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9" r:id="rId4"/>
    <p:sldId id="261" r:id="rId5"/>
    <p:sldId id="262" r:id="rId6"/>
    <p:sldId id="263" r:id="rId7"/>
    <p:sldId id="326" r:id="rId8"/>
    <p:sldId id="264" r:id="rId9"/>
    <p:sldId id="265" r:id="rId10"/>
    <p:sldId id="266" r:id="rId11"/>
    <p:sldId id="267" r:id="rId12"/>
    <p:sldId id="268" r:id="rId13"/>
    <p:sldId id="269" r:id="rId14"/>
    <p:sldId id="270" r:id="rId15"/>
    <p:sldId id="271" r:id="rId16"/>
    <p:sldId id="337" r:id="rId17"/>
    <p:sldId id="272" r:id="rId18"/>
    <p:sldId id="273" r:id="rId19"/>
    <p:sldId id="275" r:id="rId20"/>
    <p:sldId id="276" r:id="rId21"/>
    <p:sldId id="277" r:id="rId22"/>
    <p:sldId id="278" r:id="rId23"/>
    <p:sldId id="279" r:id="rId24"/>
    <p:sldId id="280" r:id="rId25"/>
    <p:sldId id="281" r:id="rId26"/>
    <p:sldId id="344" r:id="rId27"/>
    <p:sldId id="284" r:id="rId28"/>
    <p:sldId id="286" r:id="rId29"/>
    <p:sldId id="287" r:id="rId30"/>
    <p:sldId id="317" r:id="rId31"/>
    <p:sldId id="318" r:id="rId32"/>
    <p:sldId id="325" r:id="rId33"/>
    <p:sldId id="324" r:id="rId34"/>
    <p:sldId id="323" r:id="rId35"/>
    <p:sldId id="320" r:id="rId36"/>
    <p:sldId id="321" r:id="rId37"/>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210D584-3966-40C1-81C8-8A68EA01A03C}"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26F3A907-C0D4-4DEB-D083-FB48235DB1C4}"/>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ED8C19F9-482B-BEBB-5396-2257ECC37A1F}"/>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146617660"/>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33;ge17fb1d8fd_1_1:notes">
            <a:extLst>
              <a:ext uri="{FF2B5EF4-FFF2-40B4-BE49-F238E27FC236}">
                <a16:creationId xmlns:a16="http://schemas.microsoft.com/office/drawing/2014/main" id="{517B0AFF-C869-D933-759F-A953014D0958}"/>
              </a:ext>
            </a:extLst>
          </p:cNvPr>
          <p:cNvSpPr>
            <a:spLocks noGrp="1" noRot="1" noChangeAspect="1"/>
          </p:cNvSpPr>
          <p:nvPr>
            <p:ph type="sldImg"/>
          </p:nvPr>
        </p:nvSpPr>
        <p:spPr>
          <a:xfrm>
            <a:off x="381000" y="685800"/>
            <a:ext cx="6096000" cy="3429000"/>
          </a:xfrm>
        </p:spPr>
      </p:sp>
      <p:sp>
        <p:nvSpPr>
          <p:cNvPr id="3" name="Google Shape;1034;ge17fb1d8fd_1_1:notes">
            <a:extLst>
              <a:ext uri="{FF2B5EF4-FFF2-40B4-BE49-F238E27FC236}">
                <a16:creationId xmlns:a16="http://schemas.microsoft.com/office/drawing/2014/main" id="{2FBA3C87-E561-93C1-A0B2-A194D2DFC291}"/>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85;gf2aaa8a20c_0_415:notes">
            <a:extLst>
              <a:ext uri="{FF2B5EF4-FFF2-40B4-BE49-F238E27FC236}">
                <a16:creationId xmlns:a16="http://schemas.microsoft.com/office/drawing/2014/main" id="{5699C44C-DE4E-D5D7-5B49-700D719DD1BB}"/>
              </a:ext>
            </a:extLst>
          </p:cNvPr>
          <p:cNvSpPr>
            <a:spLocks noGrp="1" noRot="1" noChangeAspect="1"/>
          </p:cNvSpPr>
          <p:nvPr>
            <p:ph type="sldImg"/>
          </p:nvPr>
        </p:nvSpPr>
        <p:spPr>
          <a:xfrm>
            <a:off x="381000" y="685800"/>
            <a:ext cx="6096000" cy="3429000"/>
          </a:xfrm>
        </p:spPr>
      </p:sp>
      <p:sp>
        <p:nvSpPr>
          <p:cNvPr id="3" name="Google Shape;1886;gf2aaa8a20c_0_415:notes">
            <a:extLst>
              <a:ext uri="{FF2B5EF4-FFF2-40B4-BE49-F238E27FC236}">
                <a16:creationId xmlns:a16="http://schemas.microsoft.com/office/drawing/2014/main" id="{D1DEFBA9-FD6E-86FA-8A93-1C036875FF05}"/>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89;gf2aaa8a20c_0_191:notes">
            <a:extLst>
              <a:ext uri="{FF2B5EF4-FFF2-40B4-BE49-F238E27FC236}">
                <a16:creationId xmlns:a16="http://schemas.microsoft.com/office/drawing/2014/main" id="{FEE62E21-6247-C3E7-6387-0D84B8CDCF66}"/>
              </a:ext>
            </a:extLst>
          </p:cNvPr>
          <p:cNvSpPr>
            <a:spLocks noGrp="1" noRot="1" noChangeAspect="1"/>
          </p:cNvSpPr>
          <p:nvPr>
            <p:ph type="sldImg"/>
          </p:nvPr>
        </p:nvSpPr>
        <p:spPr>
          <a:xfrm>
            <a:off x="381000" y="685800"/>
            <a:ext cx="6096000" cy="3429000"/>
          </a:xfrm>
        </p:spPr>
      </p:sp>
      <p:sp>
        <p:nvSpPr>
          <p:cNvPr id="3" name="Google Shape;1990;gf2aaa8a20c_0_191:notes">
            <a:extLst>
              <a:ext uri="{FF2B5EF4-FFF2-40B4-BE49-F238E27FC236}">
                <a16:creationId xmlns:a16="http://schemas.microsoft.com/office/drawing/2014/main" id="{A3DB7EBB-7709-21C0-8D80-412BCC832C2E}"/>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27;gf2aaa8a20c_0_123:notes">
            <a:extLst>
              <a:ext uri="{FF2B5EF4-FFF2-40B4-BE49-F238E27FC236}">
                <a16:creationId xmlns:a16="http://schemas.microsoft.com/office/drawing/2014/main" id="{D067DC59-EB3C-FEA2-45DE-9A0727483EE6}"/>
              </a:ext>
            </a:extLst>
          </p:cNvPr>
          <p:cNvSpPr>
            <a:spLocks noGrp="1" noRot="1" noChangeAspect="1"/>
          </p:cNvSpPr>
          <p:nvPr>
            <p:ph type="sldImg"/>
          </p:nvPr>
        </p:nvSpPr>
        <p:spPr>
          <a:xfrm>
            <a:off x="381000" y="685800"/>
            <a:ext cx="6096000" cy="3429000"/>
          </a:xfrm>
        </p:spPr>
      </p:sp>
      <p:sp>
        <p:nvSpPr>
          <p:cNvPr id="3" name="Google Shape;2028;gf2aaa8a20c_0_123:notes">
            <a:extLst>
              <a:ext uri="{FF2B5EF4-FFF2-40B4-BE49-F238E27FC236}">
                <a16:creationId xmlns:a16="http://schemas.microsoft.com/office/drawing/2014/main" id="{61D3C097-D2E0-0F6B-83B7-67AD0B9F8578}"/>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73;gcc9050bdf8_0_613:notes">
            <a:extLst>
              <a:ext uri="{FF2B5EF4-FFF2-40B4-BE49-F238E27FC236}">
                <a16:creationId xmlns:a16="http://schemas.microsoft.com/office/drawing/2014/main" id="{592DE722-C00F-D1AD-9F68-6CE6DF497FE1}"/>
              </a:ext>
            </a:extLst>
          </p:cNvPr>
          <p:cNvSpPr>
            <a:spLocks noGrp="1" noRot="1" noChangeAspect="1"/>
          </p:cNvSpPr>
          <p:nvPr>
            <p:ph type="sldImg"/>
          </p:nvPr>
        </p:nvSpPr>
        <p:spPr>
          <a:xfrm>
            <a:off x="381000" y="685800"/>
            <a:ext cx="6096000" cy="3429000"/>
          </a:xfrm>
        </p:spPr>
      </p:sp>
      <p:sp>
        <p:nvSpPr>
          <p:cNvPr id="3" name="Google Shape;2174;gcc9050bdf8_0_613:notes">
            <a:extLst>
              <a:ext uri="{FF2B5EF4-FFF2-40B4-BE49-F238E27FC236}">
                <a16:creationId xmlns:a16="http://schemas.microsoft.com/office/drawing/2014/main" id="{0A3360B0-F27E-E951-6A72-01D5A93F35E0}"/>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43;gcc9050bdf8_0_303:notes">
            <a:extLst>
              <a:ext uri="{FF2B5EF4-FFF2-40B4-BE49-F238E27FC236}">
                <a16:creationId xmlns:a16="http://schemas.microsoft.com/office/drawing/2014/main" id="{72AB3C06-6EC5-8951-3A6D-9163254F52BD}"/>
              </a:ext>
            </a:extLst>
          </p:cNvPr>
          <p:cNvSpPr>
            <a:spLocks noGrp="1" noRot="1" noChangeAspect="1"/>
          </p:cNvSpPr>
          <p:nvPr>
            <p:ph type="sldImg"/>
          </p:nvPr>
        </p:nvSpPr>
        <p:spPr>
          <a:xfrm>
            <a:off x="381000" y="685800"/>
            <a:ext cx="6096000" cy="3429000"/>
          </a:xfrm>
        </p:spPr>
      </p:sp>
      <p:sp>
        <p:nvSpPr>
          <p:cNvPr id="3" name="Google Shape;2244;gcc9050bdf8_0_303:notes">
            <a:extLst>
              <a:ext uri="{FF2B5EF4-FFF2-40B4-BE49-F238E27FC236}">
                <a16:creationId xmlns:a16="http://schemas.microsoft.com/office/drawing/2014/main" id="{2CC5E237-6635-96C8-3FFC-7426024A9CF8}"/>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065D1A-784B-BF1B-7DB5-BD90CAEB38E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6CDCE88-8EA3-EBCA-457E-776EB413DBA9}"/>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38;gcc9050bdf8_0_533:notes">
            <a:extLst>
              <a:ext uri="{FF2B5EF4-FFF2-40B4-BE49-F238E27FC236}">
                <a16:creationId xmlns:a16="http://schemas.microsoft.com/office/drawing/2014/main" id="{FC106D11-B44D-03EA-2B77-BE51921CE94C}"/>
              </a:ext>
            </a:extLst>
          </p:cNvPr>
          <p:cNvSpPr>
            <a:spLocks noGrp="1" noRot="1" noChangeAspect="1"/>
          </p:cNvSpPr>
          <p:nvPr>
            <p:ph type="sldImg"/>
          </p:nvPr>
        </p:nvSpPr>
        <p:spPr>
          <a:xfrm>
            <a:off x="381000" y="685800"/>
            <a:ext cx="6096000" cy="3429000"/>
          </a:xfrm>
        </p:spPr>
      </p:sp>
      <p:sp>
        <p:nvSpPr>
          <p:cNvPr id="3" name="Google Shape;2339;gcc9050bdf8_0_533:notes">
            <a:extLst>
              <a:ext uri="{FF2B5EF4-FFF2-40B4-BE49-F238E27FC236}">
                <a16:creationId xmlns:a16="http://schemas.microsoft.com/office/drawing/2014/main" id="{895A9B4F-93D4-BB37-46F2-462B562CF8C7}"/>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80;gcc9050bdf8_0_340:notes">
            <a:extLst>
              <a:ext uri="{FF2B5EF4-FFF2-40B4-BE49-F238E27FC236}">
                <a16:creationId xmlns:a16="http://schemas.microsoft.com/office/drawing/2014/main" id="{3E34C4DB-4657-1ABC-4D81-A337368E47F1}"/>
              </a:ext>
            </a:extLst>
          </p:cNvPr>
          <p:cNvSpPr>
            <a:spLocks noGrp="1" noRot="1" noChangeAspect="1"/>
          </p:cNvSpPr>
          <p:nvPr>
            <p:ph type="sldImg"/>
          </p:nvPr>
        </p:nvSpPr>
        <p:spPr>
          <a:xfrm>
            <a:off x="381000" y="685800"/>
            <a:ext cx="6096000" cy="3429000"/>
          </a:xfrm>
        </p:spPr>
      </p:sp>
      <p:sp>
        <p:nvSpPr>
          <p:cNvPr id="3" name="Google Shape;2381;gcc9050bdf8_0_340:notes">
            <a:extLst>
              <a:ext uri="{FF2B5EF4-FFF2-40B4-BE49-F238E27FC236}">
                <a16:creationId xmlns:a16="http://schemas.microsoft.com/office/drawing/2014/main" id="{0E4A9B7A-310B-CCA4-A7C1-C1EF90A94B5E}"/>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499;gcc9050bdf8_0_519:notes">
            <a:extLst>
              <a:ext uri="{FF2B5EF4-FFF2-40B4-BE49-F238E27FC236}">
                <a16:creationId xmlns:a16="http://schemas.microsoft.com/office/drawing/2014/main" id="{697041B8-6BA9-F15D-6CF0-E7DBC76B0B2E}"/>
              </a:ext>
            </a:extLst>
          </p:cNvPr>
          <p:cNvSpPr>
            <a:spLocks noGrp="1" noRot="1" noChangeAspect="1"/>
          </p:cNvSpPr>
          <p:nvPr>
            <p:ph type="sldImg"/>
          </p:nvPr>
        </p:nvSpPr>
        <p:spPr>
          <a:xfrm>
            <a:off x="381000" y="685800"/>
            <a:ext cx="6096000" cy="3429000"/>
          </a:xfrm>
        </p:spPr>
      </p:sp>
      <p:sp>
        <p:nvSpPr>
          <p:cNvPr id="3" name="Google Shape;2500;gcc9050bdf8_0_519:notes">
            <a:extLst>
              <a:ext uri="{FF2B5EF4-FFF2-40B4-BE49-F238E27FC236}">
                <a16:creationId xmlns:a16="http://schemas.microsoft.com/office/drawing/2014/main" id="{E490FA14-37E2-CC6E-7A9F-AA55FF4CC0F8}"/>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11;g106ce35c4b9_0_43:notes">
            <a:extLst>
              <a:ext uri="{FF2B5EF4-FFF2-40B4-BE49-F238E27FC236}">
                <a16:creationId xmlns:a16="http://schemas.microsoft.com/office/drawing/2014/main" id="{2B8A0AE8-5FA1-99B8-E264-CAF352DB49C6}"/>
              </a:ext>
            </a:extLst>
          </p:cNvPr>
          <p:cNvSpPr>
            <a:spLocks noGrp="1" noRot="1" noChangeAspect="1"/>
          </p:cNvSpPr>
          <p:nvPr>
            <p:ph type="sldImg"/>
          </p:nvPr>
        </p:nvSpPr>
        <p:spPr>
          <a:xfrm>
            <a:off x="381000" y="685800"/>
            <a:ext cx="6096000" cy="3429000"/>
          </a:xfrm>
        </p:spPr>
      </p:sp>
      <p:sp>
        <p:nvSpPr>
          <p:cNvPr id="3" name="Google Shape;2512;g106ce35c4b9_0_43:notes">
            <a:extLst>
              <a:ext uri="{FF2B5EF4-FFF2-40B4-BE49-F238E27FC236}">
                <a16:creationId xmlns:a16="http://schemas.microsoft.com/office/drawing/2014/main" id="{CAF0A9CF-AC6D-6E90-80D2-FE4C53BFFB4A}"/>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71;g103e4a95a70_2_2:notes">
            <a:extLst>
              <a:ext uri="{FF2B5EF4-FFF2-40B4-BE49-F238E27FC236}">
                <a16:creationId xmlns:a16="http://schemas.microsoft.com/office/drawing/2014/main" id="{3314B202-5240-8D6F-ADD7-2333CE3B230B}"/>
              </a:ext>
            </a:extLst>
          </p:cNvPr>
          <p:cNvSpPr>
            <a:spLocks noGrp="1" noRot="1" noChangeAspect="1"/>
          </p:cNvSpPr>
          <p:nvPr>
            <p:ph type="sldImg"/>
          </p:nvPr>
        </p:nvSpPr>
        <p:spPr>
          <a:xfrm>
            <a:off x="381000" y="685800"/>
            <a:ext cx="6096000" cy="3429000"/>
          </a:xfrm>
        </p:spPr>
      </p:sp>
      <p:sp>
        <p:nvSpPr>
          <p:cNvPr id="3" name="Google Shape;1172;g103e4a95a70_2_2:notes">
            <a:extLst>
              <a:ext uri="{FF2B5EF4-FFF2-40B4-BE49-F238E27FC236}">
                <a16:creationId xmlns:a16="http://schemas.microsoft.com/office/drawing/2014/main" id="{6D4D3205-B982-15B4-E9BC-25F8CB0D8B7A}"/>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55;ge18926dd83_0_79:notes">
            <a:extLst>
              <a:ext uri="{FF2B5EF4-FFF2-40B4-BE49-F238E27FC236}">
                <a16:creationId xmlns:a16="http://schemas.microsoft.com/office/drawing/2014/main" id="{EFA879C7-F624-410F-D4F0-2F4F60771592}"/>
              </a:ext>
            </a:extLst>
          </p:cNvPr>
          <p:cNvSpPr>
            <a:spLocks noGrp="1" noRot="1" noChangeAspect="1"/>
          </p:cNvSpPr>
          <p:nvPr>
            <p:ph type="sldImg"/>
          </p:nvPr>
        </p:nvSpPr>
        <p:spPr>
          <a:xfrm>
            <a:off x="381000" y="685800"/>
            <a:ext cx="6096000" cy="3429000"/>
          </a:xfrm>
        </p:spPr>
      </p:sp>
      <p:sp>
        <p:nvSpPr>
          <p:cNvPr id="3" name="Google Shape;2556;ge18926dd83_0_79:notes">
            <a:extLst>
              <a:ext uri="{FF2B5EF4-FFF2-40B4-BE49-F238E27FC236}">
                <a16:creationId xmlns:a16="http://schemas.microsoft.com/office/drawing/2014/main" id="{6FD46DB3-0E2E-EF2D-AF3B-C2B929B3C43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35;ge392858da8_1_636:notes">
            <a:extLst>
              <a:ext uri="{FF2B5EF4-FFF2-40B4-BE49-F238E27FC236}">
                <a16:creationId xmlns:a16="http://schemas.microsoft.com/office/drawing/2014/main" id="{5A0A3707-1F2E-2E63-0FCE-D1455DD929BB}"/>
              </a:ext>
            </a:extLst>
          </p:cNvPr>
          <p:cNvSpPr>
            <a:spLocks noGrp="1" noRot="1" noChangeAspect="1"/>
          </p:cNvSpPr>
          <p:nvPr>
            <p:ph type="sldImg"/>
          </p:nvPr>
        </p:nvSpPr>
        <p:spPr>
          <a:xfrm>
            <a:off x="381000" y="685800"/>
            <a:ext cx="6096000" cy="3429000"/>
          </a:xfrm>
        </p:spPr>
      </p:sp>
      <p:sp>
        <p:nvSpPr>
          <p:cNvPr id="3" name="Google Shape;2636;ge392858da8_1_636:notes">
            <a:extLst>
              <a:ext uri="{FF2B5EF4-FFF2-40B4-BE49-F238E27FC236}">
                <a16:creationId xmlns:a16="http://schemas.microsoft.com/office/drawing/2014/main" id="{B1638489-C1E0-003C-D77C-728209AC7D4D}"/>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76;gcc9050bdf8_0_492:notes">
            <a:extLst>
              <a:ext uri="{FF2B5EF4-FFF2-40B4-BE49-F238E27FC236}">
                <a16:creationId xmlns:a16="http://schemas.microsoft.com/office/drawing/2014/main" id="{99CDD239-6A5E-303C-172F-D0400F8D28A1}"/>
              </a:ext>
            </a:extLst>
          </p:cNvPr>
          <p:cNvSpPr>
            <a:spLocks noGrp="1" noRot="1" noChangeAspect="1"/>
          </p:cNvSpPr>
          <p:nvPr>
            <p:ph type="sldImg"/>
          </p:nvPr>
        </p:nvSpPr>
        <p:spPr>
          <a:xfrm>
            <a:off x="381000" y="685800"/>
            <a:ext cx="6096000" cy="3429000"/>
          </a:xfrm>
        </p:spPr>
      </p:sp>
      <p:sp>
        <p:nvSpPr>
          <p:cNvPr id="3" name="Google Shape;2677;gcc9050bdf8_0_492:notes">
            <a:extLst>
              <a:ext uri="{FF2B5EF4-FFF2-40B4-BE49-F238E27FC236}">
                <a16:creationId xmlns:a16="http://schemas.microsoft.com/office/drawing/2014/main" id="{08140D66-E8C8-31BE-B49D-57A8ED8ECF55}"/>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01;ge392858da8_1_846:notes">
            <a:extLst>
              <a:ext uri="{FF2B5EF4-FFF2-40B4-BE49-F238E27FC236}">
                <a16:creationId xmlns:a16="http://schemas.microsoft.com/office/drawing/2014/main" id="{268A8198-4FD5-E9CE-6BE4-6B1F38E6E406}"/>
              </a:ext>
            </a:extLst>
          </p:cNvPr>
          <p:cNvSpPr>
            <a:spLocks noGrp="1" noRot="1" noChangeAspect="1"/>
          </p:cNvSpPr>
          <p:nvPr>
            <p:ph type="sldImg"/>
          </p:nvPr>
        </p:nvSpPr>
        <p:spPr>
          <a:xfrm>
            <a:off x="381000" y="685800"/>
            <a:ext cx="6096000" cy="3429000"/>
          </a:xfrm>
        </p:spPr>
      </p:sp>
      <p:sp>
        <p:nvSpPr>
          <p:cNvPr id="3" name="Google Shape;2702;ge392858da8_1_846:notes">
            <a:extLst>
              <a:ext uri="{FF2B5EF4-FFF2-40B4-BE49-F238E27FC236}">
                <a16:creationId xmlns:a16="http://schemas.microsoft.com/office/drawing/2014/main" id="{7D73B0E8-8470-97F5-C7B5-49CD144211A4}"/>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15;gcc9050bdf8_0_234:notes">
            <a:extLst>
              <a:ext uri="{FF2B5EF4-FFF2-40B4-BE49-F238E27FC236}">
                <a16:creationId xmlns:a16="http://schemas.microsoft.com/office/drawing/2014/main" id="{2F46DB10-8BB5-815F-9BDD-F88637923FED}"/>
              </a:ext>
            </a:extLst>
          </p:cNvPr>
          <p:cNvSpPr>
            <a:spLocks noGrp="1" noRot="1" noChangeAspect="1"/>
          </p:cNvSpPr>
          <p:nvPr>
            <p:ph type="sldImg"/>
          </p:nvPr>
        </p:nvSpPr>
        <p:spPr>
          <a:xfrm>
            <a:off x="381000" y="685800"/>
            <a:ext cx="6096000" cy="3429000"/>
          </a:xfrm>
        </p:spPr>
      </p:sp>
      <p:sp>
        <p:nvSpPr>
          <p:cNvPr id="3" name="Google Shape;2816;gcc9050bdf8_0_234:notes">
            <a:extLst>
              <a:ext uri="{FF2B5EF4-FFF2-40B4-BE49-F238E27FC236}">
                <a16:creationId xmlns:a16="http://schemas.microsoft.com/office/drawing/2014/main" id="{CB8E3222-361D-D54D-7435-8139889A0D37}"/>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78;ge18926dd83_0_96:notes">
            <a:extLst>
              <a:ext uri="{FF2B5EF4-FFF2-40B4-BE49-F238E27FC236}">
                <a16:creationId xmlns:a16="http://schemas.microsoft.com/office/drawing/2014/main" id="{21757FA8-5CDA-1BCB-9857-C4208F12F9F6}"/>
              </a:ext>
            </a:extLst>
          </p:cNvPr>
          <p:cNvSpPr>
            <a:spLocks noGrp="1" noRot="1" noChangeAspect="1"/>
          </p:cNvSpPr>
          <p:nvPr>
            <p:ph type="sldImg"/>
          </p:nvPr>
        </p:nvSpPr>
        <p:spPr>
          <a:xfrm>
            <a:off x="381000" y="685800"/>
            <a:ext cx="6096000" cy="3429000"/>
          </a:xfrm>
        </p:spPr>
      </p:sp>
      <p:sp>
        <p:nvSpPr>
          <p:cNvPr id="3" name="Google Shape;3079;ge18926dd83_0_96:notes">
            <a:extLst>
              <a:ext uri="{FF2B5EF4-FFF2-40B4-BE49-F238E27FC236}">
                <a16:creationId xmlns:a16="http://schemas.microsoft.com/office/drawing/2014/main" id="{38301E73-EF45-F5D9-9AE7-5DFD9625AE13}"/>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17;gcc9050bdf8_0_537:notes">
            <a:extLst>
              <a:ext uri="{FF2B5EF4-FFF2-40B4-BE49-F238E27FC236}">
                <a16:creationId xmlns:a16="http://schemas.microsoft.com/office/drawing/2014/main" id="{122ECA54-74BD-C6A8-F97F-DF648A40E745}"/>
              </a:ext>
            </a:extLst>
          </p:cNvPr>
          <p:cNvSpPr>
            <a:spLocks noGrp="1" noRot="1" noChangeAspect="1"/>
          </p:cNvSpPr>
          <p:nvPr>
            <p:ph type="sldImg"/>
          </p:nvPr>
        </p:nvSpPr>
        <p:spPr>
          <a:xfrm>
            <a:off x="381000" y="685800"/>
            <a:ext cx="6096000" cy="3429000"/>
          </a:xfrm>
        </p:spPr>
      </p:sp>
      <p:sp>
        <p:nvSpPr>
          <p:cNvPr id="3" name="Google Shape;3218;gcc9050bdf8_0_537:notes">
            <a:extLst>
              <a:ext uri="{FF2B5EF4-FFF2-40B4-BE49-F238E27FC236}">
                <a16:creationId xmlns:a16="http://schemas.microsoft.com/office/drawing/2014/main" id="{975CA5BD-192F-CC57-D7C1-74248757B79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49;gcc9050bdf8_0_398:notes">
            <a:extLst>
              <a:ext uri="{FF2B5EF4-FFF2-40B4-BE49-F238E27FC236}">
                <a16:creationId xmlns:a16="http://schemas.microsoft.com/office/drawing/2014/main" id="{B3BE0AF0-EA93-BD6B-F5A7-F2004C9FF9D9}"/>
              </a:ext>
            </a:extLst>
          </p:cNvPr>
          <p:cNvSpPr>
            <a:spLocks noGrp="1" noRot="1" noChangeAspect="1"/>
          </p:cNvSpPr>
          <p:nvPr>
            <p:ph type="sldImg"/>
          </p:nvPr>
        </p:nvSpPr>
        <p:spPr>
          <a:xfrm>
            <a:off x="381000" y="685800"/>
            <a:ext cx="6096000" cy="3429000"/>
          </a:xfrm>
        </p:spPr>
      </p:sp>
      <p:sp>
        <p:nvSpPr>
          <p:cNvPr id="3" name="Google Shape;3250;gcc9050bdf8_0_398:notes">
            <a:extLst>
              <a:ext uri="{FF2B5EF4-FFF2-40B4-BE49-F238E27FC236}">
                <a16:creationId xmlns:a16="http://schemas.microsoft.com/office/drawing/2014/main" id="{BD1E344E-751E-933F-07BC-4936C2FDB302}"/>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9C7D46-9938-3A4A-7BF9-BDD175F2868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F2F3138-B82B-C47E-F433-8C1CB003F9D3}"/>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65;gbee43893fe_1_18133:notes">
            <a:extLst>
              <a:ext uri="{FF2B5EF4-FFF2-40B4-BE49-F238E27FC236}">
                <a16:creationId xmlns:a16="http://schemas.microsoft.com/office/drawing/2014/main" id="{E2EA767B-EEA4-1C31-7250-E6CC8E4D90D3}"/>
              </a:ext>
            </a:extLst>
          </p:cNvPr>
          <p:cNvSpPr>
            <a:spLocks noGrp="1" noRot="1" noChangeAspect="1"/>
          </p:cNvSpPr>
          <p:nvPr>
            <p:ph type="sldImg"/>
          </p:nvPr>
        </p:nvSpPr>
        <p:spPr>
          <a:xfrm>
            <a:off x="381000" y="685800"/>
            <a:ext cx="6096000" cy="3429000"/>
          </a:xfrm>
        </p:spPr>
      </p:sp>
      <p:sp>
        <p:nvSpPr>
          <p:cNvPr id="3" name="Google Shape;2966;gbee43893fe_1_18133:notes">
            <a:extLst>
              <a:ext uri="{FF2B5EF4-FFF2-40B4-BE49-F238E27FC236}">
                <a16:creationId xmlns:a16="http://schemas.microsoft.com/office/drawing/2014/main" id="{D613EC39-5CDA-5498-C114-14EB96F648E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45;gf2aaa8a20c_0_81:notes">
            <a:extLst>
              <a:ext uri="{FF2B5EF4-FFF2-40B4-BE49-F238E27FC236}">
                <a16:creationId xmlns:a16="http://schemas.microsoft.com/office/drawing/2014/main" id="{D28C4825-56D1-807C-101A-8E3E16D810CA}"/>
              </a:ext>
            </a:extLst>
          </p:cNvPr>
          <p:cNvSpPr>
            <a:spLocks noGrp="1" noRot="1" noChangeAspect="1"/>
          </p:cNvSpPr>
          <p:nvPr>
            <p:ph type="sldImg"/>
          </p:nvPr>
        </p:nvSpPr>
        <p:spPr>
          <a:xfrm>
            <a:off x="381000" y="685800"/>
            <a:ext cx="6096000" cy="3429000"/>
          </a:xfrm>
        </p:spPr>
      </p:sp>
      <p:sp>
        <p:nvSpPr>
          <p:cNvPr id="3" name="Google Shape;1246;gf2aaa8a20c_0_81:notes">
            <a:extLst>
              <a:ext uri="{FF2B5EF4-FFF2-40B4-BE49-F238E27FC236}">
                <a16:creationId xmlns:a16="http://schemas.microsoft.com/office/drawing/2014/main" id="{F8C4792F-2A3E-AB50-8437-C298647568F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65;gbee43893fe_1_18133:notes">
            <a:extLst>
              <a:ext uri="{FF2B5EF4-FFF2-40B4-BE49-F238E27FC236}">
                <a16:creationId xmlns:a16="http://schemas.microsoft.com/office/drawing/2014/main" id="{4A896BE5-4F5F-7856-740C-2D9BB551994E}"/>
              </a:ext>
            </a:extLst>
          </p:cNvPr>
          <p:cNvSpPr>
            <a:spLocks noGrp="1" noRot="1" noChangeAspect="1"/>
          </p:cNvSpPr>
          <p:nvPr>
            <p:ph type="sldImg"/>
          </p:nvPr>
        </p:nvSpPr>
        <p:spPr>
          <a:xfrm>
            <a:off x="381000" y="685800"/>
            <a:ext cx="6096000" cy="3429000"/>
          </a:xfrm>
        </p:spPr>
      </p:sp>
      <p:sp>
        <p:nvSpPr>
          <p:cNvPr id="3" name="Google Shape;2966;gbee43893fe_1_18133:notes">
            <a:extLst>
              <a:ext uri="{FF2B5EF4-FFF2-40B4-BE49-F238E27FC236}">
                <a16:creationId xmlns:a16="http://schemas.microsoft.com/office/drawing/2014/main" id="{16867DD3-6FEB-A61D-7B1D-AE6C17ACDE70}"/>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65;gbee43893fe_1_18133:notes">
            <a:extLst>
              <a:ext uri="{FF2B5EF4-FFF2-40B4-BE49-F238E27FC236}">
                <a16:creationId xmlns:a16="http://schemas.microsoft.com/office/drawing/2014/main" id="{0C411EA8-0BC2-0BC0-56D0-C30C353ABB44}"/>
              </a:ext>
            </a:extLst>
          </p:cNvPr>
          <p:cNvSpPr>
            <a:spLocks noGrp="1" noRot="1" noChangeAspect="1"/>
          </p:cNvSpPr>
          <p:nvPr>
            <p:ph type="sldImg"/>
          </p:nvPr>
        </p:nvSpPr>
        <p:spPr>
          <a:xfrm>
            <a:off x="381000" y="685800"/>
            <a:ext cx="6096000" cy="3429000"/>
          </a:xfrm>
        </p:spPr>
      </p:sp>
      <p:sp>
        <p:nvSpPr>
          <p:cNvPr id="3" name="Google Shape;2966;gbee43893fe_1_18133:notes">
            <a:extLst>
              <a:ext uri="{FF2B5EF4-FFF2-40B4-BE49-F238E27FC236}">
                <a16:creationId xmlns:a16="http://schemas.microsoft.com/office/drawing/2014/main" id="{2D4ABBB0-C82F-F87F-DA27-D6C67FE626CA}"/>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A51C64A-4B04-1F97-5C5F-4BB09C4FCFB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06F49DAD-9694-D641-4D77-B03903AC9F30}"/>
              </a:ext>
            </a:extLst>
          </p:cNvPr>
          <p:cNvSpPr txBox="1">
            <a:spLocks noGrp="1"/>
          </p:cNvSpPr>
          <p:nvPr>
            <p:ph type="body" sz="quarter" idx="1"/>
          </p:nvPr>
        </p:nvSpPr>
        <p:spPr/>
        <p:txBody>
          <a:bodyPr/>
          <a:lstStyle/>
          <a:p>
            <a:pPr lvl="0"/>
            <a:r>
              <a:rPr lang="es-PE" dirty="0" smtClean="0"/>
              <a:t>plantillaspowerpoint.org</a:t>
            </a:r>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68;gf2aaa8a20c_0_0:notes">
            <a:extLst>
              <a:ext uri="{FF2B5EF4-FFF2-40B4-BE49-F238E27FC236}">
                <a16:creationId xmlns:a16="http://schemas.microsoft.com/office/drawing/2014/main" id="{77DE5AC3-22AF-75AE-82DC-61ACBD295E0A}"/>
              </a:ext>
            </a:extLst>
          </p:cNvPr>
          <p:cNvSpPr>
            <a:spLocks noGrp="1" noRot="1" noChangeAspect="1"/>
          </p:cNvSpPr>
          <p:nvPr>
            <p:ph type="sldImg"/>
          </p:nvPr>
        </p:nvSpPr>
        <p:spPr>
          <a:xfrm>
            <a:off x="381000" y="685800"/>
            <a:ext cx="6096000" cy="3429000"/>
          </a:xfrm>
        </p:spPr>
      </p:sp>
      <p:sp>
        <p:nvSpPr>
          <p:cNvPr id="3" name="Google Shape;1469;gf2aaa8a20c_0_0:notes">
            <a:extLst>
              <a:ext uri="{FF2B5EF4-FFF2-40B4-BE49-F238E27FC236}">
                <a16:creationId xmlns:a16="http://schemas.microsoft.com/office/drawing/2014/main" id="{42405F2B-CD7E-B404-311B-39F7F6BC8681}"/>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13;gcc9050bdf8_0_222:notes">
            <a:extLst>
              <a:ext uri="{FF2B5EF4-FFF2-40B4-BE49-F238E27FC236}">
                <a16:creationId xmlns:a16="http://schemas.microsoft.com/office/drawing/2014/main" id="{4187F36C-8ECF-0DCD-1E4E-DC5D56D0240D}"/>
              </a:ext>
            </a:extLst>
          </p:cNvPr>
          <p:cNvSpPr>
            <a:spLocks noGrp="1" noRot="1" noChangeAspect="1"/>
          </p:cNvSpPr>
          <p:nvPr>
            <p:ph type="sldImg"/>
          </p:nvPr>
        </p:nvSpPr>
        <p:spPr>
          <a:xfrm>
            <a:off x="381000" y="685800"/>
            <a:ext cx="6096000" cy="3429000"/>
          </a:xfrm>
        </p:spPr>
      </p:sp>
      <p:sp>
        <p:nvSpPr>
          <p:cNvPr id="3" name="Google Shape;1514;gcc9050bdf8_0_222:notes">
            <a:extLst>
              <a:ext uri="{FF2B5EF4-FFF2-40B4-BE49-F238E27FC236}">
                <a16:creationId xmlns:a16="http://schemas.microsoft.com/office/drawing/2014/main" id="{1022017C-995C-0E40-148B-5D96712E3E27}"/>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20;gcc9050bdf8_0_241:notes">
            <a:extLst>
              <a:ext uri="{FF2B5EF4-FFF2-40B4-BE49-F238E27FC236}">
                <a16:creationId xmlns:a16="http://schemas.microsoft.com/office/drawing/2014/main" id="{03118C9B-63EA-5528-7578-C62792AAB7AC}"/>
              </a:ext>
            </a:extLst>
          </p:cNvPr>
          <p:cNvSpPr>
            <a:spLocks noGrp="1" noRot="1" noChangeAspect="1"/>
          </p:cNvSpPr>
          <p:nvPr>
            <p:ph type="sldImg"/>
          </p:nvPr>
        </p:nvSpPr>
        <p:spPr>
          <a:xfrm>
            <a:off x="381000" y="685800"/>
            <a:ext cx="6096000" cy="3429000"/>
          </a:xfrm>
        </p:spPr>
      </p:sp>
      <p:sp>
        <p:nvSpPr>
          <p:cNvPr id="3" name="Google Shape;1621;gcc9050bdf8_0_241:notes">
            <a:extLst>
              <a:ext uri="{FF2B5EF4-FFF2-40B4-BE49-F238E27FC236}">
                <a16:creationId xmlns:a16="http://schemas.microsoft.com/office/drawing/2014/main" id="{1302ECB5-6515-1EC2-340B-B1085997231E}"/>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52;gcc9050bdf8_0_273:notes">
            <a:extLst>
              <a:ext uri="{FF2B5EF4-FFF2-40B4-BE49-F238E27FC236}">
                <a16:creationId xmlns:a16="http://schemas.microsoft.com/office/drawing/2014/main" id="{99AD9585-2384-B7CD-5139-7C1A46C90F81}"/>
              </a:ext>
            </a:extLst>
          </p:cNvPr>
          <p:cNvSpPr>
            <a:spLocks noGrp="1" noRot="1" noChangeAspect="1"/>
          </p:cNvSpPr>
          <p:nvPr>
            <p:ph type="sldImg"/>
          </p:nvPr>
        </p:nvSpPr>
        <p:spPr>
          <a:xfrm>
            <a:off x="381000" y="685800"/>
            <a:ext cx="6096000" cy="3429000"/>
          </a:xfrm>
        </p:spPr>
      </p:sp>
      <p:sp>
        <p:nvSpPr>
          <p:cNvPr id="3" name="Google Shape;1653;gcc9050bdf8_0_273:notes">
            <a:extLst>
              <a:ext uri="{FF2B5EF4-FFF2-40B4-BE49-F238E27FC236}">
                <a16:creationId xmlns:a16="http://schemas.microsoft.com/office/drawing/2014/main" id="{E148F76A-FF76-D088-FB7F-27A4C13DEAF7}"/>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15;gf2aaa8a20c_0_129:notes">
            <a:extLst>
              <a:ext uri="{FF2B5EF4-FFF2-40B4-BE49-F238E27FC236}">
                <a16:creationId xmlns:a16="http://schemas.microsoft.com/office/drawing/2014/main" id="{3C8E3A85-BC60-5816-6854-4D21943C6E8C}"/>
              </a:ext>
            </a:extLst>
          </p:cNvPr>
          <p:cNvSpPr>
            <a:spLocks noGrp="1" noRot="1" noChangeAspect="1"/>
          </p:cNvSpPr>
          <p:nvPr>
            <p:ph type="sldImg"/>
          </p:nvPr>
        </p:nvSpPr>
        <p:spPr>
          <a:xfrm>
            <a:off x="381000" y="685800"/>
            <a:ext cx="6096000" cy="3429000"/>
          </a:xfrm>
        </p:spPr>
      </p:sp>
      <p:sp>
        <p:nvSpPr>
          <p:cNvPr id="3" name="Google Shape;1716;gf2aaa8a20c_0_129:notes">
            <a:extLst>
              <a:ext uri="{FF2B5EF4-FFF2-40B4-BE49-F238E27FC236}">
                <a16:creationId xmlns:a16="http://schemas.microsoft.com/office/drawing/2014/main" id="{677E155D-E764-1E16-AD05-FC83CFC06119}"/>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56;gcc9050bdf8_0_320:notes">
            <a:extLst>
              <a:ext uri="{FF2B5EF4-FFF2-40B4-BE49-F238E27FC236}">
                <a16:creationId xmlns:a16="http://schemas.microsoft.com/office/drawing/2014/main" id="{76ED34F8-F784-9644-7627-DF1B4B88F69D}"/>
              </a:ext>
            </a:extLst>
          </p:cNvPr>
          <p:cNvSpPr>
            <a:spLocks noGrp="1" noRot="1" noChangeAspect="1"/>
          </p:cNvSpPr>
          <p:nvPr>
            <p:ph type="sldImg"/>
          </p:nvPr>
        </p:nvSpPr>
        <p:spPr>
          <a:xfrm>
            <a:off x="381000" y="685800"/>
            <a:ext cx="6096000" cy="3429000"/>
          </a:xfrm>
        </p:spPr>
      </p:sp>
      <p:sp>
        <p:nvSpPr>
          <p:cNvPr id="3" name="Google Shape;1857;gcc9050bdf8_0_320:notes">
            <a:extLst>
              <a:ext uri="{FF2B5EF4-FFF2-40B4-BE49-F238E27FC236}">
                <a16:creationId xmlns:a16="http://schemas.microsoft.com/office/drawing/2014/main" id="{A3C3AA64-138D-9622-32E1-FB5C1B6FA2F2}"/>
              </a:ext>
            </a:extLst>
          </p:cNvPr>
          <p:cNvSpPr txBox="1">
            <a:spLocks noGrp="1"/>
          </p:cNvSpPr>
          <p:nvPr>
            <p:ph type="body" sz="quarter" idx="1"/>
          </p:nvPr>
        </p:nvSpPr>
        <p:spPr/>
        <p:txBody>
          <a:bodyPr/>
          <a:lstStyle/>
          <a:p>
            <a:pPr marL="0" lvl="0" indent="0">
              <a:buNone/>
            </a:pPr>
            <a:r>
              <a:rPr lang="es-PE" dirty="0" smtClean="0"/>
              <a:t>plantillaspowerpoint.org</a:t>
            </a:r>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FFFFFF"/>
        </a:solidFill>
        <a:effectLst/>
      </p:bgPr>
    </p:bg>
    <p:spTree>
      <p:nvGrpSpPr>
        <p:cNvPr id="1" name=""/>
        <p:cNvGrpSpPr/>
        <p:nvPr/>
      </p:nvGrpSpPr>
      <p:grpSpPr>
        <a:xfrm>
          <a:off x="0" y="0"/>
          <a:ext cx="0" cy="0"/>
          <a:chOff x="0" y="0"/>
          <a:chExt cx="0" cy="0"/>
        </a:xfrm>
      </p:grpSpPr>
      <p:sp>
        <p:nvSpPr>
          <p:cNvPr id="2" name="Google Shape;9;p2">
            <a:extLst>
              <a:ext uri="{FF2B5EF4-FFF2-40B4-BE49-F238E27FC236}">
                <a16:creationId xmlns:a16="http://schemas.microsoft.com/office/drawing/2014/main" id="{CE3F81A5-9DCA-52A6-16ED-B540BF2D1CD7}"/>
              </a:ext>
            </a:extLst>
          </p:cNvPr>
          <p:cNvSpPr txBox="1">
            <a:spLocks noGrp="1"/>
          </p:cNvSpPr>
          <p:nvPr>
            <p:ph type="ctrTitle"/>
          </p:nvPr>
        </p:nvSpPr>
        <p:spPr>
          <a:xfrm>
            <a:off x="2694297" y="1551453"/>
            <a:ext cx="5729703" cy="1827903"/>
          </a:xfrm>
        </p:spPr>
        <p:txBody>
          <a:bodyPr anchorCtr="1"/>
          <a:lstStyle>
            <a:lvl1pPr algn="ctr">
              <a:lnSpc>
                <a:spcPct val="90000"/>
              </a:lnSpc>
              <a:defRPr sz="5100"/>
            </a:lvl1pPr>
          </a:lstStyle>
          <a:p>
            <a:pPr lvl="0"/>
            <a:endParaRPr lang="es-PE"/>
          </a:p>
        </p:txBody>
      </p:sp>
      <p:sp>
        <p:nvSpPr>
          <p:cNvPr id="3" name="Google Shape;10;p2">
            <a:extLst>
              <a:ext uri="{FF2B5EF4-FFF2-40B4-BE49-F238E27FC236}">
                <a16:creationId xmlns:a16="http://schemas.microsoft.com/office/drawing/2014/main" id="{FA666B4A-757E-0526-B375-894CB612A61C}"/>
              </a:ext>
            </a:extLst>
          </p:cNvPr>
          <p:cNvSpPr txBox="1">
            <a:spLocks noGrp="1"/>
          </p:cNvSpPr>
          <p:nvPr>
            <p:ph type="subTitle" idx="1"/>
          </p:nvPr>
        </p:nvSpPr>
        <p:spPr>
          <a:xfrm>
            <a:off x="3892417" y="3555571"/>
            <a:ext cx="3788395" cy="451503"/>
          </a:xfrm>
        </p:spPr>
        <p:txBody>
          <a:bodyPr anchor="ctr" anchorCtr="1"/>
          <a:lstStyle>
            <a:lvl1pPr algn="ctr">
              <a:buNone/>
              <a:defRPr sz="1600">
                <a:solidFill>
                  <a:srgbClr val="FFFFFF"/>
                </a:solidFill>
              </a:defRPr>
            </a:lvl1pPr>
          </a:lstStyle>
          <a:p>
            <a:pPr lvl="0"/>
            <a:endParaRPr lang="es-PE"/>
          </a:p>
        </p:txBody>
      </p:sp>
      <p:sp>
        <p:nvSpPr>
          <p:cNvPr id="4" name="Google Shape;11;p2">
            <a:extLst>
              <a:ext uri="{FF2B5EF4-FFF2-40B4-BE49-F238E27FC236}">
                <a16:creationId xmlns:a16="http://schemas.microsoft.com/office/drawing/2014/main" id="{E6FE645F-6B02-6EB0-E37C-4A667036FEE5}"/>
              </a:ext>
            </a:extLst>
          </p:cNvPr>
          <p:cNvSpPr/>
          <p:nvPr/>
        </p:nvSpPr>
        <p:spPr>
          <a:xfrm>
            <a:off x="6358737" y="3730605"/>
            <a:ext cx="51343" cy="49935"/>
          </a:xfrm>
          <a:custGeom>
            <a:avLst/>
            <a:gdLst>
              <a:gd name="f0" fmla="val w"/>
              <a:gd name="f1" fmla="val h"/>
              <a:gd name="f2" fmla="val 0"/>
              <a:gd name="f3" fmla="val 2675"/>
              <a:gd name="f4" fmla="val 2602"/>
              <a:gd name="f5" fmla="val 1268"/>
              <a:gd name="f6" fmla="val 839"/>
              <a:gd name="f7" fmla="val 444"/>
              <a:gd name="f8" fmla="val 266"/>
              <a:gd name="f9" fmla="val 213"/>
              <a:gd name="f10" fmla="val 641"/>
              <a:gd name="f11" fmla="val 122"/>
              <a:gd name="f12" fmla="val 793"/>
              <a:gd name="f13" fmla="val 61"/>
              <a:gd name="f14" fmla="val 945"/>
              <a:gd name="f15" fmla="val 1127"/>
              <a:gd name="f16" fmla="val 1310"/>
              <a:gd name="f17" fmla="val 30"/>
              <a:gd name="f18" fmla="val 1462"/>
              <a:gd name="f19" fmla="val 1644"/>
              <a:gd name="f20" fmla="val 1857"/>
              <a:gd name="f21" fmla="val 243"/>
              <a:gd name="f22" fmla="val 2070"/>
              <a:gd name="f23" fmla="val 426"/>
              <a:gd name="f24" fmla="val 2222"/>
              <a:gd name="f25" fmla="val 578"/>
              <a:gd name="f26" fmla="val 2374"/>
              <a:gd name="f27" fmla="val 760"/>
              <a:gd name="f28" fmla="val 2495"/>
              <a:gd name="f29" fmla="val 973"/>
              <a:gd name="f30" fmla="val 2556"/>
              <a:gd name="f31" fmla="val 1094"/>
              <a:gd name="f32" fmla="val 2586"/>
              <a:gd name="f33" fmla="val 1216"/>
              <a:gd name="f34" fmla="val 1334"/>
              <a:gd name="f35" fmla="val 1451"/>
              <a:gd name="f36" fmla="val 1565"/>
              <a:gd name="f37" fmla="val 1672"/>
              <a:gd name="f38" fmla="val 1702"/>
              <a:gd name="f39" fmla="val 2006"/>
              <a:gd name="f40" fmla="val 2434"/>
              <a:gd name="f41" fmla="val 2280"/>
              <a:gd name="f42" fmla="val 2493"/>
              <a:gd name="f43" fmla="val 1948"/>
              <a:gd name="f44" fmla="val 2584"/>
              <a:gd name="f45" fmla="val 1827"/>
              <a:gd name="f46" fmla="val 2614"/>
              <a:gd name="f47" fmla="val 2644"/>
              <a:gd name="f48" fmla="val 1371"/>
              <a:gd name="f49" fmla="val 1249"/>
              <a:gd name="f50" fmla="val 1006"/>
              <a:gd name="f51" fmla="val 884"/>
              <a:gd name="f52" fmla="val 2553"/>
              <a:gd name="f53" fmla="val 671"/>
              <a:gd name="f54" fmla="val 580"/>
              <a:gd name="f55" fmla="val 2401"/>
              <a:gd name="f56" fmla="val 489"/>
              <a:gd name="f57" fmla="val 2310"/>
              <a:gd name="f58" fmla="val 368"/>
              <a:gd name="f59" fmla="val 2189"/>
              <a:gd name="f60" fmla="val 246"/>
              <a:gd name="f61" fmla="val 2037"/>
              <a:gd name="f62" fmla="val 155"/>
              <a:gd name="f63" fmla="val 1793"/>
              <a:gd name="f64" fmla="val 64"/>
              <a:gd name="f65" fmla="val 1581"/>
              <a:gd name="f66" fmla="val 3"/>
              <a:gd name="f67" fmla="val 1337"/>
              <a:gd name="f68" fmla="val 1314"/>
              <a:gd name="f69" fmla="val 1"/>
              <a:gd name="f70" fmla="val 1291"/>
              <a:gd name="f71" fmla="*/ f0 1 2675"/>
              <a:gd name="f72" fmla="*/ f1 1 2602"/>
              <a:gd name="f73" fmla="val f2"/>
              <a:gd name="f74" fmla="val f3"/>
              <a:gd name="f75" fmla="val f4"/>
              <a:gd name="f76" fmla="+- f75 0 f73"/>
              <a:gd name="f77" fmla="+- f74 0 f73"/>
              <a:gd name="f78" fmla="*/ f77 1 2675"/>
              <a:gd name="f79" fmla="*/ f76 1 2602"/>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2675" h="2602">
                <a:moveTo>
                  <a:pt x="f5" y="f2"/>
                </a:moveTo>
                <a:cubicBezTo>
                  <a:pt x="f6" y="f2"/>
                  <a:pt x="f7" y="f8"/>
                  <a:pt x="f9" y="f10"/>
                </a:cubicBezTo>
                <a:cubicBezTo>
                  <a:pt x="f11" y="f12"/>
                  <a:pt x="f13" y="f14"/>
                  <a:pt x="f13" y="f15"/>
                </a:cubicBezTo>
                <a:cubicBezTo>
                  <a:pt x="f2" y="f16"/>
                  <a:pt x="f17" y="f18"/>
                  <a:pt x="f13" y="f19"/>
                </a:cubicBezTo>
                <a:cubicBezTo>
                  <a:pt x="f11" y="f20"/>
                  <a:pt x="f21" y="f22"/>
                  <a:pt x="f23" y="f24"/>
                </a:cubicBezTo>
                <a:cubicBezTo>
                  <a:pt x="f25" y="f26"/>
                  <a:pt x="f27" y="f28"/>
                  <a:pt x="f29" y="f30"/>
                </a:cubicBezTo>
                <a:cubicBezTo>
                  <a:pt x="f31" y="f32"/>
                  <a:pt x="f33" y="f4"/>
                  <a:pt x="f34" y="f4"/>
                </a:cubicBezTo>
                <a:cubicBezTo>
                  <a:pt x="f35" y="f4"/>
                  <a:pt x="f36" y="f32"/>
                  <a:pt x="f37" y="f30"/>
                </a:cubicBezTo>
                <a:lnTo>
                  <a:pt x="f38" y="f30"/>
                </a:lnTo>
                <a:lnTo>
                  <a:pt x="f39" y="f40"/>
                </a:lnTo>
                <a:lnTo>
                  <a:pt x="f41" y="f24"/>
                </a:lnTo>
                <a:lnTo>
                  <a:pt x="f42" y="f43"/>
                </a:lnTo>
                <a:cubicBezTo>
                  <a:pt x="f44" y="f45"/>
                  <a:pt x="f46" y="f19"/>
                  <a:pt x="f47" y="f18"/>
                </a:cubicBezTo>
                <a:cubicBezTo>
                  <a:pt x="f3" y="f48"/>
                  <a:pt x="f3" y="f49"/>
                  <a:pt x="f3" y="f15"/>
                </a:cubicBezTo>
                <a:cubicBezTo>
                  <a:pt x="f3" y="f50"/>
                  <a:pt x="f47" y="f51"/>
                  <a:pt x="f44" y="f12"/>
                </a:cubicBezTo>
                <a:cubicBezTo>
                  <a:pt x="f52" y="f53"/>
                  <a:pt x="f42" y="f54"/>
                  <a:pt x="f55" y="f56"/>
                </a:cubicBezTo>
                <a:cubicBezTo>
                  <a:pt x="f57" y="f58"/>
                  <a:pt x="f59" y="f60"/>
                  <a:pt x="f61" y="f62"/>
                </a:cubicBezTo>
                <a:lnTo>
                  <a:pt x="f39" y="f62"/>
                </a:lnTo>
                <a:cubicBezTo>
                  <a:pt x="f63" y="f64"/>
                  <a:pt x="f65" y="f66"/>
                  <a:pt x="f67" y="f66"/>
                </a:cubicBezTo>
                <a:cubicBezTo>
                  <a:pt x="f68" y="f69"/>
                  <a:pt x="f70"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12;p2">
            <a:extLst>
              <a:ext uri="{FF2B5EF4-FFF2-40B4-BE49-F238E27FC236}">
                <a16:creationId xmlns:a16="http://schemas.microsoft.com/office/drawing/2014/main" id="{EF721FA9-EF15-34E3-63EC-89AE936B4192}"/>
              </a:ext>
            </a:extLst>
          </p:cNvPr>
          <p:cNvGrpSpPr/>
          <p:nvPr/>
        </p:nvGrpSpPr>
        <p:grpSpPr>
          <a:xfrm>
            <a:off x="8589032" y="3308564"/>
            <a:ext cx="398559" cy="375498"/>
            <a:chOff x="8589032" y="3308564"/>
            <a:chExt cx="398559" cy="375498"/>
          </a:xfrm>
        </p:grpSpPr>
        <p:sp>
          <p:nvSpPr>
            <p:cNvPr id="6" name="Google Shape;13;p2">
              <a:extLst>
                <a:ext uri="{FF2B5EF4-FFF2-40B4-BE49-F238E27FC236}">
                  <a16:creationId xmlns:a16="http://schemas.microsoft.com/office/drawing/2014/main" id="{66C0DAF1-5C11-F4F5-5D1F-21F8B9D64A94}"/>
                </a:ext>
              </a:extLst>
            </p:cNvPr>
            <p:cNvSpPr/>
            <p:nvPr/>
          </p:nvSpPr>
          <p:spPr>
            <a:xfrm>
              <a:off x="8630591" y="3454566"/>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B71B1807-0ABC-A9F5-CC32-25772D64D42E}"/>
                </a:ext>
              </a:extLst>
            </p:cNvPr>
            <p:cNvSpPr/>
            <p:nvPr/>
          </p:nvSpPr>
          <p:spPr>
            <a:xfrm>
              <a:off x="8726750" y="335753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5;p2">
              <a:extLst>
                <a:ext uri="{FF2B5EF4-FFF2-40B4-BE49-F238E27FC236}">
                  <a16:creationId xmlns:a16="http://schemas.microsoft.com/office/drawing/2014/main" id="{36D0066D-A6C1-620D-E556-66FC150E7732}"/>
                </a:ext>
              </a:extLst>
            </p:cNvPr>
            <p:cNvSpPr/>
            <p:nvPr/>
          </p:nvSpPr>
          <p:spPr>
            <a:xfrm>
              <a:off x="8776776" y="3490155"/>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6;p2">
              <a:extLst>
                <a:ext uri="{FF2B5EF4-FFF2-40B4-BE49-F238E27FC236}">
                  <a16:creationId xmlns:a16="http://schemas.microsoft.com/office/drawing/2014/main" id="{AB213DD7-0E78-7AA9-0C66-1A1DF4E297FB}"/>
                </a:ext>
              </a:extLst>
            </p:cNvPr>
            <p:cNvSpPr/>
            <p:nvPr/>
          </p:nvSpPr>
          <p:spPr>
            <a:xfrm>
              <a:off x="8892951" y="347474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65E553CA-EA35-EBE4-6F18-984CDB6595C0}"/>
                </a:ext>
              </a:extLst>
            </p:cNvPr>
            <p:cNvSpPr/>
            <p:nvPr/>
          </p:nvSpPr>
          <p:spPr>
            <a:xfrm>
              <a:off x="8835243" y="3576328"/>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07815A75-9F20-0615-8616-0EBDC24F6BC1}"/>
                </a:ext>
              </a:extLst>
            </p:cNvPr>
            <p:cNvSpPr/>
            <p:nvPr/>
          </p:nvSpPr>
          <p:spPr>
            <a:xfrm>
              <a:off x="8589032" y="341244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F47A5C54-308D-F42F-92B2-BDF7278883B5}"/>
                </a:ext>
              </a:extLst>
            </p:cNvPr>
            <p:cNvSpPr/>
            <p:nvPr/>
          </p:nvSpPr>
          <p:spPr>
            <a:xfrm>
              <a:off x="8693676" y="3324730"/>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p2">
              <a:extLst>
                <a:ext uri="{FF2B5EF4-FFF2-40B4-BE49-F238E27FC236}">
                  <a16:creationId xmlns:a16="http://schemas.microsoft.com/office/drawing/2014/main" id="{CA63D31C-E055-CD65-DEBF-142758B052E3}"/>
                </a:ext>
              </a:extLst>
            </p:cNvPr>
            <p:cNvSpPr/>
            <p:nvPr/>
          </p:nvSpPr>
          <p:spPr>
            <a:xfrm>
              <a:off x="8817559" y="330856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1;p2">
              <a:extLst>
                <a:ext uri="{FF2B5EF4-FFF2-40B4-BE49-F238E27FC236}">
                  <a16:creationId xmlns:a16="http://schemas.microsoft.com/office/drawing/2014/main" id="{643DE0FB-99A5-912C-224B-C09E1A7365D6}"/>
                </a:ext>
              </a:extLst>
            </p:cNvPr>
            <p:cNvSpPr/>
            <p:nvPr/>
          </p:nvSpPr>
          <p:spPr>
            <a:xfrm>
              <a:off x="8715219" y="3423220"/>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2;p2">
              <a:extLst>
                <a:ext uri="{FF2B5EF4-FFF2-40B4-BE49-F238E27FC236}">
                  <a16:creationId xmlns:a16="http://schemas.microsoft.com/office/drawing/2014/main" id="{98911A3D-4A6D-EB45-A8F7-1C7848E62D1A}"/>
                </a:ext>
              </a:extLst>
            </p:cNvPr>
            <p:cNvSpPr/>
            <p:nvPr/>
          </p:nvSpPr>
          <p:spPr>
            <a:xfrm>
              <a:off x="8646740" y="3547076"/>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23;p2">
            <a:extLst>
              <a:ext uri="{FF2B5EF4-FFF2-40B4-BE49-F238E27FC236}">
                <a16:creationId xmlns:a16="http://schemas.microsoft.com/office/drawing/2014/main" id="{294AA678-A390-320A-F33C-9E29E1CFFFA3}"/>
              </a:ext>
            </a:extLst>
          </p:cNvPr>
          <p:cNvGrpSpPr/>
          <p:nvPr/>
        </p:nvGrpSpPr>
        <p:grpSpPr>
          <a:xfrm>
            <a:off x="1862184" y="4408843"/>
            <a:ext cx="367789" cy="389315"/>
            <a:chOff x="1862184" y="4408843"/>
            <a:chExt cx="367789" cy="389315"/>
          </a:xfrm>
        </p:grpSpPr>
        <p:sp>
          <p:nvSpPr>
            <p:cNvPr id="17" name="Google Shape;24;p2">
              <a:extLst>
                <a:ext uri="{FF2B5EF4-FFF2-40B4-BE49-F238E27FC236}">
                  <a16:creationId xmlns:a16="http://schemas.microsoft.com/office/drawing/2014/main" id="{590E1D31-8551-C9B4-3291-EED07EF88940}"/>
                </a:ext>
              </a:extLst>
            </p:cNvPr>
            <p:cNvSpPr/>
            <p:nvPr/>
          </p:nvSpPr>
          <p:spPr>
            <a:xfrm>
              <a:off x="1922196" y="4469614"/>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5;p2">
              <a:extLst>
                <a:ext uri="{FF2B5EF4-FFF2-40B4-BE49-F238E27FC236}">
                  <a16:creationId xmlns:a16="http://schemas.microsoft.com/office/drawing/2014/main" id="{6B8995BA-4BA2-CCE4-A487-2EB0409CA198}"/>
                </a:ext>
              </a:extLst>
            </p:cNvPr>
            <p:cNvSpPr/>
            <p:nvPr/>
          </p:nvSpPr>
          <p:spPr>
            <a:xfrm>
              <a:off x="1862184" y="4663504"/>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6;p2">
              <a:extLst>
                <a:ext uri="{FF2B5EF4-FFF2-40B4-BE49-F238E27FC236}">
                  <a16:creationId xmlns:a16="http://schemas.microsoft.com/office/drawing/2014/main" id="{8B53463F-F8DA-6A69-14E5-E7F0C4B2B2DE}"/>
                </a:ext>
              </a:extLst>
            </p:cNvPr>
            <p:cNvSpPr/>
            <p:nvPr/>
          </p:nvSpPr>
          <p:spPr>
            <a:xfrm>
              <a:off x="1952207" y="4408843"/>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7;p2">
              <a:extLst>
                <a:ext uri="{FF2B5EF4-FFF2-40B4-BE49-F238E27FC236}">
                  <a16:creationId xmlns:a16="http://schemas.microsoft.com/office/drawing/2014/main" id="{BE20862C-1A25-64C5-0A11-2B1200945D20}"/>
                </a:ext>
              </a:extLst>
            </p:cNvPr>
            <p:cNvSpPr/>
            <p:nvPr/>
          </p:nvSpPr>
          <p:spPr>
            <a:xfrm>
              <a:off x="2096060" y="4601946"/>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28;p2">
            <a:extLst>
              <a:ext uri="{FF2B5EF4-FFF2-40B4-BE49-F238E27FC236}">
                <a16:creationId xmlns:a16="http://schemas.microsoft.com/office/drawing/2014/main" id="{AFAD3370-1F9C-DFB2-6EB8-833F1D11F643}"/>
              </a:ext>
            </a:extLst>
          </p:cNvPr>
          <p:cNvGrpSpPr/>
          <p:nvPr/>
        </p:nvGrpSpPr>
        <p:grpSpPr>
          <a:xfrm>
            <a:off x="4671707" y="588186"/>
            <a:ext cx="297371" cy="295883"/>
            <a:chOff x="4671707" y="588186"/>
            <a:chExt cx="297371" cy="295883"/>
          </a:xfrm>
        </p:grpSpPr>
        <p:sp>
          <p:nvSpPr>
            <p:cNvPr id="22" name="Google Shape;29;p2">
              <a:extLst>
                <a:ext uri="{FF2B5EF4-FFF2-40B4-BE49-F238E27FC236}">
                  <a16:creationId xmlns:a16="http://schemas.microsoft.com/office/drawing/2014/main" id="{5BB0CB03-8BC4-5283-9EB3-ABD3B3476A48}"/>
                </a:ext>
              </a:extLst>
            </p:cNvPr>
            <p:cNvSpPr/>
            <p:nvPr/>
          </p:nvSpPr>
          <p:spPr>
            <a:xfrm rot="1510821">
              <a:off x="4754140" y="636374"/>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0;p2">
              <a:extLst>
                <a:ext uri="{FF2B5EF4-FFF2-40B4-BE49-F238E27FC236}">
                  <a16:creationId xmlns:a16="http://schemas.microsoft.com/office/drawing/2014/main" id="{642EE49C-CF0C-59E3-E5DD-F92B30DD96AB}"/>
                </a:ext>
              </a:extLst>
            </p:cNvPr>
            <p:cNvSpPr/>
            <p:nvPr/>
          </p:nvSpPr>
          <p:spPr>
            <a:xfrm rot="1510821">
              <a:off x="4671707" y="741944"/>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1;p2">
              <a:extLst>
                <a:ext uri="{FF2B5EF4-FFF2-40B4-BE49-F238E27FC236}">
                  <a16:creationId xmlns:a16="http://schemas.microsoft.com/office/drawing/2014/main" id="{9D521FB9-2220-FCBC-E709-FD495F1140AE}"/>
                </a:ext>
              </a:extLst>
            </p:cNvPr>
            <p:cNvSpPr/>
            <p:nvPr/>
          </p:nvSpPr>
          <p:spPr>
            <a:xfrm rot="1510821">
              <a:off x="4823634" y="588186"/>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32;p2">
              <a:extLst>
                <a:ext uri="{FF2B5EF4-FFF2-40B4-BE49-F238E27FC236}">
                  <a16:creationId xmlns:a16="http://schemas.microsoft.com/office/drawing/2014/main" id="{856BF0A6-DCB0-BC22-B737-AADAD0F1C902}"/>
                </a:ext>
              </a:extLst>
            </p:cNvPr>
            <p:cNvSpPr/>
            <p:nvPr/>
          </p:nvSpPr>
          <p:spPr>
            <a:xfrm rot="1510821">
              <a:off x="4862002" y="776993"/>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631391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317;p13">
            <a:extLst>
              <a:ext uri="{FF2B5EF4-FFF2-40B4-BE49-F238E27FC236}">
                <a16:creationId xmlns:a16="http://schemas.microsoft.com/office/drawing/2014/main" id="{58FFAE02-71EC-2D5C-9F39-A62A3E399D1B}"/>
              </a:ext>
            </a:extLst>
          </p:cNvPr>
          <p:cNvSpPr txBox="1">
            <a:spLocks noGrp="1"/>
          </p:cNvSpPr>
          <p:nvPr>
            <p:ph type="title"/>
          </p:nvPr>
        </p:nvSpPr>
        <p:spPr>
          <a:xfrm>
            <a:off x="719998" y="1818979"/>
            <a:ext cx="2535302" cy="527700"/>
          </a:xfrm>
        </p:spPr>
        <p:txBody>
          <a:bodyPr/>
          <a:lstStyle>
            <a:lvl1pPr>
              <a:defRPr sz="1900">
                <a:solidFill>
                  <a:srgbClr val="D06DA2"/>
                </a:solidFill>
              </a:defRPr>
            </a:lvl1pPr>
          </a:lstStyle>
          <a:p>
            <a:pPr lvl="0"/>
            <a:endParaRPr lang="es-PE"/>
          </a:p>
        </p:txBody>
      </p:sp>
      <p:sp>
        <p:nvSpPr>
          <p:cNvPr id="3" name="Google Shape;318;p13">
            <a:extLst>
              <a:ext uri="{FF2B5EF4-FFF2-40B4-BE49-F238E27FC236}">
                <a16:creationId xmlns:a16="http://schemas.microsoft.com/office/drawing/2014/main" id="{AB3D76FC-37DA-FC07-4FEB-31313D9EFA35}"/>
              </a:ext>
            </a:extLst>
          </p:cNvPr>
          <p:cNvSpPr txBox="1">
            <a:spLocks noGrp="1"/>
          </p:cNvSpPr>
          <p:nvPr>
            <p:ph type="title" idx="4294967295"/>
          </p:nvPr>
        </p:nvSpPr>
        <p:spPr>
          <a:xfrm>
            <a:off x="793452" y="1225798"/>
            <a:ext cx="607801" cy="593399"/>
          </a:xfrm>
        </p:spPr>
        <p:txBody>
          <a:bodyPr anchorCtr="1"/>
          <a:lstStyle>
            <a:lvl1pPr algn="ctr">
              <a:defRPr sz="2500">
                <a:solidFill>
                  <a:srgbClr val="FFFFFF"/>
                </a:solidFill>
              </a:defRPr>
            </a:lvl1pPr>
          </a:lstStyle>
          <a:p>
            <a:pPr lvl="0"/>
            <a:r>
              <a:rPr lang="es-PE"/>
              <a:t>xx%</a:t>
            </a:r>
          </a:p>
        </p:txBody>
      </p:sp>
      <p:sp>
        <p:nvSpPr>
          <p:cNvPr id="4" name="Google Shape;319;p13">
            <a:extLst>
              <a:ext uri="{FF2B5EF4-FFF2-40B4-BE49-F238E27FC236}">
                <a16:creationId xmlns:a16="http://schemas.microsoft.com/office/drawing/2014/main" id="{DFF93ED8-1430-BEDF-C267-F92ED78B8974}"/>
              </a:ext>
            </a:extLst>
          </p:cNvPr>
          <p:cNvSpPr txBox="1">
            <a:spLocks noGrp="1"/>
          </p:cNvSpPr>
          <p:nvPr>
            <p:ph type="subTitle" idx="4294967295"/>
          </p:nvPr>
        </p:nvSpPr>
        <p:spPr>
          <a:xfrm>
            <a:off x="719998" y="2329296"/>
            <a:ext cx="1848596" cy="484796"/>
          </a:xfrm>
        </p:spPr>
        <p:txBody>
          <a:bodyPr anchor="ctr"/>
          <a:lstStyle>
            <a:lvl1pPr>
              <a:buNone/>
              <a:defRPr/>
            </a:lvl1pPr>
          </a:lstStyle>
          <a:p>
            <a:pPr lvl="0"/>
            <a:endParaRPr lang="es-PE"/>
          </a:p>
        </p:txBody>
      </p:sp>
      <p:sp>
        <p:nvSpPr>
          <p:cNvPr id="5" name="Google Shape;320;p13">
            <a:extLst>
              <a:ext uri="{FF2B5EF4-FFF2-40B4-BE49-F238E27FC236}">
                <a16:creationId xmlns:a16="http://schemas.microsoft.com/office/drawing/2014/main" id="{1DA59077-2C5E-A761-1792-BD903991B07A}"/>
              </a:ext>
            </a:extLst>
          </p:cNvPr>
          <p:cNvSpPr txBox="1">
            <a:spLocks noGrp="1"/>
          </p:cNvSpPr>
          <p:nvPr>
            <p:ph type="title" idx="4294967295"/>
          </p:nvPr>
        </p:nvSpPr>
        <p:spPr>
          <a:xfrm>
            <a:off x="3384450" y="1818979"/>
            <a:ext cx="2535302" cy="527700"/>
          </a:xfrm>
        </p:spPr>
        <p:txBody>
          <a:bodyPr/>
          <a:lstStyle>
            <a:lvl1pPr>
              <a:defRPr sz="1900">
                <a:solidFill>
                  <a:srgbClr val="D06DA2"/>
                </a:solidFill>
              </a:defRPr>
            </a:lvl1pPr>
          </a:lstStyle>
          <a:p>
            <a:pPr lvl="0"/>
            <a:endParaRPr lang="es-PE"/>
          </a:p>
        </p:txBody>
      </p:sp>
      <p:sp>
        <p:nvSpPr>
          <p:cNvPr id="6" name="Google Shape;321;p13">
            <a:extLst>
              <a:ext uri="{FF2B5EF4-FFF2-40B4-BE49-F238E27FC236}">
                <a16:creationId xmlns:a16="http://schemas.microsoft.com/office/drawing/2014/main" id="{755FA525-B0E9-AB94-24C8-66A0719C8E3A}"/>
              </a:ext>
            </a:extLst>
          </p:cNvPr>
          <p:cNvSpPr txBox="1">
            <a:spLocks noGrp="1"/>
          </p:cNvSpPr>
          <p:nvPr>
            <p:ph type="title" idx="4294967295"/>
          </p:nvPr>
        </p:nvSpPr>
        <p:spPr>
          <a:xfrm>
            <a:off x="3448120" y="1225798"/>
            <a:ext cx="607801" cy="593399"/>
          </a:xfrm>
        </p:spPr>
        <p:txBody>
          <a:bodyPr anchorCtr="1"/>
          <a:lstStyle>
            <a:lvl1pPr algn="ctr">
              <a:defRPr sz="2500">
                <a:solidFill>
                  <a:srgbClr val="FFFFFF"/>
                </a:solidFill>
              </a:defRPr>
            </a:lvl1pPr>
          </a:lstStyle>
          <a:p>
            <a:pPr lvl="0"/>
            <a:r>
              <a:rPr lang="es-PE"/>
              <a:t>xx%</a:t>
            </a:r>
          </a:p>
        </p:txBody>
      </p:sp>
      <p:sp>
        <p:nvSpPr>
          <p:cNvPr id="7" name="Google Shape;322;p13">
            <a:extLst>
              <a:ext uri="{FF2B5EF4-FFF2-40B4-BE49-F238E27FC236}">
                <a16:creationId xmlns:a16="http://schemas.microsoft.com/office/drawing/2014/main" id="{7237275A-A18D-4369-9D74-B5CDE713DF51}"/>
              </a:ext>
            </a:extLst>
          </p:cNvPr>
          <p:cNvSpPr txBox="1">
            <a:spLocks noGrp="1"/>
          </p:cNvSpPr>
          <p:nvPr>
            <p:ph type="subTitle" idx="4294967295"/>
          </p:nvPr>
        </p:nvSpPr>
        <p:spPr>
          <a:xfrm>
            <a:off x="3384441" y="2329296"/>
            <a:ext cx="1848596" cy="484796"/>
          </a:xfrm>
        </p:spPr>
        <p:txBody>
          <a:bodyPr anchor="ctr"/>
          <a:lstStyle>
            <a:lvl1pPr>
              <a:buNone/>
              <a:defRPr/>
            </a:lvl1pPr>
          </a:lstStyle>
          <a:p>
            <a:pPr lvl="0"/>
            <a:endParaRPr lang="es-PE"/>
          </a:p>
        </p:txBody>
      </p:sp>
      <p:sp>
        <p:nvSpPr>
          <p:cNvPr id="8" name="Google Shape;323;p13">
            <a:extLst>
              <a:ext uri="{FF2B5EF4-FFF2-40B4-BE49-F238E27FC236}">
                <a16:creationId xmlns:a16="http://schemas.microsoft.com/office/drawing/2014/main" id="{986F3D45-9808-59C5-10EC-821396DB3A4B}"/>
              </a:ext>
            </a:extLst>
          </p:cNvPr>
          <p:cNvSpPr txBox="1">
            <a:spLocks noGrp="1"/>
          </p:cNvSpPr>
          <p:nvPr>
            <p:ph type="title" idx="4294967295"/>
          </p:nvPr>
        </p:nvSpPr>
        <p:spPr>
          <a:xfrm>
            <a:off x="6048874" y="1818979"/>
            <a:ext cx="2535302" cy="527700"/>
          </a:xfrm>
        </p:spPr>
        <p:txBody>
          <a:bodyPr/>
          <a:lstStyle>
            <a:lvl1pPr>
              <a:defRPr sz="1900">
                <a:solidFill>
                  <a:srgbClr val="D06DA2"/>
                </a:solidFill>
              </a:defRPr>
            </a:lvl1pPr>
          </a:lstStyle>
          <a:p>
            <a:pPr lvl="0"/>
            <a:endParaRPr lang="es-PE"/>
          </a:p>
        </p:txBody>
      </p:sp>
      <p:sp>
        <p:nvSpPr>
          <p:cNvPr id="9" name="Google Shape;324;p13">
            <a:extLst>
              <a:ext uri="{FF2B5EF4-FFF2-40B4-BE49-F238E27FC236}">
                <a16:creationId xmlns:a16="http://schemas.microsoft.com/office/drawing/2014/main" id="{B04561F7-6893-BD45-2B10-EF09B46AFED8}"/>
              </a:ext>
            </a:extLst>
          </p:cNvPr>
          <p:cNvSpPr txBox="1">
            <a:spLocks noGrp="1"/>
          </p:cNvSpPr>
          <p:nvPr>
            <p:ph type="title" idx="4294967295"/>
          </p:nvPr>
        </p:nvSpPr>
        <p:spPr>
          <a:xfrm>
            <a:off x="6177503" y="1225798"/>
            <a:ext cx="607801" cy="593399"/>
          </a:xfrm>
        </p:spPr>
        <p:txBody>
          <a:bodyPr anchorCtr="1"/>
          <a:lstStyle>
            <a:lvl1pPr algn="ctr">
              <a:defRPr sz="2500">
                <a:solidFill>
                  <a:srgbClr val="FFFFFF"/>
                </a:solidFill>
              </a:defRPr>
            </a:lvl1pPr>
          </a:lstStyle>
          <a:p>
            <a:pPr lvl="0"/>
            <a:r>
              <a:rPr lang="es-PE"/>
              <a:t>xx%</a:t>
            </a:r>
          </a:p>
        </p:txBody>
      </p:sp>
      <p:sp>
        <p:nvSpPr>
          <p:cNvPr id="10" name="Google Shape;325;p13">
            <a:extLst>
              <a:ext uri="{FF2B5EF4-FFF2-40B4-BE49-F238E27FC236}">
                <a16:creationId xmlns:a16="http://schemas.microsoft.com/office/drawing/2014/main" id="{55E6DC24-A51A-779D-3590-AED4AC503B27}"/>
              </a:ext>
            </a:extLst>
          </p:cNvPr>
          <p:cNvSpPr txBox="1">
            <a:spLocks noGrp="1"/>
          </p:cNvSpPr>
          <p:nvPr>
            <p:ph type="subTitle" idx="4294967295"/>
          </p:nvPr>
        </p:nvSpPr>
        <p:spPr>
          <a:xfrm>
            <a:off x="6048874" y="2329296"/>
            <a:ext cx="1848596" cy="484796"/>
          </a:xfrm>
        </p:spPr>
        <p:txBody>
          <a:bodyPr anchor="ctr"/>
          <a:lstStyle>
            <a:lvl1pPr>
              <a:buNone/>
              <a:defRPr/>
            </a:lvl1pPr>
          </a:lstStyle>
          <a:p>
            <a:pPr lvl="0"/>
            <a:endParaRPr lang="es-PE"/>
          </a:p>
        </p:txBody>
      </p:sp>
      <p:sp>
        <p:nvSpPr>
          <p:cNvPr id="11" name="Google Shape;326;p13">
            <a:extLst>
              <a:ext uri="{FF2B5EF4-FFF2-40B4-BE49-F238E27FC236}">
                <a16:creationId xmlns:a16="http://schemas.microsoft.com/office/drawing/2014/main" id="{9271EB95-EAD1-BB6A-CC2E-49EA66949570}"/>
              </a:ext>
            </a:extLst>
          </p:cNvPr>
          <p:cNvSpPr txBox="1">
            <a:spLocks noGrp="1"/>
          </p:cNvSpPr>
          <p:nvPr>
            <p:ph type="title" idx="4294967295"/>
          </p:nvPr>
        </p:nvSpPr>
        <p:spPr>
          <a:xfrm>
            <a:off x="719998" y="3608377"/>
            <a:ext cx="2535302" cy="527700"/>
          </a:xfrm>
        </p:spPr>
        <p:txBody>
          <a:bodyPr/>
          <a:lstStyle>
            <a:lvl1pPr>
              <a:defRPr sz="1900">
                <a:solidFill>
                  <a:srgbClr val="D06DA2"/>
                </a:solidFill>
              </a:defRPr>
            </a:lvl1pPr>
          </a:lstStyle>
          <a:p>
            <a:pPr lvl="0"/>
            <a:endParaRPr lang="es-PE"/>
          </a:p>
        </p:txBody>
      </p:sp>
      <p:sp>
        <p:nvSpPr>
          <p:cNvPr id="12" name="Google Shape;327;p13">
            <a:extLst>
              <a:ext uri="{FF2B5EF4-FFF2-40B4-BE49-F238E27FC236}">
                <a16:creationId xmlns:a16="http://schemas.microsoft.com/office/drawing/2014/main" id="{FE1DF950-23BC-C669-EC67-90577CCED8AB}"/>
              </a:ext>
            </a:extLst>
          </p:cNvPr>
          <p:cNvSpPr txBox="1">
            <a:spLocks noGrp="1"/>
          </p:cNvSpPr>
          <p:nvPr>
            <p:ph type="title" idx="4294967295"/>
          </p:nvPr>
        </p:nvSpPr>
        <p:spPr>
          <a:xfrm>
            <a:off x="793452" y="3015197"/>
            <a:ext cx="607801" cy="593399"/>
          </a:xfrm>
        </p:spPr>
        <p:txBody>
          <a:bodyPr anchorCtr="1"/>
          <a:lstStyle>
            <a:lvl1pPr algn="ctr">
              <a:defRPr sz="2500">
                <a:solidFill>
                  <a:srgbClr val="FFFFFF"/>
                </a:solidFill>
              </a:defRPr>
            </a:lvl1pPr>
          </a:lstStyle>
          <a:p>
            <a:pPr lvl="0"/>
            <a:r>
              <a:rPr lang="es-PE"/>
              <a:t>xx%</a:t>
            </a:r>
          </a:p>
        </p:txBody>
      </p:sp>
      <p:sp>
        <p:nvSpPr>
          <p:cNvPr id="13" name="Google Shape;328;p13">
            <a:extLst>
              <a:ext uri="{FF2B5EF4-FFF2-40B4-BE49-F238E27FC236}">
                <a16:creationId xmlns:a16="http://schemas.microsoft.com/office/drawing/2014/main" id="{5C309BF1-E976-59F0-6AE2-14F374BABCDF}"/>
              </a:ext>
            </a:extLst>
          </p:cNvPr>
          <p:cNvSpPr txBox="1">
            <a:spLocks noGrp="1"/>
          </p:cNvSpPr>
          <p:nvPr>
            <p:ph type="subTitle" idx="4294967295"/>
          </p:nvPr>
        </p:nvSpPr>
        <p:spPr>
          <a:xfrm>
            <a:off x="719998" y="4118704"/>
            <a:ext cx="1848596" cy="484796"/>
          </a:xfrm>
        </p:spPr>
        <p:txBody>
          <a:bodyPr anchor="ctr"/>
          <a:lstStyle>
            <a:lvl1pPr>
              <a:buNone/>
              <a:defRPr/>
            </a:lvl1pPr>
          </a:lstStyle>
          <a:p>
            <a:pPr lvl="0"/>
            <a:endParaRPr lang="es-PE"/>
          </a:p>
        </p:txBody>
      </p:sp>
      <p:sp>
        <p:nvSpPr>
          <p:cNvPr id="14" name="Google Shape;329;p13">
            <a:extLst>
              <a:ext uri="{FF2B5EF4-FFF2-40B4-BE49-F238E27FC236}">
                <a16:creationId xmlns:a16="http://schemas.microsoft.com/office/drawing/2014/main" id="{668A8AAD-3F01-57ED-928B-348F203286EE}"/>
              </a:ext>
            </a:extLst>
          </p:cNvPr>
          <p:cNvSpPr txBox="1">
            <a:spLocks noGrp="1"/>
          </p:cNvSpPr>
          <p:nvPr>
            <p:ph type="title" idx="4294967295"/>
          </p:nvPr>
        </p:nvSpPr>
        <p:spPr>
          <a:xfrm>
            <a:off x="3384450" y="3608377"/>
            <a:ext cx="2535302" cy="527700"/>
          </a:xfrm>
        </p:spPr>
        <p:txBody>
          <a:bodyPr/>
          <a:lstStyle>
            <a:lvl1pPr>
              <a:defRPr sz="1900">
                <a:solidFill>
                  <a:srgbClr val="D06DA2"/>
                </a:solidFill>
              </a:defRPr>
            </a:lvl1pPr>
          </a:lstStyle>
          <a:p>
            <a:pPr lvl="0"/>
            <a:endParaRPr lang="es-PE"/>
          </a:p>
        </p:txBody>
      </p:sp>
      <p:sp>
        <p:nvSpPr>
          <p:cNvPr id="15" name="Google Shape;330;p13">
            <a:extLst>
              <a:ext uri="{FF2B5EF4-FFF2-40B4-BE49-F238E27FC236}">
                <a16:creationId xmlns:a16="http://schemas.microsoft.com/office/drawing/2014/main" id="{68E1F010-DF4B-1D7C-F261-5FB05065DFD0}"/>
              </a:ext>
            </a:extLst>
          </p:cNvPr>
          <p:cNvSpPr txBox="1">
            <a:spLocks noGrp="1"/>
          </p:cNvSpPr>
          <p:nvPr>
            <p:ph type="title" idx="4294967295"/>
          </p:nvPr>
        </p:nvSpPr>
        <p:spPr>
          <a:xfrm>
            <a:off x="3448120" y="3015197"/>
            <a:ext cx="607801" cy="593399"/>
          </a:xfrm>
        </p:spPr>
        <p:txBody>
          <a:bodyPr anchorCtr="1"/>
          <a:lstStyle>
            <a:lvl1pPr algn="ctr">
              <a:defRPr sz="2500">
                <a:solidFill>
                  <a:srgbClr val="FFFFFF"/>
                </a:solidFill>
              </a:defRPr>
            </a:lvl1pPr>
          </a:lstStyle>
          <a:p>
            <a:pPr lvl="0"/>
            <a:r>
              <a:rPr lang="es-PE"/>
              <a:t>xx%</a:t>
            </a:r>
          </a:p>
        </p:txBody>
      </p:sp>
      <p:sp>
        <p:nvSpPr>
          <p:cNvPr id="16" name="Google Shape;331;p13">
            <a:extLst>
              <a:ext uri="{FF2B5EF4-FFF2-40B4-BE49-F238E27FC236}">
                <a16:creationId xmlns:a16="http://schemas.microsoft.com/office/drawing/2014/main" id="{4427F5D4-7431-178C-176F-7D6B194F5B73}"/>
              </a:ext>
            </a:extLst>
          </p:cNvPr>
          <p:cNvSpPr txBox="1">
            <a:spLocks noGrp="1"/>
          </p:cNvSpPr>
          <p:nvPr>
            <p:ph type="subTitle" idx="4294967295"/>
          </p:nvPr>
        </p:nvSpPr>
        <p:spPr>
          <a:xfrm>
            <a:off x="3384441" y="4118704"/>
            <a:ext cx="1848596" cy="484796"/>
          </a:xfrm>
        </p:spPr>
        <p:txBody>
          <a:bodyPr anchor="ctr"/>
          <a:lstStyle>
            <a:lvl1pPr>
              <a:buNone/>
              <a:defRPr/>
            </a:lvl1pPr>
          </a:lstStyle>
          <a:p>
            <a:pPr lvl="0"/>
            <a:endParaRPr lang="es-PE"/>
          </a:p>
        </p:txBody>
      </p:sp>
      <p:sp>
        <p:nvSpPr>
          <p:cNvPr id="17" name="Google Shape;332;p13">
            <a:extLst>
              <a:ext uri="{FF2B5EF4-FFF2-40B4-BE49-F238E27FC236}">
                <a16:creationId xmlns:a16="http://schemas.microsoft.com/office/drawing/2014/main" id="{8FA92E1A-08A5-359E-AE65-4500D5448E87}"/>
              </a:ext>
            </a:extLst>
          </p:cNvPr>
          <p:cNvSpPr txBox="1">
            <a:spLocks noGrp="1"/>
          </p:cNvSpPr>
          <p:nvPr>
            <p:ph type="title" idx="4294967295"/>
          </p:nvPr>
        </p:nvSpPr>
        <p:spPr>
          <a:xfrm>
            <a:off x="6048874" y="3608377"/>
            <a:ext cx="2535302" cy="527700"/>
          </a:xfrm>
        </p:spPr>
        <p:txBody>
          <a:bodyPr/>
          <a:lstStyle>
            <a:lvl1pPr>
              <a:defRPr sz="1900">
                <a:solidFill>
                  <a:srgbClr val="D06DA2"/>
                </a:solidFill>
              </a:defRPr>
            </a:lvl1pPr>
          </a:lstStyle>
          <a:p>
            <a:pPr lvl="0"/>
            <a:endParaRPr lang="es-PE"/>
          </a:p>
        </p:txBody>
      </p:sp>
      <p:sp>
        <p:nvSpPr>
          <p:cNvPr id="18" name="Google Shape;333;p13">
            <a:extLst>
              <a:ext uri="{FF2B5EF4-FFF2-40B4-BE49-F238E27FC236}">
                <a16:creationId xmlns:a16="http://schemas.microsoft.com/office/drawing/2014/main" id="{CBAEEA88-4F6F-9BBF-2F96-DF9C6A6DA458}"/>
              </a:ext>
            </a:extLst>
          </p:cNvPr>
          <p:cNvSpPr txBox="1">
            <a:spLocks noGrp="1"/>
          </p:cNvSpPr>
          <p:nvPr>
            <p:ph type="title" idx="4294967295"/>
          </p:nvPr>
        </p:nvSpPr>
        <p:spPr>
          <a:xfrm>
            <a:off x="6177503" y="3015197"/>
            <a:ext cx="607801" cy="593399"/>
          </a:xfrm>
        </p:spPr>
        <p:txBody>
          <a:bodyPr anchorCtr="1"/>
          <a:lstStyle>
            <a:lvl1pPr algn="ctr">
              <a:defRPr sz="2500">
                <a:solidFill>
                  <a:srgbClr val="FFFFFF"/>
                </a:solidFill>
              </a:defRPr>
            </a:lvl1pPr>
          </a:lstStyle>
          <a:p>
            <a:pPr lvl="0"/>
            <a:r>
              <a:rPr lang="es-PE"/>
              <a:t>xx%</a:t>
            </a:r>
          </a:p>
        </p:txBody>
      </p:sp>
      <p:sp>
        <p:nvSpPr>
          <p:cNvPr id="19" name="Google Shape;334;p13">
            <a:extLst>
              <a:ext uri="{FF2B5EF4-FFF2-40B4-BE49-F238E27FC236}">
                <a16:creationId xmlns:a16="http://schemas.microsoft.com/office/drawing/2014/main" id="{1E39890D-707A-D174-B806-EA05A953BBA5}"/>
              </a:ext>
            </a:extLst>
          </p:cNvPr>
          <p:cNvSpPr txBox="1">
            <a:spLocks noGrp="1"/>
          </p:cNvSpPr>
          <p:nvPr>
            <p:ph type="subTitle" idx="4294967295"/>
          </p:nvPr>
        </p:nvSpPr>
        <p:spPr>
          <a:xfrm>
            <a:off x="6048874" y="4118704"/>
            <a:ext cx="1848596" cy="484796"/>
          </a:xfrm>
        </p:spPr>
        <p:txBody>
          <a:bodyPr anchor="ctr"/>
          <a:lstStyle>
            <a:lvl1pPr>
              <a:buNone/>
              <a:defRPr/>
            </a:lvl1pPr>
          </a:lstStyle>
          <a:p>
            <a:pPr lvl="0"/>
            <a:endParaRPr lang="es-PE"/>
          </a:p>
        </p:txBody>
      </p:sp>
      <p:sp>
        <p:nvSpPr>
          <p:cNvPr id="20" name="Google Shape;335;p13">
            <a:extLst>
              <a:ext uri="{FF2B5EF4-FFF2-40B4-BE49-F238E27FC236}">
                <a16:creationId xmlns:a16="http://schemas.microsoft.com/office/drawing/2014/main" id="{41DB6034-8554-4369-B921-BA8189B379CE}"/>
              </a:ext>
            </a:extLst>
          </p:cNvPr>
          <p:cNvSpPr txBox="1">
            <a:spLocks noGrp="1"/>
          </p:cNvSpPr>
          <p:nvPr>
            <p:ph type="title" idx="4294967295"/>
          </p:nvPr>
        </p:nvSpPr>
        <p:spPr>
          <a:xfrm>
            <a:off x="748399" y="537246"/>
            <a:ext cx="7704002" cy="572697"/>
          </a:xfrm>
        </p:spPr>
        <p:txBody>
          <a:bodyPr/>
          <a:lstStyle>
            <a:lvl1pPr>
              <a:defRPr/>
            </a:lvl1pPr>
          </a:lstStyle>
          <a:p>
            <a:pPr lvl="0"/>
            <a:endParaRPr lang="es-PE"/>
          </a:p>
        </p:txBody>
      </p:sp>
    </p:spTree>
    <p:extLst>
      <p:ext uri="{BB962C8B-B14F-4D97-AF65-F5344CB8AC3E}">
        <p14:creationId xmlns:p14="http://schemas.microsoft.com/office/powerpoint/2010/main" val="19764741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1">
    <p:spTree>
      <p:nvGrpSpPr>
        <p:cNvPr id="1" name=""/>
        <p:cNvGrpSpPr/>
        <p:nvPr/>
      </p:nvGrpSpPr>
      <p:grpSpPr>
        <a:xfrm>
          <a:off x="0" y="0"/>
          <a:ext cx="0" cy="0"/>
          <a:chOff x="0" y="0"/>
          <a:chExt cx="0" cy="0"/>
        </a:xfrm>
      </p:grpSpPr>
      <p:sp>
        <p:nvSpPr>
          <p:cNvPr id="2" name="Google Shape;337;p14">
            <a:extLst>
              <a:ext uri="{FF2B5EF4-FFF2-40B4-BE49-F238E27FC236}">
                <a16:creationId xmlns:a16="http://schemas.microsoft.com/office/drawing/2014/main" id="{BFB18059-2782-DD26-B8FB-E91C55E32D88}"/>
              </a:ext>
            </a:extLst>
          </p:cNvPr>
          <p:cNvSpPr txBox="1">
            <a:spLocks noGrp="1"/>
          </p:cNvSpPr>
          <p:nvPr>
            <p:ph type="title"/>
          </p:nvPr>
        </p:nvSpPr>
        <p:spPr>
          <a:xfrm>
            <a:off x="3860103" y="3405737"/>
            <a:ext cx="4563898" cy="531897"/>
          </a:xfrm>
        </p:spPr>
        <p:txBody>
          <a:bodyPr/>
          <a:lstStyle>
            <a:lvl1pPr algn="r">
              <a:defRPr sz="2000"/>
            </a:lvl1pPr>
          </a:lstStyle>
          <a:p>
            <a:pPr lvl="0"/>
            <a:endParaRPr lang="es-PE"/>
          </a:p>
        </p:txBody>
      </p:sp>
      <p:sp>
        <p:nvSpPr>
          <p:cNvPr id="3" name="Google Shape;338;p14">
            <a:extLst>
              <a:ext uri="{FF2B5EF4-FFF2-40B4-BE49-F238E27FC236}">
                <a16:creationId xmlns:a16="http://schemas.microsoft.com/office/drawing/2014/main" id="{50550A54-0B22-1D8F-0DC1-74A1CB4B9DAC}"/>
              </a:ext>
            </a:extLst>
          </p:cNvPr>
          <p:cNvSpPr txBox="1">
            <a:spLocks noGrp="1"/>
          </p:cNvSpPr>
          <p:nvPr>
            <p:ph type="subTitle" idx="4294967295"/>
          </p:nvPr>
        </p:nvSpPr>
        <p:spPr>
          <a:xfrm>
            <a:off x="4388425" y="1223933"/>
            <a:ext cx="4035603" cy="2181895"/>
          </a:xfrm>
        </p:spPr>
        <p:txBody>
          <a:bodyPr anchor="ctr"/>
          <a:lstStyle>
            <a:lvl1pPr algn="r">
              <a:buNone/>
              <a:defRPr sz="2800"/>
            </a:lvl1pPr>
          </a:lstStyle>
          <a:p>
            <a:pPr lvl="0"/>
            <a:endParaRPr lang="es-PE"/>
          </a:p>
        </p:txBody>
      </p:sp>
    </p:spTree>
    <p:extLst>
      <p:ext uri="{BB962C8B-B14F-4D97-AF65-F5344CB8AC3E}">
        <p14:creationId xmlns:p14="http://schemas.microsoft.com/office/powerpoint/2010/main" val="13748263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sp>
        <p:nvSpPr>
          <p:cNvPr id="2" name="Google Shape;406;p18">
            <a:extLst>
              <a:ext uri="{FF2B5EF4-FFF2-40B4-BE49-F238E27FC236}">
                <a16:creationId xmlns:a16="http://schemas.microsoft.com/office/drawing/2014/main" id="{5A6893E6-109B-1E3E-C70A-5E2426ACC45B}"/>
              </a:ext>
            </a:extLst>
          </p:cNvPr>
          <p:cNvSpPr txBox="1">
            <a:spLocks noGrp="1"/>
          </p:cNvSpPr>
          <p:nvPr>
            <p:ph type="title"/>
          </p:nvPr>
        </p:nvSpPr>
        <p:spPr/>
        <p:txBody>
          <a:bodyPr anchorCtr="1"/>
          <a:lstStyle>
            <a:lvl1pPr algn="ctr">
              <a:lnSpc>
                <a:spcPct val="115000"/>
              </a:lnSpc>
              <a:defRPr/>
            </a:lvl1pPr>
          </a:lstStyle>
          <a:p>
            <a:pPr lvl="0"/>
            <a:endParaRPr lang="es-PE"/>
          </a:p>
        </p:txBody>
      </p:sp>
      <p:sp>
        <p:nvSpPr>
          <p:cNvPr id="3" name="Google Shape;407;p18">
            <a:extLst>
              <a:ext uri="{FF2B5EF4-FFF2-40B4-BE49-F238E27FC236}">
                <a16:creationId xmlns:a16="http://schemas.microsoft.com/office/drawing/2014/main" id="{1F1C61DC-8EE8-A405-4CEB-B291EF46C83F}"/>
              </a:ext>
            </a:extLst>
          </p:cNvPr>
          <p:cNvSpPr txBox="1">
            <a:spLocks noGrp="1"/>
          </p:cNvSpPr>
          <p:nvPr>
            <p:ph type="title" idx="4294967295"/>
          </p:nvPr>
        </p:nvSpPr>
        <p:spPr>
          <a:xfrm>
            <a:off x="719998" y="2543760"/>
            <a:ext cx="2336401" cy="464396"/>
          </a:xfrm>
        </p:spPr>
        <p:txBody>
          <a:bodyPr anchorCtr="1"/>
          <a:lstStyle>
            <a:lvl1pPr algn="ctr">
              <a:defRPr sz="2000"/>
            </a:lvl1pPr>
          </a:lstStyle>
          <a:p>
            <a:pPr lvl="0"/>
            <a:endParaRPr lang="es-PE"/>
          </a:p>
        </p:txBody>
      </p:sp>
      <p:sp>
        <p:nvSpPr>
          <p:cNvPr id="4" name="Google Shape;408;p18">
            <a:extLst>
              <a:ext uri="{FF2B5EF4-FFF2-40B4-BE49-F238E27FC236}">
                <a16:creationId xmlns:a16="http://schemas.microsoft.com/office/drawing/2014/main" id="{4D7CE446-8BD2-1DFE-AFC9-81A48D8B5FFC}"/>
              </a:ext>
            </a:extLst>
          </p:cNvPr>
          <p:cNvSpPr txBox="1">
            <a:spLocks noGrp="1"/>
          </p:cNvSpPr>
          <p:nvPr>
            <p:ph type="subTitle" idx="4294967295"/>
          </p:nvPr>
        </p:nvSpPr>
        <p:spPr>
          <a:xfrm>
            <a:off x="719998" y="3035670"/>
            <a:ext cx="2336401" cy="448202"/>
          </a:xfrm>
        </p:spPr>
        <p:txBody>
          <a:bodyPr anchor="ctr" anchorCtr="1"/>
          <a:lstStyle>
            <a:lvl1pPr algn="ctr">
              <a:buNone/>
              <a:defRPr/>
            </a:lvl1pPr>
          </a:lstStyle>
          <a:p>
            <a:pPr lvl="0"/>
            <a:endParaRPr lang="es-PE"/>
          </a:p>
        </p:txBody>
      </p:sp>
      <p:sp>
        <p:nvSpPr>
          <p:cNvPr id="5" name="Google Shape;409;p18">
            <a:extLst>
              <a:ext uri="{FF2B5EF4-FFF2-40B4-BE49-F238E27FC236}">
                <a16:creationId xmlns:a16="http://schemas.microsoft.com/office/drawing/2014/main" id="{AC58287E-7452-D475-15F5-6AD6857AFCAC}"/>
              </a:ext>
            </a:extLst>
          </p:cNvPr>
          <p:cNvSpPr txBox="1">
            <a:spLocks noGrp="1"/>
          </p:cNvSpPr>
          <p:nvPr>
            <p:ph type="title" idx="4294967295"/>
          </p:nvPr>
        </p:nvSpPr>
        <p:spPr>
          <a:xfrm>
            <a:off x="3403799" y="3279943"/>
            <a:ext cx="2336401" cy="464396"/>
          </a:xfrm>
        </p:spPr>
        <p:txBody>
          <a:bodyPr anchorCtr="1"/>
          <a:lstStyle>
            <a:lvl1pPr algn="ctr">
              <a:defRPr sz="2000"/>
            </a:lvl1pPr>
          </a:lstStyle>
          <a:p>
            <a:pPr lvl="0"/>
            <a:endParaRPr lang="es-PE"/>
          </a:p>
        </p:txBody>
      </p:sp>
      <p:sp>
        <p:nvSpPr>
          <p:cNvPr id="6" name="Google Shape;410;p18">
            <a:extLst>
              <a:ext uri="{FF2B5EF4-FFF2-40B4-BE49-F238E27FC236}">
                <a16:creationId xmlns:a16="http://schemas.microsoft.com/office/drawing/2014/main" id="{A8A77237-9ACE-14C8-A12B-6BA8D91FEBCA}"/>
              </a:ext>
            </a:extLst>
          </p:cNvPr>
          <p:cNvSpPr txBox="1">
            <a:spLocks noGrp="1"/>
          </p:cNvSpPr>
          <p:nvPr>
            <p:ph type="subTitle" idx="4294967295"/>
          </p:nvPr>
        </p:nvSpPr>
        <p:spPr>
          <a:xfrm>
            <a:off x="3403799" y="3771854"/>
            <a:ext cx="2336401" cy="448202"/>
          </a:xfrm>
        </p:spPr>
        <p:txBody>
          <a:bodyPr anchor="ctr" anchorCtr="1"/>
          <a:lstStyle>
            <a:lvl1pPr algn="ctr">
              <a:buNone/>
              <a:defRPr/>
            </a:lvl1pPr>
          </a:lstStyle>
          <a:p>
            <a:pPr lvl="0"/>
            <a:endParaRPr lang="es-PE"/>
          </a:p>
        </p:txBody>
      </p:sp>
      <p:sp>
        <p:nvSpPr>
          <p:cNvPr id="7" name="Google Shape;411;p18">
            <a:extLst>
              <a:ext uri="{FF2B5EF4-FFF2-40B4-BE49-F238E27FC236}">
                <a16:creationId xmlns:a16="http://schemas.microsoft.com/office/drawing/2014/main" id="{0DF11398-31AB-4791-EC28-8F0871E3C008}"/>
              </a:ext>
            </a:extLst>
          </p:cNvPr>
          <p:cNvSpPr txBox="1">
            <a:spLocks noGrp="1"/>
          </p:cNvSpPr>
          <p:nvPr>
            <p:ph type="title" idx="4294967295"/>
          </p:nvPr>
        </p:nvSpPr>
        <p:spPr>
          <a:xfrm>
            <a:off x="6087599" y="2543760"/>
            <a:ext cx="2336401" cy="464396"/>
          </a:xfrm>
        </p:spPr>
        <p:txBody>
          <a:bodyPr anchorCtr="1"/>
          <a:lstStyle>
            <a:lvl1pPr algn="ctr">
              <a:defRPr sz="2000"/>
            </a:lvl1pPr>
          </a:lstStyle>
          <a:p>
            <a:pPr lvl="0"/>
            <a:endParaRPr lang="es-PE"/>
          </a:p>
        </p:txBody>
      </p:sp>
      <p:sp>
        <p:nvSpPr>
          <p:cNvPr id="8" name="Google Shape;412;p18">
            <a:extLst>
              <a:ext uri="{FF2B5EF4-FFF2-40B4-BE49-F238E27FC236}">
                <a16:creationId xmlns:a16="http://schemas.microsoft.com/office/drawing/2014/main" id="{93207103-B925-397E-75E4-1F78BA8D5DE0}"/>
              </a:ext>
            </a:extLst>
          </p:cNvPr>
          <p:cNvSpPr txBox="1">
            <a:spLocks noGrp="1"/>
          </p:cNvSpPr>
          <p:nvPr>
            <p:ph type="subTitle" idx="4294967295"/>
          </p:nvPr>
        </p:nvSpPr>
        <p:spPr>
          <a:xfrm>
            <a:off x="6087599" y="3035670"/>
            <a:ext cx="2336401" cy="448202"/>
          </a:xfrm>
        </p:spPr>
        <p:txBody>
          <a:bodyPr anchor="ctr" anchorCtr="1"/>
          <a:lstStyle>
            <a:lvl1pPr algn="ctr">
              <a:buNone/>
              <a:defRPr/>
            </a:lvl1pPr>
          </a:lstStyle>
          <a:p>
            <a:pPr lvl="0"/>
            <a:endParaRPr lang="es-PE"/>
          </a:p>
        </p:txBody>
      </p:sp>
      <p:grpSp>
        <p:nvGrpSpPr>
          <p:cNvPr id="9" name="Google Shape;428;p18">
            <a:extLst>
              <a:ext uri="{FF2B5EF4-FFF2-40B4-BE49-F238E27FC236}">
                <a16:creationId xmlns:a16="http://schemas.microsoft.com/office/drawing/2014/main" id="{DDC440CE-A082-9C9D-4769-568EE00718B5}"/>
              </a:ext>
            </a:extLst>
          </p:cNvPr>
          <p:cNvGrpSpPr/>
          <p:nvPr/>
        </p:nvGrpSpPr>
        <p:grpSpPr>
          <a:xfrm>
            <a:off x="297153" y="671113"/>
            <a:ext cx="297380" cy="295883"/>
            <a:chOff x="297153" y="671113"/>
            <a:chExt cx="297380" cy="295883"/>
          </a:xfrm>
        </p:grpSpPr>
        <p:sp>
          <p:nvSpPr>
            <p:cNvPr id="10" name="Google Shape;429;p18">
              <a:extLst>
                <a:ext uri="{FF2B5EF4-FFF2-40B4-BE49-F238E27FC236}">
                  <a16:creationId xmlns:a16="http://schemas.microsoft.com/office/drawing/2014/main" id="{56F95591-E939-87A9-F3C9-EA1C9CCAC414}"/>
                </a:ext>
              </a:extLst>
            </p:cNvPr>
            <p:cNvSpPr/>
            <p:nvPr/>
          </p:nvSpPr>
          <p:spPr>
            <a:xfrm rot="1510821">
              <a:off x="379586" y="719301"/>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30;p18">
              <a:extLst>
                <a:ext uri="{FF2B5EF4-FFF2-40B4-BE49-F238E27FC236}">
                  <a16:creationId xmlns:a16="http://schemas.microsoft.com/office/drawing/2014/main" id="{B2DFE925-4E22-7D65-04BF-2954FB122CD4}"/>
                </a:ext>
              </a:extLst>
            </p:cNvPr>
            <p:cNvSpPr/>
            <p:nvPr/>
          </p:nvSpPr>
          <p:spPr>
            <a:xfrm rot="1510821">
              <a:off x="297153" y="824871"/>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31;p18">
              <a:extLst>
                <a:ext uri="{FF2B5EF4-FFF2-40B4-BE49-F238E27FC236}">
                  <a16:creationId xmlns:a16="http://schemas.microsoft.com/office/drawing/2014/main" id="{0F43378D-2A1D-4471-1B90-AACC6AD53250}"/>
                </a:ext>
              </a:extLst>
            </p:cNvPr>
            <p:cNvSpPr/>
            <p:nvPr/>
          </p:nvSpPr>
          <p:spPr>
            <a:xfrm rot="1510821">
              <a:off x="449090" y="671113"/>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32;p18">
              <a:extLst>
                <a:ext uri="{FF2B5EF4-FFF2-40B4-BE49-F238E27FC236}">
                  <a16:creationId xmlns:a16="http://schemas.microsoft.com/office/drawing/2014/main" id="{93E1C2C1-B79F-21A6-1623-F474798F9CE6}"/>
                </a:ext>
              </a:extLst>
            </p:cNvPr>
            <p:cNvSpPr/>
            <p:nvPr/>
          </p:nvSpPr>
          <p:spPr>
            <a:xfrm rot="1510821">
              <a:off x="487457" y="859920"/>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8829260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3_1">
    <p:spTree>
      <p:nvGrpSpPr>
        <p:cNvPr id="1" name=""/>
        <p:cNvGrpSpPr/>
        <p:nvPr/>
      </p:nvGrpSpPr>
      <p:grpSpPr>
        <a:xfrm>
          <a:off x="0" y="0"/>
          <a:ext cx="0" cy="0"/>
          <a:chOff x="0" y="0"/>
          <a:chExt cx="0" cy="0"/>
        </a:xfrm>
      </p:grpSpPr>
      <p:sp>
        <p:nvSpPr>
          <p:cNvPr id="2" name="Google Shape;434;p19">
            <a:extLst>
              <a:ext uri="{FF2B5EF4-FFF2-40B4-BE49-F238E27FC236}">
                <a16:creationId xmlns:a16="http://schemas.microsoft.com/office/drawing/2014/main" id="{22972758-E178-7DBC-8C9F-7DDCC937DEFC}"/>
              </a:ext>
            </a:extLst>
          </p:cNvPr>
          <p:cNvSpPr txBox="1">
            <a:spLocks noGrp="1"/>
          </p:cNvSpPr>
          <p:nvPr>
            <p:ph type="title"/>
          </p:nvPr>
        </p:nvSpPr>
        <p:spPr>
          <a:xfrm>
            <a:off x="719998" y="3300956"/>
            <a:ext cx="2336401" cy="367497"/>
          </a:xfrm>
        </p:spPr>
        <p:txBody>
          <a:bodyPr anchorCtr="1"/>
          <a:lstStyle>
            <a:lvl1pPr algn="ctr">
              <a:defRPr sz="2000"/>
            </a:lvl1pPr>
          </a:lstStyle>
          <a:p>
            <a:pPr lvl="0"/>
            <a:endParaRPr lang="es-PE"/>
          </a:p>
        </p:txBody>
      </p:sp>
      <p:sp>
        <p:nvSpPr>
          <p:cNvPr id="3" name="Google Shape;435;p19">
            <a:extLst>
              <a:ext uri="{FF2B5EF4-FFF2-40B4-BE49-F238E27FC236}">
                <a16:creationId xmlns:a16="http://schemas.microsoft.com/office/drawing/2014/main" id="{DD8F4A68-CB90-9316-4E52-E73459DB0994}"/>
              </a:ext>
            </a:extLst>
          </p:cNvPr>
          <p:cNvSpPr txBox="1">
            <a:spLocks noGrp="1"/>
          </p:cNvSpPr>
          <p:nvPr>
            <p:ph type="subTitle" idx="4294967295"/>
          </p:nvPr>
        </p:nvSpPr>
        <p:spPr>
          <a:xfrm>
            <a:off x="719998" y="3739575"/>
            <a:ext cx="2336401" cy="484796"/>
          </a:xfrm>
        </p:spPr>
        <p:txBody>
          <a:bodyPr anchor="ctr" anchorCtr="1"/>
          <a:lstStyle>
            <a:lvl1pPr algn="ctr">
              <a:buNone/>
              <a:defRPr/>
            </a:lvl1pPr>
          </a:lstStyle>
          <a:p>
            <a:pPr lvl="0"/>
            <a:endParaRPr lang="es-PE"/>
          </a:p>
        </p:txBody>
      </p:sp>
      <p:sp>
        <p:nvSpPr>
          <p:cNvPr id="4" name="Google Shape;436;p19">
            <a:extLst>
              <a:ext uri="{FF2B5EF4-FFF2-40B4-BE49-F238E27FC236}">
                <a16:creationId xmlns:a16="http://schemas.microsoft.com/office/drawing/2014/main" id="{CE0C0FC1-6FD4-AB66-2E09-D732CF58D07B}"/>
              </a:ext>
            </a:extLst>
          </p:cNvPr>
          <p:cNvSpPr txBox="1">
            <a:spLocks noGrp="1"/>
          </p:cNvSpPr>
          <p:nvPr>
            <p:ph type="title" idx="4294967295"/>
          </p:nvPr>
        </p:nvSpPr>
        <p:spPr>
          <a:xfrm>
            <a:off x="6087599" y="3300956"/>
            <a:ext cx="2336401" cy="367497"/>
          </a:xfrm>
        </p:spPr>
        <p:txBody>
          <a:bodyPr anchorCtr="1"/>
          <a:lstStyle>
            <a:lvl1pPr algn="ctr">
              <a:defRPr sz="2000"/>
            </a:lvl1pPr>
          </a:lstStyle>
          <a:p>
            <a:pPr lvl="0"/>
            <a:endParaRPr lang="es-PE"/>
          </a:p>
        </p:txBody>
      </p:sp>
      <p:sp>
        <p:nvSpPr>
          <p:cNvPr id="5" name="Google Shape;437;p19">
            <a:extLst>
              <a:ext uri="{FF2B5EF4-FFF2-40B4-BE49-F238E27FC236}">
                <a16:creationId xmlns:a16="http://schemas.microsoft.com/office/drawing/2014/main" id="{0D8EAD05-F751-E8BD-E9BF-343E67560DE7}"/>
              </a:ext>
            </a:extLst>
          </p:cNvPr>
          <p:cNvSpPr txBox="1">
            <a:spLocks noGrp="1"/>
          </p:cNvSpPr>
          <p:nvPr>
            <p:ph type="subTitle" idx="4294967295"/>
          </p:nvPr>
        </p:nvSpPr>
        <p:spPr>
          <a:xfrm>
            <a:off x="6087599" y="3739575"/>
            <a:ext cx="2336401" cy="484796"/>
          </a:xfrm>
        </p:spPr>
        <p:txBody>
          <a:bodyPr anchor="ctr" anchorCtr="1"/>
          <a:lstStyle>
            <a:lvl1pPr algn="ctr">
              <a:buNone/>
              <a:defRPr/>
            </a:lvl1pPr>
          </a:lstStyle>
          <a:p>
            <a:pPr lvl="0"/>
            <a:endParaRPr lang="es-PE"/>
          </a:p>
        </p:txBody>
      </p:sp>
      <p:sp>
        <p:nvSpPr>
          <p:cNvPr id="6" name="Google Shape;438;p19">
            <a:extLst>
              <a:ext uri="{FF2B5EF4-FFF2-40B4-BE49-F238E27FC236}">
                <a16:creationId xmlns:a16="http://schemas.microsoft.com/office/drawing/2014/main" id="{B562B8DF-E4E5-6159-255E-5A5130A8550D}"/>
              </a:ext>
            </a:extLst>
          </p:cNvPr>
          <p:cNvSpPr txBox="1">
            <a:spLocks noGrp="1"/>
          </p:cNvSpPr>
          <p:nvPr>
            <p:ph type="title" idx="4294967295"/>
          </p:nvPr>
        </p:nvSpPr>
        <p:spPr>
          <a:xfrm>
            <a:off x="1818000" y="539998"/>
            <a:ext cx="5507998" cy="572697"/>
          </a:xfrm>
        </p:spPr>
        <p:txBody>
          <a:bodyPr anchorCtr="1"/>
          <a:lstStyle>
            <a:lvl1pPr algn="ctr">
              <a:defRPr/>
            </a:lvl1pPr>
          </a:lstStyle>
          <a:p>
            <a:pPr lvl="0"/>
            <a:endParaRPr lang="es-PE"/>
          </a:p>
        </p:txBody>
      </p:sp>
      <p:sp>
        <p:nvSpPr>
          <p:cNvPr id="7" name="Google Shape;439;p19">
            <a:extLst>
              <a:ext uri="{FF2B5EF4-FFF2-40B4-BE49-F238E27FC236}">
                <a16:creationId xmlns:a16="http://schemas.microsoft.com/office/drawing/2014/main" id="{8A07BE61-D7D6-5E2F-5B65-7D03899057B9}"/>
              </a:ext>
            </a:extLst>
          </p:cNvPr>
          <p:cNvSpPr txBox="1">
            <a:spLocks noGrp="1"/>
          </p:cNvSpPr>
          <p:nvPr>
            <p:ph type="title" idx="4294967295"/>
          </p:nvPr>
        </p:nvSpPr>
        <p:spPr>
          <a:xfrm>
            <a:off x="3403799" y="3758156"/>
            <a:ext cx="2336401" cy="367497"/>
          </a:xfrm>
        </p:spPr>
        <p:txBody>
          <a:bodyPr anchorCtr="1"/>
          <a:lstStyle>
            <a:lvl1pPr algn="ctr">
              <a:defRPr sz="2000"/>
            </a:lvl1pPr>
          </a:lstStyle>
          <a:p>
            <a:pPr lvl="0"/>
            <a:endParaRPr lang="es-PE"/>
          </a:p>
        </p:txBody>
      </p:sp>
      <p:sp>
        <p:nvSpPr>
          <p:cNvPr id="8" name="Google Shape;440;p19">
            <a:extLst>
              <a:ext uri="{FF2B5EF4-FFF2-40B4-BE49-F238E27FC236}">
                <a16:creationId xmlns:a16="http://schemas.microsoft.com/office/drawing/2014/main" id="{3508AE63-C2BA-C9E9-703A-1C228A5416B0}"/>
              </a:ext>
            </a:extLst>
          </p:cNvPr>
          <p:cNvSpPr txBox="1">
            <a:spLocks noGrp="1"/>
          </p:cNvSpPr>
          <p:nvPr>
            <p:ph type="subTitle" idx="4294967295"/>
          </p:nvPr>
        </p:nvSpPr>
        <p:spPr>
          <a:xfrm>
            <a:off x="3403799" y="4196775"/>
            <a:ext cx="2336401" cy="484796"/>
          </a:xfrm>
        </p:spPr>
        <p:txBody>
          <a:bodyPr anchor="ctr" anchorCtr="1"/>
          <a:lstStyle>
            <a:lvl1pPr algn="ctr">
              <a:buNone/>
              <a:defRPr/>
            </a:lvl1pPr>
          </a:lstStyle>
          <a:p>
            <a:pPr lvl="0"/>
            <a:endParaRPr lang="es-PE"/>
          </a:p>
        </p:txBody>
      </p:sp>
      <p:grpSp>
        <p:nvGrpSpPr>
          <p:cNvPr id="9" name="Google Shape;456;p19">
            <a:extLst>
              <a:ext uri="{FF2B5EF4-FFF2-40B4-BE49-F238E27FC236}">
                <a16:creationId xmlns:a16="http://schemas.microsoft.com/office/drawing/2014/main" id="{2C9C973F-9DB9-D204-E11F-5A7BD9B6BD84}"/>
              </a:ext>
            </a:extLst>
          </p:cNvPr>
          <p:cNvGrpSpPr/>
          <p:nvPr/>
        </p:nvGrpSpPr>
        <p:grpSpPr>
          <a:xfrm>
            <a:off x="222263" y="3253517"/>
            <a:ext cx="398568" cy="375498"/>
            <a:chOff x="222263" y="3253517"/>
            <a:chExt cx="398568" cy="375498"/>
          </a:xfrm>
        </p:grpSpPr>
        <p:sp>
          <p:nvSpPr>
            <p:cNvPr id="10" name="Google Shape;457;p19">
              <a:extLst>
                <a:ext uri="{FF2B5EF4-FFF2-40B4-BE49-F238E27FC236}">
                  <a16:creationId xmlns:a16="http://schemas.microsoft.com/office/drawing/2014/main" id="{6905141C-6FBE-766F-B1FF-B4AA82444938}"/>
                </a:ext>
              </a:extLst>
            </p:cNvPr>
            <p:cNvSpPr/>
            <p:nvPr/>
          </p:nvSpPr>
          <p:spPr>
            <a:xfrm>
              <a:off x="263831" y="3399519"/>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58;p19">
              <a:extLst>
                <a:ext uri="{FF2B5EF4-FFF2-40B4-BE49-F238E27FC236}">
                  <a16:creationId xmlns:a16="http://schemas.microsoft.com/office/drawing/2014/main" id="{8C32D0A2-8306-C25E-882B-AF604B2ACDC2}"/>
                </a:ext>
              </a:extLst>
            </p:cNvPr>
            <p:cNvSpPr/>
            <p:nvPr/>
          </p:nvSpPr>
          <p:spPr>
            <a:xfrm>
              <a:off x="359990" y="3302483"/>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59;p19">
              <a:extLst>
                <a:ext uri="{FF2B5EF4-FFF2-40B4-BE49-F238E27FC236}">
                  <a16:creationId xmlns:a16="http://schemas.microsoft.com/office/drawing/2014/main" id="{1344E1EB-649E-EBBE-EBCB-055D5B4C0808}"/>
                </a:ext>
              </a:extLst>
            </p:cNvPr>
            <p:cNvSpPr/>
            <p:nvPr/>
          </p:nvSpPr>
          <p:spPr>
            <a:xfrm>
              <a:off x="410016" y="3435108"/>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60;p19">
              <a:extLst>
                <a:ext uri="{FF2B5EF4-FFF2-40B4-BE49-F238E27FC236}">
                  <a16:creationId xmlns:a16="http://schemas.microsoft.com/office/drawing/2014/main" id="{5B214A46-E1DF-0152-0BB7-133CD4D63C30}"/>
                </a:ext>
              </a:extLst>
            </p:cNvPr>
            <p:cNvSpPr/>
            <p:nvPr/>
          </p:nvSpPr>
          <p:spPr>
            <a:xfrm>
              <a:off x="526191" y="3419700"/>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61;p19">
              <a:extLst>
                <a:ext uri="{FF2B5EF4-FFF2-40B4-BE49-F238E27FC236}">
                  <a16:creationId xmlns:a16="http://schemas.microsoft.com/office/drawing/2014/main" id="{AD46F670-273E-B57C-CFF6-D84AEA3179FA}"/>
                </a:ext>
              </a:extLst>
            </p:cNvPr>
            <p:cNvSpPr/>
            <p:nvPr/>
          </p:nvSpPr>
          <p:spPr>
            <a:xfrm>
              <a:off x="468483" y="3521281"/>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62;p19">
              <a:extLst>
                <a:ext uri="{FF2B5EF4-FFF2-40B4-BE49-F238E27FC236}">
                  <a16:creationId xmlns:a16="http://schemas.microsoft.com/office/drawing/2014/main" id="{99B8DF1E-4E28-EDC8-EBDE-2EB572BE4706}"/>
                </a:ext>
              </a:extLst>
            </p:cNvPr>
            <p:cNvSpPr/>
            <p:nvPr/>
          </p:nvSpPr>
          <p:spPr>
            <a:xfrm>
              <a:off x="222263" y="3357402"/>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63;p19">
              <a:extLst>
                <a:ext uri="{FF2B5EF4-FFF2-40B4-BE49-F238E27FC236}">
                  <a16:creationId xmlns:a16="http://schemas.microsoft.com/office/drawing/2014/main" id="{AEC2BF41-E0ED-4260-8E9D-A2477F0C9453}"/>
                </a:ext>
              </a:extLst>
            </p:cNvPr>
            <p:cNvSpPr/>
            <p:nvPr/>
          </p:nvSpPr>
          <p:spPr>
            <a:xfrm>
              <a:off x="326916" y="3269684"/>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64;p19">
              <a:extLst>
                <a:ext uri="{FF2B5EF4-FFF2-40B4-BE49-F238E27FC236}">
                  <a16:creationId xmlns:a16="http://schemas.microsoft.com/office/drawing/2014/main" id="{8D715C62-41E6-FB56-1529-F05D27CBF3C9}"/>
                </a:ext>
              </a:extLst>
            </p:cNvPr>
            <p:cNvSpPr/>
            <p:nvPr/>
          </p:nvSpPr>
          <p:spPr>
            <a:xfrm>
              <a:off x="450790" y="3253517"/>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65;p19">
              <a:extLst>
                <a:ext uri="{FF2B5EF4-FFF2-40B4-BE49-F238E27FC236}">
                  <a16:creationId xmlns:a16="http://schemas.microsoft.com/office/drawing/2014/main" id="{8895FB89-96B3-8794-D357-436EC572262E}"/>
                </a:ext>
              </a:extLst>
            </p:cNvPr>
            <p:cNvSpPr/>
            <p:nvPr/>
          </p:nvSpPr>
          <p:spPr>
            <a:xfrm>
              <a:off x="348459" y="3368174"/>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66;p19">
              <a:extLst>
                <a:ext uri="{FF2B5EF4-FFF2-40B4-BE49-F238E27FC236}">
                  <a16:creationId xmlns:a16="http://schemas.microsoft.com/office/drawing/2014/main" id="{AF4CC398-5A2B-A5FC-39E4-20BF2DE7B2DC}"/>
                </a:ext>
              </a:extLst>
            </p:cNvPr>
            <p:cNvSpPr/>
            <p:nvPr/>
          </p:nvSpPr>
          <p:spPr>
            <a:xfrm>
              <a:off x="279970" y="3492029"/>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467;p19">
            <a:extLst>
              <a:ext uri="{FF2B5EF4-FFF2-40B4-BE49-F238E27FC236}">
                <a16:creationId xmlns:a16="http://schemas.microsoft.com/office/drawing/2014/main" id="{6A1B6D5E-3C43-1CFD-EBC7-8E617F1BCC49}"/>
              </a:ext>
            </a:extLst>
          </p:cNvPr>
          <p:cNvGrpSpPr/>
          <p:nvPr/>
        </p:nvGrpSpPr>
        <p:grpSpPr>
          <a:xfrm>
            <a:off x="583132" y="384760"/>
            <a:ext cx="297371" cy="295882"/>
            <a:chOff x="583132" y="384760"/>
            <a:chExt cx="297371" cy="295882"/>
          </a:xfrm>
        </p:grpSpPr>
        <p:sp>
          <p:nvSpPr>
            <p:cNvPr id="21" name="Google Shape;468;p19">
              <a:extLst>
                <a:ext uri="{FF2B5EF4-FFF2-40B4-BE49-F238E27FC236}">
                  <a16:creationId xmlns:a16="http://schemas.microsoft.com/office/drawing/2014/main" id="{4EB14566-3A6A-2032-FB3D-E6F4B8DA4683}"/>
                </a:ext>
              </a:extLst>
            </p:cNvPr>
            <p:cNvSpPr/>
            <p:nvPr/>
          </p:nvSpPr>
          <p:spPr>
            <a:xfrm rot="1510821">
              <a:off x="665565" y="432948"/>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469;p19">
              <a:extLst>
                <a:ext uri="{FF2B5EF4-FFF2-40B4-BE49-F238E27FC236}">
                  <a16:creationId xmlns:a16="http://schemas.microsoft.com/office/drawing/2014/main" id="{90E48830-A8C8-B053-EA4C-B72DD45D556C}"/>
                </a:ext>
              </a:extLst>
            </p:cNvPr>
            <p:cNvSpPr/>
            <p:nvPr/>
          </p:nvSpPr>
          <p:spPr>
            <a:xfrm rot="1510821">
              <a:off x="583132" y="538518"/>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70;p19">
              <a:extLst>
                <a:ext uri="{FF2B5EF4-FFF2-40B4-BE49-F238E27FC236}">
                  <a16:creationId xmlns:a16="http://schemas.microsoft.com/office/drawing/2014/main" id="{FBD5E2EA-DE72-0BF9-7797-96931F95C914}"/>
                </a:ext>
              </a:extLst>
            </p:cNvPr>
            <p:cNvSpPr/>
            <p:nvPr/>
          </p:nvSpPr>
          <p:spPr>
            <a:xfrm rot="1510821">
              <a:off x="735059" y="384760"/>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471;p19">
              <a:extLst>
                <a:ext uri="{FF2B5EF4-FFF2-40B4-BE49-F238E27FC236}">
                  <a16:creationId xmlns:a16="http://schemas.microsoft.com/office/drawing/2014/main" id="{1D17B2E1-1E4B-8BA7-E219-04DA6881AA95}"/>
                </a:ext>
              </a:extLst>
            </p:cNvPr>
            <p:cNvSpPr/>
            <p:nvPr/>
          </p:nvSpPr>
          <p:spPr>
            <a:xfrm rot="1510821">
              <a:off x="773427" y="573566"/>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472;p19">
            <a:extLst>
              <a:ext uri="{FF2B5EF4-FFF2-40B4-BE49-F238E27FC236}">
                <a16:creationId xmlns:a16="http://schemas.microsoft.com/office/drawing/2014/main" id="{EB2121A9-B083-DAFB-874C-E178130E5115}"/>
              </a:ext>
            </a:extLst>
          </p:cNvPr>
          <p:cNvGrpSpPr/>
          <p:nvPr/>
        </p:nvGrpSpPr>
        <p:grpSpPr>
          <a:xfrm>
            <a:off x="8626403" y="1663330"/>
            <a:ext cx="196039" cy="207541"/>
            <a:chOff x="8626403" y="1663330"/>
            <a:chExt cx="196039" cy="207541"/>
          </a:xfrm>
        </p:grpSpPr>
        <p:sp>
          <p:nvSpPr>
            <p:cNvPr id="26" name="Google Shape;473;p19">
              <a:extLst>
                <a:ext uri="{FF2B5EF4-FFF2-40B4-BE49-F238E27FC236}">
                  <a16:creationId xmlns:a16="http://schemas.microsoft.com/office/drawing/2014/main" id="{C6BE8A52-8610-9A03-BA6D-045B35632CFD}"/>
                </a:ext>
              </a:extLst>
            </p:cNvPr>
            <p:cNvSpPr/>
            <p:nvPr/>
          </p:nvSpPr>
          <p:spPr>
            <a:xfrm>
              <a:off x="8658389" y="1695727"/>
              <a:ext cx="132057" cy="142682"/>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474;p19">
              <a:extLst>
                <a:ext uri="{FF2B5EF4-FFF2-40B4-BE49-F238E27FC236}">
                  <a16:creationId xmlns:a16="http://schemas.microsoft.com/office/drawing/2014/main" id="{07FBEAAC-4527-8DE5-E432-B1CEBF790158}"/>
                </a:ext>
              </a:extLst>
            </p:cNvPr>
            <p:cNvSpPr/>
            <p:nvPr/>
          </p:nvSpPr>
          <p:spPr>
            <a:xfrm>
              <a:off x="8626403" y="1799091"/>
              <a:ext cx="71359" cy="71780"/>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475;p19">
              <a:extLst>
                <a:ext uri="{FF2B5EF4-FFF2-40B4-BE49-F238E27FC236}">
                  <a16:creationId xmlns:a16="http://schemas.microsoft.com/office/drawing/2014/main" id="{96FE9340-F507-403E-37BE-BD77A8026519}"/>
                </a:ext>
              </a:extLst>
            </p:cNvPr>
            <p:cNvSpPr/>
            <p:nvPr/>
          </p:nvSpPr>
          <p:spPr>
            <a:xfrm>
              <a:off x="8674382" y="1663330"/>
              <a:ext cx="70948" cy="71378"/>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76;p19">
              <a:extLst>
                <a:ext uri="{FF2B5EF4-FFF2-40B4-BE49-F238E27FC236}">
                  <a16:creationId xmlns:a16="http://schemas.microsoft.com/office/drawing/2014/main" id="{9D76CB2D-E8A6-C0ED-33C8-126276EAC9D2}"/>
                </a:ext>
              </a:extLst>
            </p:cNvPr>
            <p:cNvSpPr/>
            <p:nvPr/>
          </p:nvSpPr>
          <p:spPr>
            <a:xfrm>
              <a:off x="8751064" y="1766273"/>
              <a:ext cx="71378" cy="71387"/>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4666739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13">
    <p:spTree>
      <p:nvGrpSpPr>
        <p:cNvPr id="1" name=""/>
        <p:cNvGrpSpPr/>
        <p:nvPr/>
      </p:nvGrpSpPr>
      <p:grpSpPr>
        <a:xfrm>
          <a:off x="0" y="0"/>
          <a:ext cx="0" cy="0"/>
          <a:chOff x="0" y="0"/>
          <a:chExt cx="0" cy="0"/>
        </a:xfrm>
      </p:grpSpPr>
      <p:sp>
        <p:nvSpPr>
          <p:cNvPr id="2" name="Google Shape;478;p20">
            <a:extLst>
              <a:ext uri="{FF2B5EF4-FFF2-40B4-BE49-F238E27FC236}">
                <a16:creationId xmlns:a16="http://schemas.microsoft.com/office/drawing/2014/main" id="{CBC65957-A378-658B-9217-A3C158551A6E}"/>
              </a:ext>
            </a:extLst>
          </p:cNvPr>
          <p:cNvSpPr txBox="1">
            <a:spLocks noGrp="1"/>
          </p:cNvSpPr>
          <p:nvPr>
            <p:ph type="title"/>
          </p:nvPr>
        </p:nvSpPr>
        <p:spPr/>
        <p:txBody>
          <a:bodyPr anchorCtr="1"/>
          <a:lstStyle>
            <a:lvl1pPr algn="ctr">
              <a:defRPr/>
            </a:lvl1pPr>
          </a:lstStyle>
          <a:p>
            <a:pPr lvl="0"/>
            <a:endParaRPr lang="es-PE"/>
          </a:p>
        </p:txBody>
      </p:sp>
      <p:sp>
        <p:nvSpPr>
          <p:cNvPr id="3" name="Google Shape;479;p20">
            <a:extLst>
              <a:ext uri="{FF2B5EF4-FFF2-40B4-BE49-F238E27FC236}">
                <a16:creationId xmlns:a16="http://schemas.microsoft.com/office/drawing/2014/main" id="{03A45C57-9311-F4DF-FCEE-FC520D42E7EB}"/>
              </a:ext>
            </a:extLst>
          </p:cNvPr>
          <p:cNvSpPr txBox="1">
            <a:spLocks noGrp="1"/>
          </p:cNvSpPr>
          <p:nvPr>
            <p:ph type="title" idx="4294967295"/>
          </p:nvPr>
        </p:nvSpPr>
        <p:spPr>
          <a:xfrm>
            <a:off x="1077903" y="3064657"/>
            <a:ext cx="1760402" cy="367497"/>
          </a:xfrm>
        </p:spPr>
        <p:txBody>
          <a:bodyPr/>
          <a:lstStyle>
            <a:lvl1pPr algn="r">
              <a:defRPr sz="2000"/>
            </a:lvl1pPr>
          </a:lstStyle>
          <a:p>
            <a:pPr lvl="0"/>
            <a:endParaRPr lang="es-PE"/>
          </a:p>
        </p:txBody>
      </p:sp>
      <p:sp>
        <p:nvSpPr>
          <p:cNvPr id="4" name="Google Shape;480;p20">
            <a:extLst>
              <a:ext uri="{FF2B5EF4-FFF2-40B4-BE49-F238E27FC236}">
                <a16:creationId xmlns:a16="http://schemas.microsoft.com/office/drawing/2014/main" id="{C439F141-6B13-23C2-F0A0-08206DD8674B}"/>
              </a:ext>
            </a:extLst>
          </p:cNvPr>
          <p:cNvSpPr txBox="1">
            <a:spLocks noGrp="1"/>
          </p:cNvSpPr>
          <p:nvPr>
            <p:ph type="subTitle" idx="4294967295"/>
          </p:nvPr>
        </p:nvSpPr>
        <p:spPr>
          <a:xfrm>
            <a:off x="1077903" y="3503276"/>
            <a:ext cx="1760402" cy="484796"/>
          </a:xfrm>
        </p:spPr>
        <p:txBody>
          <a:bodyPr anchor="ctr"/>
          <a:lstStyle>
            <a:lvl1pPr algn="r">
              <a:buNone/>
              <a:defRPr/>
            </a:lvl1pPr>
          </a:lstStyle>
          <a:p>
            <a:pPr lvl="0"/>
            <a:endParaRPr lang="es-PE"/>
          </a:p>
        </p:txBody>
      </p:sp>
      <p:sp>
        <p:nvSpPr>
          <p:cNvPr id="5" name="Google Shape;481;p20">
            <a:extLst>
              <a:ext uri="{FF2B5EF4-FFF2-40B4-BE49-F238E27FC236}">
                <a16:creationId xmlns:a16="http://schemas.microsoft.com/office/drawing/2014/main" id="{AFD7897A-9A1B-AD8B-8E77-77826DC9315E}"/>
              </a:ext>
            </a:extLst>
          </p:cNvPr>
          <p:cNvSpPr txBox="1">
            <a:spLocks noGrp="1"/>
          </p:cNvSpPr>
          <p:nvPr>
            <p:ph type="title" idx="4294967295"/>
          </p:nvPr>
        </p:nvSpPr>
        <p:spPr>
          <a:xfrm>
            <a:off x="1077903" y="1682633"/>
            <a:ext cx="1760402" cy="367497"/>
          </a:xfrm>
        </p:spPr>
        <p:txBody>
          <a:bodyPr/>
          <a:lstStyle>
            <a:lvl1pPr algn="r">
              <a:defRPr sz="2000"/>
            </a:lvl1pPr>
          </a:lstStyle>
          <a:p>
            <a:pPr lvl="0"/>
            <a:endParaRPr lang="es-PE"/>
          </a:p>
        </p:txBody>
      </p:sp>
      <p:sp>
        <p:nvSpPr>
          <p:cNvPr id="6" name="Google Shape;482;p20">
            <a:extLst>
              <a:ext uri="{FF2B5EF4-FFF2-40B4-BE49-F238E27FC236}">
                <a16:creationId xmlns:a16="http://schemas.microsoft.com/office/drawing/2014/main" id="{66B60FC4-A6C4-BA4A-827A-BDC83DA9AE4D}"/>
              </a:ext>
            </a:extLst>
          </p:cNvPr>
          <p:cNvSpPr txBox="1">
            <a:spLocks noGrp="1"/>
          </p:cNvSpPr>
          <p:nvPr>
            <p:ph type="subTitle" idx="4294967295"/>
          </p:nvPr>
        </p:nvSpPr>
        <p:spPr>
          <a:xfrm>
            <a:off x="1077903" y="2121252"/>
            <a:ext cx="1760402" cy="484796"/>
          </a:xfrm>
        </p:spPr>
        <p:txBody>
          <a:bodyPr anchor="ctr"/>
          <a:lstStyle>
            <a:lvl1pPr algn="r">
              <a:buNone/>
              <a:defRPr/>
            </a:lvl1pPr>
          </a:lstStyle>
          <a:p>
            <a:pPr lvl="0"/>
            <a:endParaRPr lang="es-PE"/>
          </a:p>
        </p:txBody>
      </p:sp>
      <p:sp>
        <p:nvSpPr>
          <p:cNvPr id="7" name="Google Shape;483;p20">
            <a:extLst>
              <a:ext uri="{FF2B5EF4-FFF2-40B4-BE49-F238E27FC236}">
                <a16:creationId xmlns:a16="http://schemas.microsoft.com/office/drawing/2014/main" id="{E36D57B7-ECFA-87B0-087A-F5D9D92BBE83}"/>
              </a:ext>
            </a:extLst>
          </p:cNvPr>
          <p:cNvSpPr txBox="1">
            <a:spLocks noGrp="1"/>
          </p:cNvSpPr>
          <p:nvPr>
            <p:ph type="title" idx="4294967295"/>
          </p:nvPr>
        </p:nvSpPr>
        <p:spPr>
          <a:xfrm>
            <a:off x="6300151" y="3064657"/>
            <a:ext cx="1760402" cy="367497"/>
          </a:xfrm>
        </p:spPr>
        <p:txBody>
          <a:bodyPr/>
          <a:lstStyle>
            <a:lvl1pPr>
              <a:defRPr sz="2000"/>
            </a:lvl1pPr>
          </a:lstStyle>
          <a:p>
            <a:pPr lvl="0"/>
            <a:endParaRPr lang="es-PE"/>
          </a:p>
        </p:txBody>
      </p:sp>
      <p:sp>
        <p:nvSpPr>
          <p:cNvPr id="8" name="Google Shape;484;p20">
            <a:extLst>
              <a:ext uri="{FF2B5EF4-FFF2-40B4-BE49-F238E27FC236}">
                <a16:creationId xmlns:a16="http://schemas.microsoft.com/office/drawing/2014/main" id="{0E0B7845-8D40-2DDF-570F-97DDB624577C}"/>
              </a:ext>
            </a:extLst>
          </p:cNvPr>
          <p:cNvSpPr txBox="1">
            <a:spLocks noGrp="1"/>
          </p:cNvSpPr>
          <p:nvPr>
            <p:ph type="subTitle" idx="4294967295"/>
          </p:nvPr>
        </p:nvSpPr>
        <p:spPr>
          <a:xfrm>
            <a:off x="6300151" y="3503276"/>
            <a:ext cx="1760402" cy="484796"/>
          </a:xfrm>
        </p:spPr>
        <p:txBody>
          <a:bodyPr anchor="ctr"/>
          <a:lstStyle>
            <a:lvl1pPr>
              <a:buNone/>
              <a:defRPr/>
            </a:lvl1pPr>
          </a:lstStyle>
          <a:p>
            <a:pPr lvl="0"/>
            <a:endParaRPr lang="es-PE"/>
          </a:p>
        </p:txBody>
      </p:sp>
      <p:sp>
        <p:nvSpPr>
          <p:cNvPr id="9" name="Google Shape;485;p20">
            <a:extLst>
              <a:ext uri="{FF2B5EF4-FFF2-40B4-BE49-F238E27FC236}">
                <a16:creationId xmlns:a16="http://schemas.microsoft.com/office/drawing/2014/main" id="{C33A50C0-F36D-FED7-7885-14A8C2BE0341}"/>
              </a:ext>
            </a:extLst>
          </p:cNvPr>
          <p:cNvSpPr txBox="1">
            <a:spLocks noGrp="1"/>
          </p:cNvSpPr>
          <p:nvPr>
            <p:ph type="title" idx="4294967295"/>
          </p:nvPr>
        </p:nvSpPr>
        <p:spPr>
          <a:xfrm>
            <a:off x="6300151" y="1682633"/>
            <a:ext cx="1760402" cy="367497"/>
          </a:xfrm>
        </p:spPr>
        <p:txBody>
          <a:bodyPr/>
          <a:lstStyle>
            <a:lvl1pPr>
              <a:defRPr sz="2000"/>
            </a:lvl1pPr>
          </a:lstStyle>
          <a:p>
            <a:pPr lvl="0"/>
            <a:endParaRPr lang="es-PE"/>
          </a:p>
        </p:txBody>
      </p:sp>
      <p:sp>
        <p:nvSpPr>
          <p:cNvPr id="10" name="Google Shape;486;p20">
            <a:extLst>
              <a:ext uri="{FF2B5EF4-FFF2-40B4-BE49-F238E27FC236}">
                <a16:creationId xmlns:a16="http://schemas.microsoft.com/office/drawing/2014/main" id="{61AB35AA-0785-1B98-C3F4-0D57FD4A4656}"/>
              </a:ext>
            </a:extLst>
          </p:cNvPr>
          <p:cNvSpPr txBox="1">
            <a:spLocks noGrp="1"/>
          </p:cNvSpPr>
          <p:nvPr>
            <p:ph type="subTitle" idx="4294967295"/>
          </p:nvPr>
        </p:nvSpPr>
        <p:spPr>
          <a:xfrm>
            <a:off x="6300151" y="2121252"/>
            <a:ext cx="1760402" cy="484796"/>
          </a:xfrm>
        </p:spPr>
        <p:txBody>
          <a:bodyPr anchor="ctr"/>
          <a:lstStyle>
            <a:lvl1pPr>
              <a:buNone/>
              <a:defRPr/>
            </a:lvl1pPr>
          </a:lstStyle>
          <a:p>
            <a:pPr lvl="0"/>
            <a:endParaRPr lang="es-PE"/>
          </a:p>
        </p:txBody>
      </p:sp>
      <p:grpSp>
        <p:nvGrpSpPr>
          <p:cNvPr id="11" name="Google Shape;502;p20">
            <a:extLst>
              <a:ext uri="{FF2B5EF4-FFF2-40B4-BE49-F238E27FC236}">
                <a16:creationId xmlns:a16="http://schemas.microsoft.com/office/drawing/2014/main" id="{B205C094-2871-89C5-F9C8-9B141D9452DB}"/>
              </a:ext>
            </a:extLst>
          </p:cNvPr>
          <p:cNvGrpSpPr/>
          <p:nvPr/>
        </p:nvGrpSpPr>
        <p:grpSpPr>
          <a:xfrm>
            <a:off x="1354189" y="4568360"/>
            <a:ext cx="398569" cy="375507"/>
            <a:chOff x="1354189" y="4568360"/>
            <a:chExt cx="398569" cy="375507"/>
          </a:xfrm>
        </p:grpSpPr>
        <p:sp>
          <p:nvSpPr>
            <p:cNvPr id="12" name="Google Shape;503;p20">
              <a:extLst>
                <a:ext uri="{FF2B5EF4-FFF2-40B4-BE49-F238E27FC236}">
                  <a16:creationId xmlns:a16="http://schemas.microsoft.com/office/drawing/2014/main" id="{EA59D5D5-4761-5BF8-91F9-78163604502B}"/>
                </a:ext>
              </a:extLst>
            </p:cNvPr>
            <p:cNvSpPr/>
            <p:nvPr/>
          </p:nvSpPr>
          <p:spPr>
            <a:xfrm>
              <a:off x="1395758" y="4714362"/>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04;p20">
              <a:extLst>
                <a:ext uri="{FF2B5EF4-FFF2-40B4-BE49-F238E27FC236}">
                  <a16:creationId xmlns:a16="http://schemas.microsoft.com/office/drawing/2014/main" id="{D23405A2-F041-DDE7-57CB-61382867FE48}"/>
                </a:ext>
              </a:extLst>
            </p:cNvPr>
            <p:cNvSpPr/>
            <p:nvPr/>
          </p:nvSpPr>
          <p:spPr>
            <a:xfrm>
              <a:off x="1491907" y="4617335"/>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05;p20">
              <a:extLst>
                <a:ext uri="{FF2B5EF4-FFF2-40B4-BE49-F238E27FC236}">
                  <a16:creationId xmlns:a16="http://schemas.microsoft.com/office/drawing/2014/main" id="{26500E2A-E2C0-397D-E22E-857FCB9EC3D7}"/>
                </a:ext>
              </a:extLst>
            </p:cNvPr>
            <p:cNvSpPr/>
            <p:nvPr/>
          </p:nvSpPr>
          <p:spPr>
            <a:xfrm>
              <a:off x="1541943" y="4749960"/>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06;p20">
              <a:extLst>
                <a:ext uri="{FF2B5EF4-FFF2-40B4-BE49-F238E27FC236}">
                  <a16:creationId xmlns:a16="http://schemas.microsoft.com/office/drawing/2014/main" id="{DE717FA1-F207-290A-C7AA-0DF342283CF0}"/>
                </a:ext>
              </a:extLst>
            </p:cNvPr>
            <p:cNvSpPr/>
            <p:nvPr/>
          </p:nvSpPr>
          <p:spPr>
            <a:xfrm>
              <a:off x="1658118" y="4734552"/>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507;p20">
              <a:extLst>
                <a:ext uri="{FF2B5EF4-FFF2-40B4-BE49-F238E27FC236}">
                  <a16:creationId xmlns:a16="http://schemas.microsoft.com/office/drawing/2014/main" id="{C62CD6CD-87A3-C0BB-EC24-6B6B9CED2DC2}"/>
                </a:ext>
              </a:extLst>
            </p:cNvPr>
            <p:cNvSpPr/>
            <p:nvPr/>
          </p:nvSpPr>
          <p:spPr>
            <a:xfrm>
              <a:off x="1600410" y="4836124"/>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508;p20">
              <a:extLst>
                <a:ext uri="{FF2B5EF4-FFF2-40B4-BE49-F238E27FC236}">
                  <a16:creationId xmlns:a16="http://schemas.microsoft.com/office/drawing/2014/main" id="{14B3AE82-299C-0106-5FC6-CE6DCEC56C1E}"/>
                </a:ext>
              </a:extLst>
            </p:cNvPr>
            <p:cNvSpPr/>
            <p:nvPr/>
          </p:nvSpPr>
          <p:spPr>
            <a:xfrm>
              <a:off x="1354189" y="4672245"/>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09;p20">
              <a:extLst>
                <a:ext uri="{FF2B5EF4-FFF2-40B4-BE49-F238E27FC236}">
                  <a16:creationId xmlns:a16="http://schemas.microsoft.com/office/drawing/2014/main" id="{FF4912DD-2433-59B3-74BA-2E571A4D6C6F}"/>
                </a:ext>
              </a:extLst>
            </p:cNvPr>
            <p:cNvSpPr/>
            <p:nvPr/>
          </p:nvSpPr>
          <p:spPr>
            <a:xfrm>
              <a:off x="1458833" y="4584536"/>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10;p20">
              <a:extLst>
                <a:ext uri="{FF2B5EF4-FFF2-40B4-BE49-F238E27FC236}">
                  <a16:creationId xmlns:a16="http://schemas.microsoft.com/office/drawing/2014/main" id="{8F635C39-624D-57FD-9424-34D7B079FF62}"/>
                </a:ext>
              </a:extLst>
            </p:cNvPr>
            <p:cNvSpPr/>
            <p:nvPr/>
          </p:nvSpPr>
          <p:spPr>
            <a:xfrm>
              <a:off x="1582716" y="4568360"/>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11;p20">
              <a:extLst>
                <a:ext uri="{FF2B5EF4-FFF2-40B4-BE49-F238E27FC236}">
                  <a16:creationId xmlns:a16="http://schemas.microsoft.com/office/drawing/2014/main" id="{3EAE44D7-5AC4-C1E6-8428-25CF5202AB92}"/>
                </a:ext>
              </a:extLst>
            </p:cNvPr>
            <p:cNvSpPr/>
            <p:nvPr/>
          </p:nvSpPr>
          <p:spPr>
            <a:xfrm>
              <a:off x="1480377" y="4683017"/>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512;p20">
              <a:extLst>
                <a:ext uri="{FF2B5EF4-FFF2-40B4-BE49-F238E27FC236}">
                  <a16:creationId xmlns:a16="http://schemas.microsoft.com/office/drawing/2014/main" id="{85A38BD6-C8F8-7953-DA13-BAAD33D2DD07}"/>
                </a:ext>
              </a:extLst>
            </p:cNvPr>
            <p:cNvSpPr/>
            <p:nvPr/>
          </p:nvSpPr>
          <p:spPr>
            <a:xfrm>
              <a:off x="1411897" y="4806881"/>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513;p20">
            <a:extLst>
              <a:ext uri="{FF2B5EF4-FFF2-40B4-BE49-F238E27FC236}">
                <a16:creationId xmlns:a16="http://schemas.microsoft.com/office/drawing/2014/main" id="{30E31E2A-B0FF-742C-678F-CEF93837D703}"/>
              </a:ext>
            </a:extLst>
          </p:cNvPr>
          <p:cNvGrpSpPr/>
          <p:nvPr/>
        </p:nvGrpSpPr>
        <p:grpSpPr>
          <a:xfrm>
            <a:off x="81099" y="1160884"/>
            <a:ext cx="297380" cy="295883"/>
            <a:chOff x="81099" y="1160884"/>
            <a:chExt cx="297380" cy="295883"/>
          </a:xfrm>
        </p:grpSpPr>
        <p:sp>
          <p:nvSpPr>
            <p:cNvPr id="23" name="Google Shape;514;p20">
              <a:extLst>
                <a:ext uri="{FF2B5EF4-FFF2-40B4-BE49-F238E27FC236}">
                  <a16:creationId xmlns:a16="http://schemas.microsoft.com/office/drawing/2014/main" id="{5C7D5B9C-4B67-8C47-197B-1699E7A7AAC9}"/>
                </a:ext>
              </a:extLst>
            </p:cNvPr>
            <p:cNvSpPr/>
            <p:nvPr/>
          </p:nvSpPr>
          <p:spPr>
            <a:xfrm rot="1510821">
              <a:off x="163541" y="1209072"/>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15;p20">
              <a:extLst>
                <a:ext uri="{FF2B5EF4-FFF2-40B4-BE49-F238E27FC236}">
                  <a16:creationId xmlns:a16="http://schemas.microsoft.com/office/drawing/2014/main" id="{07BF7B5F-A236-BA81-20AC-318F4F9B4717}"/>
                </a:ext>
              </a:extLst>
            </p:cNvPr>
            <p:cNvSpPr/>
            <p:nvPr/>
          </p:nvSpPr>
          <p:spPr>
            <a:xfrm rot="1510821">
              <a:off x="81099" y="1314642"/>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16;p20">
              <a:extLst>
                <a:ext uri="{FF2B5EF4-FFF2-40B4-BE49-F238E27FC236}">
                  <a16:creationId xmlns:a16="http://schemas.microsoft.com/office/drawing/2014/main" id="{2C9AF1F0-6773-50DC-15D7-E75C1889762E}"/>
                </a:ext>
              </a:extLst>
            </p:cNvPr>
            <p:cNvSpPr/>
            <p:nvPr/>
          </p:nvSpPr>
          <p:spPr>
            <a:xfrm rot="1510821">
              <a:off x="233035" y="1160884"/>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517;p20">
              <a:extLst>
                <a:ext uri="{FF2B5EF4-FFF2-40B4-BE49-F238E27FC236}">
                  <a16:creationId xmlns:a16="http://schemas.microsoft.com/office/drawing/2014/main" id="{DD0922C1-2FAA-2F2A-5E7B-EA48EECF0DF8}"/>
                </a:ext>
              </a:extLst>
            </p:cNvPr>
            <p:cNvSpPr/>
            <p:nvPr/>
          </p:nvSpPr>
          <p:spPr>
            <a:xfrm rot="1510821">
              <a:off x="271403" y="1349691"/>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7" name="Google Shape;518;p20">
            <a:extLst>
              <a:ext uri="{FF2B5EF4-FFF2-40B4-BE49-F238E27FC236}">
                <a16:creationId xmlns:a16="http://schemas.microsoft.com/office/drawing/2014/main" id="{9382B2A2-D482-5875-2E1E-C5FAAF2D4F01}"/>
              </a:ext>
            </a:extLst>
          </p:cNvPr>
          <p:cNvGrpSpPr/>
          <p:nvPr/>
        </p:nvGrpSpPr>
        <p:grpSpPr>
          <a:xfrm>
            <a:off x="8632850" y="2966953"/>
            <a:ext cx="196038" cy="207541"/>
            <a:chOff x="8632850" y="2966953"/>
            <a:chExt cx="196038" cy="207541"/>
          </a:xfrm>
        </p:grpSpPr>
        <p:sp>
          <p:nvSpPr>
            <p:cNvPr id="28" name="Google Shape;519;p20">
              <a:extLst>
                <a:ext uri="{FF2B5EF4-FFF2-40B4-BE49-F238E27FC236}">
                  <a16:creationId xmlns:a16="http://schemas.microsoft.com/office/drawing/2014/main" id="{31BBD956-6B85-5A9F-9502-3544A88C565E}"/>
                </a:ext>
              </a:extLst>
            </p:cNvPr>
            <p:cNvSpPr/>
            <p:nvPr/>
          </p:nvSpPr>
          <p:spPr>
            <a:xfrm>
              <a:off x="8664845" y="2999360"/>
              <a:ext cx="132057" cy="142682"/>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520;p20">
              <a:extLst>
                <a:ext uri="{FF2B5EF4-FFF2-40B4-BE49-F238E27FC236}">
                  <a16:creationId xmlns:a16="http://schemas.microsoft.com/office/drawing/2014/main" id="{83D1C642-91A4-5598-C678-DA1D5C2CE0EC}"/>
                </a:ext>
              </a:extLst>
            </p:cNvPr>
            <p:cNvSpPr/>
            <p:nvPr/>
          </p:nvSpPr>
          <p:spPr>
            <a:xfrm>
              <a:off x="8632850" y="3102714"/>
              <a:ext cx="71359" cy="71780"/>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21;p20">
              <a:extLst>
                <a:ext uri="{FF2B5EF4-FFF2-40B4-BE49-F238E27FC236}">
                  <a16:creationId xmlns:a16="http://schemas.microsoft.com/office/drawing/2014/main" id="{0D6AD39A-0E93-7DF5-1415-FA379C942F40}"/>
                </a:ext>
              </a:extLst>
            </p:cNvPr>
            <p:cNvSpPr/>
            <p:nvPr/>
          </p:nvSpPr>
          <p:spPr>
            <a:xfrm>
              <a:off x="8680838" y="2966953"/>
              <a:ext cx="70948" cy="71378"/>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22;p20">
              <a:extLst>
                <a:ext uri="{FF2B5EF4-FFF2-40B4-BE49-F238E27FC236}">
                  <a16:creationId xmlns:a16="http://schemas.microsoft.com/office/drawing/2014/main" id="{F85CC058-3E0E-FE1F-A181-06DC883425AD}"/>
                </a:ext>
              </a:extLst>
            </p:cNvPr>
            <p:cNvSpPr/>
            <p:nvPr/>
          </p:nvSpPr>
          <p:spPr>
            <a:xfrm>
              <a:off x="8757510" y="3069896"/>
              <a:ext cx="71378" cy="71387"/>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6890974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5">
    <p:spTree>
      <p:nvGrpSpPr>
        <p:cNvPr id="1" name=""/>
        <p:cNvGrpSpPr/>
        <p:nvPr/>
      </p:nvGrpSpPr>
      <p:grpSpPr>
        <a:xfrm>
          <a:off x="0" y="0"/>
          <a:ext cx="0" cy="0"/>
          <a:chOff x="0" y="0"/>
          <a:chExt cx="0" cy="0"/>
        </a:xfrm>
      </p:grpSpPr>
      <p:sp>
        <p:nvSpPr>
          <p:cNvPr id="2" name="Google Shape;524;p21">
            <a:extLst>
              <a:ext uri="{FF2B5EF4-FFF2-40B4-BE49-F238E27FC236}">
                <a16:creationId xmlns:a16="http://schemas.microsoft.com/office/drawing/2014/main" id="{F7419779-15D9-A775-02E8-59815D38CEA1}"/>
              </a:ext>
            </a:extLst>
          </p:cNvPr>
          <p:cNvSpPr txBox="1">
            <a:spLocks noGrp="1"/>
          </p:cNvSpPr>
          <p:nvPr>
            <p:ph type="title"/>
          </p:nvPr>
        </p:nvSpPr>
        <p:spPr/>
        <p:txBody>
          <a:bodyPr anchorCtr="1"/>
          <a:lstStyle>
            <a:lvl1pPr algn="ctr">
              <a:defRPr/>
            </a:lvl1pPr>
          </a:lstStyle>
          <a:p>
            <a:pPr lvl="0"/>
            <a:endParaRPr lang="es-PE"/>
          </a:p>
        </p:txBody>
      </p:sp>
      <p:sp>
        <p:nvSpPr>
          <p:cNvPr id="3" name="Google Shape;525;p21">
            <a:extLst>
              <a:ext uri="{FF2B5EF4-FFF2-40B4-BE49-F238E27FC236}">
                <a16:creationId xmlns:a16="http://schemas.microsoft.com/office/drawing/2014/main" id="{CA4AC31C-F2C7-A870-02D1-D54AACDACA34}"/>
              </a:ext>
            </a:extLst>
          </p:cNvPr>
          <p:cNvSpPr txBox="1">
            <a:spLocks noGrp="1"/>
          </p:cNvSpPr>
          <p:nvPr>
            <p:ph type="title" idx="4294967295"/>
          </p:nvPr>
        </p:nvSpPr>
        <p:spPr>
          <a:xfrm>
            <a:off x="719989" y="1951411"/>
            <a:ext cx="2305504" cy="527700"/>
          </a:xfrm>
        </p:spPr>
        <p:txBody>
          <a:bodyPr anchorCtr="1"/>
          <a:lstStyle>
            <a:lvl1pPr algn="ctr">
              <a:defRPr sz="2000"/>
            </a:lvl1pPr>
          </a:lstStyle>
          <a:p>
            <a:pPr lvl="0"/>
            <a:endParaRPr lang="es-PE"/>
          </a:p>
        </p:txBody>
      </p:sp>
      <p:sp>
        <p:nvSpPr>
          <p:cNvPr id="4" name="Google Shape;526;p21">
            <a:extLst>
              <a:ext uri="{FF2B5EF4-FFF2-40B4-BE49-F238E27FC236}">
                <a16:creationId xmlns:a16="http://schemas.microsoft.com/office/drawing/2014/main" id="{7F83ED55-13A0-9460-203A-B3BCE8CAC2FA}"/>
              </a:ext>
            </a:extLst>
          </p:cNvPr>
          <p:cNvSpPr txBox="1">
            <a:spLocks noGrp="1"/>
          </p:cNvSpPr>
          <p:nvPr>
            <p:ph type="subTitle" idx="4294967295"/>
          </p:nvPr>
        </p:nvSpPr>
        <p:spPr>
          <a:xfrm>
            <a:off x="719989" y="2469437"/>
            <a:ext cx="2305504" cy="484796"/>
          </a:xfrm>
        </p:spPr>
        <p:txBody>
          <a:bodyPr anchor="ctr" anchorCtr="1"/>
          <a:lstStyle>
            <a:lvl1pPr algn="ctr">
              <a:buNone/>
              <a:defRPr/>
            </a:lvl1pPr>
          </a:lstStyle>
          <a:p>
            <a:pPr lvl="0"/>
            <a:endParaRPr lang="es-PE"/>
          </a:p>
        </p:txBody>
      </p:sp>
      <p:sp>
        <p:nvSpPr>
          <p:cNvPr id="5" name="Google Shape;527;p21">
            <a:extLst>
              <a:ext uri="{FF2B5EF4-FFF2-40B4-BE49-F238E27FC236}">
                <a16:creationId xmlns:a16="http://schemas.microsoft.com/office/drawing/2014/main" id="{5ABEE3DA-319D-3DD1-1CAD-268B8BD9BE25}"/>
              </a:ext>
            </a:extLst>
          </p:cNvPr>
          <p:cNvSpPr txBox="1">
            <a:spLocks noGrp="1"/>
          </p:cNvSpPr>
          <p:nvPr>
            <p:ph type="title" idx="4294967295"/>
          </p:nvPr>
        </p:nvSpPr>
        <p:spPr>
          <a:xfrm>
            <a:off x="3419243" y="1951411"/>
            <a:ext cx="2305504" cy="527700"/>
          </a:xfrm>
        </p:spPr>
        <p:txBody>
          <a:bodyPr anchorCtr="1"/>
          <a:lstStyle>
            <a:lvl1pPr algn="ctr">
              <a:defRPr sz="2000"/>
            </a:lvl1pPr>
          </a:lstStyle>
          <a:p>
            <a:pPr lvl="0"/>
            <a:endParaRPr lang="es-PE"/>
          </a:p>
        </p:txBody>
      </p:sp>
      <p:sp>
        <p:nvSpPr>
          <p:cNvPr id="6" name="Google Shape;528;p21">
            <a:extLst>
              <a:ext uri="{FF2B5EF4-FFF2-40B4-BE49-F238E27FC236}">
                <a16:creationId xmlns:a16="http://schemas.microsoft.com/office/drawing/2014/main" id="{89B909EC-1DFF-E1F5-9690-CE3A9E24966D}"/>
              </a:ext>
            </a:extLst>
          </p:cNvPr>
          <p:cNvSpPr txBox="1">
            <a:spLocks noGrp="1"/>
          </p:cNvSpPr>
          <p:nvPr>
            <p:ph type="subTitle" idx="4294967295"/>
          </p:nvPr>
        </p:nvSpPr>
        <p:spPr>
          <a:xfrm>
            <a:off x="3419270" y="2469437"/>
            <a:ext cx="2305504" cy="484796"/>
          </a:xfrm>
        </p:spPr>
        <p:txBody>
          <a:bodyPr anchor="ctr" anchorCtr="1"/>
          <a:lstStyle>
            <a:lvl1pPr algn="ctr">
              <a:buNone/>
              <a:defRPr/>
            </a:lvl1pPr>
          </a:lstStyle>
          <a:p>
            <a:pPr lvl="0"/>
            <a:endParaRPr lang="es-PE"/>
          </a:p>
        </p:txBody>
      </p:sp>
      <p:sp>
        <p:nvSpPr>
          <p:cNvPr id="7" name="Google Shape;529;p21">
            <a:extLst>
              <a:ext uri="{FF2B5EF4-FFF2-40B4-BE49-F238E27FC236}">
                <a16:creationId xmlns:a16="http://schemas.microsoft.com/office/drawing/2014/main" id="{03870E0A-94AF-6663-15AA-A23F9BAF33D1}"/>
              </a:ext>
            </a:extLst>
          </p:cNvPr>
          <p:cNvSpPr txBox="1">
            <a:spLocks noGrp="1"/>
          </p:cNvSpPr>
          <p:nvPr>
            <p:ph type="title" idx="4294967295"/>
          </p:nvPr>
        </p:nvSpPr>
        <p:spPr>
          <a:xfrm>
            <a:off x="719989" y="3609209"/>
            <a:ext cx="2305504" cy="527700"/>
          </a:xfrm>
        </p:spPr>
        <p:txBody>
          <a:bodyPr anchorCtr="1"/>
          <a:lstStyle>
            <a:lvl1pPr algn="ctr">
              <a:defRPr sz="2000"/>
            </a:lvl1pPr>
          </a:lstStyle>
          <a:p>
            <a:pPr lvl="0"/>
            <a:endParaRPr lang="es-PE"/>
          </a:p>
        </p:txBody>
      </p:sp>
      <p:sp>
        <p:nvSpPr>
          <p:cNvPr id="8" name="Google Shape;530;p21">
            <a:extLst>
              <a:ext uri="{FF2B5EF4-FFF2-40B4-BE49-F238E27FC236}">
                <a16:creationId xmlns:a16="http://schemas.microsoft.com/office/drawing/2014/main" id="{BDAD0A6D-EFCF-CC3D-D86D-ADF946517394}"/>
              </a:ext>
            </a:extLst>
          </p:cNvPr>
          <p:cNvSpPr txBox="1">
            <a:spLocks noGrp="1"/>
          </p:cNvSpPr>
          <p:nvPr>
            <p:ph type="subTitle" idx="4294967295"/>
          </p:nvPr>
        </p:nvSpPr>
        <p:spPr>
          <a:xfrm>
            <a:off x="719989" y="4127226"/>
            <a:ext cx="2305504" cy="484796"/>
          </a:xfrm>
        </p:spPr>
        <p:txBody>
          <a:bodyPr anchor="ctr" anchorCtr="1"/>
          <a:lstStyle>
            <a:lvl1pPr algn="ctr">
              <a:buNone/>
              <a:defRPr/>
            </a:lvl1pPr>
          </a:lstStyle>
          <a:p>
            <a:pPr lvl="0"/>
            <a:endParaRPr lang="es-PE"/>
          </a:p>
        </p:txBody>
      </p:sp>
      <p:sp>
        <p:nvSpPr>
          <p:cNvPr id="9" name="Google Shape;531;p21">
            <a:extLst>
              <a:ext uri="{FF2B5EF4-FFF2-40B4-BE49-F238E27FC236}">
                <a16:creationId xmlns:a16="http://schemas.microsoft.com/office/drawing/2014/main" id="{4FB4CCA4-A883-70DE-4CAD-98F3194CD538}"/>
              </a:ext>
            </a:extLst>
          </p:cNvPr>
          <p:cNvSpPr txBox="1">
            <a:spLocks noGrp="1"/>
          </p:cNvSpPr>
          <p:nvPr>
            <p:ph type="title" idx="4294967295"/>
          </p:nvPr>
        </p:nvSpPr>
        <p:spPr>
          <a:xfrm>
            <a:off x="3419270" y="3609209"/>
            <a:ext cx="2305504" cy="527700"/>
          </a:xfrm>
        </p:spPr>
        <p:txBody>
          <a:bodyPr anchorCtr="1"/>
          <a:lstStyle>
            <a:lvl1pPr algn="ctr">
              <a:defRPr sz="2000"/>
            </a:lvl1pPr>
          </a:lstStyle>
          <a:p>
            <a:pPr lvl="0"/>
            <a:endParaRPr lang="es-PE"/>
          </a:p>
        </p:txBody>
      </p:sp>
      <p:sp>
        <p:nvSpPr>
          <p:cNvPr id="10" name="Google Shape;532;p21">
            <a:extLst>
              <a:ext uri="{FF2B5EF4-FFF2-40B4-BE49-F238E27FC236}">
                <a16:creationId xmlns:a16="http://schemas.microsoft.com/office/drawing/2014/main" id="{9A563A47-DBC2-8490-C14D-582FB2DCDE83}"/>
              </a:ext>
            </a:extLst>
          </p:cNvPr>
          <p:cNvSpPr txBox="1">
            <a:spLocks noGrp="1"/>
          </p:cNvSpPr>
          <p:nvPr>
            <p:ph type="subTitle" idx="4294967295"/>
          </p:nvPr>
        </p:nvSpPr>
        <p:spPr>
          <a:xfrm>
            <a:off x="3419270" y="4127226"/>
            <a:ext cx="2305504" cy="484796"/>
          </a:xfrm>
        </p:spPr>
        <p:txBody>
          <a:bodyPr anchor="ctr" anchorCtr="1"/>
          <a:lstStyle>
            <a:lvl1pPr algn="ctr">
              <a:buNone/>
              <a:defRPr/>
            </a:lvl1pPr>
          </a:lstStyle>
          <a:p>
            <a:pPr lvl="0"/>
            <a:endParaRPr lang="es-PE"/>
          </a:p>
        </p:txBody>
      </p:sp>
      <p:sp>
        <p:nvSpPr>
          <p:cNvPr id="11" name="Google Shape;533;p21">
            <a:extLst>
              <a:ext uri="{FF2B5EF4-FFF2-40B4-BE49-F238E27FC236}">
                <a16:creationId xmlns:a16="http://schemas.microsoft.com/office/drawing/2014/main" id="{6EC2FA9D-E969-3263-4FD6-76E10EB58119}"/>
              </a:ext>
            </a:extLst>
          </p:cNvPr>
          <p:cNvSpPr txBox="1">
            <a:spLocks noGrp="1"/>
          </p:cNvSpPr>
          <p:nvPr>
            <p:ph type="title" idx="4294967295"/>
          </p:nvPr>
        </p:nvSpPr>
        <p:spPr>
          <a:xfrm>
            <a:off x="6118515" y="1951411"/>
            <a:ext cx="2305504" cy="527700"/>
          </a:xfrm>
        </p:spPr>
        <p:txBody>
          <a:bodyPr anchorCtr="1"/>
          <a:lstStyle>
            <a:lvl1pPr algn="ctr">
              <a:defRPr sz="2000"/>
            </a:lvl1pPr>
          </a:lstStyle>
          <a:p>
            <a:pPr lvl="0"/>
            <a:endParaRPr lang="es-PE"/>
          </a:p>
        </p:txBody>
      </p:sp>
      <p:sp>
        <p:nvSpPr>
          <p:cNvPr id="12" name="Google Shape;534;p21">
            <a:extLst>
              <a:ext uri="{FF2B5EF4-FFF2-40B4-BE49-F238E27FC236}">
                <a16:creationId xmlns:a16="http://schemas.microsoft.com/office/drawing/2014/main" id="{CDC3DB0E-50E8-7CA5-3AD7-ED2D4E2FAB25}"/>
              </a:ext>
            </a:extLst>
          </p:cNvPr>
          <p:cNvSpPr txBox="1">
            <a:spLocks noGrp="1"/>
          </p:cNvSpPr>
          <p:nvPr>
            <p:ph type="subTitle" idx="4294967295"/>
          </p:nvPr>
        </p:nvSpPr>
        <p:spPr>
          <a:xfrm>
            <a:off x="6118543" y="2469437"/>
            <a:ext cx="2305504" cy="484796"/>
          </a:xfrm>
        </p:spPr>
        <p:txBody>
          <a:bodyPr anchor="ctr" anchorCtr="1"/>
          <a:lstStyle>
            <a:lvl1pPr algn="ctr">
              <a:buNone/>
              <a:defRPr/>
            </a:lvl1pPr>
          </a:lstStyle>
          <a:p>
            <a:pPr lvl="0"/>
            <a:endParaRPr lang="es-PE"/>
          </a:p>
        </p:txBody>
      </p:sp>
      <p:sp>
        <p:nvSpPr>
          <p:cNvPr id="13" name="Google Shape;535;p21">
            <a:extLst>
              <a:ext uri="{FF2B5EF4-FFF2-40B4-BE49-F238E27FC236}">
                <a16:creationId xmlns:a16="http://schemas.microsoft.com/office/drawing/2014/main" id="{523933F7-C246-7ED9-0A54-2B275EF77F4F}"/>
              </a:ext>
            </a:extLst>
          </p:cNvPr>
          <p:cNvSpPr txBox="1">
            <a:spLocks noGrp="1"/>
          </p:cNvSpPr>
          <p:nvPr>
            <p:ph type="title" idx="4294967295"/>
          </p:nvPr>
        </p:nvSpPr>
        <p:spPr>
          <a:xfrm>
            <a:off x="6118543" y="3609209"/>
            <a:ext cx="2305504" cy="527700"/>
          </a:xfrm>
        </p:spPr>
        <p:txBody>
          <a:bodyPr anchorCtr="1"/>
          <a:lstStyle>
            <a:lvl1pPr algn="ctr">
              <a:defRPr sz="2000"/>
            </a:lvl1pPr>
          </a:lstStyle>
          <a:p>
            <a:pPr lvl="0"/>
            <a:endParaRPr lang="es-PE"/>
          </a:p>
        </p:txBody>
      </p:sp>
      <p:sp>
        <p:nvSpPr>
          <p:cNvPr id="14" name="Google Shape;536;p21">
            <a:extLst>
              <a:ext uri="{FF2B5EF4-FFF2-40B4-BE49-F238E27FC236}">
                <a16:creationId xmlns:a16="http://schemas.microsoft.com/office/drawing/2014/main" id="{3863951C-35F5-FD46-B990-BB1C8D179FBC}"/>
              </a:ext>
            </a:extLst>
          </p:cNvPr>
          <p:cNvSpPr txBox="1">
            <a:spLocks noGrp="1"/>
          </p:cNvSpPr>
          <p:nvPr>
            <p:ph type="subTitle" idx="4294967295"/>
          </p:nvPr>
        </p:nvSpPr>
        <p:spPr>
          <a:xfrm>
            <a:off x="6118543" y="4127226"/>
            <a:ext cx="2305504" cy="484796"/>
          </a:xfrm>
        </p:spPr>
        <p:txBody>
          <a:bodyPr anchor="ctr" anchorCtr="1"/>
          <a:lstStyle>
            <a:lvl1pPr algn="ctr">
              <a:buNone/>
              <a:defRPr/>
            </a:lvl1pPr>
          </a:lstStyle>
          <a:p>
            <a:pPr lvl="0"/>
            <a:endParaRPr lang="es-PE"/>
          </a:p>
        </p:txBody>
      </p:sp>
      <p:grpSp>
        <p:nvGrpSpPr>
          <p:cNvPr id="15" name="Google Shape;552;p21">
            <a:extLst>
              <a:ext uri="{FF2B5EF4-FFF2-40B4-BE49-F238E27FC236}">
                <a16:creationId xmlns:a16="http://schemas.microsoft.com/office/drawing/2014/main" id="{FEC13E80-F954-2021-708F-8BA1BD118594}"/>
              </a:ext>
            </a:extLst>
          </p:cNvPr>
          <p:cNvGrpSpPr/>
          <p:nvPr/>
        </p:nvGrpSpPr>
        <p:grpSpPr>
          <a:xfrm>
            <a:off x="8626230" y="352236"/>
            <a:ext cx="398568" cy="375507"/>
            <a:chOff x="8626230" y="352236"/>
            <a:chExt cx="398568" cy="375507"/>
          </a:xfrm>
        </p:grpSpPr>
        <p:sp>
          <p:nvSpPr>
            <p:cNvPr id="16" name="Google Shape;553;p21">
              <a:extLst>
                <a:ext uri="{FF2B5EF4-FFF2-40B4-BE49-F238E27FC236}">
                  <a16:creationId xmlns:a16="http://schemas.microsoft.com/office/drawing/2014/main" id="{9E47F18F-5B44-B6D0-8A7C-06FE1F47F863}"/>
                </a:ext>
              </a:extLst>
            </p:cNvPr>
            <p:cNvSpPr/>
            <p:nvPr/>
          </p:nvSpPr>
          <p:spPr>
            <a:xfrm>
              <a:off x="8667789" y="498238"/>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554;p21">
              <a:extLst>
                <a:ext uri="{FF2B5EF4-FFF2-40B4-BE49-F238E27FC236}">
                  <a16:creationId xmlns:a16="http://schemas.microsoft.com/office/drawing/2014/main" id="{0DB7885E-ED15-9EE1-2D48-14DFA081D623}"/>
                </a:ext>
              </a:extLst>
            </p:cNvPr>
            <p:cNvSpPr/>
            <p:nvPr/>
          </p:nvSpPr>
          <p:spPr>
            <a:xfrm>
              <a:off x="8763947" y="401211"/>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55;p21">
              <a:extLst>
                <a:ext uri="{FF2B5EF4-FFF2-40B4-BE49-F238E27FC236}">
                  <a16:creationId xmlns:a16="http://schemas.microsoft.com/office/drawing/2014/main" id="{D9EDFC02-CC53-D528-539A-335001F66974}"/>
                </a:ext>
              </a:extLst>
            </p:cNvPr>
            <p:cNvSpPr/>
            <p:nvPr/>
          </p:nvSpPr>
          <p:spPr>
            <a:xfrm>
              <a:off x="8813974" y="533826"/>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56;p21">
              <a:extLst>
                <a:ext uri="{FF2B5EF4-FFF2-40B4-BE49-F238E27FC236}">
                  <a16:creationId xmlns:a16="http://schemas.microsoft.com/office/drawing/2014/main" id="{7A153D77-A310-0D41-4090-1472767F71FB}"/>
                </a:ext>
              </a:extLst>
            </p:cNvPr>
            <p:cNvSpPr/>
            <p:nvPr/>
          </p:nvSpPr>
          <p:spPr>
            <a:xfrm>
              <a:off x="8930158" y="518428"/>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57;p21">
              <a:extLst>
                <a:ext uri="{FF2B5EF4-FFF2-40B4-BE49-F238E27FC236}">
                  <a16:creationId xmlns:a16="http://schemas.microsoft.com/office/drawing/2014/main" id="{4AF6A737-D90A-8D5F-BDD7-B77BA476F50D}"/>
                </a:ext>
              </a:extLst>
            </p:cNvPr>
            <p:cNvSpPr/>
            <p:nvPr/>
          </p:nvSpPr>
          <p:spPr>
            <a:xfrm>
              <a:off x="8872450" y="619999"/>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558;p21">
              <a:extLst>
                <a:ext uri="{FF2B5EF4-FFF2-40B4-BE49-F238E27FC236}">
                  <a16:creationId xmlns:a16="http://schemas.microsoft.com/office/drawing/2014/main" id="{F6B8391D-2D23-5AC5-546D-78C8810033CB}"/>
                </a:ext>
              </a:extLst>
            </p:cNvPr>
            <p:cNvSpPr/>
            <p:nvPr/>
          </p:nvSpPr>
          <p:spPr>
            <a:xfrm>
              <a:off x="8626230" y="456121"/>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559;p21">
              <a:extLst>
                <a:ext uri="{FF2B5EF4-FFF2-40B4-BE49-F238E27FC236}">
                  <a16:creationId xmlns:a16="http://schemas.microsoft.com/office/drawing/2014/main" id="{FB9AEBA6-C2B7-4B05-53B0-3B43D767C607}"/>
                </a:ext>
              </a:extLst>
            </p:cNvPr>
            <p:cNvSpPr/>
            <p:nvPr/>
          </p:nvSpPr>
          <p:spPr>
            <a:xfrm>
              <a:off x="8730874" y="368411"/>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60;p21">
              <a:extLst>
                <a:ext uri="{FF2B5EF4-FFF2-40B4-BE49-F238E27FC236}">
                  <a16:creationId xmlns:a16="http://schemas.microsoft.com/office/drawing/2014/main" id="{0059828A-E653-F153-30BD-708716A8C55A}"/>
                </a:ext>
              </a:extLst>
            </p:cNvPr>
            <p:cNvSpPr/>
            <p:nvPr/>
          </p:nvSpPr>
          <p:spPr>
            <a:xfrm>
              <a:off x="8854756" y="352236"/>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61;p21">
              <a:extLst>
                <a:ext uri="{FF2B5EF4-FFF2-40B4-BE49-F238E27FC236}">
                  <a16:creationId xmlns:a16="http://schemas.microsoft.com/office/drawing/2014/main" id="{9DE879C7-6F9B-DDF5-4518-9AE7182E892A}"/>
                </a:ext>
              </a:extLst>
            </p:cNvPr>
            <p:cNvSpPr/>
            <p:nvPr/>
          </p:nvSpPr>
          <p:spPr>
            <a:xfrm>
              <a:off x="8752417" y="466892"/>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62;p21">
              <a:extLst>
                <a:ext uri="{FF2B5EF4-FFF2-40B4-BE49-F238E27FC236}">
                  <a16:creationId xmlns:a16="http://schemas.microsoft.com/office/drawing/2014/main" id="{DEFE3DFC-D7D0-A0A9-0F98-CE7E8812974F}"/>
                </a:ext>
              </a:extLst>
            </p:cNvPr>
            <p:cNvSpPr/>
            <p:nvPr/>
          </p:nvSpPr>
          <p:spPr>
            <a:xfrm>
              <a:off x="8683937" y="590757"/>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4141901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7">
    <p:spTree>
      <p:nvGrpSpPr>
        <p:cNvPr id="1" name=""/>
        <p:cNvGrpSpPr/>
        <p:nvPr/>
      </p:nvGrpSpPr>
      <p:grpSpPr>
        <a:xfrm>
          <a:off x="0" y="0"/>
          <a:ext cx="0" cy="0"/>
          <a:chOff x="0" y="0"/>
          <a:chExt cx="0" cy="0"/>
        </a:xfrm>
      </p:grpSpPr>
      <p:sp>
        <p:nvSpPr>
          <p:cNvPr id="2" name="Google Shape;702;p23">
            <a:extLst>
              <a:ext uri="{FF2B5EF4-FFF2-40B4-BE49-F238E27FC236}">
                <a16:creationId xmlns:a16="http://schemas.microsoft.com/office/drawing/2014/main" id="{2AEA97FB-357B-0AB5-8BE3-9F0F5448F600}"/>
              </a:ext>
            </a:extLst>
          </p:cNvPr>
          <p:cNvSpPr txBox="1">
            <a:spLocks noGrp="1"/>
          </p:cNvSpPr>
          <p:nvPr>
            <p:ph type="title"/>
          </p:nvPr>
        </p:nvSpPr>
        <p:spPr/>
        <p:txBody>
          <a:bodyPr anchorCtr="1"/>
          <a:lstStyle>
            <a:lvl1pPr algn="ctr">
              <a:defRPr/>
            </a:lvl1pPr>
          </a:lstStyle>
          <a:p>
            <a:pPr lvl="0"/>
            <a:endParaRPr lang="es-PE"/>
          </a:p>
        </p:txBody>
      </p:sp>
      <p:grpSp>
        <p:nvGrpSpPr>
          <p:cNvPr id="3" name="Google Shape;718;p23">
            <a:extLst>
              <a:ext uri="{FF2B5EF4-FFF2-40B4-BE49-F238E27FC236}">
                <a16:creationId xmlns:a16="http://schemas.microsoft.com/office/drawing/2014/main" id="{567088B2-4A99-05D1-5F3F-8C216C36D8BF}"/>
              </a:ext>
            </a:extLst>
          </p:cNvPr>
          <p:cNvGrpSpPr/>
          <p:nvPr/>
        </p:nvGrpSpPr>
        <p:grpSpPr>
          <a:xfrm>
            <a:off x="8645578" y="1579918"/>
            <a:ext cx="398569" cy="375498"/>
            <a:chOff x="8645578" y="1579918"/>
            <a:chExt cx="398569" cy="375498"/>
          </a:xfrm>
        </p:grpSpPr>
        <p:sp>
          <p:nvSpPr>
            <p:cNvPr id="4" name="Google Shape;719;p23">
              <a:extLst>
                <a:ext uri="{FF2B5EF4-FFF2-40B4-BE49-F238E27FC236}">
                  <a16:creationId xmlns:a16="http://schemas.microsoft.com/office/drawing/2014/main" id="{25E9ECE1-4E2E-5034-2215-96E420A82D97}"/>
                </a:ext>
              </a:extLst>
            </p:cNvPr>
            <p:cNvSpPr/>
            <p:nvPr/>
          </p:nvSpPr>
          <p:spPr>
            <a:xfrm>
              <a:off x="8687138" y="1725920"/>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20;p23">
              <a:extLst>
                <a:ext uri="{FF2B5EF4-FFF2-40B4-BE49-F238E27FC236}">
                  <a16:creationId xmlns:a16="http://schemas.microsoft.com/office/drawing/2014/main" id="{E708A0B4-184F-BB71-C460-517DC6959F99}"/>
                </a:ext>
              </a:extLst>
            </p:cNvPr>
            <p:cNvSpPr/>
            <p:nvPr/>
          </p:nvSpPr>
          <p:spPr>
            <a:xfrm>
              <a:off x="8783296" y="1628884"/>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21;p23">
              <a:extLst>
                <a:ext uri="{FF2B5EF4-FFF2-40B4-BE49-F238E27FC236}">
                  <a16:creationId xmlns:a16="http://schemas.microsoft.com/office/drawing/2014/main" id="{811185F9-EB21-03D9-BB02-E000A1F3C1D6}"/>
                </a:ext>
              </a:extLst>
            </p:cNvPr>
            <p:cNvSpPr/>
            <p:nvPr/>
          </p:nvSpPr>
          <p:spPr>
            <a:xfrm>
              <a:off x="8833323" y="1761509"/>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722;p23">
              <a:extLst>
                <a:ext uri="{FF2B5EF4-FFF2-40B4-BE49-F238E27FC236}">
                  <a16:creationId xmlns:a16="http://schemas.microsoft.com/office/drawing/2014/main" id="{AD9D8F8D-96BA-5FC4-5D5B-4ABA3BC17562}"/>
                </a:ext>
              </a:extLst>
            </p:cNvPr>
            <p:cNvSpPr/>
            <p:nvPr/>
          </p:nvSpPr>
          <p:spPr>
            <a:xfrm>
              <a:off x="8949507" y="1746101"/>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723;p23">
              <a:extLst>
                <a:ext uri="{FF2B5EF4-FFF2-40B4-BE49-F238E27FC236}">
                  <a16:creationId xmlns:a16="http://schemas.microsoft.com/office/drawing/2014/main" id="{3B91AF60-E0B9-8B09-60D8-52451D95A9CA}"/>
                </a:ext>
              </a:extLst>
            </p:cNvPr>
            <p:cNvSpPr/>
            <p:nvPr/>
          </p:nvSpPr>
          <p:spPr>
            <a:xfrm>
              <a:off x="8891799" y="1847673"/>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24;p23">
              <a:extLst>
                <a:ext uri="{FF2B5EF4-FFF2-40B4-BE49-F238E27FC236}">
                  <a16:creationId xmlns:a16="http://schemas.microsoft.com/office/drawing/2014/main" id="{04FD8BAC-747C-9773-EE28-20ADE11A1342}"/>
                </a:ext>
              </a:extLst>
            </p:cNvPr>
            <p:cNvSpPr/>
            <p:nvPr/>
          </p:nvSpPr>
          <p:spPr>
            <a:xfrm>
              <a:off x="8645578" y="1683803"/>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25;p23">
              <a:extLst>
                <a:ext uri="{FF2B5EF4-FFF2-40B4-BE49-F238E27FC236}">
                  <a16:creationId xmlns:a16="http://schemas.microsoft.com/office/drawing/2014/main" id="{DE435B3D-BC29-3D3E-FC15-2608FF516DAE}"/>
                </a:ext>
              </a:extLst>
            </p:cNvPr>
            <p:cNvSpPr/>
            <p:nvPr/>
          </p:nvSpPr>
          <p:spPr>
            <a:xfrm>
              <a:off x="8750222" y="1596085"/>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726;p23">
              <a:extLst>
                <a:ext uri="{FF2B5EF4-FFF2-40B4-BE49-F238E27FC236}">
                  <a16:creationId xmlns:a16="http://schemas.microsoft.com/office/drawing/2014/main" id="{890967F4-EBDB-28E7-EC55-4F1751E39826}"/>
                </a:ext>
              </a:extLst>
            </p:cNvPr>
            <p:cNvSpPr/>
            <p:nvPr/>
          </p:nvSpPr>
          <p:spPr>
            <a:xfrm>
              <a:off x="8874105" y="1579918"/>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727;p23">
              <a:extLst>
                <a:ext uri="{FF2B5EF4-FFF2-40B4-BE49-F238E27FC236}">
                  <a16:creationId xmlns:a16="http://schemas.microsoft.com/office/drawing/2014/main" id="{225B11FE-2218-907A-7204-A7E15FAD2127}"/>
                </a:ext>
              </a:extLst>
            </p:cNvPr>
            <p:cNvSpPr/>
            <p:nvPr/>
          </p:nvSpPr>
          <p:spPr>
            <a:xfrm>
              <a:off x="8771766" y="1694575"/>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28;p23">
              <a:extLst>
                <a:ext uri="{FF2B5EF4-FFF2-40B4-BE49-F238E27FC236}">
                  <a16:creationId xmlns:a16="http://schemas.microsoft.com/office/drawing/2014/main" id="{D5D58C53-6C1C-CECB-75CE-7A3E32C0BF26}"/>
                </a:ext>
              </a:extLst>
            </p:cNvPr>
            <p:cNvSpPr/>
            <p:nvPr/>
          </p:nvSpPr>
          <p:spPr>
            <a:xfrm>
              <a:off x="8703286" y="1818430"/>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729;p23">
            <a:extLst>
              <a:ext uri="{FF2B5EF4-FFF2-40B4-BE49-F238E27FC236}">
                <a16:creationId xmlns:a16="http://schemas.microsoft.com/office/drawing/2014/main" id="{04B34795-7BFC-4FA6-1F97-56D443CA1B64}"/>
              </a:ext>
            </a:extLst>
          </p:cNvPr>
          <p:cNvGrpSpPr/>
          <p:nvPr/>
        </p:nvGrpSpPr>
        <p:grpSpPr>
          <a:xfrm>
            <a:off x="262807" y="4277105"/>
            <a:ext cx="367798" cy="389315"/>
            <a:chOff x="262807" y="4277105"/>
            <a:chExt cx="367798" cy="389315"/>
          </a:xfrm>
        </p:grpSpPr>
        <p:sp>
          <p:nvSpPr>
            <p:cNvPr id="15" name="Google Shape;730;p23">
              <a:extLst>
                <a:ext uri="{FF2B5EF4-FFF2-40B4-BE49-F238E27FC236}">
                  <a16:creationId xmlns:a16="http://schemas.microsoft.com/office/drawing/2014/main" id="{74484CC2-FC06-17D3-624A-BFB610B0EAC7}"/>
                </a:ext>
              </a:extLst>
            </p:cNvPr>
            <p:cNvSpPr/>
            <p:nvPr/>
          </p:nvSpPr>
          <p:spPr>
            <a:xfrm>
              <a:off x="322828" y="4337877"/>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731;p23">
              <a:extLst>
                <a:ext uri="{FF2B5EF4-FFF2-40B4-BE49-F238E27FC236}">
                  <a16:creationId xmlns:a16="http://schemas.microsoft.com/office/drawing/2014/main" id="{6F3AD28D-0505-7013-491B-CF6B84F3D036}"/>
                </a:ext>
              </a:extLst>
            </p:cNvPr>
            <p:cNvSpPr/>
            <p:nvPr/>
          </p:nvSpPr>
          <p:spPr>
            <a:xfrm>
              <a:off x="262807" y="4531766"/>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732;p23">
              <a:extLst>
                <a:ext uri="{FF2B5EF4-FFF2-40B4-BE49-F238E27FC236}">
                  <a16:creationId xmlns:a16="http://schemas.microsoft.com/office/drawing/2014/main" id="{9FB41713-5C26-1E17-51F4-6E99250D21A8}"/>
                </a:ext>
              </a:extLst>
            </p:cNvPr>
            <p:cNvSpPr/>
            <p:nvPr/>
          </p:nvSpPr>
          <p:spPr>
            <a:xfrm>
              <a:off x="352830" y="4277105"/>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733;p23">
              <a:extLst>
                <a:ext uri="{FF2B5EF4-FFF2-40B4-BE49-F238E27FC236}">
                  <a16:creationId xmlns:a16="http://schemas.microsoft.com/office/drawing/2014/main" id="{D2F9E514-DB6F-C569-B857-F03F8F49E724}"/>
                </a:ext>
              </a:extLst>
            </p:cNvPr>
            <p:cNvSpPr/>
            <p:nvPr/>
          </p:nvSpPr>
          <p:spPr>
            <a:xfrm>
              <a:off x="496692" y="4470208"/>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734;p23">
            <a:extLst>
              <a:ext uri="{FF2B5EF4-FFF2-40B4-BE49-F238E27FC236}">
                <a16:creationId xmlns:a16="http://schemas.microsoft.com/office/drawing/2014/main" id="{6F1BCC35-8A2B-4B01-1573-575898A4A962}"/>
              </a:ext>
            </a:extLst>
          </p:cNvPr>
          <p:cNvGrpSpPr/>
          <p:nvPr/>
        </p:nvGrpSpPr>
        <p:grpSpPr>
          <a:xfrm>
            <a:off x="568199" y="992342"/>
            <a:ext cx="297381" cy="295873"/>
            <a:chOff x="568199" y="992342"/>
            <a:chExt cx="297381" cy="295873"/>
          </a:xfrm>
        </p:grpSpPr>
        <p:sp>
          <p:nvSpPr>
            <p:cNvPr id="20" name="Google Shape;735;p23">
              <a:extLst>
                <a:ext uri="{FF2B5EF4-FFF2-40B4-BE49-F238E27FC236}">
                  <a16:creationId xmlns:a16="http://schemas.microsoft.com/office/drawing/2014/main" id="{1FB09F8B-0E92-C281-60E1-1830A3C7F592}"/>
                </a:ext>
              </a:extLst>
            </p:cNvPr>
            <p:cNvSpPr/>
            <p:nvPr/>
          </p:nvSpPr>
          <p:spPr>
            <a:xfrm rot="1510821">
              <a:off x="650642" y="1040530"/>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736;p23">
              <a:extLst>
                <a:ext uri="{FF2B5EF4-FFF2-40B4-BE49-F238E27FC236}">
                  <a16:creationId xmlns:a16="http://schemas.microsoft.com/office/drawing/2014/main" id="{D80968BC-8359-2CAD-078D-0F1119A1835D}"/>
                </a:ext>
              </a:extLst>
            </p:cNvPr>
            <p:cNvSpPr/>
            <p:nvPr/>
          </p:nvSpPr>
          <p:spPr>
            <a:xfrm rot="1510821">
              <a:off x="568199" y="1146091"/>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737;p23">
              <a:extLst>
                <a:ext uri="{FF2B5EF4-FFF2-40B4-BE49-F238E27FC236}">
                  <a16:creationId xmlns:a16="http://schemas.microsoft.com/office/drawing/2014/main" id="{55270C95-A93C-71EF-A482-483D57A89E3C}"/>
                </a:ext>
              </a:extLst>
            </p:cNvPr>
            <p:cNvSpPr/>
            <p:nvPr/>
          </p:nvSpPr>
          <p:spPr>
            <a:xfrm rot="1510821">
              <a:off x="720136" y="992342"/>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738;p23">
              <a:extLst>
                <a:ext uri="{FF2B5EF4-FFF2-40B4-BE49-F238E27FC236}">
                  <a16:creationId xmlns:a16="http://schemas.microsoft.com/office/drawing/2014/main" id="{7041CCEC-FE5A-63F1-8AEC-0D3F048745AA}"/>
                </a:ext>
              </a:extLst>
            </p:cNvPr>
            <p:cNvSpPr/>
            <p:nvPr/>
          </p:nvSpPr>
          <p:spPr>
            <a:xfrm rot="1510821">
              <a:off x="758504" y="1181139"/>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889030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11">
    <p:spTree>
      <p:nvGrpSpPr>
        <p:cNvPr id="1" name=""/>
        <p:cNvGrpSpPr/>
        <p:nvPr/>
      </p:nvGrpSpPr>
      <p:grpSpPr>
        <a:xfrm>
          <a:off x="0" y="0"/>
          <a:ext cx="0" cy="0"/>
          <a:chOff x="0" y="0"/>
          <a:chExt cx="0" cy="0"/>
        </a:xfrm>
      </p:grpSpPr>
      <p:sp>
        <p:nvSpPr>
          <p:cNvPr id="2" name="Google Shape;740;p24">
            <a:extLst>
              <a:ext uri="{FF2B5EF4-FFF2-40B4-BE49-F238E27FC236}">
                <a16:creationId xmlns:a16="http://schemas.microsoft.com/office/drawing/2014/main" id="{89FC0870-B063-F745-A222-B0CD468E168D}"/>
              </a:ext>
            </a:extLst>
          </p:cNvPr>
          <p:cNvSpPr txBox="1">
            <a:spLocks noGrp="1"/>
          </p:cNvSpPr>
          <p:nvPr>
            <p:ph type="title"/>
          </p:nvPr>
        </p:nvSpPr>
        <p:spPr>
          <a:xfrm>
            <a:off x="2194221" y="539998"/>
            <a:ext cx="4756196" cy="572697"/>
          </a:xfrm>
        </p:spPr>
        <p:txBody>
          <a:bodyPr anchorCtr="1"/>
          <a:lstStyle>
            <a:lvl1pPr algn="ctr">
              <a:defRPr/>
            </a:lvl1pPr>
          </a:lstStyle>
          <a:p>
            <a:pPr lvl="0"/>
            <a:endParaRPr lang="es-PE"/>
          </a:p>
        </p:txBody>
      </p:sp>
      <p:grpSp>
        <p:nvGrpSpPr>
          <p:cNvPr id="3" name="Google Shape;756;p24">
            <a:extLst>
              <a:ext uri="{FF2B5EF4-FFF2-40B4-BE49-F238E27FC236}">
                <a16:creationId xmlns:a16="http://schemas.microsoft.com/office/drawing/2014/main" id="{A4836B85-5D6C-F749-E79A-66BE93432B6E}"/>
              </a:ext>
            </a:extLst>
          </p:cNvPr>
          <p:cNvGrpSpPr/>
          <p:nvPr/>
        </p:nvGrpSpPr>
        <p:grpSpPr>
          <a:xfrm>
            <a:off x="8161577" y="244044"/>
            <a:ext cx="398569" cy="375498"/>
            <a:chOff x="8161577" y="244044"/>
            <a:chExt cx="398569" cy="375498"/>
          </a:xfrm>
        </p:grpSpPr>
        <p:sp>
          <p:nvSpPr>
            <p:cNvPr id="4" name="Google Shape;757;p24">
              <a:extLst>
                <a:ext uri="{FF2B5EF4-FFF2-40B4-BE49-F238E27FC236}">
                  <a16:creationId xmlns:a16="http://schemas.microsoft.com/office/drawing/2014/main" id="{8748D433-A131-3DCF-1914-F0CA60CD9C61}"/>
                </a:ext>
              </a:extLst>
            </p:cNvPr>
            <p:cNvSpPr/>
            <p:nvPr/>
          </p:nvSpPr>
          <p:spPr>
            <a:xfrm>
              <a:off x="8203137" y="390046"/>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58;p24">
              <a:extLst>
                <a:ext uri="{FF2B5EF4-FFF2-40B4-BE49-F238E27FC236}">
                  <a16:creationId xmlns:a16="http://schemas.microsoft.com/office/drawing/2014/main" id="{1FF8B3DE-188B-47C8-E386-F6E2EEED91CA}"/>
                </a:ext>
              </a:extLst>
            </p:cNvPr>
            <p:cNvSpPr/>
            <p:nvPr/>
          </p:nvSpPr>
          <p:spPr>
            <a:xfrm>
              <a:off x="8299295" y="29301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59;p24">
              <a:extLst>
                <a:ext uri="{FF2B5EF4-FFF2-40B4-BE49-F238E27FC236}">
                  <a16:creationId xmlns:a16="http://schemas.microsoft.com/office/drawing/2014/main" id="{39D44C0D-7122-2E6E-12D2-2374C502D612}"/>
                </a:ext>
              </a:extLst>
            </p:cNvPr>
            <p:cNvSpPr/>
            <p:nvPr/>
          </p:nvSpPr>
          <p:spPr>
            <a:xfrm>
              <a:off x="8349331" y="425634"/>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760;p24">
              <a:extLst>
                <a:ext uri="{FF2B5EF4-FFF2-40B4-BE49-F238E27FC236}">
                  <a16:creationId xmlns:a16="http://schemas.microsoft.com/office/drawing/2014/main" id="{C06E3FA8-E015-C666-B8FE-EA5A9FDC662E}"/>
                </a:ext>
              </a:extLst>
            </p:cNvPr>
            <p:cNvSpPr/>
            <p:nvPr/>
          </p:nvSpPr>
          <p:spPr>
            <a:xfrm>
              <a:off x="8465506" y="41022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761;p24">
              <a:extLst>
                <a:ext uri="{FF2B5EF4-FFF2-40B4-BE49-F238E27FC236}">
                  <a16:creationId xmlns:a16="http://schemas.microsoft.com/office/drawing/2014/main" id="{0B5F4E0E-35AA-D32A-7B6E-786BE1B40D52}"/>
                </a:ext>
              </a:extLst>
            </p:cNvPr>
            <p:cNvSpPr/>
            <p:nvPr/>
          </p:nvSpPr>
          <p:spPr>
            <a:xfrm>
              <a:off x="8407798" y="511798"/>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62;p24">
              <a:extLst>
                <a:ext uri="{FF2B5EF4-FFF2-40B4-BE49-F238E27FC236}">
                  <a16:creationId xmlns:a16="http://schemas.microsoft.com/office/drawing/2014/main" id="{7A864B6D-E96C-0369-B398-A39CE2E9AB32}"/>
                </a:ext>
              </a:extLst>
            </p:cNvPr>
            <p:cNvSpPr/>
            <p:nvPr/>
          </p:nvSpPr>
          <p:spPr>
            <a:xfrm>
              <a:off x="8161577" y="34792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63;p24">
              <a:extLst>
                <a:ext uri="{FF2B5EF4-FFF2-40B4-BE49-F238E27FC236}">
                  <a16:creationId xmlns:a16="http://schemas.microsoft.com/office/drawing/2014/main" id="{DF9B773B-E348-93E0-7BB7-8E9CB87B9EBA}"/>
                </a:ext>
              </a:extLst>
            </p:cNvPr>
            <p:cNvSpPr/>
            <p:nvPr/>
          </p:nvSpPr>
          <p:spPr>
            <a:xfrm>
              <a:off x="8266221" y="260210"/>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764;p24">
              <a:extLst>
                <a:ext uri="{FF2B5EF4-FFF2-40B4-BE49-F238E27FC236}">
                  <a16:creationId xmlns:a16="http://schemas.microsoft.com/office/drawing/2014/main" id="{FE6B3B73-1C44-168C-0369-F23F9FB1230E}"/>
                </a:ext>
              </a:extLst>
            </p:cNvPr>
            <p:cNvSpPr/>
            <p:nvPr/>
          </p:nvSpPr>
          <p:spPr>
            <a:xfrm>
              <a:off x="8390104" y="24404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765;p24">
              <a:extLst>
                <a:ext uri="{FF2B5EF4-FFF2-40B4-BE49-F238E27FC236}">
                  <a16:creationId xmlns:a16="http://schemas.microsoft.com/office/drawing/2014/main" id="{AD11779B-2A92-69BA-9B77-BEE9521E58C1}"/>
                </a:ext>
              </a:extLst>
            </p:cNvPr>
            <p:cNvSpPr/>
            <p:nvPr/>
          </p:nvSpPr>
          <p:spPr>
            <a:xfrm>
              <a:off x="8287764" y="358691"/>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66;p24">
              <a:extLst>
                <a:ext uri="{FF2B5EF4-FFF2-40B4-BE49-F238E27FC236}">
                  <a16:creationId xmlns:a16="http://schemas.microsoft.com/office/drawing/2014/main" id="{37A38FEA-9CF6-B797-DA3C-3049EFECC23C}"/>
                </a:ext>
              </a:extLst>
            </p:cNvPr>
            <p:cNvSpPr/>
            <p:nvPr/>
          </p:nvSpPr>
          <p:spPr>
            <a:xfrm>
              <a:off x="8219285" y="482556"/>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767;p24">
            <a:extLst>
              <a:ext uri="{FF2B5EF4-FFF2-40B4-BE49-F238E27FC236}">
                <a16:creationId xmlns:a16="http://schemas.microsoft.com/office/drawing/2014/main" id="{750CB5FD-353E-0A3C-5F63-744226F9136B}"/>
              </a:ext>
            </a:extLst>
          </p:cNvPr>
          <p:cNvGrpSpPr/>
          <p:nvPr/>
        </p:nvGrpSpPr>
        <p:grpSpPr>
          <a:xfrm>
            <a:off x="568199" y="992342"/>
            <a:ext cx="297381" cy="295873"/>
            <a:chOff x="568199" y="992342"/>
            <a:chExt cx="297381" cy="295873"/>
          </a:xfrm>
        </p:grpSpPr>
        <p:sp>
          <p:nvSpPr>
            <p:cNvPr id="15" name="Google Shape;768;p24">
              <a:extLst>
                <a:ext uri="{FF2B5EF4-FFF2-40B4-BE49-F238E27FC236}">
                  <a16:creationId xmlns:a16="http://schemas.microsoft.com/office/drawing/2014/main" id="{7F039644-399C-9100-B9A9-53DC86C24E26}"/>
                </a:ext>
              </a:extLst>
            </p:cNvPr>
            <p:cNvSpPr/>
            <p:nvPr/>
          </p:nvSpPr>
          <p:spPr>
            <a:xfrm rot="1510821">
              <a:off x="650642" y="1040530"/>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769;p24">
              <a:extLst>
                <a:ext uri="{FF2B5EF4-FFF2-40B4-BE49-F238E27FC236}">
                  <a16:creationId xmlns:a16="http://schemas.microsoft.com/office/drawing/2014/main" id="{87C477CA-DE38-0187-0B02-D3975A2F1D79}"/>
                </a:ext>
              </a:extLst>
            </p:cNvPr>
            <p:cNvSpPr/>
            <p:nvPr/>
          </p:nvSpPr>
          <p:spPr>
            <a:xfrm rot="1510821">
              <a:off x="568199" y="1146091"/>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770;p24">
              <a:extLst>
                <a:ext uri="{FF2B5EF4-FFF2-40B4-BE49-F238E27FC236}">
                  <a16:creationId xmlns:a16="http://schemas.microsoft.com/office/drawing/2014/main" id="{824115E7-2277-3B5E-C7F2-8E8283B2D13B}"/>
                </a:ext>
              </a:extLst>
            </p:cNvPr>
            <p:cNvSpPr/>
            <p:nvPr/>
          </p:nvSpPr>
          <p:spPr>
            <a:xfrm rot="1510821">
              <a:off x="720136" y="992342"/>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771;p24">
              <a:extLst>
                <a:ext uri="{FF2B5EF4-FFF2-40B4-BE49-F238E27FC236}">
                  <a16:creationId xmlns:a16="http://schemas.microsoft.com/office/drawing/2014/main" id="{728B07F1-A41C-A500-1A97-83F232FB08D2}"/>
                </a:ext>
              </a:extLst>
            </p:cNvPr>
            <p:cNvSpPr/>
            <p:nvPr/>
          </p:nvSpPr>
          <p:spPr>
            <a:xfrm rot="1510821">
              <a:off x="758504" y="1181139"/>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400460611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11_1">
    <p:spTree>
      <p:nvGrpSpPr>
        <p:cNvPr id="1" name=""/>
        <p:cNvGrpSpPr/>
        <p:nvPr/>
      </p:nvGrpSpPr>
      <p:grpSpPr>
        <a:xfrm>
          <a:off x="0" y="0"/>
          <a:ext cx="0" cy="0"/>
          <a:chOff x="0" y="0"/>
          <a:chExt cx="0" cy="0"/>
        </a:xfrm>
      </p:grpSpPr>
      <p:sp>
        <p:nvSpPr>
          <p:cNvPr id="2" name="Google Shape;773;p25">
            <a:extLst>
              <a:ext uri="{FF2B5EF4-FFF2-40B4-BE49-F238E27FC236}">
                <a16:creationId xmlns:a16="http://schemas.microsoft.com/office/drawing/2014/main" id="{A4910447-0892-FF70-D51D-BD9C515509E9}"/>
              </a:ext>
            </a:extLst>
          </p:cNvPr>
          <p:cNvSpPr txBox="1">
            <a:spLocks noGrp="1"/>
          </p:cNvSpPr>
          <p:nvPr>
            <p:ph type="title"/>
          </p:nvPr>
        </p:nvSpPr>
        <p:spPr/>
        <p:txBody>
          <a:bodyPr anchorCtr="1"/>
          <a:lstStyle>
            <a:lvl1pPr algn="ctr">
              <a:defRPr/>
            </a:lvl1pPr>
          </a:lstStyle>
          <a:p>
            <a:pPr lvl="0"/>
            <a:endParaRPr lang="es-PE"/>
          </a:p>
        </p:txBody>
      </p:sp>
      <p:grpSp>
        <p:nvGrpSpPr>
          <p:cNvPr id="3" name="Google Shape;789;p25">
            <a:extLst>
              <a:ext uri="{FF2B5EF4-FFF2-40B4-BE49-F238E27FC236}">
                <a16:creationId xmlns:a16="http://schemas.microsoft.com/office/drawing/2014/main" id="{280816A0-3E79-E8AF-CB01-2110BD3853A1}"/>
              </a:ext>
            </a:extLst>
          </p:cNvPr>
          <p:cNvGrpSpPr/>
          <p:nvPr/>
        </p:nvGrpSpPr>
        <p:grpSpPr>
          <a:xfrm>
            <a:off x="172803" y="2875742"/>
            <a:ext cx="238511" cy="252475"/>
            <a:chOff x="172803" y="2875742"/>
            <a:chExt cx="238511" cy="252475"/>
          </a:xfrm>
        </p:grpSpPr>
        <p:sp>
          <p:nvSpPr>
            <p:cNvPr id="4" name="Google Shape;790;p25">
              <a:extLst>
                <a:ext uri="{FF2B5EF4-FFF2-40B4-BE49-F238E27FC236}">
                  <a16:creationId xmlns:a16="http://schemas.microsoft.com/office/drawing/2014/main" id="{61A24FEA-CE87-DD31-5EDC-DA687F245048}"/>
                </a:ext>
              </a:extLst>
            </p:cNvPr>
            <p:cNvSpPr/>
            <p:nvPr/>
          </p:nvSpPr>
          <p:spPr>
            <a:xfrm>
              <a:off x="211729" y="2915162"/>
              <a:ext cx="160678" cy="173571"/>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91;p25">
              <a:extLst>
                <a:ext uri="{FF2B5EF4-FFF2-40B4-BE49-F238E27FC236}">
                  <a16:creationId xmlns:a16="http://schemas.microsoft.com/office/drawing/2014/main" id="{132A8D53-4143-7D3E-22F8-29DAC208B554}"/>
                </a:ext>
              </a:extLst>
            </p:cNvPr>
            <p:cNvSpPr/>
            <p:nvPr/>
          </p:nvSpPr>
          <p:spPr>
            <a:xfrm>
              <a:off x="172803" y="3040892"/>
              <a:ext cx="86831" cy="87325"/>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92;p25">
              <a:extLst>
                <a:ext uri="{FF2B5EF4-FFF2-40B4-BE49-F238E27FC236}">
                  <a16:creationId xmlns:a16="http://schemas.microsoft.com/office/drawing/2014/main" id="{67FB936B-2873-F94F-8AD6-DDFDA0049B72}"/>
                </a:ext>
              </a:extLst>
            </p:cNvPr>
            <p:cNvSpPr/>
            <p:nvPr/>
          </p:nvSpPr>
          <p:spPr>
            <a:xfrm>
              <a:off x="231187" y="2875742"/>
              <a:ext cx="86319" cy="86831"/>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793;p25">
              <a:extLst>
                <a:ext uri="{FF2B5EF4-FFF2-40B4-BE49-F238E27FC236}">
                  <a16:creationId xmlns:a16="http://schemas.microsoft.com/office/drawing/2014/main" id="{5B3888A3-3E23-649B-4F26-FC4478DA17EA}"/>
                </a:ext>
              </a:extLst>
            </p:cNvPr>
            <p:cNvSpPr/>
            <p:nvPr/>
          </p:nvSpPr>
          <p:spPr>
            <a:xfrm>
              <a:off x="324474" y="3000969"/>
              <a:ext cx="86840" cy="86840"/>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794;p25">
            <a:extLst>
              <a:ext uri="{FF2B5EF4-FFF2-40B4-BE49-F238E27FC236}">
                <a16:creationId xmlns:a16="http://schemas.microsoft.com/office/drawing/2014/main" id="{2D1D64A3-649D-E6C9-36DA-2FE634C5BF7B}"/>
              </a:ext>
            </a:extLst>
          </p:cNvPr>
          <p:cNvGrpSpPr/>
          <p:nvPr/>
        </p:nvGrpSpPr>
        <p:grpSpPr>
          <a:xfrm>
            <a:off x="284251" y="230811"/>
            <a:ext cx="297380" cy="295883"/>
            <a:chOff x="284251" y="230811"/>
            <a:chExt cx="297380" cy="295883"/>
          </a:xfrm>
        </p:grpSpPr>
        <p:sp>
          <p:nvSpPr>
            <p:cNvPr id="9" name="Google Shape;795;p25">
              <a:extLst>
                <a:ext uri="{FF2B5EF4-FFF2-40B4-BE49-F238E27FC236}">
                  <a16:creationId xmlns:a16="http://schemas.microsoft.com/office/drawing/2014/main" id="{29436D7F-BBE5-1219-7032-E28EFEC7FD7E}"/>
                </a:ext>
              </a:extLst>
            </p:cNvPr>
            <p:cNvSpPr/>
            <p:nvPr/>
          </p:nvSpPr>
          <p:spPr>
            <a:xfrm rot="1510821">
              <a:off x="366684" y="278999"/>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96;p25">
              <a:extLst>
                <a:ext uri="{FF2B5EF4-FFF2-40B4-BE49-F238E27FC236}">
                  <a16:creationId xmlns:a16="http://schemas.microsoft.com/office/drawing/2014/main" id="{0DB0BC12-C33C-6C24-86A3-332E33C0A6CA}"/>
                </a:ext>
              </a:extLst>
            </p:cNvPr>
            <p:cNvSpPr/>
            <p:nvPr/>
          </p:nvSpPr>
          <p:spPr>
            <a:xfrm rot="1510821">
              <a:off x="284251" y="384569"/>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797;p25">
              <a:extLst>
                <a:ext uri="{FF2B5EF4-FFF2-40B4-BE49-F238E27FC236}">
                  <a16:creationId xmlns:a16="http://schemas.microsoft.com/office/drawing/2014/main" id="{7A93EB64-BCA4-332F-C3AC-4166E2E39F2A}"/>
                </a:ext>
              </a:extLst>
            </p:cNvPr>
            <p:cNvSpPr/>
            <p:nvPr/>
          </p:nvSpPr>
          <p:spPr>
            <a:xfrm rot="1510821">
              <a:off x="436188" y="230811"/>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798;p25">
              <a:extLst>
                <a:ext uri="{FF2B5EF4-FFF2-40B4-BE49-F238E27FC236}">
                  <a16:creationId xmlns:a16="http://schemas.microsoft.com/office/drawing/2014/main" id="{5DA967DE-9E1E-3C8E-0E9B-7F57352AD556}"/>
                </a:ext>
              </a:extLst>
            </p:cNvPr>
            <p:cNvSpPr/>
            <p:nvPr/>
          </p:nvSpPr>
          <p:spPr>
            <a:xfrm rot="1510821">
              <a:off x="474555" y="419618"/>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 name="Google Shape;799;p25">
            <a:extLst>
              <a:ext uri="{FF2B5EF4-FFF2-40B4-BE49-F238E27FC236}">
                <a16:creationId xmlns:a16="http://schemas.microsoft.com/office/drawing/2014/main" id="{256A46CD-002E-5848-8F68-25B96AC498E7}"/>
              </a:ext>
            </a:extLst>
          </p:cNvPr>
          <p:cNvGrpSpPr/>
          <p:nvPr/>
        </p:nvGrpSpPr>
        <p:grpSpPr>
          <a:xfrm>
            <a:off x="8555226" y="3379585"/>
            <a:ext cx="398569" cy="375508"/>
            <a:chOff x="8555226" y="3379585"/>
            <a:chExt cx="398569" cy="375508"/>
          </a:xfrm>
        </p:grpSpPr>
        <p:sp>
          <p:nvSpPr>
            <p:cNvPr id="14" name="Google Shape;800;p25">
              <a:extLst>
                <a:ext uri="{FF2B5EF4-FFF2-40B4-BE49-F238E27FC236}">
                  <a16:creationId xmlns:a16="http://schemas.microsoft.com/office/drawing/2014/main" id="{B45CDC7C-0E82-8697-51DD-6BDB0636E0A3}"/>
                </a:ext>
              </a:extLst>
            </p:cNvPr>
            <p:cNvSpPr/>
            <p:nvPr/>
          </p:nvSpPr>
          <p:spPr>
            <a:xfrm>
              <a:off x="8596786" y="3525588"/>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801;p25">
              <a:extLst>
                <a:ext uri="{FF2B5EF4-FFF2-40B4-BE49-F238E27FC236}">
                  <a16:creationId xmlns:a16="http://schemas.microsoft.com/office/drawing/2014/main" id="{236BF0F2-B63D-3A06-C1E6-FF5E0BE1A517}"/>
                </a:ext>
              </a:extLst>
            </p:cNvPr>
            <p:cNvSpPr/>
            <p:nvPr/>
          </p:nvSpPr>
          <p:spPr>
            <a:xfrm>
              <a:off x="8692944" y="3428561"/>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802;p25">
              <a:extLst>
                <a:ext uri="{FF2B5EF4-FFF2-40B4-BE49-F238E27FC236}">
                  <a16:creationId xmlns:a16="http://schemas.microsoft.com/office/drawing/2014/main" id="{D55B1C16-6523-DBED-A747-65C2B44B4B30}"/>
                </a:ext>
              </a:extLst>
            </p:cNvPr>
            <p:cNvSpPr/>
            <p:nvPr/>
          </p:nvSpPr>
          <p:spPr>
            <a:xfrm>
              <a:off x="8742980" y="3561176"/>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803;p25">
              <a:extLst>
                <a:ext uri="{FF2B5EF4-FFF2-40B4-BE49-F238E27FC236}">
                  <a16:creationId xmlns:a16="http://schemas.microsoft.com/office/drawing/2014/main" id="{F410AB2A-5230-215F-B6DE-053D1F553FB3}"/>
                </a:ext>
              </a:extLst>
            </p:cNvPr>
            <p:cNvSpPr/>
            <p:nvPr/>
          </p:nvSpPr>
          <p:spPr>
            <a:xfrm>
              <a:off x="8859155" y="3545778"/>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804;p25">
              <a:extLst>
                <a:ext uri="{FF2B5EF4-FFF2-40B4-BE49-F238E27FC236}">
                  <a16:creationId xmlns:a16="http://schemas.microsoft.com/office/drawing/2014/main" id="{EC7A5F25-26EC-7B5E-88F7-ECF6AB63B520}"/>
                </a:ext>
              </a:extLst>
            </p:cNvPr>
            <p:cNvSpPr/>
            <p:nvPr/>
          </p:nvSpPr>
          <p:spPr>
            <a:xfrm>
              <a:off x="8801447" y="3647349"/>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805;p25">
              <a:extLst>
                <a:ext uri="{FF2B5EF4-FFF2-40B4-BE49-F238E27FC236}">
                  <a16:creationId xmlns:a16="http://schemas.microsoft.com/office/drawing/2014/main" id="{211DC284-7E4E-701C-DCD3-3D83647E86CF}"/>
                </a:ext>
              </a:extLst>
            </p:cNvPr>
            <p:cNvSpPr/>
            <p:nvPr/>
          </p:nvSpPr>
          <p:spPr>
            <a:xfrm>
              <a:off x="8555226" y="3483470"/>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806;p25">
              <a:extLst>
                <a:ext uri="{FF2B5EF4-FFF2-40B4-BE49-F238E27FC236}">
                  <a16:creationId xmlns:a16="http://schemas.microsoft.com/office/drawing/2014/main" id="{9FE3C214-12B1-DC58-6F8F-35664A852F96}"/>
                </a:ext>
              </a:extLst>
            </p:cNvPr>
            <p:cNvSpPr/>
            <p:nvPr/>
          </p:nvSpPr>
          <p:spPr>
            <a:xfrm>
              <a:off x="8659870" y="3395761"/>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807;p25">
              <a:extLst>
                <a:ext uri="{FF2B5EF4-FFF2-40B4-BE49-F238E27FC236}">
                  <a16:creationId xmlns:a16="http://schemas.microsoft.com/office/drawing/2014/main" id="{8ACCAB82-609D-FB87-8C6F-95406676E8A4}"/>
                </a:ext>
              </a:extLst>
            </p:cNvPr>
            <p:cNvSpPr/>
            <p:nvPr/>
          </p:nvSpPr>
          <p:spPr>
            <a:xfrm>
              <a:off x="8783753" y="3379585"/>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808;p25">
              <a:extLst>
                <a:ext uri="{FF2B5EF4-FFF2-40B4-BE49-F238E27FC236}">
                  <a16:creationId xmlns:a16="http://schemas.microsoft.com/office/drawing/2014/main" id="{FE2E79B2-F10B-B60C-65E1-FE5917E03CFF}"/>
                </a:ext>
              </a:extLst>
            </p:cNvPr>
            <p:cNvSpPr/>
            <p:nvPr/>
          </p:nvSpPr>
          <p:spPr>
            <a:xfrm>
              <a:off x="8681414" y="3494242"/>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809;p25">
              <a:extLst>
                <a:ext uri="{FF2B5EF4-FFF2-40B4-BE49-F238E27FC236}">
                  <a16:creationId xmlns:a16="http://schemas.microsoft.com/office/drawing/2014/main" id="{2084878A-3AFA-579C-0023-4282C115262D}"/>
                </a:ext>
              </a:extLst>
            </p:cNvPr>
            <p:cNvSpPr/>
            <p:nvPr/>
          </p:nvSpPr>
          <p:spPr>
            <a:xfrm>
              <a:off x="8612934" y="3618107"/>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78212062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849;p27">
            <a:extLst>
              <a:ext uri="{FF2B5EF4-FFF2-40B4-BE49-F238E27FC236}">
                <a16:creationId xmlns:a16="http://schemas.microsoft.com/office/drawing/2014/main" id="{6F48CA22-A164-FF65-BA38-0ECDBA2F21B8}"/>
              </a:ext>
            </a:extLst>
          </p:cNvPr>
          <p:cNvSpPr txBox="1"/>
          <p:nvPr/>
        </p:nvSpPr>
        <p:spPr>
          <a:xfrm>
            <a:off x="720327" y="4010320"/>
            <a:ext cx="4654204" cy="593701"/>
          </a:xfrm>
          <a:prstGeom prst="rect">
            <a:avLst/>
          </a:prstGeom>
          <a:noFill/>
          <a:ln cap="flat">
            <a:noFill/>
          </a:ln>
        </p:spPr>
        <p:txBody>
          <a:bodyPr vert="horz" wrap="square" lIns="457200" tIns="0" rIns="457200" bIns="0" anchor="b" anchorCtr="1" compatLnSpc="1">
            <a:no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000" b="0" i="0" u="none" strike="noStrike" kern="0" cap="none" spc="0" baseline="0">
                <a:solidFill>
                  <a:srgbClr val="FFFFFF"/>
                </a:solidFill>
                <a:uFillTx/>
                <a:latin typeface="Archivo Narrow"/>
                <a:ea typeface="Archivo Narrow"/>
                <a:cs typeface="Archivo Narrow"/>
              </a:rPr>
              <a:t>CREDITS: This presentation template was created by </a:t>
            </a:r>
            <a:r>
              <a:rPr lang="en-US" sz="1000" b="1" i="0" u="none" strike="noStrike" kern="0" cap="none" spc="0" baseline="0">
                <a:solidFill>
                  <a:srgbClr val="FFFFFF"/>
                </a:solidFill>
                <a:uFillTx/>
                <a:latin typeface="Archivo Narrow"/>
                <a:ea typeface="Archivo Narrow"/>
                <a:cs typeface="Archivo Narrow"/>
                <a:hlinkClick r:id="rId2"/>
              </a:rPr>
              <a:t>Slidesgo</a:t>
            </a:r>
            <a:r>
              <a:rPr lang="en-US" sz="1000" b="0" i="0" u="none" strike="noStrike" kern="0" cap="none" spc="0" baseline="0">
                <a:solidFill>
                  <a:srgbClr val="FFFFFF"/>
                </a:solidFill>
                <a:uFillTx/>
                <a:latin typeface="Archivo Narrow"/>
                <a:ea typeface="Archivo Narrow"/>
                <a:cs typeface="Archivo Narrow"/>
              </a:rPr>
              <a:t>, including icons by </a:t>
            </a:r>
            <a:r>
              <a:rPr lang="en-US" sz="1000" b="1" i="0" u="none" strike="noStrike" kern="0" cap="none" spc="0" baseline="0">
                <a:solidFill>
                  <a:srgbClr val="FFFFFF"/>
                </a:solidFill>
                <a:uFillTx/>
                <a:latin typeface="Archivo Narrow"/>
                <a:ea typeface="Archivo Narrow"/>
                <a:cs typeface="Archivo Narrow"/>
                <a:hlinkClick r:id="rId3"/>
              </a:rPr>
              <a:t>Flaticon</a:t>
            </a:r>
            <a:r>
              <a:rPr lang="en-US" sz="1000" b="0" i="0" u="none" strike="noStrike" kern="0" cap="none" spc="0" baseline="0">
                <a:solidFill>
                  <a:srgbClr val="FFFFFF"/>
                </a:solidFill>
                <a:uFillTx/>
                <a:latin typeface="Archivo Narrow"/>
                <a:ea typeface="Archivo Narrow"/>
                <a:cs typeface="Archivo Narrow"/>
              </a:rPr>
              <a:t> and infographics &amp; images by </a:t>
            </a:r>
            <a:r>
              <a:rPr lang="en-US" sz="1000" b="1" i="0" u="none" strike="noStrike" kern="0" cap="none" spc="0" baseline="0">
                <a:solidFill>
                  <a:srgbClr val="FFFFFF"/>
                </a:solidFill>
                <a:uFillTx/>
                <a:latin typeface="Archivo Narrow"/>
                <a:ea typeface="Archivo Narrow"/>
                <a:cs typeface="Archivo Narrow"/>
                <a:hlinkClick r:id="rId4"/>
              </a:rPr>
              <a:t>Freepik</a:t>
            </a:r>
            <a:endParaRPr lang="en-US" sz="1000" b="1" i="0" u="none" strike="noStrike" kern="0" cap="none" spc="0" baseline="0">
              <a:solidFill>
                <a:srgbClr val="FFFFFF"/>
              </a:solidFill>
              <a:uFillTx/>
              <a:latin typeface="Archivo Narrow"/>
              <a:ea typeface="Archivo Narrow"/>
              <a:cs typeface="Archivo Narrow"/>
            </a:endParaRPr>
          </a:p>
        </p:txBody>
      </p:sp>
      <p:sp>
        <p:nvSpPr>
          <p:cNvPr id="3" name="Google Shape;850;p27">
            <a:extLst>
              <a:ext uri="{FF2B5EF4-FFF2-40B4-BE49-F238E27FC236}">
                <a16:creationId xmlns:a16="http://schemas.microsoft.com/office/drawing/2014/main" id="{21E19ECE-CCB0-2AFD-3017-67821481C80F}"/>
              </a:ext>
            </a:extLst>
          </p:cNvPr>
          <p:cNvSpPr txBox="1">
            <a:spLocks noGrp="1"/>
          </p:cNvSpPr>
          <p:nvPr>
            <p:ph type="subTitle" idx="4294967295"/>
          </p:nvPr>
        </p:nvSpPr>
        <p:spPr>
          <a:xfrm>
            <a:off x="1327525" y="3668289"/>
            <a:ext cx="3435601" cy="433197"/>
          </a:xfrm>
        </p:spPr>
        <p:txBody>
          <a:bodyPr anchor="ctr" anchorCtr="1"/>
          <a:lstStyle>
            <a:lvl1pPr algn="ctr">
              <a:spcBef>
                <a:spcPts val="300"/>
              </a:spcBef>
              <a:buNone/>
              <a:defRPr/>
            </a:lvl1pPr>
          </a:lstStyle>
          <a:p>
            <a:pPr lvl="0"/>
            <a:endParaRPr lang="es-PE"/>
          </a:p>
        </p:txBody>
      </p:sp>
      <p:sp>
        <p:nvSpPr>
          <p:cNvPr id="4" name="Google Shape;851;p27">
            <a:extLst>
              <a:ext uri="{FF2B5EF4-FFF2-40B4-BE49-F238E27FC236}">
                <a16:creationId xmlns:a16="http://schemas.microsoft.com/office/drawing/2014/main" id="{1C06AFB4-EE67-A478-AF36-8645EE78E304}"/>
              </a:ext>
            </a:extLst>
          </p:cNvPr>
          <p:cNvSpPr txBox="1">
            <a:spLocks noGrp="1"/>
          </p:cNvSpPr>
          <p:nvPr>
            <p:ph type="title"/>
          </p:nvPr>
        </p:nvSpPr>
        <p:spPr>
          <a:xfrm>
            <a:off x="716276" y="753145"/>
            <a:ext cx="4658099" cy="997802"/>
          </a:xfrm>
        </p:spPr>
        <p:txBody>
          <a:bodyPr anchorCtr="1"/>
          <a:lstStyle>
            <a:lvl1pPr algn="ctr">
              <a:defRPr sz="5200"/>
            </a:lvl1pPr>
          </a:lstStyle>
          <a:p>
            <a:pPr lvl="0"/>
            <a:endParaRPr lang="es-PE"/>
          </a:p>
        </p:txBody>
      </p:sp>
      <p:sp>
        <p:nvSpPr>
          <p:cNvPr id="5" name="Google Shape;852;p27">
            <a:extLst>
              <a:ext uri="{FF2B5EF4-FFF2-40B4-BE49-F238E27FC236}">
                <a16:creationId xmlns:a16="http://schemas.microsoft.com/office/drawing/2014/main" id="{A55AE801-0A4D-D867-78E4-3A2AC169D2FF}"/>
              </a:ext>
            </a:extLst>
          </p:cNvPr>
          <p:cNvSpPr txBox="1">
            <a:spLocks noGrp="1"/>
          </p:cNvSpPr>
          <p:nvPr>
            <p:ph type="subTitle" idx="4294967295"/>
          </p:nvPr>
        </p:nvSpPr>
        <p:spPr>
          <a:xfrm>
            <a:off x="1130271" y="1717929"/>
            <a:ext cx="3830101" cy="904204"/>
          </a:xfrm>
        </p:spPr>
        <p:txBody>
          <a:bodyPr anchor="ctr" anchorCtr="1"/>
          <a:lstStyle>
            <a:lvl1pPr algn="ctr">
              <a:buNone/>
              <a:defRPr/>
            </a:lvl1pPr>
          </a:lstStyle>
          <a:p>
            <a:pPr lvl="0"/>
            <a:endParaRPr lang="es-PE"/>
          </a:p>
        </p:txBody>
      </p:sp>
      <p:grpSp>
        <p:nvGrpSpPr>
          <p:cNvPr id="6" name="Google Shape;868;p27">
            <a:extLst>
              <a:ext uri="{FF2B5EF4-FFF2-40B4-BE49-F238E27FC236}">
                <a16:creationId xmlns:a16="http://schemas.microsoft.com/office/drawing/2014/main" id="{93C3F958-F64D-A9DF-DA7A-781B6FE627C4}"/>
              </a:ext>
            </a:extLst>
          </p:cNvPr>
          <p:cNvGrpSpPr/>
          <p:nvPr/>
        </p:nvGrpSpPr>
        <p:grpSpPr>
          <a:xfrm>
            <a:off x="477664" y="3838276"/>
            <a:ext cx="367789" cy="389314"/>
            <a:chOff x="477664" y="3838276"/>
            <a:chExt cx="367789" cy="389314"/>
          </a:xfrm>
        </p:grpSpPr>
        <p:sp>
          <p:nvSpPr>
            <p:cNvPr id="7" name="Google Shape;869;p27">
              <a:extLst>
                <a:ext uri="{FF2B5EF4-FFF2-40B4-BE49-F238E27FC236}">
                  <a16:creationId xmlns:a16="http://schemas.microsoft.com/office/drawing/2014/main" id="{6EA8652E-412E-1B6E-2F4C-220481FCE0EA}"/>
                </a:ext>
              </a:extLst>
            </p:cNvPr>
            <p:cNvSpPr/>
            <p:nvPr/>
          </p:nvSpPr>
          <p:spPr>
            <a:xfrm>
              <a:off x="537676" y="3899056"/>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870;p27">
              <a:extLst>
                <a:ext uri="{FF2B5EF4-FFF2-40B4-BE49-F238E27FC236}">
                  <a16:creationId xmlns:a16="http://schemas.microsoft.com/office/drawing/2014/main" id="{87D3F2F4-9220-47AE-021E-8C7B32DEE732}"/>
                </a:ext>
              </a:extLst>
            </p:cNvPr>
            <p:cNvSpPr/>
            <p:nvPr/>
          </p:nvSpPr>
          <p:spPr>
            <a:xfrm>
              <a:off x="477664" y="4092936"/>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871;p27">
              <a:extLst>
                <a:ext uri="{FF2B5EF4-FFF2-40B4-BE49-F238E27FC236}">
                  <a16:creationId xmlns:a16="http://schemas.microsoft.com/office/drawing/2014/main" id="{57BD29A0-E612-D700-87CD-DFF279506AEF}"/>
                </a:ext>
              </a:extLst>
            </p:cNvPr>
            <p:cNvSpPr/>
            <p:nvPr/>
          </p:nvSpPr>
          <p:spPr>
            <a:xfrm>
              <a:off x="567686" y="3838276"/>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872;p27">
              <a:extLst>
                <a:ext uri="{FF2B5EF4-FFF2-40B4-BE49-F238E27FC236}">
                  <a16:creationId xmlns:a16="http://schemas.microsoft.com/office/drawing/2014/main" id="{96BE58AF-FAC4-E711-CD2F-832AC1CDEE3D}"/>
                </a:ext>
              </a:extLst>
            </p:cNvPr>
            <p:cNvSpPr/>
            <p:nvPr/>
          </p:nvSpPr>
          <p:spPr>
            <a:xfrm>
              <a:off x="711540" y="4031379"/>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873;p27">
            <a:extLst>
              <a:ext uri="{FF2B5EF4-FFF2-40B4-BE49-F238E27FC236}">
                <a16:creationId xmlns:a16="http://schemas.microsoft.com/office/drawing/2014/main" id="{E40377FB-D8C9-4A1E-71FB-0CB6DA18081D}"/>
              </a:ext>
            </a:extLst>
          </p:cNvPr>
          <p:cNvGrpSpPr/>
          <p:nvPr/>
        </p:nvGrpSpPr>
        <p:grpSpPr>
          <a:xfrm>
            <a:off x="96881" y="1650591"/>
            <a:ext cx="297371" cy="295873"/>
            <a:chOff x="96881" y="1650591"/>
            <a:chExt cx="297371" cy="295873"/>
          </a:xfrm>
        </p:grpSpPr>
        <p:sp>
          <p:nvSpPr>
            <p:cNvPr id="12" name="Google Shape;874;p27">
              <a:extLst>
                <a:ext uri="{FF2B5EF4-FFF2-40B4-BE49-F238E27FC236}">
                  <a16:creationId xmlns:a16="http://schemas.microsoft.com/office/drawing/2014/main" id="{2A81312D-C366-1F07-1874-9DEEE3A7DDC7}"/>
                </a:ext>
              </a:extLst>
            </p:cNvPr>
            <p:cNvSpPr/>
            <p:nvPr/>
          </p:nvSpPr>
          <p:spPr>
            <a:xfrm rot="1510821">
              <a:off x="179314" y="1698779"/>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75;p27">
              <a:extLst>
                <a:ext uri="{FF2B5EF4-FFF2-40B4-BE49-F238E27FC236}">
                  <a16:creationId xmlns:a16="http://schemas.microsoft.com/office/drawing/2014/main" id="{F5ACC328-F4A9-3CCC-0092-234E47427E88}"/>
                </a:ext>
              </a:extLst>
            </p:cNvPr>
            <p:cNvSpPr/>
            <p:nvPr/>
          </p:nvSpPr>
          <p:spPr>
            <a:xfrm rot="1510821">
              <a:off x="96881" y="1804340"/>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876;p27">
              <a:extLst>
                <a:ext uri="{FF2B5EF4-FFF2-40B4-BE49-F238E27FC236}">
                  <a16:creationId xmlns:a16="http://schemas.microsoft.com/office/drawing/2014/main" id="{AA3B7DAB-5838-A445-2E7B-8BDC0563A71F}"/>
                </a:ext>
              </a:extLst>
            </p:cNvPr>
            <p:cNvSpPr/>
            <p:nvPr/>
          </p:nvSpPr>
          <p:spPr>
            <a:xfrm rot="1510821">
              <a:off x="248809" y="1650591"/>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877;p27">
              <a:extLst>
                <a:ext uri="{FF2B5EF4-FFF2-40B4-BE49-F238E27FC236}">
                  <a16:creationId xmlns:a16="http://schemas.microsoft.com/office/drawing/2014/main" id="{5FD15D59-0282-6772-DD81-6174DA59AD3C}"/>
                </a:ext>
              </a:extLst>
            </p:cNvPr>
            <p:cNvSpPr/>
            <p:nvPr/>
          </p:nvSpPr>
          <p:spPr>
            <a:xfrm rot="1510821">
              <a:off x="287176" y="1839388"/>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9799419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59;p3">
            <a:extLst>
              <a:ext uri="{FF2B5EF4-FFF2-40B4-BE49-F238E27FC236}">
                <a16:creationId xmlns:a16="http://schemas.microsoft.com/office/drawing/2014/main" id="{66615238-6FB9-02C2-8169-DD660A9670C2}"/>
              </a:ext>
            </a:extLst>
          </p:cNvPr>
          <p:cNvSpPr txBox="1">
            <a:spLocks noGrp="1"/>
          </p:cNvSpPr>
          <p:nvPr>
            <p:ph type="title"/>
          </p:nvPr>
        </p:nvSpPr>
        <p:spPr>
          <a:xfrm>
            <a:off x="5761177" y="1328952"/>
            <a:ext cx="1732202" cy="951003"/>
          </a:xfrm>
        </p:spPr>
        <p:txBody>
          <a:bodyPr anchorCtr="1"/>
          <a:lstStyle>
            <a:lvl1pPr algn="ctr">
              <a:defRPr sz="6600"/>
            </a:lvl1pPr>
          </a:lstStyle>
          <a:p>
            <a:pPr lvl="0"/>
            <a:r>
              <a:rPr lang="es-PE"/>
              <a:t>xx%</a:t>
            </a:r>
          </a:p>
        </p:txBody>
      </p:sp>
      <p:sp>
        <p:nvSpPr>
          <p:cNvPr id="3" name="Google Shape;60;p3">
            <a:extLst>
              <a:ext uri="{FF2B5EF4-FFF2-40B4-BE49-F238E27FC236}">
                <a16:creationId xmlns:a16="http://schemas.microsoft.com/office/drawing/2014/main" id="{5A4BAF47-062B-1735-0EA4-6B63ADBA3B3E}"/>
              </a:ext>
            </a:extLst>
          </p:cNvPr>
          <p:cNvSpPr txBox="1">
            <a:spLocks noGrp="1"/>
          </p:cNvSpPr>
          <p:nvPr>
            <p:ph type="subTitle" idx="4294967295"/>
          </p:nvPr>
        </p:nvSpPr>
        <p:spPr>
          <a:xfrm>
            <a:off x="5567525" y="3121725"/>
            <a:ext cx="2119496" cy="713396"/>
          </a:xfrm>
        </p:spPr>
        <p:txBody>
          <a:bodyPr anchor="ctr" anchorCtr="1"/>
          <a:lstStyle>
            <a:lvl1pPr algn="ctr">
              <a:buNone/>
              <a:defRPr/>
            </a:lvl1pPr>
          </a:lstStyle>
          <a:p>
            <a:pPr lvl="0"/>
            <a:endParaRPr lang="es-PE"/>
          </a:p>
        </p:txBody>
      </p:sp>
      <p:sp>
        <p:nvSpPr>
          <p:cNvPr id="4" name="Google Shape;61;p3">
            <a:extLst>
              <a:ext uri="{FF2B5EF4-FFF2-40B4-BE49-F238E27FC236}">
                <a16:creationId xmlns:a16="http://schemas.microsoft.com/office/drawing/2014/main" id="{B800EF2C-EE3D-C403-525C-CEF9451D8373}"/>
              </a:ext>
            </a:extLst>
          </p:cNvPr>
          <p:cNvSpPr txBox="1">
            <a:spLocks noGrp="1"/>
          </p:cNvSpPr>
          <p:nvPr>
            <p:ph type="title" idx="4294967295"/>
          </p:nvPr>
        </p:nvSpPr>
        <p:spPr>
          <a:xfrm>
            <a:off x="4961378" y="2279928"/>
            <a:ext cx="3331799" cy="841796"/>
          </a:xfrm>
        </p:spPr>
        <p:txBody>
          <a:bodyPr anchorCtr="1"/>
          <a:lstStyle>
            <a:lvl1pPr algn="ctr">
              <a:defRPr sz="4500"/>
            </a:lvl1pPr>
          </a:lstStyle>
          <a:p>
            <a:pPr lvl="0"/>
            <a:endParaRPr lang="es-PE"/>
          </a:p>
        </p:txBody>
      </p:sp>
      <p:grpSp>
        <p:nvGrpSpPr>
          <p:cNvPr id="5" name="Google Shape;72;p3">
            <a:extLst>
              <a:ext uri="{FF2B5EF4-FFF2-40B4-BE49-F238E27FC236}">
                <a16:creationId xmlns:a16="http://schemas.microsoft.com/office/drawing/2014/main" id="{064F617C-394D-DABA-5987-881E3AA0E159}"/>
              </a:ext>
            </a:extLst>
          </p:cNvPr>
          <p:cNvGrpSpPr/>
          <p:nvPr/>
        </p:nvGrpSpPr>
        <p:grpSpPr>
          <a:xfrm>
            <a:off x="1597438" y="224274"/>
            <a:ext cx="7198120" cy="4616704"/>
            <a:chOff x="1597438" y="224274"/>
            <a:chExt cx="7198120" cy="4616704"/>
          </a:xfrm>
        </p:grpSpPr>
        <p:sp>
          <p:nvSpPr>
            <p:cNvPr id="6" name="Google Shape;73;p3">
              <a:extLst>
                <a:ext uri="{FF2B5EF4-FFF2-40B4-BE49-F238E27FC236}">
                  <a16:creationId xmlns:a16="http://schemas.microsoft.com/office/drawing/2014/main" id="{58199C22-D22D-4CE2-1BB3-4FDEE834CF47}"/>
                </a:ext>
              </a:extLst>
            </p:cNvPr>
            <p:cNvSpPr/>
            <p:nvPr/>
          </p:nvSpPr>
          <p:spPr>
            <a:xfrm>
              <a:off x="2991377" y="224274"/>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74;p3">
              <a:extLst>
                <a:ext uri="{FF2B5EF4-FFF2-40B4-BE49-F238E27FC236}">
                  <a16:creationId xmlns:a16="http://schemas.microsoft.com/office/drawing/2014/main" id="{D7F8E4E6-F67F-FB89-4F1D-5291D6889509}"/>
                </a:ext>
              </a:extLst>
            </p:cNvPr>
            <p:cNvSpPr/>
            <p:nvPr/>
          </p:nvSpPr>
          <p:spPr>
            <a:xfrm>
              <a:off x="5394530" y="1424872"/>
              <a:ext cx="55449" cy="54370"/>
            </a:xfrm>
            <a:custGeom>
              <a:avLst/>
              <a:gdLst>
                <a:gd name="f0" fmla="val w"/>
                <a:gd name="f1" fmla="val h"/>
                <a:gd name="f2" fmla="val 0"/>
                <a:gd name="f3" fmla="val 2889"/>
                <a:gd name="f4" fmla="val 2833"/>
                <a:gd name="f5" fmla="val 1536"/>
                <a:gd name="f6" fmla="val 1501"/>
                <a:gd name="f7" fmla="val 1465"/>
                <a:gd name="f8" fmla="val 2"/>
                <a:gd name="f9" fmla="val 1429"/>
                <a:gd name="f10" fmla="val 6"/>
                <a:gd name="f11" fmla="val 1408"/>
                <a:gd name="f12" fmla="val 5"/>
                <a:gd name="f13" fmla="val 1387"/>
                <a:gd name="f14" fmla="val 4"/>
                <a:gd name="f15" fmla="val 1365"/>
                <a:gd name="f16" fmla="val 840"/>
                <a:gd name="f17" fmla="val 328"/>
                <a:gd name="f18" fmla="val 361"/>
                <a:gd name="f19" fmla="val 153"/>
                <a:gd name="f20" fmla="val 857"/>
                <a:gd name="f21" fmla="val 61"/>
                <a:gd name="f22" fmla="val 1039"/>
                <a:gd name="f23" fmla="val 1"/>
                <a:gd name="f24" fmla="val 1222"/>
                <a:gd name="f25" fmla="val 31"/>
                <a:gd name="f26" fmla="val 1404"/>
                <a:gd name="f27" fmla="val 1526"/>
                <a:gd name="f28" fmla="val 1678"/>
                <a:gd name="f29" fmla="val 1799"/>
                <a:gd name="f30" fmla="val 2043"/>
                <a:gd name="f31" fmla="val 274"/>
                <a:gd name="f32" fmla="val 2255"/>
                <a:gd name="f33" fmla="val 457"/>
                <a:gd name="f34" fmla="val 2407"/>
                <a:gd name="f35" fmla="val 730"/>
                <a:gd name="f36" fmla="val 2650"/>
                <a:gd name="f37" fmla="val 943"/>
                <a:gd name="f38" fmla="val 2772"/>
                <a:gd name="f39" fmla="val 1216"/>
                <a:gd name="f40" fmla="val 1460"/>
                <a:gd name="f41" fmla="val 1642"/>
                <a:gd name="f42" fmla="val 1824"/>
                <a:gd name="f43" fmla="val 2802"/>
                <a:gd name="f44" fmla="val 2007"/>
                <a:gd name="f45" fmla="val 2711"/>
                <a:gd name="f46" fmla="val 2189"/>
                <a:gd name="f47" fmla="val 2341"/>
                <a:gd name="f48" fmla="val 2559"/>
                <a:gd name="f49" fmla="val 2463"/>
                <a:gd name="f50" fmla="val 2706"/>
                <a:gd name="f51" fmla="val 2134"/>
                <a:gd name="f52" fmla="val 2858"/>
                <a:gd name="f53" fmla="val 2888"/>
                <a:gd name="f54" fmla="val 1283"/>
                <a:gd name="f55" fmla="val 1161"/>
                <a:gd name="f56" fmla="val 2827"/>
                <a:gd name="f57" fmla="val 2767"/>
                <a:gd name="f58" fmla="val 796"/>
                <a:gd name="f59" fmla="val 2615"/>
                <a:gd name="f60" fmla="val 584"/>
                <a:gd name="f61" fmla="val 401"/>
                <a:gd name="f62" fmla="val 2159"/>
                <a:gd name="f63" fmla="val 188"/>
                <a:gd name="f64" fmla="val 1974"/>
                <a:gd name="f65" fmla="val 83"/>
                <a:gd name="f66" fmla="val 1766"/>
                <a:gd name="f67" fmla="*/ f0 1 2889"/>
                <a:gd name="f68" fmla="*/ f1 1 2833"/>
                <a:gd name="f69" fmla="val f2"/>
                <a:gd name="f70" fmla="val f3"/>
                <a:gd name="f71" fmla="val f4"/>
                <a:gd name="f72" fmla="+- f71 0 f69"/>
                <a:gd name="f73" fmla="+- f70 0 f69"/>
                <a:gd name="f74" fmla="*/ f73 1 2889"/>
                <a:gd name="f75" fmla="*/ f72 1 2833"/>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2889" h="2833">
                  <a:moveTo>
                    <a:pt x="f5" y="f2"/>
                  </a:moveTo>
                  <a:cubicBezTo>
                    <a:pt x="f6" y="f2"/>
                    <a:pt x="f7" y="f8"/>
                    <a:pt x="f9" y="f10"/>
                  </a:cubicBezTo>
                  <a:cubicBezTo>
                    <a:pt x="f11" y="f12"/>
                    <a:pt x="f13" y="f14"/>
                    <a:pt x="f15" y="f14"/>
                  </a:cubicBezTo>
                  <a:cubicBezTo>
                    <a:pt x="f16" y="f14"/>
                    <a:pt x="f17" y="f18"/>
                    <a:pt x="f19" y="f20"/>
                  </a:cubicBezTo>
                  <a:cubicBezTo>
                    <a:pt x="f21" y="f22"/>
                    <a:pt x="f23" y="f24"/>
                    <a:pt x="f25" y="f26"/>
                  </a:cubicBezTo>
                  <a:cubicBezTo>
                    <a:pt x="f25" y="f27"/>
                    <a:pt x="f21" y="f28"/>
                    <a:pt x="f21" y="f29"/>
                  </a:cubicBezTo>
                  <a:cubicBezTo>
                    <a:pt x="f19" y="f30"/>
                    <a:pt x="f31" y="f32"/>
                    <a:pt x="f33" y="f34"/>
                  </a:cubicBezTo>
                  <a:lnTo>
                    <a:pt x="f35" y="f36"/>
                  </a:lnTo>
                  <a:cubicBezTo>
                    <a:pt x="f37" y="f38"/>
                    <a:pt x="f39" y="f4"/>
                    <a:pt x="f40" y="f4"/>
                  </a:cubicBezTo>
                  <a:cubicBezTo>
                    <a:pt x="f41" y="f4"/>
                    <a:pt x="f42" y="f43"/>
                    <a:pt x="f44" y="f45"/>
                  </a:cubicBezTo>
                  <a:cubicBezTo>
                    <a:pt x="f46" y="f36"/>
                    <a:pt x="f47" y="f48"/>
                    <a:pt x="f49" y="f34"/>
                  </a:cubicBezTo>
                  <a:cubicBezTo>
                    <a:pt x="f50" y="f51"/>
                    <a:pt x="f52" y="f29"/>
                    <a:pt x="f53" y="f26"/>
                  </a:cubicBezTo>
                  <a:cubicBezTo>
                    <a:pt x="f52" y="f54"/>
                    <a:pt x="f52" y="f55"/>
                    <a:pt x="f56" y="f22"/>
                  </a:cubicBezTo>
                  <a:cubicBezTo>
                    <a:pt x="f57" y="f58"/>
                    <a:pt x="f59" y="f60"/>
                    <a:pt x="f49" y="f61"/>
                  </a:cubicBezTo>
                  <a:lnTo>
                    <a:pt x="f62" y="f63"/>
                  </a:lnTo>
                  <a:cubicBezTo>
                    <a:pt x="f64" y="f65"/>
                    <a:pt x="f66"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75;p3">
              <a:extLst>
                <a:ext uri="{FF2B5EF4-FFF2-40B4-BE49-F238E27FC236}">
                  <a16:creationId xmlns:a16="http://schemas.microsoft.com/office/drawing/2014/main" id="{CC19D9F7-C934-337D-9504-3027E7C6A29C}"/>
                </a:ext>
              </a:extLst>
            </p:cNvPr>
            <p:cNvSpPr/>
            <p:nvPr/>
          </p:nvSpPr>
          <p:spPr>
            <a:xfrm>
              <a:off x="5680682" y="4477478"/>
              <a:ext cx="56025" cy="43781"/>
            </a:xfrm>
            <a:custGeom>
              <a:avLst/>
              <a:gdLst>
                <a:gd name="f0" fmla="val w"/>
                <a:gd name="f1" fmla="val h"/>
                <a:gd name="f2" fmla="val 0"/>
                <a:gd name="f3" fmla="val 2919"/>
                <a:gd name="f4" fmla="val 2281"/>
                <a:gd name="f5" fmla="val 1460"/>
                <a:gd name="f6" fmla="val 1"/>
                <a:gd name="f7" fmla="val 2280"/>
                <a:gd name="f8" fmla="*/ f0 1 2919"/>
                <a:gd name="f9" fmla="*/ f1 1 2281"/>
                <a:gd name="f10" fmla="val f2"/>
                <a:gd name="f11" fmla="val f3"/>
                <a:gd name="f12" fmla="val f4"/>
                <a:gd name="f13" fmla="+- f12 0 f10"/>
                <a:gd name="f14" fmla="+- f11 0 f10"/>
                <a:gd name="f15" fmla="*/ f14 1 2919"/>
                <a:gd name="f16" fmla="*/ f13 1 228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919" h="2281">
                  <a:moveTo>
                    <a:pt x="f5" y="f6"/>
                  </a:moveTo>
                  <a:cubicBezTo>
                    <a:pt x="f6" y="f6"/>
                    <a:pt x="f6" y="f7"/>
                    <a:pt x="f5" y="f7"/>
                  </a:cubicBezTo>
                  <a:cubicBezTo>
                    <a:pt x="f3" y="f7"/>
                    <a:pt x="f3"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6;p3">
              <a:extLst>
                <a:ext uri="{FF2B5EF4-FFF2-40B4-BE49-F238E27FC236}">
                  <a16:creationId xmlns:a16="http://schemas.microsoft.com/office/drawing/2014/main" id="{87E51DEC-E96B-DEF0-75B0-4218F04D145F}"/>
                </a:ext>
              </a:extLst>
            </p:cNvPr>
            <p:cNvSpPr/>
            <p:nvPr/>
          </p:nvSpPr>
          <p:spPr>
            <a:xfrm>
              <a:off x="2812575" y="4738685"/>
              <a:ext cx="102101" cy="102293"/>
            </a:xfrm>
            <a:custGeom>
              <a:avLst/>
              <a:gdLst>
                <a:gd name="f0" fmla="val w"/>
                <a:gd name="f1" fmla="val h"/>
                <a:gd name="f2" fmla="val 0"/>
                <a:gd name="f3" fmla="val 5320"/>
                <a:gd name="f4" fmla="val 5330"/>
                <a:gd name="f5" fmla="val 2589"/>
                <a:gd name="f6" fmla="val 1"/>
                <a:gd name="f7" fmla="val 2378"/>
                <a:gd name="f8" fmla="val 2172"/>
                <a:gd name="f9" fmla="val 30"/>
                <a:gd name="f10" fmla="val 1976"/>
                <a:gd name="f11" fmla="val 101"/>
                <a:gd name="f12" fmla="val 1368"/>
                <a:gd name="f13" fmla="val 345"/>
                <a:gd name="f14" fmla="val 973"/>
                <a:gd name="f15" fmla="val 588"/>
                <a:gd name="f16" fmla="val 639"/>
                <a:gd name="f17" fmla="val 922"/>
                <a:gd name="f18" fmla="val 426"/>
                <a:gd name="f19" fmla="val 1317"/>
                <a:gd name="f20" fmla="val 456"/>
                <a:gd name="f21" fmla="val 1256"/>
                <a:gd name="f22" fmla="val 304"/>
                <a:gd name="f23" fmla="val 1500"/>
                <a:gd name="f24" fmla="val 213"/>
                <a:gd name="f25" fmla="val 1743"/>
                <a:gd name="f26" fmla="val 122"/>
                <a:gd name="f27" fmla="val 2016"/>
                <a:gd name="f28" fmla="val 92"/>
                <a:gd name="f29" fmla="val 2260"/>
                <a:gd name="f30" fmla="val 61"/>
                <a:gd name="f31" fmla="val 2472"/>
                <a:gd name="f32" fmla="val 31"/>
                <a:gd name="f33" fmla="val 2715"/>
                <a:gd name="f34" fmla="val 3080"/>
                <a:gd name="f35" fmla="val 3415"/>
                <a:gd name="f36" fmla="val 244"/>
                <a:gd name="f37" fmla="val 3718"/>
                <a:gd name="f38" fmla="val 3931"/>
                <a:gd name="f39" fmla="val 4144"/>
                <a:gd name="f40" fmla="val 578"/>
                <a:gd name="f41" fmla="val 4296"/>
                <a:gd name="f42" fmla="val 760"/>
                <a:gd name="f43" fmla="val 4570"/>
                <a:gd name="f44" fmla="val 1003"/>
                <a:gd name="f45" fmla="val 4813"/>
                <a:gd name="f46" fmla="val 1307"/>
                <a:gd name="f47" fmla="val 4965"/>
                <a:gd name="f48" fmla="val 1946"/>
                <a:gd name="f49" fmla="val 5238"/>
                <a:gd name="f50" fmla="val 2645"/>
                <a:gd name="f51" fmla="val 5329"/>
                <a:gd name="f52" fmla="val 2979"/>
                <a:gd name="f53" fmla="val 3344"/>
                <a:gd name="f54" fmla="val 5269"/>
                <a:gd name="f55" fmla="val 3648"/>
                <a:gd name="f56" fmla="val 5117"/>
                <a:gd name="f57" fmla="val 3952"/>
                <a:gd name="f58" fmla="val 4995"/>
                <a:gd name="f59" fmla="val 4256"/>
                <a:gd name="f60" fmla="val 4499"/>
                <a:gd name="f61" fmla="val 4539"/>
                <a:gd name="f62" fmla="val 4742"/>
                <a:gd name="f63" fmla="val 4955"/>
                <a:gd name="f64" fmla="val 4022"/>
                <a:gd name="f65" fmla="val 5046"/>
                <a:gd name="f66" fmla="val 3688"/>
                <a:gd name="f67" fmla="val 5107"/>
                <a:gd name="f68" fmla="val 3567"/>
                <a:gd name="f69" fmla="val 5168"/>
                <a:gd name="f70" fmla="val 3445"/>
                <a:gd name="f71" fmla="val 5198"/>
                <a:gd name="f72" fmla="val 3323"/>
                <a:gd name="f73" fmla="val 5289"/>
                <a:gd name="f74" fmla="val 2959"/>
                <a:gd name="f75" fmla="val 2594"/>
                <a:gd name="f76" fmla="val 5228"/>
                <a:gd name="f77" fmla="val 1925"/>
                <a:gd name="f78" fmla="val 1591"/>
                <a:gd name="f79" fmla="val 4925"/>
                <a:gd name="f80" fmla="val 1287"/>
                <a:gd name="f81" fmla="val 4529"/>
                <a:gd name="f82" fmla="val 770"/>
                <a:gd name="f83" fmla="val 4286"/>
                <a:gd name="f84" fmla="val 527"/>
                <a:gd name="f85" fmla="val 4013"/>
                <a:gd name="f86" fmla="val 314"/>
                <a:gd name="f87" fmla="val 3678"/>
                <a:gd name="f88" fmla="val 223"/>
                <a:gd name="f89" fmla="val 3496"/>
                <a:gd name="f90" fmla="val 3253"/>
                <a:gd name="f91" fmla="val 41"/>
                <a:gd name="f92" fmla="val 3040"/>
                <a:gd name="f93" fmla="val 2889"/>
                <a:gd name="f94" fmla="val 15"/>
                <a:gd name="f95" fmla="val 2738"/>
                <a:gd name="f96" fmla="*/ f0 1 5320"/>
                <a:gd name="f97" fmla="*/ f1 1 5330"/>
                <a:gd name="f98" fmla="val f2"/>
                <a:gd name="f99" fmla="val f3"/>
                <a:gd name="f100" fmla="val f4"/>
                <a:gd name="f101" fmla="+- f100 0 f98"/>
                <a:gd name="f102" fmla="+- f99 0 f98"/>
                <a:gd name="f103" fmla="*/ f102 1 5320"/>
                <a:gd name="f104" fmla="*/ f101 1 5330"/>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5320" h="5330">
                  <a:moveTo>
                    <a:pt x="f5" y="f6"/>
                  </a:moveTo>
                  <a:cubicBezTo>
                    <a:pt x="f7" y="f6"/>
                    <a:pt x="f8" y="f9"/>
                    <a:pt x="f10" y="f11"/>
                  </a:cubicBezTo>
                  <a:lnTo>
                    <a:pt x="f12" y="f13"/>
                  </a:lnTo>
                  <a:cubicBezTo>
                    <a:pt x="f14" y="f15"/>
                    <a:pt x="f16" y="f17"/>
                    <a:pt x="f18" y="f19"/>
                  </a:cubicBezTo>
                  <a:lnTo>
                    <a:pt x="f20" y="f21"/>
                  </a:lnTo>
                  <a:lnTo>
                    <a:pt x="f20" y="f21"/>
                  </a:lnTo>
                  <a:cubicBezTo>
                    <a:pt x="f22" y="f23"/>
                    <a:pt x="f24" y="f25"/>
                    <a:pt x="f26" y="f27"/>
                  </a:cubicBezTo>
                  <a:cubicBezTo>
                    <a:pt x="f28" y="f29"/>
                    <a:pt x="f30" y="f31"/>
                    <a:pt x="f32" y="f33"/>
                  </a:cubicBezTo>
                  <a:cubicBezTo>
                    <a:pt x="f2" y="f34"/>
                    <a:pt x="f28" y="f35"/>
                    <a:pt x="f36" y="f37"/>
                  </a:cubicBezTo>
                  <a:cubicBezTo>
                    <a:pt x="f22" y="f38"/>
                    <a:pt x="f18" y="f39"/>
                    <a:pt x="f40" y="f41"/>
                  </a:cubicBezTo>
                  <a:cubicBezTo>
                    <a:pt x="f42" y="f43"/>
                    <a:pt x="f44" y="f45"/>
                    <a:pt x="f46" y="f47"/>
                  </a:cubicBezTo>
                  <a:lnTo>
                    <a:pt x="f48" y="f49"/>
                  </a:lnTo>
                  <a:lnTo>
                    <a:pt x="f50" y="f51"/>
                  </a:lnTo>
                  <a:cubicBezTo>
                    <a:pt x="f52" y="f51"/>
                    <a:pt x="f53" y="f54"/>
                    <a:pt x="f55" y="f56"/>
                  </a:cubicBezTo>
                  <a:cubicBezTo>
                    <a:pt x="f57" y="f58"/>
                    <a:pt x="f59" y="f45"/>
                    <a:pt x="f60" y="f43"/>
                  </a:cubicBezTo>
                  <a:lnTo>
                    <a:pt x="f60" y="f61"/>
                  </a:lnTo>
                  <a:cubicBezTo>
                    <a:pt x="f62" y="f41"/>
                    <a:pt x="f63" y="f64"/>
                    <a:pt x="f65" y="f66"/>
                  </a:cubicBezTo>
                  <a:cubicBezTo>
                    <a:pt x="f67" y="f68"/>
                    <a:pt x="f69" y="f70"/>
                    <a:pt x="f71" y="f72"/>
                  </a:cubicBezTo>
                  <a:cubicBezTo>
                    <a:pt x="f73" y="f74"/>
                    <a:pt x="f3" y="f75"/>
                    <a:pt x="f76" y="f29"/>
                  </a:cubicBezTo>
                  <a:cubicBezTo>
                    <a:pt x="f76" y="f77"/>
                    <a:pt x="f67" y="f78"/>
                    <a:pt x="f79" y="f80"/>
                  </a:cubicBezTo>
                  <a:lnTo>
                    <a:pt x="f81" y="f82"/>
                  </a:lnTo>
                  <a:cubicBezTo>
                    <a:pt x="f83" y="f84"/>
                    <a:pt x="f85" y="f86"/>
                    <a:pt x="f87" y="f88"/>
                  </a:cubicBezTo>
                  <a:cubicBezTo>
                    <a:pt x="f89" y="f11"/>
                    <a:pt x="f90" y="f91"/>
                    <a:pt x="f92" y="f91"/>
                  </a:cubicBezTo>
                  <a:cubicBezTo>
                    <a:pt x="f93" y="f94"/>
                    <a:pt x="f95"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7;p3">
              <a:extLst>
                <a:ext uri="{FF2B5EF4-FFF2-40B4-BE49-F238E27FC236}">
                  <a16:creationId xmlns:a16="http://schemas.microsoft.com/office/drawing/2014/main" id="{701BA4D9-99C9-EA70-7873-4A4B74BFEC8F}"/>
                </a:ext>
              </a:extLst>
            </p:cNvPr>
            <p:cNvSpPr/>
            <p:nvPr/>
          </p:nvSpPr>
          <p:spPr>
            <a:xfrm>
              <a:off x="1597438" y="4259979"/>
              <a:ext cx="70015" cy="69594"/>
            </a:xfrm>
            <a:custGeom>
              <a:avLst/>
              <a:gdLst>
                <a:gd name="f0" fmla="val w"/>
                <a:gd name="f1" fmla="val h"/>
                <a:gd name="f2" fmla="val 0"/>
                <a:gd name="f3" fmla="val 3648"/>
                <a:gd name="f4" fmla="val 3626"/>
                <a:gd name="f5" fmla="val 1824"/>
                <a:gd name="f6" fmla="val 1"/>
                <a:gd name="f7" fmla="val 1338"/>
                <a:gd name="f8" fmla="val 92"/>
                <a:gd name="f9" fmla="val 1125"/>
                <a:gd name="f10" fmla="val 122"/>
                <a:gd name="f11" fmla="val 912"/>
                <a:gd name="f12" fmla="val 244"/>
                <a:gd name="f13" fmla="val 730"/>
                <a:gd name="f14" fmla="val 396"/>
                <a:gd name="f15" fmla="val 608"/>
                <a:gd name="f16" fmla="val 487"/>
                <a:gd name="f17" fmla="val 486"/>
                <a:gd name="f18" fmla="val 578"/>
                <a:gd name="f19" fmla="val 395"/>
                <a:gd name="f20" fmla="val 243"/>
                <a:gd name="f21" fmla="val 882"/>
                <a:gd name="f22" fmla="val 152"/>
                <a:gd name="f23" fmla="val 1095"/>
                <a:gd name="f24" fmla="val 91"/>
                <a:gd name="f25" fmla="val 1642"/>
                <a:gd name="f26" fmla="val 1976"/>
                <a:gd name="f27" fmla="val 2280"/>
                <a:gd name="f28" fmla="val 182"/>
                <a:gd name="f29" fmla="val 2584"/>
                <a:gd name="f30" fmla="val 334"/>
                <a:gd name="f31" fmla="val 2858"/>
                <a:gd name="f32" fmla="val 547"/>
                <a:gd name="f33" fmla="val 3101"/>
                <a:gd name="f34" fmla="val 699"/>
                <a:gd name="f35" fmla="val 3253"/>
                <a:gd name="f36" fmla="val 3405"/>
                <a:gd name="f37" fmla="val 3466"/>
                <a:gd name="f38" fmla="val 1301"/>
                <a:gd name="f39" fmla="val 3567"/>
                <a:gd name="f40" fmla="val 1498"/>
                <a:gd name="f41" fmla="val 1699"/>
                <a:gd name="f42" fmla="val 1740"/>
                <a:gd name="f43" fmla="val 1782"/>
                <a:gd name="f44" fmla="val 3623"/>
                <a:gd name="f45" fmla="val 3618"/>
                <a:gd name="f46" fmla="val 2310"/>
                <a:gd name="f47" fmla="val 3557"/>
                <a:gd name="f48" fmla="val 2614"/>
                <a:gd name="f49" fmla="val 2888"/>
                <a:gd name="f50" fmla="val 3314"/>
                <a:gd name="f51" fmla="val 3131"/>
                <a:gd name="f52" fmla="val 3071"/>
                <a:gd name="f53" fmla="val 3283"/>
                <a:gd name="f54" fmla="val 2919"/>
                <a:gd name="f55" fmla="val 3435"/>
                <a:gd name="f56" fmla="val 2706"/>
                <a:gd name="f57" fmla="val 3496"/>
                <a:gd name="f58" fmla="val 2493"/>
                <a:gd name="f59" fmla="val 3587"/>
                <a:gd name="f60" fmla="val 2341"/>
                <a:gd name="f61" fmla="val 3617"/>
                <a:gd name="f62" fmla="val 2189"/>
                <a:gd name="f63" fmla="val 2037"/>
                <a:gd name="f64" fmla="val 1946"/>
                <a:gd name="f65" fmla="val 1885"/>
                <a:gd name="f66" fmla="val 1794"/>
                <a:gd name="f67" fmla="val 1703"/>
                <a:gd name="f68" fmla="val 1368"/>
                <a:gd name="f69" fmla="val 3556"/>
                <a:gd name="f70" fmla="val 3526"/>
                <a:gd name="f71" fmla="val 3404"/>
                <a:gd name="f72" fmla="val 3252"/>
                <a:gd name="f73" fmla="val 3192"/>
                <a:gd name="f74" fmla="val 639"/>
                <a:gd name="f75" fmla="val 3070"/>
                <a:gd name="f76" fmla="val 517"/>
                <a:gd name="f77" fmla="val 3040"/>
                <a:gd name="f78" fmla="val 3009"/>
                <a:gd name="f79" fmla="val 457"/>
                <a:gd name="f80" fmla="val 426"/>
                <a:gd name="f81" fmla="val 2857"/>
                <a:gd name="f82" fmla="val 305"/>
                <a:gd name="f83" fmla="val 2705"/>
                <a:gd name="f84" fmla="val 213"/>
                <a:gd name="f85" fmla="val 2523"/>
                <a:gd name="f86" fmla="val 183"/>
                <a:gd name="f87" fmla="val 2401"/>
                <a:gd name="f88" fmla="val 2249"/>
                <a:gd name="f89" fmla="val 61"/>
                <a:gd name="f90" fmla="val 2067"/>
                <a:gd name="f91" fmla="val 2006"/>
                <a:gd name="f92" fmla="val 1915"/>
                <a:gd name="f93" fmla="val 31"/>
                <a:gd name="f94" fmla="*/ f0 1 3648"/>
                <a:gd name="f95" fmla="*/ f1 1 3626"/>
                <a:gd name="f96" fmla="val f2"/>
                <a:gd name="f97" fmla="val f3"/>
                <a:gd name="f98" fmla="val f4"/>
                <a:gd name="f99" fmla="+- f98 0 f96"/>
                <a:gd name="f100" fmla="+- f97 0 f96"/>
                <a:gd name="f101" fmla="*/ f100 1 3648"/>
                <a:gd name="f102" fmla="*/ f99 1 3626"/>
                <a:gd name="f103" fmla="*/ f96 1 f101"/>
                <a:gd name="f104" fmla="*/ f97 1 f101"/>
                <a:gd name="f105" fmla="*/ f96 1 f102"/>
                <a:gd name="f106" fmla="*/ f98 1 f102"/>
                <a:gd name="f107" fmla="*/ f103 f94 1"/>
                <a:gd name="f108" fmla="*/ f104 f94 1"/>
                <a:gd name="f109" fmla="*/ f106 f95 1"/>
                <a:gd name="f110" fmla="*/ f105 f95 1"/>
              </a:gdLst>
              <a:ahLst/>
              <a:cxnLst>
                <a:cxn ang="3cd4">
                  <a:pos x="hc" y="t"/>
                </a:cxn>
                <a:cxn ang="0">
                  <a:pos x="r" y="vc"/>
                </a:cxn>
                <a:cxn ang="cd4">
                  <a:pos x="hc" y="b"/>
                </a:cxn>
                <a:cxn ang="cd2">
                  <a:pos x="l" y="vc"/>
                </a:cxn>
              </a:cxnLst>
              <a:rect l="f107" t="f110" r="f108" b="f109"/>
              <a:pathLst>
                <a:path w="3648" h="3626">
                  <a:moveTo>
                    <a:pt x="f5" y="f6"/>
                  </a:moveTo>
                  <a:lnTo>
                    <a:pt x="f7" y="f8"/>
                  </a:lnTo>
                  <a:cubicBezTo>
                    <a:pt x="f9" y="f10"/>
                    <a:pt x="f11" y="f12"/>
                    <a:pt x="f13" y="f14"/>
                  </a:cubicBezTo>
                  <a:cubicBezTo>
                    <a:pt x="f15" y="f16"/>
                    <a:pt x="f17" y="f18"/>
                    <a:pt x="f19" y="f13"/>
                  </a:cubicBezTo>
                  <a:cubicBezTo>
                    <a:pt x="f20" y="f21"/>
                    <a:pt x="f22" y="f23"/>
                    <a:pt x="f24" y="f7"/>
                  </a:cubicBezTo>
                  <a:cubicBezTo>
                    <a:pt x="f2" y="f25"/>
                    <a:pt x="f2" y="f26"/>
                    <a:pt x="f24" y="f27"/>
                  </a:cubicBezTo>
                  <a:cubicBezTo>
                    <a:pt x="f28" y="f29"/>
                    <a:pt x="f30" y="f31"/>
                    <a:pt x="f32" y="f33"/>
                  </a:cubicBezTo>
                  <a:cubicBezTo>
                    <a:pt x="f34" y="f35"/>
                    <a:pt x="f11" y="f36"/>
                    <a:pt x="f9" y="f37"/>
                  </a:cubicBezTo>
                  <a:cubicBezTo>
                    <a:pt x="f38" y="f39"/>
                    <a:pt x="f40" y="f4"/>
                    <a:pt x="f41" y="f4"/>
                  </a:cubicBezTo>
                  <a:cubicBezTo>
                    <a:pt x="f42" y="f4"/>
                    <a:pt x="f43" y="f44"/>
                    <a:pt x="f5" y="f45"/>
                  </a:cubicBezTo>
                  <a:lnTo>
                    <a:pt x="f46" y="f47"/>
                  </a:lnTo>
                  <a:cubicBezTo>
                    <a:pt x="f48" y="f37"/>
                    <a:pt x="f49" y="f50"/>
                    <a:pt x="f51" y="f52"/>
                  </a:cubicBezTo>
                  <a:cubicBezTo>
                    <a:pt x="f53" y="f54"/>
                    <a:pt x="f55" y="f56"/>
                    <a:pt x="f57" y="f58"/>
                  </a:cubicBezTo>
                  <a:cubicBezTo>
                    <a:pt x="f59" y="f60"/>
                    <a:pt x="f61" y="f62"/>
                    <a:pt x="f61" y="f63"/>
                  </a:cubicBezTo>
                  <a:cubicBezTo>
                    <a:pt x="f61" y="f64"/>
                    <a:pt x="f3" y="f65"/>
                    <a:pt x="f3" y="f66"/>
                  </a:cubicBezTo>
                  <a:cubicBezTo>
                    <a:pt x="f3" y="f67"/>
                    <a:pt x="f59" y="f68"/>
                    <a:pt x="f69" y="f7"/>
                  </a:cubicBezTo>
                  <a:cubicBezTo>
                    <a:pt x="f70" y="f23"/>
                    <a:pt x="f71" y="f21"/>
                    <a:pt x="f72" y="f13"/>
                  </a:cubicBezTo>
                  <a:cubicBezTo>
                    <a:pt x="f73" y="f74"/>
                    <a:pt x="f51" y="f18"/>
                    <a:pt x="f75" y="f76"/>
                  </a:cubicBezTo>
                  <a:cubicBezTo>
                    <a:pt x="f77" y="f16"/>
                    <a:pt x="f78" y="f79"/>
                    <a:pt x="f78" y="f80"/>
                  </a:cubicBezTo>
                  <a:cubicBezTo>
                    <a:pt x="f81" y="f82"/>
                    <a:pt x="f83" y="f84"/>
                    <a:pt x="f85" y="f86"/>
                  </a:cubicBezTo>
                  <a:cubicBezTo>
                    <a:pt x="f87" y="f8"/>
                    <a:pt x="f88" y="f89"/>
                    <a:pt x="f90" y="f89"/>
                  </a:cubicBezTo>
                  <a:cubicBezTo>
                    <a:pt x="f91" y="f89"/>
                    <a:pt x="f92" y="f93"/>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78;p3">
              <a:extLst>
                <a:ext uri="{FF2B5EF4-FFF2-40B4-BE49-F238E27FC236}">
                  <a16:creationId xmlns:a16="http://schemas.microsoft.com/office/drawing/2014/main" id="{ED1FF161-5D4F-19B1-F986-A9BA2405C1DA}"/>
                </a:ext>
              </a:extLst>
            </p:cNvPr>
            <p:cNvSpPr/>
            <p:nvPr/>
          </p:nvSpPr>
          <p:spPr>
            <a:xfrm>
              <a:off x="7957364" y="4751515"/>
              <a:ext cx="77019" cy="76599"/>
            </a:xfrm>
            <a:custGeom>
              <a:avLst/>
              <a:gdLst>
                <a:gd name="f0" fmla="val w"/>
                <a:gd name="f1" fmla="val h"/>
                <a:gd name="f2" fmla="val 0"/>
                <a:gd name="f3" fmla="val 4013"/>
                <a:gd name="f4" fmla="val 3991"/>
                <a:gd name="f5" fmla="val 2006"/>
                <a:gd name="f6" fmla="val 1"/>
                <a:gd name="f7" fmla="val 1489"/>
                <a:gd name="f8" fmla="val 973"/>
                <a:gd name="f9" fmla="val 191"/>
                <a:gd name="f10" fmla="val 578"/>
                <a:gd name="f11" fmla="val 571"/>
                <a:gd name="f12" fmla="val 395"/>
                <a:gd name="f13" fmla="val 753"/>
                <a:gd name="f14" fmla="val 243"/>
                <a:gd name="f15" fmla="val 966"/>
                <a:gd name="f16" fmla="val 182"/>
                <a:gd name="f17" fmla="val 1239"/>
                <a:gd name="f18" fmla="val 61"/>
                <a:gd name="f19" fmla="val 1452"/>
                <a:gd name="f20" fmla="val 1726"/>
                <a:gd name="f21" fmla="val 1999"/>
                <a:gd name="f22" fmla="val 2516"/>
                <a:gd name="f23" fmla="val 213"/>
                <a:gd name="f24" fmla="val 3033"/>
                <a:gd name="f25" fmla="val 3397"/>
                <a:gd name="f26" fmla="val 3793"/>
                <a:gd name="f27" fmla="val 3990"/>
                <a:gd name="f28" fmla="val 2002"/>
                <a:gd name="f29" fmla="val 2515"/>
                <a:gd name="f30" fmla="val 3024"/>
                <a:gd name="f31" fmla="val 3404"/>
                <a:gd name="f32" fmla="val 3617"/>
                <a:gd name="f33" fmla="val 3215"/>
                <a:gd name="f34" fmla="val 3769"/>
                <a:gd name="f35" fmla="val 3002"/>
                <a:gd name="f36" fmla="val 3830"/>
                <a:gd name="f37" fmla="val 2759"/>
                <a:gd name="f38" fmla="val 3951"/>
                <a:gd name="f39" fmla="val 4012"/>
                <a:gd name="f40" fmla="val 2273"/>
                <a:gd name="f41" fmla="val 3800"/>
                <a:gd name="f42" fmla="val 3435"/>
                <a:gd name="f43" fmla="val 3040"/>
                <a:gd name="f44" fmla="val 2523"/>
                <a:gd name="f45" fmla="*/ f0 1 4013"/>
                <a:gd name="f46" fmla="*/ f1 1 3991"/>
                <a:gd name="f47" fmla="val f2"/>
                <a:gd name="f48" fmla="val f3"/>
                <a:gd name="f49" fmla="val f4"/>
                <a:gd name="f50" fmla="+- f49 0 f47"/>
                <a:gd name="f51" fmla="+- f48 0 f47"/>
                <a:gd name="f52" fmla="*/ f51 1 4013"/>
                <a:gd name="f53" fmla="*/ f50 1 3991"/>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013" h="3991">
                  <a:moveTo>
                    <a:pt x="f5" y="f6"/>
                  </a:moveTo>
                  <a:cubicBezTo>
                    <a:pt x="f7" y="f6"/>
                    <a:pt x="f8" y="f9"/>
                    <a:pt x="f10" y="f11"/>
                  </a:cubicBezTo>
                  <a:cubicBezTo>
                    <a:pt x="f12" y="f13"/>
                    <a:pt x="f14" y="f15"/>
                    <a:pt x="f16" y="f17"/>
                  </a:cubicBezTo>
                  <a:cubicBezTo>
                    <a:pt x="f18" y="f19"/>
                    <a:pt x="f2" y="f20"/>
                    <a:pt x="f2" y="f21"/>
                  </a:cubicBezTo>
                  <a:cubicBezTo>
                    <a:pt x="f2" y="f22"/>
                    <a:pt x="f23" y="f24"/>
                    <a:pt x="f10" y="f25"/>
                  </a:cubicBezTo>
                  <a:cubicBezTo>
                    <a:pt x="f8" y="f26"/>
                    <a:pt x="f7" y="f27"/>
                    <a:pt x="f28" y="f27"/>
                  </a:cubicBezTo>
                  <a:cubicBezTo>
                    <a:pt x="f29" y="f27"/>
                    <a:pt x="f30" y="f26"/>
                    <a:pt x="f31" y="f25"/>
                  </a:cubicBezTo>
                  <a:cubicBezTo>
                    <a:pt x="f32" y="f33"/>
                    <a:pt x="f34" y="f35"/>
                    <a:pt x="f36" y="f37"/>
                  </a:cubicBezTo>
                  <a:cubicBezTo>
                    <a:pt x="f38" y="f22"/>
                    <a:pt x="f39" y="f40"/>
                    <a:pt x="f39" y="f21"/>
                  </a:cubicBezTo>
                  <a:cubicBezTo>
                    <a:pt x="f39" y="f19"/>
                    <a:pt x="f41" y="f15"/>
                    <a:pt x="f42" y="f11"/>
                  </a:cubicBezTo>
                  <a:cubicBezTo>
                    <a:pt x="f43" y="f9"/>
                    <a:pt x="f44"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79;p3">
              <a:extLst>
                <a:ext uri="{FF2B5EF4-FFF2-40B4-BE49-F238E27FC236}">
                  <a16:creationId xmlns:a16="http://schemas.microsoft.com/office/drawing/2014/main" id="{1CC571EF-1DC6-4A11-110C-0C3E83EAABCB}"/>
                </a:ext>
              </a:extLst>
            </p:cNvPr>
            <p:cNvSpPr/>
            <p:nvPr/>
          </p:nvSpPr>
          <p:spPr>
            <a:xfrm>
              <a:off x="8708023" y="4050481"/>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0;p3">
              <a:extLst>
                <a:ext uri="{FF2B5EF4-FFF2-40B4-BE49-F238E27FC236}">
                  <a16:creationId xmlns:a16="http://schemas.microsoft.com/office/drawing/2014/main" id="{E9ADD879-81F5-F5B3-9794-C513000D58EC}"/>
                </a:ext>
              </a:extLst>
            </p:cNvPr>
            <p:cNvSpPr/>
            <p:nvPr/>
          </p:nvSpPr>
          <p:spPr>
            <a:xfrm>
              <a:off x="6964975" y="895115"/>
              <a:ext cx="86941" cy="86502"/>
            </a:xfrm>
            <a:custGeom>
              <a:avLst/>
              <a:gdLst>
                <a:gd name="f0" fmla="val w"/>
                <a:gd name="f1" fmla="val h"/>
                <a:gd name="f2" fmla="val 0"/>
                <a:gd name="f3" fmla="val 4530"/>
                <a:gd name="f4" fmla="val 4507"/>
                <a:gd name="f5" fmla="val 2098"/>
                <a:gd name="f6" fmla="val 1"/>
                <a:gd name="f7" fmla="val 1847"/>
                <a:gd name="f8" fmla="val 1602"/>
                <a:gd name="f9" fmla="val 64"/>
                <a:gd name="f10" fmla="val 1399"/>
                <a:gd name="f11" fmla="val 191"/>
                <a:gd name="f12" fmla="val 852"/>
                <a:gd name="f13" fmla="val 403"/>
                <a:gd name="f14" fmla="val 396"/>
                <a:gd name="f15" fmla="val 829"/>
                <a:gd name="f16" fmla="val 214"/>
                <a:gd name="f17" fmla="val 1376"/>
                <a:gd name="f18" fmla="val 62"/>
                <a:gd name="f19" fmla="val 1650"/>
                <a:gd name="f20" fmla="val 1954"/>
                <a:gd name="f21" fmla="val 2258"/>
                <a:gd name="f22" fmla="val 92"/>
                <a:gd name="f23" fmla="val 2835"/>
                <a:gd name="f24" fmla="val 183"/>
                <a:gd name="f25" fmla="val 3230"/>
                <a:gd name="f26" fmla="val 3565"/>
                <a:gd name="f27" fmla="val 670"/>
                <a:gd name="f28" fmla="val 3838"/>
                <a:gd name="f29" fmla="val 1125"/>
                <a:gd name="f30" fmla="val 4172"/>
                <a:gd name="f31" fmla="val 1460"/>
                <a:gd name="f32" fmla="val 4385"/>
                <a:gd name="f33" fmla="val 1855"/>
                <a:gd name="f34" fmla="val 2250"/>
                <a:gd name="f35" fmla="val 2554"/>
                <a:gd name="f36" fmla="val 2858"/>
                <a:gd name="f37" fmla="val 4446"/>
                <a:gd name="f38" fmla="val 3132"/>
                <a:gd name="f39" fmla="val 4294"/>
                <a:gd name="f40" fmla="val 3679"/>
                <a:gd name="f41" fmla="val 4081"/>
                <a:gd name="f42" fmla="val 4104"/>
                <a:gd name="f43" fmla="val 3656"/>
                <a:gd name="f44" fmla="val 4317"/>
                <a:gd name="f45" fmla="val 3109"/>
                <a:gd name="f46" fmla="val 4439"/>
                <a:gd name="f47" fmla="val 2531"/>
                <a:gd name="f48" fmla="val 4499"/>
                <a:gd name="f49" fmla="val 4408"/>
                <a:gd name="f50" fmla="val 1285"/>
                <a:gd name="f51" fmla="val 4135"/>
                <a:gd name="f52" fmla="val 920"/>
                <a:gd name="f53" fmla="val 3861"/>
                <a:gd name="f54" fmla="val 647"/>
                <a:gd name="f55" fmla="val 3405"/>
                <a:gd name="f56" fmla="val 312"/>
                <a:gd name="f57" fmla="val 3078"/>
                <a:gd name="f58" fmla="val 121"/>
                <a:gd name="f59" fmla="val 2726"/>
                <a:gd name="f60" fmla="val 4"/>
                <a:gd name="f61" fmla="val 2371"/>
                <a:gd name="f62" fmla="val 2331"/>
                <a:gd name="f63" fmla="val 2290"/>
                <a:gd name="f64" fmla="val 5"/>
                <a:gd name="f65" fmla="val 8"/>
                <a:gd name="f66" fmla="val 2199"/>
                <a:gd name="f67" fmla="val 3"/>
                <a:gd name="f68" fmla="val 2149"/>
                <a:gd name="f69" fmla="*/ f0 1 4530"/>
                <a:gd name="f70" fmla="*/ f1 1 4507"/>
                <a:gd name="f71" fmla="val f2"/>
                <a:gd name="f72" fmla="val f3"/>
                <a:gd name="f73" fmla="val f4"/>
                <a:gd name="f74" fmla="+- f73 0 f71"/>
                <a:gd name="f75" fmla="+- f72 0 f71"/>
                <a:gd name="f76" fmla="*/ f75 1 4530"/>
                <a:gd name="f77" fmla="*/ f74 1 4507"/>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530" h="4507">
                  <a:moveTo>
                    <a:pt x="f5" y="f6"/>
                  </a:moveTo>
                  <a:cubicBezTo>
                    <a:pt x="f7" y="f6"/>
                    <a:pt x="f8" y="f9"/>
                    <a:pt x="f10" y="f11"/>
                  </a:cubicBezTo>
                  <a:cubicBezTo>
                    <a:pt x="f12" y="f13"/>
                    <a:pt x="f14" y="f15"/>
                    <a:pt x="f16" y="f17"/>
                  </a:cubicBezTo>
                  <a:cubicBezTo>
                    <a:pt x="f18" y="f19"/>
                    <a:pt x="f6" y="f20"/>
                    <a:pt x="f6" y="f21"/>
                  </a:cubicBezTo>
                  <a:lnTo>
                    <a:pt x="f22" y="f23"/>
                  </a:lnTo>
                  <a:cubicBezTo>
                    <a:pt x="f24" y="f25"/>
                    <a:pt x="f14" y="f26"/>
                    <a:pt x="f27" y="f28"/>
                  </a:cubicBezTo>
                  <a:lnTo>
                    <a:pt x="f29" y="f30"/>
                  </a:lnTo>
                  <a:cubicBezTo>
                    <a:pt x="f31" y="f32"/>
                    <a:pt x="f33" y="f4"/>
                    <a:pt x="f34" y="f4"/>
                  </a:cubicBezTo>
                  <a:cubicBezTo>
                    <a:pt x="f35" y="f4"/>
                    <a:pt x="f36" y="f37"/>
                    <a:pt x="f38" y="f39"/>
                  </a:cubicBezTo>
                  <a:cubicBezTo>
                    <a:pt x="f40" y="f41"/>
                    <a:pt x="f42" y="f43"/>
                    <a:pt x="f44" y="f45"/>
                  </a:cubicBezTo>
                  <a:cubicBezTo>
                    <a:pt x="f46" y="f23"/>
                    <a:pt x="f3" y="f47"/>
                    <a:pt x="f48" y="f21"/>
                  </a:cubicBezTo>
                  <a:lnTo>
                    <a:pt x="f49" y="f19"/>
                  </a:lnTo>
                  <a:cubicBezTo>
                    <a:pt x="f44" y="f50"/>
                    <a:pt x="f51" y="f52"/>
                    <a:pt x="f53" y="f54"/>
                  </a:cubicBezTo>
                  <a:lnTo>
                    <a:pt x="f55" y="f56"/>
                  </a:lnTo>
                  <a:cubicBezTo>
                    <a:pt x="f57" y="f58"/>
                    <a:pt x="f59" y="f60"/>
                    <a:pt x="f61" y="f60"/>
                  </a:cubicBezTo>
                  <a:cubicBezTo>
                    <a:pt x="f62" y="f60"/>
                    <a:pt x="f63" y="f64"/>
                    <a:pt x="f34" y="f65"/>
                  </a:cubicBezTo>
                  <a:cubicBezTo>
                    <a:pt x="f66" y="f67"/>
                    <a:pt x="f68"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81;p3">
              <a:extLst>
                <a:ext uri="{FF2B5EF4-FFF2-40B4-BE49-F238E27FC236}">
                  <a16:creationId xmlns:a16="http://schemas.microsoft.com/office/drawing/2014/main" id="{ED7D52A2-4718-8A15-156E-C37C885F9CF1}"/>
                </a:ext>
              </a:extLst>
            </p:cNvPr>
            <p:cNvSpPr/>
            <p:nvPr/>
          </p:nvSpPr>
          <p:spPr>
            <a:xfrm>
              <a:off x="7406594" y="619341"/>
              <a:ext cx="44357" cy="45079"/>
            </a:xfrm>
            <a:custGeom>
              <a:avLst/>
              <a:gdLst>
                <a:gd name="f0" fmla="val w"/>
                <a:gd name="f1" fmla="val h"/>
                <a:gd name="f2" fmla="val 0"/>
                <a:gd name="f3" fmla="val 2311"/>
                <a:gd name="f4" fmla="val 2349"/>
                <a:gd name="f5" fmla="val 1155"/>
                <a:gd name="f6" fmla="val 859"/>
                <a:gd name="f7" fmla="val 563"/>
                <a:gd name="f8" fmla="val 122"/>
                <a:gd name="f9" fmla="val 335"/>
                <a:gd name="f10" fmla="val 365"/>
                <a:gd name="f11" fmla="val 213"/>
                <a:gd name="f12" fmla="val 456"/>
                <a:gd name="f13" fmla="val 152"/>
                <a:gd name="f14" fmla="val 578"/>
                <a:gd name="f15" fmla="val 92"/>
                <a:gd name="f16" fmla="val 730"/>
                <a:gd name="f17" fmla="val 31"/>
                <a:gd name="f18" fmla="val 882"/>
                <a:gd name="f19" fmla="val 1034"/>
                <a:gd name="f20" fmla="val 1186"/>
                <a:gd name="f21" fmla="val 1490"/>
                <a:gd name="f22" fmla="val 1794"/>
                <a:gd name="f23" fmla="val 2006"/>
                <a:gd name="f24" fmla="val 2234"/>
                <a:gd name="f25" fmla="val 2348"/>
                <a:gd name="f26" fmla="val 1452"/>
                <a:gd name="f27" fmla="val 1748"/>
                <a:gd name="f28" fmla="val 1976"/>
                <a:gd name="f29" fmla="val 2189"/>
                <a:gd name="f30" fmla="val 1763"/>
                <a:gd name="f31" fmla="val 2310"/>
                <a:gd name="f32" fmla="*/ f0 1 2311"/>
                <a:gd name="f33" fmla="*/ f1 1 2349"/>
                <a:gd name="f34" fmla="val f2"/>
                <a:gd name="f35" fmla="val f3"/>
                <a:gd name="f36" fmla="val f4"/>
                <a:gd name="f37" fmla="+- f36 0 f34"/>
                <a:gd name="f38" fmla="+- f35 0 f34"/>
                <a:gd name="f39" fmla="*/ f38 1 2311"/>
                <a:gd name="f40" fmla="*/ f37 1 2349"/>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2311" h="2349">
                  <a:moveTo>
                    <a:pt x="f5" y="f2"/>
                  </a:moveTo>
                  <a:cubicBezTo>
                    <a:pt x="f6" y="f2"/>
                    <a:pt x="f7" y="f8"/>
                    <a:pt x="f9" y="f10"/>
                  </a:cubicBezTo>
                  <a:cubicBezTo>
                    <a:pt x="f11" y="f12"/>
                    <a:pt x="f13" y="f14"/>
                    <a:pt x="f15" y="f16"/>
                  </a:cubicBezTo>
                  <a:cubicBezTo>
                    <a:pt x="f17" y="f18"/>
                    <a:pt x="f2" y="f19"/>
                    <a:pt x="f2" y="f20"/>
                  </a:cubicBezTo>
                  <a:cubicBezTo>
                    <a:pt x="f2" y="f21"/>
                    <a:pt x="f8" y="f22"/>
                    <a:pt x="f9" y="f23"/>
                  </a:cubicBezTo>
                  <a:cubicBezTo>
                    <a:pt x="f7" y="f24"/>
                    <a:pt x="f6" y="f25"/>
                    <a:pt x="f5" y="f25"/>
                  </a:cubicBezTo>
                  <a:cubicBezTo>
                    <a:pt x="f26" y="f25"/>
                    <a:pt x="f27" y="f24"/>
                    <a:pt x="f28" y="f23"/>
                  </a:cubicBezTo>
                  <a:cubicBezTo>
                    <a:pt x="f29" y="f30"/>
                    <a:pt x="f31" y="f21"/>
                    <a:pt x="f31" y="f20"/>
                  </a:cubicBezTo>
                  <a:cubicBezTo>
                    <a:pt x="f31" y="f18"/>
                    <a:pt x="f29" y="f14"/>
                    <a:pt x="f28" y="f10"/>
                  </a:cubicBezTo>
                  <a:cubicBezTo>
                    <a:pt x="f27" y="f8"/>
                    <a:pt x="f26"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6537871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12">
    <p:spTree>
      <p:nvGrpSpPr>
        <p:cNvPr id="1" name=""/>
        <p:cNvGrpSpPr/>
        <p:nvPr/>
      </p:nvGrpSpPr>
      <p:grpSpPr>
        <a:xfrm>
          <a:off x="0" y="0"/>
          <a:ext cx="0" cy="0"/>
          <a:chOff x="0" y="0"/>
          <a:chExt cx="0" cy="0"/>
        </a:xfrm>
      </p:grpSpPr>
      <p:grpSp>
        <p:nvGrpSpPr>
          <p:cNvPr id="2" name="Google Shape;905;p28">
            <a:extLst>
              <a:ext uri="{FF2B5EF4-FFF2-40B4-BE49-F238E27FC236}">
                <a16:creationId xmlns:a16="http://schemas.microsoft.com/office/drawing/2014/main" id="{4CA466ED-D2A3-001B-E6FA-0C018550D0CF}"/>
              </a:ext>
            </a:extLst>
          </p:cNvPr>
          <p:cNvGrpSpPr/>
          <p:nvPr/>
        </p:nvGrpSpPr>
        <p:grpSpPr>
          <a:xfrm>
            <a:off x="808613" y="3789026"/>
            <a:ext cx="367789" cy="389315"/>
            <a:chOff x="808613" y="3789026"/>
            <a:chExt cx="367789" cy="389315"/>
          </a:xfrm>
        </p:grpSpPr>
        <p:sp>
          <p:nvSpPr>
            <p:cNvPr id="3" name="Google Shape;906;p28">
              <a:extLst>
                <a:ext uri="{FF2B5EF4-FFF2-40B4-BE49-F238E27FC236}">
                  <a16:creationId xmlns:a16="http://schemas.microsoft.com/office/drawing/2014/main" id="{F3AB2758-97A9-199E-538D-586BDE3478B7}"/>
                </a:ext>
              </a:extLst>
            </p:cNvPr>
            <p:cNvSpPr/>
            <p:nvPr/>
          </p:nvSpPr>
          <p:spPr>
            <a:xfrm>
              <a:off x="868625" y="3849806"/>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07;p28">
              <a:extLst>
                <a:ext uri="{FF2B5EF4-FFF2-40B4-BE49-F238E27FC236}">
                  <a16:creationId xmlns:a16="http://schemas.microsoft.com/office/drawing/2014/main" id="{6C5E42E0-70FB-ED08-0A8E-43D969935D3D}"/>
                </a:ext>
              </a:extLst>
            </p:cNvPr>
            <p:cNvSpPr/>
            <p:nvPr/>
          </p:nvSpPr>
          <p:spPr>
            <a:xfrm>
              <a:off x="808613" y="4043687"/>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08;p28">
              <a:extLst>
                <a:ext uri="{FF2B5EF4-FFF2-40B4-BE49-F238E27FC236}">
                  <a16:creationId xmlns:a16="http://schemas.microsoft.com/office/drawing/2014/main" id="{73205FC5-7FF3-9FB9-08EE-0284098BF6A0}"/>
                </a:ext>
              </a:extLst>
            </p:cNvPr>
            <p:cNvSpPr/>
            <p:nvPr/>
          </p:nvSpPr>
          <p:spPr>
            <a:xfrm>
              <a:off x="898635" y="3789026"/>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909;p28">
              <a:extLst>
                <a:ext uri="{FF2B5EF4-FFF2-40B4-BE49-F238E27FC236}">
                  <a16:creationId xmlns:a16="http://schemas.microsoft.com/office/drawing/2014/main" id="{7B22237D-D6C8-0A18-6772-4F3369E8844A}"/>
                </a:ext>
              </a:extLst>
            </p:cNvPr>
            <p:cNvSpPr/>
            <p:nvPr/>
          </p:nvSpPr>
          <p:spPr>
            <a:xfrm>
              <a:off x="1042489" y="3982129"/>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910;p28">
            <a:extLst>
              <a:ext uri="{FF2B5EF4-FFF2-40B4-BE49-F238E27FC236}">
                <a16:creationId xmlns:a16="http://schemas.microsoft.com/office/drawing/2014/main" id="{0FFA5D26-7680-FDDA-D78C-83724D4109E2}"/>
              </a:ext>
            </a:extLst>
          </p:cNvPr>
          <p:cNvGrpSpPr/>
          <p:nvPr/>
        </p:nvGrpSpPr>
        <p:grpSpPr>
          <a:xfrm>
            <a:off x="7455432" y="4111736"/>
            <a:ext cx="398559" cy="375507"/>
            <a:chOff x="7455432" y="4111736"/>
            <a:chExt cx="398559" cy="375507"/>
          </a:xfrm>
        </p:grpSpPr>
        <p:sp>
          <p:nvSpPr>
            <p:cNvPr id="8" name="Google Shape;911;p28">
              <a:extLst>
                <a:ext uri="{FF2B5EF4-FFF2-40B4-BE49-F238E27FC236}">
                  <a16:creationId xmlns:a16="http://schemas.microsoft.com/office/drawing/2014/main" id="{2D6F45CB-3973-D2F0-7A2A-3D52DEA98D1A}"/>
                </a:ext>
              </a:extLst>
            </p:cNvPr>
            <p:cNvSpPr/>
            <p:nvPr/>
          </p:nvSpPr>
          <p:spPr>
            <a:xfrm>
              <a:off x="7496991" y="4257739"/>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12;p28">
              <a:extLst>
                <a:ext uri="{FF2B5EF4-FFF2-40B4-BE49-F238E27FC236}">
                  <a16:creationId xmlns:a16="http://schemas.microsoft.com/office/drawing/2014/main" id="{866D09DD-B64F-F5FA-C844-5FA050CE736A}"/>
                </a:ext>
              </a:extLst>
            </p:cNvPr>
            <p:cNvSpPr/>
            <p:nvPr/>
          </p:nvSpPr>
          <p:spPr>
            <a:xfrm>
              <a:off x="7593150" y="4160702"/>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13;p28">
              <a:extLst>
                <a:ext uri="{FF2B5EF4-FFF2-40B4-BE49-F238E27FC236}">
                  <a16:creationId xmlns:a16="http://schemas.microsoft.com/office/drawing/2014/main" id="{B5D3A3BA-F01B-E986-F62B-2FBA62DC3DA5}"/>
                </a:ext>
              </a:extLst>
            </p:cNvPr>
            <p:cNvSpPr/>
            <p:nvPr/>
          </p:nvSpPr>
          <p:spPr>
            <a:xfrm>
              <a:off x="7643176" y="4293327"/>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14;p28">
              <a:extLst>
                <a:ext uri="{FF2B5EF4-FFF2-40B4-BE49-F238E27FC236}">
                  <a16:creationId xmlns:a16="http://schemas.microsoft.com/office/drawing/2014/main" id="{032AE535-95EE-0352-27FA-D9D721BA6D1E}"/>
                </a:ext>
              </a:extLst>
            </p:cNvPr>
            <p:cNvSpPr/>
            <p:nvPr/>
          </p:nvSpPr>
          <p:spPr>
            <a:xfrm>
              <a:off x="7759351" y="4277919"/>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15;p28">
              <a:extLst>
                <a:ext uri="{FF2B5EF4-FFF2-40B4-BE49-F238E27FC236}">
                  <a16:creationId xmlns:a16="http://schemas.microsoft.com/office/drawing/2014/main" id="{9E3D59E8-44CB-0D6B-9B77-8D99710B4315}"/>
                </a:ext>
              </a:extLst>
            </p:cNvPr>
            <p:cNvSpPr/>
            <p:nvPr/>
          </p:nvSpPr>
          <p:spPr>
            <a:xfrm>
              <a:off x="7701643" y="4379500"/>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916;p28">
              <a:extLst>
                <a:ext uri="{FF2B5EF4-FFF2-40B4-BE49-F238E27FC236}">
                  <a16:creationId xmlns:a16="http://schemas.microsoft.com/office/drawing/2014/main" id="{E2D72914-E616-44F3-8140-39EC83144FD8}"/>
                </a:ext>
              </a:extLst>
            </p:cNvPr>
            <p:cNvSpPr/>
            <p:nvPr/>
          </p:nvSpPr>
          <p:spPr>
            <a:xfrm>
              <a:off x="7455432" y="4215621"/>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17;p28">
              <a:extLst>
                <a:ext uri="{FF2B5EF4-FFF2-40B4-BE49-F238E27FC236}">
                  <a16:creationId xmlns:a16="http://schemas.microsoft.com/office/drawing/2014/main" id="{2EFABC85-FA21-797D-690F-38CCB8C133D2}"/>
                </a:ext>
              </a:extLst>
            </p:cNvPr>
            <p:cNvSpPr/>
            <p:nvPr/>
          </p:nvSpPr>
          <p:spPr>
            <a:xfrm>
              <a:off x="7560076" y="4127912"/>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918;p28">
              <a:extLst>
                <a:ext uri="{FF2B5EF4-FFF2-40B4-BE49-F238E27FC236}">
                  <a16:creationId xmlns:a16="http://schemas.microsoft.com/office/drawing/2014/main" id="{C5B160FB-C8EC-1867-A043-13F45E41EE1C}"/>
                </a:ext>
              </a:extLst>
            </p:cNvPr>
            <p:cNvSpPr/>
            <p:nvPr/>
          </p:nvSpPr>
          <p:spPr>
            <a:xfrm>
              <a:off x="7683959" y="4111736"/>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19;p28">
              <a:extLst>
                <a:ext uri="{FF2B5EF4-FFF2-40B4-BE49-F238E27FC236}">
                  <a16:creationId xmlns:a16="http://schemas.microsoft.com/office/drawing/2014/main" id="{F17DDD69-592E-E682-B5C9-B883DEB5C7D0}"/>
                </a:ext>
              </a:extLst>
            </p:cNvPr>
            <p:cNvSpPr/>
            <p:nvPr/>
          </p:nvSpPr>
          <p:spPr>
            <a:xfrm>
              <a:off x="7581619" y="4226393"/>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920;p28">
              <a:extLst>
                <a:ext uri="{FF2B5EF4-FFF2-40B4-BE49-F238E27FC236}">
                  <a16:creationId xmlns:a16="http://schemas.microsoft.com/office/drawing/2014/main" id="{1D8617A7-7DFB-7B84-4951-DADDBD14AA0B}"/>
                </a:ext>
              </a:extLst>
            </p:cNvPr>
            <p:cNvSpPr/>
            <p:nvPr/>
          </p:nvSpPr>
          <p:spPr>
            <a:xfrm>
              <a:off x="7513140" y="4350257"/>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921;p28">
            <a:extLst>
              <a:ext uri="{FF2B5EF4-FFF2-40B4-BE49-F238E27FC236}">
                <a16:creationId xmlns:a16="http://schemas.microsoft.com/office/drawing/2014/main" id="{5D078003-2C5F-E30C-4780-FEF4409C0801}"/>
              </a:ext>
            </a:extLst>
          </p:cNvPr>
          <p:cNvGrpSpPr/>
          <p:nvPr/>
        </p:nvGrpSpPr>
        <p:grpSpPr>
          <a:xfrm>
            <a:off x="5824967" y="855092"/>
            <a:ext cx="371894" cy="370020"/>
            <a:chOff x="5824967" y="855092"/>
            <a:chExt cx="371894" cy="370020"/>
          </a:xfrm>
        </p:grpSpPr>
        <p:sp>
          <p:nvSpPr>
            <p:cNvPr id="19" name="Google Shape;922;p28">
              <a:extLst>
                <a:ext uri="{FF2B5EF4-FFF2-40B4-BE49-F238E27FC236}">
                  <a16:creationId xmlns:a16="http://schemas.microsoft.com/office/drawing/2014/main" id="{D4446C68-9933-B6FC-0F29-C9BEB53E8D04}"/>
                </a:ext>
              </a:extLst>
            </p:cNvPr>
            <p:cNvSpPr/>
            <p:nvPr/>
          </p:nvSpPr>
          <p:spPr>
            <a:xfrm rot="1511027">
              <a:off x="5928063" y="915359"/>
              <a:ext cx="247747" cy="267635"/>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923;p28">
              <a:extLst>
                <a:ext uri="{FF2B5EF4-FFF2-40B4-BE49-F238E27FC236}">
                  <a16:creationId xmlns:a16="http://schemas.microsoft.com/office/drawing/2014/main" id="{44487D80-E729-6496-F7CF-66D5FF4DFEDB}"/>
                </a:ext>
              </a:extLst>
            </p:cNvPr>
            <p:cNvSpPr/>
            <p:nvPr/>
          </p:nvSpPr>
          <p:spPr>
            <a:xfrm rot="1511027">
              <a:off x="5824967" y="1047355"/>
              <a:ext cx="133886" cy="134645"/>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924;p28">
              <a:extLst>
                <a:ext uri="{FF2B5EF4-FFF2-40B4-BE49-F238E27FC236}">
                  <a16:creationId xmlns:a16="http://schemas.microsoft.com/office/drawing/2014/main" id="{0F1FCB81-ED35-C585-B66C-C57D4114D7BB}"/>
                </a:ext>
              </a:extLst>
            </p:cNvPr>
            <p:cNvSpPr/>
            <p:nvPr/>
          </p:nvSpPr>
          <p:spPr>
            <a:xfrm rot="1511027">
              <a:off x="6014987" y="855092"/>
              <a:ext cx="133100" cy="13388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925;p28">
              <a:extLst>
                <a:ext uri="{FF2B5EF4-FFF2-40B4-BE49-F238E27FC236}">
                  <a16:creationId xmlns:a16="http://schemas.microsoft.com/office/drawing/2014/main" id="{2B568337-2EDC-A705-6F9C-410C47951C3C}"/>
                </a:ext>
              </a:extLst>
            </p:cNvPr>
            <p:cNvSpPr/>
            <p:nvPr/>
          </p:nvSpPr>
          <p:spPr>
            <a:xfrm rot="1511027">
              <a:off x="6062957" y="1091208"/>
              <a:ext cx="133904" cy="133904"/>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9477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_12_1">
    <p:spTree>
      <p:nvGrpSpPr>
        <p:cNvPr id="1" name=""/>
        <p:cNvGrpSpPr/>
        <p:nvPr/>
      </p:nvGrpSpPr>
      <p:grpSpPr>
        <a:xfrm>
          <a:off x="0" y="0"/>
          <a:ext cx="0" cy="0"/>
          <a:chOff x="0" y="0"/>
          <a:chExt cx="0" cy="0"/>
        </a:xfrm>
      </p:grpSpPr>
      <p:grpSp>
        <p:nvGrpSpPr>
          <p:cNvPr id="2" name="Google Shape;942;p29">
            <a:extLst>
              <a:ext uri="{FF2B5EF4-FFF2-40B4-BE49-F238E27FC236}">
                <a16:creationId xmlns:a16="http://schemas.microsoft.com/office/drawing/2014/main" id="{C3464263-62BD-AC54-A839-6D2157DB80BF}"/>
              </a:ext>
            </a:extLst>
          </p:cNvPr>
          <p:cNvGrpSpPr/>
          <p:nvPr/>
        </p:nvGrpSpPr>
        <p:grpSpPr>
          <a:xfrm>
            <a:off x="8273088" y="4408843"/>
            <a:ext cx="367789" cy="389315"/>
            <a:chOff x="8273088" y="4408843"/>
            <a:chExt cx="367789" cy="389315"/>
          </a:xfrm>
        </p:grpSpPr>
        <p:sp>
          <p:nvSpPr>
            <p:cNvPr id="3" name="Google Shape;943;p29">
              <a:extLst>
                <a:ext uri="{FF2B5EF4-FFF2-40B4-BE49-F238E27FC236}">
                  <a16:creationId xmlns:a16="http://schemas.microsoft.com/office/drawing/2014/main" id="{03169280-821B-3D57-C99F-033F6446CAC5}"/>
                </a:ext>
              </a:extLst>
            </p:cNvPr>
            <p:cNvSpPr/>
            <p:nvPr/>
          </p:nvSpPr>
          <p:spPr>
            <a:xfrm>
              <a:off x="8333100" y="4469614"/>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44;p29">
              <a:extLst>
                <a:ext uri="{FF2B5EF4-FFF2-40B4-BE49-F238E27FC236}">
                  <a16:creationId xmlns:a16="http://schemas.microsoft.com/office/drawing/2014/main" id="{E60A25CC-2514-1526-FD47-603BD7F33901}"/>
                </a:ext>
              </a:extLst>
            </p:cNvPr>
            <p:cNvSpPr/>
            <p:nvPr/>
          </p:nvSpPr>
          <p:spPr>
            <a:xfrm>
              <a:off x="8273088" y="4663504"/>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45;p29">
              <a:extLst>
                <a:ext uri="{FF2B5EF4-FFF2-40B4-BE49-F238E27FC236}">
                  <a16:creationId xmlns:a16="http://schemas.microsoft.com/office/drawing/2014/main" id="{86D0FC53-E124-A88C-1F5A-C854F673E7DB}"/>
                </a:ext>
              </a:extLst>
            </p:cNvPr>
            <p:cNvSpPr/>
            <p:nvPr/>
          </p:nvSpPr>
          <p:spPr>
            <a:xfrm>
              <a:off x="8363111" y="4408843"/>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946;p29">
              <a:extLst>
                <a:ext uri="{FF2B5EF4-FFF2-40B4-BE49-F238E27FC236}">
                  <a16:creationId xmlns:a16="http://schemas.microsoft.com/office/drawing/2014/main" id="{1303A99F-53FF-280F-8C3E-AF625E21A2BE}"/>
                </a:ext>
              </a:extLst>
            </p:cNvPr>
            <p:cNvSpPr/>
            <p:nvPr/>
          </p:nvSpPr>
          <p:spPr>
            <a:xfrm>
              <a:off x="8506964" y="4601946"/>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947;p29">
            <a:extLst>
              <a:ext uri="{FF2B5EF4-FFF2-40B4-BE49-F238E27FC236}">
                <a16:creationId xmlns:a16="http://schemas.microsoft.com/office/drawing/2014/main" id="{C6AE24C1-0760-504F-AD80-9E9FDA646706}"/>
              </a:ext>
            </a:extLst>
          </p:cNvPr>
          <p:cNvGrpSpPr/>
          <p:nvPr/>
        </p:nvGrpSpPr>
        <p:grpSpPr>
          <a:xfrm>
            <a:off x="902448" y="1303614"/>
            <a:ext cx="398569" cy="375498"/>
            <a:chOff x="902448" y="1303614"/>
            <a:chExt cx="398569" cy="375498"/>
          </a:xfrm>
        </p:grpSpPr>
        <p:sp>
          <p:nvSpPr>
            <p:cNvPr id="8" name="Google Shape;948;p29">
              <a:extLst>
                <a:ext uri="{FF2B5EF4-FFF2-40B4-BE49-F238E27FC236}">
                  <a16:creationId xmlns:a16="http://schemas.microsoft.com/office/drawing/2014/main" id="{0C8A44BC-3DE0-85BC-0758-79928C57C29B}"/>
                </a:ext>
              </a:extLst>
            </p:cNvPr>
            <p:cNvSpPr/>
            <p:nvPr/>
          </p:nvSpPr>
          <p:spPr>
            <a:xfrm>
              <a:off x="944017" y="1449616"/>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49;p29">
              <a:extLst>
                <a:ext uri="{FF2B5EF4-FFF2-40B4-BE49-F238E27FC236}">
                  <a16:creationId xmlns:a16="http://schemas.microsoft.com/office/drawing/2014/main" id="{289783D1-1E93-7361-D8D4-1D1217100521}"/>
                </a:ext>
              </a:extLst>
            </p:cNvPr>
            <p:cNvSpPr/>
            <p:nvPr/>
          </p:nvSpPr>
          <p:spPr>
            <a:xfrm>
              <a:off x="1040175" y="135258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50;p29">
              <a:extLst>
                <a:ext uri="{FF2B5EF4-FFF2-40B4-BE49-F238E27FC236}">
                  <a16:creationId xmlns:a16="http://schemas.microsoft.com/office/drawing/2014/main" id="{0F3BF94F-C947-CF49-C3D9-2AFB5BCDD8E4}"/>
                </a:ext>
              </a:extLst>
            </p:cNvPr>
            <p:cNvSpPr/>
            <p:nvPr/>
          </p:nvSpPr>
          <p:spPr>
            <a:xfrm>
              <a:off x="1090202" y="1485205"/>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51;p29">
              <a:extLst>
                <a:ext uri="{FF2B5EF4-FFF2-40B4-BE49-F238E27FC236}">
                  <a16:creationId xmlns:a16="http://schemas.microsoft.com/office/drawing/2014/main" id="{7A408683-E25E-1464-E065-2A71E986E5A6}"/>
                </a:ext>
              </a:extLst>
            </p:cNvPr>
            <p:cNvSpPr/>
            <p:nvPr/>
          </p:nvSpPr>
          <p:spPr>
            <a:xfrm>
              <a:off x="1206377" y="146979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52;p29">
              <a:extLst>
                <a:ext uri="{FF2B5EF4-FFF2-40B4-BE49-F238E27FC236}">
                  <a16:creationId xmlns:a16="http://schemas.microsoft.com/office/drawing/2014/main" id="{A4E1F58D-6D7B-5C00-DD11-CE743BB5F0EE}"/>
                </a:ext>
              </a:extLst>
            </p:cNvPr>
            <p:cNvSpPr/>
            <p:nvPr/>
          </p:nvSpPr>
          <p:spPr>
            <a:xfrm>
              <a:off x="1148669" y="1571378"/>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953;p29">
              <a:extLst>
                <a:ext uri="{FF2B5EF4-FFF2-40B4-BE49-F238E27FC236}">
                  <a16:creationId xmlns:a16="http://schemas.microsoft.com/office/drawing/2014/main" id="{B17B8F10-74B7-E3C6-6DBF-8F4ECCCF34B3}"/>
                </a:ext>
              </a:extLst>
            </p:cNvPr>
            <p:cNvSpPr/>
            <p:nvPr/>
          </p:nvSpPr>
          <p:spPr>
            <a:xfrm>
              <a:off x="902448" y="140749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54;p29">
              <a:extLst>
                <a:ext uri="{FF2B5EF4-FFF2-40B4-BE49-F238E27FC236}">
                  <a16:creationId xmlns:a16="http://schemas.microsoft.com/office/drawing/2014/main" id="{5D325B4D-1380-9934-EABD-EE4338613EFA}"/>
                </a:ext>
              </a:extLst>
            </p:cNvPr>
            <p:cNvSpPr/>
            <p:nvPr/>
          </p:nvSpPr>
          <p:spPr>
            <a:xfrm>
              <a:off x="1007101" y="1319780"/>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955;p29">
              <a:extLst>
                <a:ext uri="{FF2B5EF4-FFF2-40B4-BE49-F238E27FC236}">
                  <a16:creationId xmlns:a16="http://schemas.microsoft.com/office/drawing/2014/main" id="{81B564B6-DAFF-6DEF-96CB-EF8B0EFFC4F9}"/>
                </a:ext>
              </a:extLst>
            </p:cNvPr>
            <p:cNvSpPr/>
            <p:nvPr/>
          </p:nvSpPr>
          <p:spPr>
            <a:xfrm>
              <a:off x="1130984" y="130361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56;p29">
              <a:extLst>
                <a:ext uri="{FF2B5EF4-FFF2-40B4-BE49-F238E27FC236}">
                  <a16:creationId xmlns:a16="http://schemas.microsoft.com/office/drawing/2014/main" id="{8C44F59C-C47C-6ABB-1A2F-9E2345A73C15}"/>
                </a:ext>
              </a:extLst>
            </p:cNvPr>
            <p:cNvSpPr/>
            <p:nvPr/>
          </p:nvSpPr>
          <p:spPr>
            <a:xfrm>
              <a:off x="1028645" y="1418270"/>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957;p29">
              <a:extLst>
                <a:ext uri="{FF2B5EF4-FFF2-40B4-BE49-F238E27FC236}">
                  <a16:creationId xmlns:a16="http://schemas.microsoft.com/office/drawing/2014/main" id="{B897781B-0A3E-FC39-2F12-117253F4F9A4}"/>
                </a:ext>
              </a:extLst>
            </p:cNvPr>
            <p:cNvSpPr/>
            <p:nvPr/>
          </p:nvSpPr>
          <p:spPr>
            <a:xfrm>
              <a:off x="960165" y="1542126"/>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958;p29">
            <a:extLst>
              <a:ext uri="{FF2B5EF4-FFF2-40B4-BE49-F238E27FC236}">
                <a16:creationId xmlns:a16="http://schemas.microsoft.com/office/drawing/2014/main" id="{ACCF0CFC-96BB-7ACA-7CE2-ABE7EC00C3F8}"/>
              </a:ext>
            </a:extLst>
          </p:cNvPr>
          <p:cNvGrpSpPr/>
          <p:nvPr/>
        </p:nvGrpSpPr>
        <p:grpSpPr>
          <a:xfrm>
            <a:off x="7346566" y="1156542"/>
            <a:ext cx="371893" cy="370021"/>
            <a:chOff x="7346566" y="1156542"/>
            <a:chExt cx="371893" cy="370021"/>
          </a:xfrm>
        </p:grpSpPr>
        <p:sp>
          <p:nvSpPr>
            <p:cNvPr id="19" name="Google Shape;959;p29">
              <a:extLst>
                <a:ext uri="{FF2B5EF4-FFF2-40B4-BE49-F238E27FC236}">
                  <a16:creationId xmlns:a16="http://schemas.microsoft.com/office/drawing/2014/main" id="{DC2E9D11-D172-1BE0-D933-93D197AA8955}"/>
                </a:ext>
              </a:extLst>
            </p:cNvPr>
            <p:cNvSpPr/>
            <p:nvPr/>
          </p:nvSpPr>
          <p:spPr>
            <a:xfrm rot="1511027">
              <a:off x="7449661" y="1216809"/>
              <a:ext cx="247747" cy="267635"/>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960;p29">
              <a:extLst>
                <a:ext uri="{FF2B5EF4-FFF2-40B4-BE49-F238E27FC236}">
                  <a16:creationId xmlns:a16="http://schemas.microsoft.com/office/drawing/2014/main" id="{55BD2D67-DDFC-9D26-53C1-66A334A0BD53}"/>
                </a:ext>
              </a:extLst>
            </p:cNvPr>
            <p:cNvSpPr/>
            <p:nvPr/>
          </p:nvSpPr>
          <p:spPr>
            <a:xfrm rot="1511027">
              <a:off x="7346566" y="1348805"/>
              <a:ext cx="133886" cy="134645"/>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961;p29">
              <a:extLst>
                <a:ext uri="{FF2B5EF4-FFF2-40B4-BE49-F238E27FC236}">
                  <a16:creationId xmlns:a16="http://schemas.microsoft.com/office/drawing/2014/main" id="{FAFD4FEF-9339-34BD-2503-57DB474EEF13}"/>
                </a:ext>
              </a:extLst>
            </p:cNvPr>
            <p:cNvSpPr/>
            <p:nvPr/>
          </p:nvSpPr>
          <p:spPr>
            <a:xfrm rot="1511027">
              <a:off x="7536585" y="1156542"/>
              <a:ext cx="133100" cy="13388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962;p29">
              <a:extLst>
                <a:ext uri="{FF2B5EF4-FFF2-40B4-BE49-F238E27FC236}">
                  <a16:creationId xmlns:a16="http://schemas.microsoft.com/office/drawing/2014/main" id="{0BE0B7A2-5221-5C0F-8D43-40BA8AD1B390}"/>
                </a:ext>
              </a:extLst>
            </p:cNvPr>
            <p:cNvSpPr/>
            <p:nvPr/>
          </p:nvSpPr>
          <p:spPr>
            <a:xfrm rot="1511027">
              <a:off x="7584555" y="1392659"/>
              <a:ext cx="133904" cy="133904"/>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963;p29">
            <a:extLst>
              <a:ext uri="{FF2B5EF4-FFF2-40B4-BE49-F238E27FC236}">
                <a16:creationId xmlns:a16="http://schemas.microsoft.com/office/drawing/2014/main" id="{15EAE1F5-2B1C-413B-166E-17105DD7BED2}"/>
              </a:ext>
            </a:extLst>
          </p:cNvPr>
          <p:cNvGrpSpPr/>
          <p:nvPr/>
        </p:nvGrpSpPr>
        <p:grpSpPr>
          <a:xfrm>
            <a:off x="1160437" y="4040879"/>
            <a:ext cx="213695" cy="226149"/>
            <a:chOff x="1160437" y="4040879"/>
            <a:chExt cx="213695" cy="226149"/>
          </a:xfrm>
        </p:grpSpPr>
        <p:sp>
          <p:nvSpPr>
            <p:cNvPr id="24" name="Google Shape;964;p29">
              <a:extLst>
                <a:ext uri="{FF2B5EF4-FFF2-40B4-BE49-F238E27FC236}">
                  <a16:creationId xmlns:a16="http://schemas.microsoft.com/office/drawing/2014/main" id="{B6396EEA-CF4F-249A-3433-82DA6990B60B}"/>
                </a:ext>
              </a:extLst>
            </p:cNvPr>
            <p:cNvSpPr/>
            <p:nvPr/>
          </p:nvSpPr>
          <p:spPr>
            <a:xfrm>
              <a:off x="1195312" y="4076184"/>
              <a:ext cx="143953" cy="155475"/>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965;p29">
              <a:extLst>
                <a:ext uri="{FF2B5EF4-FFF2-40B4-BE49-F238E27FC236}">
                  <a16:creationId xmlns:a16="http://schemas.microsoft.com/office/drawing/2014/main" id="{21E372BB-0F6A-0D08-3FCB-FE2B484ACEEA}"/>
                </a:ext>
              </a:extLst>
            </p:cNvPr>
            <p:cNvSpPr/>
            <p:nvPr/>
          </p:nvSpPr>
          <p:spPr>
            <a:xfrm>
              <a:off x="1160437" y="4188811"/>
              <a:ext cx="77788" cy="78217"/>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966;p29">
              <a:extLst>
                <a:ext uri="{FF2B5EF4-FFF2-40B4-BE49-F238E27FC236}">
                  <a16:creationId xmlns:a16="http://schemas.microsoft.com/office/drawing/2014/main" id="{3201B2D1-E47A-29D3-C6CC-931F16C19CA7}"/>
                </a:ext>
              </a:extLst>
            </p:cNvPr>
            <p:cNvSpPr/>
            <p:nvPr/>
          </p:nvSpPr>
          <p:spPr>
            <a:xfrm>
              <a:off x="1212741" y="4040879"/>
              <a:ext cx="77339" cy="77778"/>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967;p29">
              <a:extLst>
                <a:ext uri="{FF2B5EF4-FFF2-40B4-BE49-F238E27FC236}">
                  <a16:creationId xmlns:a16="http://schemas.microsoft.com/office/drawing/2014/main" id="{3CACF5D5-CE33-0390-B730-BB59889B059E}"/>
                </a:ext>
              </a:extLst>
            </p:cNvPr>
            <p:cNvSpPr/>
            <p:nvPr/>
          </p:nvSpPr>
          <p:spPr>
            <a:xfrm>
              <a:off x="1296326" y="4153058"/>
              <a:ext cx="77806" cy="77788"/>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17553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_12_1_1">
    <p:spTree>
      <p:nvGrpSpPr>
        <p:cNvPr id="1" name=""/>
        <p:cNvGrpSpPr/>
        <p:nvPr/>
      </p:nvGrpSpPr>
      <p:grpSpPr>
        <a:xfrm>
          <a:off x="0" y="0"/>
          <a:ext cx="0" cy="0"/>
          <a:chOff x="0" y="0"/>
          <a:chExt cx="0" cy="0"/>
        </a:xfrm>
      </p:grpSpPr>
      <p:grpSp>
        <p:nvGrpSpPr>
          <p:cNvPr id="2" name="Google Shape;984;p30">
            <a:extLst>
              <a:ext uri="{FF2B5EF4-FFF2-40B4-BE49-F238E27FC236}">
                <a16:creationId xmlns:a16="http://schemas.microsoft.com/office/drawing/2014/main" id="{877A8368-FC14-87F5-78D6-3D3B037397F9}"/>
              </a:ext>
            </a:extLst>
          </p:cNvPr>
          <p:cNvGrpSpPr/>
          <p:nvPr/>
        </p:nvGrpSpPr>
        <p:grpSpPr>
          <a:xfrm>
            <a:off x="8273088" y="4408843"/>
            <a:ext cx="367789" cy="389315"/>
            <a:chOff x="8273088" y="4408843"/>
            <a:chExt cx="367789" cy="389315"/>
          </a:xfrm>
        </p:grpSpPr>
        <p:sp>
          <p:nvSpPr>
            <p:cNvPr id="3" name="Google Shape;985;p30">
              <a:extLst>
                <a:ext uri="{FF2B5EF4-FFF2-40B4-BE49-F238E27FC236}">
                  <a16:creationId xmlns:a16="http://schemas.microsoft.com/office/drawing/2014/main" id="{B0599E70-A62A-43F8-E2F0-3048AFF8BCEC}"/>
                </a:ext>
              </a:extLst>
            </p:cNvPr>
            <p:cNvSpPr/>
            <p:nvPr/>
          </p:nvSpPr>
          <p:spPr>
            <a:xfrm>
              <a:off x="8333100" y="4469614"/>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86;p30">
              <a:extLst>
                <a:ext uri="{FF2B5EF4-FFF2-40B4-BE49-F238E27FC236}">
                  <a16:creationId xmlns:a16="http://schemas.microsoft.com/office/drawing/2014/main" id="{0F5BB0AA-6D29-3817-3757-0F74A2EA5DD4}"/>
                </a:ext>
              </a:extLst>
            </p:cNvPr>
            <p:cNvSpPr/>
            <p:nvPr/>
          </p:nvSpPr>
          <p:spPr>
            <a:xfrm>
              <a:off x="8273088" y="4663504"/>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87;p30">
              <a:extLst>
                <a:ext uri="{FF2B5EF4-FFF2-40B4-BE49-F238E27FC236}">
                  <a16:creationId xmlns:a16="http://schemas.microsoft.com/office/drawing/2014/main" id="{EDBCBB53-C640-8563-BBC8-52DD70927BEC}"/>
                </a:ext>
              </a:extLst>
            </p:cNvPr>
            <p:cNvSpPr/>
            <p:nvPr/>
          </p:nvSpPr>
          <p:spPr>
            <a:xfrm>
              <a:off x="8363111" y="4408843"/>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988;p30">
              <a:extLst>
                <a:ext uri="{FF2B5EF4-FFF2-40B4-BE49-F238E27FC236}">
                  <a16:creationId xmlns:a16="http://schemas.microsoft.com/office/drawing/2014/main" id="{99AAAC5E-E976-F878-2BBA-DFB4CFD7D593}"/>
                </a:ext>
              </a:extLst>
            </p:cNvPr>
            <p:cNvSpPr/>
            <p:nvPr/>
          </p:nvSpPr>
          <p:spPr>
            <a:xfrm>
              <a:off x="8506964" y="4601946"/>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989;p30">
            <a:extLst>
              <a:ext uri="{FF2B5EF4-FFF2-40B4-BE49-F238E27FC236}">
                <a16:creationId xmlns:a16="http://schemas.microsoft.com/office/drawing/2014/main" id="{26393509-A7F2-35C2-D141-3418404C5ADA}"/>
              </a:ext>
            </a:extLst>
          </p:cNvPr>
          <p:cNvGrpSpPr/>
          <p:nvPr/>
        </p:nvGrpSpPr>
        <p:grpSpPr>
          <a:xfrm>
            <a:off x="3457602" y="2850989"/>
            <a:ext cx="398568" cy="375498"/>
            <a:chOff x="3457602" y="2850989"/>
            <a:chExt cx="398568" cy="375498"/>
          </a:xfrm>
        </p:grpSpPr>
        <p:sp>
          <p:nvSpPr>
            <p:cNvPr id="8" name="Google Shape;990;p30">
              <a:extLst>
                <a:ext uri="{FF2B5EF4-FFF2-40B4-BE49-F238E27FC236}">
                  <a16:creationId xmlns:a16="http://schemas.microsoft.com/office/drawing/2014/main" id="{C1A203CF-6538-6420-63BD-B537D00E6B71}"/>
                </a:ext>
              </a:extLst>
            </p:cNvPr>
            <p:cNvSpPr/>
            <p:nvPr/>
          </p:nvSpPr>
          <p:spPr>
            <a:xfrm>
              <a:off x="3499161" y="2996991"/>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91;p30">
              <a:extLst>
                <a:ext uri="{FF2B5EF4-FFF2-40B4-BE49-F238E27FC236}">
                  <a16:creationId xmlns:a16="http://schemas.microsoft.com/office/drawing/2014/main" id="{72AB10CB-4431-E8C6-5E86-0E57018F8ACB}"/>
                </a:ext>
              </a:extLst>
            </p:cNvPr>
            <p:cNvSpPr/>
            <p:nvPr/>
          </p:nvSpPr>
          <p:spPr>
            <a:xfrm>
              <a:off x="3595320" y="2899955"/>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92;p30">
              <a:extLst>
                <a:ext uri="{FF2B5EF4-FFF2-40B4-BE49-F238E27FC236}">
                  <a16:creationId xmlns:a16="http://schemas.microsoft.com/office/drawing/2014/main" id="{1945EBDE-3F08-37DB-394E-9A4E0652C32A}"/>
                </a:ext>
              </a:extLst>
            </p:cNvPr>
            <p:cNvSpPr/>
            <p:nvPr/>
          </p:nvSpPr>
          <p:spPr>
            <a:xfrm>
              <a:off x="3645356" y="3032580"/>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93;p30">
              <a:extLst>
                <a:ext uri="{FF2B5EF4-FFF2-40B4-BE49-F238E27FC236}">
                  <a16:creationId xmlns:a16="http://schemas.microsoft.com/office/drawing/2014/main" id="{CEE20FD6-5EC1-7CE6-531B-E10E0C454B47}"/>
                </a:ext>
              </a:extLst>
            </p:cNvPr>
            <p:cNvSpPr/>
            <p:nvPr/>
          </p:nvSpPr>
          <p:spPr>
            <a:xfrm>
              <a:off x="3761530" y="3017172"/>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94;p30">
              <a:extLst>
                <a:ext uri="{FF2B5EF4-FFF2-40B4-BE49-F238E27FC236}">
                  <a16:creationId xmlns:a16="http://schemas.microsoft.com/office/drawing/2014/main" id="{CA52EC98-E4CE-08EC-5C4A-EF84E689B40D}"/>
                </a:ext>
              </a:extLst>
            </p:cNvPr>
            <p:cNvSpPr/>
            <p:nvPr/>
          </p:nvSpPr>
          <p:spPr>
            <a:xfrm>
              <a:off x="3703822" y="3118753"/>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995;p30">
              <a:extLst>
                <a:ext uri="{FF2B5EF4-FFF2-40B4-BE49-F238E27FC236}">
                  <a16:creationId xmlns:a16="http://schemas.microsoft.com/office/drawing/2014/main" id="{7D057370-4B36-9451-5AF1-79F155AB8460}"/>
                </a:ext>
              </a:extLst>
            </p:cNvPr>
            <p:cNvSpPr/>
            <p:nvPr/>
          </p:nvSpPr>
          <p:spPr>
            <a:xfrm>
              <a:off x="3457602" y="2954874"/>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96;p30">
              <a:extLst>
                <a:ext uri="{FF2B5EF4-FFF2-40B4-BE49-F238E27FC236}">
                  <a16:creationId xmlns:a16="http://schemas.microsoft.com/office/drawing/2014/main" id="{2A29C0E6-AE4F-BD47-B6B3-A6627AE22C2C}"/>
                </a:ext>
              </a:extLst>
            </p:cNvPr>
            <p:cNvSpPr/>
            <p:nvPr/>
          </p:nvSpPr>
          <p:spPr>
            <a:xfrm>
              <a:off x="3562246" y="2867156"/>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997;p30">
              <a:extLst>
                <a:ext uri="{FF2B5EF4-FFF2-40B4-BE49-F238E27FC236}">
                  <a16:creationId xmlns:a16="http://schemas.microsoft.com/office/drawing/2014/main" id="{98FF7098-2DAC-8C69-0118-0D1492128570}"/>
                </a:ext>
              </a:extLst>
            </p:cNvPr>
            <p:cNvSpPr/>
            <p:nvPr/>
          </p:nvSpPr>
          <p:spPr>
            <a:xfrm>
              <a:off x="3686129" y="2850989"/>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98;p30">
              <a:extLst>
                <a:ext uri="{FF2B5EF4-FFF2-40B4-BE49-F238E27FC236}">
                  <a16:creationId xmlns:a16="http://schemas.microsoft.com/office/drawing/2014/main" id="{12527154-50E6-62F0-649F-FDD2BC29994D}"/>
                </a:ext>
              </a:extLst>
            </p:cNvPr>
            <p:cNvSpPr/>
            <p:nvPr/>
          </p:nvSpPr>
          <p:spPr>
            <a:xfrm>
              <a:off x="3583789" y="2965646"/>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999;p30">
              <a:extLst>
                <a:ext uri="{FF2B5EF4-FFF2-40B4-BE49-F238E27FC236}">
                  <a16:creationId xmlns:a16="http://schemas.microsoft.com/office/drawing/2014/main" id="{54F15A83-FBC8-0CB4-65C1-2B55D8F2300F}"/>
                </a:ext>
              </a:extLst>
            </p:cNvPr>
            <p:cNvSpPr/>
            <p:nvPr/>
          </p:nvSpPr>
          <p:spPr>
            <a:xfrm>
              <a:off x="3515310" y="3089501"/>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000;p30">
            <a:extLst>
              <a:ext uri="{FF2B5EF4-FFF2-40B4-BE49-F238E27FC236}">
                <a16:creationId xmlns:a16="http://schemas.microsoft.com/office/drawing/2014/main" id="{03BF868A-FD9B-96A5-F7E2-1C3B66CE825B}"/>
              </a:ext>
            </a:extLst>
          </p:cNvPr>
          <p:cNvGrpSpPr/>
          <p:nvPr/>
        </p:nvGrpSpPr>
        <p:grpSpPr>
          <a:xfrm>
            <a:off x="8467866" y="1568689"/>
            <a:ext cx="217479" cy="216393"/>
            <a:chOff x="8467866" y="1568689"/>
            <a:chExt cx="217479" cy="216393"/>
          </a:xfrm>
        </p:grpSpPr>
        <p:sp>
          <p:nvSpPr>
            <p:cNvPr id="19" name="Google Shape;1001;p30">
              <a:extLst>
                <a:ext uri="{FF2B5EF4-FFF2-40B4-BE49-F238E27FC236}">
                  <a16:creationId xmlns:a16="http://schemas.microsoft.com/office/drawing/2014/main" id="{46DC79B5-920A-7085-2BC1-71DA3467B34F}"/>
                </a:ext>
              </a:extLst>
            </p:cNvPr>
            <p:cNvSpPr/>
            <p:nvPr/>
          </p:nvSpPr>
          <p:spPr>
            <a:xfrm rot="1510821">
              <a:off x="8528160" y="1603933"/>
              <a:ext cx="144886" cy="156508"/>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002;p30">
              <a:extLst>
                <a:ext uri="{FF2B5EF4-FFF2-40B4-BE49-F238E27FC236}">
                  <a16:creationId xmlns:a16="http://schemas.microsoft.com/office/drawing/2014/main" id="{7D3EA173-23B5-7A9B-A15E-42DB3A9D4B55}"/>
                </a:ext>
              </a:extLst>
            </p:cNvPr>
            <p:cNvSpPr/>
            <p:nvPr/>
          </p:nvSpPr>
          <p:spPr>
            <a:xfrm rot="1510821">
              <a:off x="8467866" y="1681136"/>
              <a:ext cx="78300" cy="78738"/>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003;p30">
              <a:extLst>
                <a:ext uri="{FF2B5EF4-FFF2-40B4-BE49-F238E27FC236}">
                  <a16:creationId xmlns:a16="http://schemas.microsoft.com/office/drawing/2014/main" id="{B2CE9380-CA61-7976-7567-BA467E9758CD}"/>
                </a:ext>
              </a:extLst>
            </p:cNvPr>
            <p:cNvSpPr/>
            <p:nvPr/>
          </p:nvSpPr>
          <p:spPr>
            <a:xfrm rot="1510821">
              <a:off x="8578981" y="1568689"/>
              <a:ext cx="77833" cy="78300"/>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004;p30">
              <a:extLst>
                <a:ext uri="{FF2B5EF4-FFF2-40B4-BE49-F238E27FC236}">
                  <a16:creationId xmlns:a16="http://schemas.microsoft.com/office/drawing/2014/main" id="{CA765761-B0EE-F48C-A9B6-70600873EFD3}"/>
                </a:ext>
              </a:extLst>
            </p:cNvPr>
            <p:cNvSpPr/>
            <p:nvPr/>
          </p:nvSpPr>
          <p:spPr>
            <a:xfrm rot="1510821">
              <a:off x="8607036" y="1706773"/>
              <a:ext cx="78309" cy="78309"/>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1005;p30">
            <a:extLst>
              <a:ext uri="{FF2B5EF4-FFF2-40B4-BE49-F238E27FC236}">
                <a16:creationId xmlns:a16="http://schemas.microsoft.com/office/drawing/2014/main" id="{0FC6E2BC-4AF4-4254-76F3-79822F71CA5C}"/>
              </a:ext>
            </a:extLst>
          </p:cNvPr>
          <p:cNvGrpSpPr/>
          <p:nvPr/>
        </p:nvGrpSpPr>
        <p:grpSpPr>
          <a:xfrm>
            <a:off x="1110218" y="3158109"/>
            <a:ext cx="213686" cy="226148"/>
            <a:chOff x="1110218" y="3158109"/>
            <a:chExt cx="213686" cy="226148"/>
          </a:xfrm>
        </p:grpSpPr>
        <p:sp>
          <p:nvSpPr>
            <p:cNvPr id="24" name="Google Shape;1006;p30">
              <a:extLst>
                <a:ext uri="{FF2B5EF4-FFF2-40B4-BE49-F238E27FC236}">
                  <a16:creationId xmlns:a16="http://schemas.microsoft.com/office/drawing/2014/main" id="{3641AA30-F947-2604-BE9C-B8581491CCBB}"/>
                </a:ext>
              </a:extLst>
            </p:cNvPr>
            <p:cNvSpPr/>
            <p:nvPr/>
          </p:nvSpPr>
          <p:spPr>
            <a:xfrm>
              <a:off x="1145084" y="3193413"/>
              <a:ext cx="143953" cy="155475"/>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007;p30">
              <a:extLst>
                <a:ext uri="{FF2B5EF4-FFF2-40B4-BE49-F238E27FC236}">
                  <a16:creationId xmlns:a16="http://schemas.microsoft.com/office/drawing/2014/main" id="{0A28FA09-7627-38AD-55B6-A30B745447FD}"/>
                </a:ext>
              </a:extLst>
            </p:cNvPr>
            <p:cNvSpPr/>
            <p:nvPr/>
          </p:nvSpPr>
          <p:spPr>
            <a:xfrm>
              <a:off x="1110218" y="3306040"/>
              <a:ext cx="77788" cy="78217"/>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008;p30">
              <a:extLst>
                <a:ext uri="{FF2B5EF4-FFF2-40B4-BE49-F238E27FC236}">
                  <a16:creationId xmlns:a16="http://schemas.microsoft.com/office/drawing/2014/main" id="{BA3FFB0A-6009-24DA-97FC-D618BEB939F1}"/>
                </a:ext>
              </a:extLst>
            </p:cNvPr>
            <p:cNvSpPr/>
            <p:nvPr/>
          </p:nvSpPr>
          <p:spPr>
            <a:xfrm>
              <a:off x="1162522" y="3158109"/>
              <a:ext cx="77339" cy="77778"/>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009;p30">
              <a:extLst>
                <a:ext uri="{FF2B5EF4-FFF2-40B4-BE49-F238E27FC236}">
                  <a16:creationId xmlns:a16="http://schemas.microsoft.com/office/drawing/2014/main" id="{D00E2E15-D1D5-3AFD-E288-81ED9DBA3720}"/>
                </a:ext>
              </a:extLst>
            </p:cNvPr>
            <p:cNvSpPr/>
            <p:nvPr/>
          </p:nvSpPr>
          <p:spPr>
            <a:xfrm>
              <a:off x="1246098" y="3270278"/>
              <a:ext cx="77806" cy="77788"/>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8" name="Google Shape;1010;p30">
            <a:extLst>
              <a:ext uri="{FF2B5EF4-FFF2-40B4-BE49-F238E27FC236}">
                <a16:creationId xmlns:a16="http://schemas.microsoft.com/office/drawing/2014/main" id="{BAABBEA8-2815-70C5-5A0D-B9B856D5A740}"/>
              </a:ext>
            </a:extLst>
          </p:cNvPr>
          <p:cNvSpPr/>
          <p:nvPr/>
        </p:nvSpPr>
        <p:spPr>
          <a:xfrm>
            <a:off x="6304568" y="2766974"/>
            <a:ext cx="343046" cy="297536"/>
          </a:xfrm>
          <a:custGeom>
            <a:avLst/>
            <a:gdLst>
              <a:gd name="f0" fmla="val w"/>
              <a:gd name="f1" fmla="val h"/>
              <a:gd name="f2" fmla="val 0"/>
              <a:gd name="f3" fmla="val 17874"/>
              <a:gd name="f4" fmla="val 15503"/>
              <a:gd name="f5" fmla="val 13405"/>
              <a:gd name="f6" fmla="val 1"/>
              <a:gd name="f7" fmla="val 4469"/>
              <a:gd name="f8" fmla="val 7752"/>
              <a:gd name="f9" fmla="val 17873"/>
              <a:gd name="f10" fmla="*/ f0 1 17874"/>
              <a:gd name="f11" fmla="*/ f1 1 15503"/>
              <a:gd name="f12" fmla="val f2"/>
              <a:gd name="f13" fmla="val f3"/>
              <a:gd name="f14" fmla="val f4"/>
              <a:gd name="f15" fmla="+- f14 0 f12"/>
              <a:gd name="f16" fmla="+- f13 0 f12"/>
              <a:gd name="f17" fmla="*/ f16 1 17874"/>
              <a:gd name="f18" fmla="*/ f15 1 1550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7874" h="15503" fill="none">
                <a:moveTo>
                  <a:pt x="f5" y="f6"/>
                </a:moveTo>
                <a:lnTo>
                  <a:pt x="f7" y="f6"/>
                </a:lnTo>
                <a:lnTo>
                  <a:pt x="f6" y="f8"/>
                </a:lnTo>
                <a:lnTo>
                  <a:pt x="f7" y="f4"/>
                </a:lnTo>
                <a:lnTo>
                  <a:pt x="f5" y="f4"/>
                </a:lnTo>
                <a:lnTo>
                  <a:pt x="f9"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011;p30">
            <a:extLst>
              <a:ext uri="{FF2B5EF4-FFF2-40B4-BE49-F238E27FC236}">
                <a16:creationId xmlns:a16="http://schemas.microsoft.com/office/drawing/2014/main" id="{0A417B4D-81C0-689A-64F4-D90802B0C1B3}"/>
              </a:ext>
            </a:extLst>
          </p:cNvPr>
          <p:cNvSpPr/>
          <p:nvPr/>
        </p:nvSpPr>
        <p:spPr>
          <a:xfrm>
            <a:off x="2572316" y="1862623"/>
            <a:ext cx="343046" cy="297536"/>
          </a:xfrm>
          <a:custGeom>
            <a:avLst/>
            <a:gdLst>
              <a:gd name="f0" fmla="val w"/>
              <a:gd name="f1" fmla="val h"/>
              <a:gd name="f2" fmla="val 0"/>
              <a:gd name="f3" fmla="val 17874"/>
              <a:gd name="f4" fmla="val 15503"/>
              <a:gd name="f5" fmla="val 13405"/>
              <a:gd name="f6" fmla="val 1"/>
              <a:gd name="f7" fmla="val 4469"/>
              <a:gd name="f8" fmla="val 7752"/>
              <a:gd name="f9" fmla="val 17873"/>
              <a:gd name="f10" fmla="*/ f0 1 17874"/>
              <a:gd name="f11" fmla="*/ f1 1 15503"/>
              <a:gd name="f12" fmla="val f2"/>
              <a:gd name="f13" fmla="val f3"/>
              <a:gd name="f14" fmla="val f4"/>
              <a:gd name="f15" fmla="+- f14 0 f12"/>
              <a:gd name="f16" fmla="+- f13 0 f12"/>
              <a:gd name="f17" fmla="*/ f16 1 17874"/>
              <a:gd name="f18" fmla="*/ f15 1 1550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7874" h="15503" fill="none">
                <a:moveTo>
                  <a:pt x="f5" y="f6"/>
                </a:moveTo>
                <a:lnTo>
                  <a:pt x="f7" y="f6"/>
                </a:lnTo>
                <a:lnTo>
                  <a:pt x="f6" y="f8"/>
                </a:lnTo>
                <a:lnTo>
                  <a:pt x="f7" y="f4"/>
                </a:lnTo>
                <a:lnTo>
                  <a:pt x="f5" y="f4"/>
                </a:lnTo>
                <a:lnTo>
                  <a:pt x="f9"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012;p30">
            <a:extLst>
              <a:ext uri="{FF2B5EF4-FFF2-40B4-BE49-F238E27FC236}">
                <a16:creationId xmlns:a16="http://schemas.microsoft.com/office/drawing/2014/main" id="{CD39A2BA-3BEB-F6DE-CD68-59E2375099DA}"/>
              </a:ext>
            </a:extLst>
          </p:cNvPr>
          <p:cNvSpPr/>
          <p:nvPr/>
        </p:nvSpPr>
        <p:spPr>
          <a:xfrm>
            <a:off x="4606271" y="2766983"/>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013;p30">
            <a:extLst>
              <a:ext uri="{FF2B5EF4-FFF2-40B4-BE49-F238E27FC236}">
                <a16:creationId xmlns:a16="http://schemas.microsoft.com/office/drawing/2014/main" id="{8C2EA91F-19A5-CEFB-F569-67065365EB19}"/>
              </a:ext>
            </a:extLst>
          </p:cNvPr>
          <p:cNvSpPr/>
          <p:nvPr/>
        </p:nvSpPr>
        <p:spPr>
          <a:xfrm>
            <a:off x="2998546" y="3384258"/>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014;p30">
            <a:extLst>
              <a:ext uri="{FF2B5EF4-FFF2-40B4-BE49-F238E27FC236}">
                <a16:creationId xmlns:a16="http://schemas.microsoft.com/office/drawing/2014/main" id="{86B603E5-0907-A5B2-76C5-5E8273F0796D}"/>
              </a:ext>
            </a:extLst>
          </p:cNvPr>
          <p:cNvSpPr/>
          <p:nvPr/>
        </p:nvSpPr>
        <p:spPr>
          <a:xfrm>
            <a:off x="5611096" y="4040879"/>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3" name="Google Shape;1015;p30">
            <a:extLst>
              <a:ext uri="{FF2B5EF4-FFF2-40B4-BE49-F238E27FC236}">
                <a16:creationId xmlns:a16="http://schemas.microsoft.com/office/drawing/2014/main" id="{80555035-F232-D476-D8F2-8CC110ECD56F}"/>
              </a:ext>
            </a:extLst>
          </p:cNvPr>
          <p:cNvGrpSpPr/>
          <p:nvPr/>
        </p:nvGrpSpPr>
        <p:grpSpPr>
          <a:xfrm>
            <a:off x="321429" y="1096265"/>
            <a:ext cx="398569" cy="375498"/>
            <a:chOff x="321429" y="1096265"/>
            <a:chExt cx="398569" cy="375498"/>
          </a:xfrm>
        </p:grpSpPr>
        <p:sp>
          <p:nvSpPr>
            <p:cNvPr id="34" name="Google Shape;1016;p30">
              <a:extLst>
                <a:ext uri="{FF2B5EF4-FFF2-40B4-BE49-F238E27FC236}">
                  <a16:creationId xmlns:a16="http://schemas.microsoft.com/office/drawing/2014/main" id="{2F8EF6BC-5263-4791-FD7F-BBD6CF0A07E3}"/>
                </a:ext>
              </a:extLst>
            </p:cNvPr>
            <p:cNvSpPr/>
            <p:nvPr/>
          </p:nvSpPr>
          <p:spPr>
            <a:xfrm>
              <a:off x="362989" y="1242267"/>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017;p30">
              <a:extLst>
                <a:ext uri="{FF2B5EF4-FFF2-40B4-BE49-F238E27FC236}">
                  <a16:creationId xmlns:a16="http://schemas.microsoft.com/office/drawing/2014/main" id="{97BC761A-5675-CD98-4670-22A4048A6C22}"/>
                </a:ext>
              </a:extLst>
            </p:cNvPr>
            <p:cNvSpPr/>
            <p:nvPr/>
          </p:nvSpPr>
          <p:spPr>
            <a:xfrm>
              <a:off x="459147" y="1145231"/>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018;p30">
              <a:extLst>
                <a:ext uri="{FF2B5EF4-FFF2-40B4-BE49-F238E27FC236}">
                  <a16:creationId xmlns:a16="http://schemas.microsoft.com/office/drawing/2014/main" id="{DB4F762F-B7EE-1065-C4CD-1CE673595F51}"/>
                </a:ext>
              </a:extLst>
            </p:cNvPr>
            <p:cNvSpPr/>
            <p:nvPr/>
          </p:nvSpPr>
          <p:spPr>
            <a:xfrm>
              <a:off x="509174" y="1277855"/>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019;p30">
              <a:extLst>
                <a:ext uri="{FF2B5EF4-FFF2-40B4-BE49-F238E27FC236}">
                  <a16:creationId xmlns:a16="http://schemas.microsoft.com/office/drawing/2014/main" id="{2E7DA2A1-0888-8F2B-9E67-74D9E86AF290}"/>
                </a:ext>
              </a:extLst>
            </p:cNvPr>
            <p:cNvSpPr/>
            <p:nvPr/>
          </p:nvSpPr>
          <p:spPr>
            <a:xfrm>
              <a:off x="625358" y="1262448"/>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20;p30">
              <a:extLst>
                <a:ext uri="{FF2B5EF4-FFF2-40B4-BE49-F238E27FC236}">
                  <a16:creationId xmlns:a16="http://schemas.microsoft.com/office/drawing/2014/main" id="{865A5309-510E-C85E-CC7F-8078EC87D4E2}"/>
                </a:ext>
              </a:extLst>
            </p:cNvPr>
            <p:cNvSpPr/>
            <p:nvPr/>
          </p:nvSpPr>
          <p:spPr>
            <a:xfrm>
              <a:off x="567650" y="1364028"/>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21;p30">
              <a:extLst>
                <a:ext uri="{FF2B5EF4-FFF2-40B4-BE49-F238E27FC236}">
                  <a16:creationId xmlns:a16="http://schemas.microsoft.com/office/drawing/2014/main" id="{0F6AD390-65CD-3C42-F4DC-D9A6DD202E83}"/>
                </a:ext>
              </a:extLst>
            </p:cNvPr>
            <p:cNvSpPr/>
            <p:nvPr/>
          </p:nvSpPr>
          <p:spPr>
            <a:xfrm>
              <a:off x="321429" y="1200150"/>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022;p30">
              <a:extLst>
                <a:ext uri="{FF2B5EF4-FFF2-40B4-BE49-F238E27FC236}">
                  <a16:creationId xmlns:a16="http://schemas.microsoft.com/office/drawing/2014/main" id="{8BA58F43-1439-8FAA-A7B4-56115AF3FACF}"/>
                </a:ext>
              </a:extLst>
            </p:cNvPr>
            <p:cNvSpPr/>
            <p:nvPr/>
          </p:nvSpPr>
          <p:spPr>
            <a:xfrm>
              <a:off x="426073" y="1112431"/>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023;p30">
              <a:extLst>
                <a:ext uri="{FF2B5EF4-FFF2-40B4-BE49-F238E27FC236}">
                  <a16:creationId xmlns:a16="http://schemas.microsoft.com/office/drawing/2014/main" id="{B5D09210-8C47-0719-1A3D-8FCA4824F615}"/>
                </a:ext>
              </a:extLst>
            </p:cNvPr>
            <p:cNvSpPr/>
            <p:nvPr/>
          </p:nvSpPr>
          <p:spPr>
            <a:xfrm>
              <a:off x="549956" y="1096265"/>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024;p30">
              <a:extLst>
                <a:ext uri="{FF2B5EF4-FFF2-40B4-BE49-F238E27FC236}">
                  <a16:creationId xmlns:a16="http://schemas.microsoft.com/office/drawing/2014/main" id="{97D9D9A6-3AA0-0350-B426-2CF753A2C070}"/>
                </a:ext>
              </a:extLst>
            </p:cNvPr>
            <p:cNvSpPr/>
            <p:nvPr/>
          </p:nvSpPr>
          <p:spPr>
            <a:xfrm>
              <a:off x="447617" y="1210921"/>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025;p30">
              <a:extLst>
                <a:ext uri="{FF2B5EF4-FFF2-40B4-BE49-F238E27FC236}">
                  <a16:creationId xmlns:a16="http://schemas.microsoft.com/office/drawing/2014/main" id="{73C8AE8A-56B0-B8D6-0FF2-6C93022CCC26}"/>
                </a:ext>
              </a:extLst>
            </p:cNvPr>
            <p:cNvSpPr/>
            <p:nvPr/>
          </p:nvSpPr>
          <p:spPr>
            <a:xfrm>
              <a:off x="379137" y="1334777"/>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26507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1A40E49B-AF77-049B-A963-466E79237779}"/>
              </a:ext>
            </a:extLst>
          </p:cNvPr>
          <p:cNvSpPr txBox="1">
            <a:spLocks noGrp="1"/>
          </p:cNvSpPr>
          <p:nvPr>
            <p:ph type="title"/>
          </p:nvPr>
        </p:nvSpPr>
        <p:spPr>
          <a:xfrm>
            <a:off x="988064" y="98855"/>
            <a:ext cx="7169307" cy="649288"/>
          </a:xfrm>
        </p:spPr>
        <p:txBody>
          <a:bodyPr lIns="0" tIns="0" rIns="0" bIns="0" anchorCtr="1"/>
          <a:lstStyle>
            <a:lvl1pPr algn="ct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26914092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E1CB101-FC5A-372B-7601-36BE28B6C7D9}"/>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000000"/>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6E3638C0-8588-4A60-5001-9530984AD9BA}"/>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A9F2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A66A14FD-F730-4270-642F-E27553F6C4CB}"/>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4E4D4D"/>
              </a:solidFill>
              <a:uFillTx/>
              <a:latin typeface="Arial"/>
              <a:ea typeface="맑은 고딕" pitchFamily="34"/>
            </a:endParaRPr>
          </a:p>
        </p:txBody>
      </p:sp>
      <p:grpSp>
        <p:nvGrpSpPr>
          <p:cNvPr id="5" name="Grupo 5">
            <a:extLst>
              <a:ext uri="{FF2B5EF4-FFF2-40B4-BE49-F238E27FC236}">
                <a16:creationId xmlns:a16="http://schemas.microsoft.com/office/drawing/2014/main" id="{B6C00BC8-AA0E-A480-FB8F-0041DD455ED7}"/>
              </a:ext>
            </a:extLst>
          </p:cNvPr>
          <p:cNvGrpSpPr/>
          <p:nvPr/>
        </p:nvGrpSpPr>
        <p:grpSpPr>
          <a:xfrm>
            <a:off x="1047033" y="1366625"/>
            <a:ext cx="1674184" cy="1419112"/>
            <a:chOff x="1047033" y="1366625"/>
            <a:chExt cx="1674184" cy="1419112"/>
          </a:xfrm>
        </p:grpSpPr>
        <p:sp>
          <p:nvSpPr>
            <p:cNvPr id="6" name="TextBox 57">
              <a:extLst>
                <a:ext uri="{FF2B5EF4-FFF2-40B4-BE49-F238E27FC236}">
                  <a16:creationId xmlns:a16="http://schemas.microsoft.com/office/drawing/2014/main" id="{497144C2-5726-B25C-D110-1908C24E2BA3}"/>
                </a:ext>
              </a:extLst>
            </p:cNvPr>
            <p:cNvSpPr txBox="1"/>
            <p:nvPr/>
          </p:nvSpPr>
          <p:spPr>
            <a:xfrm>
              <a:off x="1047033" y="1366625"/>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347193D8-7EF2-3E71-4F00-FFED2AB56F0B}"/>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2A320D86-20EC-132A-3A06-DFF989723CC5}"/>
              </a:ext>
            </a:extLst>
          </p:cNvPr>
          <p:cNvSpPr txBox="1"/>
          <p:nvPr/>
        </p:nvSpPr>
        <p:spPr>
          <a:xfrm>
            <a:off x="716276" y="4392637"/>
            <a:ext cx="2541538" cy="300082"/>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dirty="0" smtClean="0">
                <a:solidFill>
                  <a:srgbClr val="FFFFFF"/>
                </a:solidFill>
                <a:uFillTx/>
                <a:latin typeface="Arial" pitchFamily="34"/>
                <a:ea typeface="Arial"/>
                <a:cs typeface="Arial" pitchFamily="34"/>
              </a:rPr>
              <a:t>plantillaspowerpoint.org</a:t>
            </a:r>
            <a:endParaRPr lang="en-US" sz="1350" b="0" i="0" u="none" strike="noStrike" kern="0" cap="none" spc="0" baseline="0" dirty="0">
              <a:solidFill>
                <a:srgbClr val="FFFFFF"/>
              </a:solidFill>
              <a:uFillTx/>
              <a:latin typeface="Arial" pitchFamily="34"/>
              <a:ea typeface="Arial"/>
              <a:cs typeface="Arial" pitchFamily="34"/>
            </a:endParaRPr>
          </a:p>
        </p:txBody>
      </p:sp>
      <p:sp>
        <p:nvSpPr>
          <p:cNvPr id="9" name="TextBox 60">
            <a:extLst>
              <a:ext uri="{FF2B5EF4-FFF2-40B4-BE49-F238E27FC236}">
                <a16:creationId xmlns:a16="http://schemas.microsoft.com/office/drawing/2014/main" id="{20C5366B-4DFF-CE6A-F1E3-FAF35373E67A}"/>
              </a:ext>
            </a:extLst>
          </p:cNvPr>
          <p:cNvSpPr txBox="1"/>
          <p:nvPr/>
        </p:nvSpPr>
        <p:spPr>
          <a:xfrm>
            <a:off x="683248" y="301643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GOOGLE SLIDES AND FREE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PPT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solidFill>
                  <a:srgbClr val="FFFFFF"/>
                </a:solidFill>
                <a:uFillTx/>
                <a:latin typeface="Arial"/>
                <a:ea typeface="맑은 고딕" pitchFamily="34"/>
                <a:cs typeface="Arial" pitchFamily="34"/>
              </a:rPr>
              <a:t>TEMPLATES  </a:t>
            </a:r>
          </a:p>
        </p:txBody>
      </p:sp>
      <p:sp>
        <p:nvSpPr>
          <p:cNvPr id="16" name="Rounded Rectangle 3">
            <a:extLst>
              <a:ext uri="{FF2B5EF4-FFF2-40B4-BE49-F238E27FC236}">
                <a16:creationId xmlns:a16="http://schemas.microsoft.com/office/drawing/2014/main" id="{0465F538-05F7-AEAD-96E1-F85DEDD10D54}"/>
              </a:ext>
            </a:extLst>
          </p:cNvPr>
          <p:cNvSpPr/>
          <p:nvPr/>
        </p:nvSpPr>
        <p:spPr>
          <a:xfrm rot="5400013">
            <a:off x="1948929"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4E4D4D"/>
              </a:solidFill>
              <a:uFillTx/>
              <a:latin typeface="Arial"/>
              <a:ea typeface="맑은 고딕" pitchFamily="34"/>
            </a:endParaRPr>
          </a:p>
        </p:txBody>
      </p:sp>
      <p:grpSp>
        <p:nvGrpSpPr>
          <p:cNvPr id="17" name="Grupo 14">
            <a:extLst>
              <a:ext uri="{FF2B5EF4-FFF2-40B4-BE49-F238E27FC236}">
                <a16:creationId xmlns:a16="http://schemas.microsoft.com/office/drawing/2014/main" id="{7D6FC35C-9FD9-5F6A-9996-53F64D5624F7}"/>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CE7E960C-1337-42C6-431C-A6A174D99C24}"/>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4E4D4D"/>
                </a:solidFill>
                <a:uFillTx/>
                <a:latin typeface="Arial"/>
                <a:ea typeface="맑은 고딕" pitchFamily="34"/>
              </a:endParaRPr>
            </a:p>
          </p:txBody>
        </p:sp>
        <p:sp>
          <p:nvSpPr>
            <p:cNvPr id="19" name="Rounded Rectangle 3">
              <a:extLst>
                <a:ext uri="{FF2B5EF4-FFF2-40B4-BE49-F238E27FC236}">
                  <a16:creationId xmlns:a16="http://schemas.microsoft.com/office/drawing/2014/main" id="{B0A08DE8-91FE-0872-6789-DB7F2D50EC46}"/>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4E4D4D"/>
                </a:solidFill>
                <a:uFillTx/>
                <a:latin typeface="Arial"/>
                <a:ea typeface="맑은 고딕" pitchFamily="34"/>
              </a:endParaRPr>
            </a:p>
          </p:txBody>
        </p:sp>
      </p:grpSp>
    </p:spTree>
    <p:extLst>
      <p:ext uri="{BB962C8B-B14F-4D97-AF65-F5344CB8AC3E}">
        <p14:creationId xmlns:p14="http://schemas.microsoft.com/office/powerpoint/2010/main" val="251280229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0E2BCA-BE6E-9BC3-E218-10F2022F4DD9}"/>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400" b="0" i="0" u="none" strike="noStrike" kern="0" cap="none" spc="0" baseline="0">
                <a:solidFill>
                  <a:srgbClr val="000000"/>
                </a:solidFill>
                <a:uFillTx/>
                <a:latin typeface="Arial"/>
                <a:ea typeface="Arial"/>
                <a:cs typeface="Arial"/>
              </a:defRPr>
            </a:lvl1pPr>
          </a:lstStyle>
          <a:p>
            <a:pPr lvl="0"/>
            <a:fld id="{0388AC13-218A-48CA-8F65-41AC5089A7A8}" type="datetime1">
              <a:rPr lang="es-ES"/>
              <a:pPr lvl="0"/>
              <a:t>02/12/2023</a:t>
            </a:fld>
            <a:endParaRPr lang="es-ES"/>
          </a:p>
        </p:txBody>
      </p:sp>
      <p:sp>
        <p:nvSpPr>
          <p:cNvPr id="3" name="Marcador de pie de página 2">
            <a:extLst>
              <a:ext uri="{FF2B5EF4-FFF2-40B4-BE49-F238E27FC236}">
                <a16:creationId xmlns:a16="http://schemas.microsoft.com/office/drawing/2014/main" id="{016B4240-EB07-9CBE-A26D-22C6768BB428}"/>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400" b="0" i="0" u="none" strike="noStrike" kern="0" cap="none" spc="0" baseline="0">
                <a:solidFill>
                  <a:srgbClr val="000000"/>
                </a:solidFill>
                <a:uFillTx/>
                <a:latin typeface="Arial"/>
                <a:ea typeface="Arial"/>
                <a:cs typeface="Arial"/>
              </a:defRPr>
            </a:lvl1pPr>
          </a:lstStyle>
          <a:p>
            <a:pPr lvl="0"/>
            <a:endParaRPr lang="es-ES"/>
          </a:p>
        </p:txBody>
      </p:sp>
      <p:sp>
        <p:nvSpPr>
          <p:cNvPr id="4" name="Marcador de número de diapositiva 3">
            <a:extLst>
              <a:ext uri="{FF2B5EF4-FFF2-40B4-BE49-F238E27FC236}">
                <a16:creationId xmlns:a16="http://schemas.microsoft.com/office/drawing/2014/main" id="{8620DDD0-3ECB-D4E8-421D-8D8932D956A5}"/>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400" b="0" i="0" u="none" strike="noStrike" kern="0" cap="none" spc="0" baseline="0">
                <a:solidFill>
                  <a:srgbClr val="000000"/>
                </a:solidFill>
                <a:uFillTx/>
                <a:latin typeface="Arial"/>
                <a:ea typeface="Arial"/>
                <a:cs typeface="Arial"/>
              </a:defRPr>
            </a:lvl1pPr>
          </a:lstStyle>
          <a:p>
            <a:pPr lvl="0"/>
            <a:fld id="{26B0F54B-675D-4CBE-8B6C-29F5F2DAFD5B}" type="slidenum">
              <a:t>‹Nº›</a:t>
            </a:fld>
            <a:endParaRPr lang="es-ES"/>
          </a:p>
        </p:txBody>
      </p:sp>
    </p:spTree>
    <p:extLst>
      <p:ext uri="{BB962C8B-B14F-4D97-AF65-F5344CB8AC3E}">
        <p14:creationId xmlns:p14="http://schemas.microsoft.com/office/powerpoint/2010/main" val="2919838853"/>
      </p:ext>
    </p:extLst>
  </p:cSld>
  <p:clrMapOvr>
    <a:masterClrMapping/>
  </p:clrMapOvr>
  <p:transition spd="med">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9_PPTMON slide">
    <p:spTree>
      <p:nvGrpSpPr>
        <p:cNvPr id="1" name=""/>
        <p:cNvGrpSpPr/>
        <p:nvPr/>
      </p:nvGrpSpPr>
      <p:grpSpPr>
        <a:xfrm>
          <a:off x="0" y="0"/>
          <a:ext cx="0" cy="0"/>
          <a:chOff x="0" y="0"/>
          <a:chExt cx="0" cy="0"/>
        </a:xfrm>
      </p:grpSpPr>
      <p:pic>
        <p:nvPicPr>
          <p:cNvPr id="2" name="그림 26">
            <a:extLst>
              <a:ext uri="{FF2B5EF4-FFF2-40B4-BE49-F238E27FC236}">
                <a16:creationId xmlns:a16="http://schemas.microsoft.com/office/drawing/2014/main" id="{34FED046-63F1-18F6-1271-F9D90B9D5C41}"/>
              </a:ext>
            </a:extLst>
          </p:cNvPr>
          <p:cNvPicPr>
            <a:picLocks noChangeAspect="1"/>
          </p:cNvPicPr>
          <p:nvPr/>
        </p:nvPicPr>
        <p:blipFill>
          <a:blip r:embed="rId2"/>
          <a:stretch>
            <a:fillRect/>
          </a:stretch>
        </p:blipFill>
        <p:spPr>
          <a:xfrm>
            <a:off x="500441" y="4057878"/>
            <a:ext cx="135002" cy="135002"/>
          </a:xfrm>
          <a:prstGeom prst="rect">
            <a:avLst/>
          </a:prstGeom>
          <a:noFill/>
          <a:ln cap="flat">
            <a:noFill/>
          </a:ln>
        </p:spPr>
      </p:pic>
      <p:sp>
        <p:nvSpPr>
          <p:cNvPr id="3" name="그림 개체 틀 4">
            <a:extLst>
              <a:ext uri="{FF2B5EF4-FFF2-40B4-BE49-F238E27FC236}">
                <a16:creationId xmlns:a16="http://schemas.microsoft.com/office/drawing/2014/main" id="{088F6228-ED60-48C1-3648-DD7914CB8DE0}"/>
              </a:ext>
            </a:extLst>
          </p:cNvPr>
          <p:cNvSpPr txBox="1">
            <a:spLocks noGrp="1"/>
          </p:cNvSpPr>
          <p:nvPr>
            <p:ph type="pic" idx="4294967295"/>
          </p:nvPr>
        </p:nvSpPr>
        <p:spPr>
          <a:xfrm>
            <a:off x="469334" y="504821"/>
            <a:ext cx="2682630" cy="4133846"/>
          </a:xfrm>
          <a:blipFill>
            <a:blip r:embed="rId3"/>
            <a:tile/>
          </a:blipFill>
        </p:spPr>
        <p:txBody>
          <a:bodyPr tIns="827998" anchor="ctr" anchorCtr="1"/>
          <a:lstStyle>
            <a:lvl1pPr marL="0" indent="0">
              <a:buNone/>
              <a:defRPr lang="en-US" sz="1200"/>
            </a:lvl1pPr>
          </a:lstStyle>
          <a:p>
            <a:pPr lvl="0"/>
            <a:r>
              <a:rPr lang="en-US"/>
              <a:t>Click icon to add picture</a:t>
            </a:r>
          </a:p>
        </p:txBody>
      </p:sp>
    </p:spTree>
    <p:extLst>
      <p:ext uri="{BB962C8B-B14F-4D97-AF65-F5344CB8AC3E}">
        <p14:creationId xmlns:p14="http://schemas.microsoft.com/office/powerpoint/2010/main" val="244136285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0770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109;p5">
            <a:extLst>
              <a:ext uri="{FF2B5EF4-FFF2-40B4-BE49-F238E27FC236}">
                <a16:creationId xmlns:a16="http://schemas.microsoft.com/office/drawing/2014/main" id="{46A0FF00-A188-8210-5D02-5ED9D5086F05}"/>
              </a:ext>
            </a:extLst>
          </p:cNvPr>
          <p:cNvSpPr txBox="1">
            <a:spLocks noGrp="1"/>
          </p:cNvSpPr>
          <p:nvPr>
            <p:ph type="title"/>
          </p:nvPr>
        </p:nvSpPr>
        <p:spPr>
          <a:xfrm>
            <a:off x="719998" y="539998"/>
            <a:ext cx="7703701" cy="572697"/>
          </a:xfrm>
        </p:spPr>
        <p:txBody>
          <a:bodyPr anchorCtr="1"/>
          <a:lstStyle>
            <a:lvl1pPr algn="ctr">
              <a:defRPr/>
            </a:lvl1pPr>
          </a:lstStyle>
          <a:p>
            <a:pPr lvl="0"/>
            <a:endParaRPr lang="es-PE"/>
          </a:p>
        </p:txBody>
      </p:sp>
      <p:sp>
        <p:nvSpPr>
          <p:cNvPr id="3" name="Google Shape;110;p5">
            <a:extLst>
              <a:ext uri="{FF2B5EF4-FFF2-40B4-BE49-F238E27FC236}">
                <a16:creationId xmlns:a16="http://schemas.microsoft.com/office/drawing/2014/main" id="{3BB7D240-377D-204B-CFFF-09A0DC613D38}"/>
              </a:ext>
            </a:extLst>
          </p:cNvPr>
          <p:cNvSpPr txBox="1">
            <a:spLocks noGrp="1"/>
          </p:cNvSpPr>
          <p:nvPr>
            <p:ph type="subTitle" idx="4294967295"/>
          </p:nvPr>
        </p:nvSpPr>
        <p:spPr>
          <a:xfrm>
            <a:off x="1561182" y="3317507"/>
            <a:ext cx="2381399" cy="774597"/>
          </a:xfrm>
        </p:spPr>
        <p:txBody>
          <a:bodyPr anchor="ctr" anchorCtr="1"/>
          <a:lstStyle>
            <a:lvl1pPr algn="ctr">
              <a:buNone/>
              <a:defRPr/>
            </a:lvl1pPr>
          </a:lstStyle>
          <a:p>
            <a:pPr lvl="0"/>
            <a:endParaRPr lang="es-PE"/>
          </a:p>
        </p:txBody>
      </p:sp>
      <p:sp>
        <p:nvSpPr>
          <p:cNvPr id="4" name="Google Shape;111;p5">
            <a:extLst>
              <a:ext uri="{FF2B5EF4-FFF2-40B4-BE49-F238E27FC236}">
                <a16:creationId xmlns:a16="http://schemas.microsoft.com/office/drawing/2014/main" id="{0D11A1AA-9386-0542-EF3D-15454FE48252}"/>
              </a:ext>
            </a:extLst>
          </p:cNvPr>
          <p:cNvSpPr txBox="1">
            <a:spLocks noGrp="1"/>
          </p:cNvSpPr>
          <p:nvPr>
            <p:ph type="subTitle" idx="4294967295"/>
          </p:nvPr>
        </p:nvSpPr>
        <p:spPr>
          <a:xfrm>
            <a:off x="5200951" y="3317507"/>
            <a:ext cx="2381399" cy="774597"/>
          </a:xfrm>
        </p:spPr>
        <p:txBody>
          <a:bodyPr anchor="ctr" anchorCtr="1"/>
          <a:lstStyle>
            <a:lvl1pPr algn="ctr">
              <a:buNone/>
              <a:defRPr/>
            </a:lvl1pPr>
          </a:lstStyle>
          <a:p>
            <a:pPr lvl="0"/>
            <a:endParaRPr lang="es-PE"/>
          </a:p>
        </p:txBody>
      </p:sp>
      <p:sp>
        <p:nvSpPr>
          <p:cNvPr id="5" name="Google Shape;112;p5">
            <a:extLst>
              <a:ext uri="{FF2B5EF4-FFF2-40B4-BE49-F238E27FC236}">
                <a16:creationId xmlns:a16="http://schemas.microsoft.com/office/drawing/2014/main" id="{EC0ACD76-9900-4EFF-C7E6-076A4AD0F16D}"/>
              </a:ext>
            </a:extLst>
          </p:cNvPr>
          <p:cNvSpPr txBox="1">
            <a:spLocks noGrp="1"/>
          </p:cNvSpPr>
          <p:nvPr>
            <p:ph type="subTitle" idx="4294967295"/>
          </p:nvPr>
        </p:nvSpPr>
        <p:spPr>
          <a:xfrm>
            <a:off x="1561182" y="2876546"/>
            <a:ext cx="2381399" cy="444901"/>
          </a:xfrm>
        </p:spPr>
        <p:txBody>
          <a:bodyPr anchor="ctr" anchorCtr="1"/>
          <a:lstStyle>
            <a:lvl1pPr algn="ctr">
              <a:buNone/>
              <a:defRPr sz="2000">
                <a:solidFill>
                  <a:srgbClr val="FA9F20"/>
                </a:solidFill>
                <a:latin typeface="Russo One"/>
                <a:ea typeface="Russo One"/>
                <a:cs typeface="Russo One"/>
              </a:defRPr>
            </a:lvl1pPr>
          </a:lstStyle>
          <a:p>
            <a:pPr lvl="0"/>
            <a:endParaRPr lang="es-PE"/>
          </a:p>
        </p:txBody>
      </p:sp>
      <p:sp>
        <p:nvSpPr>
          <p:cNvPr id="6" name="Google Shape;113;p5">
            <a:extLst>
              <a:ext uri="{FF2B5EF4-FFF2-40B4-BE49-F238E27FC236}">
                <a16:creationId xmlns:a16="http://schemas.microsoft.com/office/drawing/2014/main" id="{B4D050CD-ED9B-EC33-9BA0-FA00F5CE27F1}"/>
              </a:ext>
            </a:extLst>
          </p:cNvPr>
          <p:cNvSpPr txBox="1">
            <a:spLocks noGrp="1"/>
          </p:cNvSpPr>
          <p:nvPr>
            <p:ph type="subTitle" idx="4294967295"/>
          </p:nvPr>
        </p:nvSpPr>
        <p:spPr>
          <a:xfrm>
            <a:off x="5200960" y="2876546"/>
            <a:ext cx="2381399" cy="444901"/>
          </a:xfrm>
        </p:spPr>
        <p:txBody>
          <a:bodyPr anchor="ctr" anchorCtr="1"/>
          <a:lstStyle>
            <a:lvl1pPr algn="ctr">
              <a:buNone/>
              <a:defRPr sz="2000">
                <a:solidFill>
                  <a:srgbClr val="FA9F20"/>
                </a:solidFill>
                <a:latin typeface="Russo One"/>
                <a:ea typeface="Russo One"/>
                <a:cs typeface="Russo One"/>
              </a:defRPr>
            </a:lvl1pPr>
          </a:lstStyle>
          <a:p>
            <a:pPr lvl="0"/>
            <a:endParaRPr lang="es-PE"/>
          </a:p>
        </p:txBody>
      </p:sp>
      <p:grpSp>
        <p:nvGrpSpPr>
          <p:cNvPr id="7" name="Google Shape;129;p5">
            <a:extLst>
              <a:ext uri="{FF2B5EF4-FFF2-40B4-BE49-F238E27FC236}">
                <a16:creationId xmlns:a16="http://schemas.microsoft.com/office/drawing/2014/main" id="{D76E43B9-C245-2CF3-82F9-75640EC5E682}"/>
              </a:ext>
            </a:extLst>
          </p:cNvPr>
          <p:cNvGrpSpPr/>
          <p:nvPr/>
        </p:nvGrpSpPr>
        <p:grpSpPr>
          <a:xfrm>
            <a:off x="8224717" y="4148440"/>
            <a:ext cx="398568" cy="375498"/>
            <a:chOff x="8224717" y="4148440"/>
            <a:chExt cx="398568" cy="375498"/>
          </a:xfrm>
        </p:grpSpPr>
        <p:sp>
          <p:nvSpPr>
            <p:cNvPr id="8" name="Google Shape;130;p5">
              <a:extLst>
                <a:ext uri="{FF2B5EF4-FFF2-40B4-BE49-F238E27FC236}">
                  <a16:creationId xmlns:a16="http://schemas.microsoft.com/office/drawing/2014/main" id="{592BF6B3-43CD-08B7-4A47-EEC202D7BE63}"/>
                </a:ext>
              </a:extLst>
            </p:cNvPr>
            <p:cNvSpPr/>
            <p:nvPr/>
          </p:nvSpPr>
          <p:spPr>
            <a:xfrm>
              <a:off x="8266276" y="4294443"/>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31;p5">
              <a:extLst>
                <a:ext uri="{FF2B5EF4-FFF2-40B4-BE49-F238E27FC236}">
                  <a16:creationId xmlns:a16="http://schemas.microsoft.com/office/drawing/2014/main" id="{3BDAC8CE-146C-7D25-7C9C-F5C56360AE4B}"/>
                </a:ext>
              </a:extLst>
            </p:cNvPr>
            <p:cNvSpPr/>
            <p:nvPr/>
          </p:nvSpPr>
          <p:spPr>
            <a:xfrm>
              <a:off x="8362434" y="4197406"/>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32;p5">
              <a:extLst>
                <a:ext uri="{FF2B5EF4-FFF2-40B4-BE49-F238E27FC236}">
                  <a16:creationId xmlns:a16="http://schemas.microsoft.com/office/drawing/2014/main" id="{071FF900-C9DA-FC66-72DF-55891FADCE60}"/>
                </a:ext>
              </a:extLst>
            </p:cNvPr>
            <p:cNvSpPr/>
            <p:nvPr/>
          </p:nvSpPr>
          <p:spPr>
            <a:xfrm>
              <a:off x="8412461" y="4330031"/>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33;p5">
              <a:extLst>
                <a:ext uri="{FF2B5EF4-FFF2-40B4-BE49-F238E27FC236}">
                  <a16:creationId xmlns:a16="http://schemas.microsoft.com/office/drawing/2014/main" id="{8FD68308-8FF7-26E0-7F37-02F02C351C21}"/>
                </a:ext>
              </a:extLst>
            </p:cNvPr>
            <p:cNvSpPr/>
            <p:nvPr/>
          </p:nvSpPr>
          <p:spPr>
            <a:xfrm>
              <a:off x="8528645" y="4314623"/>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34;p5">
              <a:extLst>
                <a:ext uri="{FF2B5EF4-FFF2-40B4-BE49-F238E27FC236}">
                  <a16:creationId xmlns:a16="http://schemas.microsoft.com/office/drawing/2014/main" id="{7BEE2567-53D6-2947-0FC3-F5A1F897A49B}"/>
                </a:ext>
              </a:extLst>
            </p:cNvPr>
            <p:cNvSpPr/>
            <p:nvPr/>
          </p:nvSpPr>
          <p:spPr>
            <a:xfrm>
              <a:off x="8470937" y="4416204"/>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35;p5">
              <a:extLst>
                <a:ext uri="{FF2B5EF4-FFF2-40B4-BE49-F238E27FC236}">
                  <a16:creationId xmlns:a16="http://schemas.microsoft.com/office/drawing/2014/main" id="{DDEF3791-86D4-A4E2-58FD-6D9804F4BF6E}"/>
                </a:ext>
              </a:extLst>
            </p:cNvPr>
            <p:cNvSpPr/>
            <p:nvPr/>
          </p:nvSpPr>
          <p:spPr>
            <a:xfrm>
              <a:off x="8224717" y="4252325"/>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36;p5">
              <a:extLst>
                <a:ext uri="{FF2B5EF4-FFF2-40B4-BE49-F238E27FC236}">
                  <a16:creationId xmlns:a16="http://schemas.microsoft.com/office/drawing/2014/main" id="{E3FAE83D-C6FD-A620-2399-DA46160CCA7A}"/>
                </a:ext>
              </a:extLst>
            </p:cNvPr>
            <p:cNvSpPr/>
            <p:nvPr/>
          </p:nvSpPr>
          <p:spPr>
            <a:xfrm>
              <a:off x="8329361" y="4164607"/>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37;p5">
              <a:extLst>
                <a:ext uri="{FF2B5EF4-FFF2-40B4-BE49-F238E27FC236}">
                  <a16:creationId xmlns:a16="http://schemas.microsoft.com/office/drawing/2014/main" id="{A9660D82-7AB5-6BF5-3068-73A7CF060728}"/>
                </a:ext>
              </a:extLst>
            </p:cNvPr>
            <p:cNvSpPr/>
            <p:nvPr/>
          </p:nvSpPr>
          <p:spPr>
            <a:xfrm>
              <a:off x="8453243" y="4148440"/>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38;p5">
              <a:extLst>
                <a:ext uri="{FF2B5EF4-FFF2-40B4-BE49-F238E27FC236}">
                  <a16:creationId xmlns:a16="http://schemas.microsoft.com/office/drawing/2014/main" id="{98552165-625F-948D-848E-646534DC5770}"/>
                </a:ext>
              </a:extLst>
            </p:cNvPr>
            <p:cNvSpPr/>
            <p:nvPr/>
          </p:nvSpPr>
          <p:spPr>
            <a:xfrm>
              <a:off x="8350904" y="4263097"/>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39;p5">
              <a:extLst>
                <a:ext uri="{FF2B5EF4-FFF2-40B4-BE49-F238E27FC236}">
                  <a16:creationId xmlns:a16="http://schemas.microsoft.com/office/drawing/2014/main" id="{D05DC7C2-ABC6-5D36-F3DB-81535823E91E}"/>
                </a:ext>
              </a:extLst>
            </p:cNvPr>
            <p:cNvSpPr/>
            <p:nvPr/>
          </p:nvSpPr>
          <p:spPr>
            <a:xfrm>
              <a:off x="8282424" y="4386952"/>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40;p5">
            <a:extLst>
              <a:ext uri="{FF2B5EF4-FFF2-40B4-BE49-F238E27FC236}">
                <a16:creationId xmlns:a16="http://schemas.microsoft.com/office/drawing/2014/main" id="{A8526F7C-FC4A-1529-BD95-0A3D69D45F12}"/>
              </a:ext>
            </a:extLst>
          </p:cNvPr>
          <p:cNvGrpSpPr/>
          <p:nvPr/>
        </p:nvGrpSpPr>
        <p:grpSpPr>
          <a:xfrm>
            <a:off x="445578" y="992342"/>
            <a:ext cx="297381" cy="295873"/>
            <a:chOff x="445578" y="992342"/>
            <a:chExt cx="297381" cy="295873"/>
          </a:xfrm>
        </p:grpSpPr>
        <p:sp>
          <p:nvSpPr>
            <p:cNvPr id="19" name="Google Shape;141;p5">
              <a:extLst>
                <a:ext uri="{FF2B5EF4-FFF2-40B4-BE49-F238E27FC236}">
                  <a16:creationId xmlns:a16="http://schemas.microsoft.com/office/drawing/2014/main" id="{AA79280E-CE2A-DA6F-A36F-3F232A7E905B}"/>
                </a:ext>
              </a:extLst>
            </p:cNvPr>
            <p:cNvSpPr/>
            <p:nvPr/>
          </p:nvSpPr>
          <p:spPr>
            <a:xfrm rot="1510821">
              <a:off x="528012" y="1040530"/>
              <a:ext cx="198104" cy="214006"/>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42;p5">
              <a:extLst>
                <a:ext uri="{FF2B5EF4-FFF2-40B4-BE49-F238E27FC236}">
                  <a16:creationId xmlns:a16="http://schemas.microsoft.com/office/drawing/2014/main" id="{BBEF9810-C706-6750-65A4-8F1C33095639}"/>
                </a:ext>
              </a:extLst>
            </p:cNvPr>
            <p:cNvSpPr/>
            <p:nvPr/>
          </p:nvSpPr>
          <p:spPr>
            <a:xfrm rot="1510821">
              <a:off x="445578" y="1146091"/>
              <a:ext cx="107057" cy="107661"/>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43;p5">
              <a:extLst>
                <a:ext uri="{FF2B5EF4-FFF2-40B4-BE49-F238E27FC236}">
                  <a16:creationId xmlns:a16="http://schemas.microsoft.com/office/drawing/2014/main" id="{C2218D39-23D6-38F6-5B5A-B3F420BDB30A}"/>
                </a:ext>
              </a:extLst>
            </p:cNvPr>
            <p:cNvSpPr/>
            <p:nvPr/>
          </p:nvSpPr>
          <p:spPr>
            <a:xfrm rot="1510821">
              <a:off x="597506" y="992342"/>
              <a:ext cx="106427" cy="107057"/>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44;p5">
              <a:extLst>
                <a:ext uri="{FF2B5EF4-FFF2-40B4-BE49-F238E27FC236}">
                  <a16:creationId xmlns:a16="http://schemas.microsoft.com/office/drawing/2014/main" id="{673C45BB-0899-4A8D-E495-9DC2B87FC9D2}"/>
                </a:ext>
              </a:extLst>
            </p:cNvPr>
            <p:cNvSpPr/>
            <p:nvPr/>
          </p:nvSpPr>
          <p:spPr>
            <a:xfrm rot="1510821">
              <a:off x="635883" y="1181139"/>
              <a:ext cx="107076" cy="10707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145;p5">
            <a:extLst>
              <a:ext uri="{FF2B5EF4-FFF2-40B4-BE49-F238E27FC236}">
                <a16:creationId xmlns:a16="http://schemas.microsoft.com/office/drawing/2014/main" id="{B4FBA9AB-82AB-DEC0-7466-0DACF9A2DFD6}"/>
              </a:ext>
            </a:extLst>
          </p:cNvPr>
          <p:cNvGrpSpPr/>
          <p:nvPr/>
        </p:nvGrpSpPr>
        <p:grpSpPr>
          <a:xfrm>
            <a:off x="228737" y="2812566"/>
            <a:ext cx="398568" cy="375498"/>
            <a:chOff x="228737" y="2812566"/>
            <a:chExt cx="398568" cy="375498"/>
          </a:xfrm>
        </p:grpSpPr>
        <p:sp>
          <p:nvSpPr>
            <p:cNvPr id="24" name="Google Shape;146;p5">
              <a:extLst>
                <a:ext uri="{FF2B5EF4-FFF2-40B4-BE49-F238E27FC236}">
                  <a16:creationId xmlns:a16="http://schemas.microsoft.com/office/drawing/2014/main" id="{056E141C-4ED3-D8B5-8609-DC61EB5647B3}"/>
                </a:ext>
              </a:extLst>
            </p:cNvPr>
            <p:cNvSpPr/>
            <p:nvPr/>
          </p:nvSpPr>
          <p:spPr>
            <a:xfrm>
              <a:off x="270305" y="2958568"/>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47;p5">
              <a:extLst>
                <a:ext uri="{FF2B5EF4-FFF2-40B4-BE49-F238E27FC236}">
                  <a16:creationId xmlns:a16="http://schemas.microsoft.com/office/drawing/2014/main" id="{0AEA7AFF-2BED-3206-0E4D-5B87058E0D58}"/>
                </a:ext>
              </a:extLst>
            </p:cNvPr>
            <p:cNvSpPr/>
            <p:nvPr/>
          </p:nvSpPr>
          <p:spPr>
            <a:xfrm>
              <a:off x="366464" y="2861532"/>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48;p5">
              <a:extLst>
                <a:ext uri="{FF2B5EF4-FFF2-40B4-BE49-F238E27FC236}">
                  <a16:creationId xmlns:a16="http://schemas.microsoft.com/office/drawing/2014/main" id="{49F056BB-C120-CD61-D364-C7E141CBF0BE}"/>
                </a:ext>
              </a:extLst>
            </p:cNvPr>
            <p:cNvSpPr/>
            <p:nvPr/>
          </p:nvSpPr>
          <p:spPr>
            <a:xfrm>
              <a:off x="416490" y="2994157"/>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49;p5">
              <a:extLst>
                <a:ext uri="{FF2B5EF4-FFF2-40B4-BE49-F238E27FC236}">
                  <a16:creationId xmlns:a16="http://schemas.microsoft.com/office/drawing/2014/main" id="{5169B831-E97F-30FB-4B7B-24253DF6E4CB}"/>
                </a:ext>
              </a:extLst>
            </p:cNvPr>
            <p:cNvSpPr/>
            <p:nvPr/>
          </p:nvSpPr>
          <p:spPr>
            <a:xfrm>
              <a:off x="532665" y="2978749"/>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50;p5">
              <a:extLst>
                <a:ext uri="{FF2B5EF4-FFF2-40B4-BE49-F238E27FC236}">
                  <a16:creationId xmlns:a16="http://schemas.microsoft.com/office/drawing/2014/main" id="{70C63B9E-832B-B633-20E1-FAC076039218}"/>
                </a:ext>
              </a:extLst>
            </p:cNvPr>
            <p:cNvSpPr/>
            <p:nvPr/>
          </p:nvSpPr>
          <p:spPr>
            <a:xfrm>
              <a:off x="474957" y="3080330"/>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51;p5">
              <a:extLst>
                <a:ext uri="{FF2B5EF4-FFF2-40B4-BE49-F238E27FC236}">
                  <a16:creationId xmlns:a16="http://schemas.microsoft.com/office/drawing/2014/main" id="{562FE273-8DBD-2135-56B4-4502825AEEAD}"/>
                </a:ext>
              </a:extLst>
            </p:cNvPr>
            <p:cNvSpPr/>
            <p:nvPr/>
          </p:nvSpPr>
          <p:spPr>
            <a:xfrm>
              <a:off x="228737" y="2916451"/>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52;p5">
              <a:extLst>
                <a:ext uri="{FF2B5EF4-FFF2-40B4-BE49-F238E27FC236}">
                  <a16:creationId xmlns:a16="http://schemas.microsoft.com/office/drawing/2014/main" id="{8532E0A0-3E32-6DDD-C948-9B699FD5F9FC}"/>
                </a:ext>
              </a:extLst>
            </p:cNvPr>
            <p:cNvSpPr/>
            <p:nvPr/>
          </p:nvSpPr>
          <p:spPr>
            <a:xfrm>
              <a:off x="333390" y="2828732"/>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53;p5">
              <a:extLst>
                <a:ext uri="{FF2B5EF4-FFF2-40B4-BE49-F238E27FC236}">
                  <a16:creationId xmlns:a16="http://schemas.microsoft.com/office/drawing/2014/main" id="{1418E3C4-88CB-391C-D681-41491D50B2A6}"/>
                </a:ext>
              </a:extLst>
            </p:cNvPr>
            <p:cNvSpPr/>
            <p:nvPr/>
          </p:nvSpPr>
          <p:spPr>
            <a:xfrm>
              <a:off x="457273" y="2812566"/>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54;p5">
              <a:extLst>
                <a:ext uri="{FF2B5EF4-FFF2-40B4-BE49-F238E27FC236}">
                  <a16:creationId xmlns:a16="http://schemas.microsoft.com/office/drawing/2014/main" id="{BDBAD5C9-CDE1-6CDD-30D5-DB5F4B5A49BB}"/>
                </a:ext>
              </a:extLst>
            </p:cNvPr>
            <p:cNvSpPr/>
            <p:nvPr/>
          </p:nvSpPr>
          <p:spPr>
            <a:xfrm>
              <a:off x="354933" y="2927223"/>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55;p5">
              <a:extLst>
                <a:ext uri="{FF2B5EF4-FFF2-40B4-BE49-F238E27FC236}">
                  <a16:creationId xmlns:a16="http://schemas.microsoft.com/office/drawing/2014/main" id="{4018732E-0335-2FDF-8949-DEE9401D3D43}"/>
                </a:ext>
              </a:extLst>
            </p:cNvPr>
            <p:cNvSpPr/>
            <p:nvPr/>
          </p:nvSpPr>
          <p:spPr>
            <a:xfrm>
              <a:off x="286454" y="3051078"/>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4" name="Google Shape;156;p5">
            <a:extLst>
              <a:ext uri="{FF2B5EF4-FFF2-40B4-BE49-F238E27FC236}">
                <a16:creationId xmlns:a16="http://schemas.microsoft.com/office/drawing/2014/main" id="{30BC2D4F-D916-D6C9-31D2-555FA76FC0C7}"/>
              </a:ext>
            </a:extLst>
          </p:cNvPr>
          <p:cNvGrpSpPr/>
          <p:nvPr/>
        </p:nvGrpSpPr>
        <p:grpSpPr>
          <a:xfrm>
            <a:off x="8297274" y="1043805"/>
            <a:ext cx="196038" cy="207541"/>
            <a:chOff x="8297274" y="1043805"/>
            <a:chExt cx="196038" cy="207541"/>
          </a:xfrm>
        </p:grpSpPr>
        <p:sp>
          <p:nvSpPr>
            <p:cNvPr id="35" name="Google Shape;157;p5">
              <a:extLst>
                <a:ext uri="{FF2B5EF4-FFF2-40B4-BE49-F238E27FC236}">
                  <a16:creationId xmlns:a16="http://schemas.microsoft.com/office/drawing/2014/main" id="{48AC9688-B401-5951-8807-94C9AEDA3E34}"/>
                </a:ext>
              </a:extLst>
            </p:cNvPr>
            <p:cNvSpPr/>
            <p:nvPr/>
          </p:nvSpPr>
          <p:spPr>
            <a:xfrm>
              <a:off x="8329269" y="1076203"/>
              <a:ext cx="132057" cy="142682"/>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58;p5">
              <a:extLst>
                <a:ext uri="{FF2B5EF4-FFF2-40B4-BE49-F238E27FC236}">
                  <a16:creationId xmlns:a16="http://schemas.microsoft.com/office/drawing/2014/main" id="{3B05F167-E71C-BFB4-FDFF-C24CC8A8D101}"/>
                </a:ext>
              </a:extLst>
            </p:cNvPr>
            <p:cNvSpPr/>
            <p:nvPr/>
          </p:nvSpPr>
          <p:spPr>
            <a:xfrm>
              <a:off x="8297274" y="1179566"/>
              <a:ext cx="71359" cy="71780"/>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59;p5">
              <a:extLst>
                <a:ext uri="{FF2B5EF4-FFF2-40B4-BE49-F238E27FC236}">
                  <a16:creationId xmlns:a16="http://schemas.microsoft.com/office/drawing/2014/main" id="{D82C03E1-A9E7-90E5-A631-D4C35B21ED02}"/>
                </a:ext>
              </a:extLst>
            </p:cNvPr>
            <p:cNvSpPr/>
            <p:nvPr/>
          </p:nvSpPr>
          <p:spPr>
            <a:xfrm>
              <a:off x="8345262" y="1043805"/>
              <a:ext cx="70948" cy="71378"/>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60;p5">
              <a:extLst>
                <a:ext uri="{FF2B5EF4-FFF2-40B4-BE49-F238E27FC236}">
                  <a16:creationId xmlns:a16="http://schemas.microsoft.com/office/drawing/2014/main" id="{5DF7CAB7-55C6-D47A-AB5E-273507EBC588}"/>
                </a:ext>
              </a:extLst>
            </p:cNvPr>
            <p:cNvSpPr/>
            <p:nvPr/>
          </p:nvSpPr>
          <p:spPr>
            <a:xfrm>
              <a:off x="8421934" y="1146749"/>
              <a:ext cx="71378" cy="71387"/>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2561341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62;p6">
            <a:extLst>
              <a:ext uri="{FF2B5EF4-FFF2-40B4-BE49-F238E27FC236}">
                <a16:creationId xmlns:a16="http://schemas.microsoft.com/office/drawing/2014/main" id="{5CE4C98D-BDAC-426B-E937-3BD06323ACB8}"/>
              </a:ext>
            </a:extLst>
          </p:cNvPr>
          <p:cNvSpPr txBox="1">
            <a:spLocks noGrp="1"/>
          </p:cNvSpPr>
          <p:nvPr>
            <p:ph type="title"/>
          </p:nvPr>
        </p:nvSpPr>
        <p:spPr/>
        <p:txBody>
          <a:bodyPr anchorCtr="1"/>
          <a:lstStyle>
            <a:lvl1pPr algn="ctr">
              <a:defRPr/>
            </a:lvl1pPr>
          </a:lstStyle>
          <a:p>
            <a:pPr lvl="0"/>
            <a:endParaRPr lang="es-PE"/>
          </a:p>
        </p:txBody>
      </p:sp>
    </p:spTree>
    <p:extLst>
      <p:ext uri="{BB962C8B-B14F-4D97-AF65-F5344CB8AC3E}">
        <p14:creationId xmlns:p14="http://schemas.microsoft.com/office/powerpoint/2010/main" val="33397487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195;p7">
            <a:extLst>
              <a:ext uri="{FF2B5EF4-FFF2-40B4-BE49-F238E27FC236}">
                <a16:creationId xmlns:a16="http://schemas.microsoft.com/office/drawing/2014/main" id="{1CE84954-A209-7487-3C99-7DD7E791B38F}"/>
              </a:ext>
            </a:extLst>
          </p:cNvPr>
          <p:cNvSpPr txBox="1">
            <a:spLocks noGrp="1"/>
          </p:cNvSpPr>
          <p:nvPr>
            <p:ph type="title"/>
          </p:nvPr>
        </p:nvSpPr>
        <p:spPr>
          <a:xfrm>
            <a:off x="4572000" y="1058381"/>
            <a:ext cx="3852001" cy="878098"/>
          </a:xfrm>
        </p:spPr>
        <p:txBody>
          <a:bodyPr/>
          <a:lstStyle>
            <a:lvl1pPr>
              <a:defRPr/>
            </a:lvl1pPr>
          </a:lstStyle>
          <a:p>
            <a:pPr lvl="0"/>
            <a:endParaRPr lang="es-PE"/>
          </a:p>
        </p:txBody>
      </p:sp>
      <p:sp>
        <p:nvSpPr>
          <p:cNvPr id="3" name="Google Shape;196;p7">
            <a:extLst>
              <a:ext uri="{FF2B5EF4-FFF2-40B4-BE49-F238E27FC236}">
                <a16:creationId xmlns:a16="http://schemas.microsoft.com/office/drawing/2014/main" id="{F367B7A0-0D66-FB0F-C212-344F93B8B902}"/>
              </a:ext>
            </a:extLst>
          </p:cNvPr>
          <p:cNvSpPr txBox="1">
            <a:spLocks noGrp="1"/>
          </p:cNvSpPr>
          <p:nvPr>
            <p:ph type="body" idx="4294967295"/>
          </p:nvPr>
        </p:nvSpPr>
        <p:spPr>
          <a:xfrm>
            <a:off x="4572000" y="1839635"/>
            <a:ext cx="3852001" cy="2649903"/>
          </a:xfrm>
        </p:spPr>
        <p:txBody>
          <a:bodyPr anchor="ctr"/>
          <a:lstStyle>
            <a:lvl1pPr>
              <a:defRPr/>
            </a:lvl1pPr>
          </a:lstStyle>
          <a:p>
            <a:pPr lvl="0"/>
            <a:endParaRPr lang="es-PE"/>
          </a:p>
        </p:txBody>
      </p:sp>
    </p:spTree>
    <p:extLst>
      <p:ext uri="{BB962C8B-B14F-4D97-AF65-F5344CB8AC3E}">
        <p14:creationId xmlns:p14="http://schemas.microsoft.com/office/powerpoint/2010/main" val="2682636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234;p8">
            <a:extLst>
              <a:ext uri="{FF2B5EF4-FFF2-40B4-BE49-F238E27FC236}">
                <a16:creationId xmlns:a16="http://schemas.microsoft.com/office/drawing/2014/main" id="{EB167A5B-D66B-3780-9956-501C74930184}"/>
              </a:ext>
            </a:extLst>
          </p:cNvPr>
          <p:cNvSpPr txBox="1">
            <a:spLocks noGrp="1"/>
          </p:cNvSpPr>
          <p:nvPr>
            <p:ph type="title"/>
          </p:nvPr>
        </p:nvSpPr>
        <p:spPr>
          <a:xfrm>
            <a:off x="719998" y="1484190"/>
            <a:ext cx="3852001" cy="2190298"/>
          </a:xfrm>
        </p:spPr>
        <p:txBody>
          <a:bodyPr/>
          <a:lstStyle>
            <a:lvl1pPr>
              <a:lnSpc>
                <a:spcPct val="90000"/>
              </a:lnSpc>
              <a:defRPr sz="5500"/>
            </a:lvl1pPr>
          </a:lstStyle>
          <a:p>
            <a:pPr lvl="0"/>
            <a:endParaRPr lang="es-PE"/>
          </a:p>
        </p:txBody>
      </p:sp>
    </p:spTree>
    <p:extLst>
      <p:ext uri="{BB962C8B-B14F-4D97-AF65-F5344CB8AC3E}">
        <p14:creationId xmlns:p14="http://schemas.microsoft.com/office/powerpoint/2010/main" val="15591165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251;p9">
            <a:extLst>
              <a:ext uri="{FF2B5EF4-FFF2-40B4-BE49-F238E27FC236}">
                <a16:creationId xmlns:a16="http://schemas.microsoft.com/office/drawing/2014/main" id="{A0BEA4D2-B311-414D-6985-1DB7A9CA6D6F}"/>
              </a:ext>
            </a:extLst>
          </p:cNvPr>
          <p:cNvSpPr txBox="1">
            <a:spLocks noGrp="1"/>
          </p:cNvSpPr>
          <p:nvPr>
            <p:ph type="title"/>
          </p:nvPr>
        </p:nvSpPr>
        <p:spPr>
          <a:xfrm>
            <a:off x="4698196" y="1979749"/>
            <a:ext cx="3725704" cy="676500"/>
          </a:xfrm>
        </p:spPr>
        <p:txBody>
          <a:bodyPr anchorCtr="1"/>
          <a:lstStyle>
            <a:lvl1pPr algn="ctr">
              <a:defRPr sz="3400"/>
            </a:lvl1pPr>
          </a:lstStyle>
          <a:p>
            <a:pPr lvl="0"/>
            <a:endParaRPr lang="es-PE"/>
          </a:p>
        </p:txBody>
      </p:sp>
      <p:sp>
        <p:nvSpPr>
          <p:cNvPr id="3" name="Google Shape;252;p9">
            <a:extLst>
              <a:ext uri="{FF2B5EF4-FFF2-40B4-BE49-F238E27FC236}">
                <a16:creationId xmlns:a16="http://schemas.microsoft.com/office/drawing/2014/main" id="{6ACBF3AE-6A5D-8ADA-D0AA-913317A81F38}"/>
              </a:ext>
            </a:extLst>
          </p:cNvPr>
          <p:cNvSpPr txBox="1">
            <a:spLocks noGrp="1"/>
          </p:cNvSpPr>
          <p:nvPr>
            <p:ph type="subTitle" idx="4294967295"/>
          </p:nvPr>
        </p:nvSpPr>
        <p:spPr>
          <a:xfrm>
            <a:off x="4698196" y="2617579"/>
            <a:ext cx="3725704" cy="1248000"/>
          </a:xfrm>
        </p:spPr>
        <p:txBody>
          <a:bodyPr anchor="ctr" anchorCtr="1"/>
          <a:lstStyle>
            <a:lvl1pPr algn="ctr">
              <a:buNone/>
              <a:defRPr/>
            </a:lvl1pPr>
          </a:lstStyle>
          <a:p>
            <a:pPr lvl="0"/>
            <a:endParaRPr lang="es-PE"/>
          </a:p>
        </p:txBody>
      </p:sp>
    </p:spTree>
    <p:extLst>
      <p:ext uri="{BB962C8B-B14F-4D97-AF65-F5344CB8AC3E}">
        <p14:creationId xmlns:p14="http://schemas.microsoft.com/office/powerpoint/2010/main" val="30317634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269;p10">
            <a:extLst>
              <a:ext uri="{FF2B5EF4-FFF2-40B4-BE49-F238E27FC236}">
                <a16:creationId xmlns:a16="http://schemas.microsoft.com/office/drawing/2014/main" id="{1BC39EF7-560F-E641-E1E5-CB273B5082D3}"/>
              </a:ext>
            </a:extLst>
          </p:cNvPr>
          <p:cNvSpPr txBox="1">
            <a:spLocks noGrp="1"/>
          </p:cNvSpPr>
          <p:nvPr>
            <p:ph type="title"/>
          </p:nvPr>
        </p:nvSpPr>
        <p:spPr>
          <a:xfrm>
            <a:off x="5388595" y="539998"/>
            <a:ext cx="3035396" cy="1957803"/>
          </a:xfrm>
        </p:spPr>
        <p:txBody>
          <a:bodyPr/>
          <a:lstStyle>
            <a:lvl1pPr algn="r">
              <a:defRPr>
                <a:solidFill>
                  <a:srgbClr val="FFFFFF"/>
                </a:solidFill>
              </a:defRPr>
            </a:lvl1pPr>
          </a:lstStyle>
          <a:p>
            <a:pPr lvl="0"/>
            <a:endParaRPr lang="es-PE"/>
          </a:p>
        </p:txBody>
      </p:sp>
    </p:spTree>
    <p:extLst>
      <p:ext uri="{BB962C8B-B14F-4D97-AF65-F5344CB8AC3E}">
        <p14:creationId xmlns:p14="http://schemas.microsoft.com/office/powerpoint/2010/main" val="34433424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sp>
        <p:nvSpPr>
          <p:cNvPr id="2" name="Google Shape;271;p11">
            <a:extLst>
              <a:ext uri="{FF2B5EF4-FFF2-40B4-BE49-F238E27FC236}">
                <a16:creationId xmlns:a16="http://schemas.microsoft.com/office/drawing/2014/main" id="{A87052A1-35C0-1CF3-F272-FC2375FAB10E}"/>
              </a:ext>
            </a:extLst>
          </p:cNvPr>
          <p:cNvSpPr txBox="1">
            <a:spLocks noGrp="1"/>
          </p:cNvSpPr>
          <p:nvPr>
            <p:ph type="title"/>
          </p:nvPr>
        </p:nvSpPr>
        <p:spPr>
          <a:xfrm>
            <a:off x="719998" y="1677896"/>
            <a:ext cx="5055900" cy="1281595"/>
          </a:xfrm>
        </p:spPr>
        <p:txBody>
          <a:bodyPr/>
          <a:lstStyle>
            <a:lvl1pPr>
              <a:defRPr sz="7600"/>
            </a:lvl1pPr>
          </a:lstStyle>
          <a:p>
            <a:pPr lvl="0"/>
            <a:r>
              <a:rPr lang="es-PE"/>
              <a:t>xx%</a:t>
            </a:r>
          </a:p>
        </p:txBody>
      </p:sp>
      <p:sp>
        <p:nvSpPr>
          <p:cNvPr id="3" name="Google Shape;272;p11">
            <a:extLst>
              <a:ext uri="{FF2B5EF4-FFF2-40B4-BE49-F238E27FC236}">
                <a16:creationId xmlns:a16="http://schemas.microsoft.com/office/drawing/2014/main" id="{D7083928-1D01-C343-91B8-1EEF0BAA4EF6}"/>
              </a:ext>
            </a:extLst>
          </p:cNvPr>
          <p:cNvSpPr txBox="1">
            <a:spLocks noGrp="1"/>
          </p:cNvSpPr>
          <p:nvPr>
            <p:ph type="subTitle" idx="4294967295"/>
          </p:nvPr>
        </p:nvSpPr>
        <p:spPr>
          <a:xfrm>
            <a:off x="719998" y="2973299"/>
            <a:ext cx="5055900" cy="489898"/>
          </a:xfrm>
        </p:spPr>
        <p:txBody>
          <a:bodyPr anchor="ctr"/>
          <a:lstStyle>
            <a:lvl1pPr>
              <a:buNone/>
              <a:defRPr sz="1600"/>
            </a:lvl1pPr>
          </a:lstStyle>
          <a:p>
            <a:pPr lvl="0"/>
            <a:endParaRPr lang="es-PE"/>
          </a:p>
        </p:txBody>
      </p:sp>
      <p:grpSp>
        <p:nvGrpSpPr>
          <p:cNvPr id="4" name="Google Shape;273;p11">
            <a:extLst>
              <a:ext uri="{FF2B5EF4-FFF2-40B4-BE49-F238E27FC236}">
                <a16:creationId xmlns:a16="http://schemas.microsoft.com/office/drawing/2014/main" id="{47F9F1E3-D36F-7CF2-C352-40A95141B577}"/>
              </a:ext>
            </a:extLst>
          </p:cNvPr>
          <p:cNvGrpSpPr/>
          <p:nvPr/>
        </p:nvGrpSpPr>
        <p:grpSpPr>
          <a:xfrm>
            <a:off x="162900" y="60350"/>
            <a:ext cx="8513438" cy="4973759"/>
            <a:chOff x="162900" y="60350"/>
            <a:chExt cx="8513438" cy="4973759"/>
          </a:xfrm>
        </p:grpSpPr>
        <p:sp>
          <p:nvSpPr>
            <p:cNvPr id="5" name="Google Shape;274;p11">
              <a:extLst>
                <a:ext uri="{FF2B5EF4-FFF2-40B4-BE49-F238E27FC236}">
                  <a16:creationId xmlns:a16="http://schemas.microsoft.com/office/drawing/2014/main" id="{C7FD7526-AE62-A94F-5312-D7F51120A711}"/>
                </a:ext>
              </a:extLst>
            </p:cNvPr>
            <p:cNvSpPr/>
            <p:nvPr/>
          </p:nvSpPr>
          <p:spPr>
            <a:xfrm flipH="1">
              <a:off x="7182346" y="60350"/>
              <a:ext cx="367780" cy="318202"/>
            </a:xfrm>
            <a:custGeom>
              <a:avLst/>
              <a:gdLst>
                <a:gd name="f0" fmla="val w"/>
                <a:gd name="f1" fmla="val h"/>
                <a:gd name="f2" fmla="val 0"/>
                <a:gd name="f3" fmla="val 24804"/>
                <a:gd name="f4" fmla="val 21460"/>
                <a:gd name="f5" fmla="val 18603"/>
                <a:gd name="f6" fmla="val 1"/>
                <a:gd name="f7" fmla="val 6202"/>
                <a:gd name="f8" fmla="val 10730"/>
                <a:gd name="f9" fmla="*/ f0 1 24804"/>
                <a:gd name="f10" fmla="*/ f1 1 21460"/>
                <a:gd name="f11" fmla="val f2"/>
                <a:gd name="f12" fmla="val f3"/>
                <a:gd name="f13" fmla="val f4"/>
                <a:gd name="f14" fmla="+- f13 0 f11"/>
                <a:gd name="f15" fmla="+- f12 0 f11"/>
                <a:gd name="f16" fmla="*/ f15 1 24804"/>
                <a:gd name="f17" fmla="*/ f14 1 2146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4804" h="21460" fill="none">
                  <a:moveTo>
                    <a:pt x="f5" y="f6"/>
                  </a:moveTo>
                  <a:lnTo>
                    <a:pt x="f7" y="f6"/>
                  </a:lnTo>
                  <a:lnTo>
                    <a:pt x="f6" y="f8"/>
                  </a:lnTo>
                  <a:lnTo>
                    <a:pt x="f7" y="f4"/>
                  </a:lnTo>
                  <a:lnTo>
                    <a:pt x="f5" y="f4"/>
                  </a:lnTo>
                  <a:lnTo>
                    <a:pt x="f3"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75;p11">
              <a:extLst>
                <a:ext uri="{FF2B5EF4-FFF2-40B4-BE49-F238E27FC236}">
                  <a16:creationId xmlns:a16="http://schemas.microsoft.com/office/drawing/2014/main" id="{F6C57EB6-06C6-757A-44D5-C16E7143049A}"/>
                </a:ext>
              </a:extLst>
            </p:cNvPr>
            <p:cNvSpPr/>
            <p:nvPr/>
          </p:nvSpPr>
          <p:spPr>
            <a:xfrm flipH="1">
              <a:off x="3648090" y="4769354"/>
              <a:ext cx="191941" cy="166283"/>
            </a:xfrm>
            <a:custGeom>
              <a:avLst/>
              <a:gdLst>
                <a:gd name="f0" fmla="val w"/>
                <a:gd name="f1" fmla="val h"/>
                <a:gd name="f2" fmla="val 0"/>
                <a:gd name="f3" fmla="val 10001"/>
                <a:gd name="f4" fmla="val 8664"/>
                <a:gd name="f5" fmla="val 7478"/>
                <a:gd name="f6" fmla="val 1"/>
                <a:gd name="f7" fmla="val 2493"/>
                <a:gd name="f8" fmla="val 4317"/>
                <a:gd name="f9" fmla="*/ f0 1 10001"/>
                <a:gd name="f10" fmla="*/ f1 1 8664"/>
                <a:gd name="f11" fmla="val f2"/>
                <a:gd name="f12" fmla="val f3"/>
                <a:gd name="f13" fmla="val f4"/>
                <a:gd name="f14" fmla="+- f13 0 f11"/>
                <a:gd name="f15" fmla="+- f12 0 f11"/>
                <a:gd name="f16" fmla="*/ f15 1 10001"/>
                <a:gd name="f17" fmla="*/ f14 1 866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001" h="8664" fill="none">
                  <a:moveTo>
                    <a:pt x="f5" y="f6"/>
                  </a:moveTo>
                  <a:lnTo>
                    <a:pt x="f7" y="f6"/>
                  </a:lnTo>
                  <a:lnTo>
                    <a:pt x="f6" y="f8"/>
                  </a:lnTo>
                  <a:lnTo>
                    <a:pt x="f7" y="f4"/>
                  </a:lnTo>
                  <a:lnTo>
                    <a:pt x="f5" y="f4"/>
                  </a:lnTo>
                  <a:lnTo>
                    <a:pt x="f3"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76;p11">
              <a:extLst>
                <a:ext uri="{FF2B5EF4-FFF2-40B4-BE49-F238E27FC236}">
                  <a16:creationId xmlns:a16="http://schemas.microsoft.com/office/drawing/2014/main" id="{85AC84B4-2C77-B713-19B5-CFA60AF0D108}"/>
                </a:ext>
              </a:extLst>
            </p:cNvPr>
            <p:cNvSpPr/>
            <p:nvPr/>
          </p:nvSpPr>
          <p:spPr>
            <a:xfrm flipH="1">
              <a:off x="218340" y="4543726"/>
              <a:ext cx="362276" cy="313300"/>
            </a:xfrm>
            <a:custGeom>
              <a:avLst/>
              <a:gdLst>
                <a:gd name="f0" fmla="val w"/>
                <a:gd name="f1" fmla="val h"/>
                <a:gd name="f2" fmla="val 0"/>
                <a:gd name="f3" fmla="val 18876"/>
                <a:gd name="f4" fmla="val 16324"/>
                <a:gd name="f5" fmla="val 14164"/>
                <a:gd name="f6" fmla="val 1"/>
                <a:gd name="f7" fmla="val 4711"/>
                <a:gd name="f8" fmla="val 8147"/>
                <a:gd name="f9" fmla="val 16323"/>
                <a:gd name="f10" fmla="*/ f0 1 18876"/>
                <a:gd name="f11" fmla="*/ f1 1 16324"/>
                <a:gd name="f12" fmla="val f2"/>
                <a:gd name="f13" fmla="val f3"/>
                <a:gd name="f14" fmla="val f4"/>
                <a:gd name="f15" fmla="+- f14 0 f12"/>
                <a:gd name="f16" fmla="+- f13 0 f12"/>
                <a:gd name="f17" fmla="*/ f16 1 18876"/>
                <a:gd name="f18" fmla="*/ f15 1 1632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76" h="16324" fill="none">
                  <a:moveTo>
                    <a:pt x="f5" y="f6"/>
                  </a:moveTo>
                  <a:lnTo>
                    <a:pt x="f7" y="f6"/>
                  </a:lnTo>
                  <a:lnTo>
                    <a:pt x="f2" y="f8"/>
                  </a:lnTo>
                  <a:lnTo>
                    <a:pt x="f7" y="f9"/>
                  </a:lnTo>
                  <a:lnTo>
                    <a:pt x="f5" y="f9"/>
                  </a:lnTo>
                  <a:lnTo>
                    <a:pt x="f3"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77;p11">
              <a:extLst>
                <a:ext uri="{FF2B5EF4-FFF2-40B4-BE49-F238E27FC236}">
                  <a16:creationId xmlns:a16="http://schemas.microsoft.com/office/drawing/2014/main" id="{20225C36-1E64-B153-BFC3-1455B6D5C582}"/>
                </a:ext>
              </a:extLst>
            </p:cNvPr>
            <p:cNvSpPr/>
            <p:nvPr/>
          </p:nvSpPr>
          <p:spPr>
            <a:xfrm flipH="1">
              <a:off x="3296110" y="174101"/>
              <a:ext cx="213539" cy="184361"/>
            </a:xfrm>
            <a:custGeom>
              <a:avLst/>
              <a:gdLst>
                <a:gd name="f0" fmla="val w"/>
                <a:gd name="f1" fmla="val h"/>
                <a:gd name="f2" fmla="val 0"/>
                <a:gd name="f3" fmla="val 11126"/>
                <a:gd name="f4" fmla="val 9606"/>
                <a:gd name="f5" fmla="val 8359"/>
                <a:gd name="f6" fmla="val 2797"/>
                <a:gd name="f7" fmla="val 1"/>
                <a:gd name="f8" fmla="val 4803"/>
                <a:gd name="f9" fmla="val 9605"/>
                <a:gd name="f10" fmla="val 11125"/>
                <a:gd name="f11" fmla="*/ f0 1 11126"/>
                <a:gd name="f12" fmla="*/ f1 1 9606"/>
                <a:gd name="f13" fmla="val f2"/>
                <a:gd name="f14" fmla="val f3"/>
                <a:gd name="f15" fmla="val f4"/>
                <a:gd name="f16" fmla="+- f15 0 f13"/>
                <a:gd name="f17" fmla="+- f14 0 f13"/>
                <a:gd name="f18" fmla="*/ f17 1 11126"/>
                <a:gd name="f19" fmla="*/ f16 1 960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1126" h="9606" fill="none">
                  <a:moveTo>
                    <a:pt x="f5" y="f2"/>
                  </a:moveTo>
                  <a:lnTo>
                    <a:pt x="f6" y="f2"/>
                  </a:lnTo>
                  <a:lnTo>
                    <a:pt x="f7" y="f8"/>
                  </a:lnTo>
                  <a:lnTo>
                    <a:pt x="f6" y="f9"/>
                  </a:lnTo>
                  <a:lnTo>
                    <a:pt x="f5" y="f9"/>
                  </a:lnTo>
                  <a:lnTo>
                    <a:pt x="f10"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78;p11">
              <a:extLst>
                <a:ext uri="{FF2B5EF4-FFF2-40B4-BE49-F238E27FC236}">
                  <a16:creationId xmlns:a16="http://schemas.microsoft.com/office/drawing/2014/main" id="{A50E4919-01EF-8108-CD3B-CB7DE7C1850B}"/>
                </a:ext>
              </a:extLst>
            </p:cNvPr>
            <p:cNvSpPr/>
            <p:nvPr/>
          </p:nvSpPr>
          <p:spPr>
            <a:xfrm flipH="1">
              <a:off x="5199287" y="4736573"/>
              <a:ext cx="343046" cy="297536"/>
            </a:xfrm>
            <a:custGeom>
              <a:avLst/>
              <a:gdLst>
                <a:gd name="f0" fmla="val w"/>
                <a:gd name="f1" fmla="val h"/>
                <a:gd name="f2" fmla="val 0"/>
                <a:gd name="f3" fmla="val 17874"/>
                <a:gd name="f4" fmla="val 15503"/>
                <a:gd name="f5" fmla="val 13405"/>
                <a:gd name="f6" fmla="val 1"/>
                <a:gd name="f7" fmla="val 4469"/>
                <a:gd name="f8" fmla="val 7752"/>
                <a:gd name="f9" fmla="val 17873"/>
                <a:gd name="f10" fmla="*/ f0 1 17874"/>
                <a:gd name="f11" fmla="*/ f1 1 15503"/>
                <a:gd name="f12" fmla="val f2"/>
                <a:gd name="f13" fmla="val f3"/>
                <a:gd name="f14" fmla="val f4"/>
                <a:gd name="f15" fmla="+- f14 0 f12"/>
                <a:gd name="f16" fmla="+- f13 0 f12"/>
                <a:gd name="f17" fmla="*/ f16 1 17874"/>
                <a:gd name="f18" fmla="*/ f15 1 1550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7874" h="15503" fill="none">
                  <a:moveTo>
                    <a:pt x="f5" y="f6"/>
                  </a:moveTo>
                  <a:lnTo>
                    <a:pt x="f7" y="f6"/>
                  </a:lnTo>
                  <a:lnTo>
                    <a:pt x="f6" y="f8"/>
                  </a:lnTo>
                  <a:lnTo>
                    <a:pt x="f7" y="f4"/>
                  </a:lnTo>
                  <a:lnTo>
                    <a:pt x="f5" y="f4"/>
                  </a:lnTo>
                  <a:lnTo>
                    <a:pt x="f9"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79;p11">
              <a:extLst>
                <a:ext uri="{FF2B5EF4-FFF2-40B4-BE49-F238E27FC236}">
                  <a16:creationId xmlns:a16="http://schemas.microsoft.com/office/drawing/2014/main" id="{B90FA887-A4E1-7309-F9B4-ADDDBFBDF487}"/>
                </a:ext>
              </a:extLst>
            </p:cNvPr>
            <p:cNvSpPr/>
            <p:nvPr/>
          </p:nvSpPr>
          <p:spPr>
            <a:xfrm flipH="1">
              <a:off x="2125595" y="3925345"/>
              <a:ext cx="385062" cy="334277"/>
            </a:xfrm>
            <a:custGeom>
              <a:avLst/>
              <a:gdLst>
                <a:gd name="f0" fmla="val w"/>
                <a:gd name="f1" fmla="val h"/>
                <a:gd name="f2" fmla="val 0"/>
                <a:gd name="f3" fmla="val 20063"/>
                <a:gd name="f4" fmla="val 17417"/>
                <a:gd name="f5" fmla="val 15047"/>
                <a:gd name="f6" fmla="val 5016"/>
                <a:gd name="f7" fmla="val 1"/>
                <a:gd name="f8" fmla="val 8724"/>
                <a:gd name="f9" fmla="val 20062"/>
                <a:gd name="f10" fmla="*/ f0 1 20063"/>
                <a:gd name="f11" fmla="*/ f1 1 17417"/>
                <a:gd name="f12" fmla="val f2"/>
                <a:gd name="f13" fmla="val f3"/>
                <a:gd name="f14" fmla="val f4"/>
                <a:gd name="f15" fmla="+- f14 0 f12"/>
                <a:gd name="f16" fmla="+- f13 0 f12"/>
                <a:gd name="f17" fmla="*/ f16 1 20063"/>
                <a:gd name="f18" fmla="*/ f15 1 1741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063" h="17417" fill="none">
                  <a:moveTo>
                    <a:pt x="f5" y="f2"/>
                  </a:moveTo>
                  <a:lnTo>
                    <a:pt x="f6" y="f2"/>
                  </a:lnTo>
                  <a:lnTo>
                    <a:pt x="f7" y="f8"/>
                  </a:lnTo>
                  <a:lnTo>
                    <a:pt x="f6" y="f4"/>
                  </a:lnTo>
                  <a:lnTo>
                    <a:pt x="f5" y="f4"/>
                  </a:lnTo>
                  <a:lnTo>
                    <a:pt x="f9"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80;p11">
              <a:extLst>
                <a:ext uri="{FF2B5EF4-FFF2-40B4-BE49-F238E27FC236}">
                  <a16:creationId xmlns:a16="http://schemas.microsoft.com/office/drawing/2014/main" id="{813C1A90-8A72-6E49-7D2D-A2EE2D328D8C}"/>
                </a:ext>
              </a:extLst>
            </p:cNvPr>
            <p:cNvSpPr/>
            <p:nvPr/>
          </p:nvSpPr>
          <p:spPr>
            <a:xfrm flipH="1">
              <a:off x="5934986" y="224274"/>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81;p11">
              <a:extLst>
                <a:ext uri="{FF2B5EF4-FFF2-40B4-BE49-F238E27FC236}">
                  <a16:creationId xmlns:a16="http://schemas.microsoft.com/office/drawing/2014/main" id="{DBD86DC6-44A8-7A98-B566-94114BAA5F78}"/>
                </a:ext>
              </a:extLst>
            </p:cNvPr>
            <p:cNvSpPr/>
            <p:nvPr/>
          </p:nvSpPr>
          <p:spPr>
            <a:xfrm flipH="1">
              <a:off x="7448016" y="4857027"/>
              <a:ext cx="102101" cy="102293"/>
            </a:xfrm>
            <a:custGeom>
              <a:avLst/>
              <a:gdLst>
                <a:gd name="f0" fmla="val w"/>
                <a:gd name="f1" fmla="val h"/>
                <a:gd name="f2" fmla="val 0"/>
                <a:gd name="f3" fmla="val 5320"/>
                <a:gd name="f4" fmla="val 5330"/>
                <a:gd name="f5" fmla="val 2589"/>
                <a:gd name="f6" fmla="val 1"/>
                <a:gd name="f7" fmla="val 2378"/>
                <a:gd name="f8" fmla="val 2172"/>
                <a:gd name="f9" fmla="val 30"/>
                <a:gd name="f10" fmla="val 1976"/>
                <a:gd name="f11" fmla="val 101"/>
                <a:gd name="f12" fmla="val 1368"/>
                <a:gd name="f13" fmla="val 345"/>
                <a:gd name="f14" fmla="val 973"/>
                <a:gd name="f15" fmla="val 588"/>
                <a:gd name="f16" fmla="val 639"/>
                <a:gd name="f17" fmla="val 922"/>
                <a:gd name="f18" fmla="val 426"/>
                <a:gd name="f19" fmla="val 1317"/>
                <a:gd name="f20" fmla="val 456"/>
                <a:gd name="f21" fmla="val 1256"/>
                <a:gd name="f22" fmla="val 304"/>
                <a:gd name="f23" fmla="val 1500"/>
                <a:gd name="f24" fmla="val 213"/>
                <a:gd name="f25" fmla="val 1743"/>
                <a:gd name="f26" fmla="val 122"/>
                <a:gd name="f27" fmla="val 2016"/>
                <a:gd name="f28" fmla="val 92"/>
                <a:gd name="f29" fmla="val 2260"/>
                <a:gd name="f30" fmla="val 61"/>
                <a:gd name="f31" fmla="val 2472"/>
                <a:gd name="f32" fmla="val 31"/>
                <a:gd name="f33" fmla="val 2715"/>
                <a:gd name="f34" fmla="val 3080"/>
                <a:gd name="f35" fmla="val 3415"/>
                <a:gd name="f36" fmla="val 244"/>
                <a:gd name="f37" fmla="val 3718"/>
                <a:gd name="f38" fmla="val 3931"/>
                <a:gd name="f39" fmla="val 4144"/>
                <a:gd name="f40" fmla="val 578"/>
                <a:gd name="f41" fmla="val 4296"/>
                <a:gd name="f42" fmla="val 760"/>
                <a:gd name="f43" fmla="val 4570"/>
                <a:gd name="f44" fmla="val 1003"/>
                <a:gd name="f45" fmla="val 4813"/>
                <a:gd name="f46" fmla="val 1307"/>
                <a:gd name="f47" fmla="val 4965"/>
                <a:gd name="f48" fmla="val 1946"/>
                <a:gd name="f49" fmla="val 5238"/>
                <a:gd name="f50" fmla="val 2645"/>
                <a:gd name="f51" fmla="val 5329"/>
                <a:gd name="f52" fmla="val 2979"/>
                <a:gd name="f53" fmla="val 3344"/>
                <a:gd name="f54" fmla="val 5269"/>
                <a:gd name="f55" fmla="val 3648"/>
                <a:gd name="f56" fmla="val 5117"/>
                <a:gd name="f57" fmla="val 3952"/>
                <a:gd name="f58" fmla="val 4995"/>
                <a:gd name="f59" fmla="val 4256"/>
                <a:gd name="f60" fmla="val 4499"/>
                <a:gd name="f61" fmla="val 4539"/>
                <a:gd name="f62" fmla="val 4742"/>
                <a:gd name="f63" fmla="val 4955"/>
                <a:gd name="f64" fmla="val 4022"/>
                <a:gd name="f65" fmla="val 5046"/>
                <a:gd name="f66" fmla="val 3688"/>
                <a:gd name="f67" fmla="val 5107"/>
                <a:gd name="f68" fmla="val 3567"/>
                <a:gd name="f69" fmla="val 5168"/>
                <a:gd name="f70" fmla="val 3445"/>
                <a:gd name="f71" fmla="val 5198"/>
                <a:gd name="f72" fmla="val 3323"/>
                <a:gd name="f73" fmla="val 5289"/>
                <a:gd name="f74" fmla="val 2959"/>
                <a:gd name="f75" fmla="val 2594"/>
                <a:gd name="f76" fmla="val 5228"/>
                <a:gd name="f77" fmla="val 1925"/>
                <a:gd name="f78" fmla="val 1591"/>
                <a:gd name="f79" fmla="val 4925"/>
                <a:gd name="f80" fmla="val 1287"/>
                <a:gd name="f81" fmla="val 4529"/>
                <a:gd name="f82" fmla="val 770"/>
                <a:gd name="f83" fmla="val 4286"/>
                <a:gd name="f84" fmla="val 527"/>
                <a:gd name="f85" fmla="val 4013"/>
                <a:gd name="f86" fmla="val 314"/>
                <a:gd name="f87" fmla="val 3678"/>
                <a:gd name="f88" fmla="val 223"/>
                <a:gd name="f89" fmla="val 3496"/>
                <a:gd name="f90" fmla="val 3253"/>
                <a:gd name="f91" fmla="val 41"/>
                <a:gd name="f92" fmla="val 3040"/>
                <a:gd name="f93" fmla="val 2889"/>
                <a:gd name="f94" fmla="val 15"/>
                <a:gd name="f95" fmla="val 2738"/>
                <a:gd name="f96" fmla="*/ f0 1 5320"/>
                <a:gd name="f97" fmla="*/ f1 1 5330"/>
                <a:gd name="f98" fmla="val f2"/>
                <a:gd name="f99" fmla="val f3"/>
                <a:gd name="f100" fmla="val f4"/>
                <a:gd name="f101" fmla="+- f100 0 f98"/>
                <a:gd name="f102" fmla="+- f99 0 f98"/>
                <a:gd name="f103" fmla="*/ f102 1 5320"/>
                <a:gd name="f104" fmla="*/ f101 1 5330"/>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5320" h="5330">
                  <a:moveTo>
                    <a:pt x="f5" y="f6"/>
                  </a:moveTo>
                  <a:cubicBezTo>
                    <a:pt x="f7" y="f6"/>
                    <a:pt x="f8" y="f9"/>
                    <a:pt x="f10" y="f11"/>
                  </a:cubicBezTo>
                  <a:lnTo>
                    <a:pt x="f12" y="f13"/>
                  </a:lnTo>
                  <a:cubicBezTo>
                    <a:pt x="f14" y="f15"/>
                    <a:pt x="f16" y="f17"/>
                    <a:pt x="f18" y="f19"/>
                  </a:cubicBezTo>
                  <a:lnTo>
                    <a:pt x="f20" y="f21"/>
                  </a:lnTo>
                  <a:lnTo>
                    <a:pt x="f20" y="f21"/>
                  </a:lnTo>
                  <a:cubicBezTo>
                    <a:pt x="f22" y="f23"/>
                    <a:pt x="f24" y="f25"/>
                    <a:pt x="f26" y="f27"/>
                  </a:cubicBezTo>
                  <a:cubicBezTo>
                    <a:pt x="f28" y="f29"/>
                    <a:pt x="f30" y="f31"/>
                    <a:pt x="f32" y="f33"/>
                  </a:cubicBezTo>
                  <a:cubicBezTo>
                    <a:pt x="f2" y="f34"/>
                    <a:pt x="f28" y="f35"/>
                    <a:pt x="f36" y="f37"/>
                  </a:cubicBezTo>
                  <a:cubicBezTo>
                    <a:pt x="f22" y="f38"/>
                    <a:pt x="f18" y="f39"/>
                    <a:pt x="f40" y="f41"/>
                  </a:cubicBezTo>
                  <a:cubicBezTo>
                    <a:pt x="f42" y="f43"/>
                    <a:pt x="f44" y="f45"/>
                    <a:pt x="f46" y="f47"/>
                  </a:cubicBezTo>
                  <a:lnTo>
                    <a:pt x="f48" y="f49"/>
                  </a:lnTo>
                  <a:lnTo>
                    <a:pt x="f50" y="f51"/>
                  </a:lnTo>
                  <a:cubicBezTo>
                    <a:pt x="f52" y="f51"/>
                    <a:pt x="f53" y="f54"/>
                    <a:pt x="f55" y="f56"/>
                  </a:cubicBezTo>
                  <a:cubicBezTo>
                    <a:pt x="f57" y="f58"/>
                    <a:pt x="f59" y="f45"/>
                    <a:pt x="f60" y="f43"/>
                  </a:cubicBezTo>
                  <a:lnTo>
                    <a:pt x="f60" y="f61"/>
                  </a:lnTo>
                  <a:cubicBezTo>
                    <a:pt x="f62" y="f41"/>
                    <a:pt x="f63" y="f64"/>
                    <a:pt x="f65" y="f66"/>
                  </a:cubicBezTo>
                  <a:cubicBezTo>
                    <a:pt x="f67" y="f68"/>
                    <a:pt x="f69" y="f70"/>
                    <a:pt x="f71" y="f72"/>
                  </a:cubicBezTo>
                  <a:cubicBezTo>
                    <a:pt x="f73" y="f74"/>
                    <a:pt x="f3" y="f75"/>
                    <a:pt x="f76" y="f29"/>
                  </a:cubicBezTo>
                  <a:cubicBezTo>
                    <a:pt x="f76" y="f77"/>
                    <a:pt x="f67" y="f78"/>
                    <a:pt x="f79" y="f80"/>
                  </a:cubicBezTo>
                  <a:lnTo>
                    <a:pt x="f81" y="f82"/>
                  </a:lnTo>
                  <a:cubicBezTo>
                    <a:pt x="f83" y="f84"/>
                    <a:pt x="f85" y="f86"/>
                    <a:pt x="f87" y="f88"/>
                  </a:cubicBezTo>
                  <a:cubicBezTo>
                    <a:pt x="f89" y="f11"/>
                    <a:pt x="f90" y="f91"/>
                    <a:pt x="f92" y="f91"/>
                  </a:cubicBezTo>
                  <a:cubicBezTo>
                    <a:pt x="f93" y="f94"/>
                    <a:pt x="f95"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82;p11">
              <a:extLst>
                <a:ext uri="{FF2B5EF4-FFF2-40B4-BE49-F238E27FC236}">
                  <a16:creationId xmlns:a16="http://schemas.microsoft.com/office/drawing/2014/main" id="{05ABEB2D-15C2-7674-A3FB-D4ED1EA5F594}"/>
                </a:ext>
              </a:extLst>
            </p:cNvPr>
            <p:cNvSpPr/>
            <p:nvPr/>
          </p:nvSpPr>
          <p:spPr>
            <a:xfrm flipH="1">
              <a:off x="1921739" y="4662068"/>
              <a:ext cx="77019" cy="76599"/>
            </a:xfrm>
            <a:custGeom>
              <a:avLst/>
              <a:gdLst>
                <a:gd name="f0" fmla="val w"/>
                <a:gd name="f1" fmla="val h"/>
                <a:gd name="f2" fmla="val 0"/>
                <a:gd name="f3" fmla="val 4013"/>
                <a:gd name="f4" fmla="val 3991"/>
                <a:gd name="f5" fmla="val 2006"/>
                <a:gd name="f6" fmla="val 1"/>
                <a:gd name="f7" fmla="val 1489"/>
                <a:gd name="f8" fmla="val 973"/>
                <a:gd name="f9" fmla="val 191"/>
                <a:gd name="f10" fmla="val 578"/>
                <a:gd name="f11" fmla="val 571"/>
                <a:gd name="f12" fmla="val 395"/>
                <a:gd name="f13" fmla="val 753"/>
                <a:gd name="f14" fmla="val 243"/>
                <a:gd name="f15" fmla="val 966"/>
                <a:gd name="f16" fmla="val 182"/>
                <a:gd name="f17" fmla="val 1239"/>
                <a:gd name="f18" fmla="val 61"/>
                <a:gd name="f19" fmla="val 1452"/>
                <a:gd name="f20" fmla="val 1726"/>
                <a:gd name="f21" fmla="val 1999"/>
                <a:gd name="f22" fmla="val 2516"/>
                <a:gd name="f23" fmla="val 213"/>
                <a:gd name="f24" fmla="val 3033"/>
                <a:gd name="f25" fmla="val 3397"/>
                <a:gd name="f26" fmla="val 3793"/>
                <a:gd name="f27" fmla="val 3990"/>
                <a:gd name="f28" fmla="val 2002"/>
                <a:gd name="f29" fmla="val 2515"/>
                <a:gd name="f30" fmla="val 3024"/>
                <a:gd name="f31" fmla="val 3404"/>
                <a:gd name="f32" fmla="val 3617"/>
                <a:gd name="f33" fmla="val 3215"/>
                <a:gd name="f34" fmla="val 3769"/>
                <a:gd name="f35" fmla="val 3002"/>
                <a:gd name="f36" fmla="val 3830"/>
                <a:gd name="f37" fmla="val 2759"/>
                <a:gd name="f38" fmla="val 3951"/>
                <a:gd name="f39" fmla="val 4012"/>
                <a:gd name="f40" fmla="val 2273"/>
                <a:gd name="f41" fmla="val 3800"/>
                <a:gd name="f42" fmla="val 3435"/>
                <a:gd name="f43" fmla="val 3040"/>
                <a:gd name="f44" fmla="val 2523"/>
                <a:gd name="f45" fmla="*/ f0 1 4013"/>
                <a:gd name="f46" fmla="*/ f1 1 3991"/>
                <a:gd name="f47" fmla="val f2"/>
                <a:gd name="f48" fmla="val f3"/>
                <a:gd name="f49" fmla="val f4"/>
                <a:gd name="f50" fmla="+- f49 0 f47"/>
                <a:gd name="f51" fmla="+- f48 0 f47"/>
                <a:gd name="f52" fmla="*/ f51 1 4013"/>
                <a:gd name="f53" fmla="*/ f50 1 3991"/>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013" h="3991">
                  <a:moveTo>
                    <a:pt x="f5" y="f6"/>
                  </a:moveTo>
                  <a:cubicBezTo>
                    <a:pt x="f7" y="f6"/>
                    <a:pt x="f8" y="f9"/>
                    <a:pt x="f10" y="f11"/>
                  </a:cubicBezTo>
                  <a:cubicBezTo>
                    <a:pt x="f12" y="f13"/>
                    <a:pt x="f14" y="f15"/>
                    <a:pt x="f16" y="f17"/>
                  </a:cubicBezTo>
                  <a:cubicBezTo>
                    <a:pt x="f18" y="f19"/>
                    <a:pt x="f2" y="f20"/>
                    <a:pt x="f2" y="f21"/>
                  </a:cubicBezTo>
                  <a:cubicBezTo>
                    <a:pt x="f2" y="f22"/>
                    <a:pt x="f23" y="f24"/>
                    <a:pt x="f10" y="f25"/>
                  </a:cubicBezTo>
                  <a:cubicBezTo>
                    <a:pt x="f8" y="f26"/>
                    <a:pt x="f7" y="f27"/>
                    <a:pt x="f28" y="f27"/>
                  </a:cubicBezTo>
                  <a:cubicBezTo>
                    <a:pt x="f29" y="f27"/>
                    <a:pt x="f30" y="f26"/>
                    <a:pt x="f31" y="f25"/>
                  </a:cubicBezTo>
                  <a:cubicBezTo>
                    <a:pt x="f32" y="f33"/>
                    <a:pt x="f34" y="f35"/>
                    <a:pt x="f36" y="f37"/>
                  </a:cubicBezTo>
                  <a:cubicBezTo>
                    <a:pt x="f38" y="f22"/>
                    <a:pt x="f39" y="f40"/>
                    <a:pt x="f39" y="f21"/>
                  </a:cubicBezTo>
                  <a:cubicBezTo>
                    <a:pt x="f39" y="f19"/>
                    <a:pt x="f41" y="f15"/>
                    <a:pt x="f42" y="f11"/>
                  </a:cubicBezTo>
                  <a:cubicBezTo>
                    <a:pt x="f43" y="f9"/>
                    <a:pt x="f44"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83;p11">
              <a:extLst>
                <a:ext uri="{FF2B5EF4-FFF2-40B4-BE49-F238E27FC236}">
                  <a16:creationId xmlns:a16="http://schemas.microsoft.com/office/drawing/2014/main" id="{FB936CAB-388F-7E58-C459-FDFFF428E01A}"/>
                </a:ext>
              </a:extLst>
            </p:cNvPr>
            <p:cNvSpPr/>
            <p:nvPr/>
          </p:nvSpPr>
          <p:spPr>
            <a:xfrm flipH="1">
              <a:off x="8624995" y="432136"/>
              <a:ext cx="51343" cy="49935"/>
            </a:xfrm>
            <a:custGeom>
              <a:avLst/>
              <a:gdLst>
                <a:gd name="f0" fmla="val w"/>
                <a:gd name="f1" fmla="val h"/>
                <a:gd name="f2" fmla="val 0"/>
                <a:gd name="f3" fmla="val 2675"/>
                <a:gd name="f4" fmla="val 2602"/>
                <a:gd name="f5" fmla="val 1268"/>
                <a:gd name="f6" fmla="val 839"/>
                <a:gd name="f7" fmla="val 444"/>
                <a:gd name="f8" fmla="val 266"/>
                <a:gd name="f9" fmla="val 213"/>
                <a:gd name="f10" fmla="val 641"/>
                <a:gd name="f11" fmla="val 122"/>
                <a:gd name="f12" fmla="val 793"/>
                <a:gd name="f13" fmla="val 61"/>
                <a:gd name="f14" fmla="val 945"/>
                <a:gd name="f15" fmla="val 1127"/>
                <a:gd name="f16" fmla="val 1310"/>
                <a:gd name="f17" fmla="val 30"/>
                <a:gd name="f18" fmla="val 1462"/>
                <a:gd name="f19" fmla="val 1644"/>
                <a:gd name="f20" fmla="val 1857"/>
                <a:gd name="f21" fmla="val 243"/>
                <a:gd name="f22" fmla="val 2070"/>
                <a:gd name="f23" fmla="val 426"/>
                <a:gd name="f24" fmla="val 2222"/>
                <a:gd name="f25" fmla="val 578"/>
                <a:gd name="f26" fmla="val 2374"/>
                <a:gd name="f27" fmla="val 760"/>
                <a:gd name="f28" fmla="val 2495"/>
                <a:gd name="f29" fmla="val 973"/>
                <a:gd name="f30" fmla="val 2556"/>
                <a:gd name="f31" fmla="val 1094"/>
                <a:gd name="f32" fmla="val 2586"/>
                <a:gd name="f33" fmla="val 1216"/>
                <a:gd name="f34" fmla="val 1334"/>
                <a:gd name="f35" fmla="val 1451"/>
                <a:gd name="f36" fmla="val 1565"/>
                <a:gd name="f37" fmla="val 1672"/>
                <a:gd name="f38" fmla="val 1702"/>
                <a:gd name="f39" fmla="val 2006"/>
                <a:gd name="f40" fmla="val 2434"/>
                <a:gd name="f41" fmla="val 2280"/>
                <a:gd name="f42" fmla="val 2493"/>
                <a:gd name="f43" fmla="val 1948"/>
                <a:gd name="f44" fmla="val 2584"/>
                <a:gd name="f45" fmla="val 1827"/>
                <a:gd name="f46" fmla="val 2614"/>
                <a:gd name="f47" fmla="val 2644"/>
                <a:gd name="f48" fmla="val 1371"/>
                <a:gd name="f49" fmla="val 1249"/>
                <a:gd name="f50" fmla="val 1006"/>
                <a:gd name="f51" fmla="val 884"/>
                <a:gd name="f52" fmla="val 2553"/>
                <a:gd name="f53" fmla="val 671"/>
                <a:gd name="f54" fmla="val 580"/>
                <a:gd name="f55" fmla="val 2401"/>
                <a:gd name="f56" fmla="val 489"/>
                <a:gd name="f57" fmla="val 2310"/>
                <a:gd name="f58" fmla="val 368"/>
                <a:gd name="f59" fmla="val 2189"/>
                <a:gd name="f60" fmla="val 246"/>
                <a:gd name="f61" fmla="val 2037"/>
                <a:gd name="f62" fmla="val 155"/>
                <a:gd name="f63" fmla="val 1793"/>
                <a:gd name="f64" fmla="val 64"/>
                <a:gd name="f65" fmla="val 1581"/>
                <a:gd name="f66" fmla="val 3"/>
                <a:gd name="f67" fmla="val 1337"/>
                <a:gd name="f68" fmla="val 1314"/>
                <a:gd name="f69" fmla="val 1"/>
                <a:gd name="f70" fmla="val 1291"/>
                <a:gd name="f71" fmla="*/ f0 1 2675"/>
                <a:gd name="f72" fmla="*/ f1 1 2602"/>
                <a:gd name="f73" fmla="val f2"/>
                <a:gd name="f74" fmla="val f3"/>
                <a:gd name="f75" fmla="val f4"/>
                <a:gd name="f76" fmla="+- f75 0 f73"/>
                <a:gd name="f77" fmla="+- f74 0 f73"/>
                <a:gd name="f78" fmla="*/ f77 1 2675"/>
                <a:gd name="f79" fmla="*/ f76 1 2602"/>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2675" h="2602">
                  <a:moveTo>
                    <a:pt x="f5" y="f2"/>
                  </a:moveTo>
                  <a:cubicBezTo>
                    <a:pt x="f6" y="f2"/>
                    <a:pt x="f7" y="f8"/>
                    <a:pt x="f9" y="f10"/>
                  </a:cubicBezTo>
                  <a:cubicBezTo>
                    <a:pt x="f11" y="f12"/>
                    <a:pt x="f13" y="f14"/>
                    <a:pt x="f13" y="f15"/>
                  </a:cubicBezTo>
                  <a:cubicBezTo>
                    <a:pt x="f2" y="f16"/>
                    <a:pt x="f17" y="f18"/>
                    <a:pt x="f13" y="f19"/>
                  </a:cubicBezTo>
                  <a:cubicBezTo>
                    <a:pt x="f11" y="f20"/>
                    <a:pt x="f21" y="f22"/>
                    <a:pt x="f23" y="f24"/>
                  </a:cubicBezTo>
                  <a:cubicBezTo>
                    <a:pt x="f25" y="f26"/>
                    <a:pt x="f27" y="f28"/>
                    <a:pt x="f29" y="f30"/>
                  </a:cubicBezTo>
                  <a:cubicBezTo>
                    <a:pt x="f31" y="f32"/>
                    <a:pt x="f33" y="f4"/>
                    <a:pt x="f34" y="f4"/>
                  </a:cubicBezTo>
                  <a:cubicBezTo>
                    <a:pt x="f35" y="f4"/>
                    <a:pt x="f36" y="f32"/>
                    <a:pt x="f37" y="f30"/>
                  </a:cubicBezTo>
                  <a:lnTo>
                    <a:pt x="f38" y="f30"/>
                  </a:lnTo>
                  <a:lnTo>
                    <a:pt x="f39" y="f40"/>
                  </a:lnTo>
                  <a:lnTo>
                    <a:pt x="f41" y="f24"/>
                  </a:lnTo>
                  <a:lnTo>
                    <a:pt x="f42" y="f43"/>
                  </a:lnTo>
                  <a:cubicBezTo>
                    <a:pt x="f44" y="f45"/>
                    <a:pt x="f46" y="f19"/>
                    <a:pt x="f47" y="f18"/>
                  </a:cubicBezTo>
                  <a:cubicBezTo>
                    <a:pt x="f3" y="f48"/>
                    <a:pt x="f3" y="f49"/>
                    <a:pt x="f3" y="f15"/>
                  </a:cubicBezTo>
                  <a:cubicBezTo>
                    <a:pt x="f3" y="f50"/>
                    <a:pt x="f47" y="f51"/>
                    <a:pt x="f44" y="f12"/>
                  </a:cubicBezTo>
                  <a:cubicBezTo>
                    <a:pt x="f52" y="f53"/>
                    <a:pt x="f42" y="f54"/>
                    <a:pt x="f55" y="f56"/>
                  </a:cubicBezTo>
                  <a:cubicBezTo>
                    <a:pt x="f57" y="f58"/>
                    <a:pt x="f59" y="f60"/>
                    <a:pt x="f61" y="f62"/>
                  </a:cubicBezTo>
                  <a:lnTo>
                    <a:pt x="f39" y="f62"/>
                  </a:lnTo>
                  <a:cubicBezTo>
                    <a:pt x="f63" y="f64"/>
                    <a:pt x="f65" y="f66"/>
                    <a:pt x="f67" y="f66"/>
                  </a:cubicBezTo>
                  <a:cubicBezTo>
                    <a:pt x="f68" y="f69"/>
                    <a:pt x="f70"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84;p11">
              <a:extLst>
                <a:ext uri="{FF2B5EF4-FFF2-40B4-BE49-F238E27FC236}">
                  <a16:creationId xmlns:a16="http://schemas.microsoft.com/office/drawing/2014/main" id="{B46A903A-8A34-8324-B1C4-D7FAE8C83114}"/>
                </a:ext>
              </a:extLst>
            </p:cNvPr>
            <p:cNvSpPr/>
            <p:nvPr/>
          </p:nvSpPr>
          <p:spPr>
            <a:xfrm flipH="1">
              <a:off x="282887" y="2831576"/>
              <a:ext cx="87535" cy="84024"/>
            </a:xfrm>
            <a:custGeom>
              <a:avLst/>
              <a:gdLst>
                <a:gd name="f0" fmla="val w"/>
                <a:gd name="f1" fmla="val h"/>
                <a:gd name="f2" fmla="val 0"/>
                <a:gd name="f3" fmla="val 4561"/>
                <a:gd name="f4" fmla="val 4378"/>
                <a:gd name="f5" fmla="val 2427"/>
                <a:gd name="f6" fmla="val 1"/>
                <a:gd name="f7" fmla="val 2058"/>
                <a:gd name="f8" fmla="val 1693"/>
                <a:gd name="f9" fmla="val 82"/>
                <a:gd name="f10" fmla="val 1369"/>
                <a:gd name="f11" fmla="val 244"/>
                <a:gd name="f12" fmla="val 1065"/>
                <a:gd name="f13" fmla="val 335"/>
                <a:gd name="f14" fmla="val 822"/>
                <a:gd name="f15" fmla="val 518"/>
                <a:gd name="f16" fmla="val 609"/>
                <a:gd name="f17" fmla="val 730"/>
                <a:gd name="f18" fmla="val 396"/>
                <a:gd name="f19" fmla="val 913"/>
                <a:gd name="f20" fmla="val 275"/>
                <a:gd name="f21" fmla="val 1126"/>
                <a:gd name="f22" fmla="val 183"/>
                <a:gd name="f23" fmla="val 1399"/>
                <a:gd name="f24" fmla="val 62"/>
                <a:gd name="f25" fmla="val 1642"/>
                <a:gd name="f26" fmla="val 1916"/>
                <a:gd name="f27" fmla="val 2189"/>
                <a:gd name="f28" fmla="val 2554"/>
                <a:gd name="f29" fmla="val 92"/>
                <a:gd name="f30" fmla="val 2919"/>
                <a:gd name="f31" fmla="val 305"/>
                <a:gd name="f32" fmla="val 3253"/>
                <a:gd name="f33" fmla="val 3344"/>
                <a:gd name="f34" fmla="val 3436"/>
                <a:gd name="f35" fmla="val 457"/>
                <a:gd name="f36" fmla="val 3496"/>
                <a:gd name="f37" fmla="val 3709"/>
                <a:gd name="f38" fmla="val 3922"/>
                <a:gd name="f39" fmla="val 4044"/>
                <a:gd name="f40" fmla="val 1217"/>
                <a:gd name="f41" fmla="val 4135"/>
                <a:gd name="f42" fmla="val 4226"/>
                <a:gd name="f43" fmla="val 1582"/>
                <a:gd name="f44" fmla="val 4287"/>
                <a:gd name="f45" fmla="val 1825"/>
                <a:gd name="f46" fmla="val 4317"/>
                <a:gd name="f47" fmla="val 2037"/>
                <a:gd name="f48" fmla="val 4347"/>
                <a:gd name="f49" fmla="val 2250"/>
                <a:gd name="f50" fmla="val 2463"/>
                <a:gd name="f51" fmla="val 2706"/>
                <a:gd name="f52" fmla="val 4256"/>
                <a:gd name="f53" fmla="val 3284"/>
                <a:gd name="f54" fmla="val 4165"/>
                <a:gd name="f55" fmla="val 3648"/>
                <a:gd name="f56" fmla="val 3952"/>
                <a:gd name="f57" fmla="val 3679"/>
                <a:gd name="f58" fmla="val 4196"/>
                <a:gd name="f59" fmla="val 3405"/>
                <a:gd name="f60" fmla="val 3071"/>
                <a:gd name="f61" fmla="val 4469"/>
                <a:gd name="f62" fmla="val 4560"/>
                <a:gd name="f63" fmla="val 2129"/>
                <a:gd name="f64" fmla="val 1764"/>
                <a:gd name="f65" fmla="val 4439"/>
                <a:gd name="f66" fmla="val 1034"/>
                <a:gd name="f67" fmla="val 578"/>
                <a:gd name="f68" fmla="val 214"/>
                <a:gd name="f69" fmla="val 2980"/>
                <a:gd name="f70" fmla="val 2797"/>
                <a:gd name="f71" fmla="val 21"/>
                <a:gd name="f72" fmla="val 2612"/>
                <a:gd name="f73" fmla="*/ f0 1 4561"/>
                <a:gd name="f74" fmla="*/ f1 1 4378"/>
                <a:gd name="f75" fmla="val f2"/>
                <a:gd name="f76" fmla="val f3"/>
                <a:gd name="f77" fmla="val f4"/>
                <a:gd name="f78" fmla="+- f77 0 f75"/>
                <a:gd name="f79" fmla="+- f76 0 f75"/>
                <a:gd name="f80" fmla="*/ f79 1 4561"/>
                <a:gd name="f81" fmla="*/ f78 1 4378"/>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4561" h="4378">
                  <a:moveTo>
                    <a:pt x="f5" y="f6"/>
                  </a:moveTo>
                  <a:cubicBezTo>
                    <a:pt x="f7" y="f6"/>
                    <a:pt x="f8" y="f9"/>
                    <a:pt x="f10" y="f11"/>
                  </a:cubicBezTo>
                  <a:cubicBezTo>
                    <a:pt x="f12" y="f13"/>
                    <a:pt x="f14" y="f15"/>
                    <a:pt x="f16" y="f17"/>
                  </a:cubicBezTo>
                  <a:cubicBezTo>
                    <a:pt x="f18" y="f19"/>
                    <a:pt x="f20" y="f21"/>
                    <a:pt x="f22" y="f23"/>
                  </a:cubicBezTo>
                  <a:cubicBezTo>
                    <a:pt x="f24" y="f25"/>
                    <a:pt x="f6" y="f26"/>
                    <a:pt x="f6" y="f27"/>
                  </a:cubicBezTo>
                  <a:cubicBezTo>
                    <a:pt x="f6" y="f28"/>
                    <a:pt x="f29" y="f30"/>
                    <a:pt x="f31" y="f32"/>
                  </a:cubicBezTo>
                  <a:cubicBezTo>
                    <a:pt x="f13" y="f33"/>
                    <a:pt x="f18" y="f34"/>
                    <a:pt x="f35" y="f36"/>
                  </a:cubicBezTo>
                  <a:cubicBezTo>
                    <a:pt x="f16" y="f37"/>
                    <a:pt x="f14" y="f38"/>
                    <a:pt x="f12" y="f39"/>
                  </a:cubicBezTo>
                  <a:cubicBezTo>
                    <a:pt x="f40" y="f41"/>
                    <a:pt x="f23" y="f42"/>
                    <a:pt x="f43" y="f44"/>
                  </a:cubicBezTo>
                  <a:cubicBezTo>
                    <a:pt x="f45" y="f46"/>
                    <a:pt x="f47" y="f48"/>
                    <a:pt x="f49" y="f4"/>
                  </a:cubicBezTo>
                  <a:cubicBezTo>
                    <a:pt x="f50" y="f48"/>
                    <a:pt x="f51" y="f46"/>
                    <a:pt x="f30" y="f52"/>
                  </a:cubicBezTo>
                  <a:cubicBezTo>
                    <a:pt x="f53" y="f54"/>
                    <a:pt x="f55" y="f56"/>
                    <a:pt x="f38" y="f57"/>
                  </a:cubicBezTo>
                  <a:cubicBezTo>
                    <a:pt x="f58" y="f59"/>
                    <a:pt x="f4" y="f60"/>
                    <a:pt x="f61" y="f51"/>
                  </a:cubicBezTo>
                  <a:lnTo>
                    <a:pt x="f62" y="f63"/>
                  </a:lnTo>
                  <a:cubicBezTo>
                    <a:pt x="f62" y="f64"/>
                    <a:pt x="f65" y="f10"/>
                    <a:pt x="f52" y="f66"/>
                  </a:cubicBezTo>
                  <a:cubicBezTo>
                    <a:pt x="f56" y="f67"/>
                    <a:pt x="f36" y="f68"/>
                    <a:pt x="f69" y="f24"/>
                  </a:cubicBezTo>
                  <a:cubicBezTo>
                    <a:pt x="f70" y="f71"/>
                    <a:pt x="f72" y="f6"/>
                    <a:pt x="f5" y="f6"/>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85;p11">
              <a:extLst>
                <a:ext uri="{FF2B5EF4-FFF2-40B4-BE49-F238E27FC236}">
                  <a16:creationId xmlns:a16="http://schemas.microsoft.com/office/drawing/2014/main" id="{D179673D-5D89-DF65-552B-BD5EBB66456C}"/>
                </a:ext>
              </a:extLst>
            </p:cNvPr>
            <p:cNvSpPr/>
            <p:nvPr/>
          </p:nvSpPr>
          <p:spPr>
            <a:xfrm flipH="1">
              <a:off x="162900" y="2777197"/>
              <a:ext cx="55449" cy="54370"/>
            </a:xfrm>
            <a:custGeom>
              <a:avLst/>
              <a:gdLst>
                <a:gd name="f0" fmla="val w"/>
                <a:gd name="f1" fmla="val h"/>
                <a:gd name="f2" fmla="val 0"/>
                <a:gd name="f3" fmla="val 2889"/>
                <a:gd name="f4" fmla="val 2833"/>
                <a:gd name="f5" fmla="val 1536"/>
                <a:gd name="f6" fmla="val 1501"/>
                <a:gd name="f7" fmla="val 1465"/>
                <a:gd name="f8" fmla="val 2"/>
                <a:gd name="f9" fmla="val 1429"/>
                <a:gd name="f10" fmla="val 6"/>
                <a:gd name="f11" fmla="val 1408"/>
                <a:gd name="f12" fmla="val 5"/>
                <a:gd name="f13" fmla="val 1387"/>
                <a:gd name="f14" fmla="val 4"/>
                <a:gd name="f15" fmla="val 1365"/>
                <a:gd name="f16" fmla="val 840"/>
                <a:gd name="f17" fmla="val 328"/>
                <a:gd name="f18" fmla="val 361"/>
                <a:gd name="f19" fmla="val 153"/>
                <a:gd name="f20" fmla="val 857"/>
                <a:gd name="f21" fmla="val 61"/>
                <a:gd name="f22" fmla="val 1039"/>
                <a:gd name="f23" fmla="val 1"/>
                <a:gd name="f24" fmla="val 1222"/>
                <a:gd name="f25" fmla="val 31"/>
                <a:gd name="f26" fmla="val 1404"/>
                <a:gd name="f27" fmla="val 1526"/>
                <a:gd name="f28" fmla="val 1678"/>
                <a:gd name="f29" fmla="val 1799"/>
                <a:gd name="f30" fmla="val 2043"/>
                <a:gd name="f31" fmla="val 274"/>
                <a:gd name="f32" fmla="val 2255"/>
                <a:gd name="f33" fmla="val 457"/>
                <a:gd name="f34" fmla="val 2407"/>
                <a:gd name="f35" fmla="val 730"/>
                <a:gd name="f36" fmla="val 2650"/>
                <a:gd name="f37" fmla="val 943"/>
                <a:gd name="f38" fmla="val 2772"/>
                <a:gd name="f39" fmla="val 1216"/>
                <a:gd name="f40" fmla="val 1460"/>
                <a:gd name="f41" fmla="val 1642"/>
                <a:gd name="f42" fmla="val 1824"/>
                <a:gd name="f43" fmla="val 2802"/>
                <a:gd name="f44" fmla="val 2007"/>
                <a:gd name="f45" fmla="val 2711"/>
                <a:gd name="f46" fmla="val 2189"/>
                <a:gd name="f47" fmla="val 2341"/>
                <a:gd name="f48" fmla="val 2559"/>
                <a:gd name="f49" fmla="val 2463"/>
                <a:gd name="f50" fmla="val 2706"/>
                <a:gd name="f51" fmla="val 2134"/>
                <a:gd name="f52" fmla="val 2858"/>
                <a:gd name="f53" fmla="val 2888"/>
                <a:gd name="f54" fmla="val 1283"/>
                <a:gd name="f55" fmla="val 1161"/>
                <a:gd name="f56" fmla="val 2827"/>
                <a:gd name="f57" fmla="val 2767"/>
                <a:gd name="f58" fmla="val 796"/>
                <a:gd name="f59" fmla="val 2615"/>
                <a:gd name="f60" fmla="val 584"/>
                <a:gd name="f61" fmla="val 401"/>
                <a:gd name="f62" fmla="val 2159"/>
                <a:gd name="f63" fmla="val 188"/>
                <a:gd name="f64" fmla="val 1974"/>
                <a:gd name="f65" fmla="val 83"/>
                <a:gd name="f66" fmla="val 1766"/>
                <a:gd name="f67" fmla="*/ f0 1 2889"/>
                <a:gd name="f68" fmla="*/ f1 1 2833"/>
                <a:gd name="f69" fmla="val f2"/>
                <a:gd name="f70" fmla="val f3"/>
                <a:gd name="f71" fmla="val f4"/>
                <a:gd name="f72" fmla="+- f71 0 f69"/>
                <a:gd name="f73" fmla="+- f70 0 f69"/>
                <a:gd name="f74" fmla="*/ f73 1 2889"/>
                <a:gd name="f75" fmla="*/ f72 1 2833"/>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2889" h="2833">
                  <a:moveTo>
                    <a:pt x="f5" y="f2"/>
                  </a:moveTo>
                  <a:cubicBezTo>
                    <a:pt x="f6" y="f2"/>
                    <a:pt x="f7" y="f8"/>
                    <a:pt x="f9" y="f10"/>
                  </a:cubicBezTo>
                  <a:cubicBezTo>
                    <a:pt x="f11" y="f12"/>
                    <a:pt x="f13" y="f14"/>
                    <a:pt x="f15" y="f14"/>
                  </a:cubicBezTo>
                  <a:cubicBezTo>
                    <a:pt x="f16" y="f14"/>
                    <a:pt x="f17" y="f18"/>
                    <a:pt x="f19" y="f20"/>
                  </a:cubicBezTo>
                  <a:cubicBezTo>
                    <a:pt x="f21" y="f22"/>
                    <a:pt x="f23" y="f24"/>
                    <a:pt x="f25" y="f26"/>
                  </a:cubicBezTo>
                  <a:cubicBezTo>
                    <a:pt x="f25" y="f27"/>
                    <a:pt x="f21" y="f28"/>
                    <a:pt x="f21" y="f29"/>
                  </a:cubicBezTo>
                  <a:cubicBezTo>
                    <a:pt x="f19" y="f30"/>
                    <a:pt x="f31" y="f32"/>
                    <a:pt x="f33" y="f34"/>
                  </a:cubicBezTo>
                  <a:lnTo>
                    <a:pt x="f35" y="f36"/>
                  </a:lnTo>
                  <a:cubicBezTo>
                    <a:pt x="f37" y="f38"/>
                    <a:pt x="f39" y="f4"/>
                    <a:pt x="f40" y="f4"/>
                  </a:cubicBezTo>
                  <a:cubicBezTo>
                    <a:pt x="f41" y="f4"/>
                    <a:pt x="f42" y="f43"/>
                    <a:pt x="f44" y="f45"/>
                  </a:cubicBezTo>
                  <a:cubicBezTo>
                    <a:pt x="f46" y="f36"/>
                    <a:pt x="f47" y="f48"/>
                    <a:pt x="f49" y="f34"/>
                  </a:cubicBezTo>
                  <a:cubicBezTo>
                    <a:pt x="f50" y="f51"/>
                    <a:pt x="f52" y="f29"/>
                    <a:pt x="f53" y="f26"/>
                  </a:cubicBezTo>
                  <a:cubicBezTo>
                    <a:pt x="f52" y="f54"/>
                    <a:pt x="f52" y="f55"/>
                    <a:pt x="f56" y="f22"/>
                  </a:cubicBezTo>
                  <a:cubicBezTo>
                    <a:pt x="f57" y="f58"/>
                    <a:pt x="f59" y="f60"/>
                    <a:pt x="f49" y="f61"/>
                  </a:cubicBezTo>
                  <a:lnTo>
                    <a:pt x="f62" y="f63"/>
                  </a:lnTo>
                  <a:cubicBezTo>
                    <a:pt x="f64" y="f65"/>
                    <a:pt x="f66"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86;p11">
              <a:extLst>
                <a:ext uri="{FF2B5EF4-FFF2-40B4-BE49-F238E27FC236}">
                  <a16:creationId xmlns:a16="http://schemas.microsoft.com/office/drawing/2014/main" id="{CBFA6F1C-2A51-D75F-D210-F98A87FA3CA6}"/>
                </a:ext>
              </a:extLst>
            </p:cNvPr>
            <p:cNvSpPr/>
            <p:nvPr/>
          </p:nvSpPr>
          <p:spPr>
            <a:xfrm flipH="1">
              <a:off x="1146886" y="174101"/>
              <a:ext cx="213539" cy="184361"/>
            </a:xfrm>
            <a:custGeom>
              <a:avLst/>
              <a:gdLst>
                <a:gd name="f0" fmla="val w"/>
                <a:gd name="f1" fmla="val h"/>
                <a:gd name="f2" fmla="val 0"/>
                <a:gd name="f3" fmla="val 11126"/>
                <a:gd name="f4" fmla="val 9606"/>
                <a:gd name="f5" fmla="val 8359"/>
                <a:gd name="f6" fmla="val 2797"/>
                <a:gd name="f7" fmla="val 1"/>
                <a:gd name="f8" fmla="val 4803"/>
                <a:gd name="f9" fmla="val 9605"/>
                <a:gd name="f10" fmla="val 11125"/>
                <a:gd name="f11" fmla="*/ f0 1 11126"/>
                <a:gd name="f12" fmla="*/ f1 1 9606"/>
                <a:gd name="f13" fmla="val f2"/>
                <a:gd name="f14" fmla="val f3"/>
                <a:gd name="f15" fmla="val f4"/>
                <a:gd name="f16" fmla="+- f15 0 f13"/>
                <a:gd name="f17" fmla="+- f14 0 f13"/>
                <a:gd name="f18" fmla="*/ f17 1 11126"/>
                <a:gd name="f19" fmla="*/ f16 1 960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1126" h="9606" fill="none">
                  <a:moveTo>
                    <a:pt x="f5" y="f2"/>
                  </a:moveTo>
                  <a:lnTo>
                    <a:pt x="f6" y="f2"/>
                  </a:lnTo>
                  <a:lnTo>
                    <a:pt x="f7" y="f8"/>
                  </a:lnTo>
                  <a:lnTo>
                    <a:pt x="f6" y="f9"/>
                  </a:lnTo>
                  <a:lnTo>
                    <a:pt x="f5" y="f9"/>
                  </a:lnTo>
                  <a:lnTo>
                    <a:pt x="f10" y="f8"/>
                  </a:lnTo>
                  <a:close/>
                </a:path>
              </a:pathLst>
            </a:custGeom>
            <a:solidFill>
              <a:srgbClr val="FFFFFF"/>
            </a:solidFill>
            <a:ln w="19046"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87;p11">
              <a:extLst>
                <a:ext uri="{FF2B5EF4-FFF2-40B4-BE49-F238E27FC236}">
                  <a16:creationId xmlns:a16="http://schemas.microsoft.com/office/drawing/2014/main" id="{ABA321BF-06C9-BDB5-983F-C18EE0EFA591}"/>
                </a:ext>
              </a:extLst>
            </p:cNvPr>
            <p:cNvSpPr/>
            <p:nvPr/>
          </p:nvSpPr>
          <p:spPr>
            <a:xfrm flipH="1">
              <a:off x="1562947" y="619341"/>
              <a:ext cx="44357" cy="45079"/>
            </a:xfrm>
            <a:custGeom>
              <a:avLst/>
              <a:gdLst>
                <a:gd name="f0" fmla="val w"/>
                <a:gd name="f1" fmla="val h"/>
                <a:gd name="f2" fmla="val 0"/>
                <a:gd name="f3" fmla="val 2311"/>
                <a:gd name="f4" fmla="val 2349"/>
                <a:gd name="f5" fmla="val 1155"/>
                <a:gd name="f6" fmla="val 859"/>
                <a:gd name="f7" fmla="val 563"/>
                <a:gd name="f8" fmla="val 122"/>
                <a:gd name="f9" fmla="val 335"/>
                <a:gd name="f10" fmla="val 365"/>
                <a:gd name="f11" fmla="val 213"/>
                <a:gd name="f12" fmla="val 456"/>
                <a:gd name="f13" fmla="val 152"/>
                <a:gd name="f14" fmla="val 578"/>
                <a:gd name="f15" fmla="val 92"/>
                <a:gd name="f16" fmla="val 730"/>
                <a:gd name="f17" fmla="val 31"/>
                <a:gd name="f18" fmla="val 882"/>
                <a:gd name="f19" fmla="val 1034"/>
                <a:gd name="f20" fmla="val 1186"/>
                <a:gd name="f21" fmla="val 1490"/>
                <a:gd name="f22" fmla="val 1794"/>
                <a:gd name="f23" fmla="val 2006"/>
                <a:gd name="f24" fmla="val 2234"/>
                <a:gd name="f25" fmla="val 2348"/>
                <a:gd name="f26" fmla="val 1452"/>
                <a:gd name="f27" fmla="val 1748"/>
                <a:gd name="f28" fmla="val 1976"/>
                <a:gd name="f29" fmla="val 2189"/>
                <a:gd name="f30" fmla="val 1763"/>
                <a:gd name="f31" fmla="val 2310"/>
                <a:gd name="f32" fmla="*/ f0 1 2311"/>
                <a:gd name="f33" fmla="*/ f1 1 2349"/>
                <a:gd name="f34" fmla="val f2"/>
                <a:gd name="f35" fmla="val f3"/>
                <a:gd name="f36" fmla="val f4"/>
                <a:gd name="f37" fmla="+- f36 0 f34"/>
                <a:gd name="f38" fmla="+- f35 0 f34"/>
                <a:gd name="f39" fmla="*/ f38 1 2311"/>
                <a:gd name="f40" fmla="*/ f37 1 2349"/>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2311" h="2349">
                  <a:moveTo>
                    <a:pt x="f5" y="f2"/>
                  </a:moveTo>
                  <a:cubicBezTo>
                    <a:pt x="f6" y="f2"/>
                    <a:pt x="f7" y="f8"/>
                    <a:pt x="f9" y="f10"/>
                  </a:cubicBezTo>
                  <a:cubicBezTo>
                    <a:pt x="f11" y="f12"/>
                    <a:pt x="f13" y="f14"/>
                    <a:pt x="f15" y="f16"/>
                  </a:cubicBezTo>
                  <a:cubicBezTo>
                    <a:pt x="f17" y="f18"/>
                    <a:pt x="f2" y="f19"/>
                    <a:pt x="f2" y="f20"/>
                  </a:cubicBezTo>
                  <a:cubicBezTo>
                    <a:pt x="f2" y="f21"/>
                    <a:pt x="f8" y="f22"/>
                    <a:pt x="f9" y="f23"/>
                  </a:cubicBezTo>
                  <a:cubicBezTo>
                    <a:pt x="f7" y="f24"/>
                    <a:pt x="f6" y="f25"/>
                    <a:pt x="f5" y="f25"/>
                  </a:cubicBezTo>
                  <a:cubicBezTo>
                    <a:pt x="f26" y="f25"/>
                    <a:pt x="f27" y="f24"/>
                    <a:pt x="f28" y="f23"/>
                  </a:cubicBezTo>
                  <a:cubicBezTo>
                    <a:pt x="f29" y="f30"/>
                    <a:pt x="f31" y="f21"/>
                    <a:pt x="f31" y="f20"/>
                  </a:cubicBezTo>
                  <a:cubicBezTo>
                    <a:pt x="f31" y="f18"/>
                    <a:pt x="f29" y="f14"/>
                    <a:pt x="f28" y="f10"/>
                  </a:cubicBezTo>
                  <a:cubicBezTo>
                    <a:pt x="f27" y="f8"/>
                    <a:pt x="f26" y="f2"/>
                    <a:pt x="f5" y="f2"/>
                  </a:cubicBezTo>
                  <a:close/>
                </a:path>
              </a:pathLst>
            </a:custGeom>
            <a:solidFill>
              <a:srgbClr val="FDFD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288;p11">
            <a:extLst>
              <a:ext uri="{FF2B5EF4-FFF2-40B4-BE49-F238E27FC236}">
                <a16:creationId xmlns:a16="http://schemas.microsoft.com/office/drawing/2014/main" id="{73A53FEC-A732-AEFB-1FD7-840313C5DF29}"/>
              </a:ext>
            </a:extLst>
          </p:cNvPr>
          <p:cNvGrpSpPr/>
          <p:nvPr/>
        </p:nvGrpSpPr>
        <p:grpSpPr>
          <a:xfrm>
            <a:off x="327860" y="571556"/>
            <a:ext cx="194748" cy="193767"/>
            <a:chOff x="327860" y="571556"/>
            <a:chExt cx="194748" cy="193767"/>
          </a:xfrm>
        </p:grpSpPr>
        <p:sp>
          <p:nvSpPr>
            <p:cNvPr id="20" name="Google Shape;289;p11">
              <a:extLst>
                <a:ext uri="{FF2B5EF4-FFF2-40B4-BE49-F238E27FC236}">
                  <a16:creationId xmlns:a16="http://schemas.microsoft.com/office/drawing/2014/main" id="{CB77CC35-A9FE-318C-BE5E-7B898FD7FA72}"/>
                </a:ext>
              </a:extLst>
            </p:cNvPr>
            <p:cNvSpPr/>
            <p:nvPr/>
          </p:nvSpPr>
          <p:spPr>
            <a:xfrm rot="1510821">
              <a:off x="381853" y="603114"/>
              <a:ext cx="129744" cy="140159"/>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90;p11">
              <a:extLst>
                <a:ext uri="{FF2B5EF4-FFF2-40B4-BE49-F238E27FC236}">
                  <a16:creationId xmlns:a16="http://schemas.microsoft.com/office/drawing/2014/main" id="{74ABA5EA-D027-E974-F412-9DAFA5BAA867}"/>
                </a:ext>
              </a:extLst>
            </p:cNvPr>
            <p:cNvSpPr/>
            <p:nvPr/>
          </p:nvSpPr>
          <p:spPr>
            <a:xfrm rot="1510821">
              <a:off x="327860" y="672239"/>
              <a:ext cx="70116" cy="70509"/>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91;p11">
              <a:extLst>
                <a:ext uri="{FF2B5EF4-FFF2-40B4-BE49-F238E27FC236}">
                  <a16:creationId xmlns:a16="http://schemas.microsoft.com/office/drawing/2014/main" id="{8EF821D7-14AA-5723-7B77-1EA8726A3873}"/>
                </a:ext>
              </a:extLst>
            </p:cNvPr>
            <p:cNvSpPr/>
            <p:nvPr/>
          </p:nvSpPr>
          <p:spPr>
            <a:xfrm rot="1510821">
              <a:off x="427362" y="571556"/>
              <a:ext cx="69704" cy="7011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92;p11">
              <a:extLst>
                <a:ext uri="{FF2B5EF4-FFF2-40B4-BE49-F238E27FC236}">
                  <a16:creationId xmlns:a16="http://schemas.microsoft.com/office/drawing/2014/main" id="{A948AC6C-A4F6-6597-18AC-DA08DB945260}"/>
                </a:ext>
              </a:extLst>
            </p:cNvPr>
            <p:cNvSpPr/>
            <p:nvPr/>
          </p:nvSpPr>
          <p:spPr>
            <a:xfrm rot="1510821">
              <a:off x="452483" y="695198"/>
              <a:ext cx="70125" cy="70125"/>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4" name="Google Shape;293;p11">
            <a:extLst>
              <a:ext uri="{FF2B5EF4-FFF2-40B4-BE49-F238E27FC236}">
                <a16:creationId xmlns:a16="http://schemas.microsoft.com/office/drawing/2014/main" id="{42D27393-5A70-C10B-A22D-8BE9831CE0F9}"/>
              </a:ext>
            </a:extLst>
          </p:cNvPr>
          <p:cNvGrpSpPr/>
          <p:nvPr/>
        </p:nvGrpSpPr>
        <p:grpSpPr>
          <a:xfrm>
            <a:off x="3863422" y="477389"/>
            <a:ext cx="225747" cy="212689"/>
            <a:chOff x="3863422" y="477389"/>
            <a:chExt cx="225747" cy="212689"/>
          </a:xfrm>
        </p:grpSpPr>
        <p:sp>
          <p:nvSpPr>
            <p:cNvPr id="25" name="Google Shape;294;p11">
              <a:extLst>
                <a:ext uri="{FF2B5EF4-FFF2-40B4-BE49-F238E27FC236}">
                  <a16:creationId xmlns:a16="http://schemas.microsoft.com/office/drawing/2014/main" id="{6BC9BA7D-34AD-5ED8-BEEA-A49BA65FCC73}"/>
                </a:ext>
              </a:extLst>
            </p:cNvPr>
            <p:cNvSpPr/>
            <p:nvPr/>
          </p:nvSpPr>
          <p:spPr>
            <a:xfrm>
              <a:off x="3886968" y="560088"/>
              <a:ext cx="93259" cy="93533"/>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95;p11">
              <a:extLst>
                <a:ext uri="{FF2B5EF4-FFF2-40B4-BE49-F238E27FC236}">
                  <a16:creationId xmlns:a16="http://schemas.microsoft.com/office/drawing/2014/main" id="{C332B082-CA4E-A2EB-D786-B715F27671A2}"/>
                </a:ext>
              </a:extLst>
            </p:cNvPr>
            <p:cNvSpPr/>
            <p:nvPr/>
          </p:nvSpPr>
          <p:spPr>
            <a:xfrm>
              <a:off x="3941429" y="505123"/>
              <a:ext cx="89784" cy="8471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96;p11">
              <a:extLst>
                <a:ext uri="{FF2B5EF4-FFF2-40B4-BE49-F238E27FC236}">
                  <a16:creationId xmlns:a16="http://schemas.microsoft.com/office/drawing/2014/main" id="{2878F8B7-ECB7-3085-6AD0-E4966BBF5DD7}"/>
                </a:ext>
              </a:extLst>
            </p:cNvPr>
            <p:cNvSpPr/>
            <p:nvPr/>
          </p:nvSpPr>
          <p:spPr>
            <a:xfrm>
              <a:off x="3969767" y="580241"/>
              <a:ext cx="95874" cy="73042"/>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97;p11">
              <a:extLst>
                <a:ext uri="{FF2B5EF4-FFF2-40B4-BE49-F238E27FC236}">
                  <a16:creationId xmlns:a16="http://schemas.microsoft.com/office/drawing/2014/main" id="{8BCFCDB2-F06A-7E6F-8CAD-BE3D93A7E91D}"/>
                </a:ext>
              </a:extLst>
            </p:cNvPr>
            <p:cNvSpPr/>
            <p:nvPr/>
          </p:nvSpPr>
          <p:spPr>
            <a:xfrm>
              <a:off x="4035567" y="571518"/>
              <a:ext cx="53602" cy="53181"/>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98;p11">
              <a:extLst>
                <a:ext uri="{FF2B5EF4-FFF2-40B4-BE49-F238E27FC236}">
                  <a16:creationId xmlns:a16="http://schemas.microsoft.com/office/drawing/2014/main" id="{0A6C8D10-3C32-0C7E-F4FD-756B60DAEF56}"/>
                </a:ext>
              </a:extLst>
            </p:cNvPr>
            <p:cNvSpPr/>
            <p:nvPr/>
          </p:nvSpPr>
          <p:spPr>
            <a:xfrm>
              <a:off x="4002877" y="629052"/>
              <a:ext cx="43580" cy="42720"/>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99;p11">
              <a:extLst>
                <a:ext uri="{FF2B5EF4-FFF2-40B4-BE49-F238E27FC236}">
                  <a16:creationId xmlns:a16="http://schemas.microsoft.com/office/drawing/2014/main" id="{CDC5A679-08ED-F230-3550-290C076289B4}"/>
                </a:ext>
              </a:extLst>
            </p:cNvPr>
            <p:cNvSpPr/>
            <p:nvPr/>
          </p:nvSpPr>
          <p:spPr>
            <a:xfrm>
              <a:off x="3863422" y="536231"/>
              <a:ext cx="54489" cy="53602"/>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300;p11">
              <a:extLst>
                <a:ext uri="{FF2B5EF4-FFF2-40B4-BE49-F238E27FC236}">
                  <a16:creationId xmlns:a16="http://schemas.microsoft.com/office/drawing/2014/main" id="{059DD297-FFBA-1EEA-987A-033D87370C00}"/>
                </a:ext>
              </a:extLst>
            </p:cNvPr>
            <p:cNvSpPr/>
            <p:nvPr/>
          </p:nvSpPr>
          <p:spPr>
            <a:xfrm>
              <a:off x="3922693" y="486552"/>
              <a:ext cx="43150" cy="43150"/>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301;p11">
              <a:extLst>
                <a:ext uri="{FF2B5EF4-FFF2-40B4-BE49-F238E27FC236}">
                  <a16:creationId xmlns:a16="http://schemas.microsoft.com/office/drawing/2014/main" id="{EE7F3A30-FE81-48B1-34F6-FCD55C1861C5}"/>
                </a:ext>
              </a:extLst>
            </p:cNvPr>
            <p:cNvSpPr/>
            <p:nvPr/>
          </p:nvSpPr>
          <p:spPr>
            <a:xfrm>
              <a:off x="3992864" y="477389"/>
              <a:ext cx="70171" cy="71058"/>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302;p11">
              <a:extLst>
                <a:ext uri="{FF2B5EF4-FFF2-40B4-BE49-F238E27FC236}">
                  <a16:creationId xmlns:a16="http://schemas.microsoft.com/office/drawing/2014/main" id="{05DDFA73-3A52-E528-014F-709008FE531F}"/>
                </a:ext>
              </a:extLst>
            </p:cNvPr>
            <p:cNvSpPr/>
            <p:nvPr/>
          </p:nvSpPr>
          <p:spPr>
            <a:xfrm>
              <a:off x="3934891" y="542330"/>
              <a:ext cx="82817" cy="82798"/>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303;p11">
              <a:extLst>
                <a:ext uri="{FF2B5EF4-FFF2-40B4-BE49-F238E27FC236}">
                  <a16:creationId xmlns:a16="http://schemas.microsoft.com/office/drawing/2014/main" id="{23078B73-D712-4610-40F9-DD62BC4EAA8D}"/>
                </a:ext>
              </a:extLst>
            </p:cNvPr>
            <p:cNvSpPr/>
            <p:nvPr/>
          </p:nvSpPr>
          <p:spPr>
            <a:xfrm>
              <a:off x="3896112" y="612492"/>
              <a:ext cx="77586" cy="775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304;p11">
            <a:extLst>
              <a:ext uri="{FF2B5EF4-FFF2-40B4-BE49-F238E27FC236}">
                <a16:creationId xmlns:a16="http://schemas.microsoft.com/office/drawing/2014/main" id="{BC16FC28-9E66-98FC-14B9-63821490510D}"/>
              </a:ext>
            </a:extLst>
          </p:cNvPr>
          <p:cNvGrpSpPr/>
          <p:nvPr/>
        </p:nvGrpSpPr>
        <p:grpSpPr>
          <a:xfrm>
            <a:off x="8090556" y="430938"/>
            <a:ext cx="398568" cy="375507"/>
            <a:chOff x="8090556" y="430938"/>
            <a:chExt cx="398568" cy="375507"/>
          </a:xfrm>
        </p:grpSpPr>
        <p:sp>
          <p:nvSpPr>
            <p:cNvPr id="36" name="Google Shape;305;p11">
              <a:extLst>
                <a:ext uri="{FF2B5EF4-FFF2-40B4-BE49-F238E27FC236}">
                  <a16:creationId xmlns:a16="http://schemas.microsoft.com/office/drawing/2014/main" id="{F710B55A-63B9-DC4C-A989-407FE15404C0}"/>
                </a:ext>
              </a:extLst>
            </p:cNvPr>
            <p:cNvSpPr/>
            <p:nvPr/>
          </p:nvSpPr>
          <p:spPr>
            <a:xfrm>
              <a:off x="8132115" y="576940"/>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306;p11">
              <a:extLst>
                <a:ext uri="{FF2B5EF4-FFF2-40B4-BE49-F238E27FC236}">
                  <a16:creationId xmlns:a16="http://schemas.microsoft.com/office/drawing/2014/main" id="{4F2A1703-2031-D31B-6039-B454B90DFDE2}"/>
                </a:ext>
              </a:extLst>
            </p:cNvPr>
            <p:cNvSpPr/>
            <p:nvPr/>
          </p:nvSpPr>
          <p:spPr>
            <a:xfrm>
              <a:off x="8228274" y="479904"/>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307;p11">
              <a:extLst>
                <a:ext uri="{FF2B5EF4-FFF2-40B4-BE49-F238E27FC236}">
                  <a16:creationId xmlns:a16="http://schemas.microsoft.com/office/drawing/2014/main" id="{1DA63985-B538-AD2E-3AF8-B99A4C704D6D}"/>
                </a:ext>
              </a:extLst>
            </p:cNvPr>
            <p:cNvSpPr/>
            <p:nvPr/>
          </p:nvSpPr>
          <p:spPr>
            <a:xfrm>
              <a:off x="8278300" y="612529"/>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308;p11">
              <a:extLst>
                <a:ext uri="{FF2B5EF4-FFF2-40B4-BE49-F238E27FC236}">
                  <a16:creationId xmlns:a16="http://schemas.microsoft.com/office/drawing/2014/main" id="{97EA8230-55E3-AA28-8D05-3CAA30AC1C24}"/>
                </a:ext>
              </a:extLst>
            </p:cNvPr>
            <p:cNvSpPr/>
            <p:nvPr/>
          </p:nvSpPr>
          <p:spPr>
            <a:xfrm>
              <a:off x="8394484" y="597121"/>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309;p11">
              <a:extLst>
                <a:ext uri="{FF2B5EF4-FFF2-40B4-BE49-F238E27FC236}">
                  <a16:creationId xmlns:a16="http://schemas.microsoft.com/office/drawing/2014/main" id="{58CE6410-F991-0D2A-3CBD-F9CB0D49E5F8}"/>
                </a:ext>
              </a:extLst>
            </p:cNvPr>
            <p:cNvSpPr/>
            <p:nvPr/>
          </p:nvSpPr>
          <p:spPr>
            <a:xfrm>
              <a:off x="8336767" y="698702"/>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310;p11">
              <a:extLst>
                <a:ext uri="{FF2B5EF4-FFF2-40B4-BE49-F238E27FC236}">
                  <a16:creationId xmlns:a16="http://schemas.microsoft.com/office/drawing/2014/main" id="{DA8F2D64-4879-C1E9-6F2F-723DE24FB86C}"/>
                </a:ext>
              </a:extLst>
            </p:cNvPr>
            <p:cNvSpPr/>
            <p:nvPr/>
          </p:nvSpPr>
          <p:spPr>
            <a:xfrm>
              <a:off x="8090556" y="534823"/>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311;p11">
              <a:extLst>
                <a:ext uri="{FF2B5EF4-FFF2-40B4-BE49-F238E27FC236}">
                  <a16:creationId xmlns:a16="http://schemas.microsoft.com/office/drawing/2014/main" id="{3F6A5FA8-A33A-72A3-E387-CA43C510DC75}"/>
                </a:ext>
              </a:extLst>
            </p:cNvPr>
            <p:cNvSpPr/>
            <p:nvPr/>
          </p:nvSpPr>
          <p:spPr>
            <a:xfrm>
              <a:off x="8195200" y="447105"/>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312;p11">
              <a:extLst>
                <a:ext uri="{FF2B5EF4-FFF2-40B4-BE49-F238E27FC236}">
                  <a16:creationId xmlns:a16="http://schemas.microsoft.com/office/drawing/2014/main" id="{B14644FE-AE4B-0DF0-33D0-A004EF6B3D9C}"/>
                </a:ext>
              </a:extLst>
            </p:cNvPr>
            <p:cNvSpPr/>
            <p:nvPr/>
          </p:nvSpPr>
          <p:spPr>
            <a:xfrm>
              <a:off x="8319083" y="430938"/>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313;p11">
              <a:extLst>
                <a:ext uri="{FF2B5EF4-FFF2-40B4-BE49-F238E27FC236}">
                  <a16:creationId xmlns:a16="http://schemas.microsoft.com/office/drawing/2014/main" id="{CAEBBBC2-E795-A70C-B4FD-5B17551109B3}"/>
                </a:ext>
              </a:extLst>
            </p:cNvPr>
            <p:cNvSpPr/>
            <p:nvPr/>
          </p:nvSpPr>
          <p:spPr>
            <a:xfrm>
              <a:off x="8216743" y="545595"/>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314;p11">
              <a:extLst>
                <a:ext uri="{FF2B5EF4-FFF2-40B4-BE49-F238E27FC236}">
                  <a16:creationId xmlns:a16="http://schemas.microsoft.com/office/drawing/2014/main" id="{7DAF6AF9-6068-6779-B6D7-00AD9DF2BC25}"/>
                </a:ext>
              </a:extLst>
            </p:cNvPr>
            <p:cNvSpPr/>
            <p:nvPr/>
          </p:nvSpPr>
          <p:spPr>
            <a:xfrm>
              <a:off x="8148264" y="669459"/>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8906573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plantillaspowerpoin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5F15B18E-AF1E-B11A-4A8B-9A09A5E26AC0}"/>
              </a:ext>
            </a:extLst>
          </p:cNvPr>
          <p:cNvSpPr txBox="1">
            <a:spLocks noGrp="1"/>
          </p:cNvSpPr>
          <p:nvPr>
            <p:ph type="title"/>
          </p:nvPr>
        </p:nvSpPr>
        <p:spPr>
          <a:xfrm>
            <a:off x="719998" y="539998"/>
            <a:ext cx="7704002" cy="572697"/>
          </a:xfrm>
          <a:prstGeom prst="rect">
            <a:avLst/>
          </a:prstGeom>
          <a:noFill/>
          <a:ln>
            <a:noFill/>
          </a:ln>
        </p:spPr>
        <p:txBody>
          <a:bodyPr vert="horz" wrap="square" lIns="91421" tIns="91421" rIns="91421" bIns="91421" anchor="ctr" anchorCtr="0" compatLnSpc="1">
            <a:noAutofit/>
          </a:bodyPr>
          <a:lstStyle/>
          <a:p>
            <a:pPr lvl="0"/>
            <a:endParaRPr lang="es-PE"/>
          </a:p>
        </p:txBody>
      </p:sp>
      <p:sp>
        <p:nvSpPr>
          <p:cNvPr id="3" name="Google Shape;7;p1">
            <a:extLst>
              <a:ext uri="{FF2B5EF4-FFF2-40B4-BE49-F238E27FC236}">
                <a16:creationId xmlns:a16="http://schemas.microsoft.com/office/drawing/2014/main" id="{D12AD67A-016D-BFC2-82C4-33845336FD62}"/>
              </a:ext>
            </a:extLst>
          </p:cNvPr>
          <p:cNvSpPr txBox="1">
            <a:spLocks noGrp="1"/>
          </p:cNvSpPr>
          <p:nvPr>
            <p:ph type="body" idx="1"/>
          </p:nvPr>
        </p:nvSpPr>
        <p:spPr>
          <a:xfrm>
            <a:off x="719998" y="1152473"/>
            <a:ext cx="7704002" cy="3416399"/>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TextBox 11"/>
          <p:cNvSpPr txBox="1"/>
          <p:nvPr userDrawn="1"/>
        </p:nvSpPr>
        <p:spPr>
          <a:xfrm rot="16200000">
            <a:off x="-2380575" y="1350704"/>
            <a:ext cx="4446020" cy="230832"/>
          </a:xfrm>
          <a:prstGeom prst="rect">
            <a:avLst/>
          </a:prstGeom>
          <a:noFill/>
        </p:spPr>
        <p:txBody>
          <a:bodyPr wrap="square" rtlCol="0" anchor="ctr">
            <a:spAutoFit/>
          </a:bodyPr>
          <a:lstStyle/>
          <a:p>
            <a:r>
              <a:rPr lang="bs-Latn-BA" sz="900" dirty="0">
                <a:solidFill>
                  <a:schemeClr val="bg1">
                    <a:lumMod val="65000"/>
                  </a:schemeClr>
                </a:solidFill>
                <a:latin typeface="Arial" panose="020B0604020202020204" pitchFamily="34" charset="0"/>
                <a:cs typeface="Arial" panose="020B0604020202020204" pitchFamily="34" charset="0"/>
              </a:rPr>
              <a:t>Find</a:t>
            </a:r>
            <a:r>
              <a:rPr lang="bs-Latn-BA" sz="900" baseline="0" dirty="0">
                <a:solidFill>
                  <a:schemeClr val="bg1">
                    <a:lumMod val="65000"/>
                  </a:schemeClr>
                </a:solidFill>
                <a:latin typeface="Arial" panose="020B0604020202020204" pitchFamily="34" charset="0"/>
                <a:cs typeface="Arial" panose="020B0604020202020204" pitchFamily="34" charset="0"/>
              </a:rPr>
              <a:t> m</a:t>
            </a:r>
            <a:r>
              <a:rPr lang="bs-Latn-BA" sz="900" dirty="0">
                <a:solidFill>
                  <a:schemeClr val="bg1">
                    <a:lumMod val="65000"/>
                  </a:schemeClr>
                </a:solidFill>
                <a:latin typeface="Arial" panose="020B0604020202020204" pitchFamily="34" charset="0"/>
                <a:cs typeface="Arial" panose="020B0604020202020204" pitchFamily="34" charset="0"/>
              </a:rPr>
              <a:t>ore PowerPoint templates</a:t>
            </a:r>
            <a:r>
              <a:rPr lang="bs-Latn-BA" sz="900" baseline="0" dirty="0">
                <a:solidFill>
                  <a:schemeClr val="bg1">
                    <a:lumMod val="65000"/>
                  </a:schemeClr>
                </a:solidFill>
                <a:latin typeface="Arial" panose="020B0604020202020204" pitchFamily="34" charset="0"/>
                <a:cs typeface="Arial" panose="020B0604020202020204" pitchFamily="34" charset="0"/>
              </a:rPr>
              <a:t> on </a:t>
            </a:r>
            <a:r>
              <a:rPr lang="es-PE" sz="900" b="1" baseline="0" dirty="0" smtClean="0">
                <a:solidFill>
                  <a:schemeClr val="bg1">
                    <a:lumMod val="65000"/>
                  </a:schemeClr>
                </a:solidFill>
                <a:latin typeface="Arial" panose="020B0604020202020204" pitchFamily="34" charset="0"/>
                <a:cs typeface="Arial" panose="020B0604020202020204" pitchFamily="34" charset="0"/>
                <a:hlinkClick r:id="rId29"/>
              </a:rPr>
              <a:t>plantillaspowerpoint.org</a:t>
            </a:r>
            <a:endParaRPr lang="en-US" sz="900" dirty="0">
              <a:solidFill>
                <a:schemeClr val="bg1">
                  <a:lumMod val="6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6200000">
            <a:off x="-727664" y="4101665"/>
            <a:ext cx="1140199" cy="3151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marL="0" marR="0" lvl="0" indent="0" algn="l" defTabSz="914400" rtl="0" fontAlgn="auto" hangingPunct="1">
        <a:lnSpc>
          <a:spcPct val="100000"/>
        </a:lnSpc>
        <a:spcBef>
          <a:spcPts val="0"/>
        </a:spcBef>
        <a:spcAft>
          <a:spcPts val="0"/>
        </a:spcAft>
        <a:buNone/>
        <a:tabLst/>
        <a:defRPr lang="es-PE" sz="2800" b="0" i="0" u="none" strike="noStrike" kern="0" cap="none" spc="0" baseline="0">
          <a:solidFill>
            <a:srgbClr val="FA9F20"/>
          </a:solidFill>
          <a:uFillTx/>
          <a:latin typeface="Russo One"/>
          <a:ea typeface="Russo One"/>
          <a:cs typeface="Russo One"/>
        </a:defRPr>
      </a:lvl1pPr>
    </p:titleStyle>
    <p:bodyStyle>
      <a:lvl1pPr marL="457200" marR="0" lvl="0" indent="-317497" algn="l" defTabSz="914400" rtl="0" fontAlgn="auto" hangingPunct="1">
        <a:lnSpc>
          <a:spcPct val="100000"/>
        </a:lnSpc>
        <a:spcBef>
          <a:spcPts val="0"/>
        </a:spcBef>
        <a:spcAft>
          <a:spcPts val="0"/>
        </a:spcAft>
        <a:buClr>
          <a:srgbClr val="4E4D4D"/>
        </a:buClr>
        <a:buSzPts val="1400"/>
        <a:buFont typeface="Archivo Narrow"/>
        <a:buChar char="●"/>
        <a:tabLst/>
        <a:defRPr lang="es-PE" sz="1400" b="0" i="0" u="none" strike="noStrike" kern="0" cap="none" spc="0" baseline="0">
          <a:solidFill>
            <a:srgbClr val="4E4D4D"/>
          </a:solidFill>
          <a:uFillTx/>
          <a:latin typeface="Archivo Narrow"/>
          <a:ea typeface="Archivo Narrow"/>
          <a:cs typeface="Archivo Narrow"/>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QCt38Sm7Gp3V_UesQgcmnl_TdBBzeBHs4ES94YHDpyk/copy#gid=0"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plantillaspowerpoint.org/category/educacion/"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hyperlink" Target="https://docs.google.com/spreadsheets/d/1QCt38Sm7Gp3V_UesQgcmnl_TdBBzeBHs4ES94YHDpyk/copy#gid=1659851795"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Google Shape;1036;p34">
            <a:extLst>
              <a:ext uri="{FF2B5EF4-FFF2-40B4-BE49-F238E27FC236}">
                <a16:creationId xmlns:a16="http://schemas.microsoft.com/office/drawing/2014/main" id="{8EF4413C-8A13-84EC-17E4-448C7D7C7709}"/>
              </a:ext>
            </a:extLst>
          </p:cNvPr>
          <p:cNvSpPr/>
          <p:nvPr/>
        </p:nvSpPr>
        <p:spPr>
          <a:xfrm>
            <a:off x="5408822" y="4278797"/>
            <a:ext cx="3122200" cy="43230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037;p34">
            <a:extLst>
              <a:ext uri="{FF2B5EF4-FFF2-40B4-BE49-F238E27FC236}">
                <a16:creationId xmlns:a16="http://schemas.microsoft.com/office/drawing/2014/main" id="{0B458082-C636-1D6D-FDBC-49799A63B68D}"/>
              </a:ext>
            </a:extLst>
          </p:cNvPr>
          <p:cNvSpPr txBox="1">
            <a:spLocks noGrp="1"/>
          </p:cNvSpPr>
          <p:nvPr>
            <p:ph type="ctrTitle"/>
          </p:nvPr>
        </p:nvSpPr>
        <p:spPr>
          <a:xfrm>
            <a:off x="4105070" y="2902808"/>
            <a:ext cx="5729703" cy="1827903"/>
          </a:xfrm>
        </p:spPr>
        <p:txBody>
          <a:bodyPr/>
          <a:lstStyle/>
          <a:p>
            <a:pPr lvl="0"/>
            <a:r>
              <a:rPr lang="en-US"/>
              <a:t>VITAMINS</a:t>
            </a:r>
            <a:endParaRPr lang="en-US">
              <a:solidFill>
                <a:srgbClr val="D06DA2"/>
              </a:solidFill>
            </a:endParaRPr>
          </a:p>
        </p:txBody>
      </p:sp>
      <p:sp>
        <p:nvSpPr>
          <p:cNvPr id="4" name="Google Shape;1038;p34">
            <a:extLst>
              <a:ext uri="{FF2B5EF4-FFF2-40B4-BE49-F238E27FC236}">
                <a16:creationId xmlns:a16="http://schemas.microsoft.com/office/drawing/2014/main" id="{8DC3D485-80B8-10E4-5AF8-424DF68F94B6}"/>
              </a:ext>
            </a:extLst>
          </p:cNvPr>
          <p:cNvSpPr txBox="1">
            <a:spLocks noGrp="1"/>
          </p:cNvSpPr>
          <p:nvPr>
            <p:ph type="subTitle" idx="1"/>
          </p:nvPr>
        </p:nvSpPr>
        <p:spPr>
          <a:xfrm>
            <a:off x="5108771" y="4252161"/>
            <a:ext cx="3788395" cy="451503"/>
          </a:xfrm>
        </p:spPr>
        <p:txBody>
          <a:bodyPr/>
          <a:lstStyle/>
          <a:p>
            <a:pPr marL="0" lvl="0" indent="0"/>
            <a:r>
              <a:rPr lang="en-US" sz="2000" b="1"/>
              <a:t>Free Templates</a:t>
            </a:r>
          </a:p>
        </p:txBody>
      </p:sp>
      <p:grpSp>
        <p:nvGrpSpPr>
          <p:cNvPr id="5" name="Google Shape;12;p2">
            <a:extLst>
              <a:ext uri="{FF2B5EF4-FFF2-40B4-BE49-F238E27FC236}">
                <a16:creationId xmlns:a16="http://schemas.microsoft.com/office/drawing/2014/main" id="{2CA8C9C6-5BA2-2306-883C-5C29AED0D012}"/>
              </a:ext>
            </a:extLst>
          </p:cNvPr>
          <p:cNvGrpSpPr/>
          <p:nvPr/>
        </p:nvGrpSpPr>
        <p:grpSpPr>
          <a:xfrm>
            <a:off x="4736729" y="2433556"/>
            <a:ext cx="744083" cy="701025"/>
            <a:chOff x="4736729" y="2433556"/>
            <a:chExt cx="744083" cy="701025"/>
          </a:xfrm>
        </p:grpSpPr>
        <p:sp>
          <p:nvSpPr>
            <p:cNvPr id="6" name="Google Shape;13;p2">
              <a:extLst>
                <a:ext uri="{FF2B5EF4-FFF2-40B4-BE49-F238E27FC236}">
                  <a16:creationId xmlns:a16="http://schemas.microsoft.com/office/drawing/2014/main" id="{89C5B629-EAA5-AE48-6148-43F6D7A1E90F}"/>
                </a:ext>
              </a:extLst>
            </p:cNvPr>
            <p:cNvSpPr/>
            <p:nvPr/>
          </p:nvSpPr>
          <p:spPr>
            <a:xfrm>
              <a:off x="4814325" y="2706130"/>
              <a:ext cx="307402" cy="308308"/>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A0D22458-047D-6E31-5300-C211203D3044}"/>
                </a:ext>
              </a:extLst>
            </p:cNvPr>
            <p:cNvSpPr/>
            <p:nvPr/>
          </p:nvSpPr>
          <p:spPr>
            <a:xfrm>
              <a:off x="4993840" y="2524969"/>
              <a:ext cx="295954" cy="279202"/>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5;p2">
              <a:extLst>
                <a:ext uri="{FF2B5EF4-FFF2-40B4-BE49-F238E27FC236}">
                  <a16:creationId xmlns:a16="http://schemas.microsoft.com/office/drawing/2014/main" id="{BD7703C8-8050-9D54-8205-1F602C368F47}"/>
                </a:ext>
              </a:extLst>
            </p:cNvPr>
            <p:cNvSpPr/>
            <p:nvPr/>
          </p:nvSpPr>
          <p:spPr>
            <a:xfrm>
              <a:off x="5087236" y="2772570"/>
              <a:ext cx="316016" cy="240752"/>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6;p2">
              <a:extLst>
                <a:ext uri="{FF2B5EF4-FFF2-40B4-BE49-F238E27FC236}">
                  <a16:creationId xmlns:a16="http://schemas.microsoft.com/office/drawing/2014/main" id="{6890AB58-03C6-D7D7-1356-4D8647C4EB66}"/>
                </a:ext>
              </a:extLst>
            </p:cNvPr>
            <p:cNvSpPr/>
            <p:nvPr/>
          </p:nvSpPr>
          <p:spPr>
            <a:xfrm>
              <a:off x="5304132" y="2743803"/>
              <a:ext cx="176680" cy="1752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981FEC4A-4D70-0F53-859D-86EF9827CAAC}"/>
                </a:ext>
              </a:extLst>
            </p:cNvPr>
            <p:cNvSpPr/>
            <p:nvPr/>
          </p:nvSpPr>
          <p:spPr>
            <a:xfrm>
              <a:off x="5196398" y="2933440"/>
              <a:ext cx="143652" cy="140808"/>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DD3CCF75-4CC4-0BD9-4129-B22B681C5C9E}"/>
                </a:ext>
              </a:extLst>
            </p:cNvPr>
            <p:cNvSpPr/>
            <p:nvPr/>
          </p:nvSpPr>
          <p:spPr>
            <a:xfrm>
              <a:off x="4736729" y="2627500"/>
              <a:ext cx="179606" cy="17668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E8431292-0EDF-E680-D7A4-BA6FDECFA3F3}"/>
                </a:ext>
              </a:extLst>
            </p:cNvPr>
            <p:cNvSpPr/>
            <p:nvPr/>
          </p:nvSpPr>
          <p:spPr>
            <a:xfrm>
              <a:off x="4932090" y="2463741"/>
              <a:ext cx="142225" cy="142225"/>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p2">
              <a:extLst>
                <a:ext uri="{FF2B5EF4-FFF2-40B4-BE49-F238E27FC236}">
                  <a16:creationId xmlns:a16="http://schemas.microsoft.com/office/drawing/2014/main" id="{9EF111C5-5BC9-44A4-802F-B4E95382DDCC}"/>
                </a:ext>
              </a:extLst>
            </p:cNvPr>
            <p:cNvSpPr/>
            <p:nvPr/>
          </p:nvSpPr>
          <p:spPr>
            <a:xfrm>
              <a:off x="5163369" y="2433556"/>
              <a:ext cx="231279" cy="234205"/>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1;p2">
              <a:extLst>
                <a:ext uri="{FF2B5EF4-FFF2-40B4-BE49-F238E27FC236}">
                  <a16:creationId xmlns:a16="http://schemas.microsoft.com/office/drawing/2014/main" id="{CA773CEA-3AC1-6E07-0FD9-E27AD8216712}"/>
                </a:ext>
              </a:extLst>
            </p:cNvPr>
            <p:cNvSpPr/>
            <p:nvPr/>
          </p:nvSpPr>
          <p:spPr>
            <a:xfrm>
              <a:off x="4972315" y="2647608"/>
              <a:ext cx="272957" cy="272911"/>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2;p2">
              <a:extLst>
                <a:ext uri="{FF2B5EF4-FFF2-40B4-BE49-F238E27FC236}">
                  <a16:creationId xmlns:a16="http://schemas.microsoft.com/office/drawing/2014/main" id="{28A354F6-03F8-D08B-6F11-376B16E9E878}"/>
                </a:ext>
              </a:extLst>
            </p:cNvPr>
            <p:cNvSpPr/>
            <p:nvPr/>
          </p:nvSpPr>
          <p:spPr>
            <a:xfrm>
              <a:off x="4844463" y="2878842"/>
              <a:ext cx="255739" cy="255739"/>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28;p2">
            <a:extLst>
              <a:ext uri="{FF2B5EF4-FFF2-40B4-BE49-F238E27FC236}">
                <a16:creationId xmlns:a16="http://schemas.microsoft.com/office/drawing/2014/main" id="{F23D22A4-C614-7B02-D799-8619B11A321B}"/>
              </a:ext>
            </a:extLst>
          </p:cNvPr>
          <p:cNvGrpSpPr/>
          <p:nvPr/>
        </p:nvGrpSpPr>
        <p:grpSpPr>
          <a:xfrm>
            <a:off x="8166734" y="128223"/>
            <a:ext cx="596964" cy="593963"/>
            <a:chOff x="8166734" y="128223"/>
            <a:chExt cx="596964" cy="593963"/>
          </a:xfrm>
        </p:grpSpPr>
        <p:sp>
          <p:nvSpPr>
            <p:cNvPr id="17" name="Google Shape;29;p2">
              <a:extLst>
                <a:ext uri="{FF2B5EF4-FFF2-40B4-BE49-F238E27FC236}">
                  <a16:creationId xmlns:a16="http://schemas.microsoft.com/office/drawing/2014/main" id="{5DF3B39E-BC94-D5B5-E478-354003A80610}"/>
                </a:ext>
              </a:extLst>
            </p:cNvPr>
            <p:cNvSpPr/>
            <p:nvPr/>
          </p:nvSpPr>
          <p:spPr>
            <a:xfrm rot="1510821">
              <a:off x="8332216" y="224960"/>
              <a:ext cx="397681" cy="42959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0;p2">
              <a:extLst>
                <a:ext uri="{FF2B5EF4-FFF2-40B4-BE49-F238E27FC236}">
                  <a16:creationId xmlns:a16="http://schemas.microsoft.com/office/drawing/2014/main" id="{F54DFF2B-9A8C-02A2-E521-2F42A0683EA1}"/>
                </a:ext>
              </a:extLst>
            </p:cNvPr>
            <p:cNvSpPr/>
            <p:nvPr/>
          </p:nvSpPr>
          <p:spPr>
            <a:xfrm rot="1510821">
              <a:off x="8166734" y="436866"/>
              <a:ext cx="214911" cy="216127"/>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1;p2">
              <a:extLst>
                <a:ext uri="{FF2B5EF4-FFF2-40B4-BE49-F238E27FC236}">
                  <a16:creationId xmlns:a16="http://schemas.microsoft.com/office/drawing/2014/main" id="{A35AEC86-719A-72DD-CC15-47736D819F07}"/>
                </a:ext>
              </a:extLst>
            </p:cNvPr>
            <p:cNvSpPr/>
            <p:nvPr/>
          </p:nvSpPr>
          <p:spPr>
            <a:xfrm rot="1510821">
              <a:off x="8471723" y="128223"/>
              <a:ext cx="213649" cy="214911"/>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2;p2">
              <a:extLst>
                <a:ext uri="{FF2B5EF4-FFF2-40B4-BE49-F238E27FC236}">
                  <a16:creationId xmlns:a16="http://schemas.microsoft.com/office/drawing/2014/main" id="{8E9F4BCB-2204-9A56-40A0-5E08E47F78AE}"/>
                </a:ext>
              </a:extLst>
            </p:cNvPr>
            <p:cNvSpPr/>
            <p:nvPr/>
          </p:nvSpPr>
          <p:spPr>
            <a:xfrm rot="1510821">
              <a:off x="8548750" y="507238"/>
              <a:ext cx="214948" cy="214948"/>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12;p2">
            <a:extLst>
              <a:ext uri="{FF2B5EF4-FFF2-40B4-BE49-F238E27FC236}">
                <a16:creationId xmlns:a16="http://schemas.microsoft.com/office/drawing/2014/main" id="{493453C5-5513-08ED-0CAF-61BD9F21AE2F}"/>
              </a:ext>
            </a:extLst>
          </p:cNvPr>
          <p:cNvGrpSpPr/>
          <p:nvPr/>
        </p:nvGrpSpPr>
        <p:grpSpPr>
          <a:xfrm>
            <a:off x="8599922" y="2068098"/>
            <a:ext cx="398569" cy="375498"/>
            <a:chOff x="8599922" y="2068098"/>
            <a:chExt cx="398569" cy="375498"/>
          </a:xfrm>
        </p:grpSpPr>
        <p:sp>
          <p:nvSpPr>
            <p:cNvPr id="23" name="Google Shape;13;p2">
              <a:extLst>
                <a:ext uri="{FF2B5EF4-FFF2-40B4-BE49-F238E27FC236}">
                  <a16:creationId xmlns:a16="http://schemas.microsoft.com/office/drawing/2014/main" id="{B73FE135-5CED-0231-8A66-EC7BA5D3D3EC}"/>
                </a:ext>
              </a:extLst>
            </p:cNvPr>
            <p:cNvSpPr/>
            <p:nvPr/>
          </p:nvSpPr>
          <p:spPr>
            <a:xfrm>
              <a:off x="8641482" y="2214100"/>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4;p2">
              <a:extLst>
                <a:ext uri="{FF2B5EF4-FFF2-40B4-BE49-F238E27FC236}">
                  <a16:creationId xmlns:a16="http://schemas.microsoft.com/office/drawing/2014/main" id="{AF3885A2-47F6-5CBF-C9C7-12C392426157}"/>
                </a:ext>
              </a:extLst>
            </p:cNvPr>
            <p:cNvSpPr/>
            <p:nvPr/>
          </p:nvSpPr>
          <p:spPr>
            <a:xfrm>
              <a:off x="8737640" y="2117064"/>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5;p2">
              <a:extLst>
                <a:ext uri="{FF2B5EF4-FFF2-40B4-BE49-F238E27FC236}">
                  <a16:creationId xmlns:a16="http://schemas.microsoft.com/office/drawing/2014/main" id="{3CA02EBF-69C1-CD3F-636F-E6917A9D8B6F}"/>
                </a:ext>
              </a:extLst>
            </p:cNvPr>
            <p:cNvSpPr/>
            <p:nvPr/>
          </p:nvSpPr>
          <p:spPr>
            <a:xfrm>
              <a:off x="8787667" y="2249689"/>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6;p2">
              <a:extLst>
                <a:ext uri="{FF2B5EF4-FFF2-40B4-BE49-F238E27FC236}">
                  <a16:creationId xmlns:a16="http://schemas.microsoft.com/office/drawing/2014/main" id="{5B6B254A-567A-52CA-CA68-6BC8422BE9D3}"/>
                </a:ext>
              </a:extLst>
            </p:cNvPr>
            <p:cNvSpPr/>
            <p:nvPr/>
          </p:nvSpPr>
          <p:spPr>
            <a:xfrm>
              <a:off x="8903851" y="2234281"/>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7;p2">
              <a:extLst>
                <a:ext uri="{FF2B5EF4-FFF2-40B4-BE49-F238E27FC236}">
                  <a16:creationId xmlns:a16="http://schemas.microsoft.com/office/drawing/2014/main" id="{7B5A4467-4900-D9E6-82D3-BC887E1316F1}"/>
                </a:ext>
              </a:extLst>
            </p:cNvPr>
            <p:cNvSpPr/>
            <p:nvPr/>
          </p:nvSpPr>
          <p:spPr>
            <a:xfrm>
              <a:off x="8846143" y="2335862"/>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8;p2">
              <a:extLst>
                <a:ext uri="{FF2B5EF4-FFF2-40B4-BE49-F238E27FC236}">
                  <a16:creationId xmlns:a16="http://schemas.microsoft.com/office/drawing/2014/main" id="{A260F46E-355C-5102-30A8-18FAB59730DF}"/>
                </a:ext>
              </a:extLst>
            </p:cNvPr>
            <p:cNvSpPr/>
            <p:nvPr/>
          </p:nvSpPr>
          <p:spPr>
            <a:xfrm>
              <a:off x="8599922" y="2171983"/>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9;p2">
              <a:extLst>
                <a:ext uri="{FF2B5EF4-FFF2-40B4-BE49-F238E27FC236}">
                  <a16:creationId xmlns:a16="http://schemas.microsoft.com/office/drawing/2014/main" id="{C33D021B-5D83-D24A-5023-B79F4F34975B}"/>
                </a:ext>
              </a:extLst>
            </p:cNvPr>
            <p:cNvSpPr/>
            <p:nvPr/>
          </p:nvSpPr>
          <p:spPr>
            <a:xfrm>
              <a:off x="8704566" y="2084265"/>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0;p2">
              <a:extLst>
                <a:ext uri="{FF2B5EF4-FFF2-40B4-BE49-F238E27FC236}">
                  <a16:creationId xmlns:a16="http://schemas.microsoft.com/office/drawing/2014/main" id="{F9B80745-250E-55BD-8705-6230BD8A7620}"/>
                </a:ext>
              </a:extLst>
            </p:cNvPr>
            <p:cNvSpPr/>
            <p:nvPr/>
          </p:nvSpPr>
          <p:spPr>
            <a:xfrm>
              <a:off x="8828449" y="2068098"/>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1;p2">
              <a:extLst>
                <a:ext uri="{FF2B5EF4-FFF2-40B4-BE49-F238E27FC236}">
                  <a16:creationId xmlns:a16="http://schemas.microsoft.com/office/drawing/2014/main" id="{CB2F2AED-B8AE-A419-A981-A7334956814D}"/>
                </a:ext>
              </a:extLst>
            </p:cNvPr>
            <p:cNvSpPr/>
            <p:nvPr/>
          </p:nvSpPr>
          <p:spPr>
            <a:xfrm>
              <a:off x="8726110" y="2182755"/>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2;p2">
              <a:extLst>
                <a:ext uri="{FF2B5EF4-FFF2-40B4-BE49-F238E27FC236}">
                  <a16:creationId xmlns:a16="http://schemas.microsoft.com/office/drawing/2014/main" id="{FCF4CC80-ED55-7CE4-BE22-E63C09EF03EA}"/>
                </a:ext>
              </a:extLst>
            </p:cNvPr>
            <p:cNvSpPr/>
            <p:nvPr/>
          </p:nvSpPr>
          <p:spPr>
            <a:xfrm>
              <a:off x="8657630" y="2306610"/>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3" name="Grupo 1">
            <a:extLst>
              <a:ext uri="{FF2B5EF4-FFF2-40B4-BE49-F238E27FC236}">
                <a16:creationId xmlns:a16="http://schemas.microsoft.com/office/drawing/2014/main" id="{7B3D2DC4-64C7-D93A-23F7-B8B1025D9BED}"/>
              </a:ext>
            </a:extLst>
          </p:cNvPr>
          <p:cNvGrpSpPr/>
          <p:nvPr/>
        </p:nvGrpSpPr>
        <p:grpSpPr>
          <a:xfrm>
            <a:off x="5897559" y="974722"/>
            <a:ext cx="2230441" cy="2220913"/>
            <a:chOff x="5897559" y="974722"/>
            <a:chExt cx="2230441" cy="2220913"/>
          </a:xfrm>
        </p:grpSpPr>
        <p:sp>
          <p:nvSpPr>
            <p:cNvPr id="34" name="Freeform 10">
              <a:extLst>
                <a:ext uri="{FF2B5EF4-FFF2-40B4-BE49-F238E27FC236}">
                  <a16:creationId xmlns:a16="http://schemas.microsoft.com/office/drawing/2014/main" id="{033CA7E3-46BE-BA74-1092-DD50E98B8135}"/>
                </a:ext>
              </a:extLst>
            </p:cNvPr>
            <p:cNvSpPr/>
            <p:nvPr/>
          </p:nvSpPr>
          <p:spPr>
            <a:xfrm>
              <a:off x="5897559" y="974722"/>
              <a:ext cx="2230441" cy="2220913"/>
            </a:xfrm>
            <a:custGeom>
              <a:avLst/>
              <a:gdLst>
                <a:gd name="f0" fmla="val 10800000"/>
                <a:gd name="f1" fmla="val 5400000"/>
                <a:gd name="f2" fmla="val 180"/>
                <a:gd name="f3" fmla="val w"/>
                <a:gd name="f4" fmla="val h"/>
                <a:gd name="f5" fmla="val 0"/>
                <a:gd name="f6" fmla="val 1490"/>
                <a:gd name="f7" fmla="val 1485"/>
                <a:gd name="f8" fmla="val 1164"/>
                <a:gd name="f9" fmla="val 1197"/>
                <a:gd name="f10" fmla="val 1222"/>
                <a:gd name="f11" fmla="val 1281"/>
                <a:gd name="f12" fmla="val 1340"/>
                <a:gd name="f13" fmla="val 1415"/>
                <a:gd name="f14" fmla="val 1198"/>
                <a:gd name="f15" fmla="val 1480"/>
                <a:gd name="f16" fmla="val 1255"/>
                <a:gd name="f17" fmla="val 1327"/>
                <a:gd name="f18" fmla="val 1406"/>
                <a:gd name="f19" fmla="val 1437"/>
                <a:gd name="f20" fmla="val 1474"/>
                <a:gd name="f21" fmla="val 1359"/>
                <a:gd name="f22" fmla="val 1484"/>
                <a:gd name="f23" fmla="val 1352"/>
                <a:gd name="f24" fmla="val 1345"/>
                <a:gd name="f25" fmla="val 1338"/>
                <a:gd name="f26" fmla="val 1228"/>
                <a:gd name="f27" fmla="val 1119"/>
                <a:gd name="f28" fmla="val 1009"/>
                <a:gd name="f29" fmla="val 975"/>
                <a:gd name="f30" fmla="val 944"/>
                <a:gd name="f31" fmla="val 1475"/>
                <a:gd name="f32" fmla="val 918"/>
                <a:gd name="f33" fmla="val 1454"/>
                <a:gd name="f34" fmla="val 912"/>
                <a:gd name="f35" fmla="val 1449"/>
                <a:gd name="f36" fmla="val 908"/>
                <a:gd name="f37" fmla="val 1450"/>
                <a:gd name="f38" fmla="val 903"/>
                <a:gd name="f39" fmla="val 876"/>
                <a:gd name="f40" fmla="val 846"/>
                <a:gd name="f41" fmla="val 811"/>
                <a:gd name="f42" fmla="val 590"/>
                <a:gd name="f43" fmla="val 368"/>
                <a:gd name="f44" fmla="val 147"/>
                <a:gd name="f45" fmla="val 63"/>
                <a:gd name="f46" fmla="val 1422"/>
                <a:gd name="f47" fmla="val 1337"/>
                <a:gd name="f48" fmla="val 1085"/>
                <a:gd name="f49" fmla="val 832"/>
                <a:gd name="f50" fmla="val 579"/>
                <a:gd name="f51" fmla="val 493"/>
                <a:gd name="f52" fmla="val 62"/>
                <a:gd name="f53" fmla="val 431"/>
                <a:gd name="f54" fmla="val 148"/>
                <a:gd name="f55" fmla="val 175"/>
                <a:gd name="f56" fmla="val 201"/>
                <a:gd name="f57" fmla="val 228"/>
                <a:gd name="f58" fmla="val 237"/>
                <a:gd name="f59" fmla="val 432"/>
                <a:gd name="f60" fmla="val 240"/>
                <a:gd name="f61" fmla="val 430"/>
                <a:gd name="f62" fmla="val 420"/>
                <a:gd name="f63" fmla="val 383"/>
                <a:gd name="f64" fmla="val 204"/>
                <a:gd name="f65" fmla="val 187"/>
                <a:gd name="f66" fmla="val 170"/>
                <a:gd name="f67" fmla="val 153"/>
                <a:gd name="f68" fmla="val 146"/>
                <a:gd name="f69" fmla="val 384"/>
                <a:gd name="f70" fmla="val 144"/>
                <a:gd name="f71" fmla="val 382"/>
                <a:gd name="f72" fmla="val 375"/>
                <a:gd name="f73" fmla="val 278"/>
                <a:gd name="f74" fmla="val 143"/>
                <a:gd name="f75" fmla="val 182"/>
                <a:gd name="f76" fmla="val 86"/>
                <a:gd name="f77" fmla="val 145"/>
                <a:gd name="f78" fmla="val 38"/>
                <a:gd name="f79" fmla="val 186"/>
                <a:gd name="f80" fmla="val 236"/>
                <a:gd name="f81" fmla="val 358"/>
                <a:gd name="f82" fmla="val 481"/>
                <a:gd name="f83" fmla="val 603"/>
                <a:gd name="f84" fmla="val 642"/>
                <a:gd name="f85" fmla="val 682"/>
                <a:gd name="f86" fmla="val 721"/>
                <a:gd name="f87" fmla="val 775"/>
                <a:gd name="f88" fmla="val 1"/>
                <a:gd name="f89" fmla="val 814"/>
                <a:gd name="f90" fmla="val 39"/>
                <a:gd name="f91" fmla="val 93"/>
                <a:gd name="f92" fmla="val 815"/>
                <a:gd name="f93" fmla="val 370"/>
                <a:gd name="f94" fmla="val 801"/>
                <a:gd name="f95" fmla="val 777"/>
                <a:gd name="f96" fmla="val 754"/>
                <a:gd name="f97" fmla="val 730"/>
                <a:gd name="f98" fmla="val 722"/>
                <a:gd name="f99" fmla="val 718"/>
                <a:gd name="f100" fmla="val 394"/>
                <a:gd name="f101" fmla="val 755"/>
                <a:gd name="f102" fmla="val 784"/>
                <a:gd name="f103" fmla="val 428"/>
                <a:gd name="f104" fmla="val 843"/>
                <a:gd name="f105" fmla="val 434"/>
                <a:gd name="f106" fmla="val 446"/>
                <a:gd name="f107" fmla="val 958"/>
                <a:gd name="f108" fmla="val 505"/>
                <a:gd name="f109" fmla="val 571"/>
                <a:gd name="f110" fmla="val 712"/>
                <a:gd name="f111" fmla="val 852"/>
                <a:gd name="f112" fmla="val 992"/>
                <a:gd name="f113" fmla="val 964"/>
                <a:gd name="f114" fmla="val 993"/>
                <a:gd name="f115" fmla="val 966"/>
                <a:gd name="f116" fmla="val 988"/>
                <a:gd name="f117" fmla="val 968"/>
                <a:gd name="f118" fmla="val 985"/>
                <a:gd name="f119" fmla="val 1036"/>
                <a:gd name="f120" fmla="val 919"/>
                <a:gd name="f121" fmla="val 1103"/>
                <a:gd name="f122" fmla="val 1170"/>
                <a:gd name="f123" fmla="val 785"/>
                <a:gd name="f124" fmla="val 1217"/>
                <a:gd name="f125" fmla="val 739"/>
                <a:gd name="f126" fmla="val 729"/>
                <a:gd name="f127" fmla="val 1336"/>
                <a:gd name="f128" fmla="val 758"/>
                <a:gd name="f129" fmla="val 1419"/>
                <a:gd name="f130" fmla="val 799"/>
                <a:gd name="f131" fmla="val 1440"/>
                <a:gd name="f132" fmla="val 910"/>
                <a:gd name="f133" fmla="val 1377"/>
                <a:gd name="f134" fmla="val 977"/>
                <a:gd name="f135" fmla="val 1312"/>
                <a:gd name="f136" fmla="val 1046"/>
                <a:gd name="f137" fmla="val 1244"/>
                <a:gd name="f138" fmla="val 1112"/>
                <a:gd name="f139" fmla="val 1178"/>
                <a:gd name="f140" fmla="val 1180"/>
                <a:gd name="f141" fmla="val 1172"/>
                <a:gd name="f142" fmla="val 1185"/>
                <a:gd name="f143" fmla="val 1166"/>
                <a:gd name="f144" fmla="val 1189"/>
                <a:gd name="f145" fmla="val 1161"/>
                <a:gd name="f146" fmla="val 1194"/>
                <a:gd name="f147" fmla="val 1162"/>
                <a:gd name="f148" fmla="val 1195"/>
                <a:gd name="f149" fmla="val 1163"/>
                <a:gd name="f150" fmla="val 1196"/>
                <a:gd name="f151" fmla="val 192"/>
                <a:gd name="f152" fmla="val 267"/>
                <a:gd name="f153" fmla="val 193"/>
                <a:gd name="f154" fmla="val 293"/>
                <a:gd name="f155" fmla="val 320"/>
                <a:gd name="f156" fmla="val 191"/>
                <a:gd name="f157" fmla="val 333"/>
                <a:gd name="f158" fmla="val 195"/>
                <a:gd name="f159" fmla="val 336"/>
                <a:gd name="f160" fmla="val 207"/>
                <a:gd name="f161" fmla="val 335"/>
                <a:gd name="f162" fmla="val 509"/>
                <a:gd name="f163" fmla="val 660"/>
                <a:gd name="f164" fmla="val 692"/>
                <a:gd name="f165" fmla="val 724"/>
                <a:gd name="f166" fmla="val 756"/>
                <a:gd name="f167" fmla="val 764"/>
                <a:gd name="f168" fmla="val 767"/>
                <a:gd name="f169" fmla="val 325"/>
                <a:gd name="f170" fmla="val 766"/>
                <a:gd name="f171" fmla="val 296"/>
                <a:gd name="f172" fmla="val 268"/>
                <a:gd name="f173" fmla="val 96"/>
                <a:gd name="f174" fmla="val 65"/>
                <a:gd name="f175" fmla="val 749"/>
                <a:gd name="f176" fmla="val 48"/>
                <a:gd name="f177" fmla="val 559"/>
                <a:gd name="f178" fmla="val 400"/>
                <a:gd name="f179" fmla="val 241"/>
                <a:gd name="f180" fmla="val 210"/>
                <a:gd name="f181" fmla="val 957"/>
                <a:gd name="f182" fmla="val 1084"/>
                <a:gd name="f183" fmla="val 1211"/>
                <a:gd name="f184" fmla="val 1394"/>
                <a:gd name="f185" fmla="val 90"/>
                <a:gd name="f186" fmla="val 813"/>
                <a:gd name="f187" fmla="val 833"/>
                <a:gd name="f188" fmla="val 1431"/>
                <a:gd name="f189" fmla="val 869"/>
                <a:gd name="f190" fmla="val 877"/>
                <a:gd name="f191" fmla="val 1413"/>
                <a:gd name="f192" fmla="val 879"/>
                <a:gd name="f193" fmla="val 1408"/>
                <a:gd name="f194" fmla="val 874"/>
                <a:gd name="f195" fmla="val 1398"/>
                <a:gd name="f196" fmla="val 851"/>
                <a:gd name="f197" fmla="val 1342"/>
                <a:gd name="f198" fmla="val 860"/>
                <a:gd name="f199" fmla="val 1289"/>
                <a:gd name="f200" fmla="val 901"/>
                <a:gd name="f201" fmla="val 907"/>
                <a:gd name="f202" fmla="val 1236"/>
                <a:gd name="f203" fmla="val 1230"/>
                <a:gd name="f204" fmla="val 1220"/>
                <a:gd name="f205" fmla="val 1008"/>
                <a:gd name="f206" fmla="val 796"/>
                <a:gd name="f207" fmla="val 584"/>
                <a:gd name="f208" fmla="val 519"/>
                <a:gd name="f209" fmla="val 870"/>
                <a:gd name="f210" fmla="val 479"/>
                <a:gd name="f211" fmla="val 805"/>
                <a:gd name="f212" fmla="val 588"/>
                <a:gd name="f213" fmla="val 371"/>
                <a:gd name="f214" fmla="val 154"/>
                <a:gd name="f215" fmla="val 88"/>
                <a:gd name="f216" fmla="val 585"/>
                <a:gd name="f217" fmla="val 709"/>
                <a:gd name="f218" fmla="val 1245"/>
                <a:gd name="f219" fmla="val 1267"/>
                <a:gd name="f220" fmla="val 1250"/>
                <a:gd name="f221" fmla="val 1246"/>
                <a:gd name="f222" fmla="val 1234"/>
                <a:gd name="f223" fmla="val 1213"/>
                <a:gd name="f224" fmla="val 1201"/>
                <a:gd name="f225" fmla="val 1253"/>
                <a:gd name="f226" fmla="val 1191"/>
                <a:gd name="f227" fmla="val 1270"/>
                <a:gd name="f228" fmla="val 1181"/>
                <a:gd name="f229" fmla="val 1287"/>
                <a:gd name="f230" fmla="val 1177"/>
                <a:gd name="f231" fmla="val 1306"/>
                <a:gd name="f232" fmla="val 1175"/>
                <a:gd name="f233" fmla="val 1326"/>
                <a:gd name="f234" fmla="val 1357"/>
                <a:gd name="f235" fmla="val 1387"/>
                <a:gd name="f236" fmla="val 1192"/>
                <a:gd name="f237" fmla="val 1414"/>
                <a:gd name="f238" fmla="val 1199"/>
                <a:gd name="f239" fmla="val 1426"/>
                <a:gd name="f240" fmla="val 1209"/>
                <a:gd name="f241" fmla="val 1225"/>
                <a:gd name="f242" fmla="val 1265"/>
                <a:gd name="f243" fmla="val 1304"/>
                <a:gd name="f244" fmla="val 1438"/>
                <a:gd name="f245" fmla="val 1344"/>
                <a:gd name="f246" fmla="val 1436"/>
                <a:gd name="f247" fmla="val 1395"/>
                <a:gd name="f248" fmla="val 1435"/>
                <a:gd name="f249" fmla="val 1434"/>
                <a:gd name="f250" fmla="val 1439"/>
                <a:gd name="f251" fmla="val 1298"/>
                <a:gd name="f252" fmla="val 1405"/>
                <a:gd name="f253" fmla="val 1256"/>
                <a:gd name="f254" fmla="val 1356"/>
                <a:gd name="f255" fmla="val 1247"/>
                <a:gd name="f256" fmla="val 1332"/>
                <a:gd name="f257" fmla="val 1243"/>
                <a:gd name="f258" fmla="val 1308"/>
                <a:gd name="f259" fmla="val 959"/>
                <a:gd name="f260" fmla="val 1134"/>
                <a:gd name="f261" fmla="val 1151"/>
                <a:gd name="f262" fmla="val 1168"/>
                <a:gd name="f263" fmla="val 1204"/>
                <a:gd name="f264" fmla="val 1200"/>
                <a:gd name="f265" fmla="val 1011"/>
                <a:gd name="f266" fmla="val 1045"/>
                <a:gd name="f267" fmla="val 1080"/>
                <a:gd name="f268" fmla="val 1087"/>
                <a:gd name="f269" fmla="val 1093"/>
                <a:gd name="f270" fmla="val 1098"/>
                <a:gd name="f271" fmla="val 1128"/>
                <a:gd name="f272" fmla="val 1160"/>
                <a:gd name="f273" fmla="val 1158"/>
                <a:gd name="f274" fmla="val 1130"/>
                <a:gd name="f275" fmla="val 1188"/>
                <a:gd name="f276" fmla="val 1101"/>
                <a:gd name="f277" fmla="val 1193"/>
                <a:gd name="f278" fmla="val 1095"/>
                <a:gd name="f279" fmla="val 1091"/>
                <a:gd name="f280" fmla="val 1023"/>
                <a:gd name="f281" fmla="val 1132"/>
                <a:gd name="f282" fmla="val 983"/>
                <a:gd name="f283" fmla="val 1072"/>
                <a:gd name="f284" fmla="val 1065"/>
                <a:gd name="f285" fmla="val 961"/>
                <a:gd name="f286" fmla="val 1060"/>
                <a:gd name="f287" fmla="val 962"/>
                <a:gd name="f288" fmla="val 1055"/>
                <a:gd name="f289" fmla="val 1040"/>
                <a:gd name="f290" fmla="val 984"/>
                <a:gd name="f291" fmla="val 999"/>
                <a:gd name="f292" fmla="val 1007"/>
                <a:gd name="f293" fmla="val 1015"/>
                <a:gd name="f294" fmla="val 991"/>
                <a:gd name="f295" fmla="val 1031"/>
                <a:gd name="f296" fmla="val 969"/>
                <a:gd name="f297" fmla="val 1064"/>
                <a:gd name="f298" fmla="val 953"/>
                <a:gd name="f299" fmla="val 1110"/>
                <a:gd name="f300" fmla="val 1232"/>
                <a:gd name="f301" fmla="val 1050"/>
                <a:gd name="f302" fmla="val 1269"/>
                <a:gd name="f303" fmla="val 1014"/>
                <a:gd name="f304" fmla="val 1307"/>
                <a:gd name="f305" fmla="val 980"/>
                <a:gd name="f306" fmla="val 1375"/>
                <a:gd name="f307" fmla="val 909"/>
                <a:gd name="f308" fmla="val 1372"/>
                <a:gd name="f309" fmla="val 853"/>
                <a:gd name="f310" fmla="val 818"/>
                <a:gd name="f311" fmla="val 782"/>
                <a:gd name="f312" fmla="val 1174"/>
                <a:gd name="f313" fmla="val 850"/>
                <a:gd name="f314" fmla="val 1140"/>
                <a:gd name="f315" fmla="val 887"/>
                <a:gd name="f316" fmla="val 1105"/>
                <a:gd name="f317" fmla="val 923"/>
                <a:gd name="f318" fmla="val 947"/>
                <a:gd name="f319" fmla="val 1208"/>
                <a:gd name="f320" fmla="val 990"/>
                <a:gd name="f321" fmla="val 1148"/>
                <a:gd name="f322" fmla="val 1118"/>
                <a:gd name="f323" fmla="val 1309"/>
                <a:gd name="f324" fmla="val 1143"/>
                <a:gd name="f325" fmla="val 1139"/>
                <a:gd name="f326" fmla="val 1135"/>
                <a:gd name="f327" fmla="val 1090"/>
                <a:gd name="f328" fmla="val 1001"/>
                <a:gd name="f329" fmla="val 950"/>
                <a:gd name="f330" fmla="val 1248"/>
                <a:gd name="f331" fmla="val 1385"/>
                <a:gd name="f332" fmla="val 942"/>
                <a:gd name="f333" fmla="val 1428"/>
                <a:gd name="f334" fmla="val 1043"/>
                <a:gd name="f335" fmla="val 1441"/>
                <a:gd name="f336" fmla="val 322"/>
                <a:gd name="f337" fmla="val 288"/>
                <a:gd name="f338" fmla="val 287"/>
                <a:gd name="f339" fmla="val 418"/>
                <a:gd name="f340" fmla="val 429"/>
                <a:gd name="f341" fmla="val 290"/>
                <a:gd name="f342" fmla="val 301"/>
                <a:gd name="f343" fmla="val 412"/>
                <a:gd name="f344" fmla="val 524"/>
                <a:gd name="f345" fmla="val 635"/>
                <a:gd name="f346" fmla="val 671"/>
                <a:gd name="f347" fmla="val 395"/>
                <a:gd name="f348" fmla="val 386"/>
                <a:gd name="f349" fmla="val 669"/>
                <a:gd name="f350" fmla="val 659"/>
                <a:gd name="f351" fmla="val 599"/>
                <a:gd name="f352" fmla="val 540"/>
                <a:gd name="f353" fmla="+- 0 0 -90"/>
                <a:gd name="f354" fmla="*/ f3 1 1490"/>
                <a:gd name="f355" fmla="*/ f4 1 1485"/>
                <a:gd name="f356" fmla="val f5"/>
                <a:gd name="f357" fmla="val f6"/>
                <a:gd name="f358" fmla="val f7"/>
                <a:gd name="f359" fmla="*/ f353 f0 1"/>
                <a:gd name="f360" fmla="+- f358 0 f356"/>
                <a:gd name="f361" fmla="+- f357 0 f356"/>
                <a:gd name="f362" fmla="*/ f359 1 f2"/>
                <a:gd name="f363" fmla="*/ f361 1 1490"/>
                <a:gd name="f364" fmla="*/ f360 1 1485"/>
                <a:gd name="f365" fmla="*/ 1340 f361 1"/>
                <a:gd name="f366" fmla="*/ 1197 f360 1"/>
                <a:gd name="f367" fmla="*/ 1359 f361 1"/>
                <a:gd name="f368" fmla="*/ 1484 f360 1"/>
                <a:gd name="f369" fmla="*/ 1009 f361 1"/>
                <a:gd name="f370" fmla="*/ 1485 f360 1"/>
                <a:gd name="f371" fmla="*/ 903 f361 1"/>
                <a:gd name="f372" fmla="*/ 1454 f360 1"/>
                <a:gd name="f373" fmla="*/ 147 f361 1"/>
                <a:gd name="f374" fmla="*/ 0 f361 1"/>
                <a:gd name="f375" fmla="*/ 579 f360 1"/>
                <a:gd name="f376" fmla="*/ 228 f361 1"/>
                <a:gd name="f377" fmla="*/ 431 f360 1"/>
                <a:gd name="f378" fmla="*/ 204 f361 1"/>
                <a:gd name="f379" fmla="*/ 383 f360 1"/>
                <a:gd name="f380" fmla="*/ 144 f361 1"/>
                <a:gd name="f381" fmla="*/ 375 f360 1"/>
                <a:gd name="f382" fmla="*/ 236 f361 1"/>
                <a:gd name="f383" fmla="*/ 0 f360 1"/>
                <a:gd name="f384" fmla="*/ 721 f361 1"/>
                <a:gd name="f385" fmla="*/ 815 f361 1"/>
                <a:gd name="f386" fmla="*/ 370 f360 1"/>
                <a:gd name="f387" fmla="*/ 730 f361 1"/>
                <a:gd name="f388" fmla="*/ 755 f361 1"/>
                <a:gd name="f389" fmla="*/ 958 f361 1"/>
                <a:gd name="f390" fmla="*/ 571 f360 1"/>
                <a:gd name="f391" fmla="*/ 968 f361 1"/>
                <a:gd name="f392" fmla="*/ 985 f360 1"/>
                <a:gd name="f393" fmla="*/ 1336 f361 1"/>
                <a:gd name="f394" fmla="*/ 758 f360 1"/>
                <a:gd name="f395" fmla="*/ 1178 f361 1"/>
                <a:gd name="f396" fmla="*/ 1180 f360 1"/>
                <a:gd name="f397" fmla="*/ 1164 f361 1"/>
                <a:gd name="f398" fmla="*/ 192 f361 1"/>
                <a:gd name="f399" fmla="*/ 320 f360 1"/>
                <a:gd name="f400" fmla="*/ 660 f361 1"/>
                <a:gd name="f401" fmla="*/ 335 f360 1"/>
                <a:gd name="f402" fmla="*/ 767 f361 1"/>
                <a:gd name="f403" fmla="*/ 325 f360 1"/>
                <a:gd name="f404" fmla="*/ 766 f361 1"/>
                <a:gd name="f405" fmla="*/ 96 f360 1"/>
                <a:gd name="f406" fmla="*/ 241 f361 1"/>
                <a:gd name="f407" fmla="*/ 48 f360 1"/>
                <a:gd name="f408" fmla="*/ 240 f360 1"/>
                <a:gd name="f409" fmla="*/ 48 f361 1"/>
                <a:gd name="f410" fmla="*/ 1337 f360 1"/>
                <a:gd name="f411" fmla="*/ 813 f361 1"/>
                <a:gd name="f412" fmla="*/ 1437 f360 1"/>
                <a:gd name="f413" fmla="*/ 874 f361 1"/>
                <a:gd name="f414" fmla="*/ 1398 f360 1"/>
                <a:gd name="f415" fmla="*/ 910 f361 1"/>
                <a:gd name="f416" fmla="*/ 1220 f360 1"/>
                <a:gd name="f417" fmla="*/ 805 f361 1"/>
                <a:gd name="f418" fmla="*/ 479 f360 1"/>
                <a:gd name="f419" fmla="*/ 585 f360 1"/>
                <a:gd name="f420" fmla="*/ 1289 f361 1"/>
                <a:gd name="f421" fmla="*/ 1245 f360 1"/>
                <a:gd name="f422" fmla="*/ 1191 f361 1"/>
                <a:gd name="f423" fmla="*/ 1270 f360 1"/>
                <a:gd name="f424" fmla="*/ 1192 f361 1"/>
                <a:gd name="f425" fmla="*/ 1414 f360 1"/>
                <a:gd name="f426" fmla="*/ 1344 f361 1"/>
                <a:gd name="f427" fmla="*/ 1436 f360 1"/>
                <a:gd name="f428" fmla="*/ 1356 f361 1"/>
                <a:gd name="f429" fmla="*/ 1247 f360 1"/>
                <a:gd name="f430" fmla="*/ 959 f361 1"/>
                <a:gd name="f431" fmla="*/ 1134 f360 1"/>
                <a:gd name="f432" fmla="*/ 1185 f360 1"/>
                <a:gd name="f433" fmla="*/ 1080 f361 1"/>
                <a:gd name="f434" fmla="*/ 1198 f360 1"/>
                <a:gd name="f435" fmla="*/ 1188 f361 1"/>
                <a:gd name="f436" fmla="*/ 1101 f360 1"/>
                <a:gd name="f437" fmla="*/ 1072 f361 1"/>
                <a:gd name="f438" fmla="*/ 964 f360 1"/>
                <a:gd name="f439" fmla="*/ 1007 f361 1"/>
                <a:gd name="f440" fmla="*/ 1015 f360 1"/>
                <a:gd name="f441" fmla="*/ 1342 f361 1"/>
                <a:gd name="f442" fmla="*/ 944 f360 1"/>
                <a:gd name="f443" fmla="*/ 1211 f361 1"/>
                <a:gd name="f444" fmla="*/ 815 f360 1"/>
                <a:gd name="f445" fmla="*/ 1232 f361 1"/>
                <a:gd name="f446" fmla="*/ 1050 f360 1"/>
                <a:gd name="f447" fmla="*/ 1148 f361 1"/>
                <a:gd name="f448" fmla="*/ 1001 f361 1"/>
                <a:gd name="f449" fmla="*/ 1246 f360 1"/>
                <a:gd name="f450" fmla="*/ 991 f361 1"/>
                <a:gd name="f451" fmla="*/ 1434 f360 1"/>
                <a:gd name="f452" fmla="*/ 481 f361 1"/>
                <a:gd name="f453" fmla="*/ 287 f361 1"/>
                <a:gd name="f454" fmla="*/ 418 f360 1"/>
                <a:gd name="f455" fmla="*/ 635 f361 1"/>
                <a:gd name="f456" fmla="*/ 659 f361 1"/>
                <a:gd name="f457" fmla="+- f362 0 f1"/>
                <a:gd name="f458" fmla="*/ f365 1 1490"/>
                <a:gd name="f459" fmla="*/ f366 1 1485"/>
                <a:gd name="f460" fmla="*/ f367 1 1490"/>
                <a:gd name="f461" fmla="*/ f368 1 1485"/>
                <a:gd name="f462" fmla="*/ f369 1 1490"/>
                <a:gd name="f463" fmla="*/ f370 1 1485"/>
                <a:gd name="f464" fmla="*/ f371 1 1490"/>
                <a:gd name="f465" fmla="*/ f372 1 1485"/>
                <a:gd name="f466" fmla="*/ f373 1 1490"/>
                <a:gd name="f467" fmla="*/ f374 1 1490"/>
                <a:gd name="f468" fmla="*/ f375 1 1485"/>
                <a:gd name="f469" fmla="*/ f376 1 1490"/>
                <a:gd name="f470" fmla="*/ f377 1 1485"/>
                <a:gd name="f471" fmla="*/ f378 1 1490"/>
                <a:gd name="f472" fmla="*/ f379 1 1485"/>
                <a:gd name="f473" fmla="*/ f380 1 1490"/>
                <a:gd name="f474" fmla="*/ f381 1 1485"/>
                <a:gd name="f475" fmla="*/ f382 1 1490"/>
                <a:gd name="f476" fmla="*/ f383 1 1485"/>
                <a:gd name="f477" fmla="*/ f384 1 1490"/>
                <a:gd name="f478" fmla="*/ f385 1 1490"/>
                <a:gd name="f479" fmla="*/ f386 1 1485"/>
                <a:gd name="f480" fmla="*/ f387 1 1490"/>
                <a:gd name="f481" fmla="*/ f388 1 1490"/>
                <a:gd name="f482" fmla="*/ f389 1 1490"/>
                <a:gd name="f483" fmla="*/ f390 1 1485"/>
                <a:gd name="f484" fmla="*/ f391 1 1490"/>
                <a:gd name="f485" fmla="*/ f392 1 1485"/>
                <a:gd name="f486" fmla="*/ f393 1 1490"/>
                <a:gd name="f487" fmla="*/ f394 1 1485"/>
                <a:gd name="f488" fmla="*/ f395 1 1490"/>
                <a:gd name="f489" fmla="*/ f396 1 1485"/>
                <a:gd name="f490" fmla="*/ f397 1 1490"/>
                <a:gd name="f491" fmla="*/ f398 1 1490"/>
                <a:gd name="f492" fmla="*/ f399 1 1485"/>
                <a:gd name="f493" fmla="*/ f400 1 1490"/>
                <a:gd name="f494" fmla="*/ f401 1 1485"/>
                <a:gd name="f495" fmla="*/ f402 1 1490"/>
                <a:gd name="f496" fmla="*/ f403 1 1485"/>
                <a:gd name="f497" fmla="*/ f404 1 1490"/>
                <a:gd name="f498" fmla="*/ f405 1 1485"/>
                <a:gd name="f499" fmla="*/ f406 1 1490"/>
                <a:gd name="f500" fmla="*/ f407 1 1485"/>
                <a:gd name="f501" fmla="*/ f408 1 1485"/>
                <a:gd name="f502" fmla="*/ f409 1 1490"/>
                <a:gd name="f503" fmla="*/ f410 1 1485"/>
                <a:gd name="f504" fmla="*/ f411 1 1490"/>
                <a:gd name="f505" fmla="*/ f412 1 1485"/>
                <a:gd name="f506" fmla="*/ f413 1 1490"/>
                <a:gd name="f507" fmla="*/ f414 1 1485"/>
                <a:gd name="f508" fmla="*/ f415 1 1490"/>
                <a:gd name="f509" fmla="*/ f416 1 1485"/>
                <a:gd name="f510" fmla="*/ f417 1 1490"/>
                <a:gd name="f511" fmla="*/ f418 1 1485"/>
                <a:gd name="f512" fmla="*/ f419 1 1485"/>
                <a:gd name="f513" fmla="*/ f420 1 1490"/>
                <a:gd name="f514" fmla="*/ f421 1 1485"/>
                <a:gd name="f515" fmla="*/ f422 1 1490"/>
                <a:gd name="f516" fmla="*/ f423 1 1485"/>
                <a:gd name="f517" fmla="*/ f424 1 1490"/>
                <a:gd name="f518" fmla="*/ f425 1 1485"/>
                <a:gd name="f519" fmla="*/ f426 1 1490"/>
                <a:gd name="f520" fmla="*/ f427 1 1485"/>
                <a:gd name="f521" fmla="*/ f428 1 1490"/>
                <a:gd name="f522" fmla="*/ f429 1 1485"/>
                <a:gd name="f523" fmla="*/ f430 1 1490"/>
                <a:gd name="f524" fmla="*/ f431 1 1485"/>
                <a:gd name="f525" fmla="*/ f432 1 1485"/>
                <a:gd name="f526" fmla="*/ f433 1 1490"/>
                <a:gd name="f527" fmla="*/ f434 1 1485"/>
                <a:gd name="f528" fmla="*/ f435 1 1490"/>
                <a:gd name="f529" fmla="*/ f436 1 1485"/>
                <a:gd name="f530" fmla="*/ f437 1 1490"/>
                <a:gd name="f531" fmla="*/ f438 1 1485"/>
                <a:gd name="f532" fmla="*/ f439 1 1490"/>
                <a:gd name="f533" fmla="*/ f440 1 1485"/>
                <a:gd name="f534" fmla="*/ f441 1 1490"/>
                <a:gd name="f535" fmla="*/ f442 1 1485"/>
                <a:gd name="f536" fmla="*/ f443 1 1490"/>
                <a:gd name="f537" fmla="*/ f444 1 1485"/>
                <a:gd name="f538" fmla="*/ f445 1 1490"/>
                <a:gd name="f539" fmla="*/ f446 1 1485"/>
                <a:gd name="f540" fmla="*/ f447 1 1490"/>
                <a:gd name="f541" fmla="*/ f448 1 1490"/>
                <a:gd name="f542" fmla="*/ f449 1 1485"/>
                <a:gd name="f543" fmla="*/ f450 1 1490"/>
                <a:gd name="f544" fmla="*/ f451 1 1485"/>
                <a:gd name="f545" fmla="*/ f452 1 1490"/>
                <a:gd name="f546" fmla="*/ f453 1 1490"/>
                <a:gd name="f547" fmla="*/ f454 1 1485"/>
                <a:gd name="f548" fmla="*/ f455 1 1490"/>
                <a:gd name="f549" fmla="*/ f456 1 1490"/>
                <a:gd name="f550" fmla="*/ 0 1 f363"/>
                <a:gd name="f551" fmla="*/ f357 1 f363"/>
                <a:gd name="f552" fmla="*/ 0 1 f364"/>
                <a:gd name="f553" fmla="*/ f358 1 f364"/>
                <a:gd name="f554" fmla="*/ f458 1 f363"/>
                <a:gd name="f555" fmla="*/ f459 1 f364"/>
                <a:gd name="f556" fmla="*/ f460 1 f363"/>
                <a:gd name="f557" fmla="*/ f461 1 f364"/>
                <a:gd name="f558" fmla="*/ f462 1 f363"/>
                <a:gd name="f559" fmla="*/ f463 1 f364"/>
                <a:gd name="f560" fmla="*/ f464 1 f363"/>
                <a:gd name="f561" fmla="*/ f465 1 f364"/>
                <a:gd name="f562" fmla="*/ f466 1 f363"/>
                <a:gd name="f563" fmla="*/ f467 1 f363"/>
                <a:gd name="f564" fmla="*/ f468 1 f364"/>
                <a:gd name="f565" fmla="*/ f469 1 f363"/>
                <a:gd name="f566" fmla="*/ f470 1 f364"/>
                <a:gd name="f567" fmla="*/ f471 1 f363"/>
                <a:gd name="f568" fmla="*/ f472 1 f364"/>
                <a:gd name="f569" fmla="*/ f473 1 f363"/>
                <a:gd name="f570" fmla="*/ f474 1 f364"/>
                <a:gd name="f571" fmla="*/ f475 1 f363"/>
                <a:gd name="f572" fmla="*/ f476 1 f364"/>
                <a:gd name="f573" fmla="*/ f477 1 f363"/>
                <a:gd name="f574" fmla="*/ f478 1 f363"/>
                <a:gd name="f575" fmla="*/ f479 1 f364"/>
                <a:gd name="f576" fmla="*/ f480 1 f363"/>
                <a:gd name="f577" fmla="*/ f481 1 f363"/>
                <a:gd name="f578" fmla="*/ f482 1 f363"/>
                <a:gd name="f579" fmla="*/ f483 1 f364"/>
                <a:gd name="f580" fmla="*/ f484 1 f363"/>
                <a:gd name="f581" fmla="*/ f485 1 f364"/>
                <a:gd name="f582" fmla="*/ f486 1 f363"/>
                <a:gd name="f583" fmla="*/ f487 1 f364"/>
                <a:gd name="f584" fmla="*/ f488 1 f363"/>
                <a:gd name="f585" fmla="*/ f489 1 f364"/>
                <a:gd name="f586" fmla="*/ f490 1 f363"/>
                <a:gd name="f587" fmla="*/ f491 1 f363"/>
                <a:gd name="f588" fmla="*/ f492 1 f364"/>
                <a:gd name="f589" fmla="*/ f493 1 f363"/>
                <a:gd name="f590" fmla="*/ f494 1 f364"/>
                <a:gd name="f591" fmla="*/ f495 1 f363"/>
                <a:gd name="f592" fmla="*/ f496 1 f364"/>
                <a:gd name="f593" fmla="*/ f497 1 f363"/>
                <a:gd name="f594" fmla="*/ f498 1 f364"/>
                <a:gd name="f595" fmla="*/ f499 1 f363"/>
                <a:gd name="f596" fmla="*/ f500 1 f364"/>
                <a:gd name="f597" fmla="*/ f501 1 f364"/>
                <a:gd name="f598" fmla="*/ f502 1 f363"/>
                <a:gd name="f599" fmla="*/ f503 1 f364"/>
                <a:gd name="f600" fmla="*/ f504 1 f363"/>
                <a:gd name="f601" fmla="*/ f505 1 f364"/>
                <a:gd name="f602" fmla="*/ f506 1 f363"/>
                <a:gd name="f603" fmla="*/ f507 1 f364"/>
                <a:gd name="f604" fmla="*/ f508 1 f363"/>
                <a:gd name="f605" fmla="*/ f509 1 f364"/>
                <a:gd name="f606" fmla="*/ f510 1 f363"/>
                <a:gd name="f607" fmla="*/ f511 1 f364"/>
                <a:gd name="f608" fmla="*/ f512 1 f364"/>
                <a:gd name="f609" fmla="*/ f513 1 f363"/>
                <a:gd name="f610" fmla="*/ f514 1 f364"/>
                <a:gd name="f611" fmla="*/ f515 1 f363"/>
                <a:gd name="f612" fmla="*/ f516 1 f364"/>
                <a:gd name="f613" fmla="*/ f517 1 f363"/>
                <a:gd name="f614" fmla="*/ f518 1 f364"/>
                <a:gd name="f615" fmla="*/ f519 1 f363"/>
                <a:gd name="f616" fmla="*/ f520 1 f364"/>
                <a:gd name="f617" fmla="*/ f521 1 f363"/>
                <a:gd name="f618" fmla="*/ f522 1 f364"/>
                <a:gd name="f619" fmla="*/ f523 1 f363"/>
                <a:gd name="f620" fmla="*/ f524 1 f364"/>
                <a:gd name="f621" fmla="*/ f525 1 f364"/>
                <a:gd name="f622" fmla="*/ f526 1 f363"/>
                <a:gd name="f623" fmla="*/ f527 1 f364"/>
                <a:gd name="f624" fmla="*/ f528 1 f363"/>
                <a:gd name="f625" fmla="*/ f529 1 f364"/>
                <a:gd name="f626" fmla="*/ f530 1 f363"/>
                <a:gd name="f627" fmla="*/ f531 1 f364"/>
                <a:gd name="f628" fmla="*/ f532 1 f363"/>
                <a:gd name="f629" fmla="*/ f533 1 f364"/>
                <a:gd name="f630" fmla="*/ f534 1 f363"/>
                <a:gd name="f631" fmla="*/ f535 1 f364"/>
                <a:gd name="f632" fmla="*/ f536 1 f363"/>
                <a:gd name="f633" fmla="*/ f537 1 f364"/>
                <a:gd name="f634" fmla="*/ f538 1 f363"/>
                <a:gd name="f635" fmla="*/ f539 1 f364"/>
                <a:gd name="f636" fmla="*/ f540 1 f363"/>
                <a:gd name="f637" fmla="*/ f541 1 f363"/>
                <a:gd name="f638" fmla="*/ f542 1 f364"/>
                <a:gd name="f639" fmla="*/ f543 1 f363"/>
                <a:gd name="f640" fmla="*/ f544 1 f364"/>
                <a:gd name="f641" fmla="*/ f545 1 f363"/>
                <a:gd name="f642" fmla="*/ f546 1 f363"/>
                <a:gd name="f643" fmla="*/ f547 1 f364"/>
                <a:gd name="f644" fmla="*/ f548 1 f363"/>
                <a:gd name="f645" fmla="*/ f549 1 f363"/>
                <a:gd name="f646" fmla="*/ f550 f354 1"/>
                <a:gd name="f647" fmla="*/ f551 f354 1"/>
                <a:gd name="f648" fmla="*/ f553 f355 1"/>
                <a:gd name="f649" fmla="*/ f552 f355 1"/>
                <a:gd name="f650" fmla="*/ f554 f354 1"/>
                <a:gd name="f651" fmla="*/ f555 f355 1"/>
                <a:gd name="f652" fmla="*/ f556 f354 1"/>
                <a:gd name="f653" fmla="*/ f557 f355 1"/>
                <a:gd name="f654" fmla="*/ f558 f354 1"/>
                <a:gd name="f655" fmla="*/ f559 f355 1"/>
                <a:gd name="f656" fmla="*/ f560 f354 1"/>
                <a:gd name="f657" fmla="*/ f561 f355 1"/>
                <a:gd name="f658" fmla="*/ f562 f354 1"/>
                <a:gd name="f659" fmla="*/ f563 f354 1"/>
                <a:gd name="f660" fmla="*/ f564 f355 1"/>
                <a:gd name="f661" fmla="*/ f565 f354 1"/>
                <a:gd name="f662" fmla="*/ f566 f355 1"/>
                <a:gd name="f663" fmla="*/ f567 f354 1"/>
                <a:gd name="f664" fmla="*/ f568 f355 1"/>
                <a:gd name="f665" fmla="*/ f569 f354 1"/>
                <a:gd name="f666" fmla="*/ f570 f355 1"/>
                <a:gd name="f667" fmla="*/ f571 f354 1"/>
                <a:gd name="f668" fmla="*/ f572 f355 1"/>
                <a:gd name="f669" fmla="*/ f573 f354 1"/>
                <a:gd name="f670" fmla="*/ f574 f354 1"/>
                <a:gd name="f671" fmla="*/ f575 f355 1"/>
                <a:gd name="f672" fmla="*/ f576 f354 1"/>
                <a:gd name="f673" fmla="*/ f577 f354 1"/>
                <a:gd name="f674" fmla="*/ f578 f354 1"/>
                <a:gd name="f675" fmla="*/ f579 f355 1"/>
                <a:gd name="f676" fmla="*/ f580 f354 1"/>
                <a:gd name="f677" fmla="*/ f581 f355 1"/>
                <a:gd name="f678" fmla="*/ f582 f354 1"/>
                <a:gd name="f679" fmla="*/ f583 f355 1"/>
                <a:gd name="f680" fmla="*/ f584 f354 1"/>
                <a:gd name="f681" fmla="*/ f585 f355 1"/>
                <a:gd name="f682" fmla="*/ f586 f354 1"/>
                <a:gd name="f683" fmla="*/ f587 f354 1"/>
                <a:gd name="f684" fmla="*/ f588 f355 1"/>
                <a:gd name="f685" fmla="*/ f589 f354 1"/>
                <a:gd name="f686" fmla="*/ f590 f355 1"/>
                <a:gd name="f687" fmla="*/ f591 f354 1"/>
                <a:gd name="f688" fmla="*/ f592 f355 1"/>
                <a:gd name="f689" fmla="*/ f593 f354 1"/>
                <a:gd name="f690" fmla="*/ f594 f355 1"/>
                <a:gd name="f691" fmla="*/ f595 f354 1"/>
                <a:gd name="f692" fmla="*/ f596 f355 1"/>
                <a:gd name="f693" fmla="*/ f597 f355 1"/>
                <a:gd name="f694" fmla="*/ f598 f354 1"/>
                <a:gd name="f695" fmla="*/ f599 f355 1"/>
                <a:gd name="f696" fmla="*/ f600 f354 1"/>
                <a:gd name="f697" fmla="*/ f601 f355 1"/>
                <a:gd name="f698" fmla="*/ f602 f354 1"/>
                <a:gd name="f699" fmla="*/ f603 f355 1"/>
                <a:gd name="f700" fmla="*/ f604 f354 1"/>
                <a:gd name="f701" fmla="*/ f605 f355 1"/>
                <a:gd name="f702" fmla="*/ f606 f354 1"/>
                <a:gd name="f703" fmla="*/ f607 f355 1"/>
                <a:gd name="f704" fmla="*/ f608 f355 1"/>
                <a:gd name="f705" fmla="*/ f609 f354 1"/>
                <a:gd name="f706" fmla="*/ f610 f355 1"/>
                <a:gd name="f707" fmla="*/ f611 f354 1"/>
                <a:gd name="f708" fmla="*/ f612 f355 1"/>
                <a:gd name="f709" fmla="*/ f613 f354 1"/>
                <a:gd name="f710" fmla="*/ f614 f355 1"/>
                <a:gd name="f711" fmla="*/ f615 f354 1"/>
                <a:gd name="f712" fmla="*/ f616 f355 1"/>
                <a:gd name="f713" fmla="*/ f617 f354 1"/>
                <a:gd name="f714" fmla="*/ f618 f355 1"/>
                <a:gd name="f715" fmla="*/ f619 f354 1"/>
                <a:gd name="f716" fmla="*/ f620 f355 1"/>
                <a:gd name="f717" fmla="*/ f621 f355 1"/>
                <a:gd name="f718" fmla="*/ f622 f354 1"/>
                <a:gd name="f719" fmla="*/ f623 f355 1"/>
                <a:gd name="f720" fmla="*/ f624 f354 1"/>
                <a:gd name="f721" fmla="*/ f625 f355 1"/>
                <a:gd name="f722" fmla="*/ f626 f354 1"/>
                <a:gd name="f723" fmla="*/ f627 f355 1"/>
                <a:gd name="f724" fmla="*/ f628 f354 1"/>
                <a:gd name="f725" fmla="*/ f629 f355 1"/>
                <a:gd name="f726" fmla="*/ f630 f354 1"/>
                <a:gd name="f727" fmla="*/ f631 f355 1"/>
                <a:gd name="f728" fmla="*/ f632 f354 1"/>
                <a:gd name="f729" fmla="*/ f633 f355 1"/>
                <a:gd name="f730" fmla="*/ f634 f354 1"/>
                <a:gd name="f731" fmla="*/ f635 f355 1"/>
                <a:gd name="f732" fmla="*/ f636 f354 1"/>
                <a:gd name="f733" fmla="*/ f637 f354 1"/>
                <a:gd name="f734" fmla="*/ f638 f355 1"/>
                <a:gd name="f735" fmla="*/ f639 f354 1"/>
                <a:gd name="f736" fmla="*/ f640 f355 1"/>
                <a:gd name="f737" fmla="*/ f641 f354 1"/>
                <a:gd name="f738" fmla="*/ f642 f354 1"/>
                <a:gd name="f739" fmla="*/ f643 f355 1"/>
                <a:gd name="f740" fmla="*/ f644 f354 1"/>
                <a:gd name="f741" fmla="*/ f645 f354 1"/>
              </a:gdLst>
              <a:ahLst/>
              <a:cxnLst>
                <a:cxn ang="3cd4">
                  <a:pos x="hc" y="t"/>
                </a:cxn>
                <a:cxn ang="0">
                  <a:pos x="r" y="vc"/>
                </a:cxn>
                <a:cxn ang="cd4">
                  <a:pos x="hc" y="b"/>
                </a:cxn>
                <a:cxn ang="cd2">
                  <a:pos x="l" y="vc"/>
                </a:cxn>
                <a:cxn ang="f457">
                  <a:pos x="f650" y="f651"/>
                </a:cxn>
                <a:cxn ang="f457">
                  <a:pos x="f652" y="f653"/>
                </a:cxn>
                <a:cxn ang="f457">
                  <a:pos x="f654" y="f655"/>
                </a:cxn>
                <a:cxn ang="f457">
                  <a:pos x="f656" y="f657"/>
                </a:cxn>
                <a:cxn ang="f457">
                  <a:pos x="f658" y="f655"/>
                </a:cxn>
                <a:cxn ang="f457">
                  <a:pos x="f659" y="f660"/>
                </a:cxn>
                <a:cxn ang="f457">
                  <a:pos x="f661" y="f662"/>
                </a:cxn>
                <a:cxn ang="f457">
                  <a:pos x="f663" y="f664"/>
                </a:cxn>
                <a:cxn ang="f457">
                  <a:pos x="f665" y="f666"/>
                </a:cxn>
                <a:cxn ang="f457">
                  <a:pos x="f667" y="f668"/>
                </a:cxn>
                <a:cxn ang="f457">
                  <a:pos x="f669" y="f668"/>
                </a:cxn>
                <a:cxn ang="f457">
                  <a:pos x="f670" y="f671"/>
                </a:cxn>
                <a:cxn ang="f457">
                  <a:pos x="f672" y="f664"/>
                </a:cxn>
                <a:cxn ang="f457">
                  <a:pos x="f673" y="f662"/>
                </a:cxn>
                <a:cxn ang="f457">
                  <a:pos x="f674" y="f675"/>
                </a:cxn>
                <a:cxn ang="f457">
                  <a:pos x="f676" y="f677"/>
                </a:cxn>
                <a:cxn ang="f457">
                  <a:pos x="f678" y="f679"/>
                </a:cxn>
                <a:cxn ang="f457">
                  <a:pos x="f680" y="f681"/>
                </a:cxn>
                <a:cxn ang="f457">
                  <a:pos x="f682" y="f651"/>
                </a:cxn>
                <a:cxn ang="f457">
                  <a:pos x="f683" y="f684"/>
                </a:cxn>
                <a:cxn ang="f457">
                  <a:pos x="f685" y="f686"/>
                </a:cxn>
                <a:cxn ang="f457">
                  <a:pos x="f687" y="f688"/>
                </a:cxn>
                <a:cxn ang="f457">
                  <a:pos x="f689" y="f690"/>
                </a:cxn>
                <a:cxn ang="f457">
                  <a:pos x="f691" y="f692"/>
                </a:cxn>
                <a:cxn ang="f457">
                  <a:pos x="f683" y="f693"/>
                </a:cxn>
                <a:cxn ang="f457">
                  <a:pos x="f694" y="f695"/>
                </a:cxn>
                <a:cxn ang="f457">
                  <a:pos x="f696" y="f697"/>
                </a:cxn>
                <a:cxn ang="f457">
                  <a:pos x="f698" y="f699"/>
                </a:cxn>
                <a:cxn ang="f457">
                  <a:pos x="f700" y="f701"/>
                </a:cxn>
                <a:cxn ang="f457">
                  <a:pos x="f702" y="f703"/>
                </a:cxn>
                <a:cxn ang="f457">
                  <a:pos x="f694" y="f704"/>
                </a:cxn>
                <a:cxn ang="f457">
                  <a:pos x="f705" y="f706"/>
                </a:cxn>
                <a:cxn ang="f457">
                  <a:pos x="f707" y="f708"/>
                </a:cxn>
                <a:cxn ang="f457">
                  <a:pos x="f709" y="f710"/>
                </a:cxn>
                <a:cxn ang="f457">
                  <a:pos x="f711" y="f712"/>
                </a:cxn>
                <a:cxn ang="f457">
                  <a:pos x="f713" y="f714"/>
                </a:cxn>
                <a:cxn ang="f457">
                  <a:pos x="f715" y="f716"/>
                </a:cxn>
                <a:cxn ang="f457">
                  <a:pos x="f674" y="f717"/>
                </a:cxn>
                <a:cxn ang="f457">
                  <a:pos x="f718" y="f719"/>
                </a:cxn>
                <a:cxn ang="f457">
                  <a:pos x="f720" y="f721"/>
                </a:cxn>
                <a:cxn ang="f457">
                  <a:pos x="f722" y="f723"/>
                </a:cxn>
                <a:cxn ang="f457">
                  <a:pos x="f724" y="f725"/>
                </a:cxn>
                <a:cxn ang="f457">
                  <a:pos x="f715" y="f716"/>
                </a:cxn>
                <a:cxn ang="f457">
                  <a:pos x="f726" y="f727"/>
                </a:cxn>
                <a:cxn ang="f457">
                  <a:pos x="f728" y="f729"/>
                </a:cxn>
                <a:cxn ang="f457">
                  <a:pos x="f730" y="f731"/>
                </a:cxn>
                <a:cxn ang="f457">
                  <a:pos x="f732" y="f706"/>
                </a:cxn>
                <a:cxn ang="f457">
                  <a:pos x="f733" y="f734"/>
                </a:cxn>
                <a:cxn ang="f457">
                  <a:pos x="f735" y="f736"/>
                </a:cxn>
                <a:cxn ang="f457">
                  <a:pos x="f737" y="f664"/>
                </a:cxn>
                <a:cxn ang="f457">
                  <a:pos x="f738" y="f739"/>
                </a:cxn>
                <a:cxn ang="f457">
                  <a:pos x="f740" y="f662"/>
                </a:cxn>
                <a:cxn ang="f457">
                  <a:pos x="f741" y="f664"/>
                </a:cxn>
              </a:cxnLst>
              <a:rect l="f646" t="f649" r="f647" b="f648"/>
              <a:pathLst>
                <a:path w="1490" h="1485">
                  <a:moveTo>
                    <a:pt x="f8" y="f9"/>
                  </a:moveTo>
                  <a:cubicBezTo>
                    <a:pt x="f10" y="f9"/>
                    <a:pt x="f11" y="f9"/>
                    <a:pt x="f12" y="f9"/>
                  </a:cubicBezTo>
                  <a:cubicBezTo>
                    <a:pt x="f13" y="f14"/>
                    <a:pt x="f15" y="f16"/>
                    <a:pt x="f7" y="f17"/>
                  </a:cubicBezTo>
                  <a:cubicBezTo>
                    <a:pt x="f6" y="f18"/>
                    <a:pt x="f19" y="f20"/>
                    <a:pt x="f21" y="f22"/>
                  </a:cubicBezTo>
                  <a:cubicBezTo>
                    <a:pt x="f23" y="f7"/>
                    <a:pt x="f24" y="f7"/>
                    <a:pt x="f25" y="f7"/>
                  </a:cubicBezTo>
                  <a:cubicBezTo>
                    <a:pt x="f26" y="f7"/>
                    <a:pt x="f27" y="f22"/>
                    <a:pt x="f28" y="f7"/>
                  </a:cubicBezTo>
                  <a:cubicBezTo>
                    <a:pt x="f29" y="f7"/>
                    <a:pt x="f30" y="f31"/>
                    <a:pt x="f32" y="f33"/>
                  </a:cubicBezTo>
                  <a:cubicBezTo>
                    <a:pt x="f34" y="f35"/>
                    <a:pt x="f36" y="f37"/>
                    <a:pt x="f38" y="f33"/>
                  </a:cubicBezTo>
                  <a:cubicBezTo>
                    <a:pt x="f39" y="f31"/>
                    <a:pt x="f40" y="f7"/>
                    <a:pt x="f41" y="f7"/>
                  </a:cubicBezTo>
                  <a:cubicBezTo>
                    <a:pt x="f42" y="f7"/>
                    <a:pt x="f43" y="f7"/>
                    <a:pt x="f44" y="f7"/>
                  </a:cubicBezTo>
                  <a:cubicBezTo>
                    <a:pt x="f45" y="f7"/>
                    <a:pt x="f5" y="f46"/>
                    <a:pt x="f5" y="f47"/>
                  </a:cubicBezTo>
                  <a:cubicBezTo>
                    <a:pt x="f5" y="f48"/>
                    <a:pt x="f5" y="f49"/>
                    <a:pt x="f5" y="f50"/>
                  </a:cubicBezTo>
                  <a:cubicBezTo>
                    <a:pt x="f5" y="f51"/>
                    <a:pt x="f52" y="f53"/>
                    <a:pt x="f54" y="f53"/>
                  </a:cubicBezTo>
                  <a:cubicBezTo>
                    <a:pt x="f55" y="f53"/>
                    <a:pt x="f56" y="f53"/>
                    <a:pt x="f57" y="f53"/>
                  </a:cubicBezTo>
                  <a:cubicBezTo>
                    <a:pt x="f58" y="f59"/>
                    <a:pt x="f60" y="f61"/>
                    <a:pt x="f60" y="f62"/>
                  </a:cubicBezTo>
                  <a:cubicBezTo>
                    <a:pt x="f60" y="f63"/>
                    <a:pt x="f60" y="f63"/>
                    <a:pt x="f64" y="f63"/>
                  </a:cubicBezTo>
                  <a:cubicBezTo>
                    <a:pt x="f65" y="f63"/>
                    <a:pt x="f66" y="f63"/>
                    <a:pt x="f67" y="f63"/>
                  </a:cubicBezTo>
                  <a:cubicBezTo>
                    <a:pt x="f68" y="f69"/>
                    <a:pt x="f70" y="f71"/>
                    <a:pt x="f70" y="f72"/>
                  </a:cubicBezTo>
                  <a:cubicBezTo>
                    <a:pt x="f70" y="f73"/>
                    <a:pt x="f74" y="f75"/>
                    <a:pt x="f70" y="f76"/>
                  </a:cubicBezTo>
                  <a:cubicBezTo>
                    <a:pt x="f77" y="f78"/>
                    <a:pt x="f79" y="f5"/>
                    <a:pt x="f80" y="f5"/>
                  </a:cubicBezTo>
                  <a:cubicBezTo>
                    <a:pt x="f81" y="f5"/>
                    <a:pt x="f82" y="f5"/>
                    <a:pt x="f83" y="f5"/>
                  </a:cubicBezTo>
                  <a:cubicBezTo>
                    <a:pt x="f84" y="f5"/>
                    <a:pt x="f85" y="f5"/>
                    <a:pt x="f86" y="f5"/>
                  </a:cubicBezTo>
                  <a:cubicBezTo>
                    <a:pt x="f87" y="f88"/>
                    <a:pt x="f89" y="f90"/>
                    <a:pt x="f89" y="f91"/>
                  </a:cubicBezTo>
                  <a:cubicBezTo>
                    <a:pt x="f92" y="f79"/>
                    <a:pt x="f89" y="f73"/>
                    <a:pt x="f92" y="f93"/>
                  </a:cubicBezTo>
                  <a:cubicBezTo>
                    <a:pt x="f92" y="f71"/>
                    <a:pt x="f41" y="f69"/>
                    <a:pt x="f94" y="f69"/>
                  </a:cubicBezTo>
                  <a:cubicBezTo>
                    <a:pt x="f95" y="f63"/>
                    <a:pt x="f96" y="f69"/>
                    <a:pt x="f97" y="f63"/>
                  </a:cubicBezTo>
                  <a:cubicBezTo>
                    <a:pt x="f98" y="f63"/>
                    <a:pt x="f99" y="f69"/>
                    <a:pt x="f99" y="f100"/>
                  </a:cubicBezTo>
                  <a:cubicBezTo>
                    <a:pt x="f99" y="f53"/>
                    <a:pt x="f99" y="f53"/>
                    <a:pt x="f101" y="f53"/>
                  </a:cubicBezTo>
                  <a:cubicBezTo>
                    <a:pt x="f102" y="f59"/>
                    <a:pt x="f89" y="f103"/>
                    <a:pt x="f104" y="f105"/>
                  </a:cubicBezTo>
                  <a:cubicBezTo>
                    <a:pt x="f36" y="f106"/>
                    <a:pt x="f107" y="f108"/>
                    <a:pt x="f107" y="f109"/>
                  </a:cubicBezTo>
                  <a:cubicBezTo>
                    <a:pt x="f107" y="f110"/>
                    <a:pt x="f107" y="f111"/>
                    <a:pt x="f107" y="f112"/>
                  </a:cubicBezTo>
                  <a:cubicBezTo>
                    <a:pt x="f113" y="f114"/>
                    <a:pt x="f115" y="f116"/>
                    <a:pt x="f117" y="f118"/>
                  </a:cubicBezTo>
                  <a:cubicBezTo>
                    <a:pt x="f119" y="f120"/>
                    <a:pt x="f121" y="f111"/>
                    <a:pt x="f122" y="f123"/>
                  </a:cubicBezTo>
                  <a:cubicBezTo>
                    <a:pt x="f124" y="f125"/>
                    <a:pt x="f11"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8" y="f9"/>
                  </a:cubicBezTo>
                  <a:close/>
                  <a:moveTo>
                    <a:pt x="f151" y="f60"/>
                  </a:moveTo>
                  <a:cubicBezTo>
                    <a:pt x="f151" y="f152"/>
                    <a:pt x="f153" y="f154"/>
                    <a:pt x="f151" y="f155"/>
                  </a:cubicBezTo>
                  <a:cubicBezTo>
                    <a:pt x="f156" y="f157"/>
                    <a:pt x="f158" y="f159"/>
                    <a:pt x="f160" y="f159"/>
                  </a:cubicBezTo>
                  <a:cubicBezTo>
                    <a:pt x="f81" y="f161"/>
                    <a:pt x="f162" y="f161"/>
                    <a:pt x="f163" y="f161"/>
                  </a:cubicBezTo>
                  <a:cubicBezTo>
                    <a:pt x="f164" y="f161"/>
                    <a:pt x="f165" y="f161"/>
                    <a:pt x="f166" y="f159"/>
                  </a:cubicBezTo>
                  <a:cubicBezTo>
                    <a:pt x="f167" y="f159"/>
                    <a:pt x="f168" y="f157"/>
                    <a:pt x="f168" y="f169"/>
                  </a:cubicBezTo>
                  <a:cubicBezTo>
                    <a:pt x="f170" y="f171"/>
                    <a:pt x="f170" y="f172"/>
                    <a:pt x="f170" y="f60"/>
                  </a:cubicBezTo>
                  <a:cubicBezTo>
                    <a:pt x="f170" y="f151"/>
                    <a:pt x="f168" y="f70"/>
                    <a:pt x="f170" y="f173"/>
                  </a:cubicBezTo>
                  <a:cubicBezTo>
                    <a:pt x="f170" y="f174"/>
                    <a:pt x="f175" y="f176"/>
                    <a:pt x="f99" y="f176"/>
                  </a:cubicBezTo>
                  <a:cubicBezTo>
                    <a:pt x="f177" y="f176"/>
                    <a:pt x="f178" y="f176"/>
                    <a:pt x="f179" y="f176"/>
                  </a:cubicBezTo>
                  <a:cubicBezTo>
                    <a:pt x="f180" y="f176"/>
                    <a:pt x="f151" y="f174"/>
                    <a:pt x="f151" y="f173"/>
                  </a:cubicBezTo>
                  <a:cubicBezTo>
                    <a:pt x="f151" y="f70"/>
                    <a:pt x="f151" y="f151"/>
                    <a:pt x="f151" y="f60"/>
                  </a:cubicBezTo>
                  <a:close/>
                  <a:moveTo>
                    <a:pt x="f176" y="f181"/>
                  </a:moveTo>
                  <a:cubicBezTo>
                    <a:pt x="f176" y="f182"/>
                    <a:pt x="f176" y="f183"/>
                    <a:pt x="f176" y="f47"/>
                  </a:cubicBezTo>
                  <a:cubicBezTo>
                    <a:pt x="f176" y="f184"/>
                    <a:pt x="f185" y="f19"/>
                    <a:pt x="f68" y="f19"/>
                  </a:cubicBezTo>
                  <a:cubicBezTo>
                    <a:pt x="f43" y="f19"/>
                    <a:pt x="f42" y="f19"/>
                    <a:pt x="f186" y="f19"/>
                  </a:cubicBezTo>
                  <a:cubicBezTo>
                    <a:pt x="f187" y="f19"/>
                    <a:pt x="f111" y="f188"/>
                    <a:pt x="f189" y="f129"/>
                  </a:cubicBezTo>
                  <a:cubicBezTo>
                    <a:pt x="f190" y="f191"/>
                    <a:pt x="f192" y="f193"/>
                    <a:pt x="f194" y="f195"/>
                  </a:cubicBezTo>
                  <a:cubicBezTo>
                    <a:pt x="f196" y="f197"/>
                    <a:pt x="f198" y="f199"/>
                    <a:pt x="f200" y="f137"/>
                  </a:cubicBezTo>
                  <a:cubicBezTo>
                    <a:pt x="f201" y="f202"/>
                    <a:pt x="f132" y="f203"/>
                    <a:pt x="f132" y="f204"/>
                  </a:cubicBezTo>
                  <a:cubicBezTo>
                    <a:pt x="f132" y="f205"/>
                    <a:pt x="f132" y="f206"/>
                    <a:pt x="f132" y="f207"/>
                  </a:cubicBezTo>
                  <a:cubicBezTo>
                    <a:pt x="f132" y="f208"/>
                    <a:pt x="f209" y="f210"/>
                    <a:pt x="f211" y="f210"/>
                  </a:cubicBezTo>
                  <a:cubicBezTo>
                    <a:pt x="f212" y="f210"/>
                    <a:pt x="f213" y="f210"/>
                    <a:pt x="f214" y="f210"/>
                  </a:cubicBezTo>
                  <a:cubicBezTo>
                    <a:pt x="f215" y="f210"/>
                    <a:pt x="f176" y="f208"/>
                    <a:pt x="f176" y="f216"/>
                  </a:cubicBezTo>
                  <a:cubicBezTo>
                    <a:pt x="f176" y="f217"/>
                    <a:pt x="f176" y="f187"/>
                    <a:pt x="f176" y="f181"/>
                  </a:cubicBezTo>
                  <a:close/>
                  <a:moveTo>
                    <a:pt x="f199" y="f218"/>
                  </a:moveTo>
                  <a:cubicBezTo>
                    <a:pt x="f219" y="f218"/>
                    <a:pt x="f220" y="f221"/>
                    <a:pt x="f222" y="f218"/>
                  </a:cubicBezTo>
                  <a:cubicBezTo>
                    <a:pt x="f223" y="f137"/>
                    <a:pt x="f224" y="f225"/>
                    <a:pt x="f226" y="f227"/>
                  </a:cubicBezTo>
                  <a:cubicBezTo>
                    <a:pt x="f228" y="f229"/>
                    <a:pt x="f230" y="f231"/>
                    <a:pt x="f232" y="f233"/>
                  </a:cubicBezTo>
                  <a:cubicBezTo>
                    <a:pt x="f141" y="f234"/>
                    <a:pt x="f230" y="f235"/>
                    <a:pt x="f236" y="f237"/>
                  </a:cubicBezTo>
                  <a:cubicBezTo>
                    <a:pt x="f238" y="f239"/>
                    <a:pt x="f240" y="f19"/>
                    <a:pt x="f241" y="f19"/>
                  </a:cubicBezTo>
                  <a:cubicBezTo>
                    <a:pt x="f242" y="f19"/>
                    <a:pt x="f243" y="f244"/>
                    <a:pt x="f245" y="f246"/>
                  </a:cubicBezTo>
                  <a:cubicBezTo>
                    <a:pt x="f247" y="f248"/>
                    <a:pt x="f249" y="f247"/>
                    <a:pt x="f19" y="f24"/>
                  </a:cubicBezTo>
                  <a:cubicBezTo>
                    <a:pt x="f250" y="f251"/>
                    <a:pt x="f252" y="f253"/>
                    <a:pt x="f254" y="f255"/>
                  </a:cubicBezTo>
                  <a:cubicBezTo>
                    <a:pt x="f256" y="f257"/>
                    <a:pt x="f258" y="f255"/>
                    <a:pt x="f199" y="f218"/>
                  </a:cubicBezTo>
                  <a:close/>
                  <a:moveTo>
                    <a:pt x="f259" y="f260"/>
                  </a:moveTo>
                  <a:cubicBezTo>
                    <a:pt x="f259" y="f260"/>
                    <a:pt x="f107" y="f260"/>
                    <a:pt x="f107" y="f260"/>
                  </a:cubicBezTo>
                  <a:cubicBezTo>
                    <a:pt x="f107" y="f261"/>
                    <a:pt x="f107" y="f262"/>
                    <a:pt x="f107" y="f142"/>
                  </a:cubicBezTo>
                  <a:cubicBezTo>
                    <a:pt x="f107" y="f263"/>
                    <a:pt x="f107" y="f263"/>
                    <a:pt x="f134" y="f264"/>
                  </a:cubicBezTo>
                  <a:cubicBezTo>
                    <a:pt x="f265" y="f146"/>
                    <a:pt x="f266" y="f238"/>
                    <a:pt x="f267" y="f14"/>
                  </a:cubicBezTo>
                  <a:cubicBezTo>
                    <a:pt x="f268" y="f9"/>
                    <a:pt x="f269" y="f9"/>
                    <a:pt x="f270" y="f226"/>
                  </a:cubicBezTo>
                  <a:cubicBezTo>
                    <a:pt x="f271" y="f272"/>
                    <a:pt x="f273" y="f274"/>
                    <a:pt x="f275" y="f276"/>
                  </a:cubicBezTo>
                  <a:cubicBezTo>
                    <a:pt x="f277" y="f278"/>
                    <a:pt x="f146" y="f279"/>
                    <a:pt x="f236" y="f182"/>
                  </a:cubicBezTo>
                  <a:cubicBezTo>
                    <a:pt x="f141" y="f280"/>
                    <a:pt x="f281" y="f282"/>
                    <a:pt x="f283" y="f113"/>
                  </a:cubicBezTo>
                  <a:cubicBezTo>
                    <a:pt x="f284" y="f285"/>
                    <a:pt x="f286" y="f287"/>
                    <a:pt x="f288" y="f117"/>
                  </a:cubicBezTo>
                  <a:cubicBezTo>
                    <a:pt x="f289" y="f290"/>
                    <a:pt x="f280" y="f291"/>
                    <a:pt x="f292" y="f293"/>
                  </a:cubicBezTo>
                  <a:cubicBezTo>
                    <a:pt x="f294" y="f295"/>
                    <a:pt x="f296" y="f266"/>
                    <a:pt x="f285" y="f297"/>
                  </a:cubicBezTo>
                  <a:cubicBezTo>
                    <a:pt x="f298" y="f48"/>
                    <a:pt x="f259" y="f299"/>
                    <a:pt x="f259" y="f260"/>
                  </a:cubicBezTo>
                  <a:close/>
                  <a:moveTo>
                    <a:pt x="f300" y="f301"/>
                  </a:moveTo>
                  <a:cubicBezTo>
                    <a:pt x="f302" y="f303"/>
                    <a:pt x="f304" y="f305"/>
                    <a:pt x="f197" y="f30"/>
                  </a:cubicBezTo>
                  <a:cubicBezTo>
                    <a:pt x="f306" y="f307"/>
                    <a:pt x="f308" y="f309"/>
                    <a:pt x="f25" y="f310"/>
                  </a:cubicBezTo>
                  <a:cubicBezTo>
                    <a:pt x="f243" y="f123"/>
                    <a:pt x="f218" y="f311"/>
                    <a:pt x="f183" y="f92"/>
                  </a:cubicBezTo>
                  <a:cubicBezTo>
                    <a:pt x="f312" y="f313"/>
                    <a:pt x="f314" y="f315"/>
                    <a:pt x="f316" y="f317"/>
                  </a:cubicBezTo>
                  <a:cubicBezTo>
                    <a:pt x="f8" y="f318"/>
                    <a:pt x="f319" y="f320"/>
                    <a:pt x="f300" y="f301"/>
                  </a:cubicBezTo>
                  <a:close/>
                  <a:moveTo>
                    <a:pt x="f321" y="f19"/>
                  </a:moveTo>
                  <a:cubicBezTo>
                    <a:pt x="f322" y="f308"/>
                    <a:pt x="f322" y="f323"/>
                    <a:pt x="f321" y="f218"/>
                  </a:cubicBezTo>
                  <a:cubicBezTo>
                    <a:pt x="f324" y="f218"/>
                    <a:pt x="f325" y="f218"/>
                    <a:pt x="f326" y="f218"/>
                  </a:cubicBezTo>
                  <a:cubicBezTo>
                    <a:pt x="f327" y="f218"/>
                    <a:pt x="f266" y="f137"/>
                    <a:pt x="f328" y="f221"/>
                  </a:cubicBezTo>
                  <a:cubicBezTo>
                    <a:pt x="f329" y="f330"/>
                    <a:pt x="f34" y="f199"/>
                    <a:pt x="f132" y="f25"/>
                  </a:cubicBezTo>
                  <a:cubicBezTo>
                    <a:pt x="f307" y="f331"/>
                    <a:pt x="f332" y="f333"/>
                    <a:pt x="f294" y="f249"/>
                  </a:cubicBezTo>
                  <a:cubicBezTo>
                    <a:pt x="f334" y="f335"/>
                    <a:pt x="f278" y="f248"/>
                    <a:pt x="f321" y="f19"/>
                  </a:cubicBezTo>
                  <a:close/>
                  <a:moveTo>
                    <a:pt x="f82" y="f63"/>
                  </a:moveTo>
                  <a:cubicBezTo>
                    <a:pt x="f103" y="f63"/>
                    <a:pt x="f72" y="f63"/>
                    <a:pt x="f336" y="f63"/>
                  </a:cubicBezTo>
                  <a:cubicBezTo>
                    <a:pt x="f337" y="f63"/>
                    <a:pt x="f337" y="f63"/>
                    <a:pt x="f338" y="f339"/>
                  </a:cubicBezTo>
                  <a:cubicBezTo>
                    <a:pt x="f338" y="f340"/>
                    <a:pt x="f341" y="f59"/>
                    <a:pt x="f342" y="f59"/>
                  </a:cubicBezTo>
                  <a:cubicBezTo>
                    <a:pt x="f343" y="f53"/>
                    <a:pt x="f344" y="f53"/>
                    <a:pt x="f345" y="f53"/>
                  </a:cubicBezTo>
                  <a:cubicBezTo>
                    <a:pt x="f346" y="f53"/>
                    <a:pt x="f346" y="f53"/>
                    <a:pt x="f346" y="f347"/>
                  </a:cubicBezTo>
                  <a:cubicBezTo>
                    <a:pt x="f346" y="f348"/>
                    <a:pt x="f349" y="f63"/>
                    <a:pt x="f350" y="f63"/>
                  </a:cubicBezTo>
                  <a:cubicBezTo>
                    <a:pt x="f351" y="f69"/>
                    <a:pt x="f352" y="f63"/>
                    <a:pt x="f82" y="f63"/>
                  </a:cubicBezTo>
                  <a:close/>
                </a:path>
              </a:pathLst>
            </a:custGeom>
            <a:solidFill>
              <a:srgbClr val="CF7A0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11">
              <a:extLst>
                <a:ext uri="{FF2B5EF4-FFF2-40B4-BE49-F238E27FC236}">
                  <a16:creationId xmlns:a16="http://schemas.microsoft.com/office/drawing/2014/main" id="{E8E6F61E-B280-61BE-1B48-E4EDA8C5F1FA}"/>
                </a:ext>
              </a:extLst>
            </p:cNvPr>
            <p:cNvSpPr/>
            <p:nvPr/>
          </p:nvSpPr>
          <p:spPr>
            <a:xfrm>
              <a:off x="6183309" y="1331915"/>
              <a:ext cx="862014" cy="144466"/>
            </a:xfrm>
            <a:custGeom>
              <a:avLst/>
              <a:gdLst>
                <a:gd name="f0" fmla="val 10800000"/>
                <a:gd name="f1" fmla="val 5400000"/>
                <a:gd name="f2" fmla="val 180"/>
                <a:gd name="f3" fmla="val w"/>
                <a:gd name="f4" fmla="val h"/>
                <a:gd name="f5" fmla="val 0"/>
                <a:gd name="f6" fmla="val 576"/>
                <a:gd name="f7" fmla="val 97"/>
                <a:gd name="f8" fmla="val 402"/>
                <a:gd name="f9" fmla="val 460"/>
                <a:gd name="f10" fmla="val 518"/>
                <a:gd name="f11" fmla="val 1"/>
                <a:gd name="f12" fmla="val 575"/>
                <a:gd name="f13" fmla="val 29"/>
                <a:gd name="f14" fmla="val 57"/>
                <a:gd name="f15" fmla="val 86"/>
                <a:gd name="f16" fmla="val 94"/>
                <a:gd name="f17" fmla="val 573"/>
                <a:gd name="f18" fmla="val 565"/>
                <a:gd name="f19" fmla="val 533"/>
                <a:gd name="f20" fmla="val 96"/>
                <a:gd name="f21" fmla="val 501"/>
                <a:gd name="f22" fmla="val 469"/>
                <a:gd name="f23" fmla="val 318"/>
                <a:gd name="f24" fmla="val 167"/>
                <a:gd name="f25" fmla="val 16"/>
                <a:gd name="f26" fmla="val 4"/>
                <a:gd name="f27" fmla="val 81"/>
                <a:gd name="f28" fmla="val 2"/>
                <a:gd name="f29" fmla="val 54"/>
                <a:gd name="f30" fmla="val 28"/>
                <a:gd name="f31" fmla="val 59"/>
                <a:gd name="f32" fmla="val 117"/>
                <a:gd name="f33" fmla="val 174"/>
                <a:gd name="f34" fmla="val 191"/>
                <a:gd name="f35" fmla="val 207"/>
                <a:gd name="f36" fmla="val 224"/>
                <a:gd name="f37" fmla="val 267"/>
                <a:gd name="f38" fmla="val 310"/>
                <a:gd name="f39" fmla="val 352"/>
                <a:gd name="f40" fmla="val 369"/>
                <a:gd name="f41" fmla="val 386"/>
                <a:gd name="f42" fmla="+- 0 0 -90"/>
                <a:gd name="f43" fmla="*/ f3 1 576"/>
                <a:gd name="f44" fmla="*/ f4 1 97"/>
                <a:gd name="f45" fmla="val f5"/>
                <a:gd name="f46" fmla="val f6"/>
                <a:gd name="f47" fmla="val f7"/>
                <a:gd name="f48" fmla="*/ f42 f0 1"/>
                <a:gd name="f49" fmla="+- f47 0 f45"/>
                <a:gd name="f50" fmla="+- f46 0 f45"/>
                <a:gd name="f51" fmla="*/ f48 1 f2"/>
                <a:gd name="f52" fmla="*/ f50 1 576"/>
                <a:gd name="f53" fmla="*/ f49 1 97"/>
                <a:gd name="f54" fmla="*/ 402 f50 1"/>
                <a:gd name="f55" fmla="*/ 0 f49 1"/>
                <a:gd name="f56" fmla="*/ 575 f50 1"/>
                <a:gd name="f57" fmla="*/ 1 f49 1"/>
                <a:gd name="f58" fmla="*/ 576 f50 1"/>
                <a:gd name="f59" fmla="*/ 86 f49 1"/>
                <a:gd name="f60" fmla="*/ 565 f50 1"/>
                <a:gd name="f61" fmla="*/ 97 f49 1"/>
                <a:gd name="f62" fmla="*/ 469 f50 1"/>
                <a:gd name="f63" fmla="*/ 96 f49 1"/>
                <a:gd name="f64" fmla="*/ 16 f50 1"/>
                <a:gd name="f65" fmla="*/ 1 f50 1"/>
                <a:gd name="f66" fmla="*/ 81 f49 1"/>
                <a:gd name="f67" fmla="*/ 174 f50 1"/>
                <a:gd name="f68" fmla="*/ 224 f50 1"/>
                <a:gd name="f69" fmla="*/ 352 f50 1"/>
                <a:gd name="f70" fmla="+- f51 0 f1"/>
                <a:gd name="f71" fmla="*/ f54 1 576"/>
                <a:gd name="f72" fmla="*/ f55 1 97"/>
                <a:gd name="f73" fmla="*/ f56 1 576"/>
                <a:gd name="f74" fmla="*/ f57 1 97"/>
                <a:gd name="f75" fmla="*/ f58 1 576"/>
                <a:gd name="f76" fmla="*/ f59 1 97"/>
                <a:gd name="f77" fmla="*/ f60 1 576"/>
                <a:gd name="f78" fmla="*/ f61 1 97"/>
                <a:gd name="f79" fmla="*/ f62 1 576"/>
                <a:gd name="f80" fmla="*/ f63 1 97"/>
                <a:gd name="f81" fmla="*/ f64 1 576"/>
                <a:gd name="f82" fmla="*/ f65 1 576"/>
                <a:gd name="f83" fmla="*/ f66 1 97"/>
                <a:gd name="f84" fmla="*/ f67 1 576"/>
                <a:gd name="f85" fmla="*/ f68 1 576"/>
                <a:gd name="f86" fmla="*/ f69 1 576"/>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2"/>
                <a:gd name="f103" fmla="*/ f83 1 f53"/>
                <a:gd name="f104" fmla="*/ f84 1 f52"/>
                <a:gd name="f105" fmla="*/ f85 1 f52"/>
                <a:gd name="f106" fmla="*/ f86 1 f52"/>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3 1"/>
                <a:gd name="f123" fmla="*/ f103 f44 1"/>
                <a:gd name="f124" fmla="*/ f104 f43 1"/>
                <a:gd name="f125" fmla="*/ f105 f43 1"/>
                <a:gd name="f126" fmla="*/ f106 f43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20"/>
                </a:cxn>
                <a:cxn ang="f70">
                  <a:pos x="f121" y="f118"/>
                </a:cxn>
                <a:cxn ang="f70">
                  <a:pos x="f122" y="f123"/>
                </a:cxn>
                <a:cxn ang="f70">
                  <a:pos x="f122" y="f114"/>
                </a:cxn>
                <a:cxn ang="f70">
                  <a:pos x="f124" y="f112"/>
                </a:cxn>
                <a:cxn ang="f70">
                  <a:pos x="f125" y="f112"/>
                </a:cxn>
                <a:cxn ang="f70">
                  <a:pos x="f126" y="f112"/>
                </a:cxn>
                <a:cxn ang="f70">
                  <a:pos x="f111" y="f112"/>
                </a:cxn>
              </a:cxnLst>
              <a:rect l="f107" t="f110" r="f108" b="f109"/>
              <a:pathLst>
                <a:path w="576" h="97">
                  <a:moveTo>
                    <a:pt x="f8" y="f5"/>
                  </a:moveTo>
                  <a:cubicBezTo>
                    <a:pt x="f9" y="f5"/>
                    <a:pt x="f10" y="f11"/>
                    <a:pt x="f12" y="f11"/>
                  </a:cubicBezTo>
                  <a:cubicBezTo>
                    <a:pt x="f12" y="f13"/>
                    <a:pt x="f12" y="f14"/>
                    <a:pt x="f6" y="f15"/>
                  </a:cubicBezTo>
                  <a:cubicBezTo>
                    <a:pt x="f6" y="f16"/>
                    <a:pt x="f17" y="f7"/>
                    <a:pt x="f18" y="f7"/>
                  </a:cubicBezTo>
                  <a:cubicBezTo>
                    <a:pt x="f19" y="f20"/>
                    <a:pt x="f21" y="f20"/>
                    <a:pt x="f22" y="f20"/>
                  </a:cubicBezTo>
                  <a:cubicBezTo>
                    <a:pt x="f23" y="f20"/>
                    <a:pt x="f24" y="f20"/>
                    <a:pt x="f25" y="f7"/>
                  </a:cubicBezTo>
                  <a:cubicBezTo>
                    <a:pt x="f26" y="f7"/>
                    <a:pt x="f5" y="f16"/>
                    <a:pt x="f11" y="f27"/>
                  </a:cubicBezTo>
                  <a:cubicBezTo>
                    <a:pt x="f28" y="f29"/>
                    <a:pt x="f11" y="f30"/>
                    <a:pt x="f11" y="f11"/>
                  </a:cubicBezTo>
                  <a:cubicBezTo>
                    <a:pt x="f31" y="f11"/>
                    <a:pt x="f32" y="f5"/>
                    <a:pt x="f33" y="f5"/>
                  </a:cubicBezTo>
                  <a:cubicBezTo>
                    <a:pt x="f34" y="f5"/>
                    <a:pt x="f35" y="f5"/>
                    <a:pt x="f36" y="f5"/>
                  </a:cubicBezTo>
                  <a:cubicBezTo>
                    <a:pt x="f37" y="f5"/>
                    <a:pt x="f38" y="f5"/>
                    <a:pt x="f39" y="f5"/>
                  </a:cubicBezTo>
                  <a:cubicBezTo>
                    <a:pt x="f40" y="f5"/>
                    <a:pt x="f41" y="f5"/>
                    <a:pt x="f8" y="f5"/>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12">
              <a:extLst>
                <a:ext uri="{FF2B5EF4-FFF2-40B4-BE49-F238E27FC236}">
                  <a16:creationId xmlns:a16="http://schemas.microsoft.com/office/drawing/2014/main" id="{6EDB06A7-3880-2F8B-C4F3-187B4853D511}"/>
                </a:ext>
              </a:extLst>
            </p:cNvPr>
            <p:cNvSpPr/>
            <p:nvPr/>
          </p:nvSpPr>
          <p:spPr>
            <a:xfrm>
              <a:off x="6111877" y="1820863"/>
              <a:ext cx="1004889" cy="1160465"/>
            </a:xfrm>
            <a:custGeom>
              <a:avLst/>
              <a:gdLst>
                <a:gd name="f0" fmla="val 10800000"/>
                <a:gd name="f1" fmla="val 5400000"/>
                <a:gd name="f2" fmla="val 360"/>
                <a:gd name="f3" fmla="val 180"/>
                <a:gd name="f4" fmla="val w"/>
                <a:gd name="f5" fmla="val h"/>
                <a:gd name="f6" fmla="val 0"/>
                <a:gd name="f7" fmla="val 671"/>
                <a:gd name="f8" fmla="val 775"/>
                <a:gd name="f9" fmla="val 334"/>
                <a:gd name="f10" fmla="val 228"/>
                <a:gd name="f11" fmla="val 122"/>
                <a:gd name="f12" fmla="val 16"/>
                <a:gd name="f13" fmla="val 3"/>
                <a:gd name="f14" fmla="val 773"/>
                <a:gd name="f15" fmla="val 760"/>
                <a:gd name="f16" fmla="val 597"/>
                <a:gd name="f17" fmla="val 435"/>
                <a:gd name="f18" fmla="val 272"/>
                <a:gd name="f19" fmla="val 139"/>
                <a:gd name="f20" fmla="val 98"/>
                <a:gd name="f21" fmla="val 26"/>
                <a:gd name="f22" fmla="val 231"/>
                <a:gd name="f23" fmla="val 12"/>
                <a:gd name="f24" fmla="val 312"/>
                <a:gd name="f25" fmla="val 4"/>
                <a:gd name="f26" fmla="val 395"/>
                <a:gd name="f27" fmla="val 475"/>
                <a:gd name="f28" fmla="val 18"/>
                <a:gd name="f29" fmla="val 577"/>
                <a:gd name="f30" fmla="val 42"/>
                <a:gd name="f31" fmla="val 655"/>
                <a:gd name="f32" fmla="val 134"/>
                <a:gd name="f33" fmla="val 668"/>
                <a:gd name="f34" fmla="val 238"/>
                <a:gd name="f35" fmla="val 670"/>
                <a:gd name="f36" fmla="val 250"/>
                <a:gd name="f37" fmla="val 262"/>
                <a:gd name="f38" fmla="val 274"/>
                <a:gd name="f39" fmla="val 436"/>
                <a:gd name="f40" fmla="val 759"/>
                <a:gd name="f41" fmla="val 772"/>
                <a:gd name="f42" fmla="val 654"/>
                <a:gd name="f43" fmla="val 548"/>
                <a:gd name="f44" fmla="val 441"/>
                <a:gd name="f45" fmla="val 311"/>
                <a:gd name="f46" fmla="val 175"/>
                <a:gd name="f47" fmla="val 260"/>
                <a:gd name="f48" fmla="val 151"/>
                <a:gd name="f49" fmla="val 208"/>
                <a:gd name="f50" fmla="val 155"/>
                <a:gd name="f51" fmla="val 153"/>
                <a:gd name="f52" fmla="val 147"/>
                <a:gd name="f53" fmla="val 144"/>
                <a:gd name="f54" fmla="val 154"/>
                <a:gd name="f55" fmla="val 143"/>
                <a:gd name="f56" fmla="val 163"/>
                <a:gd name="f57" fmla="val 218"/>
                <a:gd name="f58" fmla="val 213"/>
                <a:gd name="f59" fmla="val 286"/>
                <a:gd name="f60" fmla="val 215"/>
                <a:gd name="f61" fmla="val 216"/>
                <a:gd name="f62" fmla="val 287"/>
                <a:gd name="f63" fmla="val 289"/>
                <a:gd name="f64" fmla="val 174"/>
                <a:gd name="f65" fmla="val 324"/>
                <a:gd name="f66" fmla="val 149"/>
                <a:gd name="f67" fmla="val 368"/>
                <a:gd name="f68" fmla="val 422"/>
                <a:gd name="f69" fmla="val 133"/>
                <a:gd name="f70" fmla="val 242"/>
                <a:gd name="f71" fmla="val 648"/>
                <a:gd name="f72" fmla="val 367"/>
                <a:gd name="f73" fmla="val 629"/>
                <a:gd name="f74" fmla="val 456"/>
                <a:gd name="f75" fmla="val 615"/>
                <a:gd name="f76" fmla="val 526"/>
                <a:gd name="f77" fmla="val 535"/>
                <a:gd name="f78" fmla="val 527"/>
                <a:gd name="f79" fmla="val 446"/>
                <a:gd name="f80" fmla="val 528"/>
                <a:gd name="f81" fmla="val 349"/>
                <a:gd name="f82" fmla="val 463"/>
                <a:gd name="f83" fmla="val 268"/>
                <a:gd name="f84" fmla="val 371"/>
                <a:gd name="f85" fmla="val 252"/>
                <a:gd name="f86" fmla="val 359"/>
                <a:gd name="f87" fmla="val 246"/>
                <a:gd name="f88" fmla="val 237"/>
                <a:gd name="f89" fmla="val 189"/>
                <a:gd name="f90" fmla="val 164"/>
                <a:gd name="f91" fmla="val 128"/>
                <a:gd name="f92" fmla="val 323"/>
                <a:gd name="f93" fmla="val 129"/>
                <a:gd name="f94" fmla="val 322"/>
                <a:gd name="f95" fmla="val 321"/>
                <a:gd name="f96" fmla="val 320"/>
                <a:gd name="f97" fmla="val 313"/>
                <a:gd name="f98" fmla="val 130"/>
                <a:gd name="f99" fmla="val 137"/>
                <a:gd name="f100" fmla="val 161"/>
                <a:gd name="f101" fmla="+- 0 0 -90"/>
                <a:gd name="f102" fmla="*/ f4 1 671"/>
                <a:gd name="f103" fmla="*/ f5 1 775"/>
                <a:gd name="f104" fmla="val f6"/>
                <a:gd name="f105" fmla="val f7"/>
                <a:gd name="f106" fmla="val f8"/>
                <a:gd name="f107" fmla="*/ f101 f0 1"/>
                <a:gd name="f108" fmla="+- f106 0 f104"/>
                <a:gd name="f109" fmla="+- f105 0 f104"/>
                <a:gd name="f110" fmla="*/ f107 1 f3"/>
                <a:gd name="f111" fmla="*/ f109 1 671"/>
                <a:gd name="f112" fmla="*/ f108 1 775"/>
                <a:gd name="f113" fmla="*/ 334 f109 1"/>
                <a:gd name="f114" fmla="*/ 775 f108 1"/>
                <a:gd name="f115" fmla="*/ 16 f109 1"/>
                <a:gd name="f116" fmla="*/ 0 f109 1"/>
                <a:gd name="f117" fmla="*/ 760 f108 1"/>
                <a:gd name="f118" fmla="*/ 272 f108 1"/>
                <a:gd name="f119" fmla="*/ 231 f109 1"/>
                <a:gd name="f120" fmla="*/ 12 f108 1"/>
                <a:gd name="f121" fmla="*/ 475 f109 1"/>
                <a:gd name="f122" fmla="*/ 18 f108 1"/>
                <a:gd name="f123" fmla="*/ 668 f109 1"/>
                <a:gd name="f124" fmla="*/ 238 f108 1"/>
                <a:gd name="f125" fmla="*/ 670 f109 1"/>
                <a:gd name="f126" fmla="*/ 274 f108 1"/>
                <a:gd name="f127" fmla="*/ 671 f109 1"/>
                <a:gd name="f128" fmla="*/ 759 f108 1"/>
                <a:gd name="f129" fmla="*/ 654 f109 1"/>
                <a:gd name="f130" fmla="*/ 311 f109 1"/>
                <a:gd name="f131" fmla="*/ 175 f108 1"/>
                <a:gd name="f132" fmla="*/ 155 f109 1"/>
                <a:gd name="f133" fmla="*/ 153 f108 1"/>
                <a:gd name="f134" fmla="*/ 143 f109 1"/>
                <a:gd name="f135" fmla="*/ 163 f108 1"/>
                <a:gd name="f136" fmla="*/ 213 f109 1"/>
                <a:gd name="f137" fmla="*/ 286 f108 1"/>
                <a:gd name="f138" fmla="*/ 218 f109 1"/>
                <a:gd name="f139" fmla="*/ 289 f108 1"/>
                <a:gd name="f140" fmla="*/ 144 f109 1"/>
                <a:gd name="f141" fmla="*/ 422 f108 1"/>
                <a:gd name="f142" fmla="*/ 367 f109 1"/>
                <a:gd name="f143" fmla="*/ 629 f108 1"/>
                <a:gd name="f144" fmla="*/ 527 f109 1"/>
                <a:gd name="f145" fmla="*/ 446 f108 1"/>
                <a:gd name="f146" fmla="*/ 371 f109 1"/>
                <a:gd name="f147" fmla="*/ 252 f108 1"/>
                <a:gd name="f148" fmla="*/ 359 f109 1"/>
                <a:gd name="f149" fmla="*/ 237 f108 1"/>
                <a:gd name="f150" fmla="*/ 164 f108 1"/>
                <a:gd name="f151" fmla="*/ 323 f109 1"/>
                <a:gd name="f152" fmla="*/ 129 f108 1"/>
                <a:gd name="f153" fmla="*/ 320 f109 1"/>
                <a:gd name="f154" fmla="*/ 137 f108 1"/>
                <a:gd name="f155" fmla="+- f110 0 f1"/>
                <a:gd name="f156" fmla="*/ f113 1 671"/>
                <a:gd name="f157" fmla="*/ f114 1 775"/>
                <a:gd name="f158" fmla="*/ f115 1 671"/>
                <a:gd name="f159" fmla="*/ f116 1 671"/>
                <a:gd name="f160" fmla="*/ f117 1 775"/>
                <a:gd name="f161" fmla="*/ f118 1 775"/>
                <a:gd name="f162" fmla="*/ f119 1 671"/>
                <a:gd name="f163" fmla="*/ f120 1 775"/>
                <a:gd name="f164" fmla="*/ f121 1 671"/>
                <a:gd name="f165" fmla="*/ f122 1 775"/>
                <a:gd name="f166" fmla="*/ f123 1 671"/>
                <a:gd name="f167" fmla="*/ f124 1 775"/>
                <a:gd name="f168" fmla="*/ f125 1 671"/>
                <a:gd name="f169" fmla="*/ f126 1 775"/>
                <a:gd name="f170" fmla="*/ f127 1 671"/>
                <a:gd name="f171" fmla="*/ f128 1 775"/>
                <a:gd name="f172" fmla="*/ f129 1 671"/>
                <a:gd name="f173" fmla="*/ f130 1 671"/>
                <a:gd name="f174" fmla="*/ f131 1 775"/>
                <a:gd name="f175" fmla="*/ f132 1 671"/>
                <a:gd name="f176" fmla="*/ f133 1 775"/>
                <a:gd name="f177" fmla="*/ f134 1 671"/>
                <a:gd name="f178" fmla="*/ f135 1 775"/>
                <a:gd name="f179" fmla="*/ f136 1 671"/>
                <a:gd name="f180" fmla="*/ f137 1 775"/>
                <a:gd name="f181" fmla="*/ f138 1 671"/>
                <a:gd name="f182" fmla="*/ f139 1 775"/>
                <a:gd name="f183" fmla="*/ f140 1 671"/>
                <a:gd name="f184" fmla="*/ f141 1 775"/>
                <a:gd name="f185" fmla="*/ f142 1 671"/>
                <a:gd name="f186" fmla="*/ f143 1 775"/>
                <a:gd name="f187" fmla="*/ f144 1 671"/>
                <a:gd name="f188" fmla="*/ f145 1 775"/>
                <a:gd name="f189" fmla="*/ f146 1 671"/>
                <a:gd name="f190" fmla="*/ f147 1 775"/>
                <a:gd name="f191" fmla="*/ f148 1 671"/>
                <a:gd name="f192" fmla="*/ f149 1 775"/>
                <a:gd name="f193" fmla="*/ f150 1 775"/>
                <a:gd name="f194" fmla="*/ f151 1 671"/>
                <a:gd name="f195" fmla="*/ f152 1 775"/>
                <a:gd name="f196" fmla="*/ f153 1 671"/>
                <a:gd name="f197" fmla="*/ f154 1 775"/>
                <a:gd name="f198" fmla="*/ 0 1 f111"/>
                <a:gd name="f199" fmla="*/ f105 1 f111"/>
                <a:gd name="f200" fmla="*/ 0 1 f112"/>
                <a:gd name="f201" fmla="*/ f106 1 f112"/>
                <a:gd name="f202" fmla="*/ f156 1 f111"/>
                <a:gd name="f203" fmla="*/ f157 1 f112"/>
                <a:gd name="f204" fmla="*/ f158 1 f111"/>
                <a:gd name="f205" fmla="*/ f159 1 f111"/>
                <a:gd name="f206" fmla="*/ f160 1 f112"/>
                <a:gd name="f207" fmla="*/ f161 1 f112"/>
                <a:gd name="f208" fmla="*/ f162 1 f111"/>
                <a:gd name="f209" fmla="*/ f163 1 f112"/>
                <a:gd name="f210" fmla="*/ f164 1 f111"/>
                <a:gd name="f211" fmla="*/ f165 1 f112"/>
                <a:gd name="f212" fmla="*/ f166 1 f111"/>
                <a:gd name="f213" fmla="*/ f167 1 f112"/>
                <a:gd name="f214" fmla="*/ f168 1 f111"/>
                <a:gd name="f215" fmla="*/ f169 1 f112"/>
                <a:gd name="f216" fmla="*/ f170 1 f111"/>
                <a:gd name="f217" fmla="*/ f171 1 f112"/>
                <a:gd name="f218" fmla="*/ f172 1 f111"/>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1"/>
                <a:gd name="f230" fmla="*/ f184 1 f112"/>
                <a:gd name="f231" fmla="*/ f185 1 f111"/>
                <a:gd name="f232" fmla="*/ f186 1 f112"/>
                <a:gd name="f233" fmla="*/ f187 1 f111"/>
                <a:gd name="f234" fmla="*/ f188 1 f112"/>
                <a:gd name="f235" fmla="*/ f189 1 f111"/>
                <a:gd name="f236" fmla="*/ f190 1 f112"/>
                <a:gd name="f237" fmla="*/ f191 1 f111"/>
                <a:gd name="f238" fmla="*/ f192 1 f112"/>
                <a:gd name="f239" fmla="*/ f193 1 f112"/>
                <a:gd name="f240" fmla="*/ f194 1 f111"/>
                <a:gd name="f241" fmla="*/ f195 1 f112"/>
                <a:gd name="f242" fmla="*/ f196 1 f111"/>
                <a:gd name="f243" fmla="*/ f197 1 f112"/>
                <a:gd name="f244" fmla="*/ f198 f102 1"/>
                <a:gd name="f245" fmla="*/ f199 f102 1"/>
                <a:gd name="f246" fmla="*/ f201 f103 1"/>
                <a:gd name="f247" fmla="*/ f200 f103 1"/>
                <a:gd name="f248" fmla="*/ f202 f102 1"/>
                <a:gd name="f249" fmla="*/ f203 f103 1"/>
                <a:gd name="f250" fmla="*/ f204 f102 1"/>
                <a:gd name="f251" fmla="*/ f205 f102 1"/>
                <a:gd name="f252" fmla="*/ f206 f103 1"/>
                <a:gd name="f253" fmla="*/ f207 f103 1"/>
                <a:gd name="f254" fmla="*/ f208 f102 1"/>
                <a:gd name="f255" fmla="*/ f209 f103 1"/>
                <a:gd name="f256" fmla="*/ f210 f102 1"/>
                <a:gd name="f257" fmla="*/ f211 f103 1"/>
                <a:gd name="f258" fmla="*/ f212 f102 1"/>
                <a:gd name="f259" fmla="*/ f213 f103 1"/>
                <a:gd name="f260" fmla="*/ f214 f102 1"/>
                <a:gd name="f261" fmla="*/ f215 f103 1"/>
                <a:gd name="f262" fmla="*/ f216 f102 1"/>
                <a:gd name="f263" fmla="*/ f217 f103 1"/>
                <a:gd name="f264" fmla="*/ f218 f102 1"/>
                <a:gd name="f265" fmla="*/ f219 f102 1"/>
                <a:gd name="f266" fmla="*/ f220 f103 1"/>
                <a:gd name="f267" fmla="*/ f221 f102 1"/>
                <a:gd name="f268" fmla="*/ f222 f103 1"/>
                <a:gd name="f269" fmla="*/ f223 f102 1"/>
                <a:gd name="f270" fmla="*/ f224 f103 1"/>
                <a:gd name="f271" fmla="*/ f225 f102 1"/>
                <a:gd name="f272" fmla="*/ f226 f103 1"/>
                <a:gd name="f273" fmla="*/ f227 f102 1"/>
                <a:gd name="f274" fmla="*/ f228 f103 1"/>
                <a:gd name="f275" fmla="*/ f229 f102 1"/>
                <a:gd name="f276" fmla="*/ f230 f103 1"/>
                <a:gd name="f277" fmla="*/ f231 f102 1"/>
                <a:gd name="f278" fmla="*/ f232 f103 1"/>
                <a:gd name="f279" fmla="*/ f233 f102 1"/>
                <a:gd name="f280" fmla="*/ f234 f103 1"/>
                <a:gd name="f281" fmla="*/ f235 f102 1"/>
                <a:gd name="f282" fmla="*/ f236 f103 1"/>
                <a:gd name="f283" fmla="*/ f237 f102 1"/>
                <a:gd name="f284" fmla="*/ f238 f103 1"/>
                <a:gd name="f285" fmla="*/ f239 f103 1"/>
                <a:gd name="f286" fmla="*/ f240 f102 1"/>
                <a:gd name="f287" fmla="*/ f241 f103 1"/>
                <a:gd name="f288" fmla="*/ f242 f102 1"/>
                <a:gd name="f289" fmla="*/ f243 f103 1"/>
              </a:gdLst>
              <a:ahLst/>
              <a:cxnLst>
                <a:cxn ang="3cd4">
                  <a:pos x="hc" y="t"/>
                </a:cxn>
                <a:cxn ang="0">
                  <a:pos x="r" y="vc"/>
                </a:cxn>
                <a:cxn ang="cd4">
                  <a:pos x="hc" y="b"/>
                </a:cxn>
                <a:cxn ang="cd2">
                  <a:pos x="l" y="vc"/>
                </a:cxn>
                <a:cxn ang="f155">
                  <a:pos x="f248" y="f249"/>
                </a:cxn>
                <a:cxn ang="f155">
                  <a:pos x="f250" y="f249"/>
                </a:cxn>
                <a:cxn ang="f155">
                  <a:pos x="f251" y="f252"/>
                </a:cxn>
                <a:cxn ang="f155">
                  <a:pos x="f251" y="f253"/>
                </a:cxn>
                <a:cxn ang="f155">
                  <a:pos x="f254" y="f255"/>
                </a:cxn>
                <a:cxn ang="f155">
                  <a:pos x="f256" y="f257"/>
                </a:cxn>
                <a:cxn ang="f155">
                  <a:pos x="f258" y="f259"/>
                </a:cxn>
                <a:cxn ang="f155">
                  <a:pos x="f260" y="f261"/>
                </a:cxn>
                <a:cxn ang="f155">
                  <a:pos x="f262" y="f263"/>
                </a:cxn>
                <a:cxn ang="f155">
                  <a:pos x="f264" y="f249"/>
                </a:cxn>
                <a:cxn ang="f155">
                  <a:pos x="f248" y="f249"/>
                </a:cxn>
                <a:cxn ang="f155">
                  <a:pos x="f265" y="f266"/>
                </a:cxn>
                <a:cxn ang="f155">
                  <a:pos x="f267" y="f268"/>
                </a:cxn>
                <a:cxn ang="f155">
                  <a:pos x="f269" y="f270"/>
                </a:cxn>
                <a:cxn ang="f155">
                  <a:pos x="f271" y="f272"/>
                </a:cxn>
                <a:cxn ang="f155">
                  <a:pos x="f273" y="f274"/>
                </a:cxn>
                <a:cxn ang="f155">
                  <a:pos x="f275" y="f276"/>
                </a:cxn>
                <a:cxn ang="f155">
                  <a:pos x="f277" y="f278"/>
                </a:cxn>
                <a:cxn ang="f155">
                  <a:pos x="f279" y="f280"/>
                </a:cxn>
                <a:cxn ang="f155">
                  <a:pos x="f281" y="f282"/>
                </a:cxn>
                <a:cxn ang="f155">
                  <a:pos x="f283" y="f284"/>
                </a:cxn>
                <a:cxn ang="f155">
                  <a:pos x="f283" y="f285"/>
                </a:cxn>
                <a:cxn ang="f155">
                  <a:pos x="f286" y="f287"/>
                </a:cxn>
                <a:cxn ang="f155">
                  <a:pos x="f288" y="f287"/>
                </a:cxn>
                <a:cxn ang="f155">
                  <a:pos x="f265" y="f289"/>
                </a:cxn>
                <a:cxn ang="f155">
                  <a:pos x="f265" y="f266"/>
                </a:cxn>
              </a:cxnLst>
              <a:rect l="f244" t="f247" r="f245" b="f246"/>
              <a:pathLst>
                <a:path w="671" h="775">
                  <a:moveTo>
                    <a:pt x="f9" y="f8"/>
                  </a:moveTo>
                  <a:cubicBezTo>
                    <a:pt x="f10" y="f8"/>
                    <a:pt x="f11" y="f8"/>
                    <a:pt x="f12" y="f8"/>
                  </a:cubicBezTo>
                  <a:cubicBezTo>
                    <a:pt x="f13" y="f8"/>
                    <a:pt x="f6" y="f14"/>
                    <a:pt x="f6" y="f15"/>
                  </a:cubicBezTo>
                  <a:cubicBezTo>
                    <a:pt x="f6" y="f16"/>
                    <a:pt x="f6" y="f17"/>
                    <a:pt x="f6" y="f18"/>
                  </a:cubicBezTo>
                  <a:cubicBezTo>
                    <a:pt x="f6" y="f19"/>
                    <a:pt x="f20" y="f21"/>
                    <a:pt x="f22" y="f23"/>
                  </a:cubicBezTo>
                  <a:cubicBezTo>
                    <a:pt x="f24" y="f25"/>
                    <a:pt x="f26" y="f6"/>
                    <a:pt x="f27" y="f28"/>
                  </a:cubicBezTo>
                  <a:cubicBezTo>
                    <a:pt x="f29" y="f30"/>
                    <a:pt x="f31" y="f32"/>
                    <a:pt x="f33" y="f34"/>
                  </a:cubicBezTo>
                  <a:cubicBezTo>
                    <a:pt x="f35" y="f36"/>
                    <a:pt x="f35" y="f37"/>
                    <a:pt x="f35" y="f38"/>
                  </a:cubicBezTo>
                  <a:cubicBezTo>
                    <a:pt x="f35" y="f39"/>
                    <a:pt x="f35" y="f16"/>
                    <a:pt x="f7" y="f40"/>
                  </a:cubicBezTo>
                  <a:cubicBezTo>
                    <a:pt x="f7" y="f41"/>
                    <a:pt x="f33" y="f8"/>
                    <a:pt x="f42" y="f8"/>
                  </a:cubicBezTo>
                  <a:cubicBezTo>
                    <a:pt x="f43" y="f8"/>
                    <a:pt x="f44" y="f8"/>
                    <a:pt x="f9" y="f8"/>
                  </a:cubicBezTo>
                  <a:close/>
                  <a:moveTo>
                    <a:pt x="f45" y="f46"/>
                  </a:moveTo>
                  <a:cubicBezTo>
                    <a:pt x="f47" y="f48"/>
                    <a:pt x="f49" y="f48"/>
                    <a:pt x="f50" y="f51"/>
                  </a:cubicBezTo>
                  <a:cubicBezTo>
                    <a:pt x="f52" y="f51"/>
                    <a:pt x="f53" y="f54"/>
                    <a:pt x="f55" y="f56"/>
                  </a:cubicBezTo>
                  <a:cubicBezTo>
                    <a:pt x="f55" y="f57"/>
                    <a:pt x="f56" y="f47"/>
                    <a:pt x="f58" y="f59"/>
                  </a:cubicBezTo>
                  <a:cubicBezTo>
                    <a:pt x="f60" y="f59"/>
                    <a:pt x="f61" y="f62"/>
                    <a:pt x="f57" y="f63"/>
                  </a:cubicBezTo>
                  <a:cubicBezTo>
                    <a:pt x="f64" y="f65"/>
                    <a:pt x="f66" y="f67"/>
                    <a:pt x="f53" y="f68"/>
                  </a:cubicBezTo>
                  <a:cubicBezTo>
                    <a:pt x="f69" y="f43"/>
                    <a:pt x="f70" y="f71"/>
                    <a:pt x="f72" y="f73"/>
                  </a:cubicBezTo>
                  <a:cubicBezTo>
                    <a:pt x="f74" y="f75"/>
                    <a:pt x="f76" y="f77"/>
                    <a:pt x="f78" y="f79"/>
                  </a:cubicBezTo>
                  <a:cubicBezTo>
                    <a:pt x="f80" y="f81"/>
                    <a:pt x="f82" y="f83"/>
                    <a:pt x="f84" y="f85"/>
                  </a:cubicBezTo>
                  <a:cubicBezTo>
                    <a:pt x="f2" y="f36"/>
                    <a:pt x="f86" y="f87"/>
                    <a:pt x="f86" y="f88"/>
                  </a:cubicBezTo>
                  <a:cubicBezTo>
                    <a:pt x="f86" y="f58"/>
                    <a:pt x="f86" y="f89"/>
                    <a:pt x="f86" y="f90"/>
                  </a:cubicBezTo>
                  <a:cubicBezTo>
                    <a:pt x="f86" y="f91"/>
                    <a:pt x="f86" y="f91"/>
                    <a:pt x="f92" y="f93"/>
                  </a:cubicBezTo>
                  <a:cubicBezTo>
                    <a:pt x="f94" y="f93"/>
                    <a:pt x="f95" y="f93"/>
                    <a:pt x="f96" y="f93"/>
                  </a:cubicBezTo>
                  <a:cubicBezTo>
                    <a:pt x="f97" y="f91"/>
                    <a:pt x="f45" y="f98"/>
                    <a:pt x="f45" y="f99"/>
                  </a:cubicBezTo>
                  <a:cubicBezTo>
                    <a:pt x="f24" y="f66"/>
                    <a:pt x="f45" y="f100"/>
                    <a:pt x="f45" y="f46"/>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13">
              <a:extLst>
                <a:ext uri="{FF2B5EF4-FFF2-40B4-BE49-F238E27FC236}">
                  <a16:creationId xmlns:a16="http://schemas.microsoft.com/office/drawing/2014/main" id="{69BB6377-3B3B-FBC4-9282-AF4BCF726EB3}"/>
                </a:ext>
              </a:extLst>
            </p:cNvPr>
            <p:cNvSpPr/>
            <p:nvPr/>
          </p:nvSpPr>
          <p:spPr>
            <a:xfrm>
              <a:off x="6443667" y="1187448"/>
              <a:ext cx="341308" cy="144466"/>
            </a:xfrm>
            <a:custGeom>
              <a:avLst/>
              <a:gdLst>
                <a:gd name="f0" fmla="val 10800000"/>
                <a:gd name="f1" fmla="val 5400000"/>
                <a:gd name="f2" fmla="val 180"/>
                <a:gd name="f3" fmla="val w"/>
                <a:gd name="f4" fmla="val h"/>
                <a:gd name="f5" fmla="val 0"/>
                <a:gd name="f6" fmla="val 228"/>
                <a:gd name="f7" fmla="val 96"/>
                <a:gd name="f8" fmla="val 212"/>
                <a:gd name="f9" fmla="val 195"/>
                <a:gd name="f10" fmla="val 178"/>
                <a:gd name="f11" fmla="val 175"/>
                <a:gd name="f12" fmla="val 83"/>
                <a:gd name="f13" fmla="val 171"/>
                <a:gd name="f14" fmla="val 71"/>
                <a:gd name="f15" fmla="val 169"/>
                <a:gd name="f16" fmla="val 58"/>
                <a:gd name="f17" fmla="val 168"/>
                <a:gd name="f18" fmla="val 49"/>
                <a:gd name="f19" fmla="val 164"/>
                <a:gd name="f20" fmla="val 157"/>
                <a:gd name="f21" fmla="val 129"/>
                <a:gd name="f22" fmla="val 100"/>
                <a:gd name="f23" fmla="val 65"/>
                <a:gd name="f24" fmla="val 61"/>
                <a:gd name="f25" fmla="val 59"/>
                <a:gd name="f26" fmla="val 57"/>
                <a:gd name="f27" fmla="val 53"/>
                <a:gd name="f28" fmla="val 50"/>
                <a:gd name="f29" fmla="val 33"/>
                <a:gd name="f30" fmla="val 17"/>
                <a:gd name="f31" fmla="val 7"/>
                <a:gd name="f32" fmla="val 67"/>
                <a:gd name="f33" fmla="val 15"/>
                <a:gd name="f34" fmla="val 37"/>
                <a:gd name="f35" fmla="val 22"/>
                <a:gd name="f36" fmla="val 23"/>
                <a:gd name="f37" fmla="val 1"/>
                <a:gd name="f38" fmla="val 27"/>
                <a:gd name="f39" fmla="val 31"/>
                <a:gd name="f40" fmla="val 87"/>
                <a:gd name="f41" fmla="val 142"/>
                <a:gd name="f42" fmla="val 197"/>
                <a:gd name="f43" fmla="val 202"/>
                <a:gd name="f44" fmla="val 206"/>
                <a:gd name="f45" fmla="val 207"/>
                <a:gd name="f46" fmla="val 214"/>
                <a:gd name="f47" fmla="val 221"/>
                <a:gd name="f48" fmla="+- 0 0 -90"/>
                <a:gd name="f49" fmla="*/ f3 1 228"/>
                <a:gd name="f50" fmla="*/ f4 1 96"/>
                <a:gd name="f51" fmla="val f5"/>
                <a:gd name="f52" fmla="val f6"/>
                <a:gd name="f53" fmla="val f7"/>
                <a:gd name="f54" fmla="*/ f48 f0 1"/>
                <a:gd name="f55" fmla="+- f53 0 f51"/>
                <a:gd name="f56" fmla="+- f52 0 f51"/>
                <a:gd name="f57" fmla="*/ f54 1 f2"/>
                <a:gd name="f58" fmla="*/ f56 1 228"/>
                <a:gd name="f59" fmla="*/ f55 1 96"/>
                <a:gd name="f60" fmla="*/ 228 f56 1"/>
                <a:gd name="f61" fmla="*/ 96 f55 1"/>
                <a:gd name="f62" fmla="*/ 178 f56 1"/>
                <a:gd name="f63" fmla="*/ 169 f56 1"/>
                <a:gd name="f64" fmla="*/ 58 f55 1"/>
                <a:gd name="f65" fmla="*/ 157 f56 1"/>
                <a:gd name="f66" fmla="*/ 49 f55 1"/>
                <a:gd name="f67" fmla="*/ 71 f56 1"/>
                <a:gd name="f68" fmla="*/ 59 f56 1"/>
                <a:gd name="f69" fmla="*/ 50 f56 1"/>
                <a:gd name="f70" fmla="*/ 0 f56 1"/>
                <a:gd name="f71" fmla="*/ 22 f56 1"/>
                <a:gd name="f72" fmla="*/ 7 f55 1"/>
                <a:gd name="f73" fmla="*/ 31 f56 1"/>
                <a:gd name="f74" fmla="*/ 1 f55 1"/>
                <a:gd name="f75" fmla="*/ 197 f56 1"/>
                <a:gd name="f76" fmla="*/ 207 f56 1"/>
                <a:gd name="f77" fmla="+- f57 0 f1"/>
                <a:gd name="f78" fmla="*/ f60 1 228"/>
                <a:gd name="f79" fmla="*/ f61 1 96"/>
                <a:gd name="f80" fmla="*/ f62 1 228"/>
                <a:gd name="f81" fmla="*/ f63 1 228"/>
                <a:gd name="f82" fmla="*/ f64 1 96"/>
                <a:gd name="f83" fmla="*/ f65 1 228"/>
                <a:gd name="f84" fmla="*/ f66 1 96"/>
                <a:gd name="f85" fmla="*/ f67 1 228"/>
                <a:gd name="f86" fmla="*/ f68 1 228"/>
                <a:gd name="f87" fmla="*/ f69 1 228"/>
                <a:gd name="f88" fmla="*/ f70 1 228"/>
                <a:gd name="f89" fmla="*/ f71 1 228"/>
                <a:gd name="f90" fmla="*/ f72 1 96"/>
                <a:gd name="f91" fmla="*/ f73 1 228"/>
                <a:gd name="f92" fmla="*/ f74 1 96"/>
                <a:gd name="f93" fmla="*/ f75 1 228"/>
                <a:gd name="f94" fmla="*/ f76 1 228"/>
                <a:gd name="f95" fmla="*/ 0 1 f58"/>
                <a:gd name="f96" fmla="*/ f52 1 f58"/>
                <a:gd name="f97" fmla="*/ 0 1 f59"/>
                <a:gd name="f98" fmla="*/ f53 1 f59"/>
                <a:gd name="f99" fmla="*/ f78 1 f58"/>
                <a:gd name="f100" fmla="*/ f79 1 f59"/>
                <a:gd name="f101" fmla="*/ f80 1 f58"/>
                <a:gd name="f102" fmla="*/ f81 1 f58"/>
                <a:gd name="f103" fmla="*/ f82 1 f59"/>
                <a:gd name="f104" fmla="*/ f83 1 f58"/>
                <a:gd name="f105" fmla="*/ f84 1 f59"/>
                <a:gd name="f106" fmla="*/ f85 1 f58"/>
                <a:gd name="f107" fmla="*/ f86 1 f58"/>
                <a:gd name="f108" fmla="*/ f87 1 f58"/>
                <a:gd name="f109" fmla="*/ f88 1 f58"/>
                <a:gd name="f110" fmla="*/ f89 1 f58"/>
                <a:gd name="f111" fmla="*/ f90 1 f59"/>
                <a:gd name="f112" fmla="*/ f91 1 f58"/>
                <a:gd name="f113" fmla="*/ f92 1 f59"/>
                <a:gd name="f114" fmla="*/ f93 1 f58"/>
                <a:gd name="f115" fmla="*/ f94 1 f58"/>
                <a:gd name="f116" fmla="*/ f95 f49 1"/>
                <a:gd name="f117" fmla="*/ f96 f49 1"/>
                <a:gd name="f118" fmla="*/ f98 f50 1"/>
                <a:gd name="f119" fmla="*/ f97 f50 1"/>
                <a:gd name="f120" fmla="*/ f99 f49 1"/>
                <a:gd name="f121" fmla="*/ f100 f50 1"/>
                <a:gd name="f122" fmla="*/ f101 f49 1"/>
                <a:gd name="f123" fmla="*/ f102 f49 1"/>
                <a:gd name="f124" fmla="*/ f103 f50 1"/>
                <a:gd name="f125" fmla="*/ f104 f49 1"/>
                <a:gd name="f126" fmla="*/ f105 f50 1"/>
                <a:gd name="f127" fmla="*/ f106 f49 1"/>
                <a:gd name="f128" fmla="*/ f107 f49 1"/>
                <a:gd name="f129" fmla="*/ f108 f49 1"/>
                <a:gd name="f130" fmla="*/ f109 f49 1"/>
                <a:gd name="f131" fmla="*/ f110 f49 1"/>
                <a:gd name="f132" fmla="*/ f111 f50 1"/>
                <a:gd name="f133" fmla="*/ f112 f49 1"/>
                <a:gd name="f134" fmla="*/ f113 f50 1"/>
                <a:gd name="f135" fmla="*/ f114 f49 1"/>
                <a:gd name="f136" fmla="*/ f115 f49 1"/>
              </a:gdLst>
              <a:ahLst/>
              <a:cxnLst>
                <a:cxn ang="3cd4">
                  <a:pos x="hc" y="t"/>
                </a:cxn>
                <a:cxn ang="0">
                  <a:pos x="r" y="vc"/>
                </a:cxn>
                <a:cxn ang="cd4">
                  <a:pos x="hc" y="b"/>
                </a:cxn>
                <a:cxn ang="cd2">
                  <a:pos x="l" y="vc"/>
                </a:cxn>
                <a:cxn ang="f77">
                  <a:pos x="f120" y="f121"/>
                </a:cxn>
                <a:cxn ang="f77">
                  <a:pos x="f122" y="f121"/>
                </a:cxn>
                <a:cxn ang="f77">
                  <a:pos x="f123" y="f124"/>
                </a:cxn>
                <a:cxn ang="f77">
                  <a:pos x="f125" y="f126"/>
                </a:cxn>
                <a:cxn ang="f77">
                  <a:pos x="f127" y="f126"/>
                </a:cxn>
                <a:cxn ang="f77">
                  <a:pos x="f128" y="f124"/>
                </a:cxn>
                <a:cxn ang="f77">
                  <a:pos x="f129" y="f121"/>
                </a:cxn>
                <a:cxn ang="f77">
                  <a:pos x="f130" y="f121"/>
                </a:cxn>
                <a:cxn ang="f77">
                  <a:pos x="f131" y="f132"/>
                </a:cxn>
                <a:cxn ang="f77">
                  <a:pos x="f133" y="f134"/>
                </a:cxn>
                <a:cxn ang="f77">
                  <a:pos x="f135" y="f134"/>
                </a:cxn>
                <a:cxn ang="f77">
                  <a:pos x="f136" y="f132"/>
                </a:cxn>
                <a:cxn ang="f77">
                  <a:pos x="f120" y="f121"/>
                </a:cxn>
              </a:cxnLst>
              <a:rect l="f116" t="f119" r="f117" b="f118"/>
              <a:pathLst>
                <a:path w="228" h="96">
                  <a:moveTo>
                    <a:pt x="f6" y="f7"/>
                  </a:moveTo>
                  <a:cubicBezTo>
                    <a:pt x="f8" y="f7"/>
                    <a:pt x="f9" y="f7"/>
                    <a:pt x="f10" y="f7"/>
                  </a:cubicBezTo>
                  <a:cubicBezTo>
                    <a:pt x="f11" y="f12"/>
                    <a:pt x="f13" y="f14"/>
                    <a:pt x="f15" y="f16"/>
                  </a:cubicBezTo>
                  <a:cubicBezTo>
                    <a:pt x="f17" y="f18"/>
                    <a:pt x="f19" y="f18"/>
                    <a:pt x="f20" y="f18"/>
                  </a:cubicBezTo>
                  <a:cubicBezTo>
                    <a:pt x="f21" y="f18"/>
                    <a:pt x="f22" y="f18"/>
                    <a:pt x="f14" y="f18"/>
                  </a:cubicBezTo>
                  <a:cubicBezTo>
                    <a:pt x="f23" y="f18"/>
                    <a:pt x="f24" y="f18"/>
                    <a:pt x="f25" y="f16"/>
                  </a:cubicBezTo>
                  <a:cubicBezTo>
                    <a:pt x="f26" y="f14"/>
                    <a:pt x="f27" y="f12"/>
                    <a:pt x="f28" y="f7"/>
                  </a:cubicBezTo>
                  <a:cubicBezTo>
                    <a:pt x="f29" y="f7"/>
                    <a:pt x="f30" y="f7"/>
                    <a:pt x="f5" y="f7"/>
                  </a:cubicBezTo>
                  <a:cubicBezTo>
                    <a:pt x="f31" y="f32"/>
                    <a:pt x="f33" y="f34"/>
                    <a:pt x="f35" y="f31"/>
                  </a:cubicBezTo>
                  <a:cubicBezTo>
                    <a:pt x="f36" y="f37"/>
                    <a:pt x="f38" y="f37"/>
                    <a:pt x="f39" y="f37"/>
                  </a:cubicBezTo>
                  <a:cubicBezTo>
                    <a:pt x="f40" y="f37"/>
                    <a:pt x="f41" y="f37"/>
                    <a:pt x="f42" y="f37"/>
                  </a:cubicBezTo>
                  <a:cubicBezTo>
                    <a:pt x="f43" y="f37"/>
                    <a:pt x="f44" y="f5"/>
                    <a:pt x="f45" y="f31"/>
                  </a:cubicBezTo>
                  <a:cubicBezTo>
                    <a:pt x="f46" y="f34"/>
                    <a:pt x="f47" y="f32"/>
                    <a:pt x="f6" y="f7"/>
                  </a:cubicBezTo>
                  <a:close/>
                </a:path>
              </a:pathLst>
            </a:custGeom>
            <a:solidFill>
              <a:srgbClr val="CF7A0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15">
              <a:extLst>
                <a:ext uri="{FF2B5EF4-FFF2-40B4-BE49-F238E27FC236}">
                  <a16:creationId xmlns:a16="http://schemas.microsoft.com/office/drawing/2014/main" id="{665D7AE0-465F-BB74-690A-6B4C72D15058}"/>
                </a:ext>
              </a:extLst>
            </p:cNvPr>
            <p:cNvSpPr/>
            <p:nvPr/>
          </p:nvSpPr>
          <p:spPr>
            <a:xfrm>
              <a:off x="6400800" y="2263780"/>
              <a:ext cx="428625" cy="431797"/>
            </a:xfrm>
            <a:custGeom>
              <a:avLst/>
              <a:gdLst>
                <a:gd name="f0" fmla="val 10800000"/>
                <a:gd name="f1" fmla="val 5400000"/>
                <a:gd name="f2" fmla="val 180"/>
                <a:gd name="f3" fmla="val w"/>
                <a:gd name="f4" fmla="val h"/>
                <a:gd name="f5" fmla="val 0"/>
                <a:gd name="f6" fmla="val 287"/>
                <a:gd name="f7" fmla="val 288"/>
                <a:gd name="f8" fmla="val 143"/>
                <a:gd name="f9" fmla="val 222"/>
                <a:gd name="f10" fmla="val 65"/>
                <a:gd name="f11" fmla="val 144"/>
                <a:gd name="f12" fmla="val 66"/>
                <a:gd name="f13" fmla="val 72"/>
                <a:gd name="f14" fmla="val 69"/>
                <a:gd name="f15" fmla="val 67"/>
                <a:gd name="f16" fmla="val 46"/>
                <a:gd name="f17" fmla="val 124"/>
                <a:gd name="f18" fmla="val 50"/>
                <a:gd name="f19" fmla="val 87"/>
                <a:gd name="f20" fmla="val 59"/>
                <a:gd name="f21" fmla="val 62"/>
                <a:gd name="f22" fmla="val 81"/>
                <a:gd name="f23" fmla="val 51"/>
                <a:gd name="f24" fmla="val 118"/>
                <a:gd name="f25" fmla="val 43"/>
                <a:gd name="f26" fmla="val 44"/>
                <a:gd name="f27" fmla="val 70"/>
                <a:gd name="f28" fmla="val 75"/>
                <a:gd name="f29" fmla="val 80"/>
                <a:gd name="f30" fmla="val 85"/>
                <a:gd name="f31" fmla="val 92"/>
                <a:gd name="f32" fmla="val 145"/>
                <a:gd name="f33" fmla="val 95"/>
                <a:gd name="f34" fmla="val 142"/>
                <a:gd name="f35" fmla="val 97"/>
                <a:gd name="f36" fmla="val 135"/>
                <a:gd name="f37" fmla="val 101"/>
                <a:gd name="f38" fmla="val 115"/>
                <a:gd name="f39" fmla="val 113"/>
                <a:gd name="f40" fmla="val 102"/>
                <a:gd name="f41" fmla="val 133"/>
                <a:gd name="f42" fmla="val 98"/>
                <a:gd name="f43" fmla="val 96"/>
                <a:gd name="f44" fmla="val 84"/>
                <a:gd name="f45" fmla="val 76"/>
                <a:gd name="f46" fmla="+- 0 0 -90"/>
                <a:gd name="f47" fmla="*/ f3 1 287"/>
                <a:gd name="f48" fmla="*/ f4 1 288"/>
                <a:gd name="f49" fmla="val f5"/>
                <a:gd name="f50" fmla="val f6"/>
                <a:gd name="f51" fmla="val f7"/>
                <a:gd name="f52" fmla="*/ f46 f0 1"/>
                <a:gd name="f53" fmla="+- f51 0 f49"/>
                <a:gd name="f54" fmla="+- f50 0 f49"/>
                <a:gd name="f55" fmla="*/ f52 1 f2"/>
                <a:gd name="f56" fmla="*/ f54 1 287"/>
                <a:gd name="f57" fmla="*/ f53 1 288"/>
                <a:gd name="f58" fmla="*/ 143 f54 1"/>
                <a:gd name="f59" fmla="*/ 0 f53 1"/>
                <a:gd name="f60" fmla="*/ 287 f54 1"/>
                <a:gd name="f61" fmla="*/ 144 f53 1"/>
                <a:gd name="f62" fmla="*/ 287 f53 1"/>
                <a:gd name="f63" fmla="*/ 0 f54 1"/>
                <a:gd name="f64" fmla="*/ 72 f53 1"/>
                <a:gd name="f65" fmla="*/ 65 f53 1"/>
                <a:gd name="f66" fmla="*/ 124 f54 1"/>
                <a:gd name="f67" fmla="*/ 50 f53 1"/>
                <a:gd name="f68" fmla="*/ 51 f54 1"/>
                <a:gd name="f69" fmla="*/ 118 f53 1"/>
                <a:gd name="f70" fmla="*/ 70 f54 1"/>
                <a:gd name="f71" fmla="*/ 85 f54 1"/>
                <a:gd name="f72" fmla="*/ 97 f54 1"/>
                <a:gd name="f73" fmla="*/ 135 f53 1"/>
                <a:gd name="f74" fmla="*/ 133 f54 1"/>
                <a:gd name="f75" fmla="*/ 98 f53 1"/>
                <a:gd name="f76" fmla="*/ 84 f53 1"/>
                <a:gd name="f77" fmla="+- f55 0 f1"/>
                <a:gd name="f78" fmla="*/ f58 1 287"/>
                <a:gd name="f79" fmla="*/ f59 1 288"/>
                <a:gd name="f80" fmla="*/ f60 1 287"/>
                <a:gd name="f81" fmla="*/ f61 1 288"/>
                <a:gd name="f82" fmla="*/ f62 1 288"/>
                <a:gd name="f83" fmla="*/ f63 1 287"/>
                <a:gd name="f84" fmla="*/ f64 1 288"/>
                <a:gd name="f85" fmla="*/ f65 1 288"/>
                <a:gd name="f86" fmla="*/ f66 1 287"/>
                <a:gd name="f87" fmla="*/ f67 1 288"/>
                <a:gd name="f88" fmla="*/ f68 1 287"/>
                <a:gd name="f89" fmla="*/ f69 1 288"/>
                <a:gd name="f90" fmla="*/ f70 1 287"/>
                <a:gd name="f91" fmla="*/ f71 1 287"/>
                <a:gd name="f92" fmla="*/ f72 1 287"/>
                <a:gd name="f93" fmla="*/ f73 1 288"/>
                <a:gd name="f94" fmla="*/ f74 1 287"/>
                <a:gd name="f95" fmla="*/ f75 1 288"/>
                <a:gd name="f96" fmla="*/ f76 1 288"/>
                <a:gd name="f97" fmla="*/ 0 1 f56"/>
                <a:gd name="f98" fmla="*/ f50 1 f56"/>
                <a:gd name="f99" fmla="*/ 0 1 f57"/>
                <a:gd name="f100" fmla="*/ f51 1 f57"/>
                <a:gd name="f101" fmla="*/ f78 1 f56"/>
                <a:gd name="f102" fmla="*/ f79 1 f57"/>
                <a:gd name="f103" fmla="*/ f80 1 f56"/>
                <a:gd name="f104" fmla="*/ f81 1 f57"/>
                <a:gd name="f105" fmla="*/ f82 1 f57"/>
                <a:gd name="f106" fmla="*/ f83 1 f56"/>
                <a:gd name="f107" fmla="*/ f84 1 f57"/>
                <a:gd name="f108" fmla="*/ f85 1 f57"/>
                <a:gd name="f109" fmla="*/ f86 1 f56"/>
                <a:gd name="f110" fmla="*/ f87 1 f57"/>
                <a:gd name="f111" fmla="*/ f88 1 f56"/>
                <a:gd name="f112" fmla="*/ f89 1 f57"/>
                <a:gd name="f113" fmla="*/ f90 1 f56"/>
                <a:gd name="f114" fmla="*/ f91 1 f56"/>
                <a:gd name="f115" fmla="*/ f92 1 f56"/>
                <a:gd name="f116" fmla="*/ f93 1 f57"/>
                <a:gd name="f117" fmla="*/ f94 1 f56"/>
                <a:gd name="f118" fmla="*/ f95 1 f57"/>
                <a:gd name="f119" fmla="*/ f96 1 f57"/>
                <a:gd name="f120" fmla="*/ f97 f47 1"/>
                <a:gd name="f121" fmla="*/ f98 f47 1"/>
                <a:gd name="f122" fmla="*/ f100 f48 1"/>
                <a:gd name="f123" fmla="*/ f99 f48 1"/>
                <a:gd name="f124" fmla="*/ f101 f47 1"/>
                <a:gd name="f125" fmla="*/ f102 f48 1"/>
                <a:gd name="f126" fmla="*/ f103 f47 1"/>
                <a:gd name="f127" fmla="*/ f104 f48 1"/>
                <a:gd name="f128" fmla="*/ f105 f48 1"/>
                <a:gd name="f129" fmla="*/ f106 f47 1"/>
                <a:gd name="f130" fmla="*/ f107 f48 1"/>
                <a:gd name="f131" fmla="*/ f108 f48 1"/>
                <a:gd name="f132" fmla="*/ f109 f47 1"/>
                <a:gd name="f133" fmla="*/ f110 f48 1"/>
                <a:gd name="f134" fmla="*/ f111 f47 1"/>
                <a:gd name="f135" fmla="*/ f112 f48 1"/>
                <a:gd name="f136" fmla="*/ f113 f47 1"/>
                <a:gd name="f137" fmla="*/ f114 f47 1"/>
                <a:gd name="f138" fmla="*/ f115 f47 1"/>
                <a:gd name="f139" fmla="*/ f116 f48 1"/>
                <a:gd name="f140" fmla="*/ f117 f47 1"/>
                <a:gd name="f141" fmla="*/ f118 f48 1"/>
                <a:gd name="f142" fmla="*/ f119 f48 1"/>
              </a:gdLst>
              <a:ahLst/>
              <a:cxnLst>
                <a:cxn ang="3cd4">
                  <a:pos x="hc" y="t"/>
                </a:cxn>
                <a:cxn ang="0">
                  <a:pos x="r" y="vc"/>
                </a:cxn>
                <a:cxn ang="cd4">
                  <a:pos x="hc" y="b"/>
                </a:cxn>
                <a:cxn ang="cd2">
                  <a:pos x="l" y="vc"/>
                </a:cxn>
                <a:cxn ang="f77">
                  <a:pos x="f124" y="f125"/>
                </a:cxn>
                <a:cxn ang="f77">
                  <a:pos x="f126" y="f127"/>
                </a:cxn>
                <a:cxn ang="f77">
                  <a:pos x="f124" y="f128"/>
                </a:cxn>
                <a:cxn ang="f77">
                  <a:pos x="f129" y="f127"/>
                </a:cxn>
                <a:cxn ang="f77">
                  <a:pos x="f124" y="f125"/>
                </a:cxn>
                <a:cxn ang="f77">
                  <a:pos x="f124" y="f130"/>
                </a:cxn>
                <a:cxn ang="f77">
                  <a:pos x="f124" y="f131"/>
                </a:cxn>
                <a:cxn ang="f77">
                  <a:pos x="f132" y="f133"/>
                </a:cxn>
                <a:cxn ang="f77">
                  <a:pos x="f134" y="f135"/>
                </a:cxn>
                <a:cxn ang="f77">
                  <a:pos x="f136" y="f127"/>
                </a:cxn>
                <a:cxn ang="f77">
                  <a:pos x="f137" y="f127"/>
                </a:cxn>
                <a:cxn ang="f77">
                  <a:pos x="f138" y="f139"/>
                </a:cxn>
                <a:cxn ang="f77">
                  <a:pos x="f140" y="f141"/>
                </a:cxn>
                <a:cxn ang="f77">
                  <a:pos x="f124" y="f142"/>
                </a:cxn>
                <a:cxn ang="f77">
                  <a:pos x="f124" y="f130"/>
                </a:cxn>
              </a:cxnLst>
              <a:rect l="f120" t="f123" r="f121" b="f122"/>
              <a:pathLst>
                <a:path w="287" h="288">
                  <a:moveTo>
                    <a:pt x="f8" y="f5"/>
                  </a:moveTo>
                  <a:cubicBezTo>
                    <a:pt x="f9" y="f5"/>
                    <a:pt x="f6" y="f10"/>
                    <a:pt x="f6" y="f11"/>
                  </a:cubicBezTo>
                  <a:cubicBezTo>
                    <a:pt x="f6" y="f9"/>
                    <a:pt x="f9" y="f6"/>
                    <a:pt x="f8" y="f6"/>
                  </a:cubicBezTo>
                  <a:cubicBezTo>
                    <a:pt x="f10" y="f7"/>
                    <a:pt x="f5" y="f9"/>
                    <a:pt x="f5" y="f11"/>
                  </a:cubicBezTo>
                  <a:cubicBezTo>
                    <a:pt x="f5" y="f12"/>
                    <a:pt x="f10" y="f5"/>
                    <a:pt x="f8" y="f5"/>
                  </a:cubicBezTo>
                  <a:close/>
                  <a:moveTo>
                    <a:pt x="f8" y="f13"/>
                  </a:moveTo>
                  <a:cubicBezTo>
                    <a:pt x="f8" y="f14"/>
                    <a:pt x="f8" y="f15"/>
                    <a:pt x="f8" y="f10"/>
                  </a:cubicBezTo>
                  <a:cubicBezTo>
                    <a:pt x="f8" y="f16"/>
                    <a:pt x="f8" y="f16"/>
                    <a:pt x="f17" y="f18"/>
                  </a:cubicBezTo>
                  <a:cubicBezTo>
                    <a:pt x="f19" y="f20"/>
                    <a:pt x="f21" y="f22"/>
                    <a:pt x="f23" y="f24"/>
                  </a:cubicBezTo>
                  <a:cubicBezTo>
                    <a:pt x="f25" y="f11"/>
                    <a:pt x="f26" y="f11"/>
                    <a:pt x="f27" y="f11"/>
                  </a:cubicBezTo>
                  <a:cubicBezTo>
                    <a:pt x="f28" y="f11"/>
                    <a:pt x="f29" y="f8"/>
                    <a:pt x="f30" y="f11"/>
                  </a:cubicBezTo>
                  <a:cubicBezTo>
                    <a:pt x="f31" y="f32"/>
                    <a:pt x="f33" y="f34"/>
                    <a:pt x="f35" y="f36"/>
                  </a:cubicBezTo>
                  <a:cubicBezTo>
                    <a:pt x="f37" y="f38"/>
                    <a:pt x="f39" y="f40"/>
                    <a:pt x="f41" y="f42"/>
                  </a:cubicBezTo>
                  <a:cubicBezTo>
                    <a:pt x="f34" y="f43"/>
                    <a:pt x="f11" y="f31"/>
                    <a:pt x="f8" y="f44"/>
                  </a:cubicBezTo>
                  <a:cubicBezTo>
                    <a:pt x="f8" y="f29"/>
                    <a:pt x="f8" y="f45"/>
                    <a:pt x="f8" y="f13"/>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16">
              <a:extLst>
                <a:ext uri="{FF2B5EF4-FFF2-40B4-BE49-F238E27FC236}">
                  <a16:creationId xmlns:a16="http://schemas.microsoft.com/office/drawing/2014/main" id="{AD21AA2E-4C99-F9F4-BBCF-A2F31DCE59C4}"/>
                </a:ext>
              </a:extLst>
            </p:cNvPr>
            <p:cNvSpPr/>
            <p:nvPr/>
          </p:nvSpPr>
          <p:spPr>
            <a:xfrm>
              <a:off x="6408736" y="2120905"/>
              <a:ext cx="160340" cy="79379"/>
            </a:xfrm>
            <a:custGeom>
              <a:avLst/>
              <a:gdLst>
                <a:gd name="f0" fmla="val 10800000"/>
                <a:gd name="f1" fmla="val 5400000"/>
                <a:gd name="f2" fmla="val 180"/>
                <a:gd name="f3" fmla="val w"/>
                <a:gd name="f4" fmla="val h"/>
                <a:gd name="f5" fmla="val 0"/>
                <a:gd name="f6" fmla="val 107"/>
                <a:gd name="f7" fmla="val 53"/>
                <a:gd name="f8" fmla="val 33"/>
                <a:gd name="f9" fmla="val 2"/>
                <a:gd name="f10" fmla="val 65"/>
                <a:gd name="f11" fmla="val 5"/>
                <a:gd name="f12" fmla="val 94"/>
                <a:gd name="f13" fmla="val 20"/>
                <a:gd name="f14" fmla="val 99"/>
                <a:gd name="f15" fmla="val 23"/>
                <a:gd name="f16" fmla="val 26"/>
                <a:gd name="f17" fmla="val 106"/>
                <a:gd name="f18" fmla="val 39"/>
                <a:gd name="f19" fmla="val 97"/>
                <a:gd name="f20" fmla="val 91"/>
                <a:gd name="f21" fmla="val 40"/>
                <a:gd name="f22" fmla="val 46"/>
                <a:gd name="f23" fmla="val 16"/>
                <a:gd name="f24" fmla="val 41"/>
                <a:gd name="f25" fmla="val 1"/>
                <a:gd name="f26" fmla="val 4"/>
                <a:gd name="f27" fmla="val 3"/>
                <a:gd name="f28" fmla="+- 0 0 -90"/>
                <a:gd name="f29" fmla="*/ f3 1 107"/>
                <a:gd name="f30" fmla="*/ f4 1 53"/>
                <a:gd name="f31" fmla="val f5"/>
                <a:gd name="f32" fmla="val f6"/>
                <a:gd name="f33" fmla="val f7"/>
                <a:gd name="f34" fmla="*/ f28 f0 1"/>
                <a:gd name="f35" fmla="+- f33 0 f31"/>
                <a:gd name="f36" fmla="+- f32 0 f31"/>
                <a:gd name="f37" fmla="*/ f34 1 f2"/>
                <a:gd name="f38" fmla="*/ f36 1 107"/>
                <a:gd name="f39" fmla="*/ f35 1 53"/>
                <a:gd name="f40" fmla="*/ 0 f36 1"/>
                <a:gd name="f41" fmla="*/ 0 f35 1"/>
                <a:gd name="f42" fmla="*/ 94 f36 1"/>
                <a:gd name="f43" fmla="*/ 20 f35 1"/>
                <a:gd name="f44" fmla="*/ 107 f36 1"/>
                <a:gd name="f45" fmla="*/ 33 f35 1"/>
                <a:gd name="f46" fmla="*/ 91 f36 1"/>
                <a:gd name="f47" fmla="*/ 40 f35 1"/>
                <a:gd name="f48" fmla="*/ 1 f36 1"/>
                <a:gd name="f49" fmla="*/ 5 f35 1"/>
                <a:gd name="f50" fmla="+- f37 0 f1"/>
                <a:gd name="f51" fmla="*/ f40 1 107"/>
                <a:gd name="f52" fmla="*/ f41 1 53"/>
                <a:gd name="f53" fmla="*/ f42 1 107"/>
                <a:gd name="f54" fmla="*/ f43 1 53"/>
                <a:gd name="f55" fmla="*/ f44 1 107"/>
                <a:gd name="f56" fmla="*/ f45 1 53"/>
                <a:gd name="f57" fmla="*/ f46 1 107"/>
                <a:gd name="f58" fmla="*/ f47 1 53"/>
                <a:gd name="f59" fmla="*/ f48 1 107"/>
                <a:gd name="f60" fmla="*/ f49 1 53"/>
                <a:gd name="f61" fmla="*/ 0 1 f38"/>
                <a:gd name="f62" fmla="*/ f32 1 f38"/>
                <a:gd name="f63" fmla="*/ 0 1 f39"/>
                <a:gd name="f64" fmla="*/ f33 1 f39"/>
                <a:gd name="f65" fmla="*/ f51 1 f38"/>
                <a:gd name="f66" fmla="*/ f52 1 f39"/>
                <a:gd name="f67" fmla="*/ f53 1 f38"/>
                <a:gd name="f68" fmla="*/ f54 1 f39"/>
                <a:gd name="f69" fmla="*/ f55 1 f38"/>
                <a:gd name="f70" fmla="*/ f56 1 f39"/>
                <a:gd name="f71" fmla="*/ f57 1 f38"/>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30 1"/>
                <a:gd name="f85" fmla="*/ f71 f29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4"/>
                </a:cxn>
                <a:cxn ang="f50">
                  <a:pos x="f85" y="f86"/>
                </a:cxn>
                <a:cxn ang="f50">
                  <a:pos x="f87" y="f88"/>
                </a:cxn>
                <a:cxn ang="f50">
                  <a:pos x="f79" y="f80"/>
                </a:cxn>
              </a:cxnLst>
              <a:rect l="f75" t="f78" r="f76" b="f77"/>
              <a:pathLst>
                <a:path w="107" h="53">
                  <a:moveTo>
                    <a:pt x="f5" y="f5"/>
                  </a:moveTo>
                  <a:cubicBezTo>
                    <a:pt x="f8" y="f9"/>
                    <a:pt x="f10" y="f11"/>
                    <a:pt x="f12" y="f13"/>
                  </a:cubicBezTo>
                  <a:cubicBezTo>
                    <a:pt x="f14" y="f15"/>
                    <a:pt x="f6" y="f16"/>
                    <a:pt x="f6" y="f8"/>
                  </a:cubicBezTo>
                  <a:cubicBezTo>
                    <a:pt x="f17" y="f18"/>
                    <a:pt x="f19" y="f18"/>
                    <a:pt x="f20" y="f21"/>
                  </a:cubicBezTo>
                  <a:cubicBezTo>
                    <a:pt x="f22" y="f7"/>
                    <a:pt x="f23" y="f24"/>
                    <a:pt x="f25" y="f11"/>
                  </a:cubicBezTo>
                  <a:cubicBezTo>
                    <a:pt x="f5" y="f26"/>
                    <a:pt x="f5" y="f27"/>
                    <a:pt x="f5" y="f5"/>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17">
              <a:extLst>
                <a:ext uri="{FF2B5EF4-FFF2-40B4-BE49-F238E27FC236}">
                  <a16:creationId xmlns:a16="http://schemas.microsoft.com/office/drawing/2014/main" id="{D40220C9-91AA-30FD-2100-793F0AA34F9F}"/>
                </a:ext>
              </a:extLst>
            </p:cNvPr>
            <p:cNvSpPr/>
            <p:nvPr/>
          </p:nvSpPr>
          <p:spPr>
            <a:xfrm>
              <a:off x="6464295" y="2333621"/>
              <a:ext cx="150811" cy="147639"/>
            </a:xfrm>
            <a:custGeom>
              <a:avLst/>
              <a:gdLst>
                <a:gd name="f0" fmla="val 10800000"/>
                <a:gd name="f1" fmla="val 5400000"/>
                <a:gd name="f2" fmla="val 180"/>
                <a:gd name="f3" fmla="val w"/>
                <a:gd name="f4" fmla="val h"/>
                <a:gd name="f5" fmla="val 0"/>
                <a:gd name="f6" fmla="val 101"/>
                <a:gd name="f7" fmla="val 99"/>
                <a:gd name="f8" fmla="val 100"/>
                <a:gd name="f9" fmla="val 26"/>
                <a:gd name="f10" fmla="val 30"/>
                <a:gd name="f11" fmla="val 34"/>
                <a:gd name="f12" fmla="val 38"/>
                <a:gd name="f13" fmla="val 46"/>
                <a:gd name="f14" fmla="val 50"/>
                <a:gd name="f15" fmla="val 90"/>
                <a:gd name="f16" fmla="val 52"/>
                <a:gd name="f17" fmla="val 70"/>
                <a:gd name="f18" fmla="val 56"/>
                <a:gd name="f19" fmla="val 58"/>
                <a:gd name="f20" fmla="val 69"/>
                <a:gd name="f21" fmla="val 54"/>
                <a:gd name="f22" fmla="val 89"/>
                <a:gd name="f23" fmla="val 96"/>
                <a:gd name="f24" fmla="val 49"/>
                <a:gd name="f25" fmla="val 42"/>
                <a:gd name="f26" fmla="val 98"/>
                <a:gd name="f27" fmla="val 37"/>
                <a:gd name="f28" fmla="val 97"/>
                <a:gd name="f29" fmla="val 32"/>
                <a:gd name="f30" fmla="val 27"/>
                <a:gd name="f31" fmla="val 1"/>
                <a:gd name="f32" fmla="val 8"/>
                <a:gd name="f33" fmla="val 72"/>
                <a:gd name="f34" fmla="val 19"/>
                <a:gd name="f35" fmla="val 35"/>
                <a:gd name="f36" fmla="val 44"/>
                <a:gd name="f37" fmla="val 13"/>
                <a:gd name="f38" fmla="val 81"/>
                <a:gd name="f39" fmla="val 4"/>
                <a:gd name="f40" fmla="val 21"/>
                <a:gd name="f41" fmla="val 23"/>
                <a:gd name="f42" fmla="+- 0 0 -90"/>
                <a:gd name="f43" fmla="*/ f3 1 101"/>
                <a:gd name="f44" fmla="*/ f4 1 99"/>
                <a:gd name="f45" fmla="val f5"/>
                <a:gd name="f46" fmla="val f6"/>
                <a:gd name="f47" fmla="val f7"/>
                <a:gd name="f48" fmla="*/ f42 f0 1"/>
                <a:gd name="f49" fmla="+- f47 0 f45"/>
                <a:gd name="f50" fmla="+- f46 0 f45"/>
                <a:gd name="f51" fmla="*/ f48 1 f2"/>
                <a:gd name="f52" fmla="*/ f50 1 101"/>
                <a:gd name="f53" fmla="*/ f49 1 99"/>
                <a:gd name="f54" fmla="*/ 100 f50 1"/>
                <a:gd name="f55" fmla="*/ 26 f49 1"/>
                <a:gd name="f56" fmla="*/ 38 f49 1"/>
                <a:gd name="f57" fmla="*/ 90 f50 1"/>
                <a:gd name="f58" fmla="*/ 52 f49 1"/>
                <a:gd name="f59" fmla="*/ 54 f50 1"/>
                <a:gd name="f60" fmla="*/ 89 f49 1"/>
                <a:gd name="f61" fmla="*/ 42 f50 1"/>
                <a:gd name="f62" fmla="*/ 98 f49 1"/>
                <a:gd name="f63" fmla="*/ 27 f50 1"/>
                <a:gd name="f64" fmla="*/ 8 f50 1"/>
                <a:gd name="f65" fmla="*/ 72 f49 1"/>
                <a:gd name="f66" fmla="*/ 81 f50 1"/>
                <a:gd name="f67" fmla="*/ 4 f49 1"/>
                <a:gd name="f68" fmla="*/ 19 f49 1"/>
                <a:gd name="f69" fmla="+- f51 0 f1"/>
                <a:gd name="f70" fmla="*/ f54 1 101"/>
                <a:gd name="f71" fmla="*/ f55 1 99"/>
                <a:gd name="f72" fmla="*/ f56 1 99"/>
                <a:gd name="f73" fmla="*/ f57 1 101"/>
                <a:gd name="f74" fmla="*/ f58 1 99"/>
                <a:gd name="f75" fmla="*/ f59 1 101"/>
                <a:gd name="f76" fmla="*/ f60 1 99"/>
                <a:gd name="f77" fmla="*/ f61 1 101"/>
                <a:gd name="f78" fmla="*/ f62 1 99"/>
                <a:gd name="f79" fmla="*/ f63 1 101"/>
                <a:gd name="f80" fmla="*/ f64 1 101"/>
                <a:gd name="f81" fmla="*/ f65 1 99"/>
                <a:gd name="f82" fmla="*/ f66 1 101"/>
                <a:gd name="f83" fmla="*/ f67 1 99"/>
                <a:gd name="f84" fmla="*/ f68 1 99"/>
                <a:gd name="f85" fmla="*/ 0 1 f52"/>
                <a:gd name="f86" fmla="*/ f46 1 f52"/>
                <a:gd name="f87" fmla="*/ 0 1 f53"/>
                <a:gd name="f88" fmla="*/ f47 1 f53"/>
                <a:gd name="f89" fmla="*/ f70 1 f52"/>
                <a:gd name="f90" fmla="*/ f71 1 f53"/>
                <a:gd name="f91" fmla="*/ f72 1 f53"/>
                <a:gd name="f92" fmla="*/ f73 1 f52"/>
                <a:gd name="f93" fmla="*/ f74 1 f53"/>
                <a:gd name="f94" fmla="*/ f75 1 f52"/>
                <a:gd name="f95" fmla="*/ f76 1 f53"/>
                <a:gd name="f96" fmla="*/ f77 1 f52"/>
                <a:gd name="f97" fmla="*/ f78 1 f53"/>
                <a:gd name="f98" fmla="*/ f79 1 f52"/>
                <a:gd name="f99" fmla="*/ f80 1 f52"/>
                <a:gd name="f100" fmla="*/ f81 1 f53"/>
                <a:gd name="f101" fmla="*/ f82 1 f52"/>
                <a:gd name="f102" fmla="*/ f83 1 f53"/>
                <a:gd name="f103" fmla="*/ f84 1 f53"/>
                <a:gd name="f104" fmla="*/ f85 f43 1"/>
                <a:gd name="f105" fmla="*/ f86 f43 1"/>
                <a:gd name="f106" fmla="*/ f88 f44 1"/>
                <a:gd name="f107" fmla="*/ f87 f44 1"/>
                <a:gd name="f108" fmla="*/ f89 f43 1"/>
                <a:gd name="f109" fmla="*/ f90 f44 1"/>
                <a:gd name="f110" fmla="*/ f91 f44 1"/>
                <a:gd name="f111" fmla="*/ f92 f43 1"/>
                <a:gd name="f112" fmla="*/ f93 f44 1"/>
                <a:gd name="f113" fmla="*/ f94 f43 1"/>
                <a:gd name="f114" fmla="*/ f95 f44 1"/>
                <a:gd name="f115" fmla="*/ f96 f43 1"/>
                <a:gd name="f116" fmla="*/ f97 f44 1"/>
                <a:gd name="f117" fmla="*/ f98 f43 1"/>
                <a:gd name="f118" fmla="*/ f99 f43 1"/>
                <a:gd name="f119" fmla="*/ f100 f44 1"/>
                <a:gd name="f120" fmla="*/ f101 f43 1"/>
                <a:gd name="f121" fmla="*/ f102 f44 1"/>
                <a:gd name="f122" fmla="*/ f103 f44 1"/>
              </a:gdLst>
              <a:ahLst/>
              <a:cxnLst>
                <a:cxn ang="3cd4">
                  <a:pos x="hc" y="t"/>
                </a:cxn>
                <a:cxn ang="0">
                  <a:pos x="r" y="vc"/>
                </a:cxn>
                <a:cxn ang="cd4">
                  <a:pos x="hc" y="b"/>
                </a:cxn>
                <a:cxn ang="cd2">
                  <a:pos x="l" y="vc"/>
                </a:cxn>
                <a:cxn ang="f69">
                  <a:pos x="f108" y="f109"/>
                </a:cxn>
                <a:cxn ang="f69">
                  <a:pos x="f108" y="f110"/>
                </a:cxn>
                <a:cxn ang="f69">
                  <a:pos x="f111" y="f112"/>
                </a:cxn>
                <a:cxn ang="f69">
                  <a:pos x="f113" y="f114"/>
                </a:cxn>
                <a:cxn ang="f69">
                  <a:pos x="f115" y="f116"/>
                </a:cxn>
                <a:cxn ang="f69">
                  <a:pos x="f117" y="f116"/>
                </a:cxn>
                <a:cxn ang="f69">
                  <a:pos x="f118" y="f119"/>
                </a:cxn>
                <a:cxn ang="f69">
                  <a:pos x="f120" y="f121"/>
                </a:cxn>
                <a:cxn ang="f69">
                  <a:pos x="f108" y="f122"/>
                </a:cxn>
                <a:cxn ang="f69">
                  <a:pos x="f108" y="f109"/>
                </a:cxn>
              </a:cxnLst>
              <a:rect l="f104" t="f107" r="f105" b="f106"/>
              <a:pathLst>
                <a:path w="101" h="99">
                  <a:moveTo>
                    <a:pt x="f8" y="f9"/>
                  </a:moveTo>
                  <a:cubicBezTo>
                    <a:pt x="f8" y="f10"/>
                    <a:pt x="f8" y="f11"/>
                    <a:pt x="f8" y="f12"/>
                  </a:cubicBezTo>
                  <a:cubicBezTo>
                    <a:pt x="f6" y="f13"/>
                    <a:pt x="f7" y="f14"/>
                    <a:pt x="f15" y="f16"/>
                  </a:cubicBezTo>
                  <a:cubicBezTo>
                    <a:pt x="f17" y="f18"/>
                    <a:pt x="f19" y="f20"/>
                    <a:pt x="f21" y="f22"/>
                  </a:cubicBezTo>
                  <a:cubicBezTo>
                    <a:pt x="f16" y="f23"/>
                    <a:pt x="f24" y="f7"/>
                    <a:pt x="f25" y="f26"/>
                  </a:cubicBezTo>
                  <a:cubicBezTo>
                    <a:pt x="f27" y="f28"/>
                    <a:pt x="f29" y="f26"/>
                    <a:pt x="f30" y="f26"/>
                  </a:cubicBezTo>
                  <a:cubicBezTo>
                    <a:pt x="f31" y="f26"/>
                    <a:pt x="f5" y="f26"/>
                    <a:pt x="f32" y="f33"/>
                  </a:cubicBezTo>
                  <a:cubicBezTo>
                    <a:pt x="f34" y="f35"/>
                    <a:pt x="f36" y="f37"/>
                    <a:pt x="f38" y="f39"/>
                  </a:cubicBezTo>
                  <a:cubicBezTo>
                    <a:pt x="f8" y="f5"/>
                    <a:pt x="f8" y="f5"/>
                    <a:pt x="f8" y="f34"/>
                  </a:cubicBezTo>
                  <a:cubicBezTo>
                    <a:pt x="f8" y="f40"/>
                    <a:pt x="f8" y="f41"/>
                    <a:pt x="f8" y="f9"/>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 y="0"/>
            <a:ext cx="496267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Google Shape;1859;p44" title="Gráfico">
            <a:hlinkClick r:id="rId3"/>
            <a:extLst>
              <a:ext uri="{FF2B5EF4-FFF2-40B4-BE49-F238E27FC236}">
                <a16:creationId xmlns:a16="http://schemas.microsoft.com/office/drawing/2014/main" id="{E58E5F86-D1D9-DF13-4A9E-E48BD353A0DC}"/>
              </a:ext>
            </a:extLst>
          </p:cNvPr>
          <p:cNvPicPr>
            <a:picLocks noChangeAspect="1"/>
          </p:cNvPicPr>
          <p:nvPr/>
        </p:nvPicPr>
        <p:blipFill>
          <a:blip r:embed="rId4">
            <a:alphaModFix/>
          </a:blip>
          <a:stretch>
            <a:fillRect/>
          </a:stretch>
        </p:blipFill>
        <p:spPr>
          <a:xfrm>
            <a:off x="2946151" y="1260628"/>
            <a:ext cx="3253691" cy="3071561"/>
          </a:xfrm>
          <a:prstGeom prst="rect">
            <a:avLst/>
          </a:prstGeom>
          <a:noFill/>
          <a:ln cap="flat">
            <a:noFill/>
          </a:ln>
        </p:spPr>
      </p:pic>
      <p:sp>
        <p:nvSpPr>
          <p:cNvPr id="3" name="Google Shape;1860;p44">
            <a:extLst>
              <a:ext uri="{FF2B5EF4-FFF2-40B4-BE49-F238E27FC236}">
                <a16:creationId xmlns:a16="http://schemas.microsoft.com/office/drawing/2014/main" id="{4793931F-91E3-5803-E4B2-E461D689AF60}"/>
              </a:ext>
            </a:extLst>
          </p:cNvPr>
          <p:cNvSpPr txBox="1">
            <a:spLocks noGrp="1"/>
          </p:cNvSpPr>
          <p:nvPr>
            <p:ph type="title"/>
          </p:nvPr>
        </p:nvSpPr>
        <p:spPr/>
        <p:txBody>
          <a:bodyPr/>
          <a:lstStyle/>
          <a:p>
            <a:pPr lvl="0"/>
            <a:r>
              <a:rPr lang="en-US"/>
              <a:t>MARKET </a:t>
            </a:r>
            <a:r>
              <a:rPr lang="en-US">
                <a:solidFill>
                  <a:srgbClr val="D06DA2"/>
                </a:solidFill>
              </a:rPr>
              <a:t>SHARE</a:t>
            </a:r>
          </a:p>
        </p:txBody>
      </p:sp>
      <p:sp>
        <p:nvSpPr>
          <p:cNvPr id="4" name="Google Shape;1861;p44">
            <a:extLst>
              <a:ext uri="{FF2B5EF4-FFF2-40B4-BE49-F238E27FC236}">
                <a16:creationId xmlns:a16="http://schemas.microsoft.com/office/drawing/2014/main" id="{2E1E9CE7-7BA7-2A04-CBAB-2EB7090EB967}"/>
              </a:ext>
            </a:extLst>
          </p:cNvPr>
          <p:cNvSpPr txBox="1"/>
          <p:nvPr/>
        </p:nvSpPr>
        <p:spPr>
          <a:xfrm>
            <a:off x="721754" y="1741520"/>
            <a:ext cx="1891500" cy="351001"/>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MARS</a:t>
            </a:r>
          </a:p>
        </p:txBody>
      </p:sp>
      <p:sp>
        <p:nvSpPr>
          <p:cNvPr id="5" name="Google Shape;1862;p44">
            <a:extLst>
              <a:ext uri="{FF2B5EF4-FFF2-40B4-BE49-F238E27FC236}">
                <a16:creationId xmlns:a16="http://schemas.microsoft.com/office/drawing/2014/main" id="{78C87A4E-F537-EA31-1C68-A56A2A3D932F}"/>
              </a:ext>
            </a:extLst>
          </p:cNvPr>
          <p:cNvSpPr txBox="1"/>
          <p:nvPr/>
        </p:nvSpPr>
        <p:spPr>
          <a:xfrm>
            <a:off x="6530672" y="1741520"/>
            <a:ext cx="1891500" cy="3510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VENUS</a:t>
            </a:r>
          </a:p>
        </p:txBody>
      </p:sp>
      <p:sp>
        <p:nvSpPr>
          <p:cNvPr id="6" name="Google Shape;1863;p44">
            <a:extLst>
              <a:ext uri="{FF2B5EF4-FFF2-40B4-BE49-F238E27FC236}">
                <a16:creationId xmlns:a16="http://schemas.microsoft.com/office/drawing/2014/main" id="{7D023F3D-F69D-004B-3032-BA83CA5EB5A7}"/>
              </a:ext>
            </a:extLst>
          </p:cNvPr>
          <p:cNvSpPr txBox="1"/>
          <p:nvPr/>
        </p:nvSpPr>
        <p:spPr>
          <a:xfrm>
            <a:off x="6530672" y="2143179"/>
            <a:ext cx="1891500" cy="5202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is the second planet from the Sun</a:t>
            </a:r>
          </a:p>
        </p:txBody>
      </p:sp>
      <p:sp>
        <p:nvSpPr>
          <p:cNvPr id="7" name="Google Shape;1864;p44">
            <a:extLst>
              <a:ext uri="{FF2B5EF4-FFF2-40B4-BE49-F238E27FC236}">
                <a16:creationId xmlns:a16="http://schemas.microsoft.com/office/drawing/2014/main" id="{0A184F11-8E49-8F06-2398-F55F9B44754B}"/>
              </a:ext>
            </a:extLst>
          </p:cNvPr>
          <p:cNvSpPr txBox="1"/>
          <p:nvPr/>
        </p:nvSpPr>
        <p:spPr>
          <a:xfrm>
            <a:off x="6530672" y="3338190"/>
            <a:ext cx="1891500" cy="3510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SATURN</a:t>
            </a:r>
          </a:p>
        </p:txBody>
      </p:sp>
      <p:sp>
        <p:nvSpPr>
          <p:cNvPr id="8" name="Google Shape;1865;p44">
            <a:extLst>
              <a:ext uri="{FF2B5EF4-FFF2-40B4-BE49-F238E27FC236}">
                <a16:creationId xmlns:a16="http://schemas.microsoft.com/office/drawing/2014/main" id="{79F4146A-DFBF-C338-F4A0-8D6E8CB129C1}"/>
              </a:ext>
            </a:extLst>
          </p:cNvPr>
          <p:cNvSpPr txBox="1"/>
          <p:nvPr/>
        </p:nvSpPr>
        <p:spPr>
          <a:xfrm>
            <a:off x="6530672" y="3739859"/>
            <a:ext cx="1891500" cy="5202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composed of hydrogen and helium</a:t>
            </a:r>
          </a:p>
        </p:txBody>
      </p:sp>
      <p:sp>
        <p:nvSpPr>
          <p:cNvPr id="9" name="Google Shape;1866;p44">
            <a:extLst>
              <a:ext uri="{FF2B5EF4-FFF2-40B4-BE49-F238E27FC236}">
                <a16:creationId xmlns:a16="http://schemas.microsoft.com/office/drawing/2014/main" id="{AF377C9B-50C6-E0E8-9023-47B70B063F02}"/>
              </a:ext>
            </a:extLst>
          </p:cNvPr>
          <p:cNvSpPr txBox="1"/>
          <p:nvPr/>
        </p:nvSpPr>
        <p:spPr>
          <a:xfrm>
            <a:off x="721754" y="2143179"/>
            <a:ext cx="1891500" cy="520202"/>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Mars is a very cold place</a:t>
            </a:r>
          </a:p>
        </p:txBody>
      </p:sp>
      <p:sp>
        <p:nvSpPr>
          <p:cNvPr id="10" name="Google Shape;1867;p44">
            <a:extLst>
              <a:ext uri="{FF2B5EF4-FFF2-40B4-BE49-F238E27FC236}">
                <a16:creationId xmlns:a16="http://schemas.microsoft.com/office/drawing/2014/main" id="{09DE986A-A810-5B1C-294F-4CDFEE83B751}"/>
              </a:ext>
            </a:extLst>
          </p:cNvPr>
          <p:cNvSpPr txBox="1"/>
          <p:nvPr/>
        </p:nvSpPr>
        <p:spPr>
          <a:xfrm>
            <a:off x="721754" y="3338190"/>
            <a:ext cx="1891500" cy="351001"/>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MERCURY</a:t>
            </a:r>
          </a:p>
        </p:txBody>
      </p:sp>
      <p:sp>
        <p:nvSpPr>
          <p:cNvPr id="11" name="Google Shape;1868;p44">
            <a:extLst>
              <a:ext uri="{FF2B5EF4-FFF2-40B4-BE49-F238E27FC236}">
                <a16:creationId xmlns:a16="http://schemas.microsoft.com/office/drawing/2014/main" id="{FDDDDB4C-F644-774A-34DD-DC77EBF47BAF}"/>
              </a:ext>
            </a:extLst>
          </p:cNvPr>
          <p:cNvSpPr txBox="1"/>
          <p:nvPr/>
        </p:nvSpPr>
        <p:spPr>
          <a:xfrm>
            <a:off x="721754" y="3739859"/>
            <a:ext cx="1891500" cy="520202"/>
          </a:xfrm>
          <a:prstGeom prst="rect">
            <a:avLst/>
          </a:prstGeom>
          <a:noFill/>
          <a:ln cap="flat">
            <a:noFill/>
          </a:ln>
        </p:spPr>
        <p:txBody>
          <a:bodyPr vert="horz" wrap="square" lIns="182870"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closest planet to the Sun</a:t>
            </a:r>
          </a:p>
        </p:txBody>
      </p:sp>
      <p:sp>
        <p:nvSpPr>
          <p:cNvPr id="12" name="Google Shape;1869;p44">
            <a:extLst>
              <a:ext uri="{FF2B5EF4-FFF2-40B4-BE49-F238E27FC236}">
                <a16:creationId xmlns:a16="http://schemas.microsoft.com/office/drawing/2014/main" id="{4230264F-8641-9057-C99B-CA1E6948EAEB}"/>
              </a:ext>
            </a:extLst>
          </p:cNvPr>
          <p:cNvSpPr txBox="1"/>
          <p:nvPr/>
        </p:nvSpPr>
        <p:spPr>
          <a:xfrm>
            <a:off x="1406877" y="1272570"/>
            <a:ext cx="1206303" cy="468904"/>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B9CA37"/>
                </a:solidFill>
                <a:uFillTx/>
                <a:latin typeface="Russo One"/>
                <a:ea typeface="Russo One"/>
                <a:cs typeface="Russo One"/>
              </a:rPr>
              <a:t>15%</a:t>
            </a:r>
          </a:p>
        </p:txBody>
      </p:sp>
      <p:sp>
        <p:nvSpPr>
          <p:cNvPr id="13" name="Google Shape;1870;p44">
            <a:extLst>
              <a:ext uri="{FF2B5EF4-FFF2-40B4-BE49-F238E27FC236}">
                <a16:creationId xmlns:a16="http://schemas.microsoft.com/office/drawing/2014/main" id="{2E706CE9-2586-7B55-A463-8EC08F266359}"/>
              </a:ext>
            </a:extLst>
          </p:cNvPr>
          <p:cNvSpPr txBox="1"/>
          <p:nvPr/>
        </p:nvSpPr>
        <p:spPr>
          <a:xfrm>
            <a:off x="719971" y="4430039"/>
            <a:ext cx="7704002" cy="283198"/>
          </a:xfrm>
          <a:prstGeom prst="rect">
            <a:avLst/>
          </a:prstGeom>
          <a:noFill/>
          <a:ln cap="flat">
            <a:noFill/>
          </a:ln>
        </p:spPr>
        <p:txBody>
          <a:bodyPr vert="horz" wrap="square" lIns="91421" tIns="91421" rIns="91421" bIns="91421"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4E4D4D"/>
                </a:solidFill>
                <a:uFillTx/>
                <a:latin typeface="Archivo Narrow"/>
                <a:ea typeface="Archivo Narrow"/>
                <a:cs typeface="Archivo Narrow"/>
              </a:rPr>
              <a:t>Follow the link in the graph to modify its data and then paste the new one here. For more info, </a:t>
            </a:r>
            <a:r>
              <a:rPr lang="en-US" sz="1200" b="1" i="0" u="none" strike="noStrike" kern="0" cap="none" spc="0" baseline="0">
                <a:solidFill>
                  <a:srgbClr val="4E4D4D"/>
                </a:solidFill>
                <a:uFillTx/>
                <a:latin typeface="Archivo Narrow"/>
                <a:ea typeface="Archivo Narrow"/>
                <a:cs typeface="Archivo Narrow"/>
                <a:hlinkClick r:id="rId5"/>
              </a:rPr>
              <a:t>click here</a:t>
            </a:r>
            <a:endParaRPr lang="en-US" sz="1200" b="1" i="0" u="none" strike="noStrike" kern="0" cap="none" spc="0" baseline="0">
              <a:solidFill>
                <a:srgbClr val="4E4D4D"/>
              </a:solidFill>
              <a:uFillTx/>
              <a:latin typeface="Archivo Narrow"/>
              <a:ea typeface="Archivo Narrow"/>
              <a:cs typeface="Archivo Narrow"/>
            </a:endParaRPr>
          </a:p>
        </p:txBody>
      </p:sp>
      <p:sp>
        <p:nvSpPr>
          <p:cNvPr id="14" name="Google Shape;1871;p44">
            <a:extLst>
              <a:ext uri="{FF2B5EF4-FFF2-40B4-BE49-F238E27FC236}">
                <a16:creationId xmlns:a16="http://schemas.microsoft.com/office/drawing/2014/main" id="{5A01968C-AF1E-33A9-3A9B-C35A30F9674E}"/>
              </a:ext>
            </a:extLst>
          </p:cNvPr>
          <p:cNvSpPr txBox="1"/>
          <p:nvPr/>
        </p:nvSpPr>
        <p:spPr>
          <a:xfrm>
            <a:off x="6530672" y="1272625"/>
            <a:ext cx="1206303"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FA9F20"/>
                </a:solidFill>
                <a:uFillTx/>
                <a:latin typeface="Russo One"/>
                <a:ea typeface="Russo One"/>
                <a:cs typeface="Russo One"/>
              </a:rPr>
              <a:t>36%</a:t>
            </a:r>
          </a:p>
        </p:txBody>
      </p:sp>
      <p:sp>
        <p:nvSpPr>
          <p:cNvPr id="15" name="Google Shape;1872;p44">
            <a:extLst>
              <a:ext uri="{FF2B5EF4-FFF2-40B4-BE49-F238E27FC236}">
                <a16:creationId xmlns:a16="http://schemas.microsoft.com/office/drawing/2014/main" id="{804BB967-AAC5-9807-E97A-A67BBE186DDC}"/>
              </a:ext>
            </a:extLst>
          </p:cNvPr>
          <p:cNvSpPr txBox="1"/>
          <p:nvPr/>
        </p:nvSpPr>
        <p:spPr>
          <a:xfrm>
            <a:off x="1406877" y="2894871"/>
            <a:ext cx="1206303" cy="468904"/>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CC5653"/>
                </a:solidFill>
                <a:uFillTx/>
                <a:latin typeface="Russo One"/>
                <a:ea typeface="Russo One"/>
                <a:cs typeface="Russo One"/>
              </a:rPr>
              <a:t>20%</a:t>
            </a:r>
          </a:p>
        </p:txBody>
      </p:sp>
      <p:sp>
        <p:nvSpPr>
          <p:cNvPr id="16" name="Google Shape;1873;p44">
            <a:extLst>
              <a:ext uri="{FF2B5EF4-FFF2-40B4-BE49-F238E27FC236}">
                <a16:creationId xmlns:a16="http://schemas.microsoft.com/office/drawing/2014/main" id="{76417629-168C-C97F-AB00-3FFC0C13F315}"/>
              </a:ext>
            </a:extLst>
          </p:cNvPr>
          <p:cNvSpPr txBox="1"/>
          <p:nvPr/>
        </p:nvSpPr>
        <p:spPr>
          <a:xfrm>
            <a:off x="6530672" y="2894898"/>
            <a:ext cx="1206303"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D06DA2"/>
                </a:solidFill>
                <a:uFillTx/>
                <a:latin typeface="Russo One"/>
                <a:ea typeface="Russo One"/>
                <a:cs typeface="Russo One"/>
              </a:rPr>
              <a:t>29%</a:t>
            </a:r>
          </a:p>
        </p:txBody>
      </p:sp>
      <p:cxnSp>
        <p:nvCxnSpPr>
          <p:cNvPr id="17" name="Google Shape;1874;p44">
            <a:extLst>
              <a:ext uri="{FF2B5EF4-FFF2-40B4-BE49-F238E27FC236}">
                <a16:creationId xmlns:a16="http://schemas.microsoft.com/office/drawing/2014/main" id="{C6FE78F6-AA5B-2868-5CDD-3A5CBBD43DD4}"/>
              </a:ext>
            </a:extLst>
          </p:cNvPr>
          <p:cNvCxnSpPr>
            <a:stCxn id="12" idx="3"/>
          </p:cNvCxnSpPr>
          <p:nvPr/>
        </p:nvCxnSpPr>
        <p:spPr>
          <a:xfrm>
            <a:off x="2613172" y="1507022"/>
            <a:ext cx="1265401" cy="409807"/>
          </a:xfrm>
          <a:prstGeom prst="bentConnector3">
            <a:avLst/>
          </a:prstGeom>
          <a:noFill/>
          <a:ln w="19046" cap="flat">
            <a:solidFill>
              <a:srgbClr val="80C2EE"/>
            </a:solidFill>
            <a:prstDash val="solid"/>
            <a:round/>
            <a:tailEnd type="arrow"/>
          </a:ln>
        </p:spPr>
      </p:cxnSp>
      <p:cxnSp>
        <p:nvCxnSpPr>
          <p:cNvPr id="18" name="Google Shape;1875;p44">
            <a:extLst>
              <a:ext uri="{FF2B5EF4-FFF2-40B4-BE49-F238E27FC236}">
                <a16:creationId xmlns:a16="http://schemas.microsoft.com/office/drawing/2014/main" id="{9197398E-F87A-A075-16CB-806FBF35EF1A}"/>
              </a:ext>
            </a:extLst>
          </p:cNvPr>
          <p:cNvCxnSpPr>
            <a:stCxn id="15" idx="3"/>
          </p:cNvCxnSpPr>
          <p:nvPr/>
        </p:nvCxnSpPr>
        <p:spPr>
          <a:xfrm rot="10800009" flipH="1">
            <a:off x="2613162" y="2897725"/>
            <a:ext cx="968706" cy="231599"/>
          </a:xfrm>
          <a:prstGeom prst="bentConnector3">
            <a:avLst/>
          </a:prstGeom>
          <a:noFill/>
          <a:ln w="19046" cap="flat">
            <a:solidFill>
              <a:srgbClr val="80C2EE"/>
            </a:solidFill>
            <a:prstDash val="solid"/>
            <a:round/>
            <a:tailEnd type="arrow"/>
          </a:ln>
        </p:spPr>
      </p:cxnSp>
      <p:cxnSp>
        <p:nvCxnSpPr>
          <p:cNvPr id="19" name="Google Shape;1876;p44">
            <a:extLst>
              <a:ext uri="{FF2B5EF4-FFF2-40B4-BE49-F238E27FC236}">
                <a16:creationId xmlns:a16="http://schemas.microsoft.com/office/drawing/2014/main" id="{0F4C830F-E51B-482B-D7CC-3FB7E73230CB}"/>
              </a:ext>
            </a:extLst>
          </p:cNvPr>
          <p:cNvCxnSpPr>
            <a:stCxn id="14" idx="1"/>
          </p:cNvCxnSpPr>
          <p:nvPr/>
        </p:nvCxnSpPr>
        <p:spPr>
          <a:xfrm flipH="1">
            <a:off x="5588675" y="1507077"/>
            <a:ext cx="941997" cy="622496"/>
          </a:xfrm>
          <a:prstGeom prst="bentConnector3">
            <a:avLst/>
          </a:prstGeom>
          <a:noFill/>
          <a:ln w="19046" cap="flat">
            <a:solidFill>
              <a:srgbClr val="80C2EE"/>
            </a:solidFill>
            <a:prstDash val="solid"/>
            <a:round/>
            <a:tailEnd type="arrow"/>
          </a:ln>
        </p:spPr>
      </p:cxnSp>
      <p:cxnSp>
        <p:nvCxnSpPr>
          <p:cNvPr id="20" name="Google Shape;1877;p44">
            <a:extLst>
              <a:ext uri="{FF2B5EF4-FFF2-40B4-BE49-F238E27FC236}">
                <a16:creationId xmlns:a16="http://schemas.microsoft.com/office/drawing/2014/main" id="{123388B9-BE4F-153F-934C-49C4C7676EFB}"/>
              </a:ext>
            </a:extLst>
          </p:cNvPr>
          <p:cNvCxnSpPr>
            <a:stCxn id="16" idx="1"/>
          </p:cNvCxnSpPr>
          <p:nvPr/>
        </p:nvCxnSpPr>
        <p:spPr>
          <a:xfrm flipH="1">
            <a:off x="5020778" y="3129351"/>
            <a:ext cx="1509894" cy="736201"/>
          </a:xfrm>
          <a:prstGeom prst="bentConnector3">
            <a:avLst/>
          </a:prstGeom>
          <a:noFill/>
          <a:ln w="19046" cap="flat">
            <a:solidFill>
              <a:srgbClr val="80C2EE"/>
            </a:solidFill>
            <a:prstDash val="solid"/>
            <a:round/>
            <a:tailEnd type="arrow"/>
          </a:ln>
        </p:spPr>
      </p:cxnSp>
      <p:grpSp>
        <p:nvGrpSpPr>
          <p:cNvPr id="21" name="Google Shape;1878;p44">
            <a:extLst>
              <a:ext uri="{FF2B5EF4-FFF2-40B4-BE49-F238E27FC236}">
                <a16:creationId xmlns:a16="http://schemas.microsoft.com/office/drawing/2014/main" id="{4AB7075E-7745-5723-F96A-E077BC57715F}"/>
              </a:ext>
            </a:extLst>
          </p:cNvPr>
          <p:cNvGrpSpPr/>
          <p:nvPr/>
        </p:nvGrpSpPr>
        <p:grpSpPr>
          <a:xfrm>
            <a:off x="2974150" y="1621487"/>
            <a:ext cx="2892183" cy="2545470"/>
            <a:chOff x="2974150" y="1621487"/>
            <a:chExt cx="2892183" cy="2545470"/>
          </a:xfrm>
        </p:grpSpPr>
        <p:sp>
          <p:nvSpPr>
            <p:cNvPr id="22" name="Google Shape;1879;p44">
              <a:extLst>
                <a:ext uri="{FF2B5EF4-FFF2-40B4-BE49-F238E27FC236}">
                  <a16:creationId xmlns:a16="http://schemas.microsoft.com/office/drawing/2014/main" id="{54755300-9642-9204-9565-71B07FC8E362}"/>
                </a:ext>
              </a:extLst>
            </p:cNvPr>
            <p:cNvSpPr/>
            <p:nvPr/>
          </p:nvSpPr>
          <p:spPr>
            <a:xfrm>
              <a:off x="2974150" y="1621487"/>
              <a:ext cx="2777974" cy="2545470"/>
            </a:xfrm>
            <a:custGeom>
              <a:avLst/>
              <a:gdLst>
                <a:gd name="f0" fmla="val w"/>
                <a:gd name="f1" fmla="val h"/>
                <a:gd name="f2" fmla="val 0"/>
                <a:gd name="f3" fmla="val 41400"/>
                <a:gd name="f4" fmla="val 37935"/>
                <a:gd name="f5" fmla="val 13526"/>
                <a:gd name="f6" fmla="val 2006"/>
                <a:gd name="f7" fmla="val 6748"/>
                <a:gd name="f8" fmla="val 22523"/>
                <a:gd name="f9" fmla="val 9423"/>
                <a:gd name="f10" fmla="val 31976"/>
                <a:gd name="f11" fmla="val 13448"/>
                <a:gd name="f12" fmla="val 36001"/>
                <a:gd name="f13" fmla="val 18636"/>
                <a:gd name="f14" fmla="val 23787"/>
                <a:gd name="f15" fmla="val 30695"/>
                <a:gd name="f16" fmla="val 37534"/>
                <a:gd name="f17" fmla="val 34455"/>
                <a:gd name="f18" fmla="val 41399"/>
                <a:gd name="f19" fmla="val 27873"/>
                <a:gd name="f20" fmla="val 38269"/>
                <a:gd name="f21" fmla="val 29697"/>
                <a:gd name="f22" fmla="val 34712"/>
                <a:gd name="f23" fmla="val 30669"/>
                <a:gd name="f24" fmla="val 31095"/>
                <a:gd name="f25" fmla="val 15350"/>
                <a:gd name="f26" fmla="val 5563"/>
                <a:gd name="f27" fmla="val 13557"/>
                <a:gd name="f28" fmla="*/ f0 1 41400"/>
                <a:gd name="f29" fmla="*/ f1 1 37935"/>
                <a:gd name="f30" fmla="val f2"/>
                <a:gd name="f31" fmla="val f3"/>
                <a:gd name="f32" fmla="val f4"/>
                <a:gd name="f33" fmla="+- f32 0 f30"/>
                <a:gd name="f34" fmla="+- f31 0 f30"/>
                <a:gd name="f35" fmla="*/ f34 1 41400"/>
                <a:gd name="f36" fmla="*/ f33 1 37935"/>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1400" h="37935">
                  <a:moveTo>
                    <a:pt x="f5" y="f2"/>
                  </a:moveTo>
                  <a:lnTo>
                    <a:pt x="f5" y="f2"/>
                  </a:lnTo>
                  <a:cubicBezTo>
                    <a:pt x="f6" y="f7"/>
                    <a:pt x="f2" y="f8"/>
                    <a:pt x="f9" y="f10"/>
                  </a:cubicBezTo>
                  <a:cubicBezTo>
                    <a:pt x="f11" y="f12"/>
                    <a:pt x="f13" y="f4"/>
                    <a:pt x="f14" y="f4"/>
                  </a:cubicBezTo>
                  <a:cubicBezTo>
                    <a:pt x="f15" y="f4"/>
                    <a:pt x="f16" y="f17"/>
                    <a:pt x="f18" y="f19"/>
                  </a:cubicBezTo>
                  <a:lnTo>
                    <a:pt x="f18"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880;p44">
              <a:extLst>
                <a:ext uri="{FF2B5EF4-FFF2-40B4-BE49-F238E27FC236}">
                  <a16:creationId xmlns:a16="http://schemas.microsoft.com/office/drawing/2014/main" id="{8D095E9C-1913-1808-6E5D-87E104D6BD79}"/>
                </a:ext>
              </a:extLst>
            </p:cNvPr>
            <p:cNvSpPr/>
            <p:nvPr/>
          </p:nvSpPr>
          <p:spPr>
            <a:xfrm>
              <a:off x="3051654" y="1800919"/>
              <a:ext cx="2627062" cy="2364839"/>
            </a:xfrm>
            <a:custGeom>
              <a:avLst/>
              <a:gdLst>
                <a:gd name="f0" fmla="val w"/>
                <a:gd name="f1" fmla="val h"/>
                <a:gd name="f2" fmla="val 0"/>
                <a:gd name="f3" fmla="val 39151"/>
                <a:gd name="f4" fmla="val 35243"/>
                <a:gd name="f5" fmla="val 8785"/>
                <a:gd name="f6" fmla="val 1"/>
                <a:gd name="f7" fmla="val 8208"/>
                <a:gd name="f8" fmla="val 183"/>
                <a:gd name="f9" fmla="val 22190"/>
                <a:gd name="f10" fmla="val 9180"/>
                <a:gd name="f11" fmla="val 30153"/>
                <a:gd name="f12" fmla="val 13066"/>
                <a:gd name="f13" fmla="val 33580"/>
                <a:gd name="f14" fmla="val 17870"/>
                <a:gd name="f15" fmla="val 22643"/>
                <a:gd name="f16" fmla="val 28921"/>
                <a:gd name="f17" fmla="val 35144"/>
                <a:gd name="f18" fmla="val 32366"/>
                <a:gd name="f19" fmla="val 39150"/>
                <a:gd name="f20" fmla="val 26840"/>
                <a:gd name="f21" fmla="val 35381"/>
                <a:gd name="f22" fmla="val 30366"/>
                <a:gd name="f23" fmla="val 30427"/>
                <a:gd name="f24" fmla="val 32342"/>
                <a:gd name="f25" fmla="val 25259"/>
                <a:gd name="f26" fmla="val 17600"/>
                <a:gd name="f27" fmla="val 10578"/>
                <a:gd name="f28" fmla="val 28056"/>
                <a:gd name="f29" fmla="val 7113"/>
                <a:gd name="f30" fmla="val 21217"/>
                <a:gd name="f31" fmla="val 3617"/>
                <a:gd name="f32" fmla="val 14378"/>
                <a:gd name="f33" fmla="val 4256"/>
                <a:gd name="f34" fmla="val 6202"/>
                <a:gd name="f35" fmla="*/ f0 1 39151"/>
                <a:gd name="f36" fmla="*/ f1 1 35243"/>
                <a:gd name="f37" fmla="val f2"/>
                <a:gd name="f38" fmla="val f3"/>
                <a:gd name="f39" fmla="val f4"/>
                <a:gd name="f40" fmla="+- f39 0 f37"/>
                <a:gd name="f41" fmla="+- f38 0 f37"/>
                <a:gd name="f42" fmla="*/ f41 1 39151"/>
                <a:gd name="f43" fmla="*/ f40 1 35243"/>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9151" h="35243">
                  <a:moveTo>
                    <a:pt x="f5" y="f6"/>
                  </a:moveTo>
                  <a:lnTo>
                    <a:pt x="f5" y="f6"/>
                  </a:lnTo>
                  <a:cubicBezTo>
                    <a:pt x="f2" y="f7"/>
                    <a:pt x="f8" y="f9"/>
                    <a:pt x="f10" y="f11"/>
                  </a:cubicBezTo>
                  <a:cubicBezTo>
                    <a:pt x="f12" y="f13"/>
                    <a:pt x="f14" y="f4"/>
                    <a:pt x="f15" y="f4"/>
                  </a:cubicBezTo>
                  <a:cubicBezTo>
                    <a:pt x="f16" y="f4"/>
                    <a:pt x="f17" y="f18"/>
                    <a:pt x="f19" y="f20"/>
                  </a:cubicBezTo>
                  <a:lnTo>
                    <a:pt x="f19" y="f20"/>
                  </a:lnTo>
                  <a:cubicBezTo>
                    <a:pt x="f21" y="f22"/>
                    <a:pt x="f23" y="f24"/>
                    <a:pt x="f25" y="f24"/>
                  </a:cubicBezTo>
                  <a:cubicBezTo>
                    <a:pt x="f26" y="f24"/>
                    <a:pt x="f27" y="f28"/>
                    <a:pt x="f29" y="f30"/>
                  </a:cubicBezTo>
                  <a:cubicBezTo>
                    <a:pt x="f31" y="f32"/>
                    <a:pt x="f33" y="f34"/>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881;p44">
              <a:extLst>
                <a:ext uri="{FF2B5EF4-FFF2-40B4-BE49-F238E27FC236}">
                  <a16:creationId xmlns:a16="http://schemas.microsoft.com/office/drawing/2014/main" id="{A3BC9F8F-B1D4-C7C7-DADE-398E0C490EA5}"/>
                </a:ext>
              </a:extLst>
            </p:cNvPr>
            <p:cNvSpPr/>
            <p:nvPr/>
          </p:nvSpPr>
          <p:spPr>
            <a:xfrm>
              <a:off x="4938262" y="1660541"/>
              <a:ext cx="779178" cy="775219"/>
            </a:xfrm>
            <a:custGeom>
              <a:avLst/>
              <a:gdLst>
                <a:gd name="f0" fmla="val w"/>
                <a:gd name="f1" fmla="val h"/>
                <a:gd name="f2" fmla="val 0"/>
                <a:gd name="f3" fmla="val 11612"/>
                <a:gd name="f4" fmla="val 11553"/>
                <a:gd name="f5" fmla="val 1656"/>
                <a:gd name="f6" fmla="val 1"/>
                <a:gd name="f7" fmla="val 1007"/>
                <a:gd name="f8" fmla="val 253"/>
                <a:gd name="f9" fmla="val 229"/>
                <a:gd name="f10" fmla="val 183"/>
                <a:gd name="f11" fmla="val 908"/>
                <a:gd name="f12" fmla="val 2063"/>
                <a:gd name="f13" fmla="val 1004"/>
                <a:gd name="f14" fmla="val 2762"/>
                <a:gd name="f15" fmla="val 1703"/>
                <a:gd name="f16" fmla="val 3582"/>
                <a:gd name="f17" fmla="val 1824"/>
                <a:gd name="f18" fmla="val 3734"/>
                <a:gd name="f19" fmla="val 1946"/>
                <a:gd name="f20" fmla="val 3856"/>
                <a:gd name="f21" fmla="val 2067"/>
                <a:gd name="f22" fmla="val 4008"/>
                <a:gd name="f23" fmla="val 2219"/>
                <a:gd name="f24" fmla="val 4190"/>
                <a:gd name="f25" fmla="val 2341"/>
                <a:gd name="f26" fmla="val 4342"/>
                <a:gd name="f27" fmla="val 2432"/>
                <a:gd name="f28" fmla="val 4494"/>
                <a:gd name="f29" fmla="val 2554"/>
                <a:gd name="f30" fmla="val 4646"/>
                <a:gd name="f31" fmla="val 2979"/>
                <a:gd name="f32" fmla="val 5224"/>
                <a:gd name="f33" fmla="val 3283"/>
                <a:gd name="f34" fmla="val 5680"/>
                <a:gd name="f35" fmla="val 3648"/>
                <a:gd name="f36" fmla="val 6075"/>
                <a:gd name="f37" fmla="val 3982"/>
                <a:gd name="f38" fmla="val 6500"/>
                <a:gd name="f39" fmla="val 4134"/>
                <a:gd name="f40" fmla="val 6652"/>
                <a:gd name="f41" fmla="val 4256"/>
                <a:gd name="f42" fmla="val 6804"/>
                <a:gd name="f43" fmla="val 4377"/>
                <a:gd name="f44" fmla="val 6956"/>
                <a:gd name="f45" fmla="val 4408"/>
                <a:gd name="f46" fmla="val 6987"/>
                <a:gd name="f47" fmla="val 4499"/>
                <a:gd name="f48" fmla="val 7108"/>
                <a:gd name="f49" fmla="val 4590"/>
                <a:gd name="f50" fmla="val 7230"/>
                <a:gd name="f51" fmla="val 4681"/>
                <a:gd name="f52" fmla="val 7382"/>
                <a:gd name="f53" fmla="val 4742"/>
                <a:gd name="f54" fmla="val 7443"/>
                <a:gd name="f55" fmla="val 4894"/>
                <a:gd name="f56" fmla="val 7686"/>
                <a:gd name="f57" fmla="val 5259"/>
                <a:gd name="f58" fmla="val 8172"/>
                <a:gd name="f59" fmla="val 5502"/>
                <a:gd name="f60" fmla="val 8537"/>
                <a:gd name="f61" fmla="val 5745"/>
                <a:gd name="f62" fmla="val 8932"/>
                <a:gd name="f63" fmla="val 5958"/>
                <a:gd name="f64" fmla="val 9297"/>
                <a:gd name="f65" fmla="val 6232"/>
                <a:gd name="f66" fmla="val 9783"/>
                <a:gd name="f67" fmla="val 6536"/>
                <a:gd name="f68" fmla="val 10269"/>
                <a:gd name="f69" fmla="val 6870"/>
                <a:gd name="f70" fmla="val 10695"/>
                <a:gd name="f71" fmla="val 7335"/>
                <a:gd name="f72" fmla="val 11260"/>
                <a:gd name="f73" fmla="val 8019"/>
                <a:gd name="f74" fmla="val 11552"/>
                <a:gd name="f75" fmla="val 8706"/>
                <a:gd name="f76" fmla="val 9277"/>
                <a:gd name="f77" fmla="val 9850"/>
                <a:gd name="f78" fmla="val 11351"/>
                <a:gd name="f79" fmla="val 10305"/>
                <a:gd name="f80" fmla="val 10938"/>
                <a:gd name="f81" fmla="val 9570"/>
                <a:gd name="f82" fmla="val 10761"/>
                <a:gd name="f83" fmla="val 7868"/>
                <a:gd name="f84" fmla="val 9970"/>
                <a:gd name="f85" fmla="val 6592"/>
                <a:gd name="f86" fmla="val 9454"/>
                <a:gd name="f87" fmla="val 5740"/>
                <a:gd name="f88" fmla="val 8876"/>
                <a:gd name="f89" fmla="val 4950"/>
                <a:gd name="f90" fmla="val 8268"/>
                <a:gd name="f91" fmla="val 4221"/>
                <a:gd name="f92" fmla="val 7691"/>
                <a:gd name="f93" fmla="val 3400"/>
                <a:gd name="f94" fmla="val 6961"/>
                <a:gd name="f95" fmla="val 2701"/>
                <a:gd name="f96" fmla="val 6171"/>
                <a:gd name="f97" fmla="val 2123"/>
                <a:gd name="f98" fmla="val 5411"/>
                <a:gd name="f99" fmla="val 1607"/>
                <a:gd name="f100" fmla="val 4621"/>
                <a:gd name="f101" fmla="val 1151"/>
                <a:gd name="f102" fmla="val 3770"/>
                <a:gd name="f103" fmla="val 725"/>
                <a:gd name="f104" fmla="val 452"/>
                <a:gd name="f105" fmla="val 2736"/>
                <a:gd name="f106" fmla="val 239"/>
                <a:gd name="f107" fmla="val 2189"/>
                <a:gd name="f108" fmla="val 56"/>
                <a:gd name="f109" fmla="val 2035"/>
                <a:gd name="f110" fmla="val 21"/>
                <a:gd name="f111" fmla="val 1850"/>
                <a:gd name="f112" fmla="*/ f0 1 11612"/>
                <a:gd name="f113" fmla="*/ f1 1 11553"/>
                <a:gd name="f114" fmla="val f2"/>
                <a:gd name="f115" fmla="val f3"/>
                <a:gd name="f116" fmla="val f4"/>
                <a:gd name="f117" fmla="+- f116 0 f114"/>
                <a:gd name="f118" fmla="+- f115 0 f114"/>
                <a:gd name="f119" fmla="*/ f118 1 11612"/>
                <a:gd name="f120" fmla="*/ f117 1 11553"/>
                <a:gd name="f121" fmla="*/ f114 1 f119"/>
                <a:gd name="f122" fmla="*/ f115 1 f119"/>
                <a:gd name="f123" fmla="*/ f114 1 f120"/>
                <a:gd name="f124" fmla="*/ f116 1 f120"/>
                <a:gd name="f125" fmla="*/ f121 f112 1"/>
                <a:gd name="f126" fmla="*/ f122 f112 1"/>
                <a:gd name="f127" fmla="*/ f124 f113 1"/>
                <a:gd name="f128" fmla="*/ f123 f113 1"/>
              </a:gdLst>
              <a:ahLst/>
              <a:cxnLst>
                <a:cxn ang="3cd4">
                  <a:pos x="hc" y="t"/>
                </a:cxn>
                <a:cxn ang="0">
                  <a:pos x="r" y="vc"/>
                </a:cxn>
                <a:cxn ang="cd4">
                  <a:pos x="hc" y="b"/>
                </a:cxn>
                <a:cxn ang="cd2">
                  <a:pos x="l" y="vc"/>
                </a:cxn>
              </a:cxnLst>
              <a:rect l="f125" t="f128" r="f126" b="f127"/>
              <a:pathLst>
                <a:path w="11612" h="11553">
                  <a:moveTo>
                    <a:pt x="f5" y="f6"/>
                  </a:moveTo>
                  <a:cubicBezTo>
                    <a:pt x="f7" y="f6"/>
                    <a:pt x="f8" y="f9"/>
                    <a:pt x="f10" y="f11"/>
                  </a:cubicBezTo>
                  <a:cubicBezTo>
                    <a:pt x="f2" y="f12"/>
                    <a:pt x="f13" y="f14"/>
                    <a:pt x="f15" y="f16"/>
                  </a:cubicBezTo>
                  <a:cubicBezTo>
                    <a:pt x="f17" y="f18"/>
                    <a:pt x="f19" y="f20"/>
                    <a:pt x="f21" y="f22"/>
                  </a:cubicBezTo>
                  <a:lnTo>
                    <a:pt x="f23" y="f24"/>
                  </a:lnTo>
                  <a:cubicBezTo>
                    <a:pt x="f25" y="f26"/>
                    <a:pt x="f27" y="f28"/>
                    <a:pt x="f29" y="f30"/>
                  </a:cubicBezTo>
                  <a:lnTo>
                    <a:pt x="f31" y="f32"/>
                  </a:lnTo>
                  <a:cubicBezTo>
                    <a:pt x="f33" y="f34"/>
                    <a:pt x="f35" y="f36"/>
                    <a:pt x="f37" y="f38"/>
                  </a:cubicBezTo>
                  <a:cubicBezTo>
                    <a:pt x="f39" y="f40"/>
                    <a:pt x="f41" y="f42"/>
                    <a:pt x="f43" y="f44"/>
                  </a:cubicBezTo>
                  <a:lnTo>
                    <a:pt x="f45" y="f46"/>
                  </a:lnTo>
                  <a:cubicBezTo>
                    <a:pt x="f47" y="f48"/>
                    <a:pt x="f49" y="f50"/>
                    <a:pt x="f51" y="f52"/>
                  </a:cubicBezTo>
                  <a:lnTo>
                    <a:pt x="f53" y="f54"/>
                  </a:lnTo>
                  <a:lnTo>
                    <a:pt x="f55" y="f56"/>
                  </a:lnTo>
                  <a:lnTo>
                    <a:pt x="f57" y="f58"/>
                  </a:lnTo>
                  <a:cubicBezTo>
                    <a:pt x="f59" y="f60"/>
                    <a:pt x="f61" y="f62"/>
                    <a:pt x="f63" y="f64"/>
                  </a:cubicBezTo>
                  <a:cubicBezTo>
                    <a:pt x="f65" y="f66"/>
                    <a:pt x="f67" y="f68"/>
                    <a:pt x="f69" y="f70"/>
                  </a:cubicBezTo>
                  <a:cubicBezTo>
                    <a:pt x="f71" y="f72"/>
                    <a:pt x="f73" y="f74"/>
                    <a:pt x="f75" y="f74"/>
                  </a:cubicBezTo>
                  <a:cubicBezTo>
                    <a:pt x="f76" y="f74"/>
                    <a:pt x="f77" y="f78"/>
                    <a:pt x="f79" y="f80"/>
                  </a:cubicBezTo>
                  <a:cubicBezTo>
                    <a:pt x="f3" y="f81"/>
                    <a:pt x="f82" y="f83"/>
                    <a:pt x="f84" y="f85"/>
                  </a:cubicBezTo>
                  <a:cubicBezTo>
                    <a:pt x="f86" y="f87"/>
                    <a:pt x="f88" y="f89"/>
                    <a:pt x="f90" y="f91"/>
                  </a:cubicBezTo>
                  <a:cubicBezTo>
                    <a:pt x="f92" y="f93"/>
                    <a:pt x="f94" y="f95"/>
                    <a:pt x="f96" y="f97"/>
                  </a:cubicBezTo>
                  <a:cubicBezTo>
                    <a:pt x="f98" y="f99"/>
                    <a:pt x="f100" y="f101"/>
                    <a:pt x="f102" y="f103"/>
                  </a:cubicBezTo>
                  <a:cubicBezTo>
                    <a:pt x="f33" y="f104"/>
                    <a:pt x="f105" y="f106"/>
                    <a:pt x="f107" y="f108"/>
                  </a:cubicBezTo>
                  <a:cubicBezTo>
                    <a:pt x="f109" y="f110"/>
                    <a:pt x="f111"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882;p44">
              <a:extLst>
                <a:ext uri="{FF2B5EF4-FFF2-40B4-BE49-F238E27FC236}">
                  <a16:creationId xmlns:a16="http://schemas.microsoft.com/office/drawing/2014/main" id="{FC245893-6FF6-EBF1-9176-0432E4D207A2}"/>
                </a:ext>
              </a:extLst>
            </p:cNvPr>
            <p:cNvSpPr/>
            <p:nvPr/>
          </p:nvSpPr>
          <p:spPr>
            <a:xfrm>
              <a:off x="5578672" y="2513996"/>
              <a:ext cx="287661" cy="331479"/>
            </a:xfrm>
            <a:custGeom>
              <a:avLst/>
              <a:gdLst>
                <a:gd name="f0" fmla="val w"/>
                <a:gd name="f1" fmla="val h"/>
                <a:gd name="f2" fmla="val 0"/>
                <a:gd name="f3" fmla="val 4287"/>
                <a:gd name="f4" fmla="val 4940"/>
                <a:gd name="f5" fmla="val 1864"/>
                <a:gd name="f6" fmla="val 1734"/>
                <a:gd name="f7" fmla="val 1607"/>
                <a:gd name="f8" fmla="val 23"/>
                <a:gd name="f9" fmla="val 1490"/>
                <a:gd name="f10" fmla="val 73"/>
                <a:gd name="f11" fmla="val 1065"/>
                <a:gd name="f12" fmla="val 195"/>
                <a:gd name="f13" fmla="val 669"/>
                <a:gd name="f14" fmla="val 468"/>
                <a:gd name="f15" fmla="val 457"/>
                <a:gd name="f16" fmla="val 863"/>
                <a:gd name="f17" fmla="val 426"/>
                <a:gd name="f18" fmla="val 955"/>
                <a:gd name="f19" fmla="val 365"/>
                <a:gd name="f20" fmla="val 1015"/>
                <a:gd name="f21" fmla="val 335"/>
                <a:gd name="f22" fmla="val 1107"/>
                <a:gd name="f23" fmla="val 274"/>
                <a:gd name="f24" fmla="val 1198"/>
                <a:gd name="f25" fmla="val 213"/>
                <a:gd name="f26" fmla="val 1289"/>
                <a:gd name="f27" fmla="val 183"/>
                <a:gd name="f28" fmla="val 1380"/>
                <a:gd name="f29" fmla="val 61"/>
                <a:gd name="f30" fmla="val 1654"/>
                <a:gd name="f31" fmla="val 1"/>
                <a:gd name="f32" fmla="val 1927"/>
                <a:gd name="f33" fmla="val 2231"/>
                <a:gd name="f34" fmla="val 2414"/>
                <a:gd name="f35" fmla="val 2718"/>
                <a:gd name="f36" fmla="val 31"/>
                <a:gd name="f37" fmla="val 3022"/>
                <a:gd name="f38" fmla="val 122"/>
                <a:gd name="f39" fmla="val 3326"/>
                <a:gd name="f40" fmla="val 153"/>
                <a:gd name="f41" fmla="val 3447"/>
                <a:gd name="f42" fmla="val 3538"/>
                <a:gd name="f43" fmla="val 244"/>
                <a:gd name="f44" fmla="val 3660"/>
                <a:gd name="f45" fmla="val 3812"/>
                <a:gd name="f46" fmla="val 3964"/>
                <a:gd name="f47" fmla="val 517"/>
                <a:gd name="f48" fmla="val 4116"/>
                <a:gd name="f49" fmla="val 548"/>
                <a:gd name="f50" fmla="val 4177"/>
                <a:gd name="f51" fmla="val 609"/>
                <a:gd name="f52" fmla="val 4268"/>
                <a:gd name="f53" fmla="val 700"/>
                <a:gd name="f54" fmla="val 4329"/>
                <a:gd name="f55" fmla="val 1095"/>
                <a:gd name="f56" fmla="val 4663"/>
                <a:gd name="f57" fmla="val 1612"/>
                <a:gd name="f58" fmla="val 4876"/>
                <a:gd name="f59" fmla="val 1672"/>
                <a:gd name="f60" fmla="val 4906"/>
                <a:gd name="f61" fmla="val 1764"/>
                <a:gd name="f62" fmla="val 1855"/>
                <a:gd name="f63" fmla="val 1948"/>
                <a:gd name="f64" fmla="val 4929"/>
                <a:gd name="f65" fmla="val 2045"/>
                <a:gd name="f66" fmla="val 4939"/>
                <a:gd name="f67" fmla="val 2143"/>
                <a:gd name="f68" fmla="val 2303"/>
                <a:gd name="f69" fmla="val 2464"/>
                <a:gd name="f70" fmla="val 4913"/>
                <a:gd name="f71" fmla="val 2615"/>
                <a:gd name="f72" fmla="val 2676"/>
                <a:gd name="f73" fmla="val 3162"/>
                <a:gd name="f74" fmla="val 3466"/>
                <a:gd name="f75" fmla="val 4481"/>
                <a:gd name="f76" fmla="val 3739"/>
                <a:gd name="f77" fmla="val 4207"/>
                <a:gd name="f78" fmla="val 3922"/>
                <a:gd name="f79" fmla="val 3903"/>
                <a:gd name="f80" fmla="val 3873"/>
                <a:gd name="f81" fmla="val 3983"/>
                <a:gd name="f82" fmla="val 3690"/>
                <a:gd name="f83" fmla="val 4043"/>
                <a:gd name="f84" fmla="val 4135"/>
                <a:gd name="f85" fmla="val 3356"/>
                <a:gd name="f86" fmla="val 3295"/>
                <a:gd name="f87" fmla="val 4165"/>
                <a:gd name="f88" fmla="val 3265"/>
                <a:gd name="f89" fmla="val 4256"/>
                <a:gd name="f90" fmla="val 2839"/>
                <a:gd name="f91" fmla="val 4286"/>
                <a:gd name="f92" fmla="val 2019"/>
                <a:gd name="f93" fmla="val 1958"/>
                <a:gd name="f94" fmla="val 1897"/>
                <a:gd name="f95" fmla="val 1836"/>
                <a:gd name="f96" fmla="val 1775"/>
                <a:gd name="f97" fmla="val 4104"/>
                <a:gd name="f98" fmla="val 1715"/>
                <a:gd name="f99" fmla="val 4074"/>
                <a:gd name="f100" fmla="val 4013"/>
                <a:gd name="f101" fmla="val 1471"/>
                <a:gd name="f102" fmla="val 3952"/>
                <a:gd name="f103" fmla="val 1319"/>
                <a:gd name="f104" fmla="val 3861"/>
                <a:gd name="f105" fmla="val 1137"/>
                <a:gd name="f106" fmla="val 3527"/>
                <a:gd name="f107" fmla="val 712"/>
                <a:gd name="f108" fmla="val 3405"/>
                <a:gd name="f109" fmla="val 590"/>
                <a:gd name="f110" fmla="val 3253"/>
                <a:gd name="f111" fmla="val 3071"/>
                <a:gd name="f112" fmla="val 377"/>
                <a:gd name="f113" fmla="val 3010"/>
                <a:gd name="f114" fmla="val 316"/>
                <a:gd name="f115" fmla="val 2919"/>
                <a:gd name="f116" fmla="val 286"/>
                <a:gd name="f117" fmla="val 2827"/>
                <a:gd name="f118" fmla="val 256"/>
                <a:gd name="f119" fmla="val 104"/>
                <a:gd name="f120" fmla="val 2402"/>
                <a:gd name="f121" fmla="val 43"/>
                <a:gd name="f122" fmla="val 2189"/>
                <a:gd name="f123" fmla="val 2080"/>
                <a:gd name="f124" fmla="val 15"/>
                <a:gd name="f125" fmla="val 1971"/>
                <a:gd name="f126" fmla="*/ f0 1 4287"/>
                <a:gd name="f127" fmla="*/ f1 1 4940"/>
                <a:gd name="f128" fmla="val f2"/>
                <a:gd name="f129" fmla="val f3"/>
                <a:gd name="f130" fmla="val f4"/>
                <a:gd name="f131" fmla="+- f130 0 f128"/>
                <a:gd name="f132" fmla="+- f129 0 f128"/>
                <a:gd name="f133" fmla="*/ f132 1 4287"/>
                <a:gd name="f134" fmla="*/ f131 1 4940"/>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4287" h="4940">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1" y="f35"/>
                    <a:pt x="f36" y="f37"/>
                    <a:pt x="f38" y="f39"/>
                  </a:cubicBezTo>
                  <a:cubicBezTo>
                    <a:pt x="f40" y="f41"/>
                    <a:pt x="f27" y="f42"/>
                    <a:pt x="f43" y="f44"/>
                  </a:cubicBezTo>
                  <a:cubicBezTo>
                    <a:pt x="f23" y="f45"/>
                    <a:pt x="f19" y="f46"/>
                    <a:pt x="f47" y="f48"/>
                  </a:cubicBezTo>
                  <a:cubicBezTo>
                    <a:pt x="f49" y="f50"/>
                    <a:pt x="f51" y="f52"/>
                    <a:pt x="f53" y="f54"/>
                  </a:cubicBezTo>
                  <a:lnTo>
                    <a:pt x="f55" y="f56"/>
                  </a:lnTo>
                  <a:lnTo>
                    <a:pt x="f57" y="f58"/>
                  </a:lnTo>
                  <a:cubicBezTo>
                    <a:pt x="f59" y="f60"/>
                    <a:pt x="f61" y="f60"/>
                    <a:pt x="f62" y="f60"/>
                  </a:cubicBezTo>
                  <a:cubicBezTo>
                    <a:pt x="f63" y="f64"/>
                    <a:pt x="f65" y="f66"/>
                    <a:pt x="f67" y="f66"/>
                  </a:cubicBezTo>
                  <a:cubicBezTo>
                    <a:pt x="f68" y="f66"/>
                    <a:pt x="f69" y="f70"/>
                    <a:pt x="f71" y="f58"/>
                  </a:cubicBezTo>
                  <a:lnTo>
                    <a:pt x="f72" y="f58"/>
                  </a:lnTo>
                  <a:lnTo>
                    <a:pt x="f73" y="f56"/>
                  </a:lnTo>
                  <a:cubicBezTo>
                    <a:pt x="f74" y="f75"/>
                    <a:pt x="f76" y="f77"/>
                    <a:pt x="f78" y="f79"/>
                  </a:cubicBezTo>
                  <a:lnTo>
                    <a:pt x="f78" y="f80"/>
                  </a:lnTo>
                  <a:cubicBezTo>
                    <a:pt x="f81" y="f82"/>
                    <a:pt x="f83" y="f42"/>
                    <a:pt x="f84" y="f85"/>
                  </a:cubicBezTo>
                  <a:cubicBezTo>
                    <a:pt x="f84" y="f39"/>
                    <a:pt x="f84" y="f86"/>
                    <a:pt x="f87" y="f88"/>
                  </a:cubicBezTo>
                  <a:cubicBezTo>
                    <a:pt x="f89" y="f90"/>
                    <a:pt x="f91" y="f34"/>
                    <a:pt x="f87" y="f92"/>
                  </a:cubicBezTo>
                  <a:cubicBezTo>
                    <a:pt x="f87" y="f93"/>
                    <a:pt x="f84" y="f94"/>
                    <a:pt x="f84" y="f95"/>
                  </a:cubicBezTo>
                  <a:cubicBezTo>
                    <a:pt x="f84" y="f96"/>
                    <a:pt x="f97" y="f98"/>
                    <a:pt x="f99" y="f30"/>
                  </a:cubicBezTo>
                  <a:cubicBezTo>
                    <a:pt x="f100" y="f101"/>
                    <a:pt x="f102" y="f103"/>
                    <a:pt x="f104" y="f105"/>
                  </a:cubicBezTo>
                  <a:lnTo>
                    <a:pt x="f106" y="f107"/>
                  </a:lnTo>
                  <a:cubicBezTo>
                    <a:pt x="f108" y="f109"/>
                    <a:pt x="f110" y="f14"/>
                    <a:pt x="f111" y="f112"/>
                  </a:cubicBezTo>
                  <a:cubicBezTo>
                    <a:pt x="f113" y="f114"/>
                    <a:pt x="f115" y="f116"/>
                    <a:pt x="f117" y="f118"/>
                  </a:cubicBezTo>
                  <a:cubicBezTo>
                    <a:pt x="f71" y="f119"/>
                    <a:pt x="f120" y="f121"/>
                    <a:pt x="f122" y="f121"/>
                  </a:cubicBezTo>
                  <a:cubicBezTo>
                    <a:pt x="f123" y="f124"/>
                    <a:pt x="f125"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83;p44">
              <a:extLst>
                <a:ext uri="{FF2B5EF4-FFF2-40B4-BE49-F238E27FC236}">
                  <a16:creationId xmlns:a16="http://schemas.microsoft.com/office/drawing/2014/main" id="{B455CD3D-AB40-F6F8-BDCB-E3278A158471}"/>
                </a:ext>
              </a:extLst>
            </p:cNvPr>
            <p:cNvSpPr/>
            <p:nvPr/>
          </p:nvSpPr>
          <p:spPr>
            <a:xfrm>
              <a:off x="5205450" y="1836947"/>
              <a:ext cx="365165" cy="412531"/>
            </a:xfrm>
            <a:custGeom>
              <a:avLst/>
              <a:gdLst>
                <a:gd name="f0" fmla="val w"/>
                <a:gd name="f1" fmla="val h"/>
                <a:gd name="f2" fmla="val 0"/>
                <a:gd name="f3" fmla="val 5442"/>
                <a:gd name="f4" fmla="val 6148"/>
                <a:gd name="f5" fmla="val 853"/>
                <a:gd name="f6" fmla="val 782"/>
                <a:gd name="f7" fmla="val 710"/>
                <a:gd name="f8" fmla="val 4"/>
                <a:gd name="f9" fmla="val 639"/>
                <a:gd name="f10" fmla="val 11"/>
                <a:gd name="f11" fmla="val 243"/>
                <a:gd name="f12" fmla="val 133"/>
                <a:gd name="f13" fmla="val 558"/>
                <a:gd name="f14" fmla="val 122"/>
                <a:gd name="f15" fmla="val 953"/>
                <a:gd name="f16" fmla="val 152"/>
                <a:gd name="f17" fmla="val 1075"/>
                <a:gd name="f18" fmla="val 213"/>
                <a:gd name="f19" fmla="val 1227"/>
                <a:gd name="f20" fmla="val 274"/>
                <a:gd name="f21" fmla="val 1348"/>
                <a:gd name="f22" fmla="val 1379"/>
                <a:gd name="f23" fmla="val 304"/>
                <a:gd name="f24" fmla="val 1409"/>
                <a:gd name="f25" fmla="val 1440"/>
                <a:gd name="f26" fmla="val 1500"/>
                <a:gd name="f27" fmla="val 335"/>
                <a:gd name="f28" fmla="val 1592"/>
                <a:gd name="f29" fmla="val 365"/>
                <a:gd name="f30" fmla="val 1683"/>
                <a:gd name="f31" fmla="val 426"/>
                <a:gd name="f32" fmla="val 1774"/>
                <a:gd name="f33" fmla="val 517"/>
                <a:gd name="f34" fmla="val 1896"/>
                <a:gd name="f35" fmla="val 730"/>
                <a:gd name="f36" fmla="val 2169"/>
                <a:gd name="f37" fmla="val 1003"/>
                <a:gd name="f38" fmla="val 2534"/>
                <a:gd name="f39" fmla="val 1247"/>
                <a:gd name="f40" fmla="val 2899"/>
                <a:gd name="f41" fmla="val 1490"/>
                <a:gd name="f42" fmla="val 3263"/>
                <a:gd name="f43" fmla="val 1733"/>
                <a:gd name="f44" fmla="val 3628"/>
                <a:gd name="f45" fmla="val 2037"/>
                <a:gd name="f46" fmla="val 3993"/>
                <a:gd name="f47" fmla="val 2250"/>
                <a:gd name="f48" fmla="val 4388"/>
                <a:gd name="f49" fmla="val 2493"/>
                <a:gd name="f50" fmla="val 4874"/>
                <a:gd name="f51" fmla="val 2797"/>
                <a:gd name="f52" fmla="val 5361"/>
                <a:gd name="f53" fmla="val 3161"/>
                <a:gd name="f54" fmla="val 5756"/>
                <a:gd name="f55" fmla="val 3418"/>
                <a:gd name="f56" fmla="val 6013"/>
                <a:gd name="f57" fmla="val 3752"/>
                <a:gd name="f58" fmla="val 4097"/>
                <a:gd name="f59" fmla="val 4324"/>
                <a:gd name="f60" fmla="val 4555"/>
                <a:gd name="f61" fmla="val 6089"/>
                <a:gd name="f62" fmla="val 4772"/>
                <a:gd name="f63" fmla="val 5969"/>
                <a:gd name="f64" fmla="val 4955"/>
                <a:gd name="f65" fmla="val 5847"/>
                <a:gd name="f66" fmla="val 5107"/>
                <a:gd name="f67" fmla="val 5695"/>
                <a:gd name="f68" fmla="val 5228"/>
                <a:gd name="f69" fmla="val 5513"/>
                <a:gd name="f70" fmla="val 5411"/>
                <a:gd name="f71" fmla="val 5209"/>
                <a:gd name="f72" fmla="val 5441"/>
                <a:gd name="f73" fmla="val 4844"/>
                <a:gd name="f74" fmla="val 5380"/>
                <a:gd name="f75" fmla="val 4510"/>
                <a:gd name="f76" fmla="val 3932"/>
                <a:gd name="f77" fmla="val 3415"/>
                <a:gd name="f78" fmla="val 4560"/>
                <a:gd name="f79" fmla="val 2990"/>
                <a:gd name="f80" fmla="val 4225"/>
                <a:gd name="f81" fmla="val 3891"/>
                <a:gd name="f82" fmla="val 2078"/>
                <a:gd name="f83" fmla="val 3496"/>
                <a:gd name="f84" fmla="val 1652"/>
                <a:gd name="f85" fmla="val 1288"/>
                <a:gd name="f86" fmla="val 2766"/>
                <a:gd name="f87" fmla="val 2371"/>
                <a:gd name="f88" fmla="val 649"/>
                <a:gd name="f89" fmla="val 2128"/>
                <a:gd name="f90" fmla="val 437"/>
                <a:gd name="f91" fmla="val 1824"/>
                <a:gd name="f92" fmla="val 254"/>
                <a:gd name="f93" fmla="val 1520"/>
                <a:gd name="f94" fmla="val 1311"/>
                <a:gd name="f95" fmla="val 40"/>
                <a:gd name="f96" fmla="val 1084"/>
                <a:gd name="f97" fmla="*/ f0 1 5442"/>
                <a:gd name="f98" fmla="*/ f1 1 6148"/>
                <a:gd name="f99" fmla="val f2"/>
                <a:gd name="f100" fmla="val f3"/>
                <a:gd name="f101" fmla="val f4"/>
                <a:gd name="f102" fmla="+- f101 0 f99"/>
                <a:gd name="f103" fmla="+- f100 0 f99"/>
                <a:gd name="f104" fmla="*/ f103 1 5442"/>
                <a:gd name="f105" fmla="*/ f102 1 6148"/>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5442" h="6148">
                  <a:moveTo>
                    <a:pt x="f5" y="f2"/>
                  </a:moveTo>
                  <a:cubicBezTo>
                    <a:pt x="f6" y="f2"/>
                    <a:pt x="f7" y="f8"/>
                    <a:pt x="f9" y="f10"/>
                  </a:cubicBezTo>
                  <a:cubicBezTo>
                    <a:pt x="f11" y="f12"/>
                    <a:pt x="f2" y="f13"/>
                    <a:pt x="f14" y="f15"/>
                  </a:cubicBezTo>
                  <a:cubicBezTo>
                    <a:pt x="f16" y="f17"/>
                    <a:pt x="f18" y="f19"/>
                    <a:pt x="f20" y="f21"/>
                  </a:cubicBezTo>
                  <a:cubicBezTo>
                    <a:pt x="f20" y="f22"/>
                    <a:pt x="f23" y="f24"/>
                    <a:pt x="f23" y="f25"/>
                  </a:cubicBezTo>
                  <a:lnTo>
                    <a:pt x="f23"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72" y="f73"/>
                    <a:pt x="f74" y="f75"/>
                  </a:cubicBezTo>
                  <a:cubicBezTo>
                    <a:pt x="f68" y="f76"/>
                    <a:pt x="f64" y="f77"/>
                    <a:pt x="f78" y="f79"/>
                  </a:cubicBezTo>
                  <a:cubicBezTo>
                    <a:pt x="f80" y="f38"/>
                    <a:pt x="f81" y="f82"/>
                    <a:pt x="f83" y="f84"/>
                  </a:cubicBezTo>
                  <a:cubicBezTo>
                    <a:pt x="f53" y="f85"/>
                    <a:pt x="f86" y="f15"/>
                    <a:pt x="f87" y="f88"/>
                  </a:cubicBezTo>
                  <a:cubicBezTo>
                    <a:pt x="f89" y="f90"/>
                    <a:pt x="f91" y="f92"/>
                    <a:pt x="f93" y="f12"/>
                  </a:cubicBezTo>
                  <a:cubicBezTo>
                    <a:pt x="f94" y="f95"/>
                    <a:pt x="f96"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2" descr="píldora de medicación roja y marrón">
            <a:extLst>
              <a:ext uri="{FF2B5EF4-FFF2-40B4-BE49-F238E27FC236}">
                <a16:creationId xmlns:a16="http://schemas.microsoft.com/office/drawing/2014/main" id="{E4794188-1D4D-672E-4750-2FD1B22896A9}"/>
              </a:ext>
            </a:extLst>
          </p:cNvPr>
          <p:cNvPicPr>
            <a:picLocks noChangeAspect="1"/>
          </p:cNvPicPr>
          <p:nvPr/>
        </p:nvPicPr>
        <p:blipFill>
          <a:blip r:embed="rId3"/>
          <a:srcRect r="44523"/>
          <a:stretch>
            <a:fillRect/>
          </a:stretch>
        </p:blipFill>
        <p:spPr>
          <a:xfrm>
            <a:off x="0" y="0"/>
            <a:ext cx="4278386" cy="5143499"/>
          </a:xfrm>
          <a:prstGeom prst="rect">
            <a:avLst/>
          </a:prstGeom>
          <a:noFill/>
          <a:ln cap="flat">
            <a:noFill/>
          </a:ln>
        </p:spPr>
      </p:pic>
      <p:grpSp>
        <p:nvGrpSpPr>
          <p:cNvPr id="3" name="Google Shape;1888;p45">
            <a:extLst>
              <a:ext uri="{FF2B5EF4-FFF2-40B4-BE49-F238E27FC236}">
                <a16:creationId xmlns:a16="http://schemas.microsoft.com/office/drawing/2014/main" id="{3991E9B9-3C4A-5BFD-F1C3-B81CA751DD18}"/>
              </a:ext>
            </a:extLst>
          </p:cNvPr>
          <p:cNvGrpSpPr/>
          <p:nvPr/>
        </p:nvGrpSpPr>
        <p:grpSpPr>
          <a:xfrm>
            <a:off x="5115619" y="4207977"/>
            <a:ext cx="412001" cy="379604"/>
            <a:chOff x="5115619" y="4207977"/>
            <a:chExt cx="412001" cy="379604"/>
          </a:xfrm>
        </p:grpSpPr>
        <p:sp>
          <p:nvSpPr>
            <p:cNvPr id="4" name="Google Shape;1889;p45">
              <a:extLst>
                <a:ext uri="{FF2B5EF4-FFF2-40B4-BE49-F238E27FC236}">
                  <a16:creationId xmlns:a16="http://schemas.microsoft.com/office/drawing/2014/main" id="{C893DFA7-7DEF-6B4A-D754-AFE39764FFC3}"/>
                </a:ext>
              </a:extLst>
            </p:cNvPr>
            <p:cNvSpPr/>
            <p:nvPr/>
          </p:nvSpPr>
          <p:spPr>
            <a:xfrm>
              <a:off x="5211723" y="4389092"/>
              <a:ext cx="99468" cy="64346"/>
            </a:xfrm>
            <a:custGeom>
              <a:avLst/>
              <a:gdLst>
                <a:gd name="f0" fmla="val w"/>
                <a:gd name="f1" fmla="val h"/>
                <a:gd name="f2" fmla="val 0"/>
                <a:gd name="f3" fmla="val 2835"/>
                <a:gd name="f4" fmla="val 1834"/>
                <a:gd name="f5" fmla="val 1"/>
                <a:gd name="f6" fmla="val 167"/>
                <a:gd name="f7" fmla="val 1096"/>
                <a:gd name="f8" fmla="val 763"/>
                <a:gd name="f9" fmla="val 1644"/>
                <a:gd name="f10" fmla="val 2834"/>
                <a:gd name="f11" fmla="val 1667"/>
                <a:gd name="f12" fmla="val 739"/>
                <a:gd name="f13" fmla="val 2096"/>
                <a:gd name="f14" fmla="val 1191"/>
                <a:gd name="f15" fmla="*/ f0 1 2835"/>
                <a:gd name="f16" fmla="*/ f1 1 1834"/>
                <a:gd name="f17" fmla="val f2"/>
                <a:gd name="f18" fmla="val f3"/>
                <a:gd name="f19" fmla="val f4"/>
                <a:gd name="f20" fmla="+- f19 0 f17"/>
                <a:gd name="f21" fmla="+- f18 0 f17"/>
                <a:gd name="f22" fmla="*/ f21 1 2835"/>
                <a:gd name="f23" fmla="*/ f20 1 183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35" h="1834">
                  <a:moveTo>
                    <a:pt x="f5" y="f2"/>
                  </a:moveTo>
                  <a:lnTo>
                    <a:pt x="f5" y="f6"/>
                  </a:lnTo>
                  <a:cubicBezTo>
                    <a:pt x="f5" y="f7"/>
                    <a:pt x="f8" y="f4"/>
                    <a:pt x="f9" y="f4"/>
                  </a:cubicBezTo>
                  <a:lnTo>
                    <a:pt x="f10" y="f4"/>
                  </a:lnTo>
                  <a:lnTo>
                    <a:pt x="f10" y="f11"/>
                  </a:lnTo>
                  <a:cubicBezTo>
                    <a:pt x="f10" y="f12"/>
                    <a:pt x="f13" y="f2"/>
                    <a:pt x="f14"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890;p45">
              <a:extLst>
                <a:ext uri="{FF2B5EF4-FFF2-40B4-BE49-F238E27FC236}">
                  <a16:creationId xmlns:a16="http://schemas.microsoft.com/office/drawing/2014/main" id="{75F04EF3-351D-FE37-3918-3896B362814F}"/>
                </a:ext>
              </a:extLst>
            </p:cNvPr>
            <p:cNvSpPr/>
            <p:nvPr/>
          </p:nvSpPr>
          <p:spPr>
            <a:xfrm>
              <a:off x="5332881" y="4389906"/>
              <a:ext cx="98627" cy="63541"/>
            </a:xfrm>
            <a:custGeom>
              <a:avLst/>
              <a:gdLst>
                <a:gd name="f0" fmla="val w"/>
                <a:gd name="f1" fmla="val h"/>
                <a:gd name="f2" fmla="val 0"/>
                <a:gd name="f3" fmla="val 2811"/>
                <a:gd name="f4" fmla="val 1811"/>
                <a:gd name="f5" fmla="val 1602"/>
                <a:gd name="f6" fmla="val 1"/>
                <a:gd name="f7" fmla="val 739"/>
                <a:gd name="f8" fmla="val 730"/>
                <a:gd name="f9" fmla="val 1644"/>
                <a:gd name="f10" fmla="val 1144"/>
                <a:gd name="f11" fmla="val 2072"/>
                <a:gd name="f12" fmla="val 1073"/>
                <a:gd name="f13" fmla="val 144"/>
                <a:gd name="f14" fmla="val 1630"/>
                <a:gd name="f15" fmla="val 1616"/>
                <a:gd name="f16" fmla="*/ f0 1 2811"/>
                <a:gd name="f17" fmla="*/ f1 1 1811"/>
                <a:gd name="f18" fmla="val f2"/>
                <a:gd name="f19" fmla="val f3"/>
                <a:gd name="f20" fmla="val f4"/>
                <a:gd name="f21" fmla="+- f20 0 f18"/>
                <a:gd name="f22" fmla="+- f19 0 f18"/>
                <a:gd name="f23" fmla="*/ f22 1 2811"/>
                <a:gd name="f24" fmla="*/ f21 1 181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11" h="1811">
                  <a:moveTo>
                    <a:pt x="f5" y="f6"/>
                  </a:moveTo>
                  <a:cubicBezTo>
                    <a:pt x="f7" y="f6"/>
                    <a:pt x="f6" y="f8"/>
                    <a:pt x="f6" y="f9"/>
                  </a:cubicBezTo>
                  <a:lnTo>
                    <a:pt x="f6" y="f4"/>
                  </a:lnTo>
                  <a:lnTo>
                    <a:pt x="f10" y="f4"/>
                  </a:lnTo>
                  <a:cubicBezTo>
                    <a:pt x="f11" y="f4"/>
                    <a:pt x="f3" y="f12"/>
                    <a:pt x="f3" y="f13"/>
                  </a:cubicBezTo>
                  <a:lnTo>
                    <a:pt x="f3" y="f6"/>
                  </a:lnTo>
                  <a:lnTo>
                    <a:pt x="f9" y="f6"/>
                  </a:lnTo>
                  <a:cubicBezTo>
                    <a:pt x="f14" y="f6"/>
                    <a:pt x="f15" y="f6"/>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891;p45">
              <a:extLst>
                <a:ext uri="{FF2B5EF4-FFF2-40B4-BE49-F238E27FC236}">
                  <a16:creationId xmlns:a16="http://schemas.microsoft.com/office/drawing/2014/main" id="{382B0579-DD16-C8FC-98BB-4E95D7EBCDB1}"/>
                </a:ext>
              </a:extLst>
            </p:cNvPr>
            <p:cNvSpPr/>
            <p:nvPr/>
          </p:nvSpPr>
          <p:spPr>
            <a:xfrm>
              <a:off x="5290288" y="4305516"/>
              <a:ext cx="62700" cy="100318"/>
            </a:xfrm>
            <a:custGeom>
              <a:avLst/>
              <a:gdLst>
                <a:gd name="f0" fmla="val w"/>
                <a:gd name="f1" fmla="val h"/>
                <a:gd name="f2" fmla="val 0"/>
                <a:gd name="f3" fmla="val 1787"/>
                <a:gd name="f4" fmla="val 2859"/>
                <a:gd name="f5" fmla="val 905"/>
                <a:gd name="f6" fmla="val 1"/>
                <a:gd name="f7" fmla="val 310"/>
                <a:gd name="f8" fmla="val 549"/>
                <a:gd name="f9" fmla="val 1215"/>
                <a:gd name="f10" fmla="val 72"/>
                <a:gd name="f11" fmla="val 2025"/>
                <a:gd name="f12" fmla="val 429"/>
                <a:gd name="f13" fmla="val 2216"/>
                <a:gd name="f14" fmla="val 691"/>
                <a:gd name="f15" fmla="val 2501"/>
                <a:gd name="f16" fmla="val 1096"/>
                <a:gd name="f17" fmla="val 2525"/>
                <a:gd name="f18" fmla="val 1405"/>
                <a:gd name="f19" fmla="val 2263"/>
                <a:gd name="f20" fmla="val 1715"/>
                <a:gd name="f21" fmla="val 2049"/>
                <a:gd name="f22" fmla="val 1786"/>
                <a:gd name="f23" fmla="val 1239"/>
                <a:gd name="f24" fmla="val 1500"/>
                <a:gd name="f25" fmla="*/ f0 1 1787"/>
                <a:gd name="f26" fmla="*/ f1 1 2859"/>
                <a:gd name="f27" fmla="val f2"/>
                <a:gd name="f28" fmla="val f3"/>
                <a:gd name="f29" fmla="val f4"/>
                <a:gd name="f30" fmla="+- f29 0 f27"/>
                <a:gd name="f31" fmla="+- f28 0 f27"/>
                <a:gd name="f32" fmla="*/ f31 1 1787"/>
                <a:gd name="f33" fmla="*/ f30 1 285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787" h="2859">
                  <a:moveTo>
                    <a:pt x="f5" y="f6"/>
                  </a:moveTo>
                  <a:cubicBezTo>
                    <a:pt x="f7" y="f8"/>
                    <a:pt x="f2" y="f9"/>
                    <a:pt x="f10" y="f11"/>
                  </a:cubicBezTo>
                  <a:cubicBezTo>
                    <a:pt x="f12" y="f13"/>
                    <a:pt x="f14" y="f15"/>
                    <a:pt x="f5" y="f4"/>
                  </a:cubicBezTo>
                  <a:cubicBezTo>
                    <a:pt x="f16" y="f17"/>
                    <a:pt x="f18" y="f19"/>
                    <a:pt x="f20" y="f21"/>
                  </a:cubicBezTo>
                  <a:cubicBezTo>
                    <a:pt x="f22" y="f23"/>
                    <a:pt x="f24" y="f8"/>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892;p45">
              <a:extLst>
                <a:ext uri="{FF2B5EF4-FFF2-40B4-BE49-F238E27FC236}">
                  <a16:creationId xmlns:a16="http://schemas.microsoft.com/office/drawing/2014/main" id="{29A27AED-C535-52E6-4BEB-7A588493F458}"/>
                </a:ext>
              </a:extLst>
            </p:cNvPr>
            <p:cNvSpPr/>
            <p:nvPr/>
          </p:nvSpPr>
          <p:spPr>
            <a:xfrm>
              <a:off x="5185827" y="4531126"/>
              <a:ext cx="269089" cy="56455"/>
            </a:xfrm>
            <a:custGeom>
              <a:avLst/>
              <a:gdLst>
                <a:gd name="f0" fmla="val w"/>
                <a:gd name="f1" fmla="val h"/>
                <a:gd name="f2" fmla="val 0"/>
                <a:gd name="f3" fmla="val 7669"/>
                <a:gd name="f4" fmla="val 1609"/>
                <a:gd name="f5" fmla="val 1"/>
                <a:gd name="f6" fmla="val 1072"/>
                <a:gd name="f7" fmla="val 2465"/>
                <a:gd name="f8" fmla="val 1608"/>
                <a:gd name="f9" fmla="val 3852"/>
                <a:gd name="f10" fmla="val 5239"/>
                <a:gd name="f11" fmla="val 6621"/>
                <a:gd name="f12" fmla="*/ f0 1 7669"/>
                <a:gd name="f13" fmla="*/ f1 1 1609"/>
                <a:gd name="f14" fmla="val f2"/>
                <a:gd name="f15" fmla="val f3"/>
                <a:gd name="f16" fmla="val f4"/>
                <a:gd name="f17" fmla="+- f16 0 f14"/>
                <a:gd name="f18" fmla="+- f15 0 f14"/>
                <a:gd name="f19" fmla="*/ f18 1 7669"/>
                <a:gd name="f20" fmla="*/ f17 1 16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669" h="1609">
                  <a:moveTo>
                    <a:pt x="f2" y="f5"/>
                  </a:moveTo>
                  <a:cubicBezTo>
                    <a:pt x="f6" y="f6"/>
                    <a:pt x="f7" y="f8"/>
                    <a:pt x="f9" y="f8"/>
                  </a:cubicBezTo>
                  <a:cubicBezTo>
                    <a:pt x="f10" y="f8"/>
                    <a:pt x="f11" y="f6"/>
                    <a:pt x="f3"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893;p45">
              <a:extLst>
                <a:ext uri="{FF2B5EF4-FFF2-40B4-BE49-F238E27FC236}">
                  <a16:creationId xmlns:a16="http://schemas.microsoft.com/office/drawing/2014/main" id="{BE4BD80C-35EE-D17B-5878-8F1782FF7537}"/>
                </a:ext>
              </a:extLst>
            </p:cNvPr>
            <p:cNvSpPr/>
            <p:nvPr/>
          </p:nvSpPr>
          <p:spPr>
            <a:xfrm>
              <a:off x="5115619" y="4207977"/>
              <a:ext cx="412001" cy="299786"/>
            </a:xfrm>
            <a:custGeom>
              <a:avLst/>
              <a:gdLst>
                <a:gd name="f0" fmla="val w"/>
                <a:gd name="f1" fmla="val h"/>
                <a:gd name="f2" fmla="val 0"/>
                <a:gd name="f3" fmla="val 11742"/>
                <a:gd name="f4" fmla="val 8544"/>
                <a:gd name="f5" fmla="val 5907"/>
                <a:gd name="f6" fmla="val 1995"/>
                <a:gd name="f7" fmla="val 6002"/>
                <a:gd name="f8" fmla="val 2114"/>
                <a:gd name="f9" fmla="val 7336"/>
                <a:gd name="f10" fmla="val 2900"/>
                <a:gd name="f11" fmla="val 7383"/>
                <a:gd name="f12" fmla="val 4615"/>
                <a:gd name="f13" fmla="val 7550"/>
                <a:gd name="f14" fmla="val 4591"/>
                <a:gd name="f15" fmla="val 7717"/>
                <a:gd name="f16" fmla="val 4567"/>
                <a:gd name="f17" fmla="val 7907"/>
                <a:gd name="f18" fmla="val 9693"/>
                <a:gd name="f19" fmla="val 5329"/>
                <a:gd name="f20" fmla="val 9646"/>
                <a:gd name="f21" fmla="val 6615"/>
                <a:gd name="f22" fmla="val 8622"/>
                <a:gd name="f23" fmla="val 7615"/>
                <a:gd name="f24" fmla="val 7360"/>
                <a:gd name="f25" fmla="val 4383"/>
                <a:gd name="f26" fmla="val 3144"/>
                <a:gd name="f27" fmla="val 2120"/>
                <a:gd name="f28" fmla="val 6591"/>
                <a:gd name="f29" fmla="val 4519"/>
                <a:gd name="f30" fmla="val 3930"/>
                <a:gd name="f31" fmla="val 4121"/>
                <a:gd name="f32" fmla="val 4264"/>
                <a:gd name="f33" fmla="val 4407"/>
                <a:gd name="f34" fmla="val 4454"/>
                <a:gd name="f35" fmla="val 5788"/>
                <a:gd name="f36" fmla="val 2090"/>
                <a:gd name="f37" fmla="val 5859"/>
                <a:gd name="f38" fmla="val 1"/>
                <a:gd name="f39" fmla="val 4478"/>
                <a:gd name="f40" fmla="val 3097"/>
                <a:gd name="f41" fmla="val 530"/>
                <a:gd name="f42" fmla="val 2049"/>
                <a:gd name="f43" fmla="val 1590"/>
                <a:gd name="f44" fmla="val 120"/>
                <a:gd name="f45" fmla="val 3519"/>
                <a:gd name="f46" fmla="val 6496"/>
                <a:gd name="f47" fmla="val 1501"/>
                <a:gd name="f48" fmla="val 10241"/>
                <a:gd name="f49" fmla="val 11741"/>
                <a:gd name="f50" fmla="val 6472"/>
                <a:gd name="f51" fmla="val 11598"/>
                <a:gd name="f52" fmla="val 3495"/>
                <a:gd name="f53" fmla="val 9670"/>
                <a:gd name="f54" fmla="val 7240"/>
                <a:gd name="f55" fmla="*/ f0 1 11742"/>
                <a:gd name="f56" fmla="*/ f1 1 8544"/>
                <a:gd name="f57" fmla="val f2"/>
                <a:gd name="f58" fmla="val f3"/>
                <a:gd name="f59" fmla="val f4"/>
                <a:gd name="f60" fmla="+- f59 0 f57"/>
                <a:gd name="f61" fmla="+- f58 0 f57"/>
                <a:gd name="f62" fmla="*/ f61 1 11742"/>
                <a:gd name="f63" fmla="*/ f60 1 8544"/>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1742" h="8544">
                  <a:moveTo>
                    <a:pt x="f5" y="f6"/>
                  </a:moveTo>
                  <a:cubicBezTo>
                    <a:pt x="f7" y="f8"/>
                    <a:pt x="f9" y="f10"/>
                    <a:pt x="f11" y="f12"/>
                  </a:cubicBezTo>
                  <a:cubicBezTo>
                    <a:pt x="f13" y="f14"/>
                    <a:pt x="f15" y="f16"/>
                    <a:pt x="f17" y="f16"/>
                  </a:cubicBezTo>
                  <a:lnTo>
                    <a:pt x="f18" y="f16"/>
                  </a:lnTo>
                  <a:lnTo>
                    <a:pt x="f18" y="f19"/>
                  </a:lnTo>
                  <a:lnTo>
                    <a:pt x="f20" y="f19"/>
                  </a:lnTo>
                  <a:cubicBezTo>
                    <a:pt x="f20" y="f21"/>
                    <a:pt x="f22" y="f23"/>
                    <a:pt x="f24" y="f23"/>
                  </a:cubicBezTo>
                  <a:lnTo>
                    <a:pt x="f25" y="f23"/>
                  </a:lnTo>
                  <a:cubicBezTo>
                    <a:pt x="f26" y="f23"/>
                    <a:pt x="f27" y="f28"/>
                    <a:pt x="f27" y="f19"/>
                  </a:cubicBezTo>
                  <a:lnTo>
                    <a:pt x="f27" y="f29"/>
                  </a:lnTo>
                  <a:lnTo>
                    <a:pt x="f30" y="f29"/>
                  </a:lnTo>
                  <a:cubicBezTo>
                    <a:pt x="f31" y="f29"/>
                    <a:pt x="f32" y="f16"/>
                    <a:pt x="f33" y="f14"/>
                  </a:cubicBezTo>
                  <a:cubicBezTo>
                    <a:pt x="f34" y="f10"/>
                    <a:pt x="f35" y="f36"/>
                    <a:pt x="f5" y="f6"/>
                  </a:cubicBezTo>
                  <a:close/>
                  <a:moveTo>
                    <a:pt x="f37" y="f38"/>
                  </a:moveTo>
                  <a:cubicBezTo>
                    <a:pt x="f39" y="f38"/>
                    <a:pt x="f40" y="f41"/>
                    <a:pt x="f42" y="f43"/>
                  </a:cubicBezTo>
                  <a:cubicBezTo>
                    <a:pt x="f44" y="f45"/>
                    <a:pt x="f38" y="f46"/>
                    <a:pt x="f47" y="f4"/>
                  </a:cubicBezTo>
                  <a:lnTo>
                    <a:pt x="f48" y="f4"/>
                  </a:lnTo>
                  <a:cubicBezTo>
                    <a:pt x="f49" y="f50"/>
                    <a:pt x="f51" y="f52"/>
                    <a:pt x="f53" y="f43"/>
                  </a:cubicBezTo>
                  <a:cubicBezTo>
                    <a:pt x="f22" y="f41"/>
                    <a:pt x="f54" y="f38"/>
                    <a:pt x="f37" y="f38"/>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 name="Google Shape;1894;p45">
            <a:extLst>
              <a:ext uri="{FF2B5EF4-FFF2-40B4-BE49-F238E27FC236}">
                <a16:creationId xmlns:a16="http://schemas.microsoft.com/office/drawing/2014/main" id="{4F0B7331-155E-77CA-7907-E7E191804DFA}"/>
              </a:ext>
            </a:extLst>
          </p:cNvPr>
          <p:cNvGrpSpPr/>
          <p:nvPr/>
        </p:nvGrpSpPr>
        <p:grpSpPr>
          <a:xfrm>
            <a:off x="5153658" y="3785359"/>
            <a:ext cx="335932" cy="368531"/>
            <a:chOff x="5153658" y="3785359"/>
            <a:chExt cx="335932" cy="368531"/>
          </a:xfrm>
        </p:grpSpPr>
        <p:sp>
          <p:nvSpPr>
            <p:cNvPr id="10" name="Google Shape;1895;p45">
              <a:extLst>
                <a:ext uri="{FF2B5EF4-FFF2-40B4-BE49-F238E27FC236}">
                  <a16:creationId xmlns:a16="http://schemas.microsoft.com/office/drawing/2014/main" id="{3702F745-A767-D7B1-B50F-F07A20C5BE34}"/>
                </a:ext>
              </a:extLst>
            </p:cNvPr>
            <p:cNvSpPr/>
            <p:nvPr/>
          </p:nvSpPr>
          <p:spPr>
            <a:xfrm>
              <a:off x="5160361" y="3882304"/>
              <a:ext cx="223122" cy="22594"/>
            </a:xfrm>
            <a:custGeom>
              <a:avLst/>
              <a:gdLst>
                <a:gd name="f0" fmla="val w"/>
                <a:gd name="f1" fmla="val h"/>
                <a:gd name="f2" fmla="val 0"/>
                <a:gd name="f3" fmla="val 6359"/>
                <a:gd name="f4" fmla="val 644"/>
                <a:gd name="f5" fmla="val 738"/>
                <a:gd name="f6" fmla="val 643"/>
                <a:gd name="f7" fmla="val 6358"/>
                <a:gd name="f8" fmla="val 5620"/>
                <a:gd name="f9" fmla="*/ f0 1 6359"/>
                <a:gd name="f10" fmla="*/ f1 1 644"/>
                <a:gd name="f11" fmla="val f2"/>
                <a:gd name="f12" fmla="val f3"/>
                <a:gd name="f13" fmla="val f4"/>
                <a:gd name="f14" fmla="+- f13 0 f11"/>
                <a:gd name="f15" fmla="+- f12 0 f11"/>
                <a:gd name="f16" fmla="*/ f15 1 6359"/>
                <a:gd name="f17" fmla="*/ f14 1 6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6359" h="644">
                  <a:moveTo>
                    <a:pt x="f5" y="f2"/>
                  </a:moveTo>
                  <a:lnTo>
                    <a:pt x="f2" y="f6"/>
                  </a:lnTo>
                  <a:lnTo>
                    <a:pt x="f7" y="f6"/>
                  </a:lnTo>
                  <a:lnTo>
                    <a:pt x="f8" y="f2"/>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96;p45">
              <a:extLst>
                <a:ext uri="{FF2B5EF4-FFF2-40B4-BE49-F238E27FC236}">
                  <a16:creationId xmlns:a16="http://schemas.microsoft.com/office/drawing/2014/main" id="{2F99F2AF-DCEE-3B10-CEF1-F2142BB8EBCF}"/>
                </a:ext>
              </a:extLst>
            </p:cNvPr>
            <p:cNvSpPr/>
            <p:nvPr/>
          </p:nvSpPr>
          <p:spPr>
            <a:xfrm>
              <a:off x="5174534" y="3785359"/>
              <a:ext cx="194739" cy="75264"/>
            </a:xfrm>
            <a:custGeom>
              <a:avLst/>
              <a:gdLst>
                <a:gd name="f0" fmla="val w"/>
                <a:gd name="f1" fmla="val h"/>
                <a:gd name="f2" fmla="val 0"/>
                <a:gd name="f3" fmla="val 5550"/>
                <a:gd name="f4" fmla="val 2145"/>
                <a:gd name="f5" fmla="val 1"/>
                <a:gd name="f6" fmla="val 2144"/>
                <a:gd name="f7" fmla="val 4335"/>
                <a:gd name="f8" fmla="val 1239"/>
                <a:gd name="f9" fmla="val 3692"/>
                <a:gd name="f10" fmla="val 3097"/>
                <a:gd name="f11" fmla="val 2478"/>
                <a:gd name="f12" fmla="val 1882"/>
                <a:gd name="f13" fmla="*/ f0 1 5550"/>
                <a:gd name="f14" fmla="*/ f1 1 2145"/>
                <a:gd name="f15" fmla="val f2"/>
                <a:gd name="f16" fmla="val f3"/>
                <a:gd name="f17" fmla="val f4"/>
                <a:gd name="f18" fmla="+- f17 0 f15"/>
                <a:gd name="f19" fmla="+- f16 0 f15"/>
                <a:gd name="f20" fmla="*/ f19 1 5550"/>
                <a:gd name="f21" fmla="*/ f18 1 214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550" h="2145">
                  <a:moveTo>
                    <a:pt x="f5" y="f5"/>
                  </a:moveTo>
                  <a:lnTo>
                    <a:pt x="f5" y="f6"/>
                  </a:lnTo>
                  <a:lnTo>
                    <a:pt x="f3" y="f6"/>
                  </a:lnTo>
                  <a:lnTo>
                    <a:pt x="f3" y="f5"/>
                  </a:lnTo>
                  <a:lnTo>
                    <a:pt x="f7" y="f5"/>
                  </a:lnTo>
                  <a:lnTo>
                    <a:pt x="f7" y="f8"/>
                  </a:lnTo>
                  <a:lnTo>
                    <a:pt x="f9" y="f8"/>
                  </a:lnTo>
                  <a:lnTo>
                    <a:pt x="f9" y="f5"/>
                  </a:lnTo>
                  <a:lnTo>
                    <a:pt x="f10" y="f5"/>
                  </a:lnTo>
                  <a:lnTo>
                    <a:pt x="f10" y="f8"/>
                  </a:lnTo>
                  <a:lnTo>
                    <a:pt x="f11" y="f8"/>
                  </a:lnTo>
                  <a:lnTo>
                    <a:pt x="f11" y="f5"/>
                  </a:lnTo>
                  <a:lnTo>
                    <a:pt x="f12" y="f5"/>
                  </a:lnTo>
                  <a:lnTo>
                    <a:pt x="f12" y="f8"/>
                  </a:lnTo>
                  <a:lnTo>
                    <a:pt x="f8" y="f8"/>
                  </a:lnTo>
                  <a:lnTo>
                    <a:pt x="f8" y="f5"/>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897;p45">
              <a:extLst>
                <a:ext uri="{FF2B5EF4-FFF2-40B4-BE49-F238E27FC236}">
                  <a16:creationId xmlns:a16="http://schemas.microsoft.com/office/drawing/2014/main" id="{BE2BA35C-325B-319A-00F2-AA9772D68BFD}"/>
                </a:ext>
              </a:extLst>
            </p:cNvPr>
            <p:cNvSpPr/>
            <p:nvPr/>
          </p:nvSpPr>
          <p:spPr>
            <a:xfrm>
              <a:off x="5410184" y="3944136"/>
              <a:ext cx="79406" cy="86950"/>
            </a:xfrm>
            <a:custGeom>
              <a:avLst/>
              <a:gdLst>
                <a:gd name="f0" fmla="val w"/>
                <a:gd name="f1" fmla="val h"/>
                <a:gd name="f2" fmla="val 0"/>
                <a:gd name="f3" fmla="val 2263"/>
                <a:gd name="f4" fmla="val 2478"/>
                <a:gd name="f5" fmla="val 1120"/>
                <a:gd name="f6" fmla="val 1"/>
                <a:gd name="f7" fmla="val 501"/>
                <a:gd name="f8" fmla="val 524"/>
                <a:gd name="f9" fmla="val 1144"/>
                <a:gd name="f10" fmla="val 2477"/>
                <a:gd name="f11" fmla="val 1739"/>
                <a:gd name="f12" fmla="*/ f0 1 2263"/>
                <a:gd name="f13" fmla="*/ f1 1 2478"/>
                <a:gd name="f14" fmla="val f2"/>
                <a:gd name="f15" fmla="val f3"/>
                <a:gd name="f16" fmla="val f4"/>
                <a:gd name="f17" fmla="+- f16 0 f14"/>
                <a:gd name="f18" fmla="+- f15 0 f14"/>
                <a:gd name="f19" fmla="*/ f18 1 2263"/>
                <a:gd name="f20" fmla="*/ f17 1 247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63" h="2478">
                  <a:moveTo>
                    <a:pt x="f5" y="f6"/>
                  </a:moveTo>
                  <a:cubicBezTo>
                    <a:pt x="f7" y="f6"/>
                    <a:pt x="f6" y="f8"/>
                    <a:pt x="f6" y="f9"/>
                  </a:cubicBezTo>
                  <a:lnTo>
                    <a:pt x="f6" y="f10"/>
                  </a:lnTo>
                  <a:lnTo>
                    <a:pt x="f3" y="f10"/>
                  </a:lnTo>
                  <a:lnTo>
                    <a:pt x="f3" y="f9"/>
                  </a:lnTo>
                  <a:cubicBezTo>
                    <a:pt x="f3" y="f8"/>
                    <a:pt x="f11" y="f6"/>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98;p45">
              <a:extLst>
                <a:ext uri="{FF2B5EF4-FFF2-40B4-BE49-F238E27FC236}">
                  <a16:creationId xmlns:a16="http://schemas.microsoft.com/office/drawing/2014/main" id="{2C865C7F-D134-A882-2B09-F0DF5A746336}"/>
                </a:ext>
              </a:extLst>
            </p:cNvPr>
            <p:cNvSpPr/>
            <p:nvPr/>
          </p:nvSpPr>
          <p:spPr>
            <a:xfrm>
              <a:off x="5410184" y="4051916"/>
              <a:ext cx="79406" cy="86666"/>
            </a:xfrm>
            <a:custGeom>
              <a:avLst/>
              <a:gdLst>
                <a:gd name="f0" fmla="val w"/>
                <a:gd name="f1" fmla="val h"/>
                <a:gd name="f2" fmla="val 0"/>
                <a:gd name="f3" fmla="val 2263"/>
                <a:gd name="f4" fmla="val 2470"/>
                <a:gd name="f5" fmla="val 1"/>
                <a:gd name="f6" fmla="val 1334"/>
                <a:gd name="f7" fmla="val 1961"/>
                <a:gd name="f8" fmla="val 491"/>
                <a:gd name="f9" fmla="val 1097"/>
                <a:gd name="f10" fmla="val 1159"/>
                <a:gd name="f11" fmla="val 1223"/>
                <a:gd name="f12" fmla="val 2465"/>
                <a:gd name="f13" fmla="val 1287"/>
                <a:gd name="f14" fmla="val 2454"/>
                <a:gd name="f15" fmla="val 1858"/>
                <a:gd name="f16" fmla="val 2358"/>
                <a:gd name="f17" fmla="val 1882"/>
                <a:gd name="f18" fmla="val 1310"/>
                <a:gd name="f19" fmla="*/ f0 1 2263"/>
                <a:gd name="f20" fmla="*/ f1 1 2470"/>
                <a:gd name="f21" fmla="val f2"/>
                <a:gd name="f22" fmla="val f3"/>
                <a:gd name="f23" fmla="val f4"/>
                <a:gd name="f24" fmla="+- f23 0 f21"/>
                <a:gd name="f25" fmla="+- f22 0 f21"/>
                <a:gd name="f26" fmla="*/ f25 1 2263"/>
                <a:gd name="f27" fmla="*/ f24 1 247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263" h="2470">
                  <a:moveTo>
                    <a:pt x="f5" y="f5"/>
                  </a:moveTo>
                  <a:lnTo>
                    <a:pt x="f5" y="f6"/>
                  </a:lnTo>
                  <a:cubicBezTo>
                    <a:pt x="f5" y="f7"/>
                    <a:pt x="f8" y="f4"/>
                    <a:pt x="f9" y="f4"/>
                  </a:cubicBezTo>
                  <a:cubicBezTo>
                    <a:pt x="f10" y="f4"/>
                    <a:pt x="f11" y="f12"/>
                    <a:pt x="f13" y="f14"/>
                  </a:cubicBezTo>
                  <a:cubicBezTo>
                    <a:pt x="f15" y="f16"/>
                    <a:pt x="f3" y="f17"/>
                    <a:pt x="f3" y="f18"/>
                  </a:cubicBezTo>
                  <a:lnTo>
                    <a:pt x="f3" y="f5"/>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899;p45">
              <a:extLst>
                <a:ext uri="{FF2B5EF4-FFF2-40B4-BE49-F238E27FC236}">
                  <a16:creationId xmlns:a16="http://schemas.microsoft.com/office/drawing/2014/main" id="{136D6E23-3A19-FBE4-CB50-66802A508F76}"/>
                </a:ext>
              </a:extLst>
            </p:cNvPr>
            <p:cNvSpPr/>
            <p:nvPr/>
          </p:nvSpPr>
          <p:spPr>
            <a:xfrm>
              <a:off x="5228008" y="4038557"/>
              <a:ext cx="40983" cy="40983"/>
            </a:xfrm>
            <a:custGeom>
              <a:avLst/>
              <a:gdLst>
                <a:gd name="f0" fmla="val w"/>
                <a:gd name="f1" fmla="val h"/>
                <a:gd name="f2" fmla="val 0"/>
                <a:gd name="f3" fmla="val 1168"/>
                <a:gd name="f4" fmla="val 1"/>
                <a:gd name="f5" fmla="val 263"/>
                <a:gd name="f6" fmla="val 144"/>
                <a:gd name="f7" fmla="val 691"/>
                <a:gd name="f8" fmla="val 477"/>
                <a:gd name="f9" fmla="val 977"/>
                <a:gd name="f10" fmla="val 906"/>
                <a:gd name="f11" fmla="*/ f0 1 1168"/>
                <a:gd name="f12" fmla="*/ f1 1 1168"/>
                <a:gd name="f13" fmla="val f2"/>
                <a:gd name="f14" fmla="val f3"/>
                <a:gd name="f15" fmla="+- f14 0 f13"/>
                <a:gd name="f16" fmla="*/ f15 1 1168"/>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168" h="1168">
                  <a:moveTo>
                    <a:pt x="f3" y="f4"/>
                  </a:moveTo>
                  <a:lnTo>
                    <a:pt x="f4" y="f5"/>
                  </a:lnTo>
                  <a:cubicBezTo>
                    <a:pt x="f6" y="f7"/>
                    <a:pt x="f8" y="f9"/>
                    <a:pt x="f10" y="f3"/>
                  </a:cubicBezTo>
                  <a:lnTo>
                    <a:pt x="f3" y="f4"/>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900;p45">
              <a:extLst>
                <a:ext uri="{FF2B5EF4-FFF2-40B4-BE49-F238E27FC236}">
                  <a16:creationId xmlns:a16="http://schemas.microsoft.com/office/drawing/2014/main" id="{972EE305-1566-9957-B588-AD65D88AD858}"/>
                </a:ext>
              </a:extLst>
            </p:cNvPr>
            <p:cNvSpPr/>
            <p:nvPr/>
          </p:nvSpPr>
          <p:spPr>
            <a:xfrm>
              <a:off x="5280669" y="4044409"/>
              <a:ext cx="35122" cy="37618"/>
            </a:xfrm>
            <a:custGeom>
              <a:avLst/>
              <a:gdLst>
                <a:gd name="f0" fmla="val w"/>
                <a:gd name="f1" fmla="val h"/>
                <a:gd name="f2" fmla="val 0"/>
                <a:gd name="f3" fmla="val 1001"/>
                <a:gd name="f4" fmla="val 1072"/>
                <a:gd name="f5" fmla="val 215"/>
                <a:gd name="f6" fmla="val 358"/>
                <a:gd name="f7" fmla="val 715"/>
                <a:gd name="f8" fmla="val 953"/>
                <a:gd name="f9" fmla="val 786"/>
                <a:gd name="f10" fmla="*/ f0 1 1001"/>
                <a:gd name="f11" fmla="*/ f1 1 1072"/>
                <a:gd name="f12" fmla="val f2"/>
                <a:gd name="f13" fmla="val f3"/>
                <a:gd name="f14" fmla="val f4"/>
                <a:gd name="f15" fmla="+- f14 0 f12"/>
                <a:gd name="f16" fmla="+- f13 0 f12"/>
                <a:gd name="f17" fmla="*/ f16 1 1001"/>
                <a:gd name="f18" fmla="*/ f15 1 1072"/>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01" h="1072">
                  <a:moveTo>
                    <a:pt x="f5" y="f2"/>
                  </a:moveTo>
                  <a:lnTo>
                    <a:pt x="f2" y="f4"/>
                  </a:lnTo>
                  <a:cubicBezTo>
                    <a:pt x="f6" y="f4"/>
                    <a:pt x="f7" y="f8"/>
                    <a:pt x="f3" y="f9"/>
                  </a:cubicBezTo>
                  <a:lnTo>
                    <a:pt x="f5" y="f2"/>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901;p45">
              <a:extLst>
                <a:ext uri="{FF2B5EF4-FFF2-40B4-BE49-F238E27FC236}">
                  <a16:creationId xmlns:a16="http://schemas.microsoft.com/office/drawing/2014/main" id="{714E8225-2298-FFD5-FFAC-471E16022242}"/>
                </a:ext>
              </a:extLst>
            </p:cNvPr>
            <p:cNvSpPr/>
            <p:nvPr/>
          </p:nvSpPr>
          <p:spPr>
            <a:xfrm>
              <a:off x="5153658" y="3926589"/>
              <a:ext cx="237332" cy="227301"/>
            </a:xfrm>
            <a:custGeom>
              <a:avLst/>
              <a:gdLst>
                <a:gd name="f0" fmla="val w"/>
                <a:gd name="f1" fmla="val h"/>
                <a:gd name="f2" fmla="val 0"/>
                <a:gd name="f3" fmla="val 6764"/>
                <a:gd name="f4" fmla="val 6478"/>
                <a:gd name="f5" fmla="val 2263"/>
                <a:gd name="f6" fmla="val 929"/>
                <a:gd name="f7" fmla="val 5525"/>
                <a:gd name="f8" fmla="val 4168"/>
                <a:gd name="f9" fmla="val 5311"/>
                <a:gd name="f10" fmla="val 4382"/>
                <a:gd name="f11" fmla="val 4859"/>
                <a:gd name="f12" fmla="val 4811"/>
                <a:gd name="f13" fmla="val 4263"/>
                <a:gd name="f14" fmla="val 5049"/>
                <a:gd name="f15" fmla="val 3644"/>
                <a:gd name="f16" fmla="val 3629"/>
                <a:gd name="f17" fmla="val 3614"/>
                <a:gd name="f18" fmla="val 5050"/>
                <a:gd name="f19" fmla="val 3599"/>
                <a:gd name="f20" fmla="val 2335"/>
                <a:gd name="f21" fmla="val 1358"/>
                <a:gd name="f22" fmla="val 4057"/>
                <a:gd name="f23" fmla="val 1382"/>
                <a:gd name="f24" fmla="val 2763"/>
                <a:gd name="f25" fmla="val 2144"/>
                <a:gd name="f26" fmla="val 1620"/>
                <a:gd name="f27" fmla="val 1572"/>
                <a:gd name="f28" fmla="val 2072"/>
                <a:gd name="f29" fmla="val 1120"/>
                <a:gd name="f30" fmla="*/ f0 1 6764"/>
                <a:gd name="f31" fmla="*/ f1 1 6478"/>
                <a:gd name="f32" fmla="val f2"/>
                <a:gd name="f33" fmla="val f3"/>
                <a:gd name="f34" fmla="val f4"/>
                <a:gd name="f35" fmla="+- f34 0 f32"/>
                <a:gd name="f36" fmla="+- f33 0 f32"/>
                <a:gd name="f37" fmla="*/ f36 1 6764"/>
                <a:gd name="f38" fmla="*/ f35 1 647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6764" h="6478">
                  <a:moveTo>
                    <a:pt x="f5" y="f6"/>
                  </a:moveTo>
                  <a:lnTo>
                    <a:pt x="f7" y="f8"/>
                  </a:lnTo>
                  <a:lnTo>
                    <a:pt x="f9" y="f10"/>
                  </a:lnTo>
                  <a:cubicBezTo>
                    <a:pt x="f11" y="f12"/>
                    <a:pt x="f13" y="f14"/>
                    <a:pt x="f15" y="f14"/>
                  </a:cubicBezTo>
                  <a:cubicBezTo>
                    <a:pt x="f16" y="f14"/>
                    <a:pt x="f17" y="f18"/>
                    <a:pt x="f19" y="f18"/>
                  </a:cubicBezTo>
                  <a:cubicBezTo>
                    <a:pt x="f20" y="f18"/>
                    <a:pt x="f21" y="f22"/>
                    <a:pt x="f23" y="f24"/>
                  </a:cubicBezTo>
                  <a:cubicBezTo>
                    <a:pt x="f23" y="f25"/>
                    <a:pt x="f26" y="f27"/>
                    <a:pt x="f28" y="f29"/>
                  </a:cubicBezTo>
                  <a:lnTo>
                    <a:pt x="f5" y="f6"/>
                  </a:lnTo>
                  <a:close/>
                  <a:moveTo>
                    <a:pt x="f2" y="f2"/>
                  </a:moveTo>
                  <a:lnTo>
                    <a:pt x="f2" y="f4"/>
                  </a:lnTo>
                  <a:lnTo>
                    <a:pt x="f3" y="f4"/>
                  </a:lnTo>
                  <a:lnTo>
                    <a:pt x="f3" y="f2"/>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902;p45">
              <a:extLst>
                <a:ext uri="{FF2B5EF4-FFF2-40B4-BE49-F238E27FC236}">
                  <a16:creationId xmlns:a16="http://schemas.microsoft.com/office/drawing/2014/main" id="{3D032B00-F5E4-6CC2-954C-72EF5956397F}"/>
                </a:ext>
              </a:extLst>
            </p:cNvPr>
            <p:cNvSpPr/>
            <p:nvPr/>
          </p:nvSpPr>
          <p:spPr>
            <a:xfrm>
              <a:off x="5223830" y="3990094"/>
              <a:ext cx="37645" cy="35963"/>
            </a:xfrm>
            <a:custGeom>
              <a:avLst/>
              <a:gdLst>
                <a:gd name="f0" fmla="val w"/>
                <a:gd name="f1" fmla="val h"/>
                <a:gd name="f2" fmla="val 0"/>
                <a:gd name="f3" fmla="val 1073"/>
                <a:gd name="f4" fmla="val 1025"/>
                <a:gd name="f5" fmla="val 311"/>
                <a:gd name="f6" fmla="val 96"/>
                <a:gd name="f7" fmla="val 310"/>
                <a:gd name="f8" fmla="val 1"/>
                <a:gd name="f9" fmla="val 667"/>
                <a:gd name="f10" fmla="val 1024"/>
                <a:gd name="f11" fmla="val 786"/>
                <a:gd name="f12" fmla="*/ f0 1 1073"/>
                <a:gd name="f13" fmla="*/ f1 1 1025"/>
                <a:gd name="f14" fmla="val f2"/>
                <a:gd name="f15" fmla="val f3"/>
                <a:gd name="f16" fmla="val f4"/>
                <a:gd name="f17" fmla="+- f16 0 f14"/>
                <a:gd name="f18" fmla="+- f15 0 f14"/>
                <a:gd name="f19" fmla="*/ f18 1 1073"/>
                <a:gd name="f20" fmla="*/ f17 1 102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073" h="1025">
                  <a:moveTo>
                    <a:pt x="f5" y="f2"/>
                  </a:moveTo>
                  <a:cubicBezTo>
                    <a:pt x="f6" y="f7"/>
                    <a:pt x="f8" y="f9"/>
                    <a:pt x="f8" y="f10"/>
                  </a:cubicBezTo>
                  <a:lnTo>
                    <a:pt x="f3" y="f11"/>
                  </a:lnTo>
                  <a:lnTo>
                    <a:pt x="f5" y="f2"/>
                  </a:ln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933;p45">
            <a:extLst>
              <a:ext uri="{FF2B5EF4-FFF2-40B4-BE49-F238E27FC236}">
                <a16:creationId xmlns:a16="http://schemas.microsoft.com/office/drawing/2014/main" id="{1DFF5EA9-AB7C-1ABD-0A41-2E9AB633F8AF}"/>
              </a:ext>
            </a:extLst>
          </p:cNvPr>
          <p:cNvGrpSpPr/>
          <p:nvPr/>
        </p:nvGrpSpPr>
        <p:grpSpPr>
          <a:xfrm>
            <a:off x="5087099" y="1710485"/>
            <a:ext cx="469051" cy="455389"/>
            <a:chOff x="5087099" y="1710485"/>
            <a:chExt cx="469051" cy="455389"/>
          </a:xfrm>
        </p:grpSpPr>
        <p:sp>
          <p:nvSpPr>
            <p:cNvPr id="19" name="Google Shape;1934;p45">
              <a:extLst>
                <a:ext uri="{FF2B5EF4-FFF2-40B4-BE49-F238E27FC236}">
                  <a16:creationId xmlns:a16="http://schemas.microsoft.com/office/drawing/2014/main" id="{93AF1B04-5872-9122-4D61-9CCBA77B7310}"/>
                </a:ext>
              </a:extLst>
            </p:cNvPr>
            <p:cNvSpPr/>
            <p:nvPr/>
          </p:nvSpPr>
          <p:spPr>
            <a:xfrm>
              <a:off x="5101172" y="1710485"/>
              <a:ext cx="454978" cy="455389"/>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935;p45">
              <a:extLst>
                <a:ext uri="{FF2B5EF4-FFF2-40B4-BE49-F238E27FC236}">
                  <a16:creationId xmlns:a16="http://schemas.microsoft.com/office/drawing/2014/main" id="{9ACEDE07-21D5-C494-1DFE-FCFE6C976667}"/>
                </a:ext>
              </a:extLst>
            </p:cNvPr>
            <p:cNvSpPr/>
            <p:nvPr/>
          </p:nvSpPr>
          <p:spPr>
            <a:xfrm>
              <a:off x="5120950" y="1730255"/>
              <a:ext cx="415411" cy="41541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936;p45">
              <a:extLst>
                <a:ext uri="{FF2B5EF4-FFF2-40B4-BE49-F238E27FC236}">
                  <a16:creationId xmlns:a16="http://schemas.microsoft.com/office/drawing/2014/main" id="{D5321A0C-6197-DCBC-37FA-03D56EC4CD0B}"/>
                </a:ext>
              </a:extLst>
            </p:cNvPr>
            <p:cNvSpPr/>
            <p:nvPr/>
          </p:nvSpPr>
          <p:spPr>
            <a:xfrm>
              <a:off x="5087099" y="1786527"/>
              <a:ext cx="409696" cy="35936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937;p45">
              <a:extLst>
                <a:ext uri="{FF2B5EF4-FFF2-40B4-BE49-F238E27FC236}">
                  <a16:creationId xmlns:a16="http://schemas.microsoft.com/office/drawing/2014/main" id="{093F1CE9-9BF8-51CB-F0ED-AC3646123096}"/>
                </a:ext>
              </a:extLst>
            </p:cNvPr>
            <p:cNvSpPr/>
            <p:nvPr/>
          </p:nvSpPr>
          <p:spPr>
            <a:xfrm>
              <a:off x="5384252" y="1765249"/>
              <a:ext cx="118250" cy="116832"/>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938;p45">
              <a:extLst>
                <a:ext uri="{FF2B5EF4-FFF2-40B4-BE49-F238E27FC236}">
                  <a16:creationId xmlns:a16="http://schemas.microsoft.com/office/drawing/2014/main" id="{1F811C57-CE9F-3BA3-0E82-4F8ADBEFA4FE}"/>
                </a:ext>
              </a:extLst>
            </p:cNvPr>
            <p:cNvSpPr/>
            <p:nvPr/>
          </p:nvSpPr>
          <p:spPr>
            <a:xfrm>
              <a:off x="5424687" y="1791629"/>
              <a:ext cx="55403" cy="62663"/>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4" name="Google Shape;1939;p45">
            <a:extLst>
              <a:ext uri="{FF2B5EF4-FFF2-40B4-BE49-F238E27FC236}">
                <a16:creationId xmlns:a16="http://schemas.microsoft.com/office/drawing/2014/main" id="{88D45B82-2B84-0379-06E8-543B96DEEDFF}"/>
              </a:ext>
            </a:extLst>
          </p:cNvPr>
          <p:cNvGrpSpPr/>
          <p:nvPr/>
        </p:nvGrpSpPr>
        <p:grpSpPr>
          <a:xfrm>
            <a:off x="5087099" y="2221324"/>
            <a:ext cx="469051" cy="455389"/>
            <a:chOff x="5087099" y="2221324"/>
            <a:chExt cx="469051" cy="455389"/>
          </a:xfrm>
        </p:grpSpPr>
        <p:sp>
          <p:nvSpPr>
            <p:cNvPr id="25" name="Google Shape;1940;p45">
              <a:extLst>
                <a:ext uri="{FF2B5EF4-FFF2-40B4-BE49-F238E27FC236}">
                  <a16:creationId xmlns:a16="http://schemas.microsoft.com/office/drawing/2014/main" id="{FB37D7B0-86E9-AB28-630D-AA5806AB0F88}"/>
                </a:ext>
              </a:extLst>
            </p:cNvPr>
            <p:cNvSpPr/>
            <p:nvPr/>
          </p:nvSpPr>
          <p:spPr>
            <a:xfrm>
              <a:off x="5101172" y="2221324"/>
              <a:ext cx="454978" cy="455389"/>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941;p45">
              <a:extLst>
                <a:ext uri="{FF2B5EF4-FFF2-40B4-BE49-F238E27FC236}">
                  <a16:creationId xmlns:a16="http://schemas.microsoft.com/office/drawing/2014/main" id="{6EB961C1-1801-11B2-FCFA-2D5C36843FA7}"/>
                </a:ext>
              </a:extLst>
            </p:cNvPr>
            <p:cNvSpPr/>
            <p:nvPr/>
          </p:nvSpPr>
          <p:spPr>
            <a:xfrm>
              <a:off x="5120950" y="2241093"/>
              <a:ext cx="415411" cy="41541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942;p45">
              <a:extLst>
                <a:ext uri="{FF2B5EF4-FFF2-40B4-BE49-F238E27FC236}">
                  <a16:creationId xmlns:a16="http://schemas.microsoft.com/office/drawing/2014/main" id="{92894BF2-7BCD-6A9E-56EC-6FF336265544}"/>
                </a:ext>
              </a:extLst>
            </p:cNvPr>
            <p:cNvSpPr/>
            <p:nvPr/>
          </p:nvSpPr>
          <p:spPr>
            <a:xfrm>
              <a:off x="5087099" y="2297365"/>
              <a:ext cx="409696" cy="35936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943;p45">
              <a:extLst>
                <a:ext uri="{FF2B5EF4-FFF2-40B4-BE49-F238E27FC236}">
                  <a16:creationId xmlns:a16="http://schemas.microsoft.com/office/drawing/2014/main" id="{E1E01FB0-5EA1-6693-9D9F-2D89215DA5C9}"/>
                </a:ext>
              </a:extLst>
            </p:cNvPr>
            <p:cNvSpPr/>
            <p:nvPr/>
          </p:nvSpPr>
          <p:spPr>
            <a:xfrm>
              <a:off x="5384252" y="2276087"/>
              <a:ext cx="118250" cy="116832"/>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944;p45">
              <a:extLst>
                <a:ext uri="{FF2B5EF4-FFF2-40B4-BE49-F238E27FC236}">
                  <a16:creationId xmlns:a16="http://schemas.microsoft.com/office/drawing/2014/main" id="{F0804C51-1955-07D4-5E91-9FB6B6BCFA0C}"/>
                </a:ext>
              </a:extLst>
            </p:cNvPr>
            <p:cNvSpPr/>
            <p:nvPr/>
          </p:nvSpPr>
          <p:spPr>
            <a:xfrm>
              <a:off x="5424687" y="2302468"/>
              <a:ext cx="55403" cy="62663"/>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oogle Shape;1945;p45">
            <a:extLst>
              <a:ext uri="{FF2B5EF4-FFF2-40B4-BE49-F238E27FC236}">
                <a16:creationId xmlns:a16="http://schemas.microsoft.com/office/drawing/2014/main" id="{5EF27CF2-1727-246C-C076-5B278D1EAEBF}"/>
              </a:ext>
            </a:extLst>
          </p:cNvPr>
          <p:cNvGrpSpPr/>
          <p:nvPr/>
        </p:nvGrpSpPr>
        <p:grpSpPr>
          <a:xfrm>
            <a:off x="5087099" y="2731614"/>
            <a:ext cx="469051" cy="455389"/>
            <a:chOff x="5087099" y="2731614"/>
            <a:chExt cx="469051" cy="455389"/>
          </a:xfrm>
        </p:grpSpPr>
        <p:sp>
          <p:nvSpPr>
            <p:cNvPr id="31" name="Google Shape;1946;p45">
              <a:extLst>
                <a:ext uri="{FF2B5EF4-FFF2-40B4-BE49-F238E27FC236}">
                  <a16:creationId xmlns:a16="http://schemas.microsoft.com/office/drawing/2014/main" id="{9D4AD218-0173-D1FB-D2D3-DDF5D9973F02}"/>
                </a:ext>
              </a:extLst>
            </p:cNvPr>
            <p:cNvSpPr/>
            <p:nvPr/>
          </p:nvSpPr>
          <p:spPr>
            <a:xfrm>
              <a:off x="5101172" y="2731614"/>
              <a:ext cx="454978" cy="455389"/>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947;p45">
              <a:extLst>
                <a:ext uri="{FF2B5EF4-FFF2-40B4-BE49-F238E27FC236}">
                  <a16:creationId xmlns:a16="http://schemas.microsoft.com/office/drawing/2014/main" id="{93B22E7F-1ADF-8246-F6F8-9F90421922D7}"/>
                </a:ext>
              </a:extLst>
            </p:cNvPr>
            <p:cNvSpPr/>
            <p:nvPr/>
          </p:nvSpPr>
          <p:spPr>
            <a:xfrm>
              <a:off x="5120950" y="2751383"/>
              <a:ext cx="415411" cy="41541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948;p45">
              <a:extLst>
                <a:ext uri="{FF2B5EF4-FFF2-40B4-BE49-F238E27FC236}">
                  <a16:creationId xmlns:a16="http://schemas.microsoft.com/office/drawing/2014/main" id="{CB994549-E9B8-1E00-010D-F9229CA12C13}"/>
                </a:ext>
              </a:extLst>
            </p:cNvPr>
            <p:cNvSpPr/>
            <p:nvPr/>
          </p:nvSpPr>
          <p:spPr>
            <a:xfrm>
              <a:off x="5087099" y="2807646"/>
              <a:ext cx="409696" cy="35936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949;p45">
              <a:extLst>
                <a:ext uri="{FF2B5EF4-FFF2-40B4-BE49-F238E27FC236}">
                  <a16:creationId xmlns:a16="http://schemas.microsoft.com/office/drawing/2014/main" id="{855B83FA-DD4C-B893-536B-4FFBD9C82017}"/>
                </a:ext>
              </a:extLst>
            </p:cNvPr>
            <p:cNvSpPr/>
            <p:nvPr/>
          </p:nvSpPr>
          <p:spPr>
            <a:xfrm>
              <a:off x="5384252" y="2786377"/>
              <a:ext cx="118250" cy="116832"/>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950;p45">
              <a:extLst>
                <a:ext uri="{FF2B5EF4-FFF2-40B4-BE49-F238E27FC236}">
                  <a16:creationId xmlns:a16="http://schemas.microsoft.com/office/drawing/2014/main" id="{53F73530-B76B-7A92-D4C5-747C4AF09411}"/>
                </a:ext>
              </a:extLst>
            </p:cNvPr>
            <p:cNvSpPr/>
            <p:nvPr/>
          </p:nvSpPr>
          <p:spPr>
            <a:xfrm>
              <a:off x="5424687" y="2812758"/>
              <a:ext cx="55403" cy="62663"/>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6" name="Google Shape;1951;p45">
            <a:extLst>
              <a:ext uri="{FF2B5EF4-FFF2-40B4-BE49-F238E27FC236}">
                <a16:creationId xmlns:a16="http://schemas.microsoft.com/office/drawing/2014/main" id="{EACC71F7-A0CB-EEC6-B80E-1100070866F7}"/>
              </a:ext>
            </a:extLst>
          </p:cNvPr>
          <p:cNvSpPr txBox="1">
            <a:spLocks noGrp="1"/>
          </p:cNvSpPr>
          <p:nvPr>
            <p:ph type="title"/>
          </p:nvPr>
        </p:nvSpPr>
        <p:spPr>
          <a:xfrm>
            <a:off x="-328626" y="582207"/>
            <a:ext cx="7704002" cy="572697"/>
          </a:xfrm>
        </p:spPr>
        <p:txBody>
          <a:bodyPr/>
          <a:lstStyle/>
          <a:p>
            <a:pPr lvl="0"/>
            <a:r>
              <a:rPr lang="en-US">
                <a:solidFill>
                  <a:srgbClr val="FFFFFF"/>
                </a:solidFill>
              </a:rPr>
              <a:t>BUYER PERSONA        </a:t>
            </a:r>
            <a:r>
              <a:rPr lang="en-US">
                <a:solidFill>
                  <a:srgbClr val="D06DA2"/>
                </a:solidFill>
              </a:rPr>
              <a:t>PROFILE</a:t>
            </a:r>
          </a:p>
        </p:txBody>
      </p:sp>
      <p:sp>
        <p:nvSpPr>
          <p:cNvPr id="37" name="Google Shape;1952;p45">
            <a:extLst>
              <a:ext uri="{FF2B5EF4-FFF2-40B4-BE49-F238E27FC236}">
                <a16:creationId xmlns:a16="http://schemas.microsoft.com/office/drawing/2014/main" id="{3B885650-8C75-4B1A-2F5A-0F0069ABC317}"/>
              </a:ext>
            </a:extLst>
          </p:cNvPr>
          <p:cNvSpPr txBox="1"/>
          <p:nvPr/>
        </p:nvSpPr>
        <p:spPr>
          <a:xfrm>
            <a:off x="4786975" y="3241895"/>
            <a:ext cx="3412504" cy="339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HEALTHY LIFE</a:t>
            </a:r>
          </a:p>
        </p:txBody>
      </p:sp>
      <p:sp>
        <p:nvSpPr>
          <p:cNvPr id="38" name="Google Shape;1953;p45">
            <a:extLst>
              <a:ext uri="{FF2B5EF4-FFF2-40B4-BE49-F238E27FC236}">
                <a16:creationId xmlns:a16="http://schemas.microsoft.com/office/drawing/2014/main" id="{84C15976-5F72-1702-679B-8B1A722A2D7E}"/>
              </a:ext>
            </a:extLst>
          </p:cNvPr>
          <p:cNvSpPr txBox="1"/>
          <p:nvPr/>
        </p:nvSpPr>
        <p:spPr>
          <a:xfrm>
            <a:off x="5584734" y="3755111"/>
            <a:ext cx="2284500" cy="368996"/>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Natural food</a:t>
            </a:r>
          </a:p>
        </p:txBody>
      </p:sp>
      <p:sp>
        <p:nvSpPr>
          <p:cNvPr id="39" name="Google Shape;1954;p45">
            <a:extLst>
              <a:ext uri="{FF2B5EF4-FFF2-40B4-BE49-F238E27FC236}">
                <a16:creationId xmlns:a16="http://schemas.microsoft.com/office/drawing/2014/main" id="{E49C5596-0E0D-008B-3ADA-9333A10A2334}"/>
              </a:ext>
            </a:extLst>
          </p:cNvPr>
          <p:cNvSpPr txBox="1"/>
          <p:nvPr/>
        </p:nvSpPr>
        <p:spPr>
          <a:xfrm>
            <a:off x="5584734" y="4219736"/>
            <a:ext cx="2284500" cy="368996"/>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Healthy supplements</a:t>
            </a:r>
          </a:p>
        </p:txBody>
      </p:sp>
      <p:sp>
        <p:nvSpPr>
          <p:cNvPr id="40" name="Google Shape;1959;p45">
            <a:extLst>
              <a:ext uri="{FF2B5EF4-FFF2-40B4-BE49-F238E27FC236}">
                <a16:creationId xmlns:a16="http://schemas.microsoft.com/office/drawing/2014/main" id="{5A139817-F77F-A721-A6D5-3B4D1386AAEB}"/>
              </a:ext>
            </a:extLst>
          </p:cNvPr>
          <p:cNvSpPr txBox="1"/>
          <p:nvPr/>
        </p:nvSpPr>
        <p:spPr>
          <a:xfrm>
            <a:off x="5640421" y="1697803"/>
            <a:ext cx="2284500" cy="4553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has high temperatures</a:t>
            </a:r>
          </a:p>
        </p:txBody>
      </p:sp>
      <p:sp>
        <p:nvSpPr>
          <p:cNvPr id="41" name="Google Shape;1960;p45">
            <a:extLst>
              <a:ext uri="{FF2B5EF4-FFF2-40B4-BE49-F238E27FC236}">
                <a16:creationId xmlns:a16="http://schemas.microsoft.com/office/drawing/2014/main" id="{FEBDD701-D552-1DEA-6ED7-24314004978D}"/>
              </a:ext>
            </a:extLst>
          </p:cNvPr>
          <p:cNvSpPr txBox="1"/>
          <p:nvPr/>
        </p:nvSpPr>
        <p:spPr>
          <a:xfrm>
            <a:off x="5640421" y="2220492"/>
            <a:ext cx="2284500" cy="4553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Earth is where we live on</a:t>
            </a:r>
          </a:p>
        </p:txBody>
      </p:sp>
      <p:sp>
        <p:nvSpPr>
          <p:cNvPr id="42" name="Google Shape;1961;p45">
            <a:extLst>
              <a:ext uri="{FF2B5EF4-FFF2-40B4-BE49-F238E27FC236}">
                <a16:creationId xmlns:a16="http://schemas.microsoft.com/office/drawing/2014/main" id="{5DF459F2-DECE-AC37-4016-602A7E3AF557}"/>
              </a:ext>
            </a:extLst>
          </p:cNvPr>
          <p:cNvSpPr txBox="1"/>
          <p:nvPr/>
        </p:nvSpPr>
        <p:spPr>
          <a:xfrm>
            <a:off x="5640421" y="2731203"/>
            <a:ext cx="2284500" cy="4553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Pluto is now a dwarf planet</a:t>
            </a:r>
          </a:p>
        </p:txBody>
      </p:sp>
      <p:sp>
        <p:nvSpPr>
          <p:cNvPr id="43" name="Google Shape;1962;p45">
            <a:extLst>
              <a:ext uri="{FF2B5EF4-FFF2-40B4-BE49-F238E27FC236}">
                <a16:creationId xmlns:a16="http://schemas.microsoft.com/office/drawing/2014/main" id="{75EB9C0B-FC16-DC3E-5F8E-8E5E0697A983}"/>
              </a:ext>
            </a:extLst>
          </p:cNvPr>
          <p:cNvSpPr txBox="1"/>
          <p:nvPr/>
        </p:nvSpPr>
        <p:spPr>
          <a:xfrm>
            <a:off x="5125422" y="1821649"/>
            <a:ext cx="392396" cy="229797"/>
          </a:xfrm>
          <a:prstGeom prst="rect">
            <a:avLst/>
          </a:prstGeom>
          <a:noFill/>
          <a:ln cap="flat">
            <a:noFill/>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FFFFFF"/>
                </a:solidFill>
                <a:uFillTx/>
                <a:latin typeface="Russo One"/>
                <a:ea typeface="Russo One"/>
                <a:cs typeface="Russo One"/>
              </a:rPr>
              <a:t>01</a:t>
            </a:r>
          </a:p>
        </p:txBody>
      </p:sp>
      <p:sp>
        <p:nvSpPr>
          <p:cNvPr id="44" name="Google Shape;1963;p45">
            <a:extLst>
              <a:ext uri="{FF2B5EF4-FFF2-40B4-BE49-F238E27FC236}">
                <a16:creationId xmlns:a16="http://schemas.microsoft.com/office/drawing/2014/main" id="{028117DF-AE5C-0269-9081-84C0D0F15D16}"/>
              </a:ext>
            </a:extLst>
          </p:cNvPr>
          <p:cNvSpPr txBox="1"/>
          <p:nvPr/>
        </p:nvSpPr>
        <p:spPr>
          <a:xfrm>
            <a:off x="4781242" y="1327452"/>
            <a:ext cx="3423897" cy="339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PRODUCT EXPERIENCES</a:t>
            </a:r>
          </a:p>
        </p:txBody>
      </p:sp>
      <p:sp>
        <p:nvSpPr>
          <p:cNvPr id="45" name="Google Shape;1964;p45">
            <a:extLst>
              <a:ext uri="{FF2B5EF4-FFF2-40B4-BE49-F238E27FC236}">
                <a16:creationId xmlns:a16="http://schemas.microsoft.com/office/drawing/2014/main" id="{31A652AF-DBD6-5BCF-55D5-89FFA0E7B7B7}"/>
              </a:ext>
            </a:extLst>
          </p:cNvPr>
          <p:cNvSpPr txBox="1"/>
          <p:nvPr/>
        </p:nvSpPr>
        <p:spPr>
          <a:xfrm>
            <a:off x="5125422" y="2333301"/>
            <a:ext cx="392396" cy="229797"/>
          </a:xfrm>
          <a:prstGeom prst="rect">
            <a:avLst/>
          </a:prstGeom>
          <a:noFill/>
          <a:ln cap="flat">
            <a:noFill/>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FFFFFF"/>
                </a:solidFill>
                <a:uFillTx/>
                <a:latin typeface="Russo One"/>
                <a:ea typeface="Russo One"/>
                <a:cs typeface="Russo One"/>
              </a:rPr>
              <a:t>02</a:t>
            </a:r>
          </a:p>
        </p:txBody>
      </p:sp>
      <p:sp>
        <p:nvSpPr>
          <p:cNvPr id="46" name="Google Shape;1965;p45">
            <a:extLst>
              <a:ext uri="{FF2B5EF4-FFF2-40B4-BE49-F238E27FC236}">
                <a16:creationId xmlns:a16="http://schemas.microsoft.com/office/drawing/2014/main" id="{CA8BEB08-2A8B-18DC-64AD-2A069C0A17D5}"/>
              </a:ext>
            </a:extLst>
          </p:cNvPr>
          <p:cNvSpPr txBox="1"/>
          <p:nvPr/>
        </p:nvSpPr>
        <p:spPr>
          <a:xfrm>
            <a:off x="5125422" y="2844954"/>
            <a:ext cx="392396" cy="229797"/>
          </a:xfrm>
          <a:prstGeom prst="rect">
            <a:avLst/>
          </a:prstGeom>
          <a:noFill/>
          <a:ln cap="flat">
            <a:noFill/>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FFFFFF"/>
                </a:solidFill>
                <a:uFillTx/>
                <a:latin typeface="Russo One"/>
                <a:ea typeface="Russo One"/>
                <a:cs typeface="Russo One"/>
              </a:rPr>
              <a:t>03</a:t>
            </a:r>
          </a:p>
        </p:txBody>
      </p:sp>
      <p:sp>
        <p:nvSpPr>
          <p:cNvPr id="47" name="Google Shape;203;p10">
            <a:extLst>
              <a:ext uri="{FF2B5EF4-FFF2-40B4-BE49-F238E27FC236}">
                <a16:creationId xmlns:a16="http://schemas.microsoft.com/office/drawing/2014/main" id="{2CAEA742-69E1-5A39-C5D0-2F6390AE9101}"/>
              </a:ext>
            </a:extLst>
          </p:cNvPr>
          <p:cNvSpPr/>
          <p:nvPr/>
        </p:nvSpPr>
        <p:spPr>
          <a:xfrm>
            <a:off x="0" y="0"/>
            <a:ext cx="3356515"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48" name="Google Shape;203;p10">
            <a:extLst>
              <a:ext uri="{FF2B5EF4-FFF2-40B4-BE49-F238E27FC236}">
                <a16:creationId xmlns:a16="http://schemas.microsoft.com/office/drawing/2014/main" id="{BF1C91B9-D5BE-94F1-7762-68FAD5B06E6A}"/>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grpSp>
        <p:nvGrpSpPr>
          <p:cNvPr id="2" name="Google Shape;1992;p46">
            <a:extLst>
              <a:ext uri="{FF2B5EF4-FFF2-40B4-BE49-F238E27FC236}">
                <a16:creationId xmlns:a16="http://schemas.microsoft.com/office/drawing/2014/main" id="{DD8C0214-3F0F-8516-523D-BF8520AE30ED}"/>
              </a:ext>
            </a:extLst>
          </p:cNvPr>
          <p:cNvGrpSpPr/>
          <p:nvPr/>
        </p:nvGrpSpPr>
        <p:grpSpPr>
          <a:xfrm>
            <a:off x="3446501" y="2775524"/>
            <a:ext cx="956709" cy="928856"/>
            <a:chOff x="3446501" y="2775524"/>
            <a:chExt cx="956709" cy="928856"/>
          </a:xfrm>
        </p:grpSpPr>
        <p:sp>
          <p:nvSpPr>
            <p:cNvPr id="3" name="Google Shape;1993;p46">
              <a:extLst>
                <a:ext uri="{FF2B5EF4-FFF2-40B4-BE49-F238E27FC236}">
                  <a16:creationId xmlns:a16="http://schemas.microsoft.com/office/drawing/2014/main" id="{C60A22A2-FDCD-3417-7902-442273D9CC95}"/>
                </a:ext>
              </a:extLst>
            </p:cNvPr>
            <p:cNvSpPr/>
            <p:nvPr/>
          </p:nvSpPr>
          <p:spPr>
            <a:xfrm>
              <a:off x="3475204" y="2775524"/>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994;p46">
              <a:extLst>
                <a:ext uri="{FF2B5EF4-FFF2-40B4-BE49-F238E27FC236}">
                  <a16:creationId xmlns:a16="http://schemas.microsoft.com/office/drawing/2014/main" id="{6D899370-C0ED-E0AF-858A-DC5B4C4969A9}"/>
                </a:ext>
              </a:extLst>
            </p:cNvPr>
            <p:cNvSpPr/>
            <p:nvPr/>
          </p:nvSpPr>
          <p:spPr>
            <a:xfrm>
              <a:off x="3515557" y="2815849"/>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995;p46">
              <a:extLst>
                <a:ext uri="{FF2B5EF4-FFF2-40B4-BE49-F238E27FC236}">
                  <a16:creationId xmlns:a16="http://schemas.microsoft.com/office/drawing/2014/main" id="{4280A3F2-A63E-4BE0-5ED0-F2E1E88967E4}"/>
                </a:ext>
              </a:extLst>
            </p:cNvPr>
            <p:cNvSpPr/>
            <p:nvPr/>
          </p:nvSpPr>
          <p:spPr>
            <a:xfrm>
              <a:off x="3446501" y="2930624"/>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996;p46">
              <a:extLst>
                <a:ext uri="{FF2B5EF4-FFF2-40B4-BE49-F238E27FC236}">
                  <a16:creationId xmlns:a16="http://schemas.microsoft.com/office/drawing/2014/main" id="{7C51E71E-A3D1-629C-4260-2A54AA0BB5F1}"/>
                </a:ext>
              </a:extLst>
            </p:cNvPr>
            <p:cNvSpPr/>
            <p:nvPr/>
          </p:nvSpPr>
          <p:spPr>
            <a:xfrm>
              <a:off x="4052602" y="2887236"/>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997;p46">
              <a:extLst>
                <a:ext uri="{FF2B5EF4-FFF2-40B4-BE49-F238E27FC236}">
                  <a16:creationId xmlns:a16="http://schemas.microsoft.com/office/drawing/2014/main" id="{23F34077-F089-54EF-98D2-CE9EDA641AA5}"/>
                </a:ext>
              </a:extLst>
            </p:cNvPr>
            <p:cNvSpPr/>
            <p:nvPr/>
          </p:nvSpPr>
          <p:spPr>
            <a:xfrm>
              <a:off x="4135081" y="2941030"/>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998;p46">
            <a:extLst>
              <a:ext uri="{FF2B5EF4-FFF2-40B4-BE49-F238E27FC236}">
                <a16:creationId xmlns:a16="http://schemas.microsoft.com/office/drawing/2014/main" id="{A0235538-80C2-FA03-C0B8-52231AE3E90F}"/>
              </a:ext>
            </a:extLst>
          </p:cNvPr>
          <p:cNvGrpSpPr/>
          <p:nvPr/>
        </p:nvGrpSpPr>
        <p:grpSpPr>
          <a:xfrm>
            <a:off x="4695855" y="2775524"/>
            <a:ext cx="956709" cy="928856"/>
            <a:chOff x="4695855" y="2775524"/>
            <a:chExt cx="956709" cy="928856"/>
          </a:xfrm>
        </p:grpSpPr>
        <p:sp>
          <p:nvSpPr>
            <p:cNvPr id="9" name="Google Shape;1999;p46">
              <a:extLst>
                <a:ext uri="{FF2B5EF4-FFF2-40B4-BE49-F238E27FC236}">
                  <a16:creationId xmlns:a16="http://schemas.microsoft.com/office/drawing/2014/main" id="{C8CF7369-2DB0-3DE9-3B87-0C36189B5892}"/>
                </a:ext>
              </a:extLst>
            </p:cNvPr>
            <p:cNvSpPr/>
            <p:nvPr/>
          </p:nvSpPr>
          <p:spPr>
            <a:xfrm>
              <a:off x="4724558" y="2775524"/>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000;p46">
              <a:extLst>
                <a:ext uri="{FF2B5EF4-FFF2-40B4-BE49-F238E27FC236}">
                  <a16:creationId xmlns:a16="http://schemas.microsoft.com/office/drawing/2014/main" id="{9D38454D-4996-9DC6-7195-672150930984}"/>
                </a:ext>
              </a:extLst>
            </p:cNvPr>
            <p:cNvSpPr/>
            <p:nvPr/>
          </p:nvSpPr>
          <p:spPr>
            <a:xfrm>
              <a:off x="4764901" y="2815849"/>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001;p46">
              <a:extLst>
                <a:ext uri="{FF2B5EF4-FFF2-40B4-BE49-F238E27FC236}">
                  <a16:creationId xmlns:a16="http://schemas.microsoft.com/office/drawing/2014/main" id="{112D6F5D-F54E-0CB0-2A29-CB9D08C17DD8}"/>
                </a:ext>
              </a:extLst>
            </p:cNvPr>
            <p:cNvSpPr/>
            <p:nvPr/>
          </p:nvSpPr>
          <p:spPr>
            <a:xfrm>
              <a:off x="4695855" y="2930624"/>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002;p46">
              <a:extLst>
                <a:ext uri="{FF2B5EF4-FFF2-40B4-BE49-F238E27FC236}">
                  <a16:creationId xmlns:a16="http://schemas.microsoft.com/office/drawing/2014/main" id="{90056B42-8888-7286-0EAA-BA41A5A6B869}"/>
                </a:ext>
              </a:extLst>
            </p:cNvPr>
            <p:cNvSpPr/>
            <p:nvPr/>
          </p:nvSpPr>
          <p:spPr>
            <a:xfrm>
              <a:off x="5301956" y="2887236"/>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03;p46">
              <a:extLst>
                <a:ext uri="{FF2B5EF4-FFF2-40B4-BE49-F238E27FC236}">
                  <a16:creationId xmlns:a16="http://schemas.microsoft.com/office/drawing/2014/main" id="{4891DF32-E7CC-1928-7006-55E85CAD26E2}"/>
                </a:ext>
              </a:extLst>
            </p:cNvPr>
            <p:cNvSpPr/>
            <p:nvPr/>
          </p:nvSpPr>
          <p:spPr>
            <a:xfrm>
              <a:off x="5384426" y="2941030"/>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004;p46">
            <a:extLst>
              <a:ext uri="{FF2B5EF4-FFF2-40B4-BE49-F238E27FC236}">
                <a16:creationId xmlns:a16="http://schemas.microsoft.com/office/drawing/2014/main" id="{173854C0-79E2-1683-5CC7-BDEA08A53D03}"/>
              </a:ext>
            </a:extLst>
          </p:cNvPr>
          <p:cNvGrpSpPr/>
          <p:nvPr/>
        </p:nvGrpSpPr>
        <p:grpSpPr>
          <a:xfrm>
            <a:off x="4089205" y="3433681"/>
            <a:ext cx="956709" cy="928856"/>
            <a:chOff x="4089205" y="3433681"/>
            <a:chExt cx="956709" cy="928856"/>
          </a:xfrm>
        </p:grpSpPr>
        <p:sp>
          <p:nvSpPr>
            <p:cNvPr id="15" name="Google Shape;2005;p46">
              <a:extLst>
                <a:ext uri="{FF2B5EF4-FFF2-40B4-BE49-F238E27FC236}">
                  <a16:creationId xmlns:a16="http://schemas.microsoft.com/office/drawing/2014/main" id="{29BE08F2-9BFC-3C71-4621-A645C558B3AB}"/>
                </a:ext>
              </a:extLst>
            </p:cNvPr>
            <p:cNvSpPr/>
            <p:nvPr/>
          </p:nvSpPr>
          <p:spPr>
            <a:xfrm>
              <a:off x="4117908" y="3433681"/>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006;p46">
              <a:extLst>
                <a:ext uri="{FF2B5EF4-FFF2-40B4-BE49-F238E27FC236}">
                  <a16:creationId xmlns:a16="http://schemas.microsoft.com/office/drawing/2014/main" id="{18EA24D8-1D60-61DD-6BF5-D6D0E17F5FE0}"/>
                </a:ext>
              </a:extLst>
            </p:cNvPr>
            <p:cNvSpPr/>
            <p:nvPr/>
          </p:nvSpPr>
          <p:spPr>
            <a:xfrm>
              <a:off x="4158261" y="3473997"/>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007;p46">
              <a:extLst>
                <a:ext uri="{FF2B5EF4-FFF2-40B4-BE49-F238E27FC236}">
                  <a16:creationId xmlns:a16="http://schemas.microsoft.com/office/drawing/2014/main" id="{EDA27CA0-6557-6713-3221-C4F2595638C0}"/>
                </a:ext>
              </a:extLst>
            </p:cNvPr>
            <p:cNvSpPr/>
            <p:nvPr/>
          </p:nvSpPr>
          <p:spPr>
            <a:xfrm>
              <a:off x="4089205" y="3588773"/>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008;p46">
              <a:extLst>
                <a:ext uri="{FF2B5EF4-FFF2-40B4-BE49-F238E27FC236}">
                  <a16:creationId xmlns:a16="http://schemas.microsoft.com/office/drawing/2014/main" id="{889DCFFA-5761-02D6-DD2F-26D6977DB8D9}"/>
                </a:ext>
              </a:extLst>
            </p:cNvPr>
            <p:cNvSpPr/>
            <p:nvPr/>
          </p:nvSpPr>
          <p:spPr>
            <a:xfrm>
              <a:off x="4695306" y="3545384"/>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009;p46">
              <a:extLst>
                <a:ext uri="{FF2B5EF4-FFF2-40B4-BE49-F238E27FC236}">
                  <a16:creationId xmlns:a16="http://schemas.microsoft.com/office/drawing/2014/main" id="{B826BE45-4E3B-449E-9290-1AE7C0785866}"/>
                </a:ext>
              </a:extLst>
            </p:cNvPr>
            <p:cNvSpPr/>
            <p:nvPr/>
          </p:nvSpPr>
          <p:spPr>
            <a:xfrm>
              <a:off x="4777785" y="3599188"/>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Google Shape;2010;p46">
            <a:extLst>
              <a:ext uri="{FF2B5EF4-FFF2-40B4-BE49-F238E27FC236}">
                <a16:creationId xmlns:a16="http://schemas.microsoft.com/office/drawing/2014/main" id="{DDA6EE41-0FDE-8874-B70E-84498466D7E7}"/>
              </a:ext>
            </a:extLst>
          </p:cNvPr>
          <p:cNvSpPr txBox="1">
            <a:spLocks noGrp="1"/>
          </p:cNvSpPr>
          <p:nvPr>
            <p:ph type="title"/>
          </p:nvPr>
        </p:nvSpPr>
        <p:spPr/>
        <p:txBody>
          <a:bodyPr/>
          <a:lstStyle/>
          <a:p>
            <a:pPr lvl="0"/>
            <a:r>
              <a:rPr lang="en-US"/>
              <a:t>BUYER </a:t>
            </a:r>
            <a:r>
              <a:rPr lang="en-US">
                <a:solidFill>
                  <a:srgbClr val="D06DA2"/>
                </a:solidFill>
              </a:rPr>
              <a:t>JOURNEY</a:t>
            </a:r>
          </a:p>
        </p:txBody>
      </p:sp>
      <p:cxnSp>
        <p:nvCxnSpPr>
          <p:cNvPr id="21" name="Google Shape;2011;p46">
            <a:extLst>
              <a:ext uri="{FF2B5EF4-FFF2-40B4-BE49-F238E27FC236}">
                <a16:creationId xmlns:a16="http://schemas.microsoft.com/office/drawing/2014/main" id="{11D91E98-BCEE-4702-8632-40791F94C4A9}"/>
              </a:ext>
            </a:extLst>
          </p:cNvPr>
          <p:cNvCxnSpPr>
            <a:stCxn id="26" idx="3"/>
          </p:cNvCxnSpPr>
          <p:nvPr/>
        </p:nvCxnSpPr>
        <p:spPr>
          <a:xfrm flipV="1">
            <a:off x="3003703" y="3239947"/>
            <a:ext cx="471602" cy="5"/>
          </a:xfrm>
          <a:prstGeom prst="straightConnector1">
            <a:avLst/>
          </a:prstGeom>
          <a:noFill/>
          <a:ln w="19046" cap="flat">
            <a:solidFill>
              <a:srgbClr val="80C2EE"/>
            </a:solidFill>
            <a:prstDash val="solid"/>
            <a:round/>
            <a:headEnd type="arrow"/>
          </a:ln>
        </p:spPr>
      </p:cxnSp>
      <p:cxnSp>
        <p:nvCxnSpPr>
          <p:cNvPr id="22" name="Google Shape;2014;p46">
            <a:extLst>
              <a:ext uri="{FF2B5EF4-FFF2-40B4-BE49-F238E27FC236}">
                <a16:creationId xmlns:a16="http://schemas.microsoft.com/office/drawing/2014/main" id="{DBFD7FBF-2AE7-759A-B065-7529B0AB20BB}"/>
              </a:ext>
            </a:extLst>
          </p:cNvPr>
          <p:cNvCxnSpPr>
            <a:stCxn id="27" idx="1"/>
          </p:cNvCxnSpPr>
          <p:nvPr/>
        </p:nvCxnSpPr>
        <p:spPr>
          <a:xfrm flipH="1" flipV="1">
            <a:off x="5652500" y="3239948"/>
            <a:ext cx="487796" cy="4"/>
          </a:xfrm>
          <a:prstGeom prst="straightConnector1">
            <a:avLst/>
          </a:prstGeom>
          <a:noFill/>
          <a:ln w="19046" cap="flat">
            <a:solidFill>
              <a:srgbClr val="80C2EE"/>
            </a:solidFill>
            <a:prstDash val="solid"/>
            <a:round/>
            <a:headEnd type="arrow"/>
          </a:ln>
        </p:spPr>
      </p:cxnSp>
      <p:cxnSp>
        <p:nvCxnSpPr>
          <p:cNvPr id="23" name="Google Shape;2017;p46">
            <a:extLst>
              <a:ext uri="{FF2B5EF4-FFF2-40B4-BE49-F238E27FC236}">
                <a16:creationId xmlns:a16="http://schemas.microsoft.com/office/drawing/2014/main" id="{30857A60-155B-B370-4970-96760E6A2268}"/>
              </a:ext>
            </a:extLst>
          </p:cNvPr>
          <p:cNvCxnSpPr>
            <a:stCxn id="28" idx="2"/>
          </p:cNvCxnSpPr>
          <p:nvPr/>
        </p:nvCxnSpPr>
        <p:spPr>
          <a:xfrm flipH="1">
            <a:off x="4569558" y="2357835"/>
            <a:ext cx="1802" cy="1081497"/>
          </a:xfrm>
          <a:prstGeom prst="straightConnector1">
            <a:avLst/>
          </a:prstGeom>
          <a:noFill/>
          <a:ln w="19046" cap="flat">
            <a:solidFill>
              <a:srgbClr val="80C2EE"/>
            </a:solidFill>
            <a:prstDash val="solid"/>
            <a:round/>
            <a:headEnd type="arrow"/>
          </a:ln>
        </p:spPr>
      </p:cxnSp>
      <p:sp>
        <p:nvSpPr>
          <p:cNvPr id="24" name="Google Shape;2020;p46">
            <a:extLst>
              <a:ext uri="{FF2B5EF4-FFF2-40B4-BE49-F238E27FC236}">
                <a16:creationId xmlns:a16="http://schemas.microsoft.com/office/drawing/2014/main" id="{FE1B8297-C7F8-0297-21EC-EAFDEF88BAD1}"/>
              </a:ext>
            </a:extLst>
          </p:cNvPr>
          <p:cNvSpPr txBox="1"/>
          <p:nvPr/>
        </p:nvSpPr>
        <p:spPr>
          <a:xfrm>
            <a:off x="873105" y="3431221"/>
            <a:ext cx="2130597" cy="595503"/>
          </a:xfrm>
          <a:prstGeom prst="rect">
            <a:avLst/>
          </a:prstGeom>
          <a:noFill/>
          <a:ln cap="flat">
            <a:noFill/>
          </a:ln>
        </p:spPr>
        <p:txBody>
          <a:bodyPr vert="horz" wrap="square" lIns="91421" tIns="198004" rIns="91421" bIns="0" anchor="ctr" anchorCtr="0" compatLnSpc="1">
            <a:noAutofit/>
          </a:bodyPr>
          <a:lstStyle/>
          <a:p>
            <a:pPr marL="0" marR="0" lvl="0" indent="0" algn="r"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Jupiter is a gas giant and the biggest planet</a:t>
            </a:r>
          </a:p>
        </p:txBody>
      </p:sp>
      <p:sp>
        <p:nvSpPr>
          <p:cNvPr id="25" name="Google Shape;2021;p46">
            <a:extLst>
              <a:ext uri="{FF2B5EF4-FFF2-40B4-BE49-F238E27FC236}">
                <a16:creationId xmlns:a16="http://schemas.microsoft.com/office/drawing/2014/main" id="{2419EFA9-D999-0A49-8DEF-2C2B61C6F4A2}"/>
              </a:ext>
            </a:extLst>
          </p:cNvPr>
          <p:cNvSpPr txBox="1"/>
          <p:nvPr/>
        </p:nvSpPr>
        <p:spPr>
          <a:xfrm>
            <a:off x="6140296" y="3431212"/>
            <a:ext cx="2132399" cy="595503"/>
          </a:xfrm>
          <a:prstGeom prst="rect">
            <a:avLst/>
          </a:prstGeom>
          <a:noFill/>
          <a:ln cap="flat">
            <a:noFill/>
          </a:ln>
        </p:spPr>
        <p:txBody>
          <a:bodyPr vert="horz" wrap="square" lIns="91421" tIns="198004" rIns="91421" bIns="0" anchor="ctr" anchorCtr="0" compatLnSpc="1">
            <a:noAutofit/>
          </a:bodyPr>
          <a:lstStyle/>
          <a:p>
            <a:pPr marL="0" marR="0" lvl="0" indent="0" algn="l"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Mars is actually a very cold place</a:t>
            </a:r>
          </a:p>
        </p:txBody>
      </p:sp>
      <p:sp>
        <p:nvSpPr>
          <p:cNvPr id="26" name="Google Shape;2012;p46">
            <a:extLst>
              <a:ext uri="{FF2B5EF4-FFF2-40B4-BE49-F238E27FC236}">
                <a16:creationId xmlns:a16="http://schemas.microsoft.com/office/drawing/2014/main" id="{0CB99752-9583-821D-9112-3279D792B5CB}"/>
              </a:ext>
            </a:extLst>
          </p:cNvPr>
          <p:cNvSpPr txBox="1"/>
          <p:nvPr/>
        </p:nvSpPr>
        <p:spPr>
          <a:xfrm>
            <a:off x="871304" y="3071350"/>
            <a:ext cx="2132399" cy="337203"/>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AWARENESS</a:t>
            </a:r>
          </a:p>
        </p:txBody>
      </p:sp>
      <p:sp>
        <p:nvSpPr>
          <p:cNvPr id="27" name="Google Shape;2015;p46">
            <a:extLst>
              <a:ext uri="{FF2B5EF4-FFF2-40B4-BE49-F238E27FC236}">
                <a16:creationId xmlns:a16="http://schemas.microsoft.com/office/drawing/2014/main" id="{A97CC134-BCA7-07D8-B177-A88FB4F04309}"/>
              </a:ext>
            </a:extLst>
          </p:cNvPr>
          <p:cNvSpPr txBox="1"/>
          <p:nvPr/>
        </p:nvSpPr>
        <p:spPr>
          <a:xfrm>
            <a:off x="6140296" y="3071350"/>
            <a:ext cx="2130597" cy="337203"/>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DECISION</a:t>
            </a:r>
          </a:p>
        </p:txBody>
      </p:sp>
      <p:sp>
        <p:nvSpPr>
          <p:cNvPr id="28" name="Google Shape;2018;p46">
            <a:extLst>
              <a:ext uri="{FF2B5EF4-FFF2-40B4-BE49-F238E27FC236}">
                <a16:creationId xmlns:a16="http://schemas.microsoft.com/office/drawing/2014/main" id="{618D12F3-35F1-4E14-7410-5837CA0D0CEE}"/>
              </a:ext>
            </a:extLst>
          </p:cNvPr>
          <p:cNvSpPr txBox="1"/>
          <p:nvPr/>
        </p:nvSpPr>
        <p:spPr>
          <a:xfrm>
            <a:off x="3505160" y="1762332"/>
            <a:ext cx="2132399" cy="595503"/>
          </a:xfrm>
          <a:prstGeom prst="rect">
            <a:avLst/>
          </a:prstGeom>
          <a:noFill/>
          <a:ln cap="flat">
            <a:noFill/>
          </a:ln>
        </p:spPr>
        <p:txBody>
          <a:bodyPr vert="horz" wrap="square" lIns="91421" tIns="198004" rIns="91421" bIns="0" anchor="ctr" anchorCtr="1" compatLnSpc="1">
            <a:noAutofit/>
          </a:bodyPr>
          <a:lstStyle/>
          <a:p>
            <a:pPr marL="0" marR="0" lvl="0" indent="0" algn="ctr" defTabSz="914400" rtl="0" fontAlgn="auto" hangingPunct="1">
              <a:lnSpc>
                <a:spcPct val="100000"/>
              </a:lnSpc>
              <a:spcBef>
                <a:spcPts val="0"/>
              </a:spcBef>
              <a:spcAft>
                <a:spcPts val="160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closest planet to the Sun</a:t>
            </a:r>
          </a:p>
        </p:txBody>
      </p:sp>
      <p:sp>
        <p:nvSpPr>
          <p:cNvPr id="29" name="Google Shape;2022;p46">
            <a:extLst>
              <a:ext uri="{FF2B5EF4-FFF2-40B4-BE49-F238E27FC236}">
                <a16:creationId xmlns:a16="http://schemas.microsoft.com/office/drawing/2014/main" id="{3DEDEA23-3A3F-D85E-F7D6-ACE222927223}"/>
              </a:ext>
            </a:extLst>
          </p:cNvPr>
          <p:cNvSpPr txBox="1"/>
          <p:nvPr/>
        </p:nvSpPr>
        <p:spPr>
          <a:xfrm>
            <a:off x="3295461" y="1405771"/>
            <a:ext cx="2551797" cy="3372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CONSIDERATION</a:t>
            </a:r>
          </a:p>
        </p:txBody>
      </p:sp>
      <p:sp>
        <p:nvSpPr>
          <p:cNvPr id="30" name="Google Shape;2023;p46">
            <a:extLst>
              <a:ext uri="{FF2B5EF4-FFF2-40B4-BE49-F238E27FC236}">
                <a16:creationId xmlns:a16="http://schemas.microsoft.com/office/drawing/2014/main" id="{D4C29678-5EC9-F278-9156-867B49CB5D1C}"/>
              </a:ext>
            </a:extLst>
          </p:cNvPr>
          <p:cNvSpPr txBox="1"/>
          <p:nvPr/>
        </p:nvSpPr>
        <p:spPr>
          <a:xfrm>
            <a:off x="3648428" y="2953594"/>
            <a:ext cx="545695" cy="572697"/>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1</a:t>
            </a:r>
          </a:p>
        </p:txBody>
      </p:sp>
      <p:sp>
        <p:nvSpPr>
          <p:cNvPr id="31" name="Google Shape;2024;p46">
            <a:extLst>
              <a:ext uri="{FF2B5EF4-FFF2-40B4-BE49-F238E27FC236}">
                <a16:creationId xmlns:a16="http://schemas.microsoft.com/office/drawing/2014/main" id="{8003D746-FFAD-D2A4-97D1-3FA3EF8D43B2}"/>
              </a:ext>
            </a:extLst>
          </p:cNvPr>
          <p:cNvSpPr txBox="1"/>
          <p:nvPr/>
        </p:nvSpPr>
        <p:spPr>
          <a:xfrm>
            <a:off x="4298064" y="3611761"/>
            <a:ext cx="545695" cy="572697"/>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2</a:t>
            </a:r>
          </a:p>
        </p:txBody>
      </p:sp>
      <p:sp>
        <p:nvSpPr>
          <p:cNvPr id="32" name="Google Shape;2025;p46">
            <a:extLst>
              <a:ext uri="{FF2B5EF4-FFF2-40B4-BE49-F238E27FC236}">
                <a16:creationId xmlns:a16="http://schemas.microsoft.com/office/drawing/2014/main" id="{B69CB739-C667-4F05-9F4C-226546764DB6}"/>
              </a:ext>
            </a:extLst>
          </p:cNvPr>
          <p:cNvSpPr txBox="1"/>
          <p:nvPr/>
        </p:nvSpPr>
        <p:spPr>
          <a:xfrm>
            <a:off x="4923403" y="2953594"/>
            <a:ext cx="545695" cy="572697"/>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3</a:t>
            </a:r>
          </a:p>
        </p:txBody>
      </p:sp>
      <p:sp>
        <p:nvSpPr>
          <p:cNvPr id="33" name="Rectángulo 32">
            <a:extLst>
              <a:ext uri="{FF2B5EF4-FFF2-40B4-BE49-F238E27FC236}">
                <a16:creationId xmlns:a16="http://schemas.microsoft.com/office/drawing/2014/main" id="{2AE54E85-F9F7-5F8E-D81B-85764EAC9915}"/>
              </a:ext>
            </a:extLst>
          </p:cNvPr>
          <p:cNvSpPr/>
          <p:nvPr/>
        </p:nvSpPr>
        <p:spPr>
          <a:xfrm>
            <a:off x="0" y="4780227"/>
            <a:ext cx="9144000" cy="363272"/>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34" name="Google Shape;203;p10">
            <a:extLst>
              <a:ext uri="{FF2B5EF4-FFF2-40B4-BE49-F238E27FC236}">
                <a16:creationId xmlns:a16="http://schemas.microsoft.com/office/drawing/2014/main" id="{95B32EBB-EC21-1825-4241-43E2449C0DC9}"/>
              </a:ext>
            </a:extLst>
          </p:cNvPr>
          <p:cNvSpPr/>
          <p:nvPr/>
        </p:nvSpPr>
        <p:spPr>
          <a:xfrm>
            <a:off x="0" y="0"/>
            <a:ext cx="3356515"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35" name="Google Shape;203;p10">
            <a:extLst>
              <a:ext uri="{FF2B5EF4-FFF2-40B4-BE49-F238E27FC236}">
                <a16:creationId xmlns:a16="http://schemas.microsoft.com/office/drawing/2014/main" id="{EAF5B1E3-DAA7-1ECB-5811-5172013A9421}"/>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Google Shape;2030;p47">
            <a:extLst>
              <a:ext uri="{FF2B5EF4-FFF2-40B4-BE49-F238E27FC236}">
                <a16:creationId xmlns:a16="http://schemas.microsoft.com/office/drawing/2014/main" id="{29A7157B-6E84-C6A1-D51B-CF5DCA7F23F2}"/>
              </a:ext>
            </a:extLst>
          </p:cNvPr>
          <p:cNvSpPr txBox="1">
            <a:spLocks noGrp="1"/>
          </p:cNvSpPr>
          <p:nvPr>
            <p:ph type="title"/>
          </p:nvPr>
        </p:nvSpPr>
        <p:spPr/>
        <p:txBody>
          <a:bodyPr/>
          <a:lstStyle/>
          <a:p>
            <a:pPr lvl="0"/>
            <a:r>
              <a:rPr lang="en-US"/>
              <a:t>4,498,300</a:t>
            </a:r>
          </a:p>
        </p:txBody>
      </p:sp>
      <p:sp>
        <p:nvSpPr>
          <p:cNvPr id="3" name="Google Shape;2031;p47">
            <a:extLst>
              <a:ext uri="{FF2B5EF4-FFF2-40B4-BE49-F238E27FC236}">
                <a16:creationId xmlns:a16="http://schemas.microsoft.com/office/drawing/2014/main" id="{ABE942B5-98C9-D298-A0DC-3BA73A8CAEC8}"/>
              </a:ext>
            </a:extLst>
          </p:cNvPr>
          <p:cNvSpPr txBox="1">
            <a:spLocks noGrp="1"/>
          </p:cNvSpPr>
          <p:nvPr>
            <p:ph type="subTitle" idx="4294967295"/>
          </p:nvPr>
        </p:nvSpPr>
        <p:spPr>
          <a:xfrm>
            <a:off x="719998" y="2973299"/>
            <a:ext cx="5055900" cy="489898"/>
          </a:xfrm>
        </p:spPr>
        <p:txBody>
          <a:bodyPr anchor="ctr"/>
          <a:lstStyle/>
          <a:p>
            <a:pPr marL="0" lvl="0" indent="0">
              <a:spcAft>
                <a:spcPts val="1200"/>
              </a:spcAft>
              <a:buNone/>
            </a:pPr>
            <a:r>
              <a:rPr lang="en-US" sz="1600"/>
              <a:t>Big numbers catch your audience’s attention</a:t>
            </a:r>
          </a:p>
        </p:txBody>
      </p:sp>
      <p:grpSp>
        <p:nvGrpSpPr>
          <p:cNvPr id="4" name="Google Shape;2162;p47">
            <a:extLst>
              <a:ext uri="{FF2B5EF4-FFF2-40B4-BE49-F238E27FC236}">
                <a16:creationId xmlns:a16="http://schemas.microsoft.com/office/drawing/2014/main" id="{F7F5C3E6-6CEC-ACFE-81A3-7431E56850F9}"/>
              </a:ext>
            </a:extLst>
          </p:cNvPr>
          <p:cNvGrpSpPr/>
          <p:nvPr/>
        </p:nvGrpSpPr>
        <p:grpSpPr>
          <a:xfrm>
            <a:off x="779087" y="3915707"/>
            <a:ext cx="367789" cy="389315"/>
            <a:chOff x="779087" y="3915707"/>
            <a:chExt cx="367789" cy="389315"/>
          </a:xfrm>
        </p:grpSpPr>
        <p:sp>
          <p:nvSpPr>
            <p:cNvPr id="5" name="Google Shape;2163;p47">
              <a:extLst>
                <a:ext uri="{FF2B5EF4-FFF2-40B4-BE49-F238E27FC236}">
                  <a16:creationId xmlns:a16="http://schemas.microsoft.com/office/drawing/2014/main" id="{688117F3-D42D-A613-35CF-69EFD97EE15E}"/>
                </a:ext>
              </a:extLst>
            </p:cNvPr>
            <p:cNvSpPr/>
            <p:nvPr/>
          </p:nvSpPr>
          <p:spPr>
            <a:xfrm>
              <a:off x="839099" y="3976478"/>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164;p47">
              <a:extLst>
                <a:ext uri="{FF2B5EF4-FFF2-40B4-BE49-F238E27FC236}">
                  <a16:creationId xmlns:a16="http://schemas.microsoft.com/office/drawing/2014/main" id="{79BDD918-DCB0-309F-D941-17F4F204046F}"/>
                </a:ext>
              </a:extLst>
            </p:cNvPr>
            <p:cNvSpPr/>
            <p:nvPr/>
          </p:nvSpPr>
          <p:spPr>
            <a:xfrm>
              <a:off x="779087" y="4170368"/>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65;p47">
              <a:extLst>
                <a:ext uri="{FF2B5EF4-FFF2-40B4-BE49-F238E27FC236}">
                  <a16:creationId xmlns:a16="http://schemas.microsoft.com/office/drawing/2014/main" id="{ECF35258-27C9-424F-8676-F59932F33462}"/>
                </a:ext>
              </a:extLst>
            </p:cNvPr>
            <p:cNvSpPr/>
            <p:nvPr/>
          </p:nvSpPr>
          <p:spPr>
            <a:xfrm>
              <a:off x="869109" y="3915707"/>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166;p47">
              <a:extLst>
                <a:ext uri="{FF2B5EF4-FFF2-40B4-BE49-F238E27FC236}">
                  <a16:creationId xmlns:a16="http://schemas.microsoft.com/office/drawing/2014/main" id="{2A7877A3-0786-EE1A-73B9-2E87BC7600EA}"/>
                </a:ext>
              </a:extLst>
            </p:cNvPr>
            <p:cNvSpPr/>
            <p:nvPr/>
          </p:nvSpPr>
          <p:spPr>
            <a:xfrm>
              <a:off x="1012963" y="4108801"/>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 name="Google Shape;2167;p47">
            <a:extLst>
              <a:ext uri="{FF2B5EF4-FFF2-40B4-BE49-F238E27FC236}">
                <a16:creationId xmlns:a16="http://schemas.microsoft.com/office/drawing/2014/main" id="{BB2943D7-1081-4944-29A8-2F407A44C2D6}"/>
              </a:ext>
            </a:extLst>
          </p:cNvPr>
          <p:cNvGrpSpPr/>
          <p:nvPr/>
        </p:nvGrpSpPr>
        <p:grpSpPr>
          <a:xfrm>
            <a:off x="8749776" y="4150664"/>
            <a:ext cx="194758" cy="193767"/>
            <a:chOff x="8749776" y="4150664"/>
            <a:chExt cx="194758" cy="193767"/>
          </a:xfrm>
        </p:grpSpPr>
        <p:sp>
          <p:nvSpPr>
            <p:cNvPr id="10" name="Google Shape;2168;p47">
              <a:extLst>
                <a:ext uri="{FF2B5EF4-FFF2-40B4-BE49-F238E27FC236}">
                  <a16:creationId xmlns:a16="http://schemas.microsoft.com/office/drawing/2014/main" id="{CB69A550-849C-E1BA-81A6-49FD80D6454A}"/>
                </a:ext>
              </a:extLst>
            </p:cNvPr>
            <p:cNvSpPr/>
            <p:nvPr/>
          </p:nvSpPr>
          <p:spPr>
            <a:xfrm rot="1510821">
              <a:off x="8803770" y="4182231"/>
              <a:ext cx="129744" cy="140159"/>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169;p47">
              <a:extLst>
                <a:ext uri="{FF2B5EF4-FFF2-40B4-BE49-F238E27FC236}">
                  <a16:creationId xmlns:a16="http://schemas.microsoft.com/office/drawing/2014/main" id="{5B56EA74-929F-7A4E-5CA1-4A301EACD6B6}"/>
                </a:ext>
              </a:extLst>
            </p:cNvPr>
            <p:cNvSpPr/>
            <p:nvPr/>
          </p:nvSpPr>
          <p:spPr>
            <a:xfrm rot="1510821">
              <a:off x="8749776" y="4251356"/>
              <a:ext cx="70116" cy="70509"/>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170;p47">
              <a:extLst>
                <a:ext uri="{FF2B5EF4-FFF2-40B4-BE49-F238E27FC236}">
                  <a16:creationId xmlns:a16="http://schemas.microsoft.com/office/drawing/2014/main" id="{19ACA2B2-21CF-3263-1DB8-2B0A571FC093}"/>
                </a:ext>
              </a:extLst>
            </p:cNvPr>
            <p:cNvSpPr/>
            <p:nvPr/>
          </p:nvSpPr>
          <p:spPr>
            <a:xfrm rot="1510821">
              <a:off x="8849288" y="4150664"/>
              <a:ext cx="69704" cy="7011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171;p47">
              <a:extLst>
                <a:ext uri="{FF2B5EF4-FFF2-40B4-BE49-F238E27FC236}">
                  <a16:creationId xmlns:a16="http://schemas.microsoft.com/office/drawing/2014/main" id="{98BF12C9-CC4E-432B-C2B9-208AC4B6D5DE}"/>
                </a:ext>
              </a:extLst>
            </p:cNvPr>
            <p:cNvSpPr/>
            <p:nvPr/>
          </p:nvSpPr>
          <p:spPr>
            <a:xfrm rot="1510821">
              <a:off x="8874409" y="4274306"/>
              <a:ext cx="70125" cy="70125"/>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14" name="Picture 2" descr="Ilustraciones gratis de Jeringuilla">
            <a:extLst>
              <a:ext uri="{FF2B5EF4-FFF2-40B4-BE49-F238E27FC236}">
                <a16:creationId xmlns:a16="http://schemas.microsoft.com/office/drawing/2014/main" id="{B1780F5A-1034-51A5-7492-A0A0FF5A51DA}"/>
              </a:ext>
            </a:extLst>
          </p:cNvPr>
          <p:cNvPicPr>
            <a:picLocks noChangeAspect="1"/>
          </p:cNvPicPr>
          <p:nvPr/>
        </p:nvPicPr>
        <p:blipFill>
          <a:blip r:embed="rId3"/>
          <a:srcRect l="10493" r="43046"/>
          <a:stretch>
            <a:fillRect/>
          </a:stretch>
        </p:blipFill>
        <p:spPr>
          <a:xfrm flipH="1">
            <a:off x="5835911" y="0"/>
            <a:ext cx="3308088" cy="5143499"/>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Google Shape;2176;p48">
            <a:extLst>
              <a:ext uri="{FF2B5EF4-FFF2-40B4-BE49-F238E27FC236}">
                <a16:creationId xmlns:a16="http://schemas.microsoft.com/office/drawing/2014/main" id="{B13ABC51-9FD8-B31F-AAB3-F35906989B89}"/>
              </a:ext>
            </a:extLst>
          </p:cNvPr>
          <p:cNvSpPr/>
          <p:nvPr/>
        </p:nvSpPr>
        <p:spPr>
          <a:xfrm>
            <a:off x="4390875" y="4113721"/>
            <a:ext cx="367259" cy="366363"/>
          </a:xfrm>
          <a:custGeom>
            <a:avLst/>
            <a:gdLst>
              <a:gd name="f0" fmla="val w"/>
              <a:gd name="f1" fmla="val h"/>
              <a:gd name="f2" fmla="val 0"/>
              <a:gd name="f3" fmla="val 12697"/>
              <a:gd name="f4" fmla="val 12666"/>
              <a:gd name="f5" fmla="val 6301"/>
              <a:gd name="f6" fmla="val 1356"/>
              <a:gd name="f7" fmla="val 6522"/>
              <a:gd name="f8" fmla="val 6711"/>
              <a:gd name="f9" fmla="val 1576"/>
              <a:gd name="f10" fmla="val 1797"/>
              <a:gd name="f11" fmla="val 2269"/>
              <a:gd name="f12" fmla="val 7656"/>
              <a:gd name="f13" fmla="val 2458"/>
              <a:gd name="f14" fmla="val 8349"/>
              <a:gd name="f15" fmla="val 3309"/>
              <a:gd name="f16" fmla="val 4285"/>
              <a:gd name="f17" fmla="val 4538"/>
              <a:gd name="f18" fmla="val 8160"/>
              <a:gd name="f19" fmla="val 4727"/>
              <a:gd name="f20" fmla="val 7971"/>
              <a:gd name="f21" fmla="val 7719"/>
              <a:gd name="f22" fmla="val 7530"/>
              <a:gd name="f23" fmla="val 3624"/>
              <a:gd name="f24" fmla="val 6994"/>
              <a:gd name="f25" fmla="val 3057"/>
              <a:gd name="f26" fmla="val 5640"/>
              <a:gd name="f27" fmla="val 5073"/>
              <a:gd name="f28" fmla="val 4947"/>
              <a:gd name="f29" fmla="val 5829"/>
              <a:gd name="f30" fmla="val 5483"/>
              <a:gd name="f31" fmla="val 6585"/>
              <a:gd name="f32" fmla="val 6018"/>
              <a:gd name="f33" fmla="val 7435"/>
              <a:gd name="f34" fmla="val 6648"/>
              <a:gd name="f35" fmla="val 8412"/>
              <a:gd name="f36" fmla="val 7310"/>
              <a:gd name="f37" fmla="val 8413"/>
              <a:gd name="f38" fmla="val 9421"/>
              <a:gd name="f39" fmla="val 7687"/>
              <a:gd name="f40" fmla="val 10271"/>
              <a:gd name="f41" fmla="val 6742"/>
              <a:gd name="f42" fmla="val 10429"/>
              <a:gd name="f43" fmla="val 10901"/>
              <a:gd name="f44" fmla="val 11154"/>
              <a:gd name="f45" fmla="val 6553"/>
              <a:gd name="f46" fmla="val 11311"/>
              <a:gd name="f47" fmla="val 6364"/>
              <a:gd name="f48" fmla="val 6144"/>
              <a:gd name="f49" fmla="val 5955"/>
              <a:gd name="f50" fmla="val 11091"/>
              <a:gd name="f51" fmla="val 5010"/>
              <a:gd name="f52" fmla="val 10240"/>
              <a:gd name="f53" fmla="val 4316"/>
              <a:gd name="f54" fmla="val 8192"/>
              <a:gd name="f55" fmla="val 4505"/>
              <a:gd name="f56" fmla="val 8035"/>
              <a:gd name="f57" fmla="val 4694"/>
              <a:gd name="f58" fmla="val 4884"/>
              <a:gd name="f59" fmla="val 5136"/>
              <a:gd name="f60" fmla="val 8224"/>
              <a:gd name="f61" fmla="val 9106"/>
              <a:gd name="f62" fmla="val 5671"/>
              <a:gd name="f63" fmla="val 9641"/>
              <a:gd name="f64" fmla="val 7026"/>
              <a:gd name="f65" fmla="val 7561"/>
              <a:gd name="f66" fmla="val 7751"/>
              <a:gd name="f67" fmla="val 6868"/>
              <a:gd name="f68" fmla="val 7247"/>
              <a:gd name="f69" fmla="val 6081"/>
              <a:gd name="f70" fmla="val 6680"/>
              <a:gd name="f71" fmla="val 5199"/>
              <a:gd name="f72" fmla="val 6050"/>
              <a:gd name="f73" fmla="val 4253"/>
              <a:gd name="f74" fmla="val 5388"/>
              <a:gd name="f75" fmla="val 4978"/>
              <a:gd name="f76" fmla="val 2427"/>
              <a:gd name="f77" fmla="val 5923"/>
              <a:gd name="f78" fmla="val 6112"/>
              <a:gd name="f79" fmla="val 6333"/>
              <a:gd name="f80" fmla="val 1"/>
              <a:gd name="f81" fmla="val 2836"/>
              <a:gd name="f82" fmla="val 9830"/>
              <a:gd name="f83" fmla="val 9861"/>
              <a:gd name="f84" fmla="*/ f0 1 12697"/>
              <a:gd name="f85" fmla="*/ f1 1 12666"/>
              <a:gd name="f86" fmla="val f2"/>
              <a:gd name="f87" fmla="val f3"/>
              <a:gd name="f88" fmla="val f4"/>
              <a:gd name="f89" fmla="+- f88 0 f86"/>
              <a:gd name="f90" fmla="+- f87 0 f86"/>
              <a:gd name="f91" fmla="*/ f90 1 12697"/>
              <a:gd name="f92" fmla="*/ f89 1 12666"/>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697" h="12666">
                <a:moveTo>
                  <a:pt x="f5" y="f6"/>
                </a:moveTo>
                <a:cubicBezTo>
                  <a:pt x="f7" y="f6"/>
                  <a:pt x="f8" y="f9"/>
                  <a:pt x="f8" y="f10"/>
                </a:cubicBezTo>
                <a:lnTo>
                  <a:pt x="f8" y="f11"/>
                </a:lnTo>
                <a:cubicBezTo>
                  <a:pt x="f12" y="f13"/>
                  <a:pt x="f14" y="f15"/>
                  <a:pt x="f14" y="f16"/>
                </a:cubicBezTo>
                <a:cubicBezTo>
                  <a:pt x="f14" y="f17"/>
                  <a:pt x="f18" y="f19"/>
                  <a:pt x="f20" y="f19"/>
                </a:cubicBezTo>
                <a:cubicBezTo>
                  <a:pt x="f21" y="f19"/>
                  <a:pt x="f22" y="f17"/>
                  <a:pt x="f22" y="f16"/>
                </a:cubicBezTo>
                <a:cubicBezTo>
                  <a:pt x="f22" y="f23"/>
                  <a:pt x="f24" y="f25"/>
                  <a:pt x="f5" y="f25"/>
                </a:cubicBezTo>
                <a:cubicBezTo>
                  <a:pt x="f26" y="f25"/>
                  <a:pt x="f27" y="f23"/>
                  <a:pt x="f27" y="f16"/>
                </a:cubicBezTo>
                <a:cubicBezTo>
                  <a:pt x="f27" y="f28"/>
                  <a:pt x="f29" y="f30"/>
                  <a:pt x="f31" y="f32"/>
                </a:cubicBezTo>
                <a:cubicBezTo>
                  <a:pt x="f33" y="f34"/>
                  <a:pt x="f35" y="f36"/>
                  <a:pt x="f35" y="f37"/>
                </a:cubicBezTo>
                <a:cubicBezTo>
                  <a:pt x="f35" y="f38"/>
                  <a:pt x="f39" y="f40"/>
                  <a:pt x="f41" y="f42"/>
                </a:cubicBezTo>
                <a:lnTo>
                  <a:pt x="f41" y="f43"/>
                </a:lnTo>
                <a:cubicBezTo>
                  <a:pt x="f41" y="f44"/>
                  <a:pt x="f45" y="f46"/>
                  <a:pt x="f47" y="f46"/>
                </a:cubicBezTo>
                <a:cubicBezTo>
                  <a:pt x="f48" y="f46"/>
                  <a:pt x="f49" y="f50"/>
                  <a:pt x="f49" y="f43"/>
                </a:cubicBezTo>
                <a:lnTo>
                  <a:pt x="f49" y="f42"/>
                </a:lnTo>
                <a:cubicBezTo>
                  <a:pt x="f51" y="f52"/>
                  <a:pt x="f53" y="f38"/>
                  <a:pt x="f53" y="f37"/>
                </a:cubicBezTo>
                <a:cubicBezTo>
                  <a:pt x="f53" y="f54"/>
                  <a:pt x="f55" y="f56"/>
                  <a:pt x="f57" y="f56"/>
                </a:cubicBezTo>
                <a:cubicBezTo>
                  <a:pt x="f58" y="f56"/>
                  <a:pt x="f59" y="f60"/>
                  <a:pt x="f59" y="f37"/>
                </a:cubicBezTo>
                <a:cubicBezTo>
                  <a:pt x="f59" y="f61"/>
                  <a:pt x="f62" y="f63"/>
                  <a:pt x="f47" y="f63"/>
                </a:cubicBezTo>
                <a:cubicBezTo>
                  <a:pt x="f64" y="f63"/>
                  <a:pt x="f65" y="f61"/>
                  <a:pt x="f65" y="f37"/>
                </a:cubicBezTo>
                <a:cubicBezTo>
                  <a:pt x="f65" y="f66"/>
                  <a:pt x="f67" y="f68"/>
                  <a:pt x="f69" y="f70"/>
                </a:cubicBezTo>
                <a:cubicBezTo>
                  <a:pt x="f71" y="f72"/>
                  <a:pt x="f73" y="f74"/>
                  <a:pt x="f73" y="f16"/>
                </a:cubicBezTo>
                <a:cubicBezTo>
                  <a:pt x="f73" y="f15"/>
                  <a:pt x="f75" y="f76"/>
                  <a:pt x="f77" y="f11"/>
                </a:cubicBezTo>
                <a:lnTo>
                  <a:pt x="f77" y="f10"/>
                </a:lnTo>
                <a:cubicBezTo>
                  <a:pt x="f77" y="f9"/>
                  <a:pt x="f78" y="f6"/>
                  <a:pt x="f5" y="f6"/>
                </a:cubicBezTo>
                <a:close/>
                <a:moveTo>
                  <a:pt x="f79" y="f80"/>
                </a:moveTo>
                <a:cubicBezTo>
                  <a:pt x="f81" y="f80"/>
                  <a:pt x="f2" y="f81"/>
                  <a:pt x="f2" y="f79"/>
                </a:cubicBezTo>
                <a:cubicBezTo>
                  <a:pt x="f2" y="f82"/>
                  <a:pt x="f81" y="f4"/>
                  <a:pt x="f79" y="f4"/>
                </a:cubicBezTo>
                <a:cubicBezTo>
                  <a:pt x="f83" y="f4"/>
                  <a:pt x="f3" y="f82"/>
                  <a:pt x="f3" y="f79"/>
                </a:cubicBezTo>
                <a:cubicBezTo>
                  <a:pt x="f3" y="f81"/>
                  <a:pt x="f83" y="f80"/>
                  <a:pt x="f79" y="f80"/>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2177;p48">
            <a:extLst>
              <a:ext uri="{FF2B5EF4-FFF2-40B4-BE49-F238E27FC236}">
                <a16:creationId xmlns:a16="http://schemas.microsoft.com/office/drawing/2014/main" id="{FB1EA8CD-069B-46B5-E811-29ACABA1E76B}"/>
              </a:ext>
            </a:extLst>
          </p:cNvPr>
          <p:cNvGrpSpPr/>
          <p:nvPr/>
        </p:nvGrpSpPr>
        <p:grpSpPr>
          <a:xfrm>
            <a:off x="4041529" y="3438025"/>
            <a:ext cx="1056798" cy="572898"/>
            <a:chOff x="4041529" y="3438025"/>
            <a:chExt cx="1056798" cy="572898"/>
          </a:xfrm>
        </p:grpSpPr>
        <p:sp>
          <p:nvSpPr>
            <p:cNvPr id="4" name="Google Shape;2178;p48">
              <a:extLst>
                <a:ext uri="{FF2B5EF4-FFF2-40B4-BE49-F238E27FC236}">
                  <a16:creationId xmlns:a16="http://schemas.microsoft.com/office/drawing/2014/main" id="{BAE5595C-6E5C-7993-ACDA-EBDA9DEA0BC5}"/>
                </a:ext>
              </a:extLst>
            </p:cNvPr>
            <p:cNvSpPr/>
            <p:nvPr/>
          </p:nvSpPr>
          <p:spPr>
            <a:xfrm>
              <a:off x="4272277" y="3438025"/>
              <a:ext cx="826050"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 </a:t>
              </a:r>
            </a:p>
          </p:txBody>
        </p:sp>
        <p:grpSp>
          <p:nvGrpSpPr>
            <p:cNvPr id="5" name="Google Shape;2179;p48">
              <a:extLst>
                <a:ext uri="{FF2B5EF4-FFF2-40B4-BE49-F238E27FC236}">
                  <a16:creationId xmlns:a16="http://schemas.microsoft.com/office/drawing/2014/main" id="{46529D63-1C3C-5846-92BA-64C710F23F6E}"/>
                </a:ext>
              </a:extLst>
            </p:cNvPr>
            <p:cNvGrpSpPr/>
            <p:nvPr/>
          </p:nvGrpSpPr>
          <p:grpSpPr>
            <a:xfrm>
              <a:off x="4041529" y="3438226"/>
              <a:ext cx="1001944" cy="572697"/>
              <a:chOff x="4041529" y="3438226"/>
              <a:chExt cx="1001944" cy="572697"/>
            </a:xfrm>
          </p:grpSpPr>
          <p:grpSp>
            <p:nvGrpSpPr>
              <p:cNvPr id="6" name="Google Shape;2180;p48">
                <a:extLst>
                  <a:ext uri="{FF2B5EF4-FFF2-40B4-BE49-F238E27FC236}">
                    <a16:creationId xmlns:a16="http://schemas.microsoft.com/office/drawing/2014/main" id="{2AF78C27-E40C-5CFE-5487-38BF8B659BE9}"/>
                  </a:ext>
                </a:extLst>
              </p:cNvPr>
              <p:cNvGrpSpPr/>
              <p:nvPr/>
            </p:nvGrpSpPr>
            <p:grpSpPr>
              <a:xfrm>
                <a:off x="4041529" y="3438226"/>
                <a:ext cx="530470" cy="572697"/>
                <a:chOff x="4041529" y="3438226"/>
                <a:chExt cx="530470" cy="572697"/>
              </a:xfrm>
            </p:grpSpPr>
            <p:sp>
              <p:nvSpPr>
                <p:cNvPr id="7" name="Google Shape;2181;p48">
                  <a:extLst>
                    <a:ext uri="{FF2B5EF4-FFF2-40B4-BE49-F238E27FC236}">
                      <a16:creationId xmlns:a16="http://schemas.microsoft.com/office/drawing/2014/main" id="{A4560D80-8926-B49C-915A-7B39692D1871}"/>
                    </a:ext>
                  </a:extLst>
                </p:cNvPr>
                <p:cNvSpPr/>
                <p:nvPr/>
              </p:nvSpPr>
              <p:spPr>
                <a:xfrm flipH="1">
                  <a:off x="4041529" y="3438226"/>
                  <a:ext cx="530470"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182;p48">
                  <a:extLst>
                    <a:ext uri="{FF2B5EF4-FFF2-40B4-BE49-F238E27FC236}">
                      <a16:creationId xmlns:a16="http://schemas.microsoft.com/office/drawing/2014/main" id="{28FB5A14-081F-A0D8-1A71-21D220AA5B41}"/>
                    </a:ext>
                  </a:extLst>
                </p:cNvPr>
                <p:cNvSpPr/>
                <p:nvPr/>
              </p:nvSpPr>
              <p:spPr>
                <a:xfrm flipH="1">
                  <a:off x="4337428" y="3438226"/>
                  <a:ext cx="234571" cy="572697"/>
                </a:xfrm>
                <a:prstGeom prst="rect">
                  <a:avLst/>
                </a:pr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 name="Google Shape;2183;p48">
                <a:extLst>
                  <a:ext uri="{FF2B5EF4-FFF2-40B4-BE49-F238E27FC236}">
                    <a16:creationId xmlns:a16="http://schemas.microsoft.com/office/drawing/2014/main" id="{3FE5A73C-F5FC-5D58-03FE-2D7044AD9954}"/>
                  </a:ext>
                </a:extLst>
              </p:cNvPr>
              <p:cNvGrpSpPr/>
              <p:nvPr/>
            </p:nvGrpSpPr>
            <p:grpSpPr>
              <a:xfrm>
                <a:off x="4860127" y="3489926"/>
                <a:ext cx="183346" cy="194547"/>
                <a:chOff x="4860127" y="3489926"/>
                <a:chExt cx="183346" cy="194547"/>
              </a:xfrm>
            </p:grpSpPr>
            <p:sp>
              <p:nvSpPr>
                <p:cNvPr id="10" name="Google Shape;2184;p48">
                  <a:extLst>
                    <a:ext uri="{FF2B5EF4-FFF2-40B4-BE49-F238E27FC236}">
                      <a16:creationId xmlns:a16="http://schemas.microsoft.com/office/drawing/2014/main" id="{B5DFDA93-687C-2A49-0BB3-06E19D2F9902}"/>
                    </a:ext>
                  </a:extLst>
                </p:cNvPr>
                <p:cNvSpPr/>
                <p:nvPr/>
              </p:nvSpPr>
              <p:spPr>
                <a:xfrm>
                  <a:off x="4860127" y="3489926"/>
                  <a:ext cx="154213" cy="126900"/>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185;p48">
                  <a:extLst>
                    <a:ext uri="{FF2B5EF4-FFF2-40B4-BE49-F238E27FC236}">
                      <a16:creationId xmlns:a16="http://schemas.microsoft.com/office/drawing/2014/main" id="{B7FAD9AD-B87C-77F0-0322-3ACEE029A1DA}"/>
                    </a:ext>
                  </a:extLst>
                </p:cNvPr>
                <p:cNvSpPr/>
                <p:nvPr/>
              </p:nvSpPr>
              <p:spPr>
                <a:xfrm>
                  <a:off x="4986497" y="3630186"/>
                  <a:ext cx="56976" cy="54287"/>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186;p48">
                  <a:extLst>
                    <a:ext uri="{FF2B5EF4-FFF2-40B4-BE49-F238E27FC236}">
                      <a16:creationId xmlns:a16="http://schemas.microsoft.com/office/drawing/2014/main" id="{EAB78B48-DDE2-67DE-FF07-D3FFD90DDBCB}"/>
                    </a:ext>
                  </a:extLst>
                </p:cNvPr>
                <p:cNvSpPr/>
                <p:nvPr/>
              </p:nvSpPr>
              <p:spPr>
                <a:xfrm>
                  <a:off x="4912833" y="3518949"/>
                  <a:ext cx="72374" cy="67930"/>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2187;p48">
                <a:extLst>
                  <a:ext uri="{FF2B5EF4-FFF2-40B4-BE49-F238E27FC236}">
                    <a16:creationId xmlns:a16="http://schemas.microsoft.com/office/drawing/2014/main" id="{F34E3636-1371-5513-C88B-2656D29EA903}"/>
                  </a:ext>
                </a:extLst>
              </p:cNvPr>
              <p:cNvSpPr/>
              <p:nvPr/>
            </p:nvSpPr>
            <p:spPr>
              <a:xfrm>
                <a:off x="4160949" y="3840571"/>
                <a:ext cx="818022" cy="10980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4" name="Google Shape;2188;p48">
            <a:extLst>
              <a:ext uri="{FF2B5EF4-FFF2-40B4-BE49-F238E27FC236}">
                <a16:creationId xmlns:a16="http://schemas.microsoft.com/office/drawing/2014/main" id="{CFD6849B-39E8-A8B3-9DD8-B9C4244CEA49}"/>
              </a:ext>
            </a:extLst>
          </p:cNvPr>
          <p:cNvGrpSpPr/>
          <p:nvPr/>
        </p:nvGrpSpPr>
        <p:grpSpPr>
          <a:xfrm>
            <a:off x="3732708" y="2762320"/>
            <a:ext cx="1680584" cy="572898"/>
            <a:chOff x="3732708" y="2762320"/>
            <a:chExt cx="1680584" cy="572898"/>
          </a:xfrm>
        </p:grpSpPr>
        <p:sp>
          <p:nvSpPr>
            <p:cNvPr id="15" name="Google Shape;2189;p48">
              <a:extLst>
                <a:ext uri="{FF2B5EF4-FFF2-40B4-BE49-F238E27FC236}">
                  <a16:creationId xmlns:a16="http://schemas.microsoft.com/office/drawing/2014/main" id="{1ABFEF82-E1F9-A692-681B-21ADDD7ED262}"/>
                </a:ext>
              </a:extLst>
            </p:cNvPr>
            <p:cNvSpPr/>
            <p:nvPr/>
          </p:nvSpPr>
          <p:spPr>
            <a:xfrm>
              <a:off x="3920672" y="2762320"/>
              <a:ext cx="1492620"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 </a:t>
              </a:r>
            </a:p>
          </p:txBody>
        </p:sp>
        <p:grpSp>
          <p:nvGrpSpPr>
            <p:cNvPr id="16" name="Google Shape;2190;p48">
              <a:extLst>
                <a:ext uri="{FF2B5EF4-FFF2-40B4-BE49-F238E27FC236}">
                  <a16:creationId xmlns:a16="http://schemas.microsoft.com/office/drawing/2014/main" id="{EAF8A1C7-192F-F66A-3991-52C106F15CA6}"/>
                </a:ext>
              </a:extLst>
            </p:cNvPr>
            <p:cNvGrpSpPr/>
            <p:nvPr/>
          </p:nvGrpSpPr>
          <p:grpSpPr>
            <a:xfrm>
              <a:off x="3732708" y="2762521"/>
              <a:ext cx="1637717" cy="572697"/>
              <a:chOff x="3732708" y="2762521"/>
              <a:chExt cx="1637717" cy="572697"/>
            </a:xfrm>
          </p:grpSpPr>
          <p:grpSp>
            <p:nvGrpSpPr>
              <p:cNvPr id="17" name="Google Shape;2191;p48">
                <a:extLst>
                  <a:ext uri="{FF2B5EF4-FFF2-40B4-BE49-F238E27FC236}">
                    <a16:creationId xmlns:a16="http://schemas.microsoft.com/office/drawing/2014/main" id="{96611613-77E7-A208-D086-BEE7691E4B2C}"/>
                  </a:ext>
                </a:extLst>
              </p:cNvPr>
              <p:cNvGrpSpPr/>
              <p:nvPr/>
            </p:nvGrpSpPr>
            <p:grpSpPr>
              <a:xfrm>
                <a:off x="3732708" y="2762521"/>
                <a:ext cx="833384" cy="572697"/>
                <a:chOff x="3732708" y="2762521"/>
                <a:chExt cx="833384" cy="572697"/>
              </a:xfrm>
            </p:grpSpPr>
            <p:sp>
              <p:nvSpPr>
                <p:cNvPr id="18" name="Google Shape;2192;p48">
                  <a:extLst>
                    <a:ext uri="{FF2B5EF4-FFF2-40B4-BE49-F238E27FC236}">
                      <a16:creationId xmlns:a16="http://schemas.microsoft.com/office/drawing/2014/main" id="{BCBA2A86-E233-A9AD-A265-365940BB5ADD}"/>
                    </a:ext>
                  </a:extLst>
                </p:cNvPr>
                <p:cNvSpPr/>
                <p:nvPr/>
              </p:nvSpPr>
              <p:spPr>
                <a:xfrm flipH="1">
                  <a:off x="3732708" y="2762521"/>
                  <a:ext cx="810103"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193;p48">
                  <a:extLst>
                    <a:ext uri="{FF2B5EF4-FFF2-40B4-BE49-F238E27FC236}">
                      <a16:creationId xmlns:a16="http://schemas.microsoft.com/office/drawing/2014/main" id="{A039589F-0DCD-9077-3F03-C6FBDF9F25D1}"/>
                    </a:ext>
                  </a:extLst>
                </p:cNvPr>
                <p:cNvSpPr/>
                <p:nvPr/>
              </p:nvSpPr>
              <p:spPr>
                <a:xfrm flipH="1">
                  <a:off x="4203423" y="2762521"/>
                  <a:ext cx="362669" cy="572697"/>
                </a:xfrm>
                <a:prstGeom prst="rect">
                  <a:avLst/>
                </a:pr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2194;p48">
                <a:extLst>
                  <a:ext uri="{FF2B5EF4-FFF2-40B4-BE49-F238E27FC236}">
                    <a16:creationId xmlns:a16="http://schemas.microsoft.com/office/drawing/2014/main" id="{CC917006-E5F2-B2E3-C526-1AD2F6DE7965}"/>
                  </a:ext>
                </a:extLst>
              </p:cNvPr>
              <p:cNvGrpSpPr/>
              <p:nvPr/>
            </p:nvGrpSpPr>
            <p:grpSpPr>
              <a:xfrm>
                <a:off x="5157773" y="2826245"/>
                <a:ext cx="212652" cy="195554"/>
                <a:chOff x="5157773" y="2826245"/>
                <a:chExt cx="212652" cy="195554"/>
              </a:xfrm>
            </p:grpSpPr>
            <p:sp>
              <p:nvSpPr>
                <p:cNvPr id="21" name="Google Shape;2195;p48">
                  <a:extLst>
                    <a:ext uri="{FF2B5EF4-FFF2-40B4-BE49-F238E27FC236}">
                      <a16:creationId xmlns:a16="http://schemas.microsoft.com/office/drawing/2014/main" id="{476BD9B0-D49D-BE47-90A9-D8C53D8E71CD}"/>
                    </a:ext>
                  </a:extLst>
                </p:cNvPr>
                <p:cNvSpPr/>
                <p:nvPr/>
              </p:nvSpPr>
              <p:spPr>
                <a:xfrm>
                  <a:off x="5157773" y="2826245"/>
                  <a:ext cx="178856" cy="127577"/>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196;p48">
                  <a:extLst>
                    <a:ext uri="{FF2B5EF4-FFF2-40B4-BE49-F238E27FC236}">
                      <a16:creationId xmlns:a16="http://schemas.microsoft.com/office/drawing/2014/main" id="{AAFC87EF-616F-9B36-114E-C75224EAC054}"/>
                    </a:ext>
                  </a:extLst>
                </p:cNvPr>
                <p:cNvSpPr/>
                <p:nvPr/>
              </p:nvSpPr>
              <p:spPr>
                <a:xfrm>
                  <a:off x="5304342" y="2967228"/>
                  <a:ext cx="66083" cy="54571"/>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197;p48">
                  <a:extLst>
                    <a:ext uri="{FF2B5EF4-FFF2-40B4-BE49-F238E27FC236}">
                      <a16:creationId xmlns:a16="http://schemas.microsoft.com/office/drawing/2014/main" id="{1AE30EB0-9182-AD84-1737-38EC28A9FAAA}"/>
                    </a:ext>
                  </a:extLst>
                </p:cNvPr>
                <p:cNvSpPr/>
                <p:nvPr/>
              </p:nvSpPr>
              <p:spPr>
                <a:xfrm>
                  <a:off x="5218901" y="2855424"/>
                  <a:ext cx="83932" cy="68296"/>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4" name="Google Shape;2198;p48">
                <a:extLst>
                  <a:ext uri="{FF2B5EF4-FFF2-40B4-BE49-F238E27FC236}">
                    <a16:creationId xmlns:a16="http://schemas.microsoft.com/office/drawing/2014/main" id="{C680FA18-1CAA-3E6D-1737-EF65F9FF54EF}"/>
                  </a:ext>
                </a:extLst>
              </p:cNvPr>
              <p:cNvSpPr/>
              <p:nvPr/>
            </p:nvSpPr>
            <p:spPr>
              <a:xfrm>
                <a:off x="3816230" y="3164866"/>
                <a:ext cx="1492620" cy="10980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5" name="Google Shape;2199;p48">
            <a:extLst>
              <a:ext uri="{FF2B5EF4-FFF2-40B4-BE49-F238E27FC236}">
                <a16:creationId xmlns:a16="http://schemas.microsoft.com/office/drawing/2014/main" id="{397CA417-431B-C0E2-86DB-322FEDF883F7}"/>
              </a:ext>
            </a:extLst>
          </p:cNvPr>
          <p:cNvGrpSpPr/>
          <p:nvPr/>
        </p:nvGrpSpPr>
        <p:grpSpPr>
          <a:xfrm>
            <a:off x="3359779" y="2086615"/>
            <a:ext cx="2419045" cy="572898"/>
            <a:chOff x="3359779" y="2086615"/>
            <a:chExt cx="2419045" cy="572898"/>
          </a:xfrm>
        </p:grpSpPr>
        <p:sp>
          <p:nvSpPr>
            <p:cNvPr id="26" name="Google Shape;2200;p48">
              <a:extLst>
                <a:ext uri="{FF2B5EF4-FFF2-40B4-BE49-F238E27FC236}">
                  <a16:creationId xmlns:a16="http://schemas.microsoft.com/office/drawing/2014/main" id="{FED43F3F-1DC6-CDA3-ADAB-32AEEEEF1E79}"/>
                </a:ext>
              </a:extLst>
            </p:cNvPr>
            <p:cNvSpPr/>
            <p:nvPr/>
          </p:nvSpPr>
          <p:spPr>
            <a:xfrm>
              <a:off x="3359880" y="2086615"/>
              <a:ext cx="2418944"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 </a:t>
              </a:r>
            </a:p>
          </p:txBody>
        </p:sp>
        <p:grpSp>
          <p:nvGrpSpPr>
            <p:cNvPr id="27" name="Google Shape;2201;p48">
              <a:extLst>
                <a:ext uri="{FF2B5EF4-FFF2-40B4-BE49-F238E27FC236}">
                  <a16:creationId xmlns:a16="http://schemas.microsoft.com/office/drawing/2014/main" id="{8A217AAD-22AE-A63C-CEB1-7F36613E8D1C}"/>
                </a:ext>
              </a:extLst>
            </p:cNvPr>
            <p:cNvGrpSpPr/>
            <p:nvPr/>
          </p:nvGrpSpPr>
          <p:grpSpPr>
            <a:xfrm>
              <a:off x="3359779" y="2086816"/>
              <a:ext cx="2359472" cy="572697"/>
              <a:chOff x="3359779" y="2086816"/>
              <a:chExt cx="2359472" cy="572697"/>
            </a:xfrm>
          </p:grpSpPr>
          <p:grpSp>
            <p:nvGrpSpPr>
              <p:cNvPr id="28" name="Google Shape;2202;p48">
                <a:extLst>
                  <a:ext uri="{FF2B5EF4-FFF2-40B4-BE49-F238E27FC236}">
                    <a16:creationId xmlns:a16="http://schemas.microsoft.com/office/drawing/2014/main" id="{A5DE932D-DE25-D0E2-EBA8-E0523D791C4B}"/>
                  </a:ext>
                </a:extLst>
              </p:cNvPr>
              <p:cNvGrpSpPr/>
              <p:nvPr/>
            </p:nvGrpSpPr>
            <p:grpSpPr>
              <a:xfrm>
                <a:off x="3359779" y="2086816"/>
                <a:ext cx="1199592" cy="572697"/>
                <a:chOff x="3359779" y="2086816"/>
                <a:chExt cx="1199592" cy="572697"/>
              </a:xfrm>
            </p:grpSpPr>
            <p:sp>
              <p:nvSpPr>
                <p:cNvPr id="29" name="Google Shape;2203;p48">
                  <a:extLst>
                    <a:ext uri="{FF2B5EF4-FFF2-40B4-BE49-F238E27FC236}">
                      <a16:creationId xmlns:a16="http://schemas.microsoft.com/office/drawing/2014/main" id="{1D8F4BFA-6F8D-CE41-3ABA-D81A59722347}"/>
                    </a:ext>
                  </a:extLst>
                </p:cNvPr>
                <p:cNvSpPr/>
                <p:nvPr/>
              </p:nvSpPr>
              <p:spPr>
                <a:xfrm flipH="1">
                  <a:off x="3359779" y="2086816"/>
                  <a:ext cx="1166070"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204;p48">
                  <a:extLst>
                    <a:ext uri="{FF2B5EF4-FFF2-40B4-BE49-F238E27FC236}">
                      <a16:creationId xmlns:a16="http://schemas.microsoft.com/office/drawing/2014/main" id="{D373E114-4674-39C5-42AC-50C3B1E911F6}"/>
                    </a:ext>
                  </a:extLst>
                </p:cNvPr>
                <p:cNvSpPr/>
                <p:nvPr/>
              </p:nvSpPr>
              <p:spPr>
                <a:xfrm flipH="1">
                  <a:off x="4213701" y="2086816"/>
                  <a:ext cx="345670" cy="572697"/>
                </a:xfrm>
                <a:prstGeom prst="rect">
                  <a:avLst/>
                </a:pr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1" name="Google Shape;2205;p48">
                <a:extLst>
                  <a:ext uri="{FF2B5EF4-FFF2-40B4-BE49-F238E27FC236}">
                    <a16:creationId xmlns:a16="http://schemas.microsoft.com/office/drawing/2014/main" id="{CCF532DE-4B7B-7B0E-0A26-62542C4287F4}"/>
                  </a:ext>
                </a:extLst>
              </p:cNvPr>
              <p:cNvGrpSpPr/>
              <p:nvPr/>
            </p:nvGrpSpPr>
            <p:grpSpPr>
              <a:xfrm>
                <a:off x="5445288" y="2129116"/>
                <a:ext cx="273963" cy="264983"/>
                <a:chOff x="5445288" y="2129116"/>
                <a:chExt cx="273963" cy="264983"/>
              </a:xfrm>
            </p:grpSpPr>
            <p:sp>
              <p:nvSpPr>
                <p:cNvPr id="32" name="Google Shape;2206;p48">
                  <a:extLst>
                    <a:ext uri="{FF2B5EF4-FFF2-40B4-BE49-F238E27FC236}">
                      <a16:creationId xmlns:a16="http://schemas.microsoft.com/office/drawing/2014/main" id="{E6E9C21F-CF06-FF9B-A68A-E37BB43E5605}"/>
                    </a:ext>
                  </a:extLst>
                </p:cNvPr>
                <p:cNvSpPr/>
                <p:nvPr/>
              </p:nvSpPr>
              <p:spPr>
                <a:xfrm>
                  <a:off x="5445288" y="2129116"/>
                  <a:ext cx="230428" cy="172858"/>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207;p48">
                  <a:extLst>
                    <a:ext uri="{FF2B5EF4-FFF2-40B4-BE49-F238E27FC236}">
                      <a16:creationId xmlns:a16="http://schemas.microsoft.com/office/drawing/2014/main" id="{2A67A82F-17EB-5957-D84E-E07CE7D4765B}"/>
                    </a:ext>
                  </a:extLst>
                </p:cNvPr>
                <p:cNvSpPr/>
                <p:nvPr/>
              </p:nvSpPr>
              <p:spPr>
                <a:xfrm>
                  <a:off x="5634112" y="2320152"/>
                  <a:ext cx="85139" cy="73947"/>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208;p48">
                  <a:extLst>
                    <a:ext uri="{FF2B5EF4-FFF2-40B4-BE49-F238E27FC236}">
                      <a16:creationId xmlns:a16="http://schemas.microsoft.com/office/drawing/2014/main" id="{14315221-28AC-457A-0441-E1290FEFB0EF}"/>
                    </a:ext>
                  </a:extLst>
                </p:cNvPr>
                <p:cNvSpPr/>
                <p:nvPr/>
              </p:nvSpPr>
              <p:spPr>
                <a:xfrm>
                  <a:off x="5524036" y="2168645"/>
                  <a:ext cx="108136" cy="92537"/>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5" name="Google Shape;2209;p48">
                <a:extLst>
                  <a:ext uri="{FF2B5EF4-FFF2-40B4-BE49-F238E27FC236}">
                    <a16:creationId xmlns:a16="http://schemas.microsoft.com/office/drawing/2014/main" id="{4D886BC2-85CD-6874-6C54-DD0F3CD1C165}"/>
                  </a:ext>
                </a:extLst>
              </p:cNvPr>
              <p:cNvSpPr/>
              <p:nvPr/>
            </p:nvSpPr>
            <p:spPr>
              <a:xfrm>
                <a:off x="3479996" y="2489161"/>
                <a:ext cx="2148492" cy="10980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36" name="Google Shape;2210;p48">
            <a:extLst>
              <a:ext uri="{FF2B5EF4-FFF2-40B4-BE49-F238E27FC236}">
                <a16:creationId xmlns:a16="http://schemas.microsoft.com/office/drawing/2014/main" id="{22D106DB-0BF7-68D9-322A-307F35CF45E3}"/>
              </a:ext>
            </a:extLst>
          </p:cNvPr>
          <p:cNvSpPr txBox="1">
            <a:spLocks noGrp="1"/>
          </p:cNvSpPr>
          <p:nvPr>
            <p:ph type="title"/>
          </p:nvPr>
        </p:nvSpPr>
        <p:spPr/>
        <p:txBody>
          <a:bodyPr/>
          <a:lstStyle/>
          <a:p>
            <a:pPr lvl="0"/>
            <a:r>
              <a:rPr lang="en-US"/>
              <a:t>SALES FUNNEL</a:t>
            </a:r>
          </a:p>
        </p:txBody>
      </p:sp>
      <p:sp>
        <p:nvSpPr>
          <p:cNvPr id="37" name="Google Shape;2211;p48">
            <a:extLst>
              <a:ext uri="{FF2B5EF4-FFF2-40B4-BE49-F238E27FC236}">
                <a16:creationId xmlns:a16="http://schemas.microsoft.com/office/drawing/2014/main" id="{249F0517-4498-E432-2FD7-C3571FB582B7}"/>
              </a:ext>
            </a:extLst>
          </p:cNvPr>
          <p:cNvSpPr txBox="1"/>
          <p:nvPr/>
        </p:nvSpPr>
        <p:spPr>
          <a:xfrm>
            <a:off x="720272" y="1896977"/>
            <a:ext cx="2036999" cy="5726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closest planet to the Sun</a:t>
            </a:r>
          </a:p>
        </p:txBody>
      </p:sp>
      <p:sp>
        <p:nvSpPr>
          <p:cNvPr id="38" name="Google Shape;2212;p48">
            <a:extLst>
              <a:ext uri="{FF2B5EF4-FFF2-40B4-BE49-F238E27FC236}">
                <a16:creationId xmlns:a16="http://schemas.microsoft.com/office/drawing/2014/main" id="{819BCBB9-D6A0-355A-9C3E-A0582EDA62FF}"/>
              </a:ext>
            </a:extLst>
          </p:cNvPr>
          <p:cNvSpPr txBox="1"/>
          <p:nvPr/>
        </p:nvSpPr>
        <p:spPr>
          <a:xfrm>
            <a:off x="720263" y="1509317"/>
            <a:ext cx="2036999" cy="3618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AWARENESS</a:t>
            </a:r>
          </a:p>
        </p:txBody>
      </p:sp>
      <p:sp>
        <p:nvSpPr>
          <p:cNvPr id="39" name="Google Shape;2213;p48">
            <a:extLst>
              <a:ext uri="{FF2B5EF4-FFF2-40B4-BE49-F238E27FC236}">
                <a16:creationId xmlns:a16="http://schemas.microsoft.com/office/drawing/2014/main" id="{E0B5C16F-F20E-030C-9465-1631977A3DFE}"/>
              </a:ext>
            </a:extLst>
          </p:cNvPr>
          <p:cNvSpPr txBox="1"/>
          <p:nvPr/>
        </p:nvSpPr>
        <p:spPr>
          <a:xfrm>
            <a:off x="1369396" y="3257165"/>
            <a:ext cx="2036999" cy="572697"/>
          </a:xfrm>
          <a:prstGeom prst="rect">
            <a:avLst/>
          </a:prstGeom>
          <a:noFill/>
          <a:ln cap="flat">
            <a:noFill/>
          </a:ln>
        </p:spPr>
        <p:txBody>
          <a:bodyPr vert="horz" wrap="square" lIns="5486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Mars is a cold place</a:t>
            </a:r>
          </a:p>
        </p:txBody>
      </p:sp>
      <p:sp>
        <p:nvSpPr>
          <p:cNvPr id="40" name="Google Shape;2214;p48">
            <a:extLst>
              <a:ext uri="{FF2B5EF4-FFF2-40B4-BE49-F238E27FC236}">
                <a16:creationId xmlns:a16="http://schemas.microsoft.com/office/drawing/2014/main" id="{1B3C97F1-5C48-732C-1FFE-42BD688DD7B5}"/>
              </a:ext>
            </a:extLst>
          </p:cNvPr>
          <p:cNvSpPr txBox="1"/>
          <p:nvPr/>
        </p:nvSpPr>
        <p:spPr>
          <a:xfrm>
            <a:off x="1369451" y="2869295"/>
            <a:ext cx="2036999" cy="3618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DECISION</a:t>
            </a:r>
          </a:p>
        </p:txBody>
      </p:sp>
      <p:sp>
        <p:nvSpPr>
          <p:cNvPr id="41" name="Google Shape;2215;p48">
            <a:extLst>
              <a:ext uri="{FF2B5EF4-FFF2-40B4-BE49-F238E27FC236}">
                <a16:creationId xmlns:a16="http://schemas.microsoft.com/office/drawing/2014/main" id="{ACDB9D90-072F-5901-6F66-18A27AB5391E}"/>
              </a:ext>
            </a:extLst>
          </p:cNvPr>
          <p:cNvSpPr txBox="1"/>
          <p:nvPr/>
        </p:nvSpPr>
        <p:spPr>
          <a:xfrm>
            <a:off x="6389315" y="2593595"/>
            <a:ext cx="2036999" cy="572697"/>
          </a:xfrm>
          <a:prstGeom prst="rect">
            <a:avLst/>
          </a:prstGeom>
          <a:noFill/>
          <a:ln cap="flat">
            <a:noFill/>
          </a:ln>
        </p:spPr>
        <p:txBody>
          <a:bodyPr vert="horz" wrap="square" lIns="91421" tIns="91421" rIns="27430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is the second planet from the Sun</a:t>
            </a:r>
          </a:p>
        </p:txBody>
      </p:sp>
      <p:sp>
        <p:nvSpPr>
          <p:cNvPr id="42" name="Google Shape;2216;p48">
            <a:extLst>
              <a:ext uri="{FF2B5EF4-FFF2-40B4-BE49-F238E27FC236}">
                <a16:creationId xmlns:a16="http://schemas.microsoft.com/office/drawing/2014/main" id="{ABDD000F-91F9-7F75-CABB-3D6D5DF06CEF}"/>
              </a:ext>
            </a:extLst>
          </p:cNvPr>
          <p:cNvSpPr txBox="1"/>
          <p:nvPr/>
        </p:nvSpPr>
        <p:spPr>
          <a:xfrm>
            <a:off x="6389370" y="2205935"/>
            <a:ext cx="2036999" cy="361800"/>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INTEREST</a:t>
            </a:r>
          </a:p>
        </p:txBody>
      </p:sp>
      <p:sp>
        <p:nvSpPr>
          <p:cNvPr id="43" name="Google Shape;2217;p48">
            <a:extLst>
              <a:ext uri="{FF2B5EF4-FFF2-40B4-BE49-F238E27FC236}">
                <a16:creationId xmlns:a16="http://schemas.microsoft.com/office/drawing/2014/main" id="{3F4E9862-C1F6-266C-2C29-22CBB02FCB54}"/>
              </a:ext>
            </a:extLst>
          </p:cNvPr>
          <p:cNvSpPr txBox="1"/>
          <p:nvPr/>
        </p:nvSpPr>
        <p:spPr>
          <a:xfrm>
            <a:off x="5590339" y="3933200"/>
            <a:ext cx="2036999" cy="572697"/>
          </a:xfrm>
          <a:prstGeom prst="rect">
            <a:avLst/>
          </a:prstGeom>
          <a:noFill/>
          <a:ln cap="flat">
            <a:noFill/>
          </a:ln>
        </p:spPr>
        <p:txBody>
          <a:bodyPr vert="horz" wrap="square" lIns="91421" tIns="91421" rIns="27430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a gas giant and has several rings</a:t>
            </a:r>
          </a:p>
        </p:txBody>
      </p:sp>
      <p:sp>
        <p:nvSpPr>
          <p:cNvPr id="44" name="Google Shape;2218;p48">
            <a:extLst>
              <a:ext uri="{FF2B5EF4-FFF2-40B4-BE49-F238E27FC236}">
                <a16:creationId xmlns:a16="http://schemas.microsoft.com/office/drawing/2014/main" id="{7E11E7FB-8E8C-B998-6718-420CCCEA54C9}"/>
              </a:ext>
            </a:extLst>
          </p:cNvPr>
          <p:cNvSpPr txBox="1"/>
          <p:nvPr/>
        </p:nvSpPr>
        <p:spPr>
          <a:xfrm>
            <a:off x="5590413" y="3545329"/>
            <a:ext cx="2036999" cy="361800"/>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PURCHASE</a:t>
            </a:r>
          </a:p>
        </p:txBody>
      </p:sp>
      <p:cxnSp>
        <p:nvCxnSpPr>
          <p:cNvPr id="45" name="Google Shape;2219;p48">
            <a:extLst>
              <a:ext uri="{FF2B5EF4-FFF2-40B4-BE49-F238E27FC236}">
                <a16:creationId xmlns:a16="http://schemas.microsoft.com/office/drawing/2014/main" id="{4DD973E9-0947-3C04-164D-706A2E029180}"/>
              </a:ext>
            </a:extLst>
          </p:cNvPr>
          <p:cNvCxnSpPr>
            <a:stCxn id="38" idx="3"/>
          </p:cNvCxnSpPr>
          <p:nvPr/>
        </p:nvCxnSpPr>
        <p:spPr>
          <a:xfrm rot="10800009" flipH="1">
            <a:off x="2757254" y="1689326"/>
            <a:ext cx="362697" cy="905"/>
          </a:xfrm>
          <a:prstGeom prst="straightConnector1">
            <a:avLst/>
          </a:prstGeom>
          <a:noFill/>
          <a:ln w="19046" cap="flat">
            <a:solidFill>
              <a:srgbClr val="80C2EE"/>
            </a:solidFill>
            <a:prstDash val="solid"/>
            <a:round/>
          </a:ln>
        </p:spPr>
      </p:cxnSp>
      <p:cxnSp>
        <p:nvCxnSpPr>
          <p:cNvPr id="46" name="Google Shape;2221;p48">
            <a:extLst>
              <a:ext uri="{FF2B5EF4-FFF2-40B4-BE49-F238E27FC236}">
                <a16:creationId xmlns:a16="http://schemas.microsoft.com/office/drawing/2014/main" id="{A362FAC2-EBC5-4680-D3A2-288EDEFE34BF}"/>
              </a:ext>
            </a:extLst>
          </p:cNvPr>
          <p:cNvCxnSpPr>
            <a:stCxn id="42" idx="1"/>
          </p:cNvCxnSpPr>
          <p:nvPr/>
        </p:nvCxnSpPr>
        <p:spPr>
          <a:xfrm rot="10799991">
            <a:off x="5753074" y="2382624"/>
            <a:ext cx="636295" cy="4197"/>
          </a:xfrm>
          <a:prstGeom prst="straightConnector1">
            <a:avLst/>
          </a:prstGeom>
          <a:noFill/>
          <a:ln w="19046" cap="flat">
            <a:solidFill>
              <a:srgbClr val="80C2EE"/>
            </a:solidFill>
            <a:prstDash val="solid"/>
            <a:round/>
          </a:ln>
        </p:spPr>
      </p:cxnSp>
      <p:cxnSp>
        <p:nvCxnSpPr>
          <p:cNvPr id="47" name="Google Shape;2223;p48">
            <a:extLst>
              <a:ext uri="{FF2B5EF4-FFF2-40B4-BE49-F238E27FC236}">
                <a16:creationId xmlns:a16="http://schemas.microsoft.com/office/drawing/2014/main" id="{A1E02427-3FAC-D435-4153-CD8711BACE2A}"/>
              </a:ext>
            </a:extLst>
          </p:cNvPr>
          <p:cNvCxnSpPr>
            <a:stCxn id="40" idx="3"/>
          </p:cNvCxnSpPr>
          <p:nvPr/>
        </p:nvCxnSpPr>
        <p:spPr>
          <a:xfrm>
            <a:off x="3406450" y="3050200"/>
            <a:ext cx="319803" cy="0"/>
          </a:xfrm>
          <a:prstGeom prst="straightConnector1">
            <a:avLst/>
          </a:prstGeom>
          <a:noFill/>
          <a:ln w="19046" cap="flat">
            <a:solidFill>
              <a:srgbClr val="80C2EE"/>
            </a:solidFill>
            <a:prstDash val="solid"/>
            <a:round/>
          </a:ln>
        </p:spPr>
      </p:cxnSp>
      <p:cxnSp>
        <p:nvCxnSpPr>
          <p:cNvPr id="48" name="Google Shape;2225;p48">
            <a:extLst>
              <a:ext uri="{FF2B5EF4-FFF2-40B4-BE49-F238E27FC236}">
                <a16:creationId xmlns:a16="http://schemas.microsoft.com/office/drawing/2014/main" id="{EDB6C80B-D10D-7292-41A3-05B1B0CEDC3C}"/>
              </a:ext>
            </a:extLst>
          </p:cNvPr>
          <p:cNvCxnSpPr>
            <a:stCxn id="44" idx="1"/>
            <a:endCxn id="4" idx="1"/>
          </p:cNvCxnSpPr>
          <p:nvPr/>
        </p:nvCxnSpPr>
        <p:spPr>
          <a:xfrm flipH="1" flipV="1">
            <a:off x="5098327" y="3724374"/>
            <a:ext cx="492086" cy="1855"/>
          </a:xfrm>
          <a:prstGeom prst="straightConnector1">
            <a:avLst/>
          </a:prstGeom>
          <a:noFill/>
          <a:ln w="19046" cap="flat">
            <a:solidFill>
              <a:srgbClr val="80C2EE"/>
            </a:solidFill>
            <a:prstDash val="solid"/>
            <a:round/>
          </a:ln>
        </p:spPr>
      </p:cxnSp>
      <p:grpSp>
        <p:nvGrpSpPr>
          <p:cNvPr id="49" name="Google Shape;2226;p48">
            <a:extLst>
              <a:ext uri="{FF2B5EF4-FFF2-40B4-BE49-F238E27FC236}">
                <a16:creationId xmlns:a16="http://schemas.microsoft.com/office/drawing/2014/main" id="{4440243B-5EA8-2FFB-B86C-77A1AC7B08C2}"/>
              </a:ext>
            </a:extLst>
          </p:cNvPr>
          <p:cNvGrpSpPr/>
          <p:nvPr/>
        </p:nvGrpSpPr>
        <p:grpSpPr>
          <a:xfrm>
            <a:off x="3141521" y="1410910"/>
            <a:ext cx="2884630" cy="572898"/>
            <a:chOff x="3141521" y="1410910"/>
            <a:chExt cx="2884630" cy="572898"/>
          </a:xfrm>
        </p:grpSpPr>
        <p:sp>
          <p:nvSpPr>
            <p:cNvPr id="50" name="Google Shape;2227;p48">
              <a:extLst>
                <a:ext uri="{FF2B5EF4-FFF2-40B4-BE49-F238E27FC236}">
                  <a16:creationId xmlns:a16="http://schemas.microsoft.com/office/drawing/2014/main" id="{7C617CE8-C784-F96D-C6F5-0DEDD508F207}"/>
                </a:ext>
              </a:extLst>
            </p:cNvPr>
            <p:cNvSpPr/>
            <p:nvPr/>
          </p:nvSpPr>
          <p:spPr>
            <a:xfrm>
              <a:off x="3141649" y="1410910"/>
              <a:ext cx="2884502"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 </a:t>
              </a:r>
            </a:p>
          </p:txBody>
        </p:sp>
        <p:grpSp>
          <p:nvGrpSpPr>
            <p:cNvPr id="51" name="Google Shape;2228;p48">
              <a:extLst>
                <a:ext uri="{FF2B5EF4-FFF2-40B4-BE49-F238E27FC236}">
                  <a16:creationId xmlns:a16="http://schemas.microsoft.com/office/drawing/2014/main" id="{58758CC9-7D23-ECAA-9EBF-FC44AA5B1DFD}"/>
                </a:ext>
              </a:extLst>
            </p:cNvPr>
            <p:cNvGrpSpPr/>
            <p:nvPr/>
          </p:nvGrpSpPr>
          <p:grpSpPr>
            <a:xfrm>
              <a:off x="3141521" y="1411111"/>
              <a:ext cx="2813590" cy="572697"/>
              <a:chOff x="3141521" y="1411111"/>
              <a:chExt cx="2813590" cy="572697"/>
            </a:xfrm>
          </p:grpSpPr>
          <p:grpSp>
            <p:nvGrpSpPr>
              <p:cNvPr id="52" name="Google Shape;2229;p48">
                <a:extLst>
                  <a:ext uri="{FF2B5EF4-FFF2-40B4-BE49-F238E27FC236}">
                    <a16:creationId xmlns:a16="http://schemas.microsoft.com/office/drawing/2014/main" id="{EB81960F-B4A8-3547-263B-D9EEB4BCD105}"/>
                  </a:ext>
                </a:extLst>
              </p:cNvPr>
              <p:cNvGrpSpPr/>
              <p:nvPr/>
            </p:nvGrpSpPr>
            <p:grpSpPr>
              <a:xfrm>
                <a:off x="3141521" y="1411111"/>
                <a:ext cx="1430478" cy="572697"/>
                <a:chOff x="3141521" y="1411111"/>
                <a:chExt cx="1430478" cy="572697"/>
              </a:xfrm>
            </p:grpSpPr>
            <p:sp>
              <p:nvSpPr>
                <p:cNvPr id="53" name="Google Shape;2230;p48">
                  <a:extLst>
                    <a:ext uri="{FF2B5EF4-FFF2-40B4-BE49-F238E27FC236}">
                      <a16:creationId xmlns:a16="http://schemas.microsoft.com/office/drawing/2014/main" id="{A8952E2A-C817-A944-F4F1-97D7161EE51F}"/>
                    </a:ext>
                  </a:extLst>
                </p:cNvPr>
                <p:cNvSpPr/>
                <p:nvPr/>
              </p:nvSpPr>
              <p:spPr>
                <a:xfrm flipH="1">
                  <a:off x="3141521" y="1411111"/>
                  <a:ext cx="1390500"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231;p48">
                  <a:extLst>
                    <a:ext uri="{FF2B5EF4-FFF2-40B4-BE49-F238E27FC236}">
                      <a16:creationId xmlns:a16="http://schemas.microsoft.com/office/drawing/2014/main" id="{433AB619-4864-819D-EB1A-FE44FFB6BE79}"/>
                    </a:ext>
                  </a:extLst>
                </p:cNvPr>
                <p:cNvSpPr/>
                <p:nvPr/>
              </p:nvSpPr>
              <p:spPr>
                <a:xfrm flipH="1">
                  <a:off x="4159797" y="1411111"/>
                  <a:ext cx="412202" cy="572697"/>
                </a:xfrm>
                <a:prstGeom prst="rect">
                  <a:avLst/>
                </a:pr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5" name="Google Shape;2232;p48">
                <a:extLst>
                  <a:ext uri="{FF2B5EF4-FFF2-40B4-BE49-F238E27FC236}">
                    <a16:creationId xmlns:a16="http://schemas.microsoft.com/office/drawing/2014/main" id="{F0D66D3E-895E-A8C1-B1E7-B5847FCB276E}"/>
                  </a:ext>
                </a:extLst>
              </p:cNvPr>
              <p:cNvGrpSpPr/>
              <p:nvPr/>
            </p:nvGrpSpPr>
            <p:grpSpPr>
              <a:xfrm>
                <a:off x="5628415" y="1453411"/>
                <a:ext cx="326696" cy="264983"/>
                <a:chOff x="5628415" y="1453411"/>
                <a:chExt cx="326696" cy="264983"/>
              </a:xfrm>
            </p:grpSpPr>
            <p:sp>
              <p:nvSpPr>
                <p:cNvPr id="56" name="Google Shape;2233;p48">
                  <a:extLst>
                    <a:ext uri="{FF2B5EF4-FFF2-40B4-BE49-F238E27FC236}">
                      <a16:creationId xmlns:a16="http://schemas.microsoft.com/office/drawing/2014/main" id="{97B882E2-5F71-709D-B3E9-9AFA81445037}"/>
                    </a:ext>
                  </a:extLst>
                </p:cNvPr>
                <p:cNvSpPr/>
                <p:nvPr/>
              </p:nvSpPr>
              <p:spPr>
                <a:xfrm>
                  <a:off x="5628415" y="1453411"/>
                  <a:ext cx="274777" cy="172858"/>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234;p48">
                  <a:extLst>
                    <a:ext uri="{FF2B5EF4-FFF2-40B4-BE49-F238E27FC236}">
                      <a16:creationId xmlns:a16="http://schemas.microsoft.com/office/drawing/2014/main" id="{4CC5ED05-3BAA-F8EE-35F0-66F3978A469C}"/>
                    </a:ext>
                  </a:extLst>
                </p:cNvPr>
                <p:cNvSpPr/>
                <p:nvPr/>
              </p:nvSpPr>
              <p:spPr>
                <a:xfrm>
                  <a:off x="5853586" y="1644447"/>
                  <a:ext cx="101525" cy="73947"/>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235;p48">
                  <a:extLst>
                    <a:ext uri="{FF2B5EF4-FFF2-40B4-BE49-F238E27FC236}">
                      <a16:creationId xmlns:a16="http://schemas.microsoft.com/office/drawing/2014/main" id="{C9B437BC-E0F6-2C1E-0B94-DF6F931DFED4}"/>
                    </a:ext>
                  </a:extLst>
                </p:cNvPr>
                <p:cNvSpPr/>
                <p:nvPr/>
              </p:nvSpPr>
              <p:spPr>
                <a:xfrm>
                  <a:off x="5722333" y="1492940"/>
                  <a:ext cx="128957" cy="92537"/>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59" name="Google Shape;2236;p48">
                <a:extLst>
                  <a:ext uri="{FF2B5EF4-FFF2-40B4-BE49-F238E27FC236}">
                    <a16:creationId xmlns:a16="http://schemas.microsoft.com/office/drawing/2014/main" id="{D32B34A0-4926-F42D-3758-289B90E28CAB}"/>
                  </a:ext>
                </a:extLst>
              </p:cNvPr>
              <p:cNvSpPr/>
              <p:nvPr/>
            </p:nvSpPr>
            <p:spPr>
              <a:xfrm>
                <a:off x="3284872" y="1813465"/>
                <a:ext cx="2562002" cy="10980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60" name="Google Shape;2237;p48">
            <a:extLst>
              <a:ext uri="{FF2B5EF4-FFF2-40B4-BE49-F238E27FC236}">
                <a16:creationId xmlns:a16="http://schemas.microsoft.com/office/drawing/2014/main" id="{9E7ADBDF-E54E-70F0-3C48-4F2945799300}"/>
              </a:ext>
            </a:extLst>
          </p:cNvPr>
          <p:cNvGrpSpPr/>
          <p:nvPr/>
        </p:nvGrpSpPr>
        <p:grpSpPr>
          <a:xfrm>
            <a:off x="6374445" y="344647"/>
            <a:ext cx="807051" cy="802997"/>
            <a:chOff x="6374445" y="344647"/>
            <a:chExt cx="807051" cy="802997"/>
          </a:xfrm>
        </p:grpSpPr>
        <p:sp>
          <p:nvSpPr>
            <p:cNvPr id="61" name="Google Shape;2238;p48">
              <a:extLst>
                <a:ext uri="{FF2B5EF4-FFF2-40B4-BE49-F238E27FC236}">
                  <a16:creationId xmlns:a16="http://schemas.microsoft.com/office/drawing/2014/main" id="{F1B9E69C-C0CE-B5EF-BB70-DB71B09ECB4B}"/>
                </a:ext>
              </a:extLst>
            </p:cNvPr>
            <p:cNvSpPr/>
            <p:nvPr/>
          </p:nvSpPr>
          <p:spPr>
            <a:xfrm rot="1510993">
              <a:off x="6598173" y="475433"/>
              <a:ext cx="537648" cy="580790"/>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239;p48">
              <a:extLst>
                <a:ext uri="{FF2B5EF4-FFF2-40B4-BE49-F238E27FC236}">
                  <a16:creationId xmlns:a16="http://schemas.microsoft.com/office/drawing/2014/main" id="{C0F821CE-4FC3-B092-D85E-4B6267C358B4}"/>
                </a:ext>
              </a:extLst>
            </p:cNvPr>
            <p:cNvSpPr/>
            <p:nvPr/>
          </p:nvSpPr>
          <p:spPr>
            <a:xfrm rot="1510993">
              <a:off x="6374445" y="761896"/>
              <a:ext cx="290541" cy="292196"/>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240;p48">
              <a:extLst>
                <a:ext uri="{FF2B5EF4-FFF2-40B4-BE49-F238E27FC236}">
                  <a16:creationId xmlns:a16="http://schemas.microsoft.com/office/drawing/2014/main" id="{87426715-9AEC-8864-EC6F-A3E78831DDFE}"/>
                </a:ext>
              </a:extLst>
            </p:cNvPr>
            <p:cNvSpPr/>
            <p:nvPr/>
          </p:nvSpPr>
          <p:spPr>
            <a:xfrm rot="1510993">
              <a:off x="6786804" y="344647"/>
              <a:ext cx="288840" cy="290541"/>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241;p48">
              <a:extLst>
                <a:ext uri="{FF2B5EF4-FFF2-40B4-BE49-F238E27FC236}">
                  <a16:creationId xmlns:a16="http://schemas.microsoft.com/office/drawing/2014/main" id="{82B97F8D-6205-11BF-1541-59FC2BB66C2E}"/>
                </a:ext>
              </a:extLst>
            </p:cNvPr>
            <p:cNvSpPr/>
            <p:nvPr/>
          </p:nvSpPr>
          <p:spPr>
            <a:xfrm rot="1510993">
              <a:off x="6890900" y="857048"/>
              <a:ext cx="290596" cy="29059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5" name="Rectángulo 64">
            <a:extLst>
              <a:ext uri="{FF2B5EF4-FFF2-40B4-BE49-F238E27FC236}">
                <a16:creationId xmlns:a16="http://schemas.microsoft.com/office/drawing/2014/main" id="{0B8A9F83-CA92-3047-288F-1E48AD8387E7}"/>
              </a:ext>
            </a:extLst>
          </p:cNvPr>
          <p:cNvSpPr/>
          <p:nvPr/>
        </p:nvSpPr>
        <p:spPr>
          <a:xfrm>
            <a:off x="0" y="4826075"/>
            <a:ext cx="9144000" cy="317424"/>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66" name="Google Shape;2237;p48">
            <a:extLst>
              <a:ext uri="{FF2B5EF4-FFF2-40B4-BE49-F238E27FC236}">
                <a16:creationId xmlns:a16="http://schemas.microsoft.com/office/drawing/2014/main" id="{2807DC47-8114-8334-A870-A1F1DF053E4B}"/>
              </a:ext>
            </a:extLst>
          </p:cNvPr>
          <p:cNvGrpSpPr/>
          <p:nvPr/>
        </p:nvGrpSpPr>
        <p:grpSpPr>
          <a:xfrm>
            <a:off x="1953213" y="200986"/>
            <a:ext cx="785826" cy="856928"/>
            <a:chOff x="1953213" y="200986"/>
            <a:chExt cx="785826" cy="856928"/>
          </a:xfrm>
        </p:grpSpPr>
        <p:sp>
          <p:nvSpPr>
            <p:cNvPr id="67" name="Google Shape;2238;p48">
              <a:extLst>
                <a:ext uri="{FF2B5EF4-FFF2-40B4-BE49-F238E27FC236}">
                  <a16:creationId xmlns:a16="http://schemas.microsoft.com/office/drawing/2014/main" id="{565036E7-D175-8C16-F1AA-2CEC44FBF21A}"/>
                </a:ext>
              </a:extLst>
            </p:cNvPr>
            <p:cNvSpPr/>
            <p:nvPr/>
          </p:nvSpPr>
          <p:spPr>
            <a:xfrm rot="8714172">
              <a:off x="2119149" y="428487"/>
              <a:ext cx="537648" cy="580790"/>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239;p48">
              <a:extLst>
                <a:ext uri="{FF2B5EF4-FFF2-40B4-BE49-F238E27FC236}">
                  <a16:creationId xmlns:a16="http://schemas.microsoft.com/office/drawing/2014/main" id="{95479A66-214E-7C72-598A-37A44E58238D}"/>
                </a:ext>
              </a:extLst>
            </p:cNvPr>
            <p:cNvSpPr/>
            <p:nvPr/>
          </p:nvSpPr>
          <p:spPr>
            <a:xfrm rot="8714172">
              <a:off x="2293558" y="200986"/>
              <a:ext cx="290541" cy="292196"/>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240;p48">
              <a:extLst>
                <a:ext uri="{FF2B5EF4-FFF2-40B4-BE49-F238E27FC236}">
                  <a16:creationId xmlns:a16="http://schemas.microsoft.com/office/drawing/2014/main" id="{C00AB5F6-1E58-1E7B-A988-50CB1F26B711}"/>
                </a:ext>
              </a:extLst>
            </p:cNvPr>
            <p:cNvSpPr/>
            <p:nvPr/>
          </p:nvSpPr>
          <p:spPr>
            <a:xfrm rot="8714172">
              <a:off x="2450199" y="767373"/>
              <a:ext cx="288840" cy="290541"/>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241;p48">
              <a:extLst>
                <a:ext uri="{FF2B5EF4-FFF2-40B4-BE49-F238E27FC236}">
                  <a16:creationId xmlns:a16="http://schemas.microsoft.com/office/drawing/2014/main" id="{D4771A68-A995-8838-9CFB-1E7F8E59FBBE}"/>
                </a:ext>
              </a:extLst>
            </p:cNvPr>
            <p:cNvSpPr/>
            <p:nvPr/>
          </p:nvSpPr>
          <p:spPr>
            <a:xfrm rot="8714172">
              <a:off x="1953213" y="601593"/>
              <a:ext cx="290596" cy="290596"/>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grpSp>
        <p:nvGrpSpPr>
          <p:cNvPr id="2" name="Google Shape;2246;p49">
            <a:extLst>
              <a:ext uri="{FF2B5EF4-FFF2-40B4-BE49-F238E27FC236}">
                <a16:creationId xmlns:a16="http://schemas.microsoft.com/office/drawing/2014/main" id="{9E389DD2-E9BA-C546-8FEF-57C0D1D4A03B}"/>
              </a:ext>
            </a:extLst>
          </p:cNvPr>
          <p:cNvGrpSpPr/>
          <p:nvPr/>
        </p:nvGrpSpPr>
        <p:grpSpPr>
          <a:xfrm>
            <a:off x="6970260" y="1410553"/>
            <a:ext cx="602068" cy="584667"/>
            <a:chOff x="6970260" y="1410553"/>
            <a:chExt cx="602068" cy="584667"/>
          </a:xfrm>
        </p:grpSpPr>
        <p:sp>
          <p:nvSpPr>
            <p:cNvPr id="3" name="Google Shape;2247;p49">
              <a:extLst>
                <a:ext uri="{FF2B5EF4-FFF2-40B4-BE49-F238E27FC236}">
                  <a16:creationId xmlns:a16="http://schemas.microsoft.com/office/drawing/2014/main" id="{A5B6962A-256C-81C0-E009-5D0FD1904716}"/>
                </a:ext>
              </a:extLst>
            </p:cNvPr>
            <p:cNvSpPr/>
            <p:nvPr/>
          </p:nvSpPr>
          <p:spPr>
            <a:xfrm>
              <a:off x="6988320" y="1410553"/>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2248;p49">
              <a:extLst>
                <a:ext uri="{FF2B5EF4-FFF2-40B4-BE49-F238E27FC236}">
                  <a16:creationId xmlns:a16="http://schemas.microsoft.com/office/drawing/2014/main" id="{035DDEEC-D4F0-B0A4-FD34-6FC437D39934}"/>
                </a:ext>
              </a:extLst>
            </p:cNvPr>
            <p:cNvSpPr/>
            <p:nvPr/>
          </p:nvSpPr>
          <p:spPr>
            <a:xfrm>
              <a:off x="7013722" y="1435937"/>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249;p49">
              <a:extLst>
                <a:ext uri="{FF2B5EF4-FFF2-40B4-BE49-F238E27FC236}">
                  <a16:creationId xmlns:a16="http://schemas.microsoft.com/office/drawing/2014/main" id="{9AFD9BA5-8EBB-5DFD-0621-BDA186A562F1}"/>
                </a:ext>
              </a:extLst>
            </p:cNvPr>
            <p:cNvSpPr/>
            <p:nvPr/>
          </p:nvSpPr>
          <p:spPr>
            <a:xfrm>
              <a:off x="6970260" y="1508174"/>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250;p49">
              <a:extLst>
                <a:ext uri="{FF2B5EF4-FFF2-40B4-BE49-F238E27FC236}">
                  <a16:creationId xmlns:a16="http://schemas.microsoft.com/office/drawing/2014/main" id="{4BB2C390-FAB1-B978-4E28-A839AE15F074}"/>
                </a:ext>
              </a:extLst>
            </p:cNvPr>
            <p:cNvSpPr/>
            <p:nvPr/>
          </p:nvSpPr>
          <p:spPr>
            <a:xfrm>
              <a:off x="7351693" y="1480861"/>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251;p49">
              <a:extLst>
                <a:ext uri="{FF2B5EF4-FFF2-40B4-BE49-F238E27FC236}">
                  <a16:creationId xmlns:a16="http://schemas.microsoft.com/office/drawing/2014/main" id="{43F040ED-7006-3750-6BA7-E35697E0E49E}"/>
                </a:ext>
              </a:extLst>
            </p:cNvPr>
            <p:cNvSpPr/>
            <p:nvPr/>
          </p:nvSpPr>
          <p:spPr>
            <a:xfrm>
              <a:off x="7403595" y="1514731"/>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2252;p49">
            <a:extLst>
              <a:ext uri="{FF2B5EF4-FFF2-40B4-BE49-F238E27FC236}">
                <a16:creationId xmlns:a16="http://schemas.microsoft.com/office/drawing/2014/main" id="{0F0B0D4B-1566-24B4-D49E-27F40F39126D}"/>
              </a:ext>
            </a:extLst>
          </p:cNvPr>
          <p:cNvGrpSpPr/>
          <p:nvPr/>
        </p:nvGrpSpPr>
        <p:grpSpPr>
          <a:xfrm>
            <a:off x="7100992" y="1528556"/>
            <a:ext cx="358618" cy="337422"/>
            <a:chOff x="7100992" y="1528556"/>
            <a:chExt cx="358618" cy="337422"/>
          </a:xfrm>
        </p:grpSpPr>
        <p:sp>
          <p:nvSpPr>
            <p:cNvPr id="9" name="Google Shape;2253;p49">
              <a:extLst>
                <a:ext uri="{FF2B5EF4-FFF2-40B4-BE49-F238E27FC236}">
                  <a16:creationId xmlns:a16="http://schemas.microsoft.com/office/drawing/2014/main" id="{4680A692-2DDA-DCFA-386D-54398F268CFF}"/>
                </a:ext>
              </a:extLst>
            </p:cNvPr>
            <p:cNvSpPr/>
            <p:nvPr/>
          </p:nvSpPr>
          <p:spPr>
            <a:xfrm>
              <a:off x="7275259" y="1732440"/>
              <a:ext cx="146971" cy="133538"/>
            </a:xfrm>
            <a:custGeom>
              <a:avLst/>
              <a:gdLst>
                <a:gd name="f0" fmla="val w"/>
                <a:gd name="f1" fmla="val h"/>
                <a:gd name="f2" fmla="val 0"/>
                <a:gd name="f3" fmla="val 4431"/>
                <a:gd name="f4" fmla="val 4026"/>
                <a:gd name="f5" fmla="val 3520"/>
                <a:gd name="f6" fmla="val 1446"/>
                <a:gd name="f7" fmla="val 1491"/>
                <a:gd name="f8" fmla="val 152"/>
                <a:gd name="f9" fmla="val 3593"/>
                <a:gd name="f10" fmla="val 1986"/>
                <a:gd name="f11" fmla="val 1760"/>
                <a:gd name="f12" fmla="val 2415"/>
                <a:gd name="f13" fmla="val 2212"/>
                <a:gd name="f14" fmla="val 605"/>
                <a:gd name="f15" fmla="val 4022"/>
                <a:gd name="f16" fmla="val 667"/>
                <a:gd name="f17" fmla="val 4025"/>
                <a:gd name="f18" fmla="val 729"/>
                <a:gd name="f19" fmla="val 791"/>
                <a:gd name="f20" fmla="val 2952"/>
                <a:gd name="f21" fmla="val 2411"/>
                <a:gd name="f22" fmla="val 4153"/>
                <a:gd name="f23" fmla="val 212"/>
                <a:gd name="f24" fmla="val 45"/>
                <a:gd name="f25" fmla="val 3937"/>
                <a:gd name="f26" fmla="val 15"/>
                <a:gd name="f27" fmla="val 3725"/>
                <a:gd name="f28" fmla="*/ f0 1 4431"/>
                <a:gd name="f29" fmla="*/ f1 1 4026"/>
                <a:gd name="f30" fmla="val f2"/>
                <a:gd name="f31" fmla="val f3"/>
                <a:gd name="f32" fmla="val f4"/>
                <a:gd name="f33" fmla="+- f32 0 f30"/>
                <a:gd name="f34" fmla="+- f31 0 f30"/>
                <a:gd name="f35" fmla="*/ f34 1 4431"/>
                <a:gd name="f36" fmla="*/ f33 1 4026"/>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431" h="4026">
                  <a:moveTo>
                    <a:pt x="f5" y="f2"/>
                  </a:moveTo>
                  <a:cubicBezTo>
                    <a:pt x="f6" y="f2"/>
                    <a:pt x="f2" y="f7"/>
                    <a:pt x="f8" y="f9"/>
                  </a:cubicBezTo>
                  <a:lnTo>
                    <a:pt x="f10" y="f11"/>
                  </a:lnTo>
                  <a:lnTo>
                    <a:pt x="f12" y="f13"/>
                  </a:lnTo>
                  <a:lnTo>
                    <a:pt x="f14" y="f15"/>
                  </a:lnTo>
                  <a:cubicBezTo>
                    <a:pt x="f16" y="f17"/>
                    <a:pt x="f18" y="f4"/>
                    <a:pt x="f19" y="f4"/>
                  </a:cubicBezTo>
                  <a:cubicBezTo>
                    <a:pt x="f20" y="f4"/>
                    <a:pt x="f3" y="f21"/>
                    <a:pt x="f22" y="f23"/>
                  </a:cubicBezTo>
                  <a:lnTo>
                    <a:pt x="f22" y="f24"/>
                  </a:lnTo>
                  <a:cubicBezTo>
                    <a:pt x="f25" y="f26"/>
                    <a:pt x="f2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254;p49">
              <a:extLst>
                <a:ext uri="{FF2B5EF4-FFF2-40B4-BE49-F238E27FC236}">
                  <a16:creationId xmlns:a16="http://schemas.microsoft.com/office/drawing/2014/main" id="{E09994F9-DF48-1044-AD58-7DE0DF0028C1}"/>
                </a:ext>
              </a:extLst>
            </p:cNvPr>
            <p:cNvSpPr/>
            <p:nvPr/>
          </p:nvSpPr>
          <p:spPr>
            <a:xfrm>
              <a:off x="7171273" y="1763520"/>
              <a:ext cx="94832" cy="102321"/>
            </a:xfrm>
            <a:custGeom>
              <a:avLst/>
              <a:gdLst>
                <a:gd name="f0" fmla="val w"/>
                <a:gd name="f1" fmla="val h"/>
                <a:gd name="f2" fmla="val 0"/>
                <a:gd name="f3" fmla="val 2859"/>
                <a:gd name="f4" fmla="val 3085"/>
                <a:gd name="f5" fmla="val 685"/>
                <a:gd name="f6" fmla="val 1"/>
                <a:gd name="f7" fmla="val 525"/>
                <a:gd name="f8" fmla="val 361"/>
                <a:gd name="f9" fmla="val 12"/>
                <a:gd name="f10" fmla="val 191"/>
                <a:gd name="f11" fmla="val 37"/>
                <a:gd name="f12" fmla="val 156"/>
                <a:gd name="f13" fmla="val 1823"/>
                <a:gd name="f14" fmla="val 1096"/>
                <a:gd name="f15" fmla="val 3061"/>
                <a:gd name="f16" fmla="val 2692"/>
                <a:gd name="f17" fmla="val 2668"/>
                <a:gd name="f18" fmla="val 2942"/>
                <a:gd name="f19" fmla="val 1477"/>
                <a:gd name="f20" fmla="val 1751"/>
                <a:gd name="f21" fmla="val 1930"/>
                <a:gd name="f22" fmla="val 1299"/>
                <a:gd name="f23" fmla="val 2013"/>
                <a:gd name="f24" fmla="val 1656"/>
                <a:gd name="f25" fmla="val 2763"/>
                <a:gd name="f26" fmla="val 1346"/>
                <a:gd name="f27" fmla="val 2858"/>
                <a:gd name="f28" fmla="val 1037"/>
                <a:gd name="f29" fmla="val 2390"/>
                <a:gd name="f30" fmla="val 406"/>
                <a:gd name="f31" fmla="val 1626"/>
                <a:gd name="f32" fmla="*/ f0 1 2859"/>
                <a:gd name="f33" fmla="*/ f1 1 3085"/>
                <a:gd name="f34" fmla="val f2"/>
                <a:gd name="f35" fmla="val f3"/>
                <a:gd name="f36" fmla="val f4"/>
                <a:gd name="f37" fmla="+- f36 0 f34"/>
                <a:gd name="f38" fmla="+- f35 0 f34"/>
                <a:gd name="f39" fmla="*/ f38 1 2859"/>
                <a:gd name="f40" fmla="*/ f37 1 3085"/>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2859" h="3085">
                  <a:moveTo>
                    <a:pt x="f5" y="f6"/>
                  </a:moveTo>
                  <a:cubicBezTo>
                    <a:pt x="f7" y="f6"/>
                    <a:pt x="f8" y="f9"/>
                    <a:pt x="f10" y="f11"/>
                  </a:cubicBezTo>
                  <a:lnTo>
                    <a:pt x="f10" y="f12"/>
                  </a:lnTo>
                  <a:cubicBezTo>
                    <a:pt x="f6" y="f13"/>
                    <a:pt x="f14" y="f15"/>
                    <a:pt x="f16" y="f4"/>
                  </a:cubicBezTo>
                  <a:lnTo>
                    <a:pt x="f17" y="f18"/>
                  </a:lnTo>
                  <a:lnTo>
                    <a:pt x="f19" y="f20"/>
                  </a:lnTo>
                  <a:lnTo>
                    <a:pt x="f21" y="f22"/>
                  </a:lnTo>
                  <a:lnTo>
                    <a:pt x="f17" y="f23"/>
                  </a:lnTo>
                  <a:cubicBezTo>
                    <a:pt x="f16" y="f24"/>
                    <a:pt x="f25" y="f26"/>
                    <a:pt x="f27" y="f28"/>
                  </a:cubicBezTo>
                  <a:cubicBezTo>
                    <a:pt x="f29" y="f30"/>
                    <a:pt x="f3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255;p49">
              <a:extLst>
                <a:ext uri="{FF2B5EF4-FFF2-40B4-BE49-F238E27FC236}">
                  <a16:creationId xmlns:a16="http://schemas.microsoft.com/office/drawing/2014/main" id="{CED9E0E7-873A-D7D0-22A9-936976651D79}"/>
                </a:ext>
              </a:extLst>
            </p:cNvPr>
            <p:cNvSpPr/>
            <p:nvPr/>
          </p:nvSpPr>
          <p:spPr>
            <a:xfrm>
              <a:off x="7100992" y="1528556"/>
              <a:ext cx="358618" cy="246476"/>
            </a:xfrm>
            <a:custGeom>
              <a:avLst/>
              <a:gdLst>
                <a:gd name="f0" fmla="val w"/>
                <a:gd name="f1" fmla="val h"/>
                <a:gd name="f2" fmla="val 0"/>
                <a:gd name="f3" fmla="val 10812"/>
                <a:gd name="f4" fmla="val 7431"/>
                <a:gd name="f5" fmla="val 5740"/>
                <a:gd name="f6" fmla="val 3620"/>
                <a:gd name="f7" fmla="val 4406"/>
                <a:gd name="f8" fmla="val 6525"/>
                <a:gd name="f9" fmla="val 5025"/>
                <a:gd name="f10" fmla="val 5835"/>
                <a:gd name="f11" fmla="val 5120"/>
                <a:gd name="f12" fmla="val 4334"/>
                <a:gd name="f13" fmla="val 2858"/>
                <a:gd name="f14" fmla="val 1286"/>
                <a:gd name="f15" fmla="val 2834"/>
                <a:gd name="f16" fmla="val 4025"/>
                <a:gd name="f17" fmla="val 477"/>
                <a:gd name="f18" fmla="val 5216"/>
                <a:gd name="f19" fmla="val 1572"/>
                <a:gd name="f20" fmla="val 6573"/>
                <a:gd name="f21" fmla="val 2239"/>
                <a:gd name="f22" fmla="val 6454"/>
                <a:gd name="f23" fmla="val 2421"/>
                <a:gd name="f24" fmla="val 6431"/>
                <a:gd name="f25" fmla="val 2604"/>
                <a:gd name="f26" fmla="val 6419"/>
                <a:gd name="f27" fmla="val 2786"/>
                <a:gd name="f28" fmla="val 3720"/>
                <a:gd name="f29" fmla="val 4621"/>
                <a:gd name="f30" fmla="val 6733"/>
                <a:gd name="f31" fmla="val 5239"/>
                <a:gd name="f32" fmla="val 7430"/>
                <a:gd name="f33" fmla="val 5890"/>
                <a:gd name="f34" fmla="val 6235"/>
                <a:gd name="f35" fmla="val 7186"/>
                <a:gd name="f36" fmla="val 5483"/>
                <a:gd name="f37" fmla="val 8787"/>
                <a:gd name="f38" fmla="val 9004"/>
                <a:gd name="f39" fmla="val 9227"/>
                <a:gd name="f40" fmla="val 5497"/>
                <a:gd name="f41" fmla="val 9455"/>
                <a:gd name="f42" fmla="val 5525"/>
                <a:gd name="f43" fmla="val 9883"/>
                <a:gd name="f44" fmla="val 5597"/>
                <a:gd name="f45" fmla="val 10479"/>
                <a:gd name="f46" fmla="val 4620"/>
                <a:gd name="f47" fmla="val 10764"/>
                <a:gd name="f48" fmla="val 3691"/>
                <a:gd name="f49" fmla="val 9526"/>
                <a:gd name="f50" fmla="val 7954"/>
                <a:gd name="f51" fmla="val 6668"/>
                <a:gd name="f52" fmla="val 5954"/>
                <a:gd name="f53" fmla="val 596"/>
                <a:gd name="f54" fmla="val 5382"/>
                <a:gd name="f55" fmla="val 1548"/>
                <a:gd name="f56" fmla="val 4811"/>
                <a:gd name="f57" fmla="val 572"/>
                <a:gd name="f58" fmla="val 4096"/>
                <a:gd name="f59" fmla="*/ f0 1 10812"/>
                <a:gd name="f60" fmla="*/ f1 1 7431"/>
                <a:gd name="f61" fmla="val f2"/>
                <a:gd name="f62" fmla="val f3"/>
                <a:gd name="f63" fmla="val f4"/>
                <a:gd name="f64" fmla="+- f63 0 f61"/>
                <a:gd name="f65" fmla="+- f62 0 f61"/>
                <a:gd name="f66" fmla="*/ f65 1 10812"/>
                <a:gd name="f67" fmla="*/ f64 1 7431"/>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0812" h="7431">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2"/>
                  </a:moveTo>
                  <a:cubicBezTo>
                    <a:pt x="f14" y="f2"/>
                    <a:pt x="f2" y="f14"/>
                    <a:pt x="f2" y="f15"/>
                  </a:cubicBezTo>
                  <a:cubicBezTo>
                    <a:pt x="f2" y="f16"/>
                    <a:pt x="f17" y="f18"/>
                    <a:pt x="f19" y="f20"/>
                  </a:cubicBezTo>
                  <a:lnTo>
                    <a:pt x="f21" y="f22"/>
                  </a:lnTo>
                  <a:cubicBezTo>
                    <a:pt x="f23" y="f24"/>
                    <a:pt x="f25" y="f26"/>
                    <a:pt x="f27" y="f26"/>
                  </a:cubicBezTo>
                  <a:cubicBezTo>
                    <a:pt x="f28" y="f26"/>
                    <a:pt x="f29" y="f30"/>
                    <a:pt x="f31" y="f32"/>
                  </a:cubicBezTo>
                  <a:cubicBezTo>
                    <a:pt x="f33" y="f34"/>
                    <a:pt x="f35" y="f36"/>
                    <a:pt x="f37" y="f36"/>
                  </a:cubicBezTo>
                  <a:cubicBezTo>
                    <a:pt x="f38" y="f36"/>
                    <a:pt x="f39" y="f40"/>
                    <a:pt x="f41" y="f42"/>
                  </a:cubicBezTo>
                  <a:lnTo>
                    <a:pt x="f43" y="f44"/>
                  </a:lnTo>
                  <a:cubicBezTo>
                    <a:pt x="f45" y="f46"/>
                    <a:pt x="f47" y="f48"/>
                    <a:pt x="f47" y="f27"/>
                  </a:cubicBezTo>
                  <a:cubicBezTo>
                    <a:pt x="f3" y="f14"/>
                    <a:pt x="f49" y="f2"/>
                    <a:pt x="f50" y="f2"/>
                  </a:cubicBezTo>
                  <a:cubicBezTo>
                    <a:pt x="f51" y="f2"/>
                    <a:pt x="f52" y="f53"/>
                    <a:pt x="f54" y="f55"/>
                  </a:cubicBezTo>
                  <a:cubicBezTo>
                    <a:pt x="f56" y="f57"/>
                    <a:pt x="f58" y="f2"/>
                    <a:pt x="f13"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2256;p49">
            <a:extLst>
              <a:ext uri="{FF2B5EF4-FFF2-40B4-BE49-F238E27FC236}">
                <a16:creationId xmlns:a16="http://schemas.microsoft.com/office/drawing/2014/main" id="{490FBBE3-1878-B5B8-6246-0053704AEF21}"/>
              </a:ext>
            </a:extLst>
          </p:cNvPr>
          <p:cNvGrpSpPr/>
          <p:nvPr/>
        </p:nvGrpSpPr>
        <p:grpSpPr>
          <a:xfrm>
            <a:off x="6970260" y="3067738"/>
            <a:ext cx="602068" cy="584667"/>
            <a:chOff x="6970260" y="3067738"/>
            <a:chExt cx="602068" cy="584667"/>
          </a:xfrm>
        </p:grpSpPr>
        <p:sp>
          <p:nvSpPr>
            <p:cNvPr id="13" name="Google Shape;2257;p49">
              <a:extLst>
                <a:ext uri="{FF2B5EF4-FFF2-40B4-BE49-F238E27FC236}">
                  <a16:creationId xmlns:a16="http://schemas.microsoft.com/office/drawing/2014/main" id="{F618209B-6CB8-4E63-01DA-4518794671A1}"/>
                </a:ext>
              </a:extLst>
            </p:cNvPr>
            <p:cNvSpPr/>
            <p:nvPr/>
          </p:nvSpPr>
          <p:spPr>
            <a:xfrm>
              <a:off x="6988320" y="3067738"/>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258;p49">
              <a:extLst>
                <a:ext uri="{FF2B5EF4-FFF2-40B4-BE49-F238E27FC236}">
                  <a16:creationId xmlns:a16="http://schemas.microsoft.com/office/drawing/2014/main" id="{4732D1F1-7A1F-1E98-6BEB-0FCFA62A3191}"/>
                </a:ext>
              </a:extLst>
            </p:cNvPr>
            <p:cNvSpPr/>
            <p:nvPr/>
          </p:nvSpPr>
          <p:spPr>
            <a:xfrm>
              <a:off x="7013722" y="3093122"/>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259;p49">
              <a:extLst>
                <a:ext uri="{FF2B5EF4-FFF2-40B4-BE49-F238E27FC236}">
                  <a16:creationId xmlns:a16="http://schemas.microsoft.com/office/drawing/2014/main" id="{79C438DB-34B7-52BB-B2E9-6D35AA87EB00}"/>
                </a:ext>
              </a:extLst>
            </p:cNvPr>
            <p:cNvSpPr/>
            <p:nvPr/>
          </p:nvSpPr>
          <p:spPr>
            <a:xfrm>
              <a:off x="6970260" y="3165360"/>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260;p49">
              <a:extLst>
                <a:ext uri="{FF2B5EF4-FFF2-40B4-BE49-F238E27FC236}">
                  <a16:creationId xmlns:a16="http://schemas.microsoft.com/office/drawing/2014/main" id="{D3227CED-ED60-51A8-6595-C2DA09C51C91}"/>
                </a:ext>
              </a:extLst>
            </p:cNvPr>
            <p:cNvSpPr/>
            <p:nvPr/>
          </p:nvSpPr>
          <p:spPr>
            <a:xfrm>
              <a:off x="7351693" y="3138056"/>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261;p49">
              <a:extLst>
                <a:ext uri="{FF2B5EF4-FFF2-40B4-BE49-F238E27FC236}">
                  <a16:creationId xmlns:a16="http://schemas.microsoft.com/office/drawing/2014/main" id="{82555EB1-7B33-685E-1DF5-4DCF3F7DBDF4}"/>
                </a:ext>
              </a:extLst>
            </p:cNvPr>
            <p:cNvSpPr/>
            <p:nvPr/>
          </p:nvSpPr>
          <p:spPr>
            <a:xfrm>
              <a:off x="7403595" y="3171916"/>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2262;p49">
            <a:extLst>
              <a:ext uri="{FF2B5EF4-FFF2-40B4-BE49-F238E27FC236}">
                <a16:creationId xmlns:a16="http://schemas.microsoft.com/office/drawing/2014/main" id="{11C275D3-A071-167B-83E2-B5A6ADAB119D}"/>
              </a:ext>
            </a:extLst>
          </p:cNvPr>
          <p:cNvGrpSpPr/>
          <p:nvPr/>
        </p:nvGrpSpPr>
        <p:grpSpPr>
          <a:xfrm>
            <a:off x="7123194" y="3180511"/>
            <a:ext cx="328589" cy="359140"/>
            <a:chOff x="7123194" y="3180511"/>
            <a:chExt cx="328589" cy="359140"/>
          </a:xfrm>
        </p:grpSpPr>
        <p:sp>
          <p:nvSpPr>
            <p:cNvPr id="19" name="Google Shape;2263;p49">
              <a:extLst>
                <a:ext uri="{FF2B5EF4-FFF2-40B4-BE49-F238E27FC236}">
                  <a16:creationId xmlns:a16="http://schemas.microsoft.com/office/drawing/2014/main" id="{80C184D5-E675-7269-BF52-1A0A9D2486FA}"/>
                </a:ext>
              </a:extLst>
            </p:cNvPr>
            <p:cNvSpPr/>
            <p:nvPr/>
          </p:nvSpPr>
          <p:spPr>
            <a:xfrm>
              <a:off x="7304053" y="3370926"/>
              <a:ext cx="147730" cy="168725"/>
            </a:xfrm>
            <a:custGeom>
              <a:avLst/>
              <a:gdLst>
                <a:gd name="f0" fmla="val w"/>
                <a:gd name="f1" fmla="val h"/>
                <a:gd name="f2" fmla="val 0"/>
                <a:gd name="f3" fmla="val 4454"/>
                <a:gd name="f4" fmla="val 5087"/>
                <a:gd name="f5" fmla="val 882"/>
                <a:gd name="f6" fmla="val 2215"/>
                <a:gd name="f7" fmla="val 3120"/>
                <a:gd name="f8" fmla="val 524"/>
                <a:gd name="f9" fmla="val 3953"/>
                <a:gd name="f10" fmla="val 1"/>
                <a:gd name="f11" fmla="val 4573"/>
                <a:gd name="f12" fmla="val 457"/>
                <a:gd name="f13" fmla="val 4884"/>
                <a:gd name="f14" fmla="val 1021"/>
                <a:gd name="f15" fmla="val 5086"/>
                <a:gd name="f16" fmla="val 1600"/>
                <a:gd name="f17" fmla="val 1686"/>
                <a:gd name="f18" fmla="val 1772"/>
                <a:gd name="f19" fmla="val 5082"/>
                <a:gd name="f20" fmla="val 1858"/>
                <a:gd name="f21" fmla="val 5073"/>
                <a:gd name="f22" fmla="val 3287"/>
                <a:gd name="f23" fmla="val 4954"/>
                <a:gd name="f24" fmla="val 3644"/>
                <a:gd name="f25" fmla="*/ f0 1 4454"/>
                <a:gd name="f26" fmla="*/ f1 1 5087"/>
                <a:gd name="f27" fmla="val f2"/>
                <a:gd name="f28" fmla="val f3"/>
                <a:gd name="f29" fmla="val f4"/>
                <a:gd name="f30" fmla="+- f29 0 f27"/>
                <a:gd name="f31" fmla="+- f28 0 f27"/>
                <a:gd name="f32" fmla="*/ f31 1 4454"/>
                <a:gd name="f33" fmla="*/ f30 1 508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454" h="5087">
                  <a:moveTo>
                    <a:pt x="f5" y="f2"/>
                  </a:moveTo>
                  <a:lnTo>
                    <a:pt x="f5" y="f6"/>
                  </a:lnTo>
                  <a:cubicBezTo>
                    <a:pt x="f5" y="f7"/>
                    <a:pt x="f8" y="f9"/>
                    <a:pt x="f10" y="f11"/>
                  </a:cubicBezTo>
                  <a:cubicBezTo>
                    <a:pt x="f12" y="f13"/>
                    <a:pt x="f14" y="f15"/>
                    <a:pt x="f16" y="f15"/>
                  </a:cubicBezTo>
                  <a:cubicBezTo>
                    <a:pt x="f17" y="f15"/>
                    <a:pt x="f18" y="f19"/>
                    <a:pt x="f20" y="f21"/>
                  </a:cubicBezTo>
                  <a:cubicBezTo>
                    <a:pt x="f22" y="f23"/>
                    <a:pt x="f3" y="f24"/>
                    <a:pt x="f3" y="f6"/>
                  </a:cubicBez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264;p49">
              <a:extLst>
                <a:ext uri="{FF2B5EF4-FFF2-40B4-BE49-F238E27FC236}">
                  <a16:creationId xmlns:a16="http://schemas.microsoft.com/office/drawing/2014/main" id="{015FDA6B-7163-8603-3962-6F3BCFA50B6D}"/>
                </a:ext>
              </a:extLst>
            </p:cNvPr>
            <p:cNvSpPr/>
            <p:nvPr/>
          </p:nvSpPr>
          <p:spPr>
            <a:xfrm>
              <a:off x="7303257" y="3181334"/>
              <a:ext cx="148525" cy="168295"/>
            </a:xfrm>
            <a:custGeom>
              <a:avLst/>
              <a:gdLst>
                <a:gd name="f0" fmla="val w"/>
                <a:gd name="f1" fmla="val h"/>
                <a:gd name="f2" fmla="val 0"/>
                <a:gd name="f3" fmla="val 4478"/>
                <a:gd name="f4" fmla="val 5074"/>
                <a:gd name="f5" fmla="val 1620"/>
                <a:gd name="f6" fmla="val 1"/>
                <a:gd name="f7" fmla="val 1025"/>
                <a:gd name="f8" fmla="val 477"/>
                <a:gd name="f9" fmla="val 168"/>
                <a:gd name="f10" fmla="val 501"/>
                <a:gd name="f11" fmla="val 548"/>
                <a:gd name="f12" fmla="val 1120"/>
                <a:gd name="f13" fmla="val 882"/>
                <a:gd name="f14" fmla="val 1930"/>
                <a:gd name="f15" fmla="val 2859"/>
                <a:gd name="f16" fmla="val 5073"/>
                <a:gd name="f17" fmla="val 2335"/>
                <a:gd name="f18" fmla="val 2811"/>
                <a:gd name="f19" fmla="val 3001"/>
                <a:gd name="f20" fmla="val 4454"/>
                <a:gd name="f21" fmla="val 1263"/>
                <a:gd name="f22" fmla="val 3216"/>
                <a:gd name="f23" fmla="*/ f0 1 4478"/>
                <a:gd name="f24" fmla="*/ f1 1 5074"/>
                <a:gd name="f25" fmla="val f2"/>
                <a:gd name="f26" fmla="val f3"/>
                <a:gd name="f27" fmla="val f4"/>
                <a:gd name="f28" fmla="+- f27 0 f25"/>
                <a:gd name="f29" fmla="+- f26 0 f25"/>
                <a:gd name="f30" fmla="*/ f29 1 4478"/>
                <a:gd name="f31" fmla="*/ f28 1 507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478" h="5074">
                  <a:moveTo>
                    <a:pt x="f5" y="f6"/>
                  </a:moveTo>
                  <a:cubicBezTo>
                    <a:pt x="f7" y="f6"/>
                    <a:pt x="f8" y="f9"/>
                    <a:pt x="f6" y="f10"/>
                  </a:cubicBezTo>
                  <a:cubicBezTo>
                    <a:pt x="f11" y="f12"/>
                    <a:pt x="f13" y="f14"/>
                    <a:pt x="f13" y="f15"/>
                  </a:cubicBezTo>
                  <a:lnTo>
                    <a:pt x="f13" y="f16"/>
                  </a:lnTo>
                  <a:lnTo>
                    <a:pt x="f17" y="f16"/>
                  </a:lnTo>
                  <a:lnTo>
                    <a:pt x="f17" y="f18"/>
                  </a:lnTo>
                  <a:lnTo>
                    <a:pt x="f19" y="f18"/>
                  </a:lnTo>
                  <a:lnTo>
                    <a:pt x="f19" y="f16"/>
                  </a:lnTo>
                  <a:lnTo>
                    <a:pt x="f20" y="f16"/>
                  </a:lnTo>
                  <a:lnTo>
                    <a:pt x="f20" y="f15"/>
                  </a:lnTo>
                  <a:cubicBezTo>
                    <a:pt x="f3" y="f21"/>
                    <a:pt x="f2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265;p49">
              <a:extLst>
                <a:ext uri="{FF2B5EF4-FFF2-40B4-BE49-F238E27FC236}">
                  <a16:creationId xmlns:a16="http://schemas.microsoft.com/office/drawing/2014/main" id="{FCA72762-361F-2BD5-5F01-F57372A0C5C8}"/>
                </a:ext>
              </a:extLst>
            </p:cNvPr>
            <p:cNvSpPr/>
            <p:nvPr/>
          </p:nvSpPr>
          <p:spPr>
            <a:xfrm>
              <a:off x="7123194" y="3180511"/>
              <a:ext cx="188796" cy="169127"/>
            </a:xfrm>
            <a:custGeom>
              <a:avLst/>
              <a:gdLst>
                <a:gd name="f0" fmla="val w"/>
                <a:gd name="f1" fmla="val h"/>
                <a:gd name="f2" fmla="val 0"/>
                <a:gd name="f3" fmla="val 5692"/>
                <a:gd name="f4" fmla="val 5099"/>
                <a:gd name="f5" fmla="val 2890"/>
                <a:gd name="f6" fmla="val 1"/>
                <a:gd name="f7" fmla="val 1287"/>
                <a:gd name="f8" fmla="val 1293"/>
                <a:gd name="f9" fmla="val 2907"/>
                <a:gd name="f10" fmla="val 5098"/>
                <a:gd name="f11" fmla="val 2884"/>
                <a:gd name="f12" fmla="val 1359"/>
                <a:gd name="f13" fmla="val 4501"/>
                <a:gd name="f14" fmla="val 97"/>
                <a:gd name="f15" fmla="val 2977"/>
                <a:gd name="f16" fmla="val 2"/>
                <a:gd name="f17" fmla="val 2948"/>
                <a:gd name="f18" fmla="val 2919"/>
                <a:gd name="f19" fmla="*/ f0 1 5692"/>
                <a:gd name="f20" fmla="*/ f1 1 5099"/>
                <a:gd name="f21" fmla="val f2"/>
                <a:gd name="f22" fmla="val f3"/>
                <a:gd name="f23" fmla="val f4"/>
                <a:gd name="f24" fmla="+- f23 0 f21"/>
                <a:gd name="f25" fmla="+- f22 0 f21"/>
                <a:gd name="f26" fmla="*/ f25 1 5692"/>
                <a:gd name="f27" fmla="*/ f24 1 50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692" h="5099">
                  <a:moveTo>
                    <a:pt x="f5" y="f6"/>
                  </a:moveTo>
                  <a:cubicBezTo>
                    <a:pt x="f7" y="f6"/>
                    <a:pt x="f2" y="f8"/>
                    <a:pt x="f2" y="f9"/>
                  </a:cubicBezTo>
                  <a:lnTo>
                    <a:pt x="f2" y="f10"/>
                  </a:lnTo>
                  <a:lnTo>
                    <a:pt x="f3" y="f10"/>
                  </a:lnTo>
                  <a:lnTo>
                    <a:pt x="f3" y="f11"/>
                  </a:lnTo>
                  <a:cubicBezTo>
                    <a:pt x="f3" y="f12"/>
                    <a:pt x="f13" y="f14"/>
                    <a:pt x="f15" y="f16"/>
                  </a:cubicBezTo>
                  <a:cubicBezTo>
                    <a:pt x="f17" y="f6"/>
                    <a:pt x="f1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266;p49">
              <a:extLst>
                <a:ext uri="{FF2B5EF4-FFF2-40B4-BE49-F238E27FC236}">
                  <a16:creationId xmlns:a16="http://schemas.microsoft.com/office/drawing/2014/main" id="{423F2840-8AD8-DEBD-2EB2-797C3B49BF5B}"/>
                </a:ext>
              </a:extLst>
            </p:cNvPr>
            <p:cNvSpPr/>
            <p:nvPr/>
          </p:nvSpPr>
          <p:spPr>
            <a:xfrm>
              <a:off x="7123953" y="3370926"/>
              <a:ext cx="188823" cy="168359"/>
            </a:xfrm>
            <a:custGeom>
              <a:avLst/>
              <a:gdLst>
                <a:gd name="f0" fmla="val w"/>
                <a:gd name="f1" fmla="val h"/>
                <a:gd name="f2" fmla="val 0"/>
                <a:gd name="f3" fmla="val 5693"/>
                <a:gd name="f4" fmla="val 5076"/>
                <a:gd name="f5" fmla="val 1"/>
                <a:gd name="f6" fmla="val 2191"/>
                <a:gd name="f7" fmla="val 3792"/>
                <a:gd name="f8" fmla="val 1288"/>
                <a:gd name="f9" fmla="val 2851"/>
                <a:gd name="f10" fmla="val 2893"/>
                <a:gd name="f11" fmla="val 2935"/>
                <a:gd name="f12" fmla="val 5075"/>
                <a:gd name="f13" fmla="val 2978"/>
                <a:gd name="f14" fmla="val 5073"/>
                <a:gd name="f15" fmla="val 4502"/>
                <a:gd name="f16" fmla="val 5025"/>
                <a:gd name="f17" fmla="val 3763"/>
                <a:gd name="f18" fmla="val 2215"/>
                <a:gd name="f19" fmla="val 2097"/>
                <a:gd name="f20" fmla="val 2263"/>
                <a:gd name="f21" fmla="val 1477"/>
                <a:gd name="f22" fmla="*/ f0 1 5693"/>
                <a:gd name="f23" fmla="*/ f1 1 5076"/>
                <a:gd name="f24" fmla="val f2"/>
                <a:gd name="f25" fmla="val f3"/>
                <a:gd name="f26" fmla="val f4"/>
                <a:gd name="f27" fmla="+- f26 0 f24"/>
                <a:gd name="f28" fmla="+- f25 0 f24"/>
                <a:gd name="f29" fmla="*/ f28 1 5693"/>
                <a:gd name="f30" fmla="*/ f27 1 507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693" h="5076">
                  <a:moveTo>
                    <a:pt x="f5" y="f2"/>
                  </a:moveTo>
                  <a:lnTo>
                    <a:pt x="f5" y="f6"/>
                  </a:lnTo>
                  <a:cubicBezTo>
                    <a:pt x="f5" y="f7"/>
                    <a:pt x="f8" y="f4"/>
                    <a:pt x="f9" y="f4"/>
                  </a:cubicBezTo>
                  <a:cubicBezTo>
                    <a:pt x="f10" y="f4"/>
                    <a:pt x="f11" y="f12"/>
                    <a:pt x="f13" y="f14"/>
                  </a:cubicBezTo>
                  <a:cubicBezTo>
                    <a:pt x="f15" y="f16"/>
                    <a:pt x="f3" y="f17"/>
                    <a:pt x="f3" y="f18"/>
                  </a:cubicBezTo>
                  <a:lnTo>
                    <a:pt x="f3" y="f2"/>
                  </a:lnTo>
                  <a:lnTo>
                    <a:pt x="f19" y="f2"/>
                  </a:lnTo>
                  <a:lnTo>
                    <a:pt x="f19" y="f20"/>
                  </a:lnTo>
                  <a:lnTo>
                    <a:pt x="f21" y="f20"/>
                  </a:lnTo>
                  <a:lnTo>
                    <a:pt x="f21"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2267;p49">
            <a:extLst>
              <a:ext uri="{FF2B5EF4-FFF2-40B4-BE49-F238E27FC236}">
                <a16:creationId xmlns:a16="http://schemas.microsoft.com/office/drawing/2014/main" id="{C5E148F1-B329-07C3-852D-4233103233CD}"/>
              </a:ext>
            </a:extLst>
          </p:cNvPr>
          <p:cNvGrpSpPr/>
          <p:nvPr/>
        </p:nvGrpSpPr>
        <p:grpSpPr>
          <a:xfrm>
            <a:off x="1571698" y="1413104"/>
            <a:ext cx="602076" cy="584667"/>
            <a:chOff x="1571698" y="1413104"/>
            <a:chExt cx="602076" cy="584667"/>
          </a:xfrm>
        </p:grpSpPr>
        <p:sp>
          <p:nvSpPr>
            <p:cNvPr id="24" name="Google Shape;2268;p49">
              <a:extLst>
                <a:ext uri="{FF2B5EF4-FFF2-40B4-BE49-F238E27FC236}">
                  <a16:creationId xmlns:a16="http://schemas.microsoft.com/office/drawing/2014/main" id="{C2E9AA02-7D78-DC59-6493-11C7007F3DF2}"/>
                </a:ext>
              </a:extLst>
            </p:cNvPr>
            <p:cNvSpPr/>
            <p:nvPr/>
          </p:nvSpPr>
          <p:spPr>
            <a:xfrm>
              <a:off x="1589766" y="1413104"/>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269;p49">
              <a:extLst>
                <a:ext uri="{FF2B5EF4-FFF2-40B4-BE49-F238E27FC236}">
                  <a16:creationId xmlns:a16="http://schemas.microsoft.com/office/drawing/2014/main" id="{0DF75A74-5450-674E-911E-903CEE884EA7}"/>
                </a:ext>
              </a:extLst>
            </p:cNvPr>
            <p:cNvSpPr/>
            <p:nvPr/>
          </p:nvSpPr>
          <p:spPr>
            <a:xfrm>
              <a:off x="1615159" y="1438488"/>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270;p49">
              <a:extLst>
                <a:ext uri="{FF2B5EF4-FFF2-40B4-BE49-F238E27FC236}">
                  <a16:creationId xmlns:a16="http://schemas.microsoft.com/office/drawing/2014/main" id="{93565F4B-43F0-7338-2096-2FFADE530203}"/>
                </a:ext>
              </a:extLst>
            </p:cNvPr>
            <p:cNvSpPr/>
            <p:nvPr/>
          </p:nvSpPr>
          <p:spPr>
            <a:xfrm>
              <a:off x="1571698" y="1510725"/>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271;p49">
              <a:extLst>
                <a:ext uri="{FF2B5EF4-FFF2-40B4-BE49-F238E27FC236}">
                  <a16:creationId xmlns:a16="http://schemas.microsoft.com/office/drawing/2014/main" id="{1A7B4FE3-515C-B5F5-F7C6-69BC186D860F}"/>
                </a:ext>
              </a:extLst>
            </p:cNvPr>
            <p:cNvSpPr/>
            <p:nvPr/>
          </p:nvSpPr>
          <p:spPr>
            <a:xfrm>
              <a:off x="1953130" y="1483412"/>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272;p49">
              <a:extLst>
                <a:ext uri="{FF2B5EF4-FFF2-40B4-BE49-F238E27FC236}">
                  <a16:creationId xmlns:a16="http://schemas.microsoft.com/office/drawing/2014/main" id="{6585B515-66D2-71EB-D51E-4BD95C1E1686}"/>
                </a:ext>
              </a:extLst>
            </p:cNvPr>
            <p:cNvSpPr/>
            <p:nvPr/>
          </p:nvSpPr>
          <p:spPr>
            <a:xfrm>
              <a:off x="2005032" y="1517282"/>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oogle Shape;2273;p49">
            <a:extLst>
              <a:ext uri="{FF2B5EF4-FFF2-40B4-BE49-F238E27FC236}">
                <a16:creationId xmlns:a16="http://schemas.microsoft.com/office/drawing/2014/main" id="{99203F9C-CC07-2CE8-8A9B-17789B7B35B7}"/>
              </a:ext>
            </a:extLst>
          </p:cNvPr>
          <p:cNvGrpSpPr/>
          <p:nvPr/>
        </p:nvGrpSpPr>
        <p:grpSpPr>
          <a:xfrm>
            <a:off x="1571698" y="3067738"/>
            <a:ext cx="602076" cy="584667"/>
            <a:chOff x="1571698" y="3067738"/>
            <a:chExt cx="602076" cy="584667"/>
          </a:xfrm>
        </p:grpSpPr>
        <p:sp>
          <p:nvSpPr>
            <p:cNvPr id="30" name="Google Shape;2274;p49">
              <a:extLst>
                <a:ext uri="{FF2B5EF4-FFF2-40B4-BE49-F238E27FC236}">
                  <a16:creationId xmlns:a16="http://schemas.microsoft.com/office/drawing/2014/main" id="{396B8D57-8C60-1DCC-7824-EFD0E9977EE0}"/>
                </a:ext>
              </a:extLst>
            </p:cNvPr>
            <p:cNvSpPr/>
            <p:nvPr/>
          </p:nvSpPr>
          <p:spPr>
            <a:xfrm>
              <a:off x="1589766" y="3067738"/>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275;p49">
              <a:extLst>
                <a:ext uri="{FF2B5EF4-FFF2-40B4-BE49-F238E27FC236}">
                  <a16:creationId xmlns:a16="http://schemas.microsoft.com/office/drawing/2014/main" id="{750DD3E3-9E42-9E07-0FBB-D7D27CECF0CE}"/>
                </a:ext>
              </a:extLst>
            </p:cNvPr>
            <p:cNvSpPr/>
            <p:nvPr/>
          </p:nvSpPr>
          <p:spPr>
            <a:xfrm>
              <a:off x="1615159" y="3093122"/>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276;p49">
              <a:extLst>
                <a:ext uri="{FF2B5EF4-FFF2-40B4-BE49-F238E27FC236}">
                  <a16:creationId xmlns:a16="http://schemas.microsoft.com/office/drawing/2014/main" id="{927062CD-77EF-8EB0-ABA6-4BF68D9ECFCF}"/>
                </a:ext>
              </a:extLst>
            </p:cNvPr>
            <p:cNvSpPr/>
            <p:nvPr/>
          </p:nvSpPr>
          <p:spPr>
            <a:xfrm>
              <a:off x="1571698" y="3165360"/>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277;p49">
              <a:extLst>
                <a:ext uri="{FF2B5EF4-FFF2-40B4-BE49-F238E27FC236}">
                  <a16:creationId xmlns:a16="http://schemas.microsoft.com/office/drawing/2014/main" id="{A7591C57-43BF-D1A1-8C92-AB06F6DCF11D}"/>
                </a:ext>
              </a:extLst>
            </p:cNvPr>
            <p:cNvSpPr/>
            <p:nvPr/>
          </p:nvSpPr>
          <p:spPr>
            <a:xfrm>
              <a:off x="1953130" y="3138056"/>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278;p49">
              <a:extLst>
                <a:ext uri="{FF2B5EF4-FFF2-40B4-BE49-F238E27FC236}">
                  <a16:creationId xmlns:a16="http://schemas.microsoft.com/office/drawing/2014/main" id="{C87547EC-54EF-A5E0-2174-16A311AE296A}"/>
                </a:ext>
              </a:extLst>
            </p:cNvPr>
            <p:cNvSpPr/>
            <p:nvPr/>
          </p:nvSpPr>
          <p:spPr>
            <a:xfrm>
              <a:off x="2005032" y="3171916"/>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2279;p49">
            <a:extLst>
              <a:ext uri="{FF2B5EF4-FFF2-40B4-BE49-F238E27FC236}">
                <a16:creationId xmlns:a16="http://schemas.microsoft.com/office/drawing/2014/main" id="{C10639DC-D66E-F5AB-D5C0-0EE892E0FC20}"/>
              </a:ext>
            </a:extLst>
          </p:cNvPr>
          <p:cNvGrpSpPr/>
          <p:nvPr/>
        </p:nvGrpSpPr>
        <p:grpSpPr>
          <a:xfrm>
            <a:off x="4270988" y="3067738"/>
            <a:ext cx="602068" cy="584667"/>
            <a:chOff x="4270988" y="3067738"/>
            <a:chExt cx="602068" cy="584667"/>
          </a:xfrm>
        </p:grpSpPr>
        <p:sp>
          <p:nvSpPr>
            <p:cNvPr id="36" name="Google Shape;2280;p49">
              <a:extLst>
                <a:ext uri="{FF2B5EF4-FFF2-40B4-BE49-F238E27FC236}">
                  <a16:creationId xmlns:a16="http://schemas.microsoft.com/office/drawing/2014/main" id="{FC523146-B9B3-FCB7-5E84-F0D01F4A17A3}"/>
                </a:ext>
              </a:extLst>
            </p:cNvPr>
            <p:cNvSpPr/>
            <p:nvPr/>
          </p:nvSpPr>
          <p:spPr>
            <a:xfrm>
              <a:off x="4289048" y="3067738"/>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281;p49">
              <a:extLst>
                <a:ext uri="{FF2B5EF4-FFF2-40B4-BE49-F238E27FC236}">
                  <a16:creationId xmlns:a16="http://schemas.microsoft.com/office/drawing/2014/main" id="{D1684834-4B45-07CB-F0DE-8B03853914D1}"/>
                </a:ext>
              </a:extLst>
            </p:cNvPr>
            <p:cNvSpPr/>
            <p:nvPr/>
          </p:nvSpPr>
          <p:spPr>
            <a:xfrm>
              <a:off x="4314440" y="3093122"/>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282;p49">
              <a:extLst>
                <a:ext uri="{FF2B5EF4-FFF2-40B4-BE49-F238E27FC236}">
                  <a16:creationId xmlns:a16="http://schemas.microsoft.com/office/drawing/2014/main" id="{27A0E1F1-33DA-5960-BCF4-384041FAFC5C}"/>
                </a:ext>
              </a:extLst>
            </p:cNvPr>
            <p:cNvSpPr/>
            <p:nvPr/>
          </p:nvSpPr>
          <p:spPr>
            <a:xfrm>
              <a:off x="4270988" y="3165360"/>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2283;p49">
              <a:extLst>
                <a:ext uri="{FF2B5EF4-FFF2-40B4-BE49-F238E27FC236}">
                  <a16:creationId xmlns:a16="http://schemas.microsoft.com/office/drawing/2014/main" id="{CEDE377A-9BA3-870D-455B-F027A46D787F}"/>
                </a:ext>
              </a:extLst>
            </p:cNvPr>
            <p:cNvSpPr/>
            <p:nvPr/>
          </p:nvSpPr>
          <p:spPr>
            <a:xfrm>
              <a:off x="4652421" y="3138056"/>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284;p49">
              <a:extLst>
                <a:ext uri="{FF2B5EF4-FFF2-40B4-BE49-F238E27FC236}">
                  <a16:creationId xmlns:a16="http://schemas.microsoft.com/office/drawing/2014/main" id="{BB649B98-62F5-7AF9-44A9-BC849DB5461B}"/>
                </a:ext>
              </a:extLst>
            </p:cNvPr>
            <p:cNvSpPr/>
            <p:nvPr/>
          </p:nvSpPr>
          <p:spPr>
            <a:xfrm>
              <a:off x="4704322" y="3171916"/>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 name="Google Shape;2285;p49">
            <a:extLst>
              <a:ext uri="{FF2B5EF4-FFF2-40B4-BE49-F238E27FC236}">
                <a16:creationId xmlns:a16="http://schemas.microsoft.com/office/drawing/2014/main" id="{9874FE9A-1671-59D7-A6A5-7F4D20A41A6D}"/>
              </a:ext>
            </a:extLst>
          </p:cNvPr>
          <p:cNvGrpSpPr/>
          <p:nvPr/>
        </p:nvGrpSpPr>
        <p:grpSpPr>
          <a:xfrm>
            <a:off x="4264542" y="1410553"/>
            <a:ext cx="602076" cy="584667"/>
            <a:chOff x="4264542" y="1410553"/>
            <a:chExt cx="602076" cy="584667"/>
          </a:xfrm>
        </p:grpSpPr>
        <p:sp>
          <p:nvSpPr>
            <p:cNvPr id="42" name="Google Shape;2286;p49">
              <a:extLst>
                <a:ext uri="{FF2B5EF4-FFF2-40B4-BE49-F238E27FC236}">
                  <a16:creationId xmlns:a16="http://schemas.microsoft.com/office/drawing/2014/main" id="{4A4D670C-12AC-2C69-C238-36782165A773}"/>
                </a:ext>
              </a:extLst>
            </p:cNvPr>
            <p:cNvSpPr/>
            <p:nvPr/>
          </p:nvSpPr>
          <p:spPr>
            <a:xfrm>
              <a:off x="4282610" y="1410553"/>
              <a:ext cx="584008" cy="584667"/>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287;p49">
              <a:extLst>
                <a:ext uri="{FF2B5EF4-FFF2-40B4-BE49-F238E27FC236}">
                  <a16:creationId xmlns:a16="http://schemas.microsoft.com/office/drawing/2014/main" id="{77771284-E8D2-B534-1EDD-81B5FC578EC1}"/>
                </a:ext>
              </a:extLst>
            </p:cNvPr>
            <p:cNvSpPr/>
            <p:nvPr/>
          </p:nvSpPr>
          <p:spPr>
            <a:xfrm>
              <a:off x="4308003" y="1435937"/>
              <a:ext cx="533223" cy="533332"/>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288;p49">
              <a:extLst>
                <a:ext uri="{FF2B5EF4-FFF2-40B4-BE49-F238E27FC236}">
                  <a16:creationId xmlns:a16="http://schemas.microsoft.com/office/drawing/2014/main" id="{6F626D19-B66D-CCA9-85C3-F5067FC559DA}"/>
                </a:ext>
              </a:extLst>
            </p:cNvPr>
            <p:cNvSpPr/>
            <p:nvPr/>
          </p:nvSpPr>
          <p:spPr>
            <a:xfrm>
              <a:off x="4264542" y="1508174"/>
              <a:ext cx="525889" cy="461387"/>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289;p49">
              <a:extLst>
                <a:ext uri="{FF2B5EF4-FFF2-40B4-BE49-F238E27FC236}">
                  <a16:creationId xmlns:a16="http://schemas.microsoft.com/office/drawing/2014/main" id="{B6D77644-56CF-6EC6-2409-51EF9315D208}"/>
                </a:ext>
              </a:extLst>
            </p:cNvPr>
            <p:cNvSpPr/>
            <p:nvPr/>
          </p:nvSpPr>
          <p:spPr>
            <a:xfrm>
              <a:off x="4645974" y="1480861"/>
              <a:ext cx="151790" cy="149998"/>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290;p49">
              <a:extLst>
                <a:ext uri="{FF2B5EF4-FFF2-40B4-BE49-F238E27FC236}">
                  <a16:creationId xmlns:a16="http://schemas.microsoft.com/office/drawing/2014/main" id="{7027D4DF-4872-65E1-1CFB-078B96DC3DBA}"/>
                </a:ext>
              </a:extLst>
            </p:cNvPr>
            <p:cNvSpPr/>
            <p:nvPr/>
          </p:nvSpPr>
          <p:spPr>
            <a:xfrm>
              <a:off x="4697876" y="1514731"/>
              <a:ext cx="71112" cy="80448"/>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47" name="Google Shape;2291;p49">
            <a:extLst>
              <a:ext uri="{FF2B5EF4-FFF2-40B4-BE49-F238E27FC236}">
                <a16:creationId xmlns:a16="http://schemas.microsoft.com/office/drawing/2014/main" id="{36CCF4A8-A98D-97C8-27CC-3DA4E7ABC56B}"/>
              </a:ext>
            </a:extLst>
          </p:cNvPr>
          <p:cNvSpPr txBox="1">
            <a:spLocks noGrp="1"/>
          </p:cNvSpPr>
          <p:nvPr>
            <p:ph type="title"/>
          </p:nvPr>
        </p:nvSpPr>
        <p:spPr/>
        <p:txBody>
          <a:bodyPr/>
          <a:lstStyle/>
          <a:p>
            <a:pPr lvl="0"/>
            <a:r>
              <a:rPr lang="en-US"/>
              <a:t>COMPETITOR </a:t>
            </a:r>
            <a:r>
              <a:rPr lang="en-US">
                <a:solidFill>
                  <a:srgbClr val="D06DA2"/>
                </a:solidFill>
              </a:rPr>
              <a:t>ANALYSIS</a:t>
            </a:r>
          </a:p>
        </p:txBody>
      </p:sp>
      <p:sp>
        <p:nvSpPr>
          <p:cNvPr id="48" name="Google Shape;2292;p49">
            <a:extLst>
              <a:ext uri="{FF2B5EF4-FFF2-40B4-BE49-F238E27FC236}">
                <a16:creationId xmlns:a16="http://schemas.microsoft.com/office/drawing/2014/main" id="{070070E4-153B-E907-9365-1E8B9453624B}"/>
              </a:ext>
            </a:extLst>
          </p:cNvPr>
          <p:cNvSpPr txBox="1">
            <a:spLocks noGrp="1"/>
          </p:cNvSpPr>
          <p:nvPr>
            <p:ph type="title" idx="4294967295"/>
          </p:nvPr>
        </p:nvSpPr>
        <p:spPr>
          <a:xfrm>
            <a:off x="719989" y="1951411"/>
            <a:ext cx="2305504" cy="527700"/>
          </a:xfrm>
        </p:spPr>
        <p:txBody>
          <a:bodyPr anchorCtr="1"/>
          <a:lstStyle/>
          <a:p>
            <a:pPr lvl="0" algn="ctr"/>
            <a:r>
              <a:rPr lang="en-US" sz="2000"/>
              <a:t>VENUS</a:t>
            </a:r>
          </a:p>
        </p:txBody>
      </p:sp>
      <p:sp>
        <p:nvSpPr>
          <p:cNvPr id="49" name="Google Shape;2293;p49">
            <a:extLst>
              <a:ext uri="{FF2B5EF4-FFF2-40B4-BE49-F238E27FC236}">
                <a16:creationId xmlns:a16="http://schemas.microsoft.com/office/drawing/2014/main" id="{27C27602-7D68-6AA4-2DDE-619CCBA7B828}"/>
              </a:ext>
            </a:extLst>
          </p:cNvPr>
          <p:cNvSpPr txBox="1">
            <a:spLocks noGrp="1"/>
          </p:cNvSpPr>
          <p:nvPr>
            <p:ph type="subTitle" idx="4294967295"/>
          </p:nvPr>
        </p:nvSpPr>
        <p:spPr>
          <a:xfrm>
            <a:off x="719989" y="2469437"/>
            <a:ext cx="2305504" cy="484796"/>
          </a:xfrm>
        </p:spPr>
        <p:txBody>
          <a:bodyPr lIns="182870" rIns="182870" anchor="ctr" anchorCtr="1"/>
          <a:lstStyle/>
          <a:p>
            <a:pPr marL="0" lvl="0" indent="0" algn="ctr">
              <a:buNone/>
            </a:pPr>
            <a:r>
              <a:rPr lang="en-US"/>
              <a:t>Venus is the second planet from the Sun</a:t>
            </a:r>
          </a:p>
        </p:txBody>
      </p:sp>
      <p:sp>
        <p:nvSpPr>
          <p:cNvPr id="50" name="Google Shape;2294;p49">
            <a:extLst>
              <a:ext uri="{FF2B5EF4-FFF2-40B4-BE49-F238E27FC236}">
                <a16:creationId xmlns:a16="http://schemas.microsoft.com/office/drawing/2014/main" id="{0D7445F2-C818-7AAF-E943-486821E36793}"/>
              </a:ext>
            </a:extLst>
          </p:cNvPr>
          <p:cNvSpPr txBox="1">
            <a:spLocks noGrp="1"/>
          </p:cNvSpPr>
          <p:nvPr>
            <p:ph type="title" idx="4294967295"/>
          </p:nvPr>
        </p:nvSpPr>
        <p:spPr>
          <a:xfrm>
            <a:off x="3419243" y="1951411"/>
            <a:ext cx="2305504" cy="527700"/>
          </a:xfrm>
        </p:spPr>
        <p:txBody>
          <a:bodyPr anchorCtr="1"/>
          <a:lstStyle/>
          <a:p>
            <a:pPr lvl="0" algn="ctr"/>
            <a:r>
              <a:rPr lang="en-US" sz="2000"/>
              <a:t>MERCURY</a:t>
            </a:r>
          </a:p>
        </p:txBody>
      </p:sp>
      <p:sp>
        <p:nvSpPr>
          <p:cNvPr id="51" name="Google Shape;2295;p49">
            <a:extLst>
              <a:ext uri="{FF2B5EF4-FFF2-40B4-BE49-F238E27FC236}">
                <a16:creationId xmlns:a16="http://schemas.microsoft.com/office/drawing/2014/main" id="{6B5D75FB-A4CA-4667-B16E-C9AE0A7A8CBC}"/>
              </a:ext>
            </a:extLst>
          </p:cNvPr>
          <p:cNvSpPr txBox="1">
            <a:spLocks noGrp="1"/>
          </p:cNvSpPr>
          <p:nvPr>
            <p:ph type="subTitle" idx="4294967295"/>
          </p:nvPr>
        </p:nvSpPr>
        <p:spPr>
          <a:xfrm>
            <a:off x="3419270" y="2469437"/>
            <a:ext cx="2305504" cy="484796"/>
          </a:xfrm>
        </p:spPr>
        <p:txBody>
          <a:bodyPr lIns="182870" rIns="182870" anchor="ctr" anchorCtr="1"/>
          <a:lstStyle/>
          <a:p>
            <a:pPr marL="0" lvl="0" indent="0" algn="ctr">
              <a:buNone/>
            </a:pPr>
            <a:r>
              <a:rPr lang="en-US"/>
              <a:t>Mercury is the closest planet to the Sun</a:t>
            </a:r>
          </a:p>
        </p:txBody>
      </p:sp>
      <p:sp>
        <p:nvSpPr>
          <p:cNvPr id="52" name="Google Shape;2296;p49">
            <a:extLst>
              <a:ext uri="{FF2B5EF4-FFF2-40B4-BE49-F238E27FC236}">
                <a16:creationId xmlns:a16="http://schemas.microsoft.com/office/drawing/2014/main" id="{EC1C388B-AEAF-5E9B-E712-854FCD3ECF6F}"/>
              </a:ext>
            </a:extLst>
          </p:cNvPr>
          <p:cNvSpPr txBox="1">
            <a:spLocks noGrp="1"/>
          </p:cNvSpPr>
          <p:nvPr>
            <p:ph type="title" idx="4294967295"/>
          </p:nvPr>
        </p:nvSpPr>
        <p:spPr>
          <a:xfrm>
            <a:off x="719989" y="3609209"/>
            <a:ext cx="2305504" cy="527700"/>
          </a:xfrm>
        </p:spPr>
        <p:txBody>
          <a:bodyPr anchorCtr="1"/>
          <a:lstStyle/>
          <a:p>
            <a:pPr lvl="0" algn="ctr"/>
            <a:r>
              <a:rPr lang="en-US" sz="2000"/>
              <a:t>JUPITER</a:t>
            </a:r>
          </a:p>
        </p:txBody>
      </p:sp>
      <p:sp>
        <p:nvSpPr>
          <p:cNvPr id="53" name="Google Shape;2297;p49">
            <a:extLst>
              <a:ext uri="{FF2B5EF4-FFF2-40B4-BE49-F238E27FC236}">
                <a16:creationId xmlns:a16="http://schemas.microsoft.com/office/drawing/2014/main" id="{504DF1A1-0E00-54FF-3E49-5BEC3D8DA1A6}"/>
              </a:ext>
            </a:extLst>
          </p:cNvPr>
          <p:cNvSpPr txBox="1">
            <a:spLocks noGrp="1"/>
          </p:cNvSpPr>
          <p:nvPr>
            <p:ph type="subTitle" idx="4294967295"/>
          </p:nvPr>
        </p:nvSpPr>
        <p:spPr>
          <a:xfrm>
            <a:off x="719989" y="4127226"/>
            <a:ext cx="2305504" cy="484796"/>
          </a:xfrm>
        </p:spPr>
        <p:txBody>
          <a:bodyPr lIns="182870" rIns="182870" anchor="ctr" anchorCtr="1"/>
          <a:lstStyle/>
          <a:p>
            <a:pPr marL="0" lvl="0" indent="0" algn="ctr">
              <a:buNone/>
            </a:pPr>
            <a:r>
              <a:rPr lang="en-US"/>
              <a:t>It’s the biggest planet in the Solar System</a:t>
            </a:r>
          </a:p>
        </p:txBody>
      </p:sp>
      <p:sp>
        <p:nvSpPr>
          <p:cNvPr id="54" name="Google Shape;2298;p49">
            <a:extLst>
              <a:ext uri="{FF2B5EF4-FFF2-40B4-BE49-F238E27FC236}">
                <a16:creationId xmlns:a16="http://schemas.microsoft.com/office/drawing/2014/main" id="{CD561359-A220-2444-4DF3-E73C5383EDB4}"/>
              </a:ext>
            </a:extLst>
          </p:cNvPr>
          <p:cNvSpPr txBox="1">
            <a:spLocks noGrp="1"/>
          </p:cNvSpPr>
          <p:nvPr>
            <p:ph type="title" idx="4294967295"/>
          </p:nvPr>
        </p:nvSpPr>
        <p:spPr>
          <a:xfrm>
            <a:off x="3419270" y="3609209"/>
            <a:ext cx="2305504" cy="527700"/>
          </a:xfrm>
        </p:spPr>
        <p:txBody>
          <a:bodyPr anchorCtr="1"/>
          <a:lstStyle/>
          <a:p>
            <a:pPr lvl="0" algn="ctr"/>
            <a:r>
              <a:rPr lang="en-US" sz="2000"/>
              <a:t>SATURN</a:t>
            </a:r>
          </a:p>
        </p:txBody>
      </p:sp>
      <p:sp>
        <p:nvSpPr>
          <p:cNvPr id="55" name="Google Shape;2299;p49">
            <a:extLst>
              <a:ext uri="{FF2B5EF4-FFF2-40B4-BE49-F238E27FC236}">
                <a16:creationId xmlns:a16="http://schemas.microsoft.com/office/drawing/2014/main" id="{F5BE2924-D5EB-F5F3-E2C2-A9F6F647D7EB}"/>
              </a:ext>
            </a:extLst>
          </p:cNvPr>
          <p:cNvSpPr txBox="1">
            <a:spLocks noGrp="1"/>
          </p:cNvSpPr>
          <p:nvPr>
            <p:ph type="subTitle" idx="4294967295"/>
          </p:nvPr>
        </p:nvSpPr>
        <p:spPr>
          <a:xfrm>
            <a:off x="3419270" y="4127226"/>
            <a:ext cx="2305504" cy="484796"/>
          </a:xfrm>
        </p:spPr>
        <p:txBody>
          <a:bodyPr lIns="182870" rIns="182870" anchor="ctr" anchorCtr="1"/>
          <a:lstStyle/>
          <a:p>
            <a:pPr marL="0" lvl="0" indent="0" algn="ctr">
              <a:buNone/>
            </a:pPr>
            <a:r>
              <a:rPr lang="en-US"/>
              <a:t>Saturn is composed of hydrogen and helium</a:t>
            </a:r>
          </a:p>
        </p:txBody>
      </p:sp>
      <p:sp>
        <p:nvSpPr>
          <p:cNvPr id="56" name="Google Shape;2300;p49">
            <a:extLst>
              <a:ext uri="{FF2B5EF4-FFF2-40B4-BE49-F238E27FC236}">
                <a16:creationId xmlns:a16="http://schemas.microsoft.com/office/drawing/2014/main" id="{578ED2D4-891A-A205-E3C8-B7586BA2BA89}"/>
              </a:ext>
            </a:extLst>
          </p:cNvPr>
          <p:cNvSpPr txBox="1">
            <a:spLocks noGrp="1"/>
          </p:cNvSpPr>
          <p:nvPr>
            <p:ph type="title" idx="4294967295"/>
          </p:nvPr>
        </p:nvSpPr>
        <p:spPr>
          <a:xfrm>
            <a:off x="6118515" y="1951411"/>
            <a:ext cx="2305504" cy="527700"/>
          </a:xfrm>
        </p:spPr>
        <p:txBody>
          <a:bodyPr anchorCtr="1"/>
          <a:lstStyle/>
          <a:p>
            <a:pPr lvl="0" algn="ctr"/>
            <a:r>
              <a:rPr lang="en-US" sz="2000"/>
              <a:t>MARS</a:t>
            </a:r>
          </a:p>
        </p:txBody>
      </p:sp>
      <p:sp>
        <p:nvSpPr>
          <p:cNvPr id="57" name="Google Shape;2301;p49">
            <a:extLst>
              <a:ext uri="{FF2B5EF4-FFF2-40B4-BE49-F238E27FC236}">
                <a16:creationId xmlns:a16="http://schemas.microsoft.com/office/drawing/2014/main" id="{20F361E6-B457-4F07-8295-70D7FBE37BBC}"/>
              </a:ext>
            </a:extLst>
          </p:cNvPr>
          <p:cNvSpPr txBox="1">
            <a:spLocks noGrp="1"/>
          </p:cNvSpPr>
          <p:nvPr>
            <p:ph type="subTitle" idx="4294967295"/>
          </p:nvPr>
        </p:nvSpPr>
        <p:spPr>
          <a:xfrm>
            <a:off x="6118543" y="2469437"/>
            <a:ext cx="2305504" cy="484796"/>
          </a:xfrm>
        </p:spPr>
        <p:txBody>
          <a:bodyPr lIns="182870" rIns="182870" anchor="ctr" anchorCtr="1"/>
          <a:lstStyle/>
          <a:p>
            <a:pPr marL="0" lvl="0" indent="0" algn="ctr">
              <a:buNone/>
            </a:pPr>
            <a:r>
              <a:rPr lang="en-US"/>
              <a:t>Despite being red, Mars is a cold place</a:t>
            </a:r>
          </a:p>
        </p:txBody>
      </p:sp>
      <p:sp>
        <p:nvSpPr>
          <p:cNvPr id="58" name="Google Shape;2302;p49">
            <a:extLst>
              <a:ext uri="{FF2B5EF4-FFF2-40B4-BE49-F238E27FC236}">
                <a16:creationId xmlns:a16="http://schemas.microsoft.com/office/drawing/2014/main" id="{34B72BE9-8B2E-8147-6B6E-B725498B769F}"/>
              </a:ext>
            </a:extLst>
          </p:cNvPr>
          <p:cNvSpPr txBox="1">
            <a:spLocks noGrp="1"/>
          </p:cNvSpPr>
          <p:nvPr>
            <p:ph type="title" idx="4294967295"/>
          </p:nvPr>
        </p:nvSpPr>
        <p:spPr>
          <a:xfrm>
            <a:off x="6118543" y="3609209"/>
            <a:ext cx="2305504" cy="527700"/>
          </a:xfrm>
        </p:spPr>
        <p:txBody>
          <a:bodyPr anchorCtr="1"/>
          <a:lstStyle/>
          <a:p>
            <a:pPr lvl="0" algn="ctr"/>
            <a:r>
              <a:rPr lang="en-US" sz="2000"/>
              <a:t>NEPTUNE</a:t>
            </a:r>
          </a:p>
        </p:txBody>
      </p:sp>
      <p:sp>
        <p:nvSpPr>
          <p:cNvPr id="59" name="Google Shape;2303;p49">
            <a:extLst>
              <a:ext uri="{FF2B5EF4-FFF2-40B4-BE49-F238E27FC236}">
                <a16:creationId xmlns:a16="http://schemas.microsoft.com/office/drawing/2014/main" id="{A5CDB6EE-B69B-0CFF-3A17-AAD196D8406D}"/>
              </a:ext>
            </a:extLst>
          </p:cNvPr>
          <p:cNvSpPr txBox="1">
            <a:spLocks noGrp="1"/>
          </p:cNvSpPr>
          <p:nvPr>
            <p:ph type="subTitle" idx="4294967295"/>
          </p:nvPr>
        </p:nvSpPr>
        <p:spPr>
          <a:xfrm>
            <a:off x="6118543" y="4127226"/>
            <a:ext cx="2305504" cy="484796"/>
          </a:xfrm>
        </p:spPr>
        <p:txBody>
          <a:bodyPr lIns="182870" rIns="182870" anchor="ctr" anchorCtr="1"/>
          <a:lstStyle/>
          <a:p>
            <a:pPr marL="0" lvl="0" indent="0" algn="ctr">
              <a:buNone/>
            </a:pPr>
            <a:r>
              <a:rPr lang="en-US"/>
              <a:t>Neptune is the farthest planet from the Sun</a:t>
            </a:r>
          </a:p>
        </p:txBody>
      </p:sp>
      <p:grpSp>
        <p:nvGrpSpPr>
          <p:cNvPr id="60" name="Google Shape;2304;p49">
            <a:extLst>
              <a:ext uri="{FF2B5EF4-FFF2-40B4-BE49-F238E27FC236}">
                <a16:creationId xmlns:a16="http://schemas.microsoft.com/office/drawing/2014/main" id="{EACA1A9D-3D33-C451-36E6-05090D48E04A}"/>
              </a:ext>
            </a:extLst>
          </p:cNvPr>
          <p:cNvGrpSpPr/>
          <p:nvPr/>
        </p:nvGrpSpPr>
        <p:grpSpPr>
          <a:xfrm>
            <a:off x="4389531" y="3209187"/>
            <a:ext cx="364982" cy="301760"/>
            <a:chOff x="4389531" y="3209187"/>
            <a:chExt cx="364982" cy="301760"/>
          </a:xfrm>
        </p:grpSpPr>
        <p:sp>
          <p:nvSpPr>
            <p:cNvPr id="61" name="Google Shape;2305;p49">
              <a:extLst>
                <a:ext uri="{FF2B5EF4-FFF2-40B4-BE49-F238E27FC236}">
                  <a16:creationId xmlns:a16="http://schemas.microsoft.com/office/drawing/2014/main" id="{F0F36AF4-9BF9-CE2D-802F-80389F1C1E2D}"/>
                </a:ext>
              </a:extLst>
            </p:cNvPr>
            <p:cNvSpPr/>
            <p:nvPr/>
          </p:nvSpPr>
          <p:spPr>
            <a:xfrm>
              <a:off x="4478822" y="3273167"/>
              <a:ext cx="275691" cy="169849"/>
            </a:xfrm>
            <a:custGeom>
              <a:avLst/>
              <a:gdLst>
                <a:gd name="f0" fmla="val w"/>
                <a:gd name="f1" fmla="val h"/>
                <a:gd name="f2" fmla="val 0"/>
                <a:gd name="f3" fmla="val 8312"/>
                <a:gd name="f4" fmla="val 5121"/>
                <a:gd name="f5" fmla="val 7692"/>
                <a:gd name="f6" fmla="val 643"/>
                <a:gd name="f7" fmla="val 2429"/>
                <a:gd name="f8" fmla="val 6740"/>
                <a:gd name="f9" fmla="val 2834"/>
                <a:gd name="f10" fmla="val 596"/>
                <a:gd name="f11" fmla="val 1715"/>
                <a:gd name="f12" fmla="val 1215"/>
                <a:gd name="f13" fmla="val 2906"/>
                <a:gd name="f14" fmla="val 2572"/>
                <a:gd name="f15" fmla="val 5025"/>
                <a:gd name="f16" fmla="val 5120"/>
                <a:gd name="f17" fmla="val 5977"/>
                <a:gd name="f18" fmla="val 6430"/>
                <a:gd name="f19" fmla="val 4692"/>
                <a:gd name="f20" fmla="val 6692"/>
                <a:gd name="f21" fmla="val 4144"/>
                <a:gd name="f22" fmla="val 3549"/>
                <a:gd name="f23" fmla="val 8311"/>
                <a:gd name="f24" fmla="val 48"/>
                <a:gd name="f25" fmla="val 8073"/>
                <a:gd name="f26" fmla="val 214"/>
                <a:gd name="f27" fmla="*/ f0 1 8312"/>
                <a:gd name="f28" fmla="*/ f1 1 5121"/>
                <a:gd name="f29" fmla="val f2"/>
                <a:gd name="f30" fmla="val f3"/>
                <a:gd name="f31" fmla="val f4"/>
                <a:gd name="f32" fmla="+- f31 0 f29"/>
                <a:gd name="f33" fmla="+- f30 0 f29"/>
                <a:gd name="f34" fmla="*/ f33 1 8312"/>
                <a:gd name="f35" fmla="*/ f32 1 512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8312" h="5121">
                  <a:moveTo>
                    <a:pt x="f5" y="f6"/>
                  </a:moveTo>
                  <a:lnTo>
                    <a:pt x="f5" y="f7"/>
                  </a:lnTo>
                  <a:lnTo>
                    <a:pt x="f8" y="f9"/>
                  </a:lnTo>
                  <a:lnTo>
                    <a:pt x="f8" y="f6"/>
                  </a:lnTo>
                  <a:close/>
                  <a:moveTo>
                    <a:pt x="f2" y="f2"/>
                  </a:moveTo>
                  <a:lnTo>
                    <a:pt x="f2" y="f10"/>
                  </a:lnTo>
                  <a:cubicBezTo>
                    <a:pt x="f11" y="f12"/>
                    <a:pt x="f9" y="f13"/>
                    <a:pt x="f14" y="f15"/>
                  </a:cubicBezTo>
                  <a:lnTo>
                    <a:pt x="f14" y="f16"/>
                  </a:lnTo>
                  <a:lnTo>
                    <a:pt x="f17" y="f16"/>
                  </a:lnTo>
                  <a:cubicBezTo>
                    <a:pt x="f18" y="f19"/>
                    <a:pt x="f20" y="f21"/>
                    <a:pt x="f8" y="f22"/>
                  </a:cubicBezTo>
                  <a:lnTo>
                    <a:pt x="f23" y="f13"/>
                  </a:lnTo>
                  <a:lnTo>
                    <a:pt x="f23" y="f24"/>
                  </a:lnTo>
                  <a:cubicBezTo>
                    <a:pt x="f25" y="f2"/>
                    <a:pt x="f26" y="f2"/>
                    <a:pt x="f2"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306;p49">
              <a:extLst>
                <a:ext uri="{FF2B5EF4-FFF2-40B4-BE49-F238E27FC236}">
                  <a16:creationId xmlns:a16="http://schemas.microsoft.com/office/drawing/2014/main" id="{4EAB8C65-70B7-37A5-2E56-8F6845077359}"/>
                </a:ext>
              </a:extLst>
            </p:cNvPr>
            <p:cNvSpPr/>
            <p:nvPr/>
          </p:nvSpPr>
          <p:spPr>
            <a:xfrm>
              <a:off x="4389531" y="3305181"/>
              <a:ext cx="163522" cy="137050"/>
            </a:xfrm>
            <a:custGeom>
              <a:avLst/>
              <a:gdLst>
                <a:gd name="f0" fmla="val w"/>
                <a:gd name="f1" fmla="val h"/>
                <a:gd name="f2" fmla="val 0"/>
                <a:gd name="f3" fmla="val 4930"/>
                <a:gd name="f4" fmla="val 4132"/>
                <a:gd name="f5" fmla="val 1102"/>
                <a:gd name="f6" fmla="val 1"/>
                <a:gd name="f7" fmla="val 914"/>
                <a:gd name="f8" fmla="val 722"/>
                <a:gd name="f9" fmla="val 12"/>
                <a:gd name="f10" fmla="val 525"/>
                <a:gd name="f11" fmla="val 36"/>
                <a:gd name="f12" fmla="val 287"/>
                <a:gd name="f13" fmla="val 83"/>
                <a:gd name="f14" fmla="val 215"/>
                <a:gd name="f15" fmla="val 464"/>
                <a:gd name="f16" fmla="val 2155"/>
                <a:gd name="f17" fmla="val 811"/>
                <a:gd name="f18" fmla="val 3536"/>
                <a:gd name="f19" fmla="val 2168"/>
                <a:gd name="f20" fmla="val 3883"/>
                <a:gd name="f21" fmla="val 2192"/>
                <a:gd name="f22" fmla="val 2417"/>
                <a:gd name="f23" fmla="val 2621"/>
                <a:gd name="f24" fmla="val 1988"/>
                <a:gd name="f25" fmla="val 4621"/>
                <a:gd name="f26" fmla="val 3965"/>
                <a:gd name="f27" fmla="val 4929"/>
                <a:gd name="f28" fmla="val 1698"/>
                <a:gd name="f29" fmla="val 3386"/>
                <a:gd name="f30" fmla="*/ f0 1 4930"/>
                <a:gd name="f31" fmla="*/ f1 1 4132"/>
                <a:gd name="f32" fmla="val f2"/>
                <a:gd name="f33" fmla="val f3"/>
                <a:gd name="f34" fmla="val f4"/>
                <a:gd name="f35" fmla="+- f34 0 f32"/>
                <a:gd name="f36" fmla="+- f33 0 f32"/>
                <a:gd name="f37" fmla="*/ f36 1 4930"/>
                <a:gd name="f38" fmla="*/ f35 1 4132"/>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4930" h="4132">
                  <a:moveTo>
                    <a:pt x="f5" y="f6"/>
                  </a:moveTo>
                  <a:cubicBezTo>
                    <a:pt x="f7" y="f6"/>
                    <a:pt x="f8" y="f9"/>
                    <a:pt x="f10" y="f11"/>
                  </a:cubicBezTo>
                  <a:lnTo>
                    <a:pt x="f12" y="f13"/>
                  </a:lnTo>
                  <a:lnTo>
                    <a:pt x="f14" y="f15"/>
                  </a:lnTo>
                  <a:cubicBezTo>
                    <a:pt x="f6" y="f16"/>
                    <a:pt x="f17" y="f18"/>
                    <a:pt x="f19" y="f4"/>
                  </a:cubicBezTo>
                  <a:lnTo>
                    <a:pt x="f20" y="f4"/>
                  </a:lnTo>
                  <a:lnTo>
                    <a:pt x="f21" y="f22"/>
                  </a:lnTo>
                  <a:lnTo>
                    <a:pt x="f23" y="f24"/>
                  </a:lnTo>
                  <a:lnTo>
                    <a:pt x="f25" y="f26"/>
                  </a:lnTo>
                  <a:cubicBezTo>
                    <a:pt x="f27" y="f28"/>
                    <a:pt x="f2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307;p49">
              <a:extLst>
                <a:ext uri="{FF2B5EF4-FFF2-40B4-BE49-F238E27FC236}">
                  <a16:creationId xmlns:a16="http://schemas.microsoft.com/office/drawing/2014/main" id="{E381FC1C-09D9-C6BE-1643-8EC903C8ADE0}"/>
                </a:ext>
              </a:extLst>
            </p:cNvPr>
            <p:cNvSpPr/>
            <p:nvPr/>
          </p:nvSpPr>
          <p:spPr>
            <a:xfrm>
              <a:off x="4435370" y="3461927"/>
              <a:ext cx="307302" cy="49020"/>
            </a:xfrm>
            <a:custGeom>
              <a:avLst/>
              <a:gdLst>
                <a:gd name="f0" fmla="val w"/>
                <a:gd name="f1" fmla="val h"/>
                <a:gd name="f2" fmla="val 0"/>
                <a:gd name="f3" fmla="val 9265"/>
                <a:gd name="f4" fmla="val 1478"/>
                <a:gd name="f5" fmla="val 1"/>
                <a:gd name="f6" fmla="val 215"/>
                <a:gd name="f7" fmla="val 1073"/>
                <a:gd name="f8" fmla="val 1167"/>
                <a:gd name="f9" fmla="val 1477"/>
                <a:gd name="f10" fmla="val 2239"/>
                <a:gd name="f11" fmla="val 7049"/>
                <a:gd name="f12" fmla="val 8121"/>
                <a:gd name="f13" fmla="val 9121"/>
                <a:gd name="f14" fmla="val 9264"/>
                <a:gd name="f15" fmla="*/ f0 1 9265"/>
                <a:gd name="f16" fmla="*/ f1 1 1478"/>
                <a:gd name="f17" fmla="val f2"/>
                <a:gd name="f18" fmla="val f3"/>
                <a:gd name="f19" fmla="val f4"/>
                <a:gd name="f20" fmla="+- f19 0 f17"/>
                <a:gd name="f21" fmla="+- f18 0 f17"/>
                <a:gd name="f22" fmla="*/ f21 1 9265"/>
                <a:gd name="f23" fmla="*/ f20 1 147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9265" h="1478">
                  <a:moveTo>
                    <a:pt x="f2" y="f5"/>
                  </a:moveTo>
                  <a:cubicBezTo>
                    <a:pt x="f6" y="f7"/>
                    <a:pt x="f8" y="f9"/>
                    <a:pt x="f10" y="f9"/>
                  </a:cubicBezTo>
                  <a:lnTo>
                    <a:pt x="f11" y="f9"/>
                  </a:lnTo>
                  <a:cubicBezTo>
                    <a:pt x="f12" y="f9"/>
                    <a:pt x="f13" y="f7"/>
                    <a:pt x="f14"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308;p49">
              <a:extLst>
                <a:ext uri="{FF2B5EF4-FFF2-40B4-BE49-F238E27FC236}">
                  <a16:creationId xmlns:a16="http://schemas.microsoft.com/office/drawing/2014/main" id="{9A92BDF3-D7C5-0187-BBAB-B94728D98231}"/>
                </a:ext>
              </a:extLst>
            </p:cNvPr>
            <p:cNvSpPr/>
            <p:nvPr/>
          </p:nvSpPr>
          <p:spPr>
            <a:xfrm>
              <a:off x="4478822" y="3209187"/>
              <a:ext cx="221961" cy="41888"/>
            </a:xfrm>
            <a:custGeom>
              <a:avLst/>
              <a:gdLst>
                <a:gd name="f0" fmla="val w"/>
                <a:gd name="f1" fmla="val h"/>
                <a:gd name="f2" fmla="val 0"/>
                <a:gd name="f3" fmla="val 6692"/>
                <a:gd name="f4" fmla="val 1263"/>
                <a:gd name="f5" fmla="*/ f0 1 6692"/>
                <a:gd name="f6" fmla="*/ f1 1 1263"/>
                <a:gd name="f7" fmla="val f2"/>
                <a:gd name="f8" fmla="val f3"/>
                <a:gd name="f9" fmla="val f4"/>
                <a:gd name="f10" fmla="+- f9 0 f7"/>
                <a:gd name="f11" fmla="+- f8 0 f7"/>
                <a:gd name="f12" fmla="*/ f11 1 6692"/>
                <a:gd name="f13" fmla="*/ f10 1 12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692" h="1263">
                  <a:moveTo>
                    <a:pt x="f2" y="f2"/>
                  </a:moveTo>
                  <a:lnTo>
                    <a:pt x="f2" y="f4"/>
                  </a:lnTo>
                  <a:lnTo>
                    <a:pt x="f3" y="f4"/>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2309;p49">
            <a:extLst>
              <a:ext uri="{FF2B5EF4-FFF2-40B4-BE49-F238E27FC236}">
                <a16:creationId xmlns:a16="http://schemas.microsoft.com/office/drawing/2014/main" id="{3CC01479-4A9C-1628-5821-2E5BBF40A681}"/>
              </a:ext>
            </a:extLst>
          </p:cNvPr>
          <p:cNvGrpSpPr/>
          <p:nvPr/>
        </p:nvGrpSpPr>
        <p:grpSpPr>
          <a:xfrm>
            <a:off x="4390107" y="1523335"/>
            <a:ext cx="362605" cy="334972"/>
            <a:chOff x="4390107" y="1523335"/>
            <a:chExt cx="362605" cy="334972"/>
          </a:xfrm>
        </p:grpSpPr>
        <p:sp>
          <p:nvSpPr>
            <p:cNvPr id="66" name="Google Shape;2310;p49">
              <a:extLst>
                <a:ext uri="{FF2B5EF4-FFF2-40B4-BE49-F238E27FC236}">
                  <a16:creationId xmlns:a16="http://schemas.microsoft.com/office/drawing/2014/main" id="{96A8A365-9B62-2C53-F470-F99A68BBEAB4}"/>
                </a:ext>
              </a:extLst>
            </p:cNvPr>
            <p:cNvSpPr/>
            <p:nvPr/>
          </p:nvSpPr>
          <p:spPr>
            <a:xfrm>
              <a:off x="4390107" y="1700290"/>
              <a:ext cx="169054" cy="158017"/>
            </a:xfrm>
            <a:custGeom>
              <a:avLst/>
              <a:gdLst>
                <a:gd name="f0" fmla="val w"/>
                <a:gd name="f1" fmla="val h"/>
                <a:gd name="f2" fmla="val 0"/>
                <a:gd name="f3" fmla="val 5097"/>
                <a:gd name="f4" fmla="val 4764"/>
                <a:gd name="f5" fmla="val 2382"/>
                <a:gd name="f6" fmla="val 1072"/>
                <a:gd name="f7" fmla="val 3692"/>
                <a:gd name="f8" fmla="val 4763"/>
                <a:gd name="f9" fmla="*/ f0 1 5097"/>
                <a:gd name="f10" fmla="*/ f1 1 4764"/>
                <a:gd name="f11" fmla="val f2"/>
                <a:gd name="f12" fmla="val f3"/>
                <a:gd name="f13" fmla="val f4"/>
                <a:gd name="f14" fmla="+- f13 0 f11"/>
                <a:gd name="f15" fmla="+- f12 0 f11"/>
                <a:gd name="f16" fmla="*/ f15 1 5097"/>
                <a:gd name="f17" fmla="*/ f14 1 476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097" h="4764">
                  <a:moveTo>
                    <a:pt x="f5" y="f2"/>
                  </a:moveTo>
                  <a:cubicBezTo>
                    <a:pt x="f6" y="f2"/>
                    <a:pt x="f2" y="f6"/>
                    <a:pt x="f2" y="f5"/>
                  </a:cubicBezTo>
                  <a:cubicBezTo>
                    <a:pt x="f2" y="f7"/>
                    <a:pt x="f6" y="f8"/>
                    <a:pt x="f5" y="f8"/>
                  </a:cubicBezTo>
                  <a:lnTo>
                    <a:pt x="f3" y="f8"/>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2311;p49">
              <a:extLst>
                <a:ext uri="{FF2B5EF4-FFF2-40B4-BE49-F238E27FC236}">
                  <a16:creationId xmlns:a16="http://schemas.microsoft.com/office/drawing/2014/main" id="{5715280A-E37C-6107-D417-1C89EA7F072E}"/>
                </a:ext>
              </a:extLst>
            </p:cNvPr>
            <p:cNvSpPr/>
            <p:nvPr/>
          </p:nvSpPr>
          <p:spPr>
            <a:xfrm>
              <a:off x="4579671" y="1700290"/>
              <a:ext cx="173041" cy="157221"/>
            </a:xfrm>
            <a:custGeom>
              <a:avLst/>
              <a:gdLst>
                <a:gd name="f0" fmla="val w"/>
                <a:gd name="f1" fmla="val h"/>
                <a:gd name="f2" fmla="val 0"/>
                <a:gd name="f3" fmla="val 5217"/>
                <a:gd name="f4" fmla="val 4740"/>
                <a:gd name="f5" fmla="val 1"/>
                <a:gd name="f6" fmla="val 2858"/>
                <a:gd name="f7" fmla="val 1906"/>
                <a:gd name="f8" fmla="val 3501"/>
                <a:gd name="f9" fmla="val 4739"/>
                <a:gd name="f10" fmla="val 2668"/>
                <a:gd name="f11" fmla="val 3906"/>
                <a:gd name="f12" fmla="val 4978"/>
                <a:gd name="f13" fmla="val 3834"/>
                <a:gd name="f14" fmla="val 5049"/>
                <a:gd name="f15" fmla="val 2596"/>
                <a:gd name="f16" fmla="val 5216"/>
                <a:gd name="f17" fmla="val 1191"/>
                <a:gd name="f18" fmla="val 4073"/>
                <a:gd name="f19" fmla="val 2716"/>
                <a:gd name="f20" fmla="*/ f0 1 5217"/>
                <a:gd name="f21" fmla="*/ f1 1 4740"/>
                <a:gd name="f22" fmla="val f2"/>
                <a:gd name="f23" fmla="val f3"/>
                <a:gd name="f24" fmla="val f4"/>
                <a:gd name="f25" fmla="+- f24 0 f22"/>
                <a:gd name="f26" fmla="+- f23 0 f22"/>
                <a:gd name="f27" fmla="*/ f26 1 5217"/>
                <a:gd name="f28" fmla="*/ f25 1 4740"/>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217" h="4740">
                  <a:moveTo>
                    <a:pt x="f5" y="f2"/>
                  </a:moveTo>
                  <a:lnTo>
                    <a:pt x="f5" y="f6"/>
                  </a:lnTo>
                  <a:lnTo>
                    <a:pt x="f7" y="f6"/>
                  </a:lnTo>
                  <a:lnTo>
                    <a:pt x="f7" y="f8"/>
                  </a:lnTo>
                  <a:lnTo>
                    <a:pt x="f5" y="f8"/>
                  </a:lnTo>
                  <a:lnTo>
                    <a:pt x="f5" y="f9"/>
                  </a:lnTo>
                  <a:lnTo>
                    <a:pt x="f10" y="f9"/>
                  </a:lnTo>
                  <a:cubicBezTo>
                    <a:pt x="f11" y="f9"/>
                    <a:pt x="f12" y="f13"/>
                    <a:pt x="f14" y="f15"/>
                  </a:cubicBezTo>
                  <a:cubicBezTo>
                    <a:pt x="f16" y="f17"/>
                    <a:pt x="f18" y="f2"/>
                    <a:pt x="f1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312;p49">
              <a:extLst>
                <a:ext uri="{FF2B5EF4-FFF2-40B4-BE49-F238E27FC236}">
                  <a16:creationId xmlns:a16="http://schemas.microsoft.com/office/drawing/2014/main" id="{2DC2300D-A79F-0A17-7841-D341945901D9}"/>
                </a:ext>
              </a:extLst>
            </p:cNvPr>
            <p:cNvSpPr/>
            <p:nvPr/>
          </p:nvSpPr>
          <p:spPr>
            <a:xfrm>
              <a:off x="4579671" y="1622072"/>
              <a:ext cx="83786" cy="52175"/>
            </a:xfrm>
            <a:custGeom>
              <a:avLst/>
              <a:gdLst>
                <a:gd name="f0" fmla="val w"/>
                <a:gd name="f1" fmla="val h"/>
                <a:gd name="f2" fmla="val 0"/>
                <a:gd name="f3" fmla="val 2526"/>
                <a:gd name="f4" fmla="val 1573"/>
                <a:gd name="f5" fmla="val 929"/>
                <a:gd name="f6" fmla="val 1"/>
                <a:gd name="f7" fmla="val 739"/>
                <a:gd name="f8" fmla="val 96"/>
                <a:gd name="f9" fmla="val 953"/>
                <a:gd name="f10" fmla="val 1572"/>
                <a:gd name="f11" fmla="val 1049"/>
                <a:gd name="f12" fmla="val 1787"/>
                <a:gd name="f13" fmla="val 2525"/>
                <a:gd name="f14" fmla="*/ f0 1 2526"/>
                <a:gd name="f15" fmla="*/ f1 1 1573"/>
                <a:gd name="f16" fmla="val f2"/>
                <a:gd name="f17" fmla="val f3"/>
                <a:gd name="f18" fmla="val f4"/>
                <a:gd name="f19" fmla="+- f18 0 f16"/>
                <a:gd name="f20" fmla="+- f17 0 f16"/>
                <a:gd name="f21" fmla="*/ f20 1 2526"/>
                <a:gd name="f22" fmla="*/ f19 1 157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526" h="1573">
                  <a:moveTo>
                    <a:pt x="f5" y="f6"/>
                  </a:moveTo>
                  <a:cubicBezTo>
                    <a:pt x="f7" y="f6"/>
                    <a:pt x="f6" y="f8"/>
                    <a:pt x="f6" y="f9"/>
                  </a:cubicBezTo>
                  <a:lnTo>
                    <a:pt x="f6" y="f10"/>
                  </a:lnTo>
                  <a:lnTo>
                    <a:pt x="f11" y="f10"/>
                  </a:lnTo>
                  <a:cubicBezTo>
                    <a:pt x="f12" y="f10"/>
                    <a:pt x="f13" y="f9"/>
                    <a:pt x="f13"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313;p49">
              <a:extLst>
                <a:ext uri="{FF2B5EF4-FFF2-40B4-BE49-F238E27FC236}">
                  <a16:creationId xmlns:a16="http://schemas.microsoft.com/office/drawing/2014/main" id="{01E2B6B9-BDF3-B13C-476B-3238F42C5C69}"/>
                </a:ext>
              </a:extLst>
            </p:cNvPr>
            <p:cNvSpPr/>
            <p:nvPr/>
          </p:nvSpPr>
          <p:spPr>
            <a:xfrm>
              <a:off x="4474625" y="1622072"/>
              <a:ext cx="84545" cy="52175"/>
            </a:xfrm>
            <a:custGeom>
              <a:avLst/>
              <a:gdLst>
                <a:gd name="f0" fmla="val w"/>
                <a:gd name="f1" fmla="val h"/>
                <a:gd name="f2" fmla="val 0"/>
                <a:gd name="f3" fmla="val 2549"/>
                <a:gd name="f4" fmla="val 1573"/>
                <a:gd name="f5" fmla="val 1"/>
                <a:gd name="f6" fmla="val 953"/>
                <a:gd name="f7" fmla="val 762"/>
                <a:gd name="f8" fmla="val 1572"/>
                <a:gd name="f9" fmla="val 1501"/>
                <a:gd name="f10" fmla="val 120"/>
                <a:gd name="f11" fmla="val 1786"/>
                <a:gd name="f12" fmla="val 1620"/>
                <a:gd name="f13" fmla="*/ f0 1 2549"/>
                <a:gd name="f14" fmla="*/ f1 1 1573"/>
                <a:gd name="f15" fmla="val f2"/>
                <a:gd name="f16" fmla="val f3"/>
                <a:gd name="f17" fmla="val f4"/>
                <a:gd name="f18" fmla="+- f17 0 f15"/>
                <a:gd name="f19" fmla="+- f16 0 f15"/>
                <a:gd name="f20" fmla="*/ f19 1 2549"/>
                <a:gd name="f21" fmla="*/ f18 1 157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49" h="1573">
                  <a:moveTo>
                    <a:pt x="f2" y="f5"/>
                  </a:moveTo>
                  <a:cubicBezTo>
                    <a:pt x="f2" y="f6"/>
                    <a:pt x="f7" y="f8"/>
                    <a:pt x="f9" y="f8"/>
                  </a:cubicBezTo>
                  <a:lnTo>
                    <a:pt x="f3" y="f8"/>
                  </a:lnTo>
                  <a:lnTo>
                    <a:pt x="f3" y="f6"/>
                  </a:lnTo>
                  <a:cubicBezTo>
                    <a:pt x="f3" y="f10"/>
                    <a:pt x="f11" y="f5"/>
                    <a:pt x="f12"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314;p49">
              <a:extLst>
                <a:ext uri="{FF2B5EF4-FFF2-40B4-BE49-F238E27FC236}">
                  <a16:creationId xmlns:a16="http://schemas.microsoft.com/office/drawing/2014/main" id="{C4F72E9E-9066-3822-1BE2-D861FB4B6B3F}"/>
                </a:ext>
              </a:extLst>
            </p:cNvPr>
            <p:cNvSpPr/>
            <p:nvPr/>
          </p:nvSpPr>
          <p:spPr>
            <a:xfrm>
              <a:off x="4525969" y="1523335"/>
              <a:ext cx="85340" cy="97977"/>
            </a:xfrm>
            <a:custGeom>
              <a:avLst/>
              <a:gdLst>
                <a:gd name="f0" fmla="val w"/>
                <a:gd name="f1" fmla="val h"/>
                <a:gd name="f2" fmla="val 0"/>
                <a:gd name="f3" fmla="val 2573"/>
                <a:gd name="f4" fmla="val 2954"/>
                <a:gd name="f5" fmla="val 1286"/>
                <a:gd name="f6" fmla="val 1"/>
                <a:gd name="f7" fmla="val 1072"/>
                <a:gd name="f8" fmla="val 144"/>
                <a:gd name="f9" fmla="val 429"/>
                <a:gd name="f10" fmla="val 692"/>
                <a:gd name="f11" fmla="val 48"/>
                <a:gd name="f12" fmla="val 1454"/>
                <a:gd name="f13" fmla="val 2311"/>
                <a:gd name="f14" fmla="val 881"/>
                <a:gd name="f15" fmla="val 1262"/>
                <a:gd name="f16" fmla="val 1715"/>
                <a:gd name="f17" fmla="val 2548"/>
                <a:gd name="f18" fmla="val 2572"/>
                <a:gd name="f19" fmla="val 2191"/>
                <a:gd name="f20" fmla="val 1501"/>
                <a:gd name="f21" fmla="*/ f0 1 2573"/>
                <a:gd name="f22" fmla="*/ f1 1 2954"/>
                <a:gd name="f23" fmla="val f2"/>
                <a:gd name="f24" fmla="val f3"/>
                <a:gd name="f25" fmla="val f4"/>
                <a:gd name="f26" fmla="+- f25 0 f23"/>
                <a:gd name="f27" fmla="+- f24 0 f23"/>
                <a:gd name="f28" fmla="*/ f27 1 2573"/>
                <a:gd name="f29" fmla="*/ f26 1 295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73" h="2954">
                  <a:moveTo>
                    <a:pt x="f5" y="f6"/>
                  </a:moveTo>
                  <a:lnTo>
                    <a:pt x="f7" y="f8"/>
                  </a:lnTo>
                  <a:cubicBezTo>
                    <a:pt x="f9" y="f10"/>
                    <a:pt x="f11" y="f12"/>
                    <a:pt x="f2" y="f13"/>
                  </a:cubicBezTo>
                  <a:cubicBezTo>
                    <a:pt x="f11" y="f13"/>
                    <a:pt x="f14" y="f13"/>
                    <a:pt x="f15" y="f4"/>
                  </a:cubicBezTo>
                  <a:cubicBezTo>
                    <a:pt x="f16" y="f13"/>
                    <a:pt x="f17" y="f13"/>
                    <a:pt x="f18" y="f13"/>
                  </a:cubicBezTo>
                  <a:cubicBezTo>
                    <a:pt x="f18" y="f12"/>
                    <a:pt x="f19" y="f10"/>
                    <a:pt x="f20" y="f8"/>
                  </a:cubicBezTo>
                  <a:lnTo>
                    <a:pt x="f5" y="f6"/>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1" name="Google Shape;2315;p49">
            <a:extLst>
              <a:ext uri="{FF2B5EF4-FFF2-40B4-BE49-F238E27FC236}">
                <a16:creationId xmlns:a16="http://schemas.microsoft.com/office/drawing/2014/main" id="{24FE8019-3720-54E2-D69E-8E92E50A7E40}"/>
              </a:ext>
            </a:extLst>
          </p:cNvPr>
          <p:cNvGrpSpPr/>
          <p:nvPr/>
        </p:nvGrpSpPr>
        <p:grpSpPr>
          <a:xfrm>
            <a:off x="1703170" y="1520985"/>
            <a:ext cx="364946" cy="356003"/>
            <a:chOff x="1703170" y="1520985"/>
            <a:chExt cx="364946" cy="356003"/>
          </a:xfrm>
        </p:grpSpPr>
        <p:sp>
          <p:nvSpPr>
            <p:cNvPr id="72" name="Google Shape;2316;p49">
              <a:extLst>
                <a:ext uri="{FF2B5EF4-FFF2-40B4-BE49-F238E27FC236}">
                  <a16:creationId xmlns:a16="http://schemas.microsoft.com/office/drawing/2014/main" id="{10DEC613-5627-F6FF-1F2B-7B3FC8B91B22}"/>
                </a:ext>
              </a:extLst>
            </p:cNvPr>
            <p:cNvSpPr/>
            <p:nvPr/>
          </p:nvSpPr>
          <p:spPr>
            <a:xfrm>
              <a:off x="1765560" y="1520985"/>
              <a:ext cx="190387" cy="180630"/>
            </a:xfrm>
            <a:custGeom>
              <a:avLst/>
              <a:gdLst>
                <a:gd name="f0" fmla="val w"/>
                <a:gd name="f1" fmla="val h"/>
                <a:gd name="f2" fmla="val 0"/>
                <a:gd name="f3" fmla="val 5740"/>
                <a:gd name="f4" fmla="val 5446"/>
                <a:gd name="f5" fmla="val 3643"/>
                <a:gd name="f6" fmla="val 1"/>
                <a:gd name="f7" fmla="val 2792"/>
                <a:gd name="f8" fmla="val 1933"/>
                <a:gd name="f9" fmla="val 324"/>
                <a:gd name="f10" fmla="val 1263"/>
                <a:gd name="f11" fmla="val 969"/>
                <a:gd name="f12" fmla="val 24"/>
                <a:gd name="f13" fmla="val 2207"/>
                <a:gd name="f14" fmla="val 4160"/>
                <a:gd name="f15" fmla="val 1072"/>
                <a:gd name="f16" fmla="val 1120"/>
                <a:gd name="f17" fmla="val 5351"/>
                <a:gd name="f18" fmla="val 5597"/>
                <a:gd name="f19" fmla="val 873"/>
                <a:gd name="f20" fmla="val 754"/>
                <a:gd name="f21" fmla="val 5137"/>
                <a:gd name="f22" fmla="val 252"/>
                <a:gd name="f23" fmla="val 4393"/>
                <a:gd name="f24" fmla="*/ f0 1 5740"/>
                <a:gd name="f25" fmla="*/ f1 1 5446"/>
                <a:gd name="f26" fmla="val f2"/>
                <a:gd name="f27" fmla="val f3"/>
                <a:gd name="f28" fmla="val f4"/>
                <a:gd name="f29" fmla="+- f28 0 f26"/>
                <a:gd name="f30" fmla="+- f27 0 f26"/>
                <a:gd name="f31" fmla="*/ f30 1 5740"/>
                <a:gd name="f32" fmla="*/ f29 1 5446"/>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5740" h="5446">
                  <a:moveTo>
                    <a:pt x="f5" y="f6"/>
                  </a:moveTo>
                  <a:cubicBezTo>
                    <a:pt x="f7" y="f6"/>
                    <a:pt x="f8" y="f9"/>
                    <a:pt x="f10" y="f11"/>
                  </a:cubicBezTo>
                  <a:cubicBezTo>
                    <a:pt x="f12" y="f13"/>
                    <a:pt x="f6" y="f14"/>
                    <a:pt x="f15" y="f4"/>
                  </a:cubicBezTo>
                  <a:cubicBezTo>
                    <a:pt x="f16" y="f17"/>
                    <a:pt x="f18" y="f19"/>
                    <a:pt x="f3" y="f20"/>
                  </a:cubicBezTo>
                  <a:cubicBezTo>
                    <a:pt x="f21" y="f22"/>
                    <a:pt x="f23"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317;p49">
              <a:extLst>
                <a:ext uri="{FF2B5EF4-FFF2-40B4-BE49-F238E27FC236}">
                  <a16:creationId xmlns:a16="http://schemas.microsoft.com/office/drawing/2014/main" id="{2EFA9671-973E-C383-4068-118801E7ECFE}"/>
                </a:ext>
              </a:extLst>
            </p:cNvPr>
            <p:cNvSpPr/>
            <p:nvPr/>
          </p:nvSpPr>
          <p:spPr>
            <a:xfrm>
              <a:off x="1815312" y="1560990"/>
              <a:ext cx="191210" cy="180200"/>
            </a:xfrm>
            <a:custGeom>
              <a:avLst/>
              <a:gdLst>
                <a:gd name="f0" fmla="val w"/>
                <a:gd name="f1" fmla="val h"/>
                <a:gd name="f2" fmla="val 0"/>
                <a:gd name="f3" fmla="val 5765"/>
                <a:gd name="f4" fmla="val 5433"/>
                <a:gd name="f5" fmla="val 4692"/>
                <a:gd name="f6" fmla="val 1"/>
                <a:gd name="f7" fmla="val 4668"/>
                <a:gd name="f8" fmla="val 610"/>
                <a:gd name="f9" fmla="val 5176"/>
                <a:gd name="f10" fmla="val 1364"/>
                <a:gd name="f11" fmla="val 2123"/>
                <a:gd name="f12" fmla="val 2966"/>
                <a:gd name="f13" fmla="val 3814"/>
                <a:gd name="f14" fmla="val 5117"/>
                <a:gd name="f15" fmla="val 4478"/>
                <a:gd name="f16" fmla="val 5693"/>
                <a:gd name="f17" fmla="val 3216"/>
                <a:gd name="f18" fmla="val 5764"/>
                <a:gd name="f19" fmla="val 1287"/>
                <a:gd name="f20" fmla="*/ f0 1 5765"/>
                <a:gd name="f21" fmla="*/ f1 1 5433"/>
                <a:gd name="f22" fmla="val f2"/>
                <a:gd name="f23" fmla="val f3"/>
                <a:gd name="f24" fmla="val f4"/>
                <a:gd name="f25" fmla="+- f24 0 f22"/>
                <a:gd name="f26" fmla="+- f23 0 f22"/>
                <a:gd name="f27" fmla="*/ f26 1 5765"/>
                <a:gd name="f28" fmla="*/ f25 1 54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5" h="5433">
                  <a:moveTo>
                    <a:pt x="f5" y="f6"/>
                  </a:moveTo>
                  <a:lnTo>
                    <a:pt x="f6" y="f7"/>
                  </a:lnTo>
                  <a:cubicBezTo>
                    <a:pt x="f8" y="f9"/>
                    <a:pt x="f10" y="f4"/>
                    <a:pt x="f11" y="f4"/>
                  </a:cubicBezTo>
                  <a:cubicBezTo>
                    <a:pt x="f12" y="f4"/>
                    <a:pt x="f13" y="f14"/>
                    <a:pt x="f15" y="f15"/>
                  </a:cubicBezTo>
                  <a:cubicBezTo>
                    <a:pt x="f16" y="f17"/>
                    <a:pt x="f18" y="f19"/>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2318;p49">
              <a:extLst>
                <a:ext uri="{FF2B5EF4-FFF2-40B4-BE49-F238E27FC236}">
                  <a16:creationId xmlns:a16="http://schemas.microsoft.com/office/drawing/2014/main" id="{9EB44656-3AF4-D743-21E6-7676D3C3605A}"/>
                </a:ext>
              </a:extLst>
            </p:cNvPr>
            <p:cNvSpPr/>
            <p:nvPr/>
          </p:nvSpPr>
          <p:spPr>
            <a:xfrm>
              <a:off x="1703170" y="1718971"/>
              <a:ext cx="171450" cy="157212"/>
            </a:xfrm>
            <a:custGeom>
              <a:avLst/>
              <a:gdLst>
                <a:gd name="f0" fmla="val w"/>
                <a:gd name="f1" fmla="val h"/>
                <a:gd name="f2" fmla="val 0"/>
                <a:gd name="f3" fmla="val 5169"/>
                <a:gd name="f4" fmla="val 4740"/>
                <a:gd name="f5" fmla="val 2501"/>
                <a:gd name="f6" fmla="val 1"/>
                <a:gd name="f7" fmla="val 1286"/>
                <a:gd name="f8" fmla="val 215"/>
                <a:gd name="f9" fmla="val 930"/>
                <a:gd name="f10" fmla="val 119"/>
                <a:gd name="f11" fmla="val 2144"/>
                <a:gd name="f12" fmla="val 3549"/>
                <a:gd name="f13" fmla="val 1096"/>
                <a:gd name="f14" fmla="val 2477"/>
                <a:gd name="f15" fmla="val 5168"/>
                <a:gd name="f16" fmla="val 1215"/>
                <a:gd name="f17" fmla="val 4215"/>
                <a:gd name="f18" fmla="val 1191"/>
                <a:gd name="f19" fmla="val 3310"/>
                <a:gd name="f20" fmla="val 787"/>
                <a:gd name="f21" fmla="val 2620"/>
                <a:gd name="f22" fmla="*/ f0 1 5169"/>
                <a:gd name="f23" fmla="*/ f1 1 4740"/>
                <a:gd name="f24" fmla="val f2"/>
                <a:gd name="f25" fmla="val f3"/>
                <a:gd name="f26" fmla="val f4"/>
                <a:gd name="f27" fmla="+- f26 0 f24"/>
                <a:gd name="f28" fmla="+- f25 0 f24"/>
                <a:gd name="f29" fmla="*/ f28 1 5169"/>
                <a:gd name="f30" fmla="*/ f27 1 4740"/>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169" h="4740">
                  <a:moveTo>
                    <a:pt x="f5" y="f6"/>
                  </a:moveTo>
                  <a:cubicBezTo>
                    <a:pt x="f7" y="f6"/>
                    <a:pt x="f8" y="f9"/>
                    <a:pt x="f10" y="f11"/>
                  </a:cubicBezTo>
                  <a:cubicBezTo>
                    <a:pt x="f2" y="f12"/>
                    <a:pt x="f13" y="f4"/>
                    <a:pt x="f14" y="f4"/>
                  </a:cubicBezTo>
                  <a:lnTo>
                    <a:pt x="f15" y="f4"/>
                  </a:lnTo>
                  <a:lnTo>
                    <a:pt x="f15" y="f16"/>
                  </a:lnTo>
                  <a:cubicBezTo>
                    <a:pt x="f17" y="f18"/>
                    <a:pt x="f19" y="f20"/>
                    <a:pt x="f21"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2319;p49">
              <a:extLst>
                <a:ext uri="{FF2B5EF4-FFF2-40B4-BE49-F238E27FC236}">
                  <a16:creationId xmlns:a16="http://schemas.microsoft.com/office/drawing/2014/main" id="{BEA05A78-9AB4-E614-1ED2-4A1875C0F98B}"/>
                </a:ext>
              </a:extLst>
            </p:cNvPr>
            <p:cNvSpPr/>
            <p:nvPr/>
          </p:nvSpPr>
          <p:spPr>
            <a:xfrm>
              <a:off x="1894316" y="1718971"/>
              <a:ext cx="173800" cy="158017"/>
            </a:xfrm>
            <a:custGeom>
              <a:avLst/>
              <a:gdLst>
                <a:gd name="f0" fmla="val w"/>
                <a:gd name="f1" fmla="val h"/>
                <a:gd name="f2" fmla="val 0"/>
                <a:gd name="f3" fmla="val 5240"/>
                <a:gd name="f4" fmla="val 4764"/>
                <a:gd name="f5" fmla="val 2620"/>
                <a:gd name="f6" fmla="val 1"/>
                <a:gd name="f7" fmla="val 1953"/>
                <a:gd name="f8" fmla="val 739"/>
                <a:gd name="f9" fmla="val 1024"/>
                <a:gd name="f10" fmla="val 1191"/>
                <a:gd name="f11" fmla="val 1263"/>
                <a:gd name="f12" fmla="val 2858"/>
                <a:gd name="f13" fmla="val 1906"/>
                <a:gd name="f14" fmla="val 3478"/>
                <a:gd name="f15" fmla="val 48"/>
                <a:gd name="f16" fmla="val 2715"/>
                <a:gd name="f17" fmla="val 3930"/>
                <a:gd name="f18" fmla="val 5001"/>
                <a:gd name="f19" fmla="val 3835"/>
                <a:gd name="f20" fmla="val 5097"/>
                <a:gd name="f21" fmla="val 4120"/>
                <a:gd name="f22" fmla="val 2739"/>
                <a:gd name="f23" fmla="*/ f0 1 5240"/>
                <a:gd name="f24" fmla="*/ f1 1 4764"/>
                <a:gd name="f25" fmla="val f2"/>
                <a:gd name="f26" fmla="val f3"/>
                <a:gd name="f27" fmla="val f4"/>
                <a:gd name="f28" fmla="+- f27 0 f25"/>
                <a:gd name="f29" fmla="+- f26 0 f25"/>
                <a:gd name="f30" fmla="*/ f29 1 5240"/>
                <a:gd name="f31" fmla="*/ f28 1 476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240" h="4764">
                  <a:moveTo>
                    <a:pt x="f5" y="f6"/>
                  </a:moveTo>
                  <a:cubicBezTo>
                    <a:pt x="f7" y="f8"/>
                    <a:pt x="f9" y="f10"/>
                    <a:pt x="f2" y="f11"/>
                  </a:cubicBezTo>
                  <a:lnTo>
                    <a:pt x="f2" y="f12"/>
                  </a:lnTo>
                  <a:lnTo>
                    <a:pt x="f13" y="f12"/>
                  </a:lnTo>
                  <a:lnTo>
                    <a:pt x="f13" y="f14"/>
                  </a:lnTo>
                  <a:lnTo>
                    <a:pt x="f15" y="f14"/>
                  </a:lnTo>
                  <a:lnTo>
                    <a:pt x="f15" y="f4"/>
                  </a:lnTo>
                  <a:lnTo>
                    <a:pt x="f16" y="f4"/>
                  </a:lnTo>
                  <a:cubicBezTo>
                    <a:pt x="f17" y="f4"/>
                    <a:pt x="f18" y="f19"/>
                    <a:pt x="f20" y="f5"/>
                  </a:cubicBezTo>
                  <a:cubicBezTo>
                    <a:pt x="f3" y="f10"/>
                    <a:pt x="f21" y="f6"/>
                    <a:pt x="f22"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6" name="Google Shape;2320;p49">
            <a:extLst>
              <a:ext uri="{FF2B5EF4-FFF2-40B4-BE49-F238E27FC236}">
                <a16:creationId xmlns:a16="http://schemas.microsoft.com/office/drawing/2014/main" id="{2017EB19-0244-9EC0-C2A7-E864F23B2B44}"/>
              </a:ext>
            </a:extLst>
          </p:cNvPr>
          <p:cNvGrpSpPr/>
          <p:nvPr/>
        </p:nvGrpSpPr>
        <p:grpSpPr>
          <a:xfrm>
            <a:off x="1735668" y="3181142"/>
            <a:ext cx="274136" cy="357850"/>
            <a:chOff x="1735668" y="3181142"/>
            <a:chExt cx="274136" cy="357850"/>
          </a:xfrm>
        </p:grpSpPr>
        <p:sp>
          <p:nvSpPr>
            <p:cNvPr id="77" name="Google Shape;2321;p49">
              <a:extLst>
                <a:ext uri="{FF2B5EF4-FFF2-40B4-BE49-F238E27FC236}">
                  <a16:creationId xmlns:a16="http://schemas.microsoft.com/office/drawing/2014/main" id="{05CFCF14-FF17-F18C-6C4B-A42AC48D4CB0}"/>
                </a:ext>
              </a:extLst>
            </p:cNvPr>
            <p:cNvSpPr/>
            <p:nvPr/>
          </p:nvSpPr>
          <p:spPr>
            <a:xfrm>
              <a:off x="1820213" y="3234077"/>
              <a:ext cx="21360" cy="21360"/>
            </a:xfrm>
            <a:custGeom>
              <a:avLst/>
              <a:gdLst>
                <a:gd name="f0" fmla="val w"/>
                <a:gd name="f1" fmla="val h"/>
                <a:gd name="f2" fmla="val 0"/>
                <a:gd name="f3" fmla="val 644"/>
                <a:gd name="f4" fmla="val 643"/>
                <a:gd name="f5" fmla="*/ f0 1 644"/>
                <a:gd name="f6" fmla="*/ f1 1 644"/>
                <a:gd name="f7" fmla="val f2"/>
                <a:gd name="f8" fmla="val f3"/>
                <a:gd name="f9" fmla="+- f8 0 f7"/>
                <a:gd name="f10" fmla="*/ f9 1 644"/>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44" h="644">
                  <a:moveTo>
                    <a:pt x="f2" y="f2"/>
                  </a:moveTo>
                  <a:lnTo>
                    <a:pt x="f2" y="f4"/>
                  </a:lnTo>
                  <a:lnTo>
                    <a:pt x="f4" y="f4"/>
                  </a:lnTo>
                  <a:lnTo>
                    <a:pt x="f4"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2322;p49">
              <a:extLst>
                <a:ext uri="{FF2B5EF4-FFF2-40B4-BE49-F238E27FC236}">
                  <a16:creationId xmlns:a16="http://schemas.microsoft.com/office/drawing/2014/main" id="{287828B6-9FCA-DA25-0EC4-F57646059A2C}"/>
                </a:ext>
              </a:extLst>
            </p:cNvPr>
            <p:cNvSpPr/>
            <p:nvPr/>
          </p:nvSpPr>
          <p:spPr>
            <a:xfrm>
              <a:off x="1778325" y="3234077"/>
              <a:ext cx="21360" cy="21360"/>
            </a:xfrm>
            <a:custGeom>
              <a:avLst/>
              <a:gdLst>
                <a:gd name="f0" fmla="val w"/>
                <a:gd name="f1" fmla="val h"/>
                <a:gd name="f2" fmla="val 0"/>
                <a:gd name="f3" fmla="val 644"/>
                <a:gd name="f4" fmla="val 1"/>
                <a:gd name="f5" fmla="val 643"/>
                <a:gd name="f6" fmla="*/ f0 1 644"/>
                <a:gd name="f7" fmla="*/ f1 1 644"/>
                <a:gd name="f8" fmla="val f2"/>
                <a:gd name="f9" fmla="val f3"/>
                <a:gd name="f10" fmla="+- f9 0 f8"/>
                <a:gd name="f11" fmla="*/ f10 1 644"/>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644" h="644">
                  <a:moveTo>
                    <a:pt x="f4" y="f2"/>
                  </a:moveTo>
                  <a:lnTo>
                    <a:pt x="f4" y="f5"/>
                  </a:lnTo>
                  <a:lnTo>
                    <a:pt x="f3" y="f5"/>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2323;p49">
              <a:extLst>
                <a:ext uri="{FF2B5EF4-FFF2-40B4-BE49-F238E27FC236}">
                  <a16:creationId xmlns:a16="http://schemas.microsoft.com/office/drawing/2014/main" id="{00493C25-59BD-3346-A639-5C20D315EB2B}"/>
                </a:ext>
              </a:extLst>
            </p:cNvPr>
            <p:cNvSpPr/>
            <p:nvPr/>
          </p:nvSpPr>
          <p:spPr>
            <a:xfrm>
              <a:off x="1735668" y="3234077"/>
              <a:ext cx="20601" cy="21360"/>
            </a:xfrm>
            <a:custGeom>
              <a:avLst/>
              <a:gdLst>
                <a:gd name="f0" fmla="val w"/>
                <a:gd name="f1" fmla="val h"/>
                <a:gd name="f2" fmla="val 0"/>
                <a:gd name="f3" fmla="val 621"/>
                <a:gd name="f4" fmla="val 644"/>
                <a:gd name="f5" fmla="val 1"/>
                <a:gd name="f6" fmla="val 643"/>
                <a:gd name="f7" fmla="val 620"/>
                <a:gd name="f8" fmla="*/ f0 1 621"/>
                <a:gd name="f9" fmla="*/ f1 1 644"/>
                <a:gd name="f10" fmla="val f2"/>
                <a:gd name="f11" fmla="val f3"/>
                <a:gd name="f12" fmla="val f4"/>
                <a:gd name="f13" fmla="+- f12 0 f10"/>
                <a:gd name="f14" fmla="+- f11 0 f10"/>
                <a:gd name="f15" fmla="*/ f14 1 621"/>
                <a:gd name="f16" fmla="*/ f13 1 64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21" h="644">
                  <a:moveTo>
                    <a:pt x="f5" y="f2"/>
                  </a:moveTo>
                  <a:lnTo>
                    <a:pt x="f5" y="f6"/>
                  </a:lnTo>
                  <a:lnTo>
                    <a:pt x="f7" y="f6"/>
                  </a:lnTo>
                  <a:lnTo>
                    <a:pt x="f7"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2324;p49">
              <a:extLst>
                <a:ext uri="{FF2B5EF4-FFF2-40B4-BE49-F238E27FC236}">
                  <a16:creationId xmlns:a16="http://schemas.microsoft.com/office/drawing/2014/main" id="{02FC5FA0-6364-3F7C-6787-35906F6F9E65}"/>
                </a:ext>
              </a:extLst>
            </p:cNvPr>
            <p:cNvSpPr/>
            <p:nvPr/>
          </p:nvSpPr>
          <p:spPr>
            <a:xfrm>
              <a:off x="1778325" y="3275143"/>
              <a:ext cx="21360" cy="21360"/>
            </a:xfrm>
            <a:custGeom>
              <a:avLst/>
              <a:gdLst>
                <a:gd name="f0" fmla="val w"/>
                <a:gd name="f1" fmla="val h"/>
                <a:gd name="f2" fmla="val 0"/>
                <a:gd name="f3" fmla="val 644"/>
                <a:gd name="f4" fmla="val 1"/>
                <a:gd name="f5" fmla="val 643"/>
                <a:gd name="f6" fmla="*/ f0 1 644"/>
                <a:gd name="f7" fmla="*/ f1 1 644"/>
                <a:gd name="f8" fmla="val f2"/>
                <a:gd name="f9" fmla="val f3"/>
                <a:gd name="f10" fmla="+- f9 0 f8"/>
                <a:gd name="f11" fmla="*/ f10 1 644"/>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644" h="644">
                  <a:moveTo>
                    <a:pt x="f4" y="f2"/>
                  </a:moveTo>
                  <a:lnTo>
                    <a:pt x="f4" y="f5"/>
                  </a:lnTo>
                  <a:lnTo>
                    <a:pt x="f3" y="f5"/>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2325;p49">
              <a:extLst>
                <a:ext uri="{FF2B5EF4-FFF2-40B4-BE49-F238E27FC236}">
                  <a16:creationId xmlns:a16="http://schemas.microsoft.com/office/drawing/2014/main" id="{D978FCA3-90FD-F1F1-FA19-AF6D63525EF4}"/>
                </a:ext>
              </a:extLst>
            </p:cNvPr>
            <p:cNvSpPr/>
            <p:nvPr/>
          </p:nvSpPr>
          <p:spPr>
            <a:xfrm>
              <a:off x="1735668" y="3286189"/>
              <a:ext cx="20601" cy="21360"/>
            </a:xfrm>
            <a:custGeom>
              <a:avLst/>
              <a:gdLst>
                <a:gd name="f0" fmla="val w"/>
                <a:gd name="f1" fmla="val h"/>
                <a:gd name="f2" fmla="val 0"/>
                <a:gd name="f3" fmla="val 621"/>
                <a:gd name="f4" fmla="val 644"/>
                <a:gd name="f5" fmla="val 1"/>
                <a:gd name="f6" fmla="val 620"/>
                <a:gd name="f7" fmla="*/ f0 1 621"/>
                <a:gd name="f8" fmla="*/ f1 1 644"/>
                <a:gd name="f9" fmla="val f2"/>
                <a:gd name="f10" fmla="val f3"/>
                <a:gd name="f11" fmla="val f4"/>
                <a:gd name="f12" fmla="+- f11 0 f9"/>
                <a:gd name="f13" fmla="+- f10 0 f9"/>
                <a:gd name="f14" fmla="*/ f13 1 621"/>
                <a:gd name="f15" fmla="*/ f12 1 644"/>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21" h="644">
                  <a:moveTo>
                    <a:pt x="f5" y="f5"/>
                  </a:moveTo>
                  <a:lnTo>
                    <a:pt x="f5" y="f4"/>
                  </a:lnTo>
                  <a:lnTo>
                    <a:pt x="f6" y="f4"/>
                  </a:lnTo>
                  <a:lnTo>
                    <a:pt x="f6"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2326;p49">
              <a:extLst>
                <a:ext uri="{FF2B5EF4-FFF2-40B4-BE49-F238E27FC236}">
                  <a16:creationId xmlns:a16="http://schemas.microsoft.com/office/drawing/2014/main" id="{96B03A59-F3A9-4AA8-74A6-90A9647DC575}"/>
                </a:ext>
              </a:extLst>
            </p:cNvPr>
            <p:cNvSpPr/>
            <p:nvPr/>
          </p:nvSpPr>
          <p:spPr>
            <a:xfrm>
              <a:off x="1778325" y="3191429"/>
              <a:ext cx="21360" cy="21360"/>
            </a:xfrm>
            <a:custGeom>
              <a:avLst/>
              <a:gdLst>
                <a:gd name="f0" fmla="val w"/>
                <a:gd name="f1" fmla="val h"/>
                <a:gd name="f2" fmla="val 0"/>
                <a:gd name="f3" fmla="val 644"/>
                <a:gd name="f4" fmla="val 1"/>
                <a:gd name="f5" fmla="val 643"/>
                <a:gd name="f6" fmla="*/ f0 1 644"/>
                <a:gd name="f7" fmla="*/ f1 1 644"/>
                <a:gd name="f8" fmla="val f2"/>
                <a:gd name="f9" fmla="val f3"/>
                <a:gd name="f10" fmla="+- f9 0 f8"/>
                <a:gd name="f11" fmla="*/ f10 1 644"/>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644" h="644">
                  <a:moveTo>
                    <a:pt x="f4" y="f2"/>
                  </a:moveTo>
                  <a:lnTo>
                    <a:pt x="f4" y="f5"/>
                  </a:lnTo>
                  <a:lnTo>
                    <a:pt x="f3" y="f5"/>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2327;p49">
              <a:extLst>
                <a:ext uri="{FF2B5EF4-FFF2-40B4-BE49-F238E27FC236}">
                  <a16:creationId xmlns:a16="http://schemas.microsoft.com/office/drawing/2014/main" id="{C0BA943F-A7B1-9309-8D54-3C0BA8A2AE10}"/>
                </a:ext>
              </a:extLst>
            </p:cNvPr>
            <p:cNvSpPr/>
            <p:nvPr/>
          </p:nvSpPr>
          <p:spPr>
            <a:xfrm>
              <a:off x="1735668" y="3181142"/>
              <a:ext cx="20601" cy="22155"/>
            </a:xfrm>
            <a:custGeom>
              <a:avLst/>
              <a:gdLst>
                <a:gd name="f0" fmla="val w"/>
                <a:gd name="f1" fmla="val h"/>
                <a:gd name="f2" fmla="val 0"/>
                <a:gd name="f3" fmla="val 621"/>
                <a:gd name="f4" fmla="val 668"/>
                <a:gd name="f5" fmla="val 1"/>
                <a:gd name="f6" fmla="val 667"/>
                <a:gd name="f7" fmla="val 620"/>
                <a:gd name="f8" fmla="*/ f0 1 621"/>
                <a:gd name="f9" fmla="*/ f1 1 668"/>
                <a:gd name="f10" fmla="val f2"/>
                <a:gd name="f11" fmla="val f3"/>
                <a:gd name="f12" fmla="val f4"/>
                <a:gd name="f13" fmla="+- f12 0 f10"/>
                <a:gd name="f14" fmla="+- f11 0 f10"/>
                <a:gd name="f15" fmla="*/ f14 1 621"/>
                <a:gd name="f16" fmla="*/ f13 1 6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21" h="668">
                  <a:moveTo>
                    <a:pt x="f5" y="f5"/>
                  </a:moveTo>
                  <a:lnTo>
                    <a:pt x="f5" y="f6"/>
                  </a:lnTo>
                  <a:lnTo>
                    <a:pt x="f7" y="f6"/>
                  </a:lnTo>
                  <a:lnTo>
                    <a:pt x="f7"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2328;p49">
              <a:extLst>
                <a:ext uri="{FF2B5EF4-FFF2-40B4-BE49-F238E27FC236}">
                  <a16:creationId xmlns:a16="http://schemas.microsoft.com/office/drawing/2014/main" id="{CEBC9A9B-FAC7-D8F5-7E48-93A8CF800485}"/>
                </a:ext>
              </a:extLst>
            </p:cNvPr>
            <p:cNvSpPr/>
            <p:nvPr/>
          </p:nvSpPr>
          <p:spPr>
            <a:xfrm>
              <a:off x="1872325" y="3211958"/>
              <a:ext cx="83786" cy="63221"/>
            </a:xfrm>
            <a:custGeom>
              <a:avLst/>
              <a:gdLst>
                <a:gd name="f0" fmla="val w"/>
                <a:gd name="f1" fmla="val h"/>
                <a:gd name="f2" fmla="val 0"/>
                <a:gd name="f3" fmla="val 2526"/>
                <a:gd name="f4" fmla="val 1906"/>
                <a:gd name="f5" fmla="val 620"/>
                <a:gd name="f6" fmla="val 667"/>
                <a:gd name="f7" fmla="val 1"/>
                <a:gd name="f8" fmla="val 1310"/>
                <a:gd name="f9" fmla="val 1905"/>
                <a:gd name="f10" fmla="val 2525"/>
                <a:gd name="f11" fmla="*/ f0 1 2526"/>
                <a:gd name="f12" fmla="*/ f1 1 1906"/>
                <a:gd name="f13" fmla="val f2"/>
                <a:gd name="f14" fmla="val f3"/>
                <a:gd name="f15" fmla="val f4"/>
                <a:gd name="f16" fmla="+- f15 0 f13"/>
                <a:gd name="f17" fmla="+- f14 0 f13"/>
                <a:gd name="f18" fmla="*/ f17 1 2526"/>
                <a:gd name="f19" fmla="*/ f16 1 190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526" h="1906">
                  <a:moveTo>
                    <a:pt x="f5" y="f2"/>
                  </a:moveTo>
                  <a:lnTo>
                    <a:pt x="f5" y="f6"/>
                  </a:lnTo>
                  <a:lnTo>
                    <a:pt x="f7" y="f6"/>
                  </a:lnTo>
                  <a:lnTo>
                    <a:pt x="f7" y="f8"/>
                  </a:lnTo>
                  <a:lnTo>
                    <a:pt x="f5" y="f8"/>
                  </a:lnTo>
                  <a:lnTo>
                    <a:pt x="f5" y="f9"/>
                  </a:lnTo>
                  <a:lnTo>
                    <a:pt x="f10" y="f9"/>
                  </a:lnTo>
                  <a:lnTo>
                    <a:pt x="f10"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2329;p49">
              <a:extLst>
                <a:ext uri="{FF2B5EF4-FFF2-40B4-BE49-F238E27FC236}">
                  <a16:creationId xmlns:a16="http://schemas.microsoft.com/office/drawing/2014/main" id="{E9AB5ACC-E422-104E-BDEE-2EEFCB7EC32F}"/>
                </a:ext>
              </a:extLst>
            </p:cNvPr>
            <p:cNvSpPr/>
            <p:nvPr/>
          </p:nvSpPr>
          <p:spPr>
            <a:xfrm>
              <a:off x="1841546" y="3339123"/>
              <a:ext cx="168258" cy="136684"/>
            </a:xfrm>
            <a:custGeom>
              <a:avLst/>
              <a:gdLst>
                <a:gd name="f0" fmla="val w"/>
                <a:gd name="f1" fmla="val h"/>
                <a:gd name="f2" fmla="val 0"/>
                <a:gd name="f3" fmla="val 5073"/>
                <a:gd name="f4" fmla="val 4121"/>
                <a:gd name="f5" fmla="val 2858"/>
                <a:gd name="f6" fmla="val 929"/>
                <a:gd name="f7" fmla="val 1715"/>
                <a:gd name="f8" fmla="val 3644"/>
                <a:gd name="f9" fmla="val 2358"/>
                <a:gd name="f10" fmla="val 3144"/>
                <a:gd name="f11" fmla="val 2191"/>
                <a:gd name="f12" fmla="val 1429"/>
                <a:gd name="f13" fmla="val 4120"/>
                <a:gd name="f14" fmla="*/ f0 1 5073"/>
                <a:gd name="f15" fmla="*/ f1 1 4121"/>
                <a:gd name="f16" fmla="val f2"/>
                <a:gd name="f17" fmla="val f3"/>
                <a:gd name="f18" fmla="val f4"/>
                <a:gd name="f19" fmla="+- f18 0 f16"/>
                <a:gd name="f20" fmla="+- f17 0 f16"/>
                <a:gd name="f21" fmla="*/ f20 1 5073"/>
                <a:gd name="f22" fmla="*/ f19 1 412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073" h="4121">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2" y="f2"/>
                  </a:moveTo>
                  <a:lnTo>
                    <a:pt x="f2" y="f13"/>
                  </a:lnTo>
                  <a:lnTo>
                    <a:pt x="f3" y="f13"/>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2330;p49">
              <a:extLst>
                <a:ext uri="{FF2B5EF4-FFF2-40B4-BE49-F238E27FC236}">
                  <a16:creationId xmlns:a16="http://schemas.microsoft.com/office/drawing/2014/main" id="{38FE962E-2A05-FE65-D03C-401FF5EBD464}"/>
                </a:ext>
              </a:extLst>
            </p:cNvPr>
            <p:cNvSpPr/>
            <p:nvPr/>
          </p:nvSpPr>
          <p:spPr>
            <a:xfrm>
              <a:off x="1841546" y="3495513"/>
              <a:ext cx="168258" cy="43479"/>
            </a:xfrm>
            <a:custGeom>
              <a:avLst/>
              <a:gdLst>
                <a:gd name="f0" fmla="val w"/>
                <a:gd name="f1" fmla="val h"/>
                <a:gd name="f2" fmla="val 0"/>
                <a:gd name="f3" fmla="val 5073"/>
                <a:gd name="f4" fmla="val 1311"/>
                <a:gd name="f5" fmla="val 1"/>
                <a:gd name="f6" fmla="val 1310"/>
                <a:gd name="f7" fmla="*/ f0 1 5073"/>
                <a:gd name="f8" fmla="*/ f1 1 1311"/>
                <a:gd name="f9" fmla="val f2"/>
                <a:gd name="f10" fmla="val f3"/>
                <a:gd name="f11" fmla="val f4"/>
                <a:gd name="f12" fmla="+- f11 0 f9"/>
                <a:gd name="f13" fmla="+- f10 0 f9"/>
                <a:gd name="f14" fmla="*/ f13 1 5073"/>
                <a:gd name="f15" fmla="*/ f12 1 131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073" h="1311">
                  <a:moveTo>
                    <a:pt x="f2" y="f5"/>
                  </a:moveTo>
                  <a:lnTo>
                    <a:pt x="f2" y="f6"/>
                  </a:lnTo>
                  <a:lnTo>
                    <a:pt x="f3" y="f6"/>
                  </a:lnTo>
                  <a:lnTo>
                    <a:pt x="f3"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2331;p49">
              <a:extLst>
                <a:ext uri="{FF2B5EF4-FFF2-40B4-BE49-F238E27FC236}">
                  <a16:creationId xmlns:a16="http://schemas.microsoft.com/office/drawing/2014/main" id="{16F39592-8C00-DB20-87D5-1DA18C55FA1E}"/>
                </a:ext>
              </a:extLst>
            </p:cNvPr>
            <p:cNvSpPr/>
            <p:nvPr/>
          </p:nvSpPr>
          <p:spPr>
            <a:xfrm>
              <a:off x="1872325" y="3297271"/>
              <a:ext cx="105110" cy="21360"/>
            </a:xfrm>
            <a:custGeom>
              <a:avLst/>
              <a:gdLst>
                <a:gd name="f0" fmla="val w"/>
                <a:gd name="f1" fmla="val h"/>
                <a:gd name="f2" fmla="val 0"/>
                <a:gd name="f3" fmla="val 3169"/>
                <a:gd name="f4" fmla="val 644"/>
                <a:gd name="f5" fmla="val 1"/>
                <a:gd name="f6" fmla="val 643"/>
                <a:gd name="f7" fmla="val 3168"/>
                <a:gd name="f8" fmla="*/ f0 1 3169"/>
                <a:gd name="f9" fmla="*/ f1 1 644"/>
                <a:gd name="f10" fmla="val f2"/>
                <a:gd name="f11" fmla="val f3"/>
                <a:gd name="f12" fmla="val f4"/>
                <a:gd name="f13" fmla="+- f12 0 f10"/>
                <a:gd name="f14" fmla="+- f11 0 f10"/>
                <a:gd name="f15" fmla="*/ f14 1 3169"/>
                <a:gd name="f16" fmla="*/ f13 1 64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9" h="644">
                  <a:moveTo>
                    <a:pt x="f5" y="f2"/>
                  </a:moveTo>
                  <a:lnTo>
                    <a:pt x="f5" y="f6"/>
                  </a:lnTo>
                  <a:lnTo>
                    <a:pt x="f7" y="f6"/>
                  </a:lnTo>
                  <a:lnTo>
                    <a:pt x="f7"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8" name="Google Shape;2332;p49">
            <a:extLst>
              <a:ext uri="{FF2B5EF4-FFF2-40B4-BE49-F238E27FC236}">
                <a16:creationId xmlns:a16="http://schemas.microsoft.com/office/drawing/2014/main" id="{8B4D745E-9F7C-3252-F1B7-B830B7E3536E}"/>
              </a:ext>
            </a:extLst>
          </p:cNvPr>
          <p:cNvGrpSpPr/>
          <p:nvPr/>
        </p:nvGrpSpPr>
        <p:grpSpPr>
          <a:xfrm>
            <a:off x="178911" y="3121624"/>
            <a:ext cx="367789" cy="389323"/>
            <a:chOff x="178911" y="3121624"/>
            <a:chExt cx="367789" cy="389323"/>
          </a:xfrm>
        </p:grpSpPr>
        <p:sp>
          <p:nvSpPr>
            <p:cNvPr id="89" name="Google Shape;2333;p49">
              <a:extLst>
                <a:ext uri="{FF2B5EF4-FFF2-40B4-BE49-F238E27FC236}">
                  <a16:creationId xmlns:a16="http://schemas.microsoft.com/office/drawing/2014/main" id="{FAD5FF42-141D-4F02-AE95-4099B895BAC8}"/>
                </a:ext>
              </a:extLst>
            </p:cNvPr>
            <p:cNvSpPr/>
            <p:nvPr/>
          </p:nvSpPr>
          <p:spPr>
            <a:xfrm>
              <a:off x="238923" y="3182404"/>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2334;p49">
              <a:extLst>
                <a:ext uri="{FF2B5EF4-FFF2-40B4-BE49-F238E27FC236}">
                  <a16:creationId xmlns:a16="http://schemas.microsoft.com/office/drawing/2014/main" id="{56512838-747B-4871-FD89-F153FEFBBD7C}"/>
                </a:ext>
              </a:extLst>
            </p:cNvPr>
            <p:cNvSpPr/>
            <p:nvPr/>
          </p:nvSpPr>
          <p:spPr>
            <a:xfrm>
              <a:off x="178911" y="3376293"/>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2335;p49">
              <a:extLst>
                <a:ext uri="{FF2B5EF4-FFF2-40B4-BE49-F238E27FC236}">
                  <a16:creationId xmlns:a16="http://schemas.microsoft.com/office/drawing/2014/main" id="{4C84BC00-8ADA-2F08-2597-C3FA0A66C1F0}"/>
                </a:ext>
              </a:extLst>
            </p:cNvPr>
            <p:cNvSpPr/>
            <p:nvPr/>
          </p:nvSpPr>
          <p:spPr>
            <a:xfrm>
              <a:off x="268934" y="3121624"/>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2336;p49">
              <a:extLst>
                <a:ext uri="{FF2B5EF4-FFF2-40B4-BE49-F238E27FC236}">
                  <a16:creationId xmlns:a16="http://schemas.microsoft.com/office/drawing/2014/main" id="{5FE95BAD-BF1A-9404-8C6B-1D988005A4F9}"/>
                </a:ext>
              </a:extLst>
            </p:cNvPr>
            <p:cNvSpPr/>
            <p:nvPr/>
          </p:nvSpPr>
          <p:spPr>
            <a:xfrm>
              <a:off x="412787" y="3314727"/>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3" name="Rectángulo 92">
            <a:extLst>
              <a:ext uri="{FF2B5EF4-FFF2-40B4-BE49-F238E27FC236}">
                <a16:creationId xmlns:a16="http://schemas.microsoft.com/office/drawing/2014/main" id="{7B18A8CA-8657-C416-6FA3-63D8B51FEF1C}"/>
              </a:ext>
            </a:extLst>
          </p:cNvPr>
          <p:cNvSpPr/>
          <p:nvPr/>
        </p:nvSpPr>
        <p:spPr>
          <a:xfrm>
            <a:off x="0" y="4875855"/>
            <a:ext cx="9144000" cy="267644"/>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82">
    <p:bg>
      <p:bgPr>
        <a:solidFill>
          <a:srgbClr val="FFFFFF"/>
        </a:solidFill>
        <a:effectLst/>
      </p:bgPr>
    </p:bg>
    <p:spTree>
      <p:nvGrpSpPr>
        <p:cNvPr id="1" name=""/>
        <p:cNvGrpSpPr/>
        <p:nvPr/>
      </p:nvGrpSpPr>
      <p:grpSpPr>
        <a:xfrm>
          <a:off x="0" y="0"/>
          <a:ext cx="0" cy="0"/>
          <a:chOff x="0" y="0"/>
          <a:chExt cx="0" cy="0"/>
        </a:xfrm>
      </p:grpSpPr>
      <p:sp>
        <p:nvSpPr>
          <p:cNvPr id="2" name="TextBox 20">
            <a:extLst>
              <a:ext uri="{FF2B5EF4-FFF2-40B4-BE49-F238E27FC236}">
                <a16:creationId xmlns:a16="http://schemas.microsoft.com/office/drawing/2014/main" id="{2514C6D3-3581-DF3C-BBB9-8FD23F848AFE}"/>
              </a:ext>
            </a:extLst>
          </p:cNvPr>
          <p:cNvSpPr txBox="1"/>
          <p:nvPr/>
        </p:nvSpPr>
        <p:spPr>
          <a:xfrm>
            <a:off x="3752450" y="1760978"/>
            <a:ext cx="3427372" cy="32316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80C2EE"/>
                </a:solidFill>
                <a:uFillTx/>
                <a:latin typeface="Arial"/>
                <a:ea typeface="Arial"/>
                <a:cs typeface="Arial"/>
              </a:rPr>
              <a:t>Lorem ipsum dolor</a:t>
            </a:r>
          </a:p>
        </p:txBody>
      </p:sp>
      <p:sp>
        <p:nvSpPr>
          <p:cNvPr id="3" name="TextBox 21">
            <a:extLst>
              <a:ext uri="{FF2B5EF4-FFF2-40B4-BE49-F238E27FC236}">
                <a16:creationId xmlns:a16="http://schemas.microsoft.com/office/drawing/2014/main" id="{DB418E17-DE34-C100-CE27-8ECBE00BB469}"/>
              </a:ext>
            </a:extLst>
          </p:cNvPr>
          <p:cNvSpPr txBox="1"/>
          <p:nvPr/>
        </p:nvSpPr>
        <p:spPr>
          <a:xfrm>
            <a:off x="3752450" y="2103842"/>
            <a:ext cx="342737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a:ea typeface="Arial"/>
                <a:cs typeface="Arial"/>
              </a:rPr>
              <a:t>Lorem ipsum dolor sit amet, consectetur adipiscing elit, sed do eiusmod tempor incididunt ut labore et dolore magna aliqua.</a:t>
            </a:r>
          </a:p>
        </p:txBody>
      </p:sp>
      <p:sp>
        <p:nvSpPr>
          <p:cNvPr id="4" name="TextBox 28">
            <a:extLst>
              <a:ext uri="{FF2B5EF4-FFF2-40B4-BE49-F238E27FC236}">
                <a16:creationId xmlns:a16="http://schemas.microsoft.com/office/drawing/2014/main" id="{3B8BC14A-FDEE-08C8-A631-105A6E7691BD}"/>
              </a:ext>
            </a:extLst>
          </p:cNvPr>
          <p:cNvSpPr txBox="1"/>
          <p:nvPr/>
        </p:nvSpPr>
        <p:spPr>
          <a:xfrm>
            <a:off x="3752450" y="385876"/>
            <a:ext cx="3427372"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D06DA2"/>
                </a:solidFill>
                <a:uFillTx/>
                <a:latin typeface="Arial"/>
                <a:ea typeface="Arial"/>
                <a:cs typeface="Arial" pitchFamily="34"/>
              </a:rPr>
              <a:t>Insert your </a:t>
            </a:r>
            <a:r>
              <a:rPr lang="en-US" sz="4400" b="0" i="0" u="none" strike="noStrike" kern="0" cap="none" spc="0" baseline="0">
                <a:solidFill>
                  <a:srgbClr val="FA9F20"/>
                </a:solidFill>
                <a:uFillTx/>
                <a:latin typeface="Arial"/>
                <a:ea typeface="Arial"/>
                <a:cs typeface="Arial" pitchFamily="34"/>
              </a:rPr>
              <a:t>headline</a:t>
            </a:r>
            <a:r>
              <a:rPr lang="en-US" sz="2400" b="0" i="0" u="none" strike="noStrike" kern="0" cap="none" spc="0" baseline="0">
                <a:solidFill>
                  <a:srgbClr val="D06DA2"/>
                </a:solidFill>
                <a:uFillTx/>
                <a:latin typeface="Arial"/>
                <a:ea typeface="Arial"/>
                <a:cs typeface="Arial" pitchFamily="34"/>
              </a:rPr>
              <a:t> </a:t>
            </a:r>
            <a:r>
              <a:rPr lang="en-US" sz="2400" b="0" i="0" u="none" strike="noStrike" kern="0" cap="none" spc="0" baseline="0">
                <a:solidFill>
                  <a:srgbClr val="80C2EE"/>
                </a:solidFill>
                <a:uFillTx/>
                <a:latin typeface="Arial"/>
                <a:ea typeface="Arial"/>
                <a:cs typeface="Arial" pitchFamily="34"/>
              </a:rPr>
              <a:t>here</a:t>
            </a:r>
          </a:p>
        </p:txBody>
      </p:sp>
      <p:pic>
        <p:nvPicPr>
          <p:cNvPr id="5" name="Picture 4" descr="píldoras de medicación ovaladas blancas">
            <a:extLst>
              <a:ext uri="{FF2B5EF4-FFF2-40B4-BE49-F238E27FC236}">
                <a16:creationId xmlns:a16="http://schemas.microsoft.com/office/drawing/2014/main" id="{9D6D5158-098F-CD44-2DCA-4672FD7A96F5}"/>
              </a:ext>
            </a:extLst>
          </p:cNvPr>
          <p:cNvPicPr>
            <a:picLocks noGrp="1" noChangeAspect="1"/>
          </p:cNvPicPr>
          <p:nvPr>
            <p:ph type="pic" idx="4294967295"/>
          </p:nvPr>
        </p:nvPicPr>
        <p:blipFill>
          <a:blip r:embed="rId3"/>
          <a:srcRect l="1356" r="1356"/>
          <a:stretch>
            <a:fillRect/>
          </a:stretch>
        </p:blipFill>
        <p:spPr>
          <a:xfrm>
            <a:off x="361754" y="122145"/>
            <a:ext cx="3179304" cy="4516761"/>
          </a:xfrm>
        </p:spPr>
      </p:pic>
      <p:sp>
        <p:nvSpPr>
          <p:cNvPr id="6" name="Rectángulo 13">
            <a:extLst>
              <a:ext uri="{FF2B5EF4-FFF2-40B4-BE49-F238E27FC236}">
                <a16:creationId xmlns:a16="http://schemas.microsoft.com/office/drawing/2014/main" id="{18D02E7D-8B96-912C-F508-E75C4525BC24}"/>
              </a:ext>
            </a:extLst>
          </p:cNvPr>
          <p:cNvSpPr/>
          <p:nvPr/>
        </p:nvSpPr>
        <p:spPr>
          <a:xfrm>
            <a:off x="0" y="4752529"/>
            <a:ext cx="9144000" cy="390960"/>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7" name="TextBox 21">
            <a:extLst>
              <a:ext uri="{FF2B5EF4-FFF2-40B4-BE49-F238E27FC236}">
                <a16:creationId xmlns:a16="http://schemas.microsoft.com/office/drawing/2014/main" id="{921B0685-CFFC-A4F2-0DDB-9E5732A9D7DE}"/>
              </a:ext>
            </a:extLst>
          </p:cNvPr>
          <p:cNvSpPr txBox="1"/>
          <p:nvPr/>
        </p:nvSpPr>
        <p:spPr>
          <a:xfrm>
            <a:off x="3752450" y="2904637"/>
            <a:ext cx="342737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a:ea typeface="Arial"/>
                <a:cs typeface="Arial"/>
              </a:rPr>
              <a:t>Lorem ipsum dolor sit amet, consectetur adipiscing elit, sed do eiusmod tempor incididunt ut labore et dolore magna aliqua.</a:t>
            </a:r>
          </a:p>
        </p:txBody>
      </p:sp>
      <p:sp>
        <p:nvSpPr>
          <p:cNvPr id="8" name="TextBox 21">
            <a:extLst>
              <a:ext uri="{FF2B5EF4-FFF2-40B4-BE49-F238E27FC236}">
                <a16:creationId xmlns:a16="http://schemas.microsoft.com/office/drawing/2014/main" id="{4AB80F8A-1EAE-1335-F32D-3F95932E8947}"/>
              </a:ext>
            </a:extLst>
          </p:cNvPr>
          <p:cNvSpPr txBox="1"/>
          <p:nvPr/>
        </p:nvSpPr>
        <p:spPr>
          <a:xfrm>
            <a:off x="3752450" y="3715006"/>
            <a:ext cx="342737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a:ea typeface="Arial"/>
                <a:cs typeface="Arial"/>
              </a:rPr>
              <a:t>Lorem ipsum dolor sit amet, consectetur adipiscing elit, sed do eiusmod tempor incididunt ut labore et dolore magna aliqua.</a:t>
            </a:r>
          </a:p>
        </p:txBody>
      </p:sp>
      <p:grpSp>
        <p:nvGrpSpPr>
          <p:cNvPr id="9" name="Grupo 1">
            <a:extLst>
              <a:ext uri="{FF2B5EF4-FFF2-40B4-BE49-F238E27FC236}">
                <a16:creationId xmlns:a16="http://schemas.microsoft.com/office/drawing/2014/main" id="{01F6714A-3B6C-1334-BABA-8C3333CEA60D}"/>
              </a:ext>
            </a:extLst>
          </p:cNvPr>
          <p:cNvGrpSpPr/>
          <p:nvPr/>
        </p:nvGrpSpPr>
        <p:grpSpPr>
          <a:xfrm>
            <a:off x="6967535" y="1531940"/>
            <a:ext cx="1989140" cy="2755901"/>
            <a:chOff x="6967535" y="1531940"/>
            <a:chExt cx="1989140" cy="2755901"/>
          </a:xfrm>
        </p:grpSpPr>
        <p:sp>
          <p:nvSpPr>
            <p:cNvPr id="10" name="Freeform 8">
              <a:extLst>
                <a:ext uri="{FF2B5EF4-FFF2-40B4-BE49-F238E27FC236}">
                  <a16:creationId xmlns:a16="http://schemas.microsoft.com/office/drawing/2014/main" id="{B0F5A895-2371-7545-C271-4F6A86B9746B}"/>
                </a:ext>
              </a:extLst>
            </p:cNvPr>
            <p:cNvSpPr/>
            <p:nvPr/>
          </p:nvSpPr>
          <p:spPr>
            <a:xfrm>
              <a:off x="6967535" y="1531940"/>
              <a:ext cx="1989140" cy="2755901"/>
            </a:xfrm>
            <a:custGeom>
              <a:avLst/>
              <a:gdLst>
                <a:gd name="f0" fmla="val 10800000"/>
                <a:gd name="f1" fmla="val 5400000"/>
                <a:gd name="f2" fmla="val 180"/>
                <a:gd name="f3" fmla="val w"/>
                <a:gd name="f4" fmla="val h"/>
                <a:gd name="f5" fmla="val 0"/>
                <a:gd name="f6" fmla="val 1328"/>
                <a:gd name="f7" fmla="val 1841"/>
                <a:gd name="f8" fmla="val 172"/>
                <a:gd name="f9" fmla="val 824"/>
                <a:gd name="f10" fmla="val 208"/>
                <a:gd name="f11" fmla="val 837"/>
                <a:gd name="f12" fmla="val 244"/>
                <a:gd name="f13" fmla="val 851"/>
                <a:gd name="f14" fmla="val 279"/>
                <a:gd name="f15" fmla="val 865"/>
                <a:gd name="f16" fmla="val 256"/>
                <a:gd name="f17" fmla="val 906"/>
                <a:gd name="f18" fmla="val 231"/>
                <a:gd name="f19" fmla="val 949"/>
                <a:gd name="f20" fmla="val 209"/>
                <a:gd name="f21" fmla="val 992"/>
                <a:gd name="f22" fmla="val 177"/>
                <a:gd name="f23" fmla="val 1052"/>
                <a:gd name="f24" fmla="val 150"/>
                <a:gd name="f25" fmla="val 1114"/>
                <a:gd name="f26" fmla="val 140"/>
                <a:gd name="f27" fmla="val 1182"/>
                <a:gd name="f28" fmla="val 129"/>
                <a:gd name="f29" fmla="val 1257"/>
                <a:gd name="f30" fmla="val 146"/>
                <a:gd name="f31" fmla="val 1326"/>
                <a:gd name="f32" fmla="val 186"/>
                <a:gd name="f33" fmla="val 1388"/>
                <a:gd name="f34" fmla="val 293"/>
                <a:gd name="f35" fmla="val 1551"/>
                <a:gd name="f36" fmla="val 440"/>
                <a:gd name="f37" fmla="val 1657"/>
                <a:gd name="f38" fmla="val 631"/>
                <a:gd name="f39" fmla="val 1699"/>
                <a:gd name="f40" fmla="val 768"/>
                <a:gd name="f41" fmla="val 1730"/>
                <a:gd name="f42" fmla="val 888"/>
                <a:gd name="f43" fmla="val 1690"/>
                <a:gd name="f44" fmla="val 990"/>
                <a:gd name="f45" fmla="val 1597"/>
                <a:gd name="f46" fmla="val 1118"/>
                <a:gd name="f47" fmla="val 1482"/>
                <a:gd name="f48" fmla="val 1187"/>
                <a:gd name="f49" fmla="val 1337"/>
                <a:gd name="f50" fmla="val 1202"/>
                <a:gd name="f51" fmla="val 1166"/>
                <a:gd name="f52" fmla="val 1213"/>
                <a:gd name="f53" fmla="val 1029"/>
                <a:gd name="f54" fmla="val 1174"/>
                <a:gd name="f55" fmla="val 904"/>
                <a:gd name="f56" fmla="val 784"/>
                <a:gd name="f57" fmla="val 1038"/>
                <a:gd name="f58" fmla="val 630"/>
                <a:gd name="f59" fmla="val 937"/>
                <a:gd name="f60" fmla="val 495"/>
                <a:gd name="f61" fmla="val 822"/>
                <a:gd name="f62" fmla="val 369"/>
                <a:gd name="f63" fmla="val 754"/>
                <a:gd name="f64" fmla="val 294"/>
                <a:gd name="f65" fmla="val 683"/>
                <a:gd name="f66" fmla="val 223"/>
                <a:gd name="f67" fmla="val 602"/>
                <a:gd name="f68" fmla="val 163"/>
                <a:gd name="f69" fmla="val 582"/>
                <a:gd name="f70" fmla="val 561"/>
                <a:gd name="f71" fmla="val 138"/>
                <a:gd name="f72" fmla="val 535"/>
                <a:gd name="f73" fmla="val 122"/>
                <a:gd name="f74" fmla="val 519"/>
                <a:gd name="f75" fmla="val 196"/>
                <a:gd name="f76" fmla="val 504"/>
                <a:gd name="f77" fmla="val 263"/>
                <a:gd name="f78" fmla="val 489"/>
                <a:gd name="f79" fmla="val 329"/>
                <a:gd name="f80" fmla="val 452"/>
                <a:gd name="f81" fmla="val 319"/>
                <a:gd name="f82" fmla="val 415"/>
                <a:gd name="f83" fmla="val 309"/>
                <a:gd name="f84" fmla="val 377"/>
                <a:gd name="f85" fmla="val 299"/>
                <a:gd name="f86" fmla="val 383"/>
                <a:gd name="f87" fmla="val 269"/>
                <a:gd name="f88" fmla="val 390"/>
                <a:gd name="f89" fmla="val 238"/>
                <a:gd name="f90" fmla="val 397"/>
                <a:gd name="f91" fmla="val 206"/>
                <a:gd name="f92" fmla="val 404"/>
                <a:gd name="f93" fmla="val 173"/>
                <a:gd name="f94" fmla="val 411"/>
                <a:gd name="f95" fmla="val 139"/>
                <a:gd name="f96" fmla="val 421"/>
                <a:gd name="f97" fmla="val 106"/>
                <a:gd name="f98" fmla="val 445"/>
                <a:gd name="f99" fmla="val 25"/>
                <a:gd name="f100" fmla="val 517"/>
                <a:gd name="f101" fmla="val 586"/>
                <a:gd name="f102" fmla="val 28"/>
                <a:gd name="f103" fmla="val 624"/>
                <a:gd name="f104" fmla="val 43"/>
                <a:gd name="f105" fmla="val 661"/>
                <a:gd name="f106" fmla="val 66"/>
                <a:gd name="f107" fmla="val 693"/>
                <a:gd name="f108" fmla="val 92"/>
                <a:gd name="f109" fmla="val 910"/>
                <a:gd name="f110" fmla="val 267"/>
                <a:gd name="f111" fmla="val 1090"/>
                <a:gd name="f112" fmla="val 474"/>
                <a:gd name="f113" fmla="val 1216"/>
                <a:gd name="f114" fmla="val 724"/>
                <a:gd name="f115" fmla="val 1283"/>
                <a:gd name="f116" fmla="val 856"/>
                <a:gd name="f117" fmla="val 997"/>
                <a:gd name="f118" fmla="val 1321"/>
                <a:gd name="f119" fmla="val 1148"/>
                <a:gd name="f120" fmla="val 1308"/>
                <a:gd name="f121" fmla="val 1391"/>
                <a:gd name="f122" fmla="val 1211"/>
                <a:gd name="f123" fmla="val 1592"/>
                <a:gd name="f124" fmla="val 1005"/>
                <a:gd name="f125" fmla="val 871"/>
                <a:gd name="f126" fmla="val 1821"/>
                <a:gd name="f127" fmla="val 721"/>
                <a:gd name="f128" fmla="val 566"/>
                <a:gd name="f129" fmla="val 1797"/>
                <a:gd name="f130" fmla="val 365"/>
                <a:gd name="f131" fmla="val 1741"/>
                <a:gd name="f132" fmla="val 205"/>
                <a:gd name="f133" fmla="val 1626"/>
                <a:gd name="f134" fmla="val 90"/>
                <a:gd name="f135" fmla="val 1452"/>
                <a:gd name="f136" fmla="val 8"/>
                <a:gd name="f137" fmla="val 1191"/>
                <a:gd name="f138" fmla="val 55"/>
                <a:gd name="f139" fmla="val 1054"/>
                <a:gd name="f140" fmla="val 86"/>
                <a:gd name="f141" fmla="val 977"/>
                <a:gd name="f142" fmla="val 128"/>
                <a:gd name="f143" fmla="val 165"/>
                <a:gd name="f144" fmla="val 833"/>
                <a:gd name="f145" fmla="val 167"/>
                <a:gd name="f146" fmla="val 829"/>
                <a:gd name="f147" fmla="val 171"/>
                <a:gd name="f148" fmla="val 825"/>
                <a:gd name="f149" fmla="+- 0 0 -90"/>
                <a:gd name="f150" fmla="*/ f3 1 1328"/>
                <a:gd name="f151" fmla="*/ f4 1 1841"/>
                <a:gd name="f152" fmla="val f5"/>
                <a:gd name="f153" fmla="val f6"/>
                <a:gd name="f154" fmla="val f7"/>
                <a:gd name="f155" fmla="*/ f149 f0 1"/>
                <a:gd name="f156" fmla="+- f154 0 f152"/>
                <a:gd name="f157" fmla="+- f153 0 f152"/>
                <a:gd name="f158" fmla="*/ f155 1 f2"/>
                <a:gd name="f159" fmla="*/ f157 1 1328"/>
                <a:gd name="f160" fmla="*/ f156 1 1841"/>
                <a:gd name="f161" fmla="*/ 172 f157 1"/>
                <a:gd name="f162" fmla="*/ 824 f156 1"/>
                <a:gd name="f163" fmla="*/ 279 f157 1"/>
                <a:gd name="f164" fmla="*/ 865 f156 1"/>
                <a:gd name="f165" fmla="*/ 209 f157 1"/>
                <a:gd name="f166" fmla="*/ 992 f156 1"/>
                <a:gd name="f167" fmla="*/ 140 f157 1"/>
                <a:gd name="f168" fmla="*/ 1182 f156 1"/>
                <a:gd name="f169" fmla="*/ 186 f157 1"/>
                <a:gd name="f170" fmla="*/ 1388 f156 1"/>
                <a:gd name="f171" fmla="*/ 631 f157 1"/>
                <a:gd name="f172" fmla="*/ 1699 f156 1"/>
                <a:gd name="f173" fmla="*/ 990 f157 1"/>
                <a:gd name="f174" fmla="*/ 1597 f156 1"/>
                <a:gd name="f175" fmla="*/ 1202 f157 1"/>
                <a:gd name="f176" fmla="*/ 1166 f156 1"/>
                <a:gd name="f177" fmla="*/ 1114 f157 1"/>
                <a:gd name="f178" fmla="*/ 784 f156 1"/>
                <a:gd name="f179" fmla="*/ 822 f157 1"/>
                <a:gd name="f180" fmla="*/ 369 f156 1"/>
                <a:gd name="f181" fmla="*/ 602 f157 1"/>
                <a:gd name="f182" fmla="*/ 163 f156 1"/>
                <a:gd name="f183" fmla="*/ 535 f157 1"/>
                <a:gd name="f184" fmla="*/ 122 f156 1"/>
                <a:gd name="f185" fmla="*/ 489 f157 1"/>
                <a:gd name="f186" fmla="*/ 329 f156 1"/>
                <a:gd name="f187" fmla="*/ 377 f157 1"/>
                <a:gd name="f188" fmla="*/ 299 f156 1"/>
                <a:gd name="f189" fmla="*/ 397 f157 1"/>
                <a:gd name="f190" fmla="*/ 206 f156 1"/>
                <a:gd name="f191" fmla="*/ 421 f157 1"/>
                <a:gd name="f192" fmla="*/ 106 f156 1"/>
                <a:gd name="f193" fmla="*/ 586 f157 1"/>
                <a:gd name="f194" fmla="*/ 28 f156 1"/>
                <a:gd name="f195" fmla="*/ 693 f157 1"/>
                <a:gd name="f196" fmla="*/ 92 f156 1"/>
                <a:gd name="f197" fmla="*/ 1216 f157 1"/>
                <a:gd name="f198" fmla="*/ 724 f156 1"/>
                <a:gd name="f199" fmla="*/ 1321 f157 1"/>
                <a:gd name="f200" fmla="*/ 1148 f156 1"/>
                <a:gd name="f201" fmla="*/ 1005 f157 1"/>
                <a:gd name="f202" fmla="*/ 1730 f156 1"/>
                <a:gd name="f203" fmla="*/ 566 f157 1"/>
                <a:gd name="f204" fmla="*/ 1797 f156 1"/>
                <a:gd name="f205" fmla="*/ 90 f157 1"/>
                <a:gd name="f206" fmla="*/ 1452 f156 1"/>
                <a:gd name="f207" fmla="*/ 55 f157 1"/>
                <a:gd name="f208" fmla="*/ 1054 f156 1"/>
                <a:gd name="f209" fmla="*/ 165 f157 1"/>
                <a:gd name="f210" fmla="*/ 833 f156 1"/>
                <a:gd name="f211" fmla="+- f158 0 f1"/>
                <a:gd name="f212" fmla="*/ f161 1 1328"/>
                <a:gd name="f213" fmla="*/ f162 1 1841"/>
                <a:gd name="f214" fmla="*/ f163 1 1328"/>
                <a:gd name="f215" fmla="*/ f164 1 1841"/>
                <a:gd name="f216" fmla="*/ f165 1 1328"/>
                <a:gd name="f217" fmla="*/ f166 1 1841"/>
                <a:gd name="f218" fmla="*/ f167 1 1328"/>
                <a:gd name="f219" fmla="*/ f168 1 1841"/>
                <a:gd name="f220" fmla="*/ f169 1 1328"/>
                <a:gd name="f221" fmla="*/ f170 1 1841"/>
                <a:gd name="f222" fmla="*/ f171 1 1328"/>
                <a:gd name="f223" fmla="*/ f172 1 1841"/>
                <a:gd name="f224" fmla="*/ f173 1 1328"/>
                <a:gd name="f225" fmla="*/ f174 1 1841"/>
                <a:gd name="f226" fmla="*/ f175 1 1328"/>
                <a:gd name="f227" fmla="*/ f176 1 1841"/>
                <a:gd name="f228" fmla="*/ f177 1 1328"/>
                <a:gd name="f229" fmla="*/ f178 1 1841"/>
                <a:gd name="f230" fmla="*/ f179 1 1328"/>
                <a:gd name="f231" fmla="*/ f180 1 1841"/>
                <a:gd name="f232" fmla="*/ f181 1 1328"/>
                <a:gd name="f233" fmla="*/ f182 1 1841"/>
                <a:gd name="f234" fmla="*/ f183 1 1328"/>
                <a:gd name="f235" fmla="*/ f184 1 1841"/>
                <a:gd name="f236" fmla="*/ f185 1 1328"/>
                <a:gd name="f237" fmla="*/ f186 1 1841"/>
                <a:gd name="f238" fmla="*/ f187 1 1328"/>
                <a:gd name="f239" fmla="*/ f188 1 1841"/>
                <a:gd name="f240" fmla="*/ f189 1 1328"/>
                <a:gd name="f241" fmla="*/ f190 1 1841"/>
                <a:gd name="f242" fmla="*/ f191 1 1328"/>
                <a:gd name="f243" fmla="*/ f192 1 1841"/>
                <a:gd name="f244" fmla="*/ f193 1 1328"/>
                <a:gd name="f245" fmla="*/ f194 1 1841"/>
                <a:gd name="f246" fmla="*/ f195 1 1328"/>
                <a:gd name="f247" fmla="*/ f196 1 1841"/>
                <a:gd name="f248" fmla="*/ f197 1 1328"/>
                <a:gd name="f249" fmla="*/ f198 1 1841"/>
                <a:gd name="f250" fmla="*/ f199 1 1328"/>
                <a:gd name="f251" fmla="*/ f200 1 1841"/>
                <a:gd name="f252" fmla="*/ f201 1 1328"/>
                <a:gd name="f253" fmla="*/ f202 1 1841"/>
                <a:gd name="f254" fmla="*/ f203 1 1328"/>
                <a:gd name="f255" fmla="*/ f204 1 1841"/>
                <a:gd name="f256" fmla="*/ f205 1 1328"/>
                <a:gd name="f257" fmla="*/ f206 1 1841"/>
                <a:gd name="f258" fmla="*/ f207 1 1328"/>
                <a:gd name="f259" fmla="*/ f208 1 1841"/>
                <a:gd name="f260" fmla="*/ f209 1 1328"/>
                <a:gd name="f261" fmla="*/ f210 1 1841"/>
                <a:gd name="f262" fmla="*/ 0 1 f159"/>
                <a:gd name="f263" fmla="*/ f153 1 f159"/>
                <a:gd name="f264" fmla="*/ 0 1 f160"/>
                <a:gd name="f265" fmla="*/ f154 1 f160"/>
                <a:gd name="f266" fmla="*/ f212 1 f159"/>
                <a:gd name="f267" fmla="*/ f213 1 f160"/>
                <a:gd name="f268" fmla="*/ f214 1 f159"/>
                <a:gd name="f269" fmla="*/ f215 1 f160"/>
                <a:gd name="f270" fmla="*/ f216 1 f159"/>
                <a:gd name="f271" fmla="*/ f217 1 f160"/>
                <a:gd name="f272" fmla="*/ f218 1 f159"/>
                <a:gd name="f273" fmla="*/ f219 1 f160"/>
                <a:gd name="f274" fmla="*/ f220 1 f159"/>
                <a:gd name="f275" fmla="*/ f221 1 f160"/>
                <a:gd name="f276" fmla="*/ f222 1 f159"/>
                <a:gd name="f277" fmla="*/ f223 1 f160"/>
                <a:gd name="f278" fmla="*/ f224 1 f159"/>
                <a:gd name="f279" fmla="*/ f225 1 f160"/>
                <a:gd name="f280" fmla="*/ f226 1 f159"/>
                <a:gd name="f281" fmla="*/ f227 1 f160"/>
                <a:gd name="f282" fmla="*/ f228 1 f159"/>
                <a:gd name="f283" fmla="*/ f229 1 f160"/>
                <a:gd name="f284" fmla="*/ f230 1 f159"/>
                <a:gd name="f285" fmla="*/ f231 1 f160"/>
                <a:gd name="f286" fmla="*/ f232 1 f159"/>
                <a:gd name="f287" fmla="*/ f233 1 f160"/>
                <a:gd name="f288" fmla="*/ f234 1 f159"/>
                <a:gd name="f289" fmla="*/ f235 1 f160"/>
                <a:gd name="f290" fmla="*/ f236 1 f159"/>
                <a:gd name="f291" fmla="*/ f237 1 f160"/>
                <a:gd name="f292" fmla="*/ f238 1 f159"/>
                <a:gd name="f293" fmla="*/ f239 1 f160"/>
                <a:gd name="f294" fmla="*/ f240 1 f159"/>
                <a:gd name="f295" fmla="*/ f241 1 f160"/>
                <a:gd name="f296" fmla="*/ f242 1 f159"/>
                <a:gd name="f297" fmla="*/ f243 1 f160"/>
                <a:gd name="f298" fmla="*/ f244 1 f159"/>
                <a:gd name="f299" fmla="*/ f245 1 f160"/>
                <a:gd name="f300" fmla="*/ f246 1 f159"/>
                <a:gd name="f301" fmla="*/ f247 1 f160"/>
                <a:gd name="f302" fmla="*/ f248 1 f159"/>
                <a:gd name="f303" fmla="*/ f249 1 f160"/>
                <a:gd name="f304" fmla="*/ f250 1 f159"/>
                <a:gd name="f305" fmla="*/ f251 1 f160"/>
                <a:gd name="f306" fmla="*/ f252 1 f159"/>
                <a:gd name="f307" fmla="*/ f253 1 f160"/>
                <a:gd name="f308" fmla="*/ f254 1 f159"/>
                <a:gd name="f309" fmla="*/ f255 1 f160"/>
                <a:gd name="f310" fmla="*/ f256 1 f159"/>
                <a:gd name="f311" fmla="*/ f257 1 f160"/>
                <a:gd name="f312" fmla="*/ f258 1 f159"/>
                <a:gd name="f313" fmla="*/ f259 1 f160"/>
                <a:gd name="f314" fmla="*/ f260 1 f159"/>
                <a:gd name="f315" fmla="*/ f261 1 f160"/>
                <a:gd name="f316" fmla="*/ f262 f150 1"/>
                <a:gd name="f317" fmla="*/ f263 f150 1"/>
                <a:gd name="f318" fmla="*/ f265 f151 1"/>
                <a:gd name="f319" fmla="*/ f264 f151 1"/>
                <a:gd name="f320" fmla="*/ f266 f150 1"/>
                <a:gd name="f321" fmla="*/ f267 f151 1"/>
                <a:gd name="f322" fmla="*/ f268 f150 1"/>
                <a:gd name="f323" fmla="*/ f269 f151 1"/>
                <a:gd name="f324" fmla="*/ f270 f150 1"/>
                <a:gd name="f325" fmla="*/ f271 f151 1"/>
                <a:gd name="f326" fmla="*/ f272 f150 1"/>
                <a:gd name="f327" fmla="*/ f273 f151 1"/>
                <a:gd name="f328" fmla="*/ f274 f150 1"/>
                <a:gd name="f329" fmla="*/ f275 f151 1"/>
                <a:gd name="f330" fmla="*/ f276 f150 1"/>
                <a:gd name="f331" fmla="*/ f277 f151 1"/>
                <a:gd name="f332" fmla="*/ f278 f150 1"/>
                <a:gd name="f333" fmla="*/ f279 f151 1"/>
                <a:gd name="f334" fmla="*/ f280 f150 1"/>
                <a:gd name="f335" fmla="*/ f281 f151 1"/>
                <a:gd name="f336" fmla="*/ f282 f150 1"/>
                <a:gd name="f337" fmla="*/ f283 f151 1"/>
                <a:gd name="f338" fmla="*/ f284 f150 1"/>
                <a:gd name="f339" fmla="*/ f285 f151 1"/>
                <a:gd name="f340" fmla="*/ f286 f150 1"/>
                <a:gd name="f341" fmla="*/ f287 f151 1"/>
                <a:gd name="f342" fmla="*/ f288 f150 1"/>
                <a:gd name="f343" fmla="*/ f289 f151 1"/>
                <a:gd name="f344" fmla="*/ f290 f150 1"/>
                <a:gd name="f345" fmla="*/ f291 f151 1"/>
                <a:gd name="f346" fmla="*/ f292 f150 1"/>
                <a:gd name="f347" fmla="*/ f293 f151 1"/>
                <a:gd name="f348" fmla="*/ f294 f150 1"/>
                <a:gd name="f349" fmla="*/ f295 f151 1"/>
                <a:gd name="f350" fmla="*/ f296 f150 1"/>
                <a:gd name="f351" fmla="*/ f297 f151 1"/>
                <a:gd name="f352" fmla="*/ f298 f150 1"/>
                <a:gd name="f353" fmla="*/ f299 f151 1"/>
                <a:gd name="f354" fmla="*/ f300 f150 1"/>
                <a:gd name="f355" fmla="*/ f301 f151 1"/>
                <a:gd name="f356" fmla="*/ f302 f150 1"/>
                <a:gd name="f357" fmla="*/ f303 f151 1"/>
                <a:gd name="f358" fmla="*/ f304 f150 1"/>
                <a:gd name="f359" fmla="*/ f305 f151 1"/>
                <a:gd name="f360" fmla="*/ f306 f150 1"/>
                <a:gd name="f361" fmla="*/ f307 f151 1"/>
                <a:gd name="f362" fmla="*/ f308 f150 1"/>
                <a:gd name="f363" fmla="*/ f309 f151 1"/>
                <a:gd name="f364" fmla="*/ f310 f150 1"/>
                <a:gd name="f365" fmla="*/ f311 f151 1"/>
                <a:gd name="f366" fmla="*/ f312 f150 1"/>
                <a:gd name="f367" fmla="*/ f313 f151 1"/>
                <a:gd name="f368" fmla="*/ f314 f150 1"/>
                <a:gd name="f369" fmla="*/ f315 f151 1"/>
              </a:gdLst>
              <a:ahLst/>
              <a:cxnLst>
                <a:cxn ang="3cd4">
                  <a:pos x="hc" y="t"/>
                </a:cxn>
                <a:cxn ang="0">
                  <a:pos x="r" y="vc"/>
                </a:cxn>
                <a:cxn ang="cd4">
                  <a:pos x="hc" y="b"/>
                </a:cxn>
                <a:cxn ang="cd2">
                  <a:pos x="l" y="vc"/>
                </a:cxn>
                <a:cxn ang="f211">
                  <a:pos x="f320" y="f321"/>
                </a:cxn>
                <a:cxn ang="f211">
                  <a:pos x="f322" y="f323"/>
                </a:cxn>
                <a:cxn ang="f211">
                  <a:pos x="f324" y="f325"/>
                </a:cxn>
                <a:cxn ang="f211">
                  <a:pos x="f326" y="f327"/>
                </a:cxn>
                <a:cxn ang="f211">
                  <a:pos x="f328" y="f329"/>
                </a:cxn>
                <a:cxn ang="f211">
                  <a:pos x="f330" y="f331"/>
                </a:cxn>
                <a:cxn ang="f211">
                  <a:pos x="f332" y="f333"/>
                </a:cxn>
                <a:cxn ang="f211">
                  <a:pos x="f334" y="f335"/>
                </a:cxn>
                <a:cxn ang="f211">
                  <a:pos x="f336" y="f337"/>
                </a:cxn>
                <a:cxn ang="f211">
                  <a:pos x="f338" y="f339"/>
                </a:cxn>
                <a:cxn ang="f211">
                  <a:pos x="f340" y="f341"/>
                </a:cxn>
                <a:cxn ang="f211">
                  <a:pos x="f342" y="f343"/>
                </a:cxn>
                <a:cxn ang="f211">
                  <a:pos x="f344" y="f345"/>
                </a:cxn>
                <a:cxn ang="f211">
                  <a:pos x="f346" y="f347"/>
                </a:cxn>
                <a:cxn ang="f211">
                  <a:pos x="f348" y="f349"/>
                </a:cxn>
                <a:cxn ang="f211">
                  <a:pos x="f350" y="f351"/>
                </a:cxn>
                <a:cxn ang="f211">
                  <a:pos x="f352" y="f353"/>
                </a:cxn>
                <a:cxn ang="f211">
                  <a:pos x="f354" y="f355"/>
                </a:cxn>
                <a:cxn ang="f211">
                  <a:pos x="f356" y="f357"/>
                </a:cxn>
                <a:cxn ang="f211">
                  <a:pos x="f358" y="f359"/>
                </a:cxn>
                <a:cxn ang="f211">
                  <a:pos x="f360" y="f361"/>
                </a:cxn>
                <a:cxn ang="f211">
                  <a:pos x="f362" y="f363"/>
                </a:cxn>
                <a:cxn ang="f211">
                  <a:pos x="f364" y="f365"/>
                </a:cxn>
                <a:cxn ang="f211">
                  <a:pos x="f366" y="f367"/>
                </a:cxn>
                <a:cxn ang="f211">
                  <a:pos x="f368" y="f369"/>
                </a:cxn>
                <a:cxn ang="f211">
                  <a:pos x="f320" y="f321"/>
                </a:cxn>
              </a:cxnLst>
              <a:rect l="f316" t="f319" r="f317" b="f318"/>
              <a:pathLst>
                <a:path w="1328" h="184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25" y="f56"/>
                  </a:cubicBezTo>
                  <a:cubicBezTo>
                    <a:pt x="f57" y="f58"/>
                    <a:pt x="f59" y="f60"/>
                    <a:pt x="f61" y="f62"/>
                  </a:cubicBezTo>
                  <a:cubicBezTo>
                    <a:pt x="f63" y="f64"/>
                    <a:pt x="f65" y="f66"/>
                    <a:pt x="f67" y="f68"/>
                  </a:cubicBezTo>
                  <a:cubicBezTo>
                    <a:pt x="f69" y="f24"/>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5"/>
                    <a:pt x="f101" y="f102"/>
                  </a:cubicBezTo>
                  <a:cubicBezTo>
                    <a:pt x="f103" y="f104"/>
                    <a:pt x="f105" y="f106"/>
                    <a:pt x="f107" y="f108"/>
                  </a:cubicBezTo>
                  <a:cubicBezTo>
                    <a:pt x="f109" y="f110"/>
                    <a:pt x="f111" y="f112"/>
                    <a:pt x="f113" y="f114"/>
                  </a:cubicBezTo>
                  <a:cubicBezTo>
                    <a:pt x="f115" y="f116"/>
                    <a:pt x="f6" y="f117"/>
                    <a:pt x="f118" y="f119"/>
                  </a:cubicBezTo>
                  <a:cubicBezTo>
                    <a:pt x="f120" y="f121"/>
                    <a:pt x="f122" y="f123"/>
                    <a:pt x="f124" y="f41"/>
                  </a:cubicBezTo>
                  <a:cubicBezTo>
                    <a:pt x="f125" y="f126"/>
                    <a:pt x="f127" y="f7"/>
                    <a:pt x="f128" y="f129"/>
                  </a:cubicBezTo>
                  <a:cubicBezTo>
                    <a:pt x="f130" y="f131"/>
                    <a:pt x="f132" y="f133"/>
                    <a:pt x="f134" y="f135"/>
                  </a:cubicBezTo>
                  <a:cubicBezTo>
                    <a:pt x="f136" y="f31"/>
                    <a:pt x="f5" y="f137"/>
                    <a:pt x="f138" y="f139"/>
                  </a:cubicBezTo>
                  <a:cubicBezTo>
                    <a:pt x="f140" y="f141"/>
                    <a:pt x="f142" y="f17"/>
                    <a:pt x="f143" y="f144"/>
                  </a:cubicBezTo>
                  <a:cubicBezTo>
                    <a:pt x="f145" y="f146"/>
                    <a:pt x="f147" y="f148"/>
                    <a:pt x="f8" y="f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9">
              <a:extLst>
                <a:ext uri="{FF2B5EF4-FFF2-40B4-BE49-F238E27FC236}">
                  <a16:creationId xmlns:a16="http://schemas.microsoft.com/office/drawing/2014/main" id="{D0C04E75-F6A2-00F9-2EF7-565A655E9B49}"/>
                </a:ext>
              </a:extLst>
            </p:cNvPr>
            <p:cNvSpPr/>
            <p:nvPr/>
          </p:nvSpPr>
          <p:spPr>
            <a:xfrm>
              <a:off x="7029449" y="1982784"/>
              <a:ext cx="936629" cy="793754"/>
            </a:xfrm>
            <a:custGeom>
              <a:avLst/>
              <a:gdLst>
                <a:gd name="f0" fmla="val 10800000"/>
                <a:gd name="f1" fmla="val 5400000"/>
                <a:gd name="f2" fmla="val 180"/>
                <a:gd name="f3" fmla="val w"/>
                <a:gd name="f4" fmla="val h"/>
                <a:gd name="f5" fmla="val 0"/>
                <a:gd name="f6" fmla="val 626"/>
                <a:gd name="f7" fmla="val 531"/>
                <a:gd name="f8" fmla="val 306"/>
                <a:gd name="f9" fmla="val 529"/>
                <a:gd name="f10" fmla="val 206"/>
                <a:gd name="f11" fmla="val 526"/>
                <a:gd name="f12" fmla="val 124"/>
                <a:gd name="f13" fmla="val 488"/>
                <a:gd name="f14" fmla="val 69"/>
                <a:gd name="f15" fmla="val 402"/>
                <a:gd name="f16" fmla="val 295"/>
                <a:gd name="f17" fmla="val 34"/>
                <a:gd name="f18" fmla="val 155"/>
                <a:gd name="f19" fmla="val 144"/>
                <a:gd name="f20" fmla="val 80"/>
                <a:gd name="f21" fmla="val 263"/>
                <a:gd name="f22" fmla="val 424"/>
                <a:gd name="f23" fmla="val 18"/>
                <a:gd name="f24" fmla="val 521"/>
                <a:gd name="f25" fmla="val 122"/>
                <a:gd name="f26" fmla="val 234"/>
                <a:gd name="f27" fmla="val 594"/>
                <a:gd name="f28" fmla="val 415"/>
                <a:gd name="f29" fmla="val 455"/>
                <a:gd name="f30" fmla="val 491"/>
                <a:gd name="f31" fmla="val 409"/>
                <a:gd name="f32" fmla="val 517"/>
                <a:gd name="f33" fmla="val 359"/>
                <a:gd name="f34" fmla="val 239"/>
                <a:gd name="f35" fmla="val 332"/>
                <a:gd name="f36" fmla="val 212"/>
                <a:gd name="f37" fmla="val 297"/>
                <a:gd name="f38" fmla="val 186"/>
                <a:gd name="f39" fmla="val 160"/>
                <a:gd name="f40" fmla="val 229"/>
                <a:gd name="f41" fmla="val 209"/>
                <a:gd name="f42" fmla="val 120"/>
                <a:gd name="f43" fmla="val 205"/>
                <a:gd name="f44" fmla="val 102"/>
                <a:gd name="f45" fmla="val 219"/>
                <a:gd name="f46" fmla="val 85"/>
                <a:gd name="f47" fmla="val 232"/>
                <a:gd name="f48" fmla="val 83"/>
                <a:gd name="f49" fmla="val 252"/>
                <a:gd name="f50" fmla="val 99"/>
                <a:gd name="f51" fmla="val 273"/>
                <a:gd name="f52" fmla="val 131"/>
                <a:gd name="f53" fmla="val 316"/>
                <a:gd name="f54" fmla="val 163"/>
                <a:gd name="f55" fmla="val 195"/>
                <a:gd name="f56" fmla="val 401"/>
                <a:gd name="f57" fmla="val 208"/>
                <a:gd name="f58" fmla="val 419"/>
                <a:gd name="f59" fmla="val 231"/>
                <a:gd name="f60" fmla="val 426"/>
                <a:gd name="f61" fmla="val 247"/>
                <a:gd name="f62" fmla="val 337"/>
                <a:gd name="f63" fmla="val 357"/>
                <a:gd name="f64" fmla="val 299"/>
                <a:gd name="f65" fmla="val 514"/>
                <a:gd name="f66" fmla="val 240"/>
                <a:gd name="f67" fmla="val 523"/>
                <a:gd name="f68" fmla="val 222"/>
                <a:gd name="f69" fmla="val 213"/>
                <a:gd name="f70" fmla="val 201"/>
                <a:gd name="f71" fmla="val 524"/>
                <a:gd name="f72" fmla="val 187"/>
                <a:gd name="f73" fmla="val 515"/>
                <a:gd name="f74" fmla="val 179"/>
                <a:gd name="f75" fmla="val 500"/>
                <a:gd name="f76" fmla="val 167"/>
                <a:gd name="f77" fmla="val 483"/>
                <a:gd name="f78" fmla="val 172"/>
                <a:gd name="f79" fmla="val 467"/>
                <a:gd name="f80" fmla="val 182"/>
                <a:gd name="f81" fmla="val 392"/>
                <a:gd name="f82" fmla="val 281"/>
                <a:gd name="f83" fmla="+- 0 0 -90"/>
                <a:gd name="f84" fmla="*/ f3 1 626"/>
                <a:gd name="f85" fmla="*/ f4 1 531"/>
                <a:gd name="f86" fmla="val f5"/>
                <a:gd name="f87" fmla="val f6"/>
                <a:gd name="f88" fmla="val f7"/>
                <a:gd name="f89" fmla="*/ f83 f0 1"/>
                <a:gd name="f90" fmla="+- f88 0 f86"/>
                <a:gd name="f91" fmla="+- f87 0 f86"/>
                <a:gd name="f92" fmla="*/ f89 1 f2"/>
                <a:gd name="f93" fmla="*/ f91 1 626"/>
                <a:gd name="f94" fmla="*/ f90 1 531"/>
                <a:gd name="f95" fmla="*/ 306 f91 1"/>
                <a:gd name="f96" fmla="*/ 529 f90 1"/>
                <a:gd name="f97" fmla="*/ 69 f91 1"/>
                <a:gd name="f98" fmla="*/ 402 f90 1"/>
                <a:gd name="f99" fmla="*/ 144 f91 1"/>
                <a:gd name="f100" fmla="*/ 80 f90 1"/>
                <a:gd name="f101" fmla="*/ 521 f91 1"/>
                <a:gd name="f102" fmla="*/ 122 f90 1"/>
                <a:gd name="f103" fmla="*/ 455 f91 1"/>
                <a:gd name="f104" fmla="*/ 491 f90 1"/>
                <a:gd name="f105" fmla="*/ 239 f91 1"/>
                <a:gd name="f106" fmla="*/ 332 f90 1"/>
                <a:gd name="f107" fmla="*/ 160 f91 1"/>
                <a:gd name="f108" fmla="*/ 229 f90 1"/>
                <a:gd name="f109" fmla="*/ 102 f91 1"/>
                <a:gd name="f110" fmla="*/ 219 f90 1"/>
                <a:gd name="f111" fmla="*/ 99 f91 1"/>
                <a:gd name="f112" fmla="*/ 273 f90 1"/>
                <a:gd name="f113" fmla="*/ 195 f91 1"/>
                <a:gd name="f114" fmla="*/ 401 f90 1"/>
                <a:gd name="f115" fmla="*/ 247 f91 1"/>
                <a:gd name="f116" fmla="*/ 415 f90 1"/>
                <a:gd name="f117" fmla="*/ 514 f91 1"/>
                <a:gd name="f118" fmla="*/ 240 f90 1"/>
                <a:gd name="f119" fmla="*/ 531 f91 1"/>
                <a:gd name="f120" fmla="*/ 213 f90 1"/>
                <a:gd name="f121" fmla="*/ 515 f91 1"/>
                <a:gd name="f122" fmla="*/ 179 f90 1"/>
                <a:gd name="f123" fmla="*/ 467 f91 1"/>
                <a:gd name="f124" fmla="*/ 182 f90 1"/>
                <a:gd name="f125" fmla="+- f92 0 f1"/>
                <a:gd name="f126" fmla="*/ f95 1 626"/>
                <a:gd name="f127" fmla="*/ f96 1 531"/>
                <a:gd name="f128" fmla="*/ f97 1 626"/>
                <a:gd name="f129" fmla="*/ f98 1 531"/>
                <a:gd name="f130" fmla="*/ f99 1 626"/>
                <a:gd name="f131" fmla="*/ f100 1 531"/>
                <a:gd name="f132" fmla="*/ f101 1 626"/>
                <a:gd name="f133" fmla="*/ f102 1 531"/>
                <a:gd name="f134" fmla="*/ f103 1 626"/>
                <a:gd name="f135" fmla="*/ f104 1 531"/>
                <a:gd name="f136" fmla="*/ f105 1 626"/>
                <a:gd name="f137" fmla="*/ f106 1 531"/>
                <a:gd name="f138" fmla="*/ f107 1 626"/>
                <a:gd name="f139" fmla="*/ f108 1 531"/>
                <a:gd name="f140" fmla="*/ f109 1 626"/>
                <a:gd name="f141" fmla="*/ f110 1 531"/>
                <a:gd name="f142" fmla="*/ f111 1 626"/>
                <a:gd name="f143" fmla="*/ f112 1 531"/>
                <a:gd name="f144" fmla="*/ f113 1 626"/>
                <a:gd name="f145" fmla="*/ f114 1 531"/>
                <a:gd name="f146" fmla="*/ f115 1 626"/>
                <a:gd name="f147" fmla="*/ f116 1 531"/>
                <a:gd name="f148" fmla="*/ f117 1 626"/>
                <a:gd name="f149" fmla="*/ f118 1 531"/>
                <a:gd name="f150" fmla="*/ f119 1 626"/>
                <a:gd name="f151" fmla="*/ f120 1 531"/>
                <a:gd name="f152" fmla="*/ f121 1 626"/>
                <a:gd name="f153" fmla="*/ f122 1 531"/>
                <a:gd name="f154" fmla="*/ f123 1 626"/>
                <a:gd name="f155" fmla="*/ f124 1 531"/>
                <a:gd name="f156" fmla="*/ 0 1 f93"/>
                <a:gd name="f157" fmla="*/ f87 1 f93"/>
                <a:gd name="f158" fmla="*/ 0 1 f94"/>
                <a:gd name="f159" fmla="*/ f88 1 f94"/>
                <a:gd name="f160" fmla="*/ f126 1 f93"/>
                <a:gd name="f161" fmla="*/ f127 1 f94"/>
                <a:gd name="f162" fmla="*/ f128 1 f93"/>
                <a:gd name="f163" fmla="*/ f129 1 f94"/>
                <a:gd name="f164" fmla="*/ f130 1 f93"/>
                <a:gd name="f165" fmla="*/ f131 1 f94"/>
                <a:gd name="f166" fmla="*/ f132 1 f93"/>
                <a:gd name="f167" fmla="*/ f133 1 f94"/>
                <a:gd name="f168" fmla="*/ f134 1 f93"/>
                <a:gd name="f169" fmla="*/ f135 1 f94"/>
                <a:gd name="f170" fmla="*/ f136 1 f93"/>
                <a:gd name="f171" fmla="*/ f137 1 f94"/>
                <a:gd name="f172" fmla="*/ f138 1 f93"/>
                <a:gd name="f173" fmla="*/ f139 1 f94"/>
                <a:gd name="f174" fmla="*/ f140 1 f93"/>
                <a:gd name="f175" fmla="*/ f141 1 f94"/>
                <a:gd name="f176" fmla="*/ f142 1 f93"/>
                <a:gd name="f177" fmla="*/ f143 1 f94"/>
                <a:gd name="f178" fmla="*/ f144 1 f93"/>
                <a:gd name="f179" fmla="*/ f145 1 f94"/>
                <a:gd name="f180" fmla="*/ f146 1 f93"/>
                <a:gd name="f181" fmla="*/ f147 1 f94"/>
                <a:gd name="f182" fmla="*/ f148 1 f93"/>
                <a:gd name="f183" fmla="*/ f149 1 f94"/>
                <a:gd name="f184" fmla="*/ f150 1 f93"/>
                <a:gd name="f185" fmla="*/ f151 1 f94"/>
                <a:gd name="f186" fmla="*/ f152 1 f93"/>
                <a:gd name="f187" fmla="*/ f153 1 f94"/>
                <a:gd name="f188" fmla="*/ f154 1 f93"/>
                <a:gd name="f189" fmla="*/ f155 1 f94"/>
                <a:gd name="f190" fmla="*/ f156 f84 1"/>
                <a:gd name="f191" fmla="*/ f157 f84 1"/>
                <a:gd name="f192" fmla="*/ f159 f85 1"/>
                <a:gd name="f193" fmla="*/ f158 f85 1"/>
                <a:gd name="f194" fmla="*/ f160 f84 1"/>
                <a:gd name="f195" fmla="*/ f161 f85 1"/>
                <a:gd name="f196" fmla="*/ f162 f84 1"/>
                <a:gd name="f197" fmla="*/ f163 f85 1"/>
                <a:gd name="f198" fmla="*/ f164 f84 1"/>
                <a:gd name="f199" fmla="*/ f165 f85 1"/>
                <a:gd name="f200" fmla="*/ f166 f84 1"/>
                <a:gd name="f201" fmla="*/ f167 f85 1"/>
                <a:gd name="f202" fmla="*/ f168 f84 1"/>
                <a:gd name="f203" fmla="*/ f169 f85 1"/>
                <a:gd name="f204" fmla="*/ f170 f84 1"/>
                <a:gd name="f205" fmla="*/ f171 f85 1"/>
                <a:gd name="f206" fmla="*/ f172 f84 1"/>
                <a:gd name="f207" fmla="*/ f173 f85 1"/>
                <a:gd name="f208" fmla="*/ f174 f84 1"/>
                <a:gd name="f209" fmla="*/ f175 f85 1"/>
                <a:gd name="f210" fmla="*/ f176 f84 1"/>
                <a:gd name="f211" fmla="*/ f177 f85 1"/>
                <a:gd name="f212" fmla="*/ f178 f84 1"/>
                <a:gd name="f213" fmla="*/ f179 f85 1"/>
                <a:gd name="f214" fmla="*/ f180 f84 1"/>
                <a:gd name="f215" fmla="*/ f181 f85 1"/>
                <a:gd name="f216" fmla="*/ f182 f84 1"/>
                <a:gd name="f217" fmla="*/ f183 f85 1"/>
                <a:gd name="f218" fmla="*/ f184 f84 1"/>
                <a:gd name="f219" fmla="*/ f185 f85 1"/>
                <a:gd name="f220" fmla="*/ f186 f84 1"/>
                <a:gd name="f221" fmla="*/ f187 f85 1"/>
                <a:gd name="f222" fmla="*/ f188 f84 1"/>
                <a:gd name="f223" fmla="*/ f189 f85 1"/>
              </a:gdLst>
              <a:ahLst/>
              <a:cxnLst>
                <a:cxn ang="3cd4">
                  <a:pos x="hc" y="t"/>
                </a:cxn>
                <a:cxn ang="0">
                  <a:pos x="r" y="vc"/>
                </a:cxn>
                <a:cxn ang="cd4">
                  <a:pos x="hc" y="b"/>
                </a:cxn>
                <a:cxn ang="cd2">
                  <a:pos x="l" y="vc"/>
                </a:cxn>
                <a:cxn ang="f125">
                  <a:pos x="f194" y="f195"/>
                </a:cxn>
                <a:cxn ang="f125">
                  <a:pos x="f196" y="f197"/>
                </a:cxn>
                <a:cxn ang="f125">
                  <a:pos x="f198" y="f199"/>
                </a:cxn>
                <a:cxn ang="f125">
                  <a:pos x="f200" y="f201"/>
                </a:cxn>
                <a:cxn ang="f125">
                  <a:pos x="f202" y="f203"/>
                </a:cxn>
                <a:cxn ang="f125">
                  <a:pos x="f194" y="f195"/>
                </a:cxn>
                <a:cxn ang="f125">
                  <a:pos x="f204" y="f205"/>
                </a:cxn>
                <a:cxn ang="f125">
                  <a:pos x="f206" y="f207"/>
                </a:cxn>
                <a:cxn ang="f125">
                  <a:pos x="f208" y="f209"/>
                </a:cxn>
                <a:cxn ang="f125">
                  <a:pos x="f210" y="f211"/>
                </a:cxn>
                <a:cxn ang="f125">
                  <a:pos x="f212" y="f213"/>
                </a:cxn>
                <a:cxn ang="f125">
                  <a:pos x="f214" y="f215"/>
                </a:cxn>
                <a:cxn ang="f125">
                  <a:pos x="f216" y="f217"/>
                </a:cxn>
                <a:cxn ang="f125">
                  <a:pos x="f218" y="f219"/>
                </a:cxn>
                <a:cxn ang="f125">
                  <a:pos x="f220" y="f221"/>
                </a:cxn>
                <a:cxn ang="f125">
                  <a:pos x="f222" y="f223"/>
                </a:cxn>
                <a:cxn ang="f125">
                  <a:pos x="f204" y="f205"/>
                </a:cxn>
              </a:cxnLst>
              <a:rect l="f190" t="f193" r="f191" b="f192"/>
              <a:pathLst>
                <a:path w="626" h="531">
                  <a:moveTo>
                    <a:pt x="f8" y="f9"/>
                  </a:moveTo>
                  <a:cubicBezTo>
                    <a:pt x="f10" y="f11"/>
                    <a:pt x="f12" y="f13"/>
                    <a:pt x="f14" y="f15"/>
                  </a:cubicBezTo>
                  <a:cubicBezTo>
                    <a:pt x="f5" y="f16"/>
                    <a:pt x="f17" y="f18"/>
                    <a:pt x="f19" y="f20"/>
                  </a:cubicBezTo>
                  <a:cubicBezTo>
                    <a:pt x="f21" y="f5"/>
                    <a:pt x="f22" y="f23"/>
                    <a:pt x="f24" y="f25"/>
                  </a:cubicBezTo>
                  <a:cubicBezTo>
                    <a:pt x="f6" y="f26"/>
                    <a:pt x="f27" y="f28"/>
                    <a:pt x="f29" y="f30"/>
                  </a:cubicBezTo>
                  <a:cubicBezTo>
                    <a:pt x="f31" y="f32"/>
                    <a:pt x="f33" y="f7"/>
                    <a:pt x="f8" y="f9"/>
                  </a:cubicBezTo>
                  <a:close/>
                  <a:moveTo>
                    <a:pt x="f34" y="f35"/>
                  </a:moveTo>
                  <a:cubicBezTo>
                    <a:pt x="f36" y="f37"/>
                    <a:pt x="f38" y="f21"/>
                    <a:pt x="f39" y="f40"/>
                  </a:cubicBezTo>
                  <a:cubicBezTo>
                    <a:pt x="f19" y="f41"/>
                    <a:pt x="f42" y="f43"/>
                    <a:pt x="f44" y="f45"/>
                  </a:cubicBezTo>
                  <a:cubicBezTo>
                    <a:pt x="f46" y="f47"/>
                    <a:pt x="f48" y="f49"/>
                    <a:pt x="f50" y="f51"/>
                  </a:cubicBezTo>
                  <a:cubicBezTo>
                    <a:pt x="f52" y="f53"/>
                    <a:pt x="f54" y="f33"/>
                    <a:pt x="f55" y="f56"/>
                  </a:cubicBezTo>
                  <a:cubicBezTo>
                    <a:pt x="f57" y="f58"/>
                    <a:pt x="f59" y="f60"/>
                    <a:pt x="f61" y="f28"/>
                  </a:cubicBezTo>
                  <a:cubicBezTo>
                    <a:pt x="f62" y="f63"/>
                    <a:pt x="f60" y="f64"/>
                    <a:pt x="f65" y="f66"/>
                  </a:cubicBezTo>
                  <a:cubicBezTo>
                    <a:pt x="f67" y="f26"/>
                    <a:pt x="f7" y="f68"/>
                    <a:pt x="f7" y="f69"/>
                  </a:cubicBezTo>
                  <a:cubicBezTo>
                    <a:pt x="f7" y="f70"/>
                    <a:pt x="f71" y="f72"/>
                    <a:pt x="f73" y="f74"/>
                  </a:cubicBezTo>
                  <a:cubicBezTo>
                    <a:pt x="f75" y="f76"/>
                    <a:pt x="f77" y="f78"/>
                    <a:pt x="f79" y="f80"/>
                  </a:cubicBezTo>
                  <a:cubicBezTo>
                    <a:pt x="f81" y="f47"/>
                    <a:pt x="f53" y="f82"/>
                    <a:pt x="f34" y="f3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0">
              <a:extLst>
                <a:ext uri="{FF2B5EF4-FFF2-40B4-BE49-F238E27FC236}">
                  <a16:creationId xmlns:a16="http://schemas.microsoft.com/office/drawing/2014/main" id="{72E2307D-1AD4-38E6-B321-67593BC07D6D}"/>
                </a:ext>
              </a:extLst>
            </p:cNvPr>
            <p:cNvSpPr/>
            <p:nvPr/>
          </p:nvSpPr>
          <p:spPr>
            <a:xfrm>
              <a:off x="8205789" y="3155951"/>
              <a:ext cx="442917" cy="690564"/>
            </a:xfrm>
            <a:custGeom>
              <a:avLst/>
              <a:gdLst>
                <a:gd name="f0" fmla="val 10800000"/>
                <a:gd name="f1" fmla="val 5400000"/>
                <a:gd name="f2" fmla="val 180"/>
                <a:gd name="f3" fmla="val w"/>
                <a:gd name="f4" fmla="val h"/>
                <a:gd name="f5" fmla="val 0"/>
                <a:gd name="f6" fmla="val 296"/>
                <a:gd name="f7" fmla="val 461"/>
                <a:gd name="f8" fmla="val 66"/>
                <a:gd name="f9" fmla="val 37"/>
                <a:gd name="f10" fmla="val 460"/>
                <a:gd name="f11" fmla="val 20"/>
                <a:gd name="f12" fmla="val 450"/>
                <a:gd name="f13" fmla="val 10"/>
                <a:gd name="f14" fmla="val 430"/>
                <a:gd name="f15" fmla="val 409"/>
                <a:gd name="f16" fmla="val 3"/>
                <a:gd name="f17" fmla="val 390"/>
                <a:gd name="f18" fmla="val 16"/>
                <a:gd name="f19" fmla="val 372"/>
                <a:gd name="f20" fmla="val 41"/>
                <a:gd name="f21" fmla="val 337"/>
                <a:gd name="f22" fmla="val 65"/>
                <a:gd name="f23" fmla="val 303"/>
                <a:gd name="f24" fmla="val 89"/>
                <a:gd name="f25" fmla="val 269"/>
                <a:gd name="f26" fmla="val 136"/>
                <a:gd name="f27" fmla="val 204"/>
                <a:gd name="f28" fmla="val 162"/>
                <a:gd name="f29" fmla="val 131"/>
                <a:gd name="f30" fmla="val 177"/>
                <a:gd name="f31" fmla="val 53"/>
                <a:gd name="f32" fmla="val 184"/>
                <a:gd name="f33" fmla="val 18"/>
                <a:gd name="f34" fmla="val 214"/>
                <a:gd name="f35" fmla="val 249"/>
                <a:gd name="f36" fmla="val 8"/>
                <a:gd name="f37" fmla="val 278"/>
                <a:gd name="f38" fmla="val 15"/>
                <a:gd name="f39" fmla="val 42"/>
                <a:gd name="f40" fmla="val 291"/>
                <a:gd name="f41" fmla="val 71"/>
                <a:gd name="f42" fmla="val 273"/>
                <a:gd name="f43" fmla="val 185"/>
                <a:gd name="f44" fmla="val 223"/>
                <a:gd name="f45" fmla="val 284"/>
                <a:gd name="f46" fmla="val 155"/>
                <a:gd name="f47" fmla="val 376"/>
                <a:gd name="f48" fmla="val 140"/>
                <a:gd name="f49" fmla="val 396"/>
                <a:gd name="f50" fmla="val 125"/>
                <a:gd name="f51" fmla="val 417"/>
                <a:gd name="f52" fmla="val 110"/>
                <a:gd name="f53" fmla="val 437"/>
                <a:gd name="f54" fmla="val 98"/>
                <a:gd name="f55" fmla="val 454"/>
                <a:gd name="f56" fmla="val 81"/>
                <a:gd name="f57" fmla="+- 0 0 -90"/>
                <a:gd name="f58" fmla="*/ f3 1 296"/>
                <a:gd name="f59" fmla="*/ f4 1 461"/>
                <a:gd name="f60" fmla="val f5"/>
                <a:gd name="f61" fmla="val f6"/>
                <a:gd name="f62" fmla="val f7"/>
                <a:gd name="f63" fmla="*/ f57 f0 1"/>
                <a:gd name="f64" fmla="+- f62 0 f60"/>
                <a:gd name="f65" fmla="+- f61 0 f60"/>
                <a:gd name="f66" fmla="*/ f63 1 f2"/>
                <a:gd name="f67" fmla="*/ f65 1 296"/>
                <a:gd name="f68" fmla="*/ f64 1 461"/>
                <a:gd name="f69" fmla="*/ 66 f65 1"/>
                <a:gd name="f70" fmla="*/ 461 f64 1"/>
                <a:gd name="f71" fmla="*/ 10 f65 1"/>
                <a:gd name="f72" fmla="*/ 430 f64 1"/>
                <a:gd name="f73" fmla="*/ 16 f65 1"/>
                <a:gd name="f74" fmla="*/ 372 f64 1"/>
                <a:gd name="f75" fmla="*/ 89 f65 1"/>
                <a:gd name="f76" fmla="*/ 269 f64 1"/>
                <a:gd name="f77" fmla="*/ 177 f65 1"/>
                <a:gd name="f78" fmla="*/ 53 f64 1"/>
                <a:gd name="f79" fmla="*/ 249 f65 1"/>
                <a:gd name="f80" fmla="*/ 8 f64 1"/>
                <a:gd name="f81" fmla="*/ 291 f65 1"/>
                <a:gd name="f82" fmla="*/ 71 f64 1"/>
                <a:gd name="f83" fmla="*/ 155 f65 1"/>
                <a:gd name="f84" fmla="*/ 376 f64 1"/>
                <a:gd name="f85" fmla="*/ 110 f65 1"/>
                <a:gd name="f86" fmla="*/ 437 f64 1"/>
                <a:gd name="f87" fmla="+- f66 0 f1"/>
                <a:gd name="f88" fmla="*/ f69 1 296"/>
                <a:gd name="f89" fmla="*/ f70 1 461"/>
                <a:gd name="f90" fmla="*/ f71 1 296"/>
                <a:gd name="f91" fmla="*/ f72 1 461"/>
                <a:gd name="f92" fmla="*/ f73 1 296"/>
                <a:gd name="f93" fmla="*/ f74 1 461"/>
                <a:gd name="f94" fmla="*/ f75 1 296"/>
                <a:gd name="f95" fmla="*/ f76 1 461"/>
                <a:gd name="f96" fmla="*/ f77 1 296"/>
                <a:gd name="f97" fmla="*/ f78 1 461"/>
                <a:gd name="f98" fmla="*/ f79 1 296"/>
                <a:gd name="f99" fmla="*/ f80 1 461"/>
                <a:gd name="f100" fmla="*/ f81 1 296"/>
                <a:gd name="f101" fmla="*/ f82 1 461"/>
                <a:gd name="f102" fmla="*/ f83 1 296"/>
                <a:gd name="f103" fmla="*/ f84 1 461"/>
                <a:gd name="f104" fmla="*/ f85 1 296"/>
                <a:gd name="f105" fmla="*/ f86 1 461"/>
                <a:gd name="f106" fmla="*/ 0 1 f67"/>
                <a:gd name="f107" fmla="*/ f61 1 f67"/>
                <a:gd name="f108" fmla="*/ 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296" h="461">
                  <a:moveTo>
                    <a:pt x="f8" y="f7"/>
                  </a:moveTo>
                  <a:cubicBezTo>
                    <a:pt x="f9" y="f10"/>
                    <a:pt x="f11" y="f12"/>
                    <a:pt x="f13" y="f14"/>
                  </a:cubicBezTo>
                  <a:cubicBezTo>
                    <a:pt x="f5" y="f15"/>
                    <a:pt x="f16" y="f17"/>
                    <a:pt x="f18" y="f19"/>
                  </a:cubicBezTo>
                  <a:cubicBezTo>
                    <a:pt x="f20" y="f21"/>
                    <a:pt x="f22" y="f23"/>
                    <a:pt x="f24" y="f25"/>
                  </a:cubicBezTo>
                  <a:cubicBezTo>
                    <a:pt x="f26" y="f27"/>
                    <a:pt x="f28" y="f29"/>
                    <a:pt x="f30" y="f31"/>
                  </a:cubicBezTo>
                  <a:cubicBezTo>
                    <a:pt x="f32" y="f33"/>
                    <a:pt x="f34" y="f5"/>
                    <a:pt x="f35" y="f36"/>
                  </a:cubicBezTo>
                  <a:cubicBezTo>
                    <a:pt x="f37" y="f38"/>
                    <a:pt x="f6" y="f39"/>
                    <a:pt x="f40" y="f41"/>
                  </a:cubicBezTo>
                  <a:cubicBezTo>
                    <a:pt x="f42" y="f43"/>
                    <a:pt x="f44" y="f45"/>
                    <a:pt x="f46" y="f47"/>
                  </a:cubicBezTo>
                  <a:cubicBezTo>
                    <a:pt x="f48" y="f49"/>
                    <a:pt x="f50" y="f51"/>
                    <a:pt x="f52" y="f53"/>
                  </a:cubicBezTo>
                  <a:cubicBezTo>
                    <a:pt x="f54" y="f55"/>
                    <a:pt x="f56" y="f7"/>
                    <a:pt x="f8" y="f7"/>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cxnSp>
        <p:nvCxnSpPr>
          <p:cNvPr id="2" name="Google Shape;2341;p50">
            <a:extLst>
              <a:ext uri="{FF2B5EF4-FFF2-40B4-BE49-F238E27FC236}">
                <a16:creationId xmlns:a16="http://schemas.microsoft.com/office/drawing/2014/main" id="{D3E31F4A-504F-8920-3676-37ABD179FC36}"/>
              </a:ext>
            </a:extLst>
          </p:cNvPr>
          <p:cNvCxnSpPr/>
          <p:nvPr/>
        </p:nvCxnSpPr>
        <p:spPr>
          <a:xfrm>
            <a:off x="729252" y="2345801"/>
            <a:ext cx="7705493" cy="0"/>
          </a:xfrm>
          <a:prstGeom prst="straightConnector1">
            <a:avLst/>
          </a:prstGeom>
          <a:noFill/>
          <a:ln w="19046" cap="flat">
            <a:solidFill>
              <a:srgbClr val="80C2EE"/>
            </a:solidFill>
            <a:prstDash val="solid"/>
            <a:round/>
          </a:ln>
        </p:spPr>
      </p:cxnSp>
      <p:grpSp>
        <p:nvGrpSpPr>
          <p:cNvPr id="3" name="Google Shape;2342;p50">
            <a:extLst>
              <a:ext uri="{FF2B5EF4-FFF2-40B4-BE49-F238E27FC236}">
                <a16:creationId xmlns:a16="http://schemas.microsoft.com/office/drawing/2014/main" id="{F98E50EB-4CED-50A2-F30E-778BCB7787C3}"/>
              </a:ext>
            </a:extLst>
          </p:cNvPr>
          <p:cNvGrpSpPr/>
          <p:nvPr/>
        </p:nvGrpSpPr>
        <p:grpSpPr>
          <a:xfrm>
            <a:off x="1175662" y="1888976"/>
            <a:ext cx="956709" cy="928856"/>
            <a:chOff x="1175662" y="1888976"/>
            <a:chExt cx="956709" cy="928856"/>
          </a:xfrm>
        </p:grpSpPr>
        <p:sp>
          <p:nvSpPr>
            <p:cNvPr id="4" name="Google Shape;2343;p50">
              <a:extLst>
                <a:ext uri="{FF2B5EF4-FFF2-40B4-BE49-F238E27FC236}">
                  <a16:creationId xmlns:a16="http://schemas.microsoft.com/office/drawing/2014/main" id="{87E1F023-C017-1209-3C6B-19DA5B541B5A}"/>
                </a:ext>
              </a:extLst>
            </p:cNvPr>
            <p:cNvSpPr/>
            <p:nvPr/>
          </p:nvSpPr>
          <p:spPr>
            <a:xfrm>
              <a:off x="1204365" y="1888976"/>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344;p50">
              <a:extLst>
                <a:ext uri="{FF2B5EF4-FFF2-40B4-BE49-F238E27FC236}">
                  <a16:creationId xmlns:a16="http://schemas.microsoft.com/office/drawing/2014/main" id="{E7B2F1BB-3096-50AF-CCE2-FCC0F3DF7D28}"/>
                </a:ext>
              </a:extLst>
            </p:cNvPr>
            <p:cNvSpPr/>
            <p:nvPr/>
          </p:nvSpPr>
          <p:spPr>
            <a:xfrm>
              <a:off x="1244717" y="1929301"/>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345;p50">
              <a:extLst>
                <a:ext uri="{FF2B5EF4-FFF2-40B4-BE49-F238E27FC236}">
                  <a16:creationId xmlns:a16="http://schemas.microsoft.com/office/drawing/2014/main" id="{30B9F3DC-4631-4931-9E09-B5C54321FC98}"/>
                </a:ext>
              </a:extLst>
            </p:cNvPr>
            <p:cNvSpPr/>
            <p:nvPr/>
          </p:nvSpPr>
          <p:spPr>
            <a:xfrm>
              <a:off x="1175662" y="2044077"/>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346;p50">
              <a:extLst>
                <a:ext uri="{FF2B5EF4-FFF2-40B4-BE49-F238E27FC236}">
                  <a16:creationId xmlns:a16="http://schemas.microsoft.com/office/drawing/2014/main" id="{151DEEE9-5590-9768-4AF8-73CDDD81E48E}"/>
                </a:ext>
              </a:extLst>
            </p:cNvPr>
            <p:cNvSpPr/>
            <p:nvPr/>
          </p:nvSpPr>
          <p:spPr>
            <a:xfrm>
              <a:off x="1781772" y="2000679"/>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347;p50">
              <a:extLst>
                <a:ext uri="{FF2B5EF4-FFF2-40B4-BE49-F238E27FC236}">
                  <a16:creationId xmlns:a16="http://schemas.microsoft.com/office/drawing/2014/main" id="{CD3610FF-8E3A-706A-3F5F-5C596CC9D228}"/>
                </a:ext>
              </a:extLst>
            </p:cNvPr>
            <p:cNvSpPr/>
            <p:nvPr/>
          </p:nvSpPr>
          <p:spPr>
            <a:xfrm>
              <a:off x="1864242" y="2054483"/>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 name="Google Shape;2348;p50">
            <a:extLst>
              <a:ext uri="{FF2B5EF4-FFF2-40B4-BE49-F238E27FC236}">
                <a16:creationId xmlns:a16="http://schemas.microsoft.com/office/drawing/2014/main" id="{B5BB4840-63F3-8F20-7897-0232F2EB772F}"/>
              </a:ext>
            </a:extLst>
          </p:cNvPr>
          <p:cNvGrpSpPr/>
          <p:nvPr/>
        </p:nvGrpSpPr>
        <p:grpSpPr>
          <a:xfrm>
            <a:off x="3114345" y="1888976"/>
            <a:ext cx="956709" cy="928856"/>
            <a:chOff x="3114345" y="1888976"/>
            <a:chExt cx="956709" cy="928856"/>
          </a:xfrm>
        </p:grpSpPr>
        <p:sp>
          <p:nvSpPr>
            <p:cNvPr id="10" name="Google Shape;2349;p50">
              <a:extLst>
                <a:ext uri="{FF2B5EF4-FFF2-40B4-BE49-F238E27FC236}">
                  <a16:creationId xmlns:a16="http://schemas.microsoft.com/office/drawing/2014/main" id="{70B476D8-8942-50DA-573C-01BE6B844785}"/>
                </a:ext>
              </a:extLst>
            </p:cNvPr>
            <p:cNvSpPr/>
            <p:nvPr/>
          </p:nvSpPr>
          <p:spPr>
            <a:xfrm>
              <a:off x="3143048" y="1888976"/>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350;p50">
              <a:extLst>
                <a:ext uri="{FF2B5EF4-FFF2-40B4-BE49-F238E27FC236}">
                  <a16:creationId xmlns:a16="http://schemas.microsoft.com/office/drawing/2014/main" id="{DE5B7F0D-7C21-7C26-36E7-3EC10695120F}"/>
                </a:ext>
              </a:extLst>
            </p:cNvPr>
            <p:cNvSpPr/>
            <p:nvPr/>
          </p:nvSpPr>
          <p:spPr>
            <a:xfrm>
              <a:off x="3183392" y="1929301"/>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351;p50">
              <a:extLst>
                <a:ext uri="{FF2B5EF4-FFF2-40B4-BE49-F238E27FC236}">
                  <a16:creationId xmlns:a16="http://schemas.microsoft.com/office/drawing/2014/main" id="{AF02DA4C-F37D-D8CD-3596-EA08E580CD8E}"/>
                </a:ext>
              </a:extLst>
            </p:cNvPr>
            <p:cNvSpPr/>
            <p:nvPr/>
          </p:nvSpPr>
          <p:spPr>
            <a:xfrm>
              <a:off x="3114345" y="2044077"/>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352;p50">
              <a:extLst>
                <a:ext uri="{FF2B5EF4-FFF2-40B4-BE49-F238E27FC236}">
                  <a16:creationId xmlns:a16="http://schemas.microsoft.com/office/drawing/2014/main" id="{234CD92C-E96C-5D91-DE70-0C0883B479BE}"/>
                </a:ext>
              </a:extLst>
            </p:cNvPr>
            <p:cNvSpPr/>
            <p:nvPr/>
          </p:nvSpPr>
          <p:spPr>
            <a:xfrm>
              <a:off x="3720446" y="2000679"/>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353;p50">
              <a:extLst>
                <a:ext uri="{FF2B5EF4-FFF2-40B4-BE49-F238E27FC236}">
                  <a16:creationId xmlns:a16="http://schemas.microsoft.com/office/drawing/2014/main" id="{03CBD474-FA4D-B24D-DEF8-5D382189BBB3}"/>
                </a:ext>
              </a:extLst>
            </p:cNvPr>
            <p:cNvSpPr/>
            <p:nvPr/>
          </p:nvSpPr>
          <p:spPr>
            <a:xfrm>
              <a:off x="3802916" y="2054483"/>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2354;p50">
            <a:extLst>
              <a:ext uri="{FF2B5EF4-FFF2-40B4-BE49-F238E27FC236}">
                <a16:creationId xmlns:a16="http://schemas.microsoft.com/office/drawing/2014/main" id="{FFA31D23-A468-192B-357F-52BB7FC3DC04}"/>
              </a:ext>
            </a:extLst>
          </p:cNvPr>
          <p:cNvGrpSpPr/>
          <p:nvPr/>
        </p:nvGrpSpPr>
        <p:grpSpPr>
          <a:xfrm>
            <a:off x="5053020" y="1888976"/>
            <a:ext cx="956709" cy="928856"/>
            <a:chOff x="5053020" y="1888976"/>
            <a:chExt cx="956709" cy="928856"/>
          </a:xfrm>
        </p:grpSpPr>
        <p:sp>
          <p:nvSpPr>
            <p:cNvPr id="16" name="Google Shape;2355;p50">
              <a:extLst>
                <a:ext uri="{FF2B5EF4-FFF2-40B4-BE49-F238E27FC236}">
                  <a16:creationId xmlns:a16="http://schemas.microsoft.com/office/drawing/2014/main" id="{8565962C-5386-3B2E-0688-FF0391DB1CDF}"/>
                </a:ext>
              </a:extLst>
            </p:cNvPr>
            <p:cNvSpPr/>
            <p:nvPr/>
          </p:nvSpPr>
          <p:spPr>
            <a:xfrm>
              <a:off x="5081723" y="1888976"/>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356;p50">
              <a:extLst>
                <a:ext uri="{FF2B5EF4-FFF2-40B4-BE49-F238E27FC236}">
                  <a16:creationId xmlns:a16="http://schemas.microsoft.com/office/drawing/2014/main" id="{1DC19699-ABD0-4BDB-EDDF-E6DEC444CE80}"/>
                </a:ext>
              </a:extLst>
            </p:cNvPr>
            <p:cNvSpPr/>
            <p:nvPr/>
          </p:nvSpPr>
          <p:spPr>
            <a:xfrm>
              <a:off x="5122075" y="1929301"/>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357;p50">
              <a:extLst>
                <a:ext uri="{FF2B5EF4-FFF2-40B4-BE49-F238E27FC236}">
                  <a16:creationId xmlns:a16="http://schemas.microsoft.com/office/drawing/2014/main" id="{3BABFD01-A9E6-9988-7ED9-09B726495F11}"/>
                </a:ext>
              </a:extLst>
            </p:cNvPr>
            <p:cNvSpPr/>
            <p:nvPr/>
          </p:nvSpPr>
          <p:spPr>
            <a:xfrm>
              <a:off x="5053020" y="2044077"/>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358;p50">
              <a:extLst>
                <a:ext uri="{FF2B5EF4-FFF2-40B4-BE49-F238E27FC236}">
                  <a16:creationId xmlns:a16="http://schemas.microsoft.com/office/drawing/2014/main" id="{3F0B3024-BCFF-F756-6A3E-CB41B6AB2B20}"/>
                </a:ext>
              </a:extLst>
            </p:cNvPr>
            <p:cNvSpPr/>
            <p:nvPr/>
          </p:nvSpPr>
          <p:spPr>
            <a:xfrm>
              <a:off x="5659121" y="2000679"/>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359;p50">
              <a:extLst>
                <a:ext uri="{FF2B5EF4-FFF2-40B4-BE49-F238E27FC236}">
                  <a16:creationId xmlns:a16="http://schemas.microsoft.com/office/drawing/2014/main" id="{A8CE5FFD-AA8F-9401-8F47-E7BAC339090D}"/>
                </a:ext>
              </a:extLst>
            </p:cNvPr>
            <p:cNvSpPr/>
            <p:nvPr/>
          </p:nvSpPr>
          <p:spPr>
            <a:xfrm>
              <a:off x="5741599" y="2054483"/>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2360;p50">
            <a:extLst>
              <a:ext uri="{FF2B5EF4-FFF2-40B4-BE49-F238E27FC236}">
                <a16:creationId xmlns:a16="http://schemas.microsoft.com/office/drawing/2014/main" id="{050BA111-A772-A5F7-C104-96CA6BF37748}"/>
              </a:ext>
            </a:extLst>
          </p:cNvPr>
          <p:cNvGrpSpPr/>
          <p:nvPr/>
        </p:nvGrpSpPr>
        <p:grpSpPr>
          <a:xfrm>
            <a:off x="6991694" y="1888976"/>
            <a:ext cx="956709" cy="928856"/>
            <a:chOff x="6991694" y="1888976"/>
            <a:chExt cx="956709" cy="928856"/>
          </a:xfrm>
        </p:grpSpPr>
        <p:sp>
          <p:nvSpPr>
            <p:cNvPr id="22" name="Google Shape;2361;p50">
              <a:extLst>
                <a:ext uri="{FF2B5EF4-FFF2-40B4-BE49-F238E27FC236}">
                  <a16:creationId xmlns:a16="http://schemas.microsoft.com/office/drawing/2014/main" id="{E39306D9-A46A-213E-6AE9-3DC7613C96DD}"/>
                </a:ext>
              </a:extLst>
            </p:cNvPr>
            <p:cNvSpPr/>
            <p:nvPr/>
          </p:nvSpPr>
          <p:spPr>
            <a:xfrm>
              <a:off x="7020397" y="1888976"/>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362;p50">
              <a:extLst>
                <a:ext uri="{FF2B5EF4-FFF2-40B4-BE49-F238E27FC236}">
                  <a16:creationId xmlns:a16="http://schemas.microsoft.com/office/drawing/2014/main" id="{97DA250C-9776-41FB-14D1-5FE02331ABDC}"/>
                </a:ext>
              </a:extLst>
            </p:cNvPr>
            <p:cNvSpPr/>
            <p:nvPr/>
          </p:nvSpPr>
          <p:spPr>
            <a:xfrm>
              <a:off x="7060749" y="1929301"/>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363;p50">
              <a:extLst>
                <a:ext uri="{FF2B5EF4-FFF2-40B4-BE49-F238E27FC236}">
                  <a16:creationId xmlns:a16="http://schemas.microsoft.com/office/drawing/2014/main" id="{89D4B847-3A7F-68F6-A4BA-FBC65FBF3BCD}"/>
                </a:ext>
              </a:extLst>
            </p:cNvPr>
            <p:cNvSpPr/>
            <p:nvPr/>
          </p:nvSpPr>
          <p:spPr>
            <a:xfrm>
              <a:off x="6991694" y="2044077"/>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364;p50">
              <a:extLst>
                <a:ext uri="{FF2B5EF4-FFF2-40B4-BE49-F238E27FC236}">
                  <a16:creationId xmlns:a16="http://schemas.microsoft.com/office/drawing/2014/main" id="{03EC8304-46C0-E40B-D2A3-F2C0562EFDF1}"/>
                </a:ext>
              </a:extLst>
            </p:cNvPr>
            <p:cNvSpPr/>
            <p:nvPr/>
          </p:nvSpPr>
          <p:spPr>
            <a:xfrm>
              <a:off x="7597804" y="2000679"/>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365;p50">
              <a:extLst>
                <a:ext uri="{FF2B5EF4-FFF2-40B4-BE49-F238E27FC236}">
                  <a16:creationId xmlns:a16="http://schemas.microsoft.com/office/drawing/2014/main" id="{F1B6C46D-BBAF-7ADB-1D93-DBEA568C5F4F}"/>
                </a:ext>
              </a:extLst>
            </p:cNvPr>
            <p:cNvSpPr/>
            <p:nvPr/>
          </p:nvSpPr>
          <p:spPr>
            <a:xfrm>
              <a:off x="7680274" y="2054483"/>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7" name="Google Shape;2366;p50">
            <a:extLst>
              <a:ext uri="{FF2B5EF4-FFF2-40B4-BE49-F238E27FC236}">
                <a16:creationId xmlns:a16="http://schemas.microsoft.com/office/drawing/2014/main" id="{6622174B-B370-8DF2-6146-6C58CCB7A57C}"/>
              </a:ext>
            </a:extLst>
          </p:cNvPr>
          <p:cNvSpPr/>
          <p:nvPr/>
        </p:nvSpPr>
        <p:spPr>
          <a:xfrm>
            <a:off x="1266718" y="1973695"/>
            <a:ext cx="774597" cy="774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FFFFFF"/>
                </a:solidFill>
                <a:uFillTx/>
                <a:latin typeface="Russo One"/>
                <a:ea typeface="Russo One"/>
                <a:cs typeface="Russo One"/>
              </a:rPr>
              <a:t>S</a:t>
            </a:r>
          </a:p>
        </p:txBody>
      </p:sp>
      <p:sp>
        <p:nvSpPr>
          <p:cNvPr id="28" name="Google Shape;2367;p50">
            <a:extLst>
              <a:ext uri="{FF2B5EF4-FFF2-40B4-BE49-F238E27FC236}">
                <a16:creationId xmlns:a16="http://schemas.microsoft.com/office/drawing/2014/main" id="{0936F907-8C3E-B973-F03C-3818F8F91199}"/>
              </a:ext>
            </a:extLst>
          </p:cNvPr>
          <p:cNvSpPr/>
          <p:nvPr/>
        </p:nvSpPr>
        <p:spPr>
          <a:xfrm>
            <a:off x="3205392" y="1958498"/>
            <a:ext cx="774597" cy="774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FFFFFF"/>
                </a:solidFill>
                <a:uFillTx/>
                <a:latin typeface="Russo One"/>
                <a:ea typeface="Russo One"/>
                <a:cs typeface="Russo One"/>
              </a:rPr>
              <a:t>W</a:t>
            </a:r>
          </a:p>
        </p:txBody>
      </p:sp>
      <p:sp>
        <p:nvSpPr>
          <p:cNvPr id="29" name="Google Shape;2368;p50">
            <a:extLst>
              <a:ext uri="{FF2B5EF4-FFF2-40B4-BE49-F238E27FC236}">
                <a16:creationId xmlns:a16="http://schemas.microsoft.com/office/drawing/2014/main" id="{F58BA2CF-7B88-70BA-A635-916C88FBAC75}"/>
              </a:ext>
            </a:extLst>
          </p:cNvPr>
          <p:cNvSpPr/>
          <p:nvPr/>
        </p:nvSpPr>
        <p:spPr>
          <a:xfrm>
            <a:off x="5144076" y="1958498"/>
            <a:ext cx="774597" cy="774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FFFFFF"/>
                </a:solidFill>
                <a:uFillTx/>
                <a:latin typeface="Russo One"/>
                <a:ea typeface="Russo One"/>
                <a:cs typeface="Russo One"/>
              </a:rPr>
              <a:t>O</a:t>
            </a:r>
          </a:p>
        </p:txBody>
      </p:sp>
      <p:sp>
        <p:nvSpPr>
          <p:cNvPr id="30" name="Google Shape;2369;p50">
            <a:extLst>
              <a:ext uri="{FF2B5EF4-FFF2-40B4-BE49-F238E27FC236}">
                <a16:creationId xmlns:a16="http://schemas.microsoft.com/office/drawing/2014/main" id="{3D1C2BAF-5537-90C8-8E85-744283983C64}"/>
              </a:ext>
            </a:extLst>
          </p:cNvPr>
          <p:cNvSpPr/>
          <p:nvPr/>
        </p:nvSpPr>
        <p:spPr>
          <a:xfrm>
            <a:off x="7082750" y="1958498"/>
            <a:ext cx="774597" cy="774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FFFFFF"/>
                </a:solidFill>
                <a:uFillTx/>
                <a:latin typeface="Russo One"/>
                <a:ea typeface="Russo One"/>
                <a:cs typeface="Russo One"/>
              </a:rPr>
              <a:t>T</a:t>
            </a:r>
          </a:p>
        </p:txBody>
      </p:sp>
      <p:sp>
        <p:nvSpPr>
          <p:cNvPr id="31" name="Google Shape;2370;p50">
            <a:extLst>
              <a:ext uri="{FF2B5EF4-FFF2-40B4-BE49-F238E27FC236}">
                <a16:creationId xmlns:a16="http://schemas.microsoft.com/office/drawing/2014/main" id="{EDD8FDC7-FD3F-1317-2F82-95E5CA76F412}"/>
              </a:ext>
            </a:extLst>
          </p:cNvPr>
          <p:cNvSpPr txBox="1">
            <a:spLocks noGrp="1"/>
          </p:cNvSpPr>
          <p:nvPr>
            <p:ph type="title"/>
          </p:nvPr>
        </p:nvSpPr>
        <p:spPr>
          <a:xfrm>
            <a:off x="719221" y="136922"/>
            <a:ext cx="7704002" cy="572697"/>
          </a:xfrm>
        </p:spPr>
        <p:txBody>
          <a:bodyPr/>
          <a:lstStyle/>
          <a:p>
            <a:pPr lvl="0"/>
            <a:r>
              <a:rPr lang="en-US"/>
              <a:t>SWOT </a:t>
            </a:r>
            <a:r>
              <a:rPr lang="en-US">
                <a:solidFill>
                  <a:srgbClr val="D06DA2"/>
                </a:solidFill>
              </a:rPr>
              <a:t>ANALYSIS</a:t>
            </a:r>
          </a:p>
        </p:txBody>
      </p:sp>
      <p:sp>
        <p:nvSpPr>
          <p:cNvPr id="32" name="Google Shape;2371;p50">
            <a:extLst>
              <a:ext uri="{FF2B5EF4-FFF2-40B4-BE49-F238E27FC236}">
                <a16:creationId xmlns:a16="http://schemas.microsoft.com/office/drawing/2014/main" id="{1B7C7294-64B3-698C-7D5A-EBC9E79B05B1}"/>
              </a:ext>
            </a:extLst>
          </p:cNvPr>
          <p:cNvSpPr txBox="1"/>
          <p:nvPr/>
        </p:nvSpPr>
        <p:spPr>
          <a:xfrm>
            <a:off x="693865" y="3170398"/>
            <a:ext cx="1920304" cy="3351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0" cap="none" spc="0" baseline="0">
                <a:solidFill>
                  <a:srgbClr val="FA9F20"/>
                </a:solidFill>
                <a:uFillTx/>
                <a:latin typeface="Russo One"/>
                <a:ea typeface="Russo One"/>
                <a:cs typeface="Russo One"/>
              </a:rPr>
              <a:t>STRENGTHS</a:t>
            </a:r>
          </a:p>
        </p:txBody>
      </p:sp>
      <p:sp>
        <p:nvSpPr>
          <p:cNvPr id="33" name="Google Shape;2372;p50">
            <a:extLst>
              <a:ext uri="{FF2B5EF4-FFF2-40B4-BE49-F238E27FC236}">
                <a16:creationId xmlns:a16="http://schemas.microsoft.com/office/drawing/2014/main" id="{F2E79F76-2D3F-015D-9545-D256F40AF8C6}"/>
              </a:ext>
            </a:extLst>
          </p:cNvPr>
          <p:cNvSpPr txBox="1"/>
          <p:nvPr/>
        </p:nvSpPr>
        <p:spPr>
          <a:xfrm>
            <a:off x="693865" y="3505498"/>
            <a:ext cx="1920304" cy="6698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Jupiter is the biggest planet in the Solar System</a:t>
            </a:r>
          </a:p>
        </p:txBody>
      </p:sp>
      <p:sp>
        <p:nvSpPr>
          <p:cNvPr id="34" name="Google Shape;2373;p50">
            <a:extLst>
              <a:ext uri="{FF2B5EF4-FFF2-40B4-BE49-F238E27FC236}">
                <a16:creationId xmlns:a16="http://schemas.microsoft.com/office/drawing/2014/main" id="{D4A89365-761F-2213-97F9-AB9367B0E377}"/>
              </a:ext>
            </a:extLst>
          </p:cNvPr>
          <p:cNvSpPr txBox="1"/>
          <p:nvPr/>
        </p:nvSpPr>
        <p:spPr>
          <a:xfrm>
            <a:off x="6509897" y="3170398"/>
            <a:ext cx="1920304" cy="3351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0" cap="none" spc="0" baseline="0">
                <a:solidFill>
                  <a:srgbClr val="FA9F20"/>
                </a:solidFill>
                <a:uFillTx/>
                <a:latin typeface="Russo One"/>
                <a:ea typeface="Russo One"/>
                <a:cs typeface="Russo One"/>
              </a:rPr>
              <a:t>THREATS</a:t>
            </a:r>
          </a:p>
        </p:txBody>
      </p:sp>
      <p:sp>
        <p:nvSpPr>
          <p:cNvPr id="35" name="Google Shape;2374;p50">
            <a:extLst>
              <a:ext uri="{FF2B5EF4-FFF2-40B4-BE49-F238E27FC236}">
                <a16:creationId xmlns:a16="http://schemas.microsoft.com/office/drawing/2014/main" id="{481A57AD-CBB7-D1B3-1115-84617EE9724B}"/>
              </a:ext>
            </a:extLst>
          </p:cNvPr>
          <p:cNvSpPr txBox="1"/>
          <p:nvPr/>
        </p:nvSpPr>
        <p:spPr>
          <a:xfrm>
            <a:off x="6509897" y="3505498"/>
            <a:ext cx="1920304" cy="6698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composed of hydrogen and helium</a:t>
            </a:r>
          </a:p>
        </p:txBody>
      </p:sp>
      <p:sp>
        <p:nvSpPr>
          <p:cNvPr id="36" name="Google Shape;2375;p50">
            <a:extLst>
              <a:ext uri="{FF2B5EF4-FFF2-40B4-BE49-F238E27FC236}">
                <a16:creationId xmlns:a16="http://schemas.microsoft.com/office/drawing/2014/main" id="{34C8053A-74CC-3641-B05D-B73367D11CB7}"/>
              </a:ext>
            </a:extLst>
          </p:cNvPr>
          <p:cNvSpPr txBox="1"/>
          <p:nvPr/>
        </p:nvSpPr>
        <p:spPr>
          <a:xfrm>
            <a:off x="2632548" y="3170398"/>
            <a:ext cx="1920304" cy="3351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0" cap="none" spc="0" baseline="0">
                <a:solidFill>
                  <a:srgbClr val="FA9F20"/>
                </a:solidFill>
                <a:uFillTx/>
                <a:latin typeface="Russo One"/>
                <a:ea typeface="Russo One"/>
                <a:cs typeface="Russo One"/>
              </a:rPr>
              <a:t>WEAKNESSES</a:t>
            </a:r>
          </a:p>
        </p:txBody>
      </p:sp>
      <p:sp>
        <p:nvSpPr>
          <p:cNvPr id="37" name="Google Shape;2376;p50">
            <a:extLst>
              <a:ext uri="{FF2B5EF4-FFF2-40B4-BE49-F238E27FC236}">
                <a16:creationId xmlns:a16="http://schemas.microsoft.com/office/drawing/2014/main" id="{0A5D4C39-276B-7026-611C-3CEAA1226A20}"/>
              </a:ext>
            </a:extLst>
          </p:cNvPr>
          <p:cNvSpPr txBox="1"/>
          <p:nvPr/>
        </p:nvSpPr>
        <p:spPr>
          <a:xfrm>
            <a:off x="2632548" y="3505498"/>
            <a:ext cx="1920304" cy="6698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Mars is a very cold place. It’s full of iron oxide dust</a:t>
            </a:r>
          </a:p>
        </p:txBody>
      </p:sp>
      <p:sp>
        <p:nvSpPr>
          <p:cNvPr id="38" name="Google Shape;2377;p50">
            <a:extLst>
              <a:ext uri="{FF2B5EF4-FFF2-40B4-BE49-F238E27FC236}">
                <a16:creationId xmlns:a16="http://schemas.microsoft.com/office/drawing/2014/main" id="{5380AE3F-4AF5-8C2B-0FAC-8CC330F03B49}"/>
              </a:ext>
            </a:extLst>
          </p:cNvPr>
          <p:cNvSpPr txBox="1"/>
          <p:nvPr/>
        </p:nvSpPr>
        <p:spPr>
          <a:xfrm>
            <a:off x="4571222" y="3170398"/>
            <a:ext cx="1920304" cy="335100"/>
          </a:xfrm>
          <a:prstGeom prst="rect">
            <a:avLst/>
          </a:prstGeom>
          <a:noFill/>
          <a:ln cap="flat">
            <a:noFill/>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0" cap="none" spc="0" baseline="0">
                <a:solidFill>
                  <a:srgbClr val="FA9F20"/>
                </a:solidFill>
                <a:uFillTx/>
                <a:latin typeface="Russo One"/>
                <a:ea typeface="Russo One"/>
                <a:cs typeface="Russo One"/>
              </a:rPr>
              <a:t>OPPORTUNITIES</a:t>
            </a:r>
          </a:p>
        </p:txBody>
      </p:sp>
      <p:sp>
        <p:nvSpPr>
          <p:cNvPr id="39" name="Google Shape;2378;p50">
            <a:extLst>
              <a:ext uri="{FF2B5EF4-FFF2-40B4-BE49-F238E27FC236}">
                <a16:creationId xmlns:a16="http://schemas.microsoft.com/office/drawing/2014/main" id="{7D410F18-BF2A-A06E-8D61-58628B8932F2}"/>
              </a:ext>
            </a:extLst>
          </p:cNvPr>
          <p:cNvSpPr txBox="1"/>
          <p:nvPr/>
        </p:nvSpPr>
        <p:spPr>
          <a:xfrm>
            <a:off x="4571222" y="3505498"/>
            <a:ext cx="1920304" cy="6698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has beautiful name, but also high temperatures</a:t>
            </a:r>
          </a:p>
        </p:txBody>
      </p:sp>
      <p:sp>
        <p:nvSpPr>
          <p:cNvPr id="40" name="Rectángulo 41">
            <a:extLst>
              <a:ext uri="{FF2B5EF4-FFF2-40B4-BE49-F238E27FC236}">
                <a16:creationId xmlns:a16="http://schemas.microsoft.com/office/drawing/2014/main" id="{CAAF2953-F7EE-B160-9812-8C2B5F0518E9}"/>
              </a:ext>
            </a:extLst>
          </p:cNvPr>
          <p:cNvSpPr/>
          <p:nvPr/>
        </p:nvSpPr>
        <p:spPr>
          <a:xfrm>
            <a:off x="111108" y="57519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41" name="Rectángulo 42">
            <a:extLst>
              <a:ext uri="{FF2B5EF4-FFF2-40B4-BE49-F238E27FC236}">
                <a16:creationId xmlns:a16="http://schemas.microsoft.com/office/drawing/2014/main" id="{3623C1A0-83EE-9CFE-07E1-9361192F9CA7}"/>
              </a:ext>
            </a:extLst>
          </p:cNvPr>
          <p:cNvSpPr/>
          <p:nvPr/>
        </p:nvSpPr>
        <p:spPr>
          <a:xfrm>
            <a:off x="719998" y="75716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42" name="Grupo 43">
            <a:extLst>
              <a:ext uri="{FF2B5EF4-FFF2-40B4-BE49-F238E27FC236}">
                <a16:creationId xmlns:a16="http://schemas.microsoft.com/office/drawing/2014/main" id="{16388906-CA4E-65C2-34B8-BBD71EDFD352}"/>
              </a:ext>
            </a:extLst>
          </p:cNvPr>
          <p:cNvGrpSpPr/>
          <p:nvPr/>
        </p:nvGrpSpPr>
        <p:grpSpPr>
          <a:xfrm>
            <a:off x="8180048" y="200921"/>
            <a:ext cx="891850" cy="461141"/>
            <a:chOff x="8180048" y="200921"/>
            <a:chExt cx="891850" cy="461141"/>
          </a:xfrm>
        </p:grpSpPr>
        <p:sp>
          <p:nvSpPr>
            <p:cNvPr id="43" name="Freeform 73">
              <a:extLst>
                <a:ext uri="{FF2B5EF4-FFF2-40B4-BE49-F238E27FC236}">
                  <a16:creationId xmlns:a16="http://schemas.microsoft.com/office/drawing/2014/main" id="{85B2564C-7555-4176-67F8-20D6FF3D09B6}"/>
                </a:ext>
              </a:extLst>
            </p:cNvPr>
            <p:cNvSpPr/>
            <p:nvPr/>
          </p:nvSpPr>
          <p:spPr>
            <a:xfrm>
              <a:off x="8636626" y="200921"/>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74">
              <a:extLst>
                <a:ext uri="{FF2B5EF4-FFF2-40B4-BE49-F238E27FC236}">
                  <a16:creationId xmlns:a16="http://schemas.microsoft.com/office/drawing/2014/main" id="{60721169-A071-161C-8CC8-4FC492364C19}"/>
                </a:ext>
              </a:extLst>
            </p:cNvPr>
            <p:cNvSpPr/>
            <p:nvPr/>
          </p:nvSpPr>
          <p:spPr>
            <a:xfrm>
              <a:off x="8180048" y="35768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45" name="Rectángulo 46">
            <a:extLst>
              <a:ext uri="{FF2B5EF4-FFF2-40B4-BE49-F238E27FC236}">
                <a16:creationId xmlns:a16="http://schemas.microsoft.com/office/drawing/2014/main" id="{FE33110B-B4F2-1812-A3F0-7E5EDEF22A58}"/>
              </a:ext>
            </a:extLst>
          </p:cNvPr>
          <p:cNvSpPr/>
          <p:nvPr/>
        </p:nvSpPr>
        <p:spPr>
          <a:xfrm>
            <a:off x="111108" y="27982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2389;p51">
            <a:extLst>
              <a:ext uri="{FF2B5EF4-FFF2-40B4-BE49-F238E27FC236}">
                <a16:creationId xmlns:a16="http://schemas.microsoft.com/office/drawing/2014/main" id="{6ABB7DD2-C44F-8C06-B95D-46634941514D}"/>
              </a:ext>
            </a:extLst>
          </p:cNvPr>
          <p:cNvSpPr/>
          <p:nvPr/>
        </p:nvSpPr>
        <p:spPr>
          <a:xfrm>
            <a:off x="3094741" y="1387089"/>
            <a:ext cx="3047100" cy="3047100"/>
          </a:xfrm>
          <a:custGeom>
            <a:avLst>
              <a:gd name="f12" fmla="val 180"/>
              <a:gd name="f13" fmla="val 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0"/>
              <a:gd name="f14" fmla="+- 0 0 -270"/>
              <a:gd name="f15" fmla="abs f6"/>
              <a:gd name="f16" fmla="abs f7"/>
              <a:gd name="f17" fmla="abs f8"/>
              <a:gd name="f18" fmla="val f9"/>
              <a:gd name="f19" fmla="+- 0 0 f12"/>
              <a:gd name="f20" fmla="+- 0 0 f13"/>
              <a:gd name="f21" fmla="*/ f14 f2 1"/>
              <a:gd name="f22" fmla="?: f15 f6 1"/>
              <a:gd name="f23" fmla="?: f16 f7 1"/>
              <a:gd name="f24" fmla="?: f17 f8 1"/>
              <a:gd name="f25" fmla="*/ f19 f2 1"/>
              <a:gd name="f26" fmla="*/ f20 f2 1"/>
              <a:gd name="f27" fmla="*/ f21 1 f5"/>
              <a:gd name="f28" fmla="*/ f22 1 21600"/>
              <a:gd name="f29" fmla="*/ f23 1 21600"/>
              <a:gd name="f30" fmla="*/ 21600 f22 1"/>
              <a:gd name="f31" fmla="*/ 21600 f23 1"/>
              <a:gd name="f32" fmla="*/ f25 1 f5"/>
              <a:gd name="f33" fmla="*/ f26 1 f5"/>
              <a:gd name="f34" fmla="+- f27 0 f3"/>
              <a:gd name="f35" fmla="min f29 f28"/>
              <a:gd name="f36" fmla="*/ f30 1 f24"/>
              <a:gd name="f37" fmla="*/ f31 1 f24"/>
              <a:gd name="f38" fmla="+- f32 0 f3"/>
              <a:gd name="f39" fmla="+- f33 0 f3"/>
              <a:gd name="f40" fmla="val f36"/>
              <a:gd name="f41" fmla="val f37"/>
              <a:gd name="f42" fmla="+- 0 0 f38"/>
              <a:gd name="f43" fmla="+- 0 0 f39"/>
              <a:gd name="f44" fmla="+- f41 0 f18"/>
              <a:gd name="f45" fmla="+- f40 0 f18"/>
              <a:gd name="f46" fmla="val f42"/>
              <a:gd name="f47" fmla="val f43"/>
              <a:gd name="f48" fmla="*/ f44 1 2"/>
              <a:gd name="f49" fmla="*/ f45 1 2"/>
              <a:gd name="f50" fmla="+- f47 0 f46"/>
              <a:gd name="f51" fmla="+- f46 f3 0"/>
              <a:gd name="f52" fmla="+- f47 f3 0"/>
              <a:gd name="f53" fmla="+- 21600000 0 f46"/>
              <a:gd name="f54" fmla="+- f3 0 f46"/>
              <a:gd name="f55" fmla="+- 27000000 0 f46"/>
              <a:gd name="f56" fmla="+- f2 0 f46"/>
              <a:gd name="f57" fmla="+- 32400000 0 f46"/>
              <a:gd name="f58" fmla="+- f4 0 f46"/>
              <a:gd name="f59" fmla="+- 37800000 0 f46"/>
              <a:gd name="f60" fmla="+- f18 f48 0"/>
              <a:gd name="f61" fmla="+- f18 f49 0"/>
              <a:gd name="f62" fmla="+- f50 21600000 0"/>
              <a:gd name="f63" fmla="*/ f51 f10 1"/>
              <a:gd name="f64" fmla="*/ f52 f10 1"/>
              <a:gd name="f65" fmla="?: f54 f54 f55"/>
              <a:gd name="f66" fmla="?: f56 f56 f57"/>
              <a:gd name="f67" fmla="?: f58 f58 f59"/>
              <a:gd name="f68" fmla="*/ f49 f35 1"/>
              <a:gd name="f69" fmla="*/ f48 f35 1"/>
              <a:gd name="f70" fmla="?: f50 f50 f62"/>
              <a:gd name="f71" fmla="*/ f63 1 f2"/>
              <a:gd name="f72" fmla="*/ f64 1 f2"/>
              <a:gd name="f73" fmla="*/ f61 f35 1"/>
              <a:gd name="f74" fmla="*/ f60 f35 1"/>
              <a:gd name="f75" fmla="+- 0 0 f71"/>
              <a:gd name="f76" fmla="+- 0 0 f72"/>
              <a:gd name="f77" fmla="+- f70 0 f53"/>
              <a:gd name="f78" fmla="+- f70 0 f65"/>
              <a:gd name="f79" fmla="+- f70 0 f66"/>
              <a:gd name="f80" fmla="+- f70 0 f67"/>
              <a:gd name="f81" fmla="+- 0 0 f75"/>
              <a:gd name="f82" fmla="+- 0 0 f76"/>
              <a:gd name="f83" fmla="*/ f81 f2 1"/>
              <a:gd name="f84" fmla="*/ f82 f2 1"/>
              <a:gd name="f85" fmla="*/ f83 1 f10"/>
              <a:gd name="f86" fmla="*/ f84 1 f10"/>
              <a:gd name="f87" fmla="+- f85 0 f3"/>
              <a:gd name="f88" fmla="+- f86 0 f3"/>
              <a:gd name="f89" fmla="sin 1 f87"/>
              <a:gd name="f90" fmla="cos 1 f87"/>
              <a:gd name="f91" fmla="sin 1 f88"/>
              <a:gd name="f92" fmla="cos 1 f88"/>
              <a:gd name="f93" fmla="+- 0 0 f89"/>
              <a:gd name="f94" fmla="+- 0 0 f90"/>
              <a:gd name="f95" fmla="+- 0 0 f91"/>
              <a:gd name="f96" fmla="+- 0 0 f92"/>
              <a:gd name="f97" fmla="+- 0 0 f93"/>
              <a:gd name="f98" fmla="+- 0 0 f94"/>
              <a:gd name="f99" fmla="+- 0 0 f95"/>
              <a:gd name="f100" fmla="+- 0 0 f96"/>
              <a:gd name="f101" fmla="*/ f97 f49 1"/>
              <a:gd name="f102" fmla="*/ f98 f48 1"/>
              <a:gd name="f103" fmla="*/ f99 f49 1"/>
              <a:gd name="f104" fmla="*/ f100 f48 1"/>
              <a:gd name="f105" fmla="+- 0 0 f102"/>
              <a:gd name="f106" fmla="+- 0 0 f101"/>
              <a:gd name="f107" fmla="+- 0 0 f104"/>
              <a:gd name="f108" fmla="+- 0 0 f103"/>
              <a:gd name="f109" fmla="+- 0 0 f105"/>
              <a:gd name="f110" fmla="+- 0 0 f106"/>
              <a:gd name="f111" fmla="+- 0 0 f107"/>
              <a:gd name="f112" fmla="+- 0 0 f108"/>
              <a:gd name="f113" fmla="at2 f109 f110"/>
              <a:gd name="f114" fmla="at2 f111 f112"/>
              <a:gd name="f115" fmla="+- f113 f3 0"/>
              <a:gd name="f116" fmla="+- f114 f3 0"/>
              <a:gd name="f117" fmla="*/ f115 f10 1"/>
              <a:gd name="f118" fmla="*/ f116 f10 1"/>
              <a:gd name="f119" fmla="*/ f117 1 f2"/>
              <a:gd name="f120" fmla="*/ f118 1 f2"/>
              <a:gd name="f121" fmla="+- 0 0 f119"/>
              <a:gd name="f122" fmla="+- 0 0 f120"/>
              <a:gd name="f123" fmla="val f121"/>
              <a:gd name="f124" fmla="val f122"/>
              <a:gd name="f125" fmla="+- 0 0 f123"/>
              <a:gd name="f126" fmla="+- 0 0 f124"/>
              <a:gd name="f127" fmla="*/ f125 f2 1"/>
              <a:gd name="f128" fmla="*/ f126 f2 1"/>
              <a:gd name="f129" fmla="*/ f127 1 f10"/>
              <a:gd name="f130" fmla="*/ f128 1 f10"/>
              <a:gd name="f131" fmla="+- f129 0 f3"/>
              <a:gd name="f132" fmla="+- f130 0 f3"/>
              <a:gd name="f133" fmla="cos 1 f131"/>
              <a:gd name="f134" fmla="sin 1 f131"/>
              <a:gd name="f135" fmla="cos 1 f132"/>
              <a:gd name="f136" fmla="sin 1 f132"/>
              <a:gd name="f137" fmla="+- 0 0 f133"/>
              <a:gd name="f138" fmla="+- 0 0 f134"/>
              <a:gd name="f139" fmla="+- 0 0 f135"/>
              <a:gd name="f140" fmla="+- 0 0 f136"/>
              <a:gd name="f141" fmla="*/ f11 f137 1"/>
              <a:gd name="f142" fmla="*/ f11 f138 1"/>
              <a:gd name="f143" fmla="*/ f11 f139 1"/>
              <a:gd name="f144" fmla="*/ f11 f140 1"/>
              <a:gd name="f145" fmla="*/ f141 f49 1"/>
              <a:gd name="f146" fmla="*/ f142 f48 1"/>
              <a:gd name="f147" fmla="*/ f143 f49 1"/>
              <a:gd name="f148" fmla="*/ f144 f48 1"/>
              <a:gd name="f149" fmla="+- f61 f145 0"/>
              <a:gd name="f150" fmla="+- f60 f146 0"/>
              <a:gd name="f151" fmla="+- f61 f147 0"/>
              <a:gd name="f152" fmla="+- f60 f148 0"/>
              <a:gd name="f153" fmla="max f149 f151"/>
              <a:gd name="f154" fmla="max f150 f152"/>
              <a:gd name="f155" fmla="min f149 f151"/>
              <a:gd name="f156" fmla="min f150 f152"/>
              <a:gd name="f157" fmla="*/ f149 f35 1"/>
              <a:gd name="f158" fmla="*/ f150 f35 1"/>
              <a:gd name="f159" fmla="*/ f151 f35 1"/>
              <a:gd name="f160" fmla="*/ f152 f35 1"/>
              <a:gd name="f161" fmla="?: f77 f40 f153"/>
              <a:gd name="f162" fmla="?: f78 f41 f154"/>
              <a:gd name="f163" fmla="?: f79 f18 f155"/>
              <a:gd name="f164" fmla="?: f80 f18 f156"/>
              <a:gd name="f165" fmla="*/ f163 f35 1"/>
              <a:gd name="f166" fmla="*/ f164 f35 1"/>
              <a:gd name="f167" fmla="*/ f161 f35 1"/>
              <a:gd name="f168" fmla="*/ f162 f35 1"/>
            </a:gdLst>
            <a:ahLst/>
            <a:cxnLst>
              <a:cxn ang="3cd4">
                <a:pos x="hc" y="t"/>
              </a:cxn>
              <a:cxn ang="0">
                <a:pos x="r" y="vc"/>
              </a:cxn>
              <a:cxn ang="cd4">
                <a:pos x="hc" y="b"/>
              </a:cxn>
              <a:cxn ang="cd2">
                <a:pos x="l" y="vc"/>
              </a:cxn>
              <a:cxn ang="f34">
                <a:pos x="f157" y="f158"/>
              </a:cxn>
              <a:cxn ang="f34">
                <a:pos x="f73" y="f74"/>
              </a:cxn>
              <a:cxn ang="f34">
                <a:pos x="f159" y="f160"/>
              </a:cxn>
            </a:cxnLst>
            <a:rect l="f165" t="f166" r="f167" b="f168"/>
            <a:pathLst>
              <a:path stroke="0">
                <a:moveTo>
                  <a:pt x="f157" y="f158"/>
                </a:moveTo>
                <a:arcTo wR="f68" hR="f69" stAng="f46" swAng="f70"/>
                <a:lnTo>
                  <a:pt x="f73" y="f74"/>
                </a:lnTo>
                <a:close/>
              </a:path>
              <a:path fill="none">
                <a:moveTo>
                  <a:pt x="f157" y="f158"/>
                </a:moveTo>
                <a:arcTo wR="f68" hR="f69" stAng="f46" swAng="f70"/>
              </a:path>
            </a:pathLst>
          </a:custGeom>
          <a:noFill/>
          <a:ln w="28575" cap="flat">
            <a:solidFill>
              <a:srgbClr val="80C2EE"/>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2390;p51">
            <a:extLst>
              <a:ext uri="{FF2B5EF4-FFF2-40B4-BE49-F238E27FC236}">
                <a16:creationId xmlns:a16="http://schemas.microsoft.com/office/drawing/2014/main" id="{AAF1C0E6-F4F0-77DD-B706-65961751515F}"/>
              </a:ext>
            </a:extLst>
          </p:cNvPr>
          <p:cNvSpPr/>
          <p:nvPr/>
        </p:nvSpPr>
        <p:spPr>
          <a:xfrm flipH="1">
            <a:off x="2994102" y="1387089"/>
            <a:ext cx="3047100" cy="3047100"/>
          </a:xfrm>
          <a:custGeom>
            <a:avLst>
              <a:gd name="f12" fmla="val 180"/>
              <a:gd name="f13" fmla="val 35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359"/>
              <a:gd name="f14" fmla="+- 0 0 -270"/>
              <a:gd name="f15" fmla="+- 0 0 -269"/>
              <a:gd name="f16" fmla="abs f6"/>
              <a:gd name="f17" fmla="abs f7"/>
              <a:gd name="f18" fmla="abs f8"/>
              <a:gd name="f19" fmla="val f9"/>
              <a:gd name="f20" fmla="+- 0 0 f12"/>
              <a:gd name="f21" fmla="+- 0 0 f13"/>
              <a:gd name="f22" fmla="*/ f14 f2 1"/>
              <a:gd name="f23" fmla="*/ f15 f2 1"/>
              <a:gd name="f24" fmla="?: f16 f6 1"/>
              <a:gd name="f25" fmla="?: f17 f7 1"/>
              <a:gd name="f26" fmla="?: f18 f8 1"/>
              <a:gd name="f27" fmla="*/ f20 f2 1"/>
              <a:gd name="f28" fmla="*/ f21 f2 1"/>
              <a:gd name="f29" fmla="*/ f22 1 f5"/>
              <a:gd name="f30" fmla="*/ f23 1 f5"/>
              <a:gd name="f31" fmla="*/ f24 1 21600"/>
              <a:gd name="f32" fmla="*/ f25 1 21600"/>
              <a:gd name="f33" fmla="*/ 21600 f24 1"/>
              <a:gd name="f34" fmla="*/ 21600 f25 1"/>
              <a:gd name="f35" fmla="*/ f27 1 f5"/>
              <a:gd name="f36" fmla="*/ f28 1 f5"/>
              <a:gd name="f37" fmla="+- f29 0 f3"/>
              <a:gd name="f38" fmla="+- f30 0 f3"/>
              <a:gd name="f39" fmla="min f32 f31"/>
              <a:gd name="f40" fmla="*/ f33 1 f26"/>
              <a:gd name="f41" fmla="*/ f34 1 f26"/>
              <a:gd name="f42" fmla="+- f35 0 f3"/>
              <a:gd name="f43" fmla="+- f36 0 f3"/>
              <a:gd name="f44" fmla="val f40"/>
              <a:gd name="f45" fmla="val f41"/>
              <a:gd name="f46" fmla="+- 0 0 f42"/>
              <a:gd name="f47" fmla="+- 0 0 f43"/>
              <a:gd name="f48" fmla="+- f45 0 f19"/>
              <a:gd name="f49" fmla="+- f44 0 f19"/>
              <a:gd name="f50" fmla="val f46"/>
              <a:gd name="f51" fmla="val f47"/>
              <a:gd name="f52" fmla="*/ f48 1 2"/>
              <a:gd name="f53" fmla="*/ f49 1 2"/>
              <a:gd name="f54" fmla="+- f51 0 f50"/>
              <a:gd name="f55" fmla="+- f50 f3 0"/>
              <a:gd name="f56" fmla="+- f51 f3 0"/>
              <a:gd name="f57" fmla="+- 21600000 0 f50"/>
              <a:gd name="f58" fmla="+- f3 0 f50"/>
              <a:gd name="f59" fmla="+- 27000000 0 f50"/>
              <a:gd name="f60" fmla="+- f2 0 f50"/>
              <a:gd name="f61" fmla="+- 32400000 0 f50"/>
              <a:gd name="f62" fmla="+- f4 0 f50"/>
              <a:gd name="f63" fmla="+- 37800000 0 f50"/>
              <a:gd name="f64" fmla="+- f19 f52 0"/>
              <a:gd name="f65" fmla="+- f19 f53 0"/>
              <a:gd name="f66" fmla="+- f54 21600000 0"/>
              <a:gd name="f67" fmla="*/ f55 f10 1"/>
              <a:gd name="f68" fmla="*/ f56 f10 1"/>
              <a:gd name="f69" fmla="?: f58 f58 f59"/>
              <a:gd name="f70" fmla="?: f60 f60 f61"/>
              <a:gd name="f71" fmla="?: f62 f62 f63"/>
              <a:gd name="f72" fmla="*/ f53 f39 1"/>
              <a:gd name="f73" fmla="*/ f52 f39 1"/>
              <a:gd name="f74" fmla="?: f54 f54 f66"/>
              <a:gd name="f75" fmla="*/ f67 1 f2"/>
              <a:gd name="f76" fmla="*/ f68 1 f2"/>
              <a:gd name="f77" fmla="*/ f65 f39 1"/>
              <a:gd name="f78" fmla="*/ f64 f39 1"/>
              <a:gd name="f79" fmla="+- 0 0 f75"/>
              <a:gd name="f80" fmla="+- 0 0 f76"/>
              <a:gd name="f81" fmla="+- f74 0 f57"/>
              <a:gd name="f82" fmla="+- f74 0 f69"/>
              <a:gd name="f83" fmla="+- f74 0 f70"/>
              <a:gd name="f84" fmla="+- f74 0 f71"/>
              <a:gd name="f85" fmla="+- 0 0 f79"/>
              <a:gd name="f86" fmla="+- 0 0 f80"/>
              <a:gd name="f87" fmla="*/ f85 f2 1"/>
              <a:gd name="f88" fmla="*/ f86 f2 1"/>
              <a:gd name="f89" fmla="*/ f87 1 f10"/>
              <a:gd name="f90" fmla="*/ f88 1 f10"/>
              <a:gd name="f91" fmla="+- f89 0 f3"/>
              <a:gd name="f92" fmla="+- f90 0 f3"/>
              <a:gd name="f93" fmla="sin 1 f91"/>
              <a:gd name="f94" fmla="cos 1 f91"/>
              <a:gd name="f95" fmla="sin 1 f92"/>
              <a:gd name="f96" fmla="cos 1 f92"/>
              <a:gd name="f97" fmla="+- 0 0 f93"/>
              <a:gd name="f98" fmla="+- 0 0 f94"/>
              <a:gd name="f99" fmla="+- 0 0 f95"/>
              <a:gd name="f100" fmla="+- 0 0 f96"/>
              <a:gd name="f101" fmla="+- 0 0 f97"/>
              <a:gd name="f102" fmla="+- 0 0 f98"/>
              <a:gd name="f103" fmla="+- 0 0 f99"/>
              <a:gd name="f104" fmla="+- 0 0 f100"/>
              <a:gd name="f105" fmla="*/ f101 f53 1"/>
              <a:gd name="f106" fmla="*/ f102 f52 1"/>
              <a:gd name="f107" fmla="*/ f103 f53 1"/>
              <a:gd name="f108" fmla="*/ f104 f52 1"/>
              <a:gd name="f109" fmla="+- 0 0 f106"/>
              <a:gd name="f110" fmla="+- 0 0 f105"/>
              <a:gd name="f111" fmla="+- 0 0 f108"/>
              <a:gd name="f112" fmla="+- 0 0 f107"/>
              <a:gd name="f113" fmla="+- 0 0 f109"/>
              <a:gd name="f114" fmla="+- 0 0 f110"/>
              <a:gd name="f115" fmla="+- 0 0 f111"/>
              <a:gd name="f116" fmla="+- 0 0 f112"/>
              <a:gd name="f117" fmla="at2 f113 f114"/>
              <a:gd name="f118" fmla="at2 f115 f116"/>
              <a:gd name="f119" fmla="+- f117 f3 0"/>
              <a:gd name="f120" fmla="+- f118 f3 0"/>
              <a:gd name="f121" fmla="*/ f119 f10 1"/>
              <a:gd name="f122" fmla="*/ f120 f10 1"/>
              <a:gd name="f123" fmla="*/ f121 1 f2"/>
              <a:gd name="f124" fmla="*/ f122 1 f2"/>
              <a:gd name="f125" fmla="+- 0 0 f123"/>
              <a:gd name="f126" fmla="+- 0 0 f124"/>
              <a:gd name="f127" fmla="val f125"/>
              <a:gd name="f128" fmla="val f126"/>
              <a:gd name="f129" fmla="+- 0 0 f127"/>
              <a:gd name="f130" fmla="+- 0 0 f128"/>
              <a:gd name="f131" fmla="*/ f129 f2 1"/>
              <a:gd name="f132" fmla="*/ f130 f2 1"/>
              <a:gd name="f133" fmla="*/ f131 1 f10"/>
              <a:gd name="f134" fmla="*/ f132 1 f10"/>
              <a:gd name="f135" fmla="+- f133 0 f3"/>
              <a:gd name="f136" fmla="+- f134 0 f3"/>
              <a:gd name="f137" fmla="cos 1 f135"/>
              <a:gd name="f138" fmla="sin 1 f135"/>
              <a:gd name="f139" fmla="cos 1 f136"/>
              <a:gd name="f140" fmla="sin 1 f136"/>
              <a:gd name="f141" fmla="+- 0 0 f137"/>
              <a:gd name="f142" fmla="+- 0 0 f138"/>
              <a:gd name="f143" fmla="+- 0 0 f139"/>
              <a:gd name="f144" fmla="+- 0 0 f140"/>
              <a:gd name="f145" fmla="*/ f11 f141 1"/>
              <a:gd name="f146" fmla="*/ f11 f142 1"/>
              <a:gd name="f147" fmla="*/ f11 f143 1"/>
              <a:gd name="f148" fmla="*/ f11 f144 1"/>
              <a:gd name="f149" fmla="*/ f145 f53 1"/>
              <a:gd name="f150" fmla="*/ f146 f52 1"/>
              <a:gd name="f151" fmla="*/ f147 f53 1"/>
              <a:gd name="f152" fmla="*/ f148 f52 1"/>
              <a:gd name="f153" fmla="+- f65 f149 0"/>
              <a:gd name="f154" fmla="+- f64 f150 0"/>
              <a:gd name="f155" fmla="+- f65 f151 0"/>
              <a:gd name="f156" fmla="+- f64 f152 0"/>
              <a:gd name="f157" fmla="max f153 f155"/>
              <a:gd name="f158" fmla="max f154 f156"/>
              <a:gd name="f159" fmla="min f153 f155"/>
              <a:gd name="f160" fmla="min f154 f156"/>
              <a:gd name="f161" fmla="*/ f153 f39 1"/>
              <a:gd name="f162" fmla="*/ f154 f39 1"/>
              <a:gd name="f163" fmla="*/ f155 f39 1"/>
              <a:gd name="f164" fmla="*/ f156 f39 1"/>
              <a:gd name="f165" fmla="?: f81 f44 f157"/>
              <a:gd name="f166" fmla="?: f82 f45 f158"/>
              <a:gd name="f167" fmla="?: f83 f19 f159"/>
              <a:gd name="f168" fmla="?: f84 f19 f160"/>
              <a:gd name="f169" fmla="*/ f167 f39 1"/>
              <a:gd name="f170" fmla="*/ f168 f39 1"/>
              <a:gd name="f171" fmla="*/ f165 f39 1"/>
              <a:gd name="f172" fmla="*/ f166 f39 1"/>
            </a:gdLst>
            <a:ahLst/>
            <a:cxnLst>
              <a:cxn ang="3cd4">
                <a:pos x="hc" y="t"/>
              </a:cxn>
              <a:cxn ang="0">
                <a:pos x="r" y="vc"/>
              </a:cxn>
              <a:cxn ang="cd4">
                <a:pos x="hc" y="b"/>
              </a:cxn>
              <a:cxn ang="cd2">
                <a:pos x="l" y="vc"/>
              </a:cxn>
              <a:cxn ang="f37">
                <a:pos x="f161" y="f162"/>
              </a:cxn>
              <a:cxn ang="f37">
                <a:pos x="f77" y="f78"/>
              </a:cxn>
              <a:cxn ang="f38">
                <a:pos x="f163" y="f164"/>
              </a:cxn>
            </a:cxnLst>
            <a:rect l="f169" t="f170" r="f171" b="f172"/>
            <a:pathLst>
              <a:path stroke="0">
                <a:moveTo>
                  <a:pt x="f161" y="f162"/>
                </a:moveTo>
                <a:arcTo wR="f72" hR="f73" stAng="f50" swAng="f74"/>
                <a:lnTo>
                  <a:pt x="f77" y="f78"/>
                </a:lnTo>
                <a:close/>
              </a:path>
              <a:path fill="none">
                <a:moveTo>
                  <a:pt x="f161" y="f162"/>
                </a:moveTo>
                <a:arcTo wR="f72" hR="f73" stAng="f50" swAng="f74"/>
              </a:path>
            </a:pathLst>
          </a:custGeom>
          <a:noFill/>
          <a:ln w="28575" cap="flat">
            <a:solidFill>
              <a:srgbClr val="80C2EE"/>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2391;p51">
            <a:extLst>
              <a:ext uri="{FF2B5EF4-FFF2-40B4-BE49-F238E27FC236}">
                <a16:creationId xmlns:a16="http://schemas.microsoft.com/office/drawing/2014/main" id="{96B65BB8-3A91-31A3-26D3-99DD90E8550B}"/>
              </a:ext>
            </a:extLst>
          </p:cNvPr>
          <p:cNvGrpSpPr/>
          <p:nvPr/>
        </p:nvGrpSpPr>
        <p:grpSpPr>
          <a:xfrm>
            <a:off x="3235704" y="1273914"/>
            <a:ext cx="823179" cy="799222"/>
            <a:chOff x="3235704" y="1273914"/>
            <a:chExt cx="823179" cy="799222"/>
          </a:xfrm>
        </p:grpSpPr>
        <p:sp>
          <p:nvSpPr>
            <p:cNvPr id="5" name="Google Shape;2392;p51">
              <a:extLst>
                <a:ext uri="{FF2B5EF4-FFF2-40B4-BE49-F238E27FC236}">
                  <a16:creationId xmlns:a16="http://schemas.microsoft.com/office/drawing/2014/main" id="{F601A9BF-9AC1-3B87-8EEA-EED500204CB4}"/>
                </a:ext>
              </a:extLst>
            </p:cNvPr>
            <p:cNvSpPr/>
            <p:nvPr/>
          </p:nvSpPr>
          <p:spPr>
            <a:xfrm>
              <a:off x="3260402" y="1273914"/>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393;p51">
              <a:extLst>
                <a:ext uri="{FF2B5EF4-FFF2-40B4-BE49-F238E27FC236}">
                  <a16:creationId xmlns:a16="http://schemas.microsoft.com/office/drawing/2014/main" id="{053F232B-54B7-657B-B476-C9319587C43C}"/>
                </a:ext>
              </a:extLst>
            </p:cNvPr>
            <p:cNvSpPr/>
            <p:nvPr/>
          </p:nvSpPr>
          <p:spPr>
            <a:xfrm>
              <a:off x="3295122" y="1308606"/>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394;p51">
              <a:extLst>
                <a:ext uri="{FF2B5EF4-FFF2-40B4-BE49-F238E27FC236}">
                  <a16:creationId xmlns:a16="http://schemas.microsoft.com/office/drawing/2014/main" id="{E3A9F1E2-C25D-6153-E82F-83A9D042D728}"/>
                </a:ext>
              </a:extLst>
            </p:cNvPr>
            <p:cNvSpPr/>
            <p:nvPr/>
          </p:nvSpPr>
          <p:spPr>
            <a:xfrm>
              <a:off x="3235704" y="1407362"/>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395;p51">
              <a:extLst>
                <a:ext uri="{FF2B5EF4-FFF2-40B4-BE49-F238E27FC236}">
                  <a16:creationId xmlns:a16="http://schemas.microsoft.com/office/drawing/2014/main" id="{FAF61CD2-6BC0-2D6B-CF73-512BC9A8C75C}"/>
                </a:ext>
              </a:extLst>
            </p:cNvPr>
            <p:cNvSpPr/>
            <p:nvPr/>
          </p:nvSpPr>
          <p:spPr>
            <a:xfrm>
              <a:off x="3757214" y="1370027"/>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96;p51">
              <a:extLst>
                <a:ext uri="{FF2B5EF4-FFF2-40B4-BE49-F238E27FC236}">
                  <a16:creationId xmlns:a16="http://schemas.microsoft.com/office/drawing/2014/main" id="{332D5E1E-4B1A-7E28-5543-5C6AF34B551C}"/>
                </a:ext>
              </a:extLst>
            </p:cNvPr>
            <p:cNvSpPr/>
            <p:nvPr/>
          </p:nvSpPr>
          <p:spPr>
            <a:xfrm>
              <a:off x="3828181" y="1416323"/>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2397;p51">
            <a:extLst>
              <a:ext uri="{FF2B5EF4-FFF2-40B4-BE49-F238E27FC236}">
                <a16:creationId xmlns:a16="http://schemas.microsoft.com/office/drawing/2014/main" id="{F98C44E0-E19D-17CB-5A2C-EDE1D90B7689}"/>
              </a:ext>
            </a:extLst>
          </p:cNvPr>
          <p:cNvGrpSpPr/>
          <p:nvPr/>
        </p:nvGrpSpPr>
        <p:grpSpPr>
          <a:xfrm>
            <a:off x="5078541" y="1266434"/>
            <a:ext cx="823178" cy="799222"/>
            <a:chOff x="5078541" y="1266434"/>
            <a:chExt cx="823178" cy="799222"/>
          </a:xfrm>
        </p:grpSpPr>
        <p:sp>
          <p:nvSpPr>
            <p:cNvPr id="11" name="Google Shape;2398;p51">
              <a:extLst>
                <a:ext uri="{FF2B5EF4-FFF2-40B4-BE49-F238E27FC236}">
                  <a16:creationId xmlns:a16="http://schemas.microsoft.com/office/drawing/2014/main" id="{5EB756FD-94B0-3AA6-3E7E-C86F786B56BF}"/>
                </a:ext>
              </a:extLst>
            </p:cNvPr>
            <p:cNvSpPr/>
            <p:nvPr/>
          </p:nvSpPr>
          <p:spPr>
            <a:xfrm>
              <a:off x="5103238" y="1266434"/>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399;p51">
              <a:extLst>
                <a:ext uri="{FF2B5EF4-FFF2-40B4-BE49-F238E27FC236}">
                  <a16:creationId xmlns:a16="http://schemas.microsoft.com/office/drawing/2014/main" id="{29310CB8-A730-D5F1-6E9B-F944AFCA98CD}"/>
                </a:ext>
              </a:extLst>
            </p:cNvPr>
            <p:cNvSpPr/>
            <p:nvPr/>
          </p:nvSpPr>
          <p:spPr>
            <a:xfrm>
              <a:off x="5137958" y="1301136"/>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400;p51">
              <a:extLst>
                <a:ext uri="{FF2B5EF4-FFF2-40B4-BE49-F238E27FC236}">
                  <a16:creationId xmlns:a16="http://schemas.microsoft.com/office/drawing/2014/main" id="{70FEA743-6606-B720-04CA-54623704439F}"/>
                </a:ext>
              </a:extLst>
            </p:cNvPr>
            <p:cNvSpPr/>
            <p:nvPr/>
          </p:nvSpPr>
          <p:spPr>
            <a:xfrm>
              <a:off x="5078541" y="1399891"/>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401;p51">
              <a:extLst>
                <a:ext uri="{FF2B5EF4-FFF2-40B4-BE49-F238E27FC236}">
                  <a16:creationId xmlns:a16="http://schemas.microsoft.com/office/drawing/2014/main" id="{BAFE96A6-157D-A99D-2009-D2D57549885A}"/>
                </a:ext>
              </a:extLst>
            </p:cNvPr>
            <p:cNvSpPr/>
            <p:nvPr/>
          </p:nvSpPr>
          <p:spPr>
            <a:xfrm>
              <a:off x="5600050" y="1362556"/>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402;p51">
              <a:extLst>
                <a:ext uri="{FF2B5EF4-FFF2-40B4-BE49-F238E27FC236}">
                  <a16:creationId xmlns:a16="http://schemas.microsoft.com/office/drawing/2014/main" id="{EC7849B2-439A-F118-6F8E-A32A24E00EEA}"/>
                </a:ext>
              </a:extLst>
            </p:cNvPr>
            <p:cNvSpPr/>
            <p:nvPr/>
          </p:nvSpPr>
          <p:spPr>
            <a:xfrm>
              <a:off x="5671017" y="1408843"/>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2403;p51">
            <a:extLst>
              <a:ext uri="{FF2B5EF4-FFF2-40B4-BE49-F238E27FC236}">
                <a16:creationId xmlns:a16="http://schemas.microsoft.com/office/drawing/2014/main" id="{637CBCF7-336F-05E8-40A2-13E585D3F870}"/>
              </a:ext>
            </a:extLst>
          </p:cNvPr>
          <p:cNvGrpSpPr/>
          <p:nvPr/>
        </p:nvGrpSpPr>
        <p:grpSpPr>
          <a:xfrm>
            <a:off x="3237744" y="3721004"/>
            <a:ext cx="823179" cy="799222"/>
            <a:chOff x="3237744" y="3721004"/>
            <a:chExt cx="823179" cy="799222"/>
          </a:xfrm>
        </p:grpSpPr>
        <p:sp>
          <p:nvSpPr>
            <p:cNvPr id="17" name="Google Shape;2404;p51">
              <a:extLst>
                <a:ext uri="{FF2B5EF4-FFF2-40B4-BE49-F238E27FC236}">
                  <a16:creationId xmlns:a16="http://schemas.microsoft.com/office/drawing/2014/main" id="{7D626563-D6C1-D38A-5840-5DEBBE7DC75B}"/>
                </a:ext>
              </a:extLst>
            </p:cNvPr>
            <p:cNvSpPr/>
            <p:nvPr/>
          </p:nvSpPr>
          <p:spPr>
            <a:xfrm>
              <a:off x="3262442" y="3721004"/>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405;p51">
              <a:extLst>
                <a:ext uri="{FF2B5EF4-FFF2-40B4-BE49-F238E27FC236}">
                  <a16:creationId xmlns:a16="http://schemas.microsoft.com/office/drawing/2014/main" id="{9BB38055-9245-DC2D-2A43-5188E414049D}"/>
                </a:ext>
              </a:extLst>
            </p:cNvPr>
            <p:cNvSpPr/>
            <p:nvPr/>
          </p:nvSpPr>
          <p:spPr>
            <a:xfrm>
              <a:off x="3297152" y="3755696"/>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406;p51">
              <a:extLst>
                <a:ext uri="{FF2B5EF4-FFF2-40B4-BE49-F238E27FC236}">
                  <a16:creationId xmlns:a16="http://schemas.microsoft.com/office/drawing/2014/main" id="{503DC79D-5C96-DDDD-54F8-891D2D24CC63}"/>
                </a:ext>
              </a:extLst>
            </p:cNvPr>
            <p:cNvSpPr/>
            <p:nvPr/>
          </p:nvSpPr>
          <p:spPr>
            <a:xfrm>
              <a:off x="3237744" y="3854452"/>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407;p51">
              <a:extLst>
                <a:ext uri="{FF2B5EF4-FFF2-40B4-BE49-F238E27FC236}">
                  <a16:creationId xmlns:a16="http://schemas.microsoft.com/office/drawing/2014/main" id="{D522D8B0-061B-C92D-D106-CF13DD50155E}"/>
                </a:ext>
              </a:extLst>
            </p:cNvPr>
            <p:cNvSpPr/>
            <p:nvPr/>
          </p:nvSpPr>
          <p:spPr>
            <a:xfrm>
              <a:off x="3759253" y="3817117"/>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408;p51">
              <a:extLst>
                <a:ext uri="{FF2B5EF4-FFF2-40B4-BE49-F238E27FC236}">
                  <a16:creationId xmlns:a16="http://schemas.microsoft.com/office/drawing/2014/main" id="{7CC33FBA-1DE9-0AD5-7ED4-C8E55F43926F}"/>
                </a:ext>
              </a:extLst>
            </p:cNvPr>
            <p:cNvSpPr/>
            <p:nvPr/>
          </p:nvSpPr>
          <p:spPr>
            <a:xfrm>
              <a:off x="3830220" y="3863404"/>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2409;p51">
            <a:extLst>
              <a:ext uri="{FF2B5EF4-FFF2-40B4-BE49-F238E27FC236}">
                <a16:creationId xmlns:a16="http://schemas.microsoft.com/office/drawing/2014/main" id="{DC26D091-B197-8FF6-BADE-2BAADECC9C4D}"/>
              </a:ext>
            </a:extLst>
          </p:cNvPr>
          <p:cNvGrpSpPr/>
          <p:nvPr/>
        </p:nvGrpSpPr>
        <p:grpSpPr>
          <a:xfrm>
            <a:off x="5080580" y="3713524"/>
            <a:ext cx="823179" cy="799222"/>
            <a:chOff x="5080580" y="3713524"/>
            <a:chExt cx="823179" cy="799222"/>
          </a:xfrm>
        </p:grpSpPr>
        <p:sp>
          <p:nvSpPr>
            <p:cNvPr id="23" name="Google Shape;2410;p51">
              <a:extLst>
                <a:ext uri="{FF2B5EF4-FFF2-40B4-BE49-F238E27FC236}">
                  <a16:creationId xmlns:a16="http://schemas.microsoft.com/office/drawing/2014/main" id="{35C6040D-FA2E-57F7-6E6F-C16642E9E9F3}"/>
                </a:ext>
              </a:extLst>
            </p:cNvPr>
            <p:cNvSpPr/>
            <p:nvPr/>
          </p:nvSpPr>
          <p:spPr>
            <a:xfrm>
              <a:off x="5105278" y="3713524"/>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411;p51">
              <a:extLst>
                <a:ext uri="{FF2B5EF4-FFF2-40B4-BE49-F238E27FC236}">
                  <a16:creationId xmlns:a16="http://schemas.microsoft.com/office/drawing/2014/main" id="{7C5F033A-2516-35A5-4D5A-B008018C94F5}"/>
                </a:ext>
              </a:extLst>
            </p:cNvPr>
            <p:cNvSpPr/>
            <p:nvPr/>
          </p:nvSpPr>
          <p:spPr>
            <a:xfrm>
              <a:off x="5139997" y="3748217"/>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412;p51">
              <a:extLst>
                <a:ext uri="{FF2B5EF4-FFF2-40B4-BE49-F238E27FC236}">
                  <a16:creationId xmlns:a16="http://schemas.microsoft.com/office/drawing/2014/main" id="{E7791720-3939-24B1-3B44-3BA61D077CE8}"/>
                </a:ext>
              </a:extLst>
            </p:cNvPr>
            <p:cNvSpPr/>
            <p:nvPr/>
          </p:nvSpPr>
          <p:spPr>
            <a:xfrm>
              <a:off x="5080580" y="3846972"/>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413;p51">
              <a:extLst>
                <a:ext uri="{FF2B5EF4-FFF2-40B4-BE49-F238E27FC236}">
                  <a16:creationId xmlns:a16="http://schemas.microsoft.com/office/drawing/2014/main" id="{75354F31-3B8E-9E21-FCB0-36D3E2EBEFA9}"/>
                </a:ext>
              </a:extLst>
            </p:cNvPr>
            <p:cNvSpPr/>
            <p:nvPr/>
          </p:nvSpPr>
          <p:spPr>
            <a:xfrm>
              <a:off x="5602089" y="3809637"/>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414;p51">
              <a:extLst>
                <a:ext uri="{FF2B5EF4-FFF2-40B4-BE49-F238E27FC236}">
                  <a16:creationId xmlns:a16="http://schemas.microsoft.com/office/drawing/2014/main" id="{1F70A2C1-2EC6-E8F9-5168-BBE7B26B6526}"/>
                </a:ext>
              </a:extLst>
            </p:cNvPr>
            <p:cNvSpPr/>
            <p:nvPr/>
          </p:nvSpPr>
          <p:spPr>
            <a:xfrm>
              <a:off x="5673056" y="3855933"/>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8" name="Google Shape;2415;p51">
            <a:extLst>
              <a:ext uri="{FF2B5EF4-FFF2-40B4-BE49-F238E27FC236}">
                <a16:creationId xmlns:a16="http://schemas.microsoft.com/office/drawing/2014/main" id="{2241562D-070D-F1DB-7C06-1B2C24D1FC68}"/>
              </a:ext>
            </a:extLst>
          </p:cNvPr>
          <p:cNvSpPr txBox="1"/>
          <p:nvPr/>
        </p:nvSpPr>
        <p:spPr>
          <a:xfrm>
            <a:off x="3281095" y="1492026"/>
            <a:ext cx="777596" cy="3591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01</a:t>
            </a:r>
          </a:p>
        </p:txBody>
      </p:sp>
      <p:sp>
        <p:nvSpPr>
          <p:cNvPr id="29" name="Google Shape;2416;p51">
            <a:extLst>
              <a:ext uri="{FF2B5EF4-FFF2-40B4-BE49-F238E27FC236}">
                <a16:creationId xmlns:a16="http://schemas.microsoft.com/office/drawing/2014/main" id="{D76BB360-9B1F-018E-628A-DF0240A77E4B}"/>
              </a:ext>
            </a:extLst>
          </p:cNvPr>
          <p:cNvSpPr txBox="1"/>
          <p:nvPr/>
        </p:nvSpPr>
        <p:spPr>
          <a:xfrm>
            <a:off x="3281150" y="3937324"/>
            <a:ext cx="777596" cy="3591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02</a:t>
            </a:r>
          </a:p>
        </p:txBody>
      </p:sp>
      <p:sp>
        <p:nvSpPr>
          <p:cNvPr id="30" name="Google Shape;2419;p51">
            <a:extLst>
              <a:ext uri="{FF2B5EF4-FFF2-40B4-BE49-F238E27FC236}">
                <a16:creationId xmlns:a16="http://schemas.microsoft.com/office/drawing/2014/main" id="{B2CB088E-3D22-7274-A477-4BFE240B10D5}"/>
              </a:ext>
            </a:extLst>
          </p:cNvPr>
          <p:cNvSpPr txBox="1"/>
          <p:nvPr/>
        </p:nvSpPr>
        <p:spPr>
          <a:xfrm>
            <a:off x="5124151" y="1492026"/>
            <a:ext cx="777596" cy="3591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03</a:t>
            </a:r>
          </a:p>
        </p:txBody>
      </p:sp>
      <p:sp>
        <p:nvSpPr>
          <p:cNvPr id="31" name="Google Shape;2420;p51">
            <a:extLst>
              <a:ext uri="{FF2B5EF4-FFF2-40B4-BE49-F238E27FC236}">
                <a16:creationId xmlns:a16="http://schemas.microsoft.com/office/drawing/2014/main" id="{BEF612E1-534F-6A81-EB8A-FD4532640AA9}"/>
              </a:ext>
            </a:extLst>
          </p:cNvPr>
          <p:cNvSpPr txBox="1"/>
          <p:nvPr/>
        </p:nvSpPr>
        <p:spPr>
          <a:xfrm>
            <a:off x="5124151" y="3937324"/>
            <a:ext cx="777596" cy="3591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FFFFF"/>
                </a:solidFill>
                <a:uFillTx/>
                <a:latin typeface="Russo One"/>
                <a:ea typeface="Russo One"/>
                <a:cs typeface="Russo One"/>
              </a:rPr>
              <a:t>04</a:t>
            </a:r>
          </a:p>
        </p:txBody>
      </p:sp>
      <p:sp>
        <p:nvSpPr>
          <p:cNvPr id="32" name="Google Shape;2421;p51">
            <a:extLst>
              <a:ext uri="{FF2B5EF4-FFF2-40B4-BE49-F238E27FC236}">
                <a16:creationId xmlns:a16="http://schemas.microsoft.com/office/drawing/2014/main" id="{F4F56A3E-F82C-9582-2591-28A8BBC1BA21}"/>
              </a:ext>
            </a:extLst>
          </p:cNvPr>
          <p:cNvSpPr txBox="1">
            <a:spLocks noGrp="1"/>
          </p:cNvSpPr>
          <p:nvPr>
            <p:ph type="title"/>
          </p:nvPr>
        </p:nvSpPr>
        <p:spPr>
          <a:xfrm>
            <a:off x="728612" y="272719"/>
            <a:ext cx="7704002" cy="572697"/>
          </a:xfrm>
        </p:spPr>
        <p:txBody>
          <a:bodyPr/>
          <a:lstStyle/>
          <a:p>
            <a:pPr lvl="0"/>
            <a:r>
              <a:rPr lang="en-US"/>
              <a:t>GOALS</a:t>
            </a:r>
          </a:p>
        </p:txBody>
      </p:sp>
      <p:sp>
        <p:nvSpPr>
          <p:cNvPr id="33" name="Google Shape;2422;p51">
            <a:extLst>
              <a:ext uri="{FF2B5EF4-FFF2-40B4-BE49-F238E27FC236}">
                <a16:creationId xmlns:a16="http://schemas.microsoft.com/office/drawing/2014/main" id="{3765F835-83C3-DF84-7D3A-93FF98D9A595}"/>
              </a:ext>
            </a:extLst>
          </p:cNvPr>
          <p:cNvSpPr txBox="1"/>
          <p:nvPr/>
        </p:nvSpPr>
        <p:spPr>
          <a:xfrm>
            <a:off x="726289" y="2298353"/>
            <a:ext cx="1644895" cy="5726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closest planet to the Sun</a:t>
            </a:r>
          </a:p>
        </p:txBody>
      </p:sp>
      <p:sp>
        <p:nvSpPr>
          <p:cNvPr id="34" name="Google Shape;2423;p51">
            <a:extLst>
              <a:ext uri="{FF2B5EF4-FFF2-40B4-BE49-F238E27FC236}">
                <a16:creationId xmlns:a16="http://schemas.microsoft.com/office/drawing/2014/main" id="{C289FDF2-2CA4-990C-053A-2FDCCFF9618D}"/>
              </a:ext>
            </a:extLst>
          </p:cNvPr>
          <p:cNvSpPr txBox="1"/>
          <p:nvPr/>
        </p:nvSpPr>
        <p:spPr>
          <a:xfrm>
            <a:off x="726289" y="1910693"/>
            <a:ext cx="1644895" cy="3618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GOAL</a:t>
            </a:r>
          </a:p>
        </p:txBody>
      </p:sp>
      <p:sp>
        <p:nvSpPr>
          <p:cNvPr id="35" name="Google Shape;2424;p51">
            <a:extLst>
              <a:ext uri="{FF2B5EF4-FFF2-40B4-BE49-F238E27FC236}">
                <a16:creationId xmlns:a16="http://schemas.microsoft.com/office/drawing/2014/main" id="{3E2FEDF6-231F-C394-FC45-C4E8D5E4D328}"/>
              </a:ext>
            </a:extLst>
          </p:cNvPr>
          <p:cNvSpPr txBox="1"/>
          <p:nvPr/>
        </p:nvSpPr>
        <p:spPr>
          <a:xfrm>
            <a:off x="726289" y="3476347"/>
            <a:ext cx="1644895" cy="5726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Mars is a cold place</a:t>
            </a:r>
          </a:p>
        </p:txBody>
      </p:sp>
      <p:sp>
        <p:nvSpPr>
          <p:cNvPr id="36" name="Google Shape;2425;p51">
            <a:extLst>
              <a:ext uri="{FF2B5EF4-FFF2-40B4-BE49-F238E27FC236}">
                <a16:creationId xmlns:a16="http://schemas.microsoft.com/office/drawing/2014/main" id="{5D01D7BE-43A4-CF98-60FA-F2C0A7D92C3E}"/>
              </a:ext>
            </a:extLst>
          </p:cNvPr>
          <p:cNvSpPr txBox="1"/>
          <p:nvPr/>
        </p:nvSpPr>
        <p:spPr>
          <a:xfrm>
            <a:off x="726289" y="3088486"/>
            <a:ext cx="1644895" cy="361800"/>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GOAL</a:t>
            </a:r>
          </a:p>
        </p:txBody>
      </p:sp>
      <p:sp>
        <p:nvSpPr>
          <p:cNvPr id="37" name="Google Shape;2426;p51">
            <a:extLst>
              <a:ext uri="{FF2B5EF4-FFF2-40B4-BE49-F238E27FC236}">
                <a16:creationId xmlns:a16="http://schemas.microsoft.com/office/drawing/2014/main" id="{9E167714-8EEE-2DEB-7F90-D7CBC2FE557E}"/>
              </a:ext>
            </a:extLst>
          </p:cNvPr>
          <p:cNvSpPr txBox="1"/>
          <p:nvPr/>
        </p:nvSpPr>
        <p:spPr>
          <a:xfrm>
            <a:off x="6770309" y="2298353"/>
            <a:ext cx="1644895" cy="5726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is the second planet from the Sun</a:t>
            </a:r>
          </a:p>
        </p:txBody>
      </p:sp>
      <p:sp>
        <p:nvSpPr>
          <p:cNvPr id="38" name="Google Shape;2427;p51">
            <a:extLst>
              <a:ext uri="{FF2B5EF4-FFF2-40B4-BE49-F238E27FC236}">
                <a16:creationId xmlns:a16="http://schemas.microsoft.com/office/drawing/2014/main" id="{5331671C-66AC-4418-98E2-6DA2EB79F714}"/>
              </a:ext>
            </a:extLst>
          </p:cNvPr>
          <p:cNvSpPr txBox="1"/>
          <p:nvPr/>
        </p:nvSpPr>
        <p:spPr>
          <a:xfrm>
            <a:off x="6770309" y="1910693"/>
            <a:ext cx="1644895" cy="361800"/>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GOAL</a:t>
            </a:r>
          </a:p>
        </p:txBody>
      </p:sp>
      <p:sp>
        <p:nvSpPr>
          <p:cNvPr id="39" name="Google Shape;2428;p51">
            <a:extLst>
              <a:ext uri="{FF2B5EF4-FFF2-40B4-BE49-F238E27FC236}">
                <a16:creationId xmlns:a16="http://schemas.microsoft.com/office/drawing/2014/main" id="{FDACA53A-1140-9505-6552-B9105F8A3D90}"/>
              </a:ext>
            </a:extLst>
          </p:cNvPr>
          <p:cNvSpPr txBox="1"/>
          <p:nvPr/>
        </p:nvSpPr>
        <p:spPr>
          <a:xfrm>
            <a:off x="6770309" y="3476347"/>
            <a:ext cx="1644895" cy="5726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a gas giant and has rings</a:t>
            </a:r>
          </a:p>
        </p:txBody>
      </p:sp>
      <p:sp>
        <p:nvSpPr>
          <p:cNvPr id="40" name="Google Shape;2429;p51">
            <a:extLst>
              <a:ext uri="{FF2B5EF4-FFF2-40B4-BE49-F238E27FC236}">
                <a16:creationId xmlns:a16="http://schemas.microsoft.com/office/drawing/2014/main" id="{C72FBF38-3BC1-C7EC-D1A0-8550DEDF6550}"/>
              </a:ext>
            </a:extLst>
          </p:cNvPr>
          <p:cNvSpPr txBox="1"/>
          <p:nvPr/>
        </p:nvSpPr>
        <p:spPr>
          <a:xfrm>
            <a:off x="6770309" y="3088486"/>
            <a:ext cx="1644895" cy="361800"/>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GOAL</a:t>
            </a:r>
          </a:p>
        </p:txBody>
      </p:sp>
      <p:cxnSp>
        <p:nvCxnSpPr>
          <p:cNvPr id="41" name="Google Shape;2430;p51">
            <a:extLst>
              <a:ext uri="{FF2B5EF4-FFF2-40B4-BE49-F238E27FC236}">
                <a16:creationId xmlns:a16="http://schemas.microsoft.com/office/drawing/2014/main" id="{40ED7272-5EE5-F37C-69A7-7C24EF96538D}"/>
              </a:ext>
            </a:extLst>
          </p:cNvPr>
          <p:cNvCxnSpPr>
            <a:stCxn id="36" idx="3"/>
            <a:endCxn id="29" idx="1"/>
          </p:cNvCxnSpPr>
          <p:nvPr/>
        </p:nvCxnSpPr>
        <p:spPr>
          <a:xfrm>
            <a:off x="2371184" y="3269386"/>
            <a:ext cx="909966" cy="847490"/>
          </a:xfrm>
          <a:prstGeom prst="bentConnector3">
            <a:avLst>
              <a:gd name="adj1" fmla="val 50000"/>
            </a:avLst>
          </a:prstGeom>
          <a:noFill/>
          <a:ln w="19046" cap="flat">
            <a:solidFill>
              <a:srgbClr val="80C2EE"/>
            </a:solidFill>
            <a:prstDash val="solid"/>
            <a:round/>
            <a:tailEnd type="arrow"/>
          </a:ln>
        </p:spPr>
      </p:cxnSp>
      <p:cxnSp>
        <p:nvCxnSpPr>
          <p:cNvPr id="42" name="Google Shape;2431;p51">
            <a:extLst>
              <a:ext uri="{FF2B5EF4-FFF2-40B4-BE49-F238E27FC236}">
                <a16:creationId xmlns:a16="http://schemas.microsoft.com/office/drawing/2014/main" id="{6DB7CF9E-EA9E-DFC3-FA14-BA18679526EB}"/>
              </a:ext>
            </a:extLst>
          </p:cNvPr>
          <p:cNvCxnSpPr>
            <a:stCxn id="34" idx="3"/>
            <a:endCxn id="28" idx="1"/>
          </p:cNvCxnSpPr>
          <p:nvPr/>
        </p:nvCxnSpPr>
        <p:spPr>
          <a:xfrm flipV="1">
            <a:off x="2371184" y="1671578"/>
            <a:ext cx="909911" cy="420015"/>
          </a:xfrm>
          <a:prstGeom prst="bentConnector3">
            <a:avLst>
              <a:gd name="adj1" fmla="val 50000"/>
            </a:avLst>
          </a:prstGeom>
          <a:noFill/>
          <a:ln w="19046" cap="flat">
            <a:solidFill>
              <a:srgbClr val="80C2EE"/>
            </a:solidFill>
            <a:prstDash val="solid"/>
            <a:round/>
            <a:tailEnd type="arrow"/>
          </a:ln>
        </p:spPr>
      </p:cxnSp>
      <p:cxnSp>
        <p:nvCxnSpPr>
          <p:cNvPr id="43" name="Google Shape;2432;p51">
            <a:extLst>
              <a:ext uri="{FF2B5EF4-FFF2-40B4-BE49-F238E27FC236}">
                <a16:creationId xmlns:a16="http://schemas.microsoft.com/office/drawing/2014/main" id="{067E9D34-7F4E-0985-2F32-A0E6C58A7B12}"/>
              </a:ext>
            </a:extLst>
          </p:cNvPr>
          <p:cNvCxnSpPr>
            <a:stCxn id="38" idx="1"/>
            <a:endCxn id="30" idx="3"/>
          </p:cNvCxnSpPr>
          <p:nvPr/>
        </p:nvCxnSpPr>
        <p:spPr>
          <a:xfrm rot="10800000">
            <a:off x="5901747" y="1671579"/>
            <a:ext cx="868562" cy="420015"/>
          </a:xfrm>
          <a:prstGeom prst="bentConnector3">
            <a:avLst>
              <a:gd name="adj1" fmla="val 50000"/>
            </a:avLst>
          </a:prstGeom>
          <a:noFill/>
          <a:ln w="19046" cap="flat">
            <a:solidFill>
              <a:srgbClr val="80C2EE"/>
            </a:solidFill>
            <a:prstDash val="solid"/>
            <a:round/>
            <a:tailEnd type="arrow"/>
          </a:ln>
        </p:spPr>
      </p:cxnSp>
      <p:cxnSp>
        <p:nvCxnSpPr>
          <p:cNvPr id="44" name="Google Shape;2433;p51">
            <a:extLst>
              <a:ext uri="{FF2B5EF4-FFF2-40B4-BE49-F238E27FC236}">
                <a16:creationId xmlns:a16="http://schemas.microsoft.com/office/drawing/2014/main" id="{414C2217-A58B-D72B-9774-4EC6A9664224}"/>
              </a:ext>
            </a:extLst>
          </p:cNvPr>
          <p:cNvCxnSpPr>
            <a:stCxn id="40" idx="1"/>
            <a:endCxn id="31" idx="3"/>
          </p:cNvCxnSpPr>
          <p:nvPr/>
        </p:nvCxnSpPr>
        <p:spPr>
          <a:xfrm rot="10800000" flipV="1">
            <a:off x="5901747" y="3269386"/>
            <a:ext cx="868562" cy="847490"/>
          </a:xfrm>
          <a:prstGeom prst="bentConnector3">
            <a:avLst>
              <a:gd name="adj1" fmla="val 50000"/>
            </a:avLst>
          </a:prstGeom>
          <a:noFill/>
          <a:ln w="19046" cap="flat">
            <a:solidFill>
              <a:srgbClr val="80C2EE"/>
            </a:solidFill>
            <a:prstDash val="solid"/>
            <a:round/>
            <a:tailEnd type="arrow"/>
          </a:ln>
        </p:spPr>
      </p:cxnSp>
      <p:sp>
        <p:nvSpPr>
          <p:cNvPr id="45" name="Google Shape;2434;p51">
            <a:extLst>
              <a:ext uri="{FF2B5EF4-FFF2-40B4-BE49-F238E27FC236}">
                <a16:creationId xmlns:a16="http://schemas.microsoft.com/office/drawing/2014/main" id="{8ABAB4C8-35BF-94DC-ECC0-B7AA8B14CE00}"/>
              </a:ext>
            </a:extLst>
          </p:cNvPr>
          <p:cNvSpPr/>
          <p:nvPr/>
        </p:nvSpPr>
        <p:spPr>
          <a:xfrm>
            <a:off x="4557287" y="1813447"/>
            <a:ext cx="27596" cy="2148904"/>
          </a:xfrm>
          <a:prstGeom prst="rect">
            <a:avLst/>
          </a:prstGeom>
          <a:solidFill>
            <a:srgbClr val="FFFFFF">
              <a:alpha val="8036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6" name="Grupo 2374">
            <a:extLst>
              <a:ext uri="{FF2B5EF4-FFF2-40B4-BE49-F238E27FC236}">
                <a16:creationId xmlns:a16="http://schemas.microsoft.com/office/drawing/2014/main" id="{55014054-B08B-C031-DE5B-DCE4835383B5}"/>
              </a:ext>
            </a:extLst>
          </p:cNvPr>
          <p:cNvGrpSpPr/>
          <p:nvPr/>
        </p:nvGrpSpPr>
        <p:grpSpPr>
          <a:xfrm>
            <a:off x="3542385" y="1419423"/>
            <a:ext cx="2000249" cy="2586042"/>
            <a:chOff x="3542385" y="1419423"/>
            <a:chExt cx="2000249" cy="2586042"/>
          </a:xfrm>
        </p:grpSpPr>
        <p:sp>
          <p:nvSpPr>
            <p:cNvPr id="47" name="Freeform 5">
              <a:extLst>
                <a:ext uri="{FF2B5EF4-FFF2-40B4-BE49-F238E27FC236}">
                  <a16:creationId xmlns:a16="http://schemas.microsoft.com/office/drawing/2014/main" id="{40B7FB4C-5FF7-3905-FE09-048AB73C0CA0}"/>
                </a:ext>
              </a:extLst>
            </p:cNvPr>
            <p:cNvSpPr/>
            <p:nvPr/>
          </p:nvSpPr>
          <p:spPr>
            <a:xfrm>
              <a:off x="4748890" y="3213293"/>
              <a:ext cx="455608" cy="377820"/>
            </a:xfrm>
            <a:custGeom>
              <a:avLst/>
              <a:gdLst>
                <a:gd name="f0" fmla="val 10800000"/>
                <a:gd name="f1" fmla="val 5400000"/>
                <a:gd name="f2" fmla="val 180"/>
                <a:gd name="f3" fmla="val w"/>
                <a:gd name="f4" fmla="val h"/>
                <a:gd name="f5" fmla="val 0"/>
                <a:gd name="f6" fmla="val 319"/>
                <a:gd name="f7" fmla="val 264"/>
                <a:gd name="f8" fmla="val 171"/>
                <a:gd name="f9" fmla="val 243"/>
                <a:gd name="f10" fmla="val 2"/>
                <a:gd name="f11" fmla="val 301"/>
                <a:gd name="f12" fmla="val 46"/>
                <a:gd name="f13" fmla="val 313"/>
                <a:gd name="f14" fmla="val 112"/>
                <a:gd name="f15" fmla="val 151"/>
                <a:gd name="f16" fmla="val 303"/>
                <a:gd name="f17" fmla="val 184"/>
                <a:gd name="f18" fmla="val 275"/>
                <a:gd name="f19" fmla="val 210"/>
                <a:gd name="f20" fmla="val 218"/>
                <a:gd name="f21" fmla="val 115"/>
                <a:gd name="f22" fmla="val 261"/>
                <a:gd name="f23" fmla="val 61"/>
                <a:gd name="f24" fmla="val 204"/>
                <a:gd name="f25" fmla="val 140"/>
                <a:gd name="f26" fmla="val 29"/>
                <a:gd name="f27" fmla="val 40"/>
                <a:gd name="f28" fmla="val 118"/>
                <a:gd name="f29" fmla="val 11"/>
                <a:gd name="f30" fmla="val 135"/>
                <a:gd name="f31" fmla="val 6"/>
                <a:gd name="f32" fmla="val 153"/>
                <a:gd name="f33" fmla="val 4"/>
                <a:gd name="f34" fmla="+- 0 0 -90"/>
                <a:gd name="f35" fmla="*/ f3 1 319"/>
                <a:gd name="f36" fmla="*/ f4 1 264"/>
                <a:gd name="f37" fmla="val f5"/>
                <a:gd name="f38" fmla="val f6"/>
                <a:gd name="f39" fmla="val f7"/>
                <a:gd name="f40" fmla="*/ f34 f0 1"/>
                <a:gd name="f41" fmla="+- f39 0 f37"/>
                <a:gd name="f42" fmla="+- f38 0 f37"/>
                <a:gd name="f43" fmla="*/ f40 1 f2"/>
                <a:gd name="f44" fmla="*/ f42 1 319"/>
                <a:gd name="f45" fmla="*/ f41 1 264"/>
                <a:gd name="f46" fmla="*/ 171 f42 1"/>
                <a:gd name="f47" fmla="*/ 0 f41 1"/>
                <a:gd name="f48" fmla="*/ 313 f42 1"/>
                <a:gd name="f49" fmla="*/ 112 f41 1"/>
                <a:gd name="f50" fmla="*/ 275 f42 1"/>
                <a:gd name="f51" fmla="*/ 210 f41 1"/>
                <a:gd name="f52" fmla="*/ 61 f42 1"/>
                <a:gd name="f53" fmla="*/ 204 f41 1"/>
                <a:gd name="f54" fmla="*/ 118 f42 1"/>
                <a:gd name="f55" fmla="*/ 11 f41 1"/>
                <a:gd name="f56" fmla="+- f43 0 f1"/>
                <a:gd name="f57" fmla="*/ f46 1 319"/>
                <a:gd name="f58" fmla="*/ f47 1 264"/>
                <a:gd name="f59" fmla="*/ f48 1 319"/>
                <a:gd name="f60" fmla="*/ f49 1 264"/>
                <a:gd name="f61" fmla="*/ f50 1 319"/>
                <a:gd name="f62" fmla="*/ f51 1 264"/>
                <a:gd name="f63" fmla="*/ f52 1 319"/>
                <a:gd name="f64" fmla="*/ f53 1 264"/>
                <a:gd name="f65" fmla="*/ f54 1 319"/>
                <a:gd name="f66" fmla="*/ f55 1 264"/>
                <a:gd name="f67" fmla="*/ 0 1 f44"/>
                <a:gd name="f68" fmla="*/ f38 1 f44"/>
                <a:gd name="f69" fmla="*/ 0 1 f45"/>
                <a:gd name="f70" fmla="*/ f39 1 f45"/>
                <a:gd name="f71" fmla="*/ f57 1 f44"/>
                <a:gd name="f72" fmla="*/ f58 1 f45"/>
                <a:gd name="f73" fmla="*/ f59 1 f44"/>
                <a:gd name="f74" fmla="*/ f60 1 f45"/>
                <a:gd name="f75" fmla="*/ f61 1 f44"/>
                <a:gd name="f76" fmla="*/ f62 1 f45"/>
                <a:gd name="f77" fmla="*/ f63 1 f44"/>
                <a:gd name="f78" fmla="*/ f64 1 f45"/>
                <a:gd name="f79" fmla="*/ f65 1 f44"/>
                <a:gd name="f80" fmla="*/ f66 1 f45"/>
                <a:gd name="f81" fmla="*/ f67 f35 1"/>
                <a:gd name="f82" fmla="*/ f68 f35 1"/>
                <a:gd name="f83" fmla="*/ f70 f36 1"/>
                <a:gd name="f84" fmla="*/ f69 f36 1"/>
                <a:gd name="f85" fmla="*/ f71 f35 1"/>
                <a:gd name="f86" fmla="*/ f72 f36 1"/>
                <a:gd name="f87" fmla="*/ f73 f35 1"/>
                <a:gd name="f88" fmla="*/ f74 f36 1"/>
                <a:gd name="f89" fmla="*/ f75 f35 1"/>
                <a:gd name="f90" fmla="*/ f76 f36 1"/>
                <a:gd name="f91" fmla="*/ f77 f35 1"/>
                <a:gd name="f92" fmla="*/ f78 f36 1"/>
                <a:gd name="f93" fmla="*/ f79 f35 1"/>
                <a:gd name="f94" fmla="*/ f80 f36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93" y="f94"/>
                </a:cxn>
                <a:cxn ang="f56">
                  <a:pos x="f85" y="f86"/>
                </a:cxn>
              </a:cxnLst>
              <a:rect l="f81" t="f84" r="f82" b="f83"/>
              <a:pathLst>
                <a:path w="319" h="264">
                  <a:moveTo>
                    <a:pt x="f8" y="f5"/>
                  </a:moveTo>
                  <a:cubicBezTo>
                    <a:pt x="f9" y="f10"/>
                    <a:pt x="f11" y="f12"/>
                    <a:pt x="f13" y="f14"/>
                  </a:cubicBezTo>
                  <a:cubicBezTo>
                    <a:pt x="f6" y="f15"/>
                    <a:pt x="f16" y="f17"/>
                    <a:pt x="f18" y="f19"/>
                  </a:cubicBezTo>
                  <a:cubicBezTo>
                    <a:pt x="f20" y="f7"/>
                    <a:pt x="f21" y="f22"/>
                    <a:pt x="f23" y="f24"/>
                  </a:cubicBezTo>
                  <a:cubicBezTo>
                    <a:pt x="f5" y="f25"/>
                    <a:pt x="f26" y="f27"/>
                    <a:pt x="f28" y="f29"/>
                  </a:cubicBezTo>
                  <a:cubicBezTo>
                    <a:pt x="f30" y="f31"/>
                    <a:pt x="f32" y="f33"/>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6">
              <a:extLst>
                <a:ext uri="{FF2B5EF4-FFF2-40B4-BE49-F238E27FC236}">
                  <a16:creationId xmlns:a16="http://schemas.microsoft.com/office/drawing/2014/main" id="{7AF266B3-132B-FB7C-68EF-92511CB5E04A}"/>
                </a:ext>
              </a:extLst>
            </p:cNvPr>
            <p:cNvSpPr/>
            <p:nvPr/>
          </p:nvSpPr>
          <p:spPr>
            <a:xfrm>
              <a:off x="3651930" y="2725936"/>
              <a:ext cx="400050" cy="357192"/>
            </a:xfrm>
            <a:custGeom>
              <a:avLst/>
              <a:gdLst>
                <a:gd name="f0" fmla="val 10800000"/>
                <a:gd name="f1" fmla="val 5400000"/>
                <a:gd name="f2" fmla="val 180"/>
                <a:gd name="f3" fmla="val w"/>
                <a:gd name="f4" fmla="val h"/>
                <a:gd name="f5" fmla="val 0"/>
                <a:gd name="f6" fmla="val 280"/>
                <a:gd name="f7" fmla="val 249"/>
                <a:gd name="f8" fmla="val 1"/>
                <a:gd name="f9" fmla="val 133"/>
                <a:gd name="f10" fmla="val 79"/>
                <a:gd name="f11" fmla="val 37"/>
                <a:gd name="f12" fmla="val 34"/>
                <a:gd name="f13" fmla="val 96"/>
                <a:gd name="f14" fmla="val 17"/>
                <a:gd name="f15" fmla="val 153"/>
                <a:gd name="f16" fmla="val 205"/>
                <a:gd name="f17" fmla="val 10"/>
                <a:gd name="f18" fmla="val 52"/>
                <a:gd name="f19" fmla="val 256"/>
                <a:gd name="f20" fmla="val 58"/>
                <a:gd name="f21" fmla="val 260"/>
                <a:gd name="f22" fmla="val 71"/>
                <a:gd name="f23" fmla="val 259"/>
                <a:gd name="f24" fmla="val 80"/>
                <a:gd name="f25" fmla="val 257"/>
                <a:gd name="f26" fmla="val 106"/>
                <a:gd name="f27" fmla="val 261"/>
                <a:gd name="f28" fmla="val 130"/>
                <a:gd name="f29" fmla="val 274"/>
                <a:gd name="f30" fmla="val 151"/>
                <a:gd name="f31" fmla="val 162"/>
                <a:gd name="f32" fmla="val 279"/>
                <a:gd name="f33" fmla="val 170"/>
                <a:gd name="f34" fmla="val 214"/>
                <a:gd name="f35" fmla="val 229"/>
                <a:gd name="f36" fmla="val 236"/>
                <a:gd name="f37" fmla="val 194"/>
                <a:gd name="f38" fmla="val 248"/>
                <a:gd name="f39" fmla="val 190"/>
                <a:gd name="f40" fmla="val 185"/>
                <a:gd name="f41" fmla="val 181"/>
                <a:gd name="f42" fmla="val 247"/>
                <a:gd name="f43" fmla="val 125"/>
                <a:gd name="f44" fmla="val 246"/>
                <a:gd name="f45" fmla="val 98"/>
                <a:gd name="f46" fmla="val 93"/>
                <a:gd name="f47" fmla="val 245"/>
                <a:gd name="f48" fmla="val 87"/>
                <a:gd name="f49" fmla="val 82"/>
                <a:gd name="f50" fmla="val 35"/>
                <a:gd name="f51" fmla="val 182"/>
                <a:gd name="f52" fmla="+- 0 0 -90"/>
                <a:gd name="f53" fmla="*/ f3 1 280"/>
                <a:gd name="f54" fmla="*/ f4 1 249"/>
                <a:gd name="f55" fmla="val f5"/>
                <a:gd name="f56" fmla="val f6"/>
                <a:gd name="f57" fmla="val f7"/>
                <a:gd name="f58" fmla="*/ f52 f0 1"/>
                <a:gd name="f59" fmla="+- f57 0 f55"/>
                <a:gd name="f60" fmla="+- f56 0 f55"/>
                <a:gd name="f61" fmla="*/ f58 1 f2"/>
                <a:gd name="f62" fmla="*/ f60 1 280"/>
                <a:gd name="f63" fmla="*/ f59 1 249"/>
                <a:gd name="f64" fmla="*/ 1 f60 1"/>
                <a:gd name="f65" fmla="*/ 133 f59 1"/>
                <a:gd name="f66" fmla="*/ 96 f60 1"/>
                <a:gd name="f67" fmla="*/ 17 f59 1"/>
                <a:gd name="f68" fmla="*/ 249 f60 1"/>
                <a:gd name="f69" fmla="*/ 52 f59 1"/>
                <a:gd name="f70" fmla="*/ 259 f60 1"/>
                <a:gd name="f71" fmla="*/ 80 f59 1"/>
                <a:gd name="f72" fmla="*/ 274 f60 1"/>
                <a:gd name="f73" fmla="*/ 151 f59 1"/>
                <a:gd name="f74" fmla="*/ 180 f59 1"/>
                <a:gd name="f75" fmla="*/ 194 f60 1"/>
                <a:gd name="f76" fmla="*/ 248 f59 1"/>
                <a:gd name="f77" fmla="*/ 181 f60 1"/>
                <a:gd name="f78" fmla="*/ 98 f60 1"/>
                <a:gd name="f79" fmla="*/ 246 f59 1"/>
                <a:gd name="f80" fmla="*/ 82 f60 1"/>
                <a:gd name="f81" fmla="*/ 245 f59 1"/>
                <a:gd name="f82" fmla="+- f61 0 f1"/>
                <a:gd name="f83" fmla="*/ f64 1 280"/>
                <a:gd name="f84" fmla="*/ f65 1 249"/>
                <a:gd name="f85" fmla="*/ f66 1 280"/>
                <a:gd name="f86" fmla="*/ f67 1 249"/>
                <a:gd name="f87" fmla="*/ f68 1 280"/>
                <a:gd name="f88" fmla="*/ f69 1 249"/>
                <a:gd name="f89" fmla="*/ f70 1 280"/>
                <a:gd name="f90" fmla="*/ f71 1 249"/>
                <a:gd name="f91" fmla="*/ f72 1 280"/>
                <a:gd name="f92" fmla="*/ f73 1 249"/>
                <a:gd name="f93" fmla="*/ f74 1 249"/>
                <a:gd name="f94" fmla="*/ f75 1 280"/>
                <a:gd name="f95" fmla="*/ f76 1 249"/>
                <a:gd name="f96" fmla="*/ f77 1 280"/>
                <a:gd name="f97" fmla="*/ f78 1 280"/>
                <a:gd name="f98" fmla="*/ f79 1 249"/>
                <a:gd name="f99" fmla="*/ f80 1 280"/>
                <a:gd name="f100" fmla="*/ f81 1 249"/>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3"/>
                <a:gd name="f116" fmla="*/ f94 1 f62"/>
                <a:gd name="f117" fmla="*/ f95 1 f63"/>
                <a:gd name="f118" fmla="*/ f96 1 f62"/>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4 1"/>
                <a:gd name="f138" fmla="*/ f116 f53 1"/>
                <a:gd name="f139" fmla="*/ f117 f54 1"/>
                <a:gd name="f140" fmla="*/ f118 f53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5" y="f137"/>
                </a:cxn>
                <a:cxn ang="f82">
                  <a:pos x="f138" y="f139"/>
                </a:cxn>
                <a:cxn ang="f82">
                  <a:pos x="f140" y="f139"/>
                </a:cxn>
                <a:cxn ang="f82">
                  <a:pos x="f141" y="f142"/>
                </a:cxn>
                <a:cxn ang="f82">
                  <a:pos x="f143" y="f144"/>
                </a:cxn>
                <a:cxn ang="f82">
                  <a:pos x="f127" y="f128"/>
                </a:cxn>
              </a:cxnLst>
              <a:rect l="f123" t="f126" r="f124" b="f125"/>
              <a:pathLst>
                <a:path w="280" h="249">
                  <a:moveTo>
                    <a:pt x="f8" y="f9"/>
                  </a:moveTo>
                  <a:cubicBezTo>
                    <a:pt x="f5" y="f10"/>
                    <a:pt x="f11" y="f12"/>
                    <a:pt x="f13" y="f14"/>
                  </a:cubicBezTo>
                  <a:cubicBezTo>
                    <a:pt x="f15" y="f5"/>
                    <a:pt x="f16" y="f17"/>
                    <a:pt x="f7" y="f18"/>
                  </a:cubicBezTo>
                  <a:cubicBezTo>
                    <a:pt x="f19" y="f20"/>
                    <a:pt x="f21" y="f22"/>
                    <a:pt x="f23" y="f24"/>
                  </a:cubicBezTo>
                  <a:cubicBezTo>
                    <a:pt x="f25" y="f26"/>
                    <a:pt x="f27" y="f28"/>
                    <a:pt x="f29" y="f30"/>
                  </a:cubicBezTo>
                  <a:cubicBezTo>
                    <a:pt x="f6" y="f31"/>
                    <a:pt x="f32" y="f33"/>
                    <a:pt x="f29" y="f2"/>
                  </a:cubicBezTo>
                  <a:cubicBezTo>
                    <a:pt x="f25" y="f34"/>
                    <a:pt x="f35" y="f36"/>
                    <a:pt x="f37" y="f38"/>
                  </a:cubicBezTo>
                  <a:cubicBezTo>
                    <a:pt x="f39" y="f7"/>
                    <a:pt x="f40" y="f38"/>
                    <a:pt x="f41" y="f38"/>
                  </a:cubicBezTo>
                  <a:cubicBezTo>
                    <a:pt x="f15" y="f42"/>
                    <a:pt x="f43" y="f44"/>
                    <a:pt x="f45" y="f44"/>
                  </a:cubicBezTo>
                  <a:cubicBezTo>
                    <a:pt x="f46" y="f47"/>
                    <a:pt x="f48" y="f44"/>
                    <a:pt x="f49" y="f47"/>
                  </a:cubicBezTo>
                  <a:cubicBezTo>
                    <a:pt x="f50" y="f35"/>
                    <a:pt x="f8" y="f51"/>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7">
              <a:extLst>
                <a:ext uri="{FF2B5EF4-FFF2-40B4-BE49-F238E27FC236}">
                  <a16:creationId xmlns:a16="http://schemas.microsoft.com/office/drawing/2014/main" id="{6D92FAC1-867F-B451-76AA-9C301409B438}"/>
                </a:ext>
              </a:extLst>
            </p:cNvPr>
            <p:cNvSpPr/>
            <p:nvPr/>
          </p:nvSpPr>
          <p:spPr>
            <a:xfrm>
              <a:off x="3613827" y="3070418"/>
              <a:ext cx="434970" cy="376239"/>
            </a:xfrm>
            <a:custGeom>
              <a:avLst/>
              <a:gdLst>
                <a:gd name="f0" fmla="val 10800000"/>
                <a:gd name="f1" fmla="val 5400000"/>
                <a:gd name="f2" fmla="val 180"/>
                <a:gd name="f3" fmla="val w"/>
                <a:gd name="f4" fmla="val h"/>
                <a:gd name="f5" fmla="val 0"/>
                <a:gd name="f6" fmla="val 304"/>
                <a:gd name="f7" fmla="val 263"/>
                <a:gd name="f8" fmla="val 247"/>
                <a:gd name="f9" fmla="val 35"/>
                <a:gd name="f10" fmla="val 237"/>
                <a:gd name="f11" fmla="val 81"/>
                <a:gd name="f12" fmla="val 250"/>
                <a:gd name="f13" fmla="val 112"/>
                <a:gd name="f14" fmla="val 290"/>
                <a:gd name="f15" fmla="val 134"/>
                <a:gd name="f16" fmla="val 301"/>
                <a:gd name="f17" fmla="val 140"/>
                <a:gd name="f18" fmla="val 146"/>
                <a:gd name="f19" fmla="val 300"/>
                <a:gd name="f20" fmla="val 157"/>
                <a:gd name="f21" fmla="val 287"/>
                <a:gd name="f22" fmla="val 204"/>
                <a:gd name="f23" fmla="val 255"/>
                <a:gd name="f24" fmla="val 233"/>
                <a:gd name="f25" fmla="val 210"/>
                <a:gd name="f26" fmla="val 159"/>
                <a:gd name="f27" fmla="val 111"/>
                <a:gd name="f28" fmla="val 257"/>
                <a:gd name="f29" fmla="val 67"/>
                <a:gd name="f30" fmla="val 225"/>
                <a:gd name="f31" fmla="val 177"/>
                <a:gd name="f32" fmla="val 2"/>
                <a:gd name="f33" fmla="val 84"/>
                <a:gd name="f34" fmla="val 71"/>
                <a:gd name="f35" fmla="val 36"/>
                <a:gd name="f36" fmla="val 121"/>
                <a:gd name="f37" fmla="val 1"/>
                <a:gd name="f38" fmla="val 194"/>
                <a:gd name="f39" fmla="+- 0 0 -90"/>
                <a:gd name="f40" fmla="*/ f3 1 304"/>
                <a:gd name="f41" fmla="*/ f4 1 263"/>
                <a:gd name="f42" fmla="val f5"/>
                <a:gd name="f43" fmla="val f6"/>
                <a:gd name="f44" fmla="val f7"/>
                <a:gd name="f45" fmla="*/ f39 f0 1"/>
                <a:gd name="f46" fmla="+- f44 0 f42"/>
                <a:gd name="f47" fmla="+- f43 0 f42"/>
                <a:gd name="f48" fmla="*/ f45 1 f2"/>
                <a:gd name="f49" fmla="*/ f47 1 304"/>
                <a:gd name="f50" fmla="*/ f46 1 263"/>
                <a:gd name="f51" fmla="*/ 247 f47 1"/>
                <a:gd name="f52" fmla="*/ 35 f46 1"/>
                <a:gd name="f53" fmla="*/ 290 f47 1"/>
                <a:gd name="f54" fmla="*/ 134 f46 1"/>
                <a:gd name="f55" fmla="*/ 300 f47 1"/>
                <a:gd name="f56" fmla="*/ 157 f46 1"/>
                <a:gd name="f57" fmla="*/ 210 f47 1"/>
                <a:gd name="f58" fmla="*/ 247 f46 1"/>
                <a:gd name="f59" fmla="*/ 67 f47 1"/>
                <a:gd name="f60" fmla="*/ 225 f46 1"/>
                <a:gd name="f61" fmla="*/ 71 f47 1"/>
                <a:gd name="f62" fmla="*/ 36 f46 1"/>
                <a:gd name="f63" fmla="+- f48 0 f1"/>
                <a:gd name="f64" fmla="*/ f51 1 304"/>
                <a:gd name="f65" fmla="*/ f52 1 263"/>
                <a:gd name="f66" fmla="*/ f53 1 304"/>
                <a:gd name="f67" fmla="*/ f54 1 263"/>
                <a:gd name="f68" fmla="*/ f55 1 304"/>
                <a:gd name="f69" fmla="*/ f56 1 263"/>
                <a:gd name="f70" fmla="*/ f57 1 304"/>
                <a:gd name="f71" fmla="*/ f58 1 263"/>
                <a:gd name="f72" fmla="*/ f59 1 304"/>
                <a:gd name="f73" fmla="*/ f60 1 263"/>
                <a:gd name="f74" fmla="*/ f61 1 304"/>
                <a:gd name="f75" fmla="*/ f62 1 263"/>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304" h="263">
                  <a:moveTo>
                    <a:pt x="f8" y="f9"/>
                  </a:moveTo>
                  <a:cubicBezTo>
                    <a:pt x="f10" y="f11"/>
                    <a:pt x="f12" y="f13"/>
                    <a:pt x="f14" y="f15"/>
                  </a:cubicBezTo>
                  <a:cubicBezTo>
                    <a:pt x="f16" y="f17"/>
                    <a:pt x="f6" y="f18"/>
                    <a:pt x="f19" y="f20"/>
                  </a:cubicBezTo>
                  <a:cubicBezTo>
                    <a:pt x="f21" y="f22"/>
                    <a:pt x="f23" y="f24"/>
                    <a:pt x="f25" y="f8"/>
                  </a:cubicBezTo>
                  <a:cubicBezTo>
                    <a:pt x="f26" y="f7"/>
                    <a:pt x="f27" y="f28"/>
                    <a:pt x="f29" y="f30"/>
                  </a:cubicBezTo>
                  <a:cubicBezTo>
                    <a:pt x="f5" y="f31"/>
                    <a:pt x="f32" y="f33"/>
                    <a:pt x="f34" y="f35"/>
                  </a:cubicBezTo>
                  <a:cubicBezTo>
                    <a:pt x="f36" y="f37"/>
                    <a:pt x="f38" y="f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8">
              <a:extLst>
                <a:ext uri="{FF2B5EF4-FFF2-40B4-BE49-F238E27FC236}">
                  <a16:creationId xmlns:a16="http://schemas.microsoft.com/office/drawing/2014/main" id="{E19AA240-7C0E-A6CE-241E-44F783B7267D}"/>
                </a:ext>
              </a:extLst>
            </p:cNvPr>
            <p:cNvSpPr/>
            <p:nvPr/>
          </p:nvSpPr>
          <p:spPr>
            <a:xfrm>
              <a:off x="4552038" y="2183011"/>
              <a:ext cx="419096" cy="374647"/>
            </a:xfrm>
            <a:custGeom>
              <a:avLst/>
              <a:gdLst>
                <a:gd name="f0" fmla="val 10800000"/>
                <a:gd name="f1" fmla="val 5400000"/>
                <a:gd name="f2" fmla="val 180"/>
                <a:gd name="f3" fmla="val w"/>
                <a:gd name="f4" fmla="val h"/>
                <a:gd name="f5" fmla="val 0"/>
                <a:gd name="f6" fmla="val 293"/>
                <a:gd name="f7" fmla="val 262"/>
                <a:gd name="f8" fmla="val 149"/>
                <a:gd name="f9" fmla="val 88"/>
                <a:gd name="f10" fmla="val 34"/>
                <a:gd name="f11" fmla="val 227"/>
                <a:gd name="f12" fmla="val 15"/>
                <a:gd name="f13" fmla="val 176"/>
                <a:gd name="f14" fmla="val 135"/>
                <a:gd name="f15" fmla="val 8"/>
                <a:gd name="f16" fmla="val 97"/>
                <a:gd name="f17" fmla="val 36"/>
                <a:gd name="f18" fmla="val 65"/>
                <a:gd name="f19" fmla="val 81"/>
                <a:gd name="f20" fmla="val 13"/>
                <a:gd name="f21" fmla="val 167"/>
                <a:gd name="f22" fmla="val 226"/>
                <a:gd name="f23" fmla="val 35"/>
                <a:gd name="f24" fmla="val 230"/>
                <a:gd name="f25" fmla="val 37"/>
                <a:gd name="f26" fmla="val 235"/>
                <a:gd name="f27" fmla="val 45"/>
                <a:gd name="f28" fmla="val 234"/>
                <a:gd name="f29" fmla="val 49"/>
                <a:gd name="f30" fmla="val 91"/>
                <a:gd name="f31" fmla="val 244"/>
                <a:gd name="f32" fmla="val 120"/>
                <a:gd name="f33" fmla="val 279"/>
                <a:gd name="f34" fmla="val 140"/>
                <a:gd name="f35" fmla="val 290"/>
                <a:gd name="f36" fmla="val 147"/>
                <a:gd name="f37" fmla="val 153"/>
                <a:gd name="f38" fmla="val 165"/>
                <a:gd name="f39" fmla="val 273"/>
                <a:gd name="f40" fmla="val 223"/>
                <a:gd name="f41" fmla="val 217"/>
                <a:gd name="f42" fmla="+- 0 0 -90"/>
                <a:gd name="f43" fmla="*/ f3 1 293"/>
                <a:gd name="f44" fmla="*/ f4 1 262"/>
                <a:gd name="f45" fmla="val f5"/>
                <a:gd name="f46" fmla="val f6"/>
                <a:gd name="f47" fmla="val f7"/>
                <a:gd name="f48" fmla="*/ f42 f0 1"/>
                <a:gd name="f49" fmla="+- f47 0 f45"/>
                <a:gd name="f50" fmla="+- f46 0 f45"/>
                <a:gd name="f51" fmla="*/ f48 1 f2"/>
                <a:gd name="f52" fmla="*/ f50 1 293"/>
                <a:gd name="f53" fmla="*/ f49 1 262"/>
                <a:gd name="f54" fmla="*/ 149 f50 1"/>
                <a:gd name="f55" fmla="*/ 262 f49 1"/>
                <a:gd name="f56" fmla="*/ 15 f50 1"/>
                <a:gd name="f57" fmla="*/ 176 f49 1"/>
                <a:gd name="f58" fmla="*/ 36 f50 1"/>
                <a:gd name="f59" fmla="*/ 65 f49 1"/>
                <a:gd name="f60" fmla="*/ 226 f50 1"/>
                <a:gd name="f61" fmla="*/ 35 f49 1"/>
                <a:gd name="f62" fmla="*/ 234 f50 1"/>
                <a:gd name="f63" fmla="*/ 49 f49 1"/>
                <a:gd name="f64" fmla="*/ 279 f50 1"/>
                <a:gd name="f65" fmla="*/ 140 f49 1"/>
                <a:gd name="f66" fmla="*/ 290 f50 1"/>
                <a:gd name="f67" fmla="*/ 165 f49 1"/>
                <a:gd name="f68" fmla="+- f51 0 f1"/>
                <a:gd name="f69" fmla="*/ f54 1 293"/>
                <a:gd name="f70" fmla="*/ f55 1 262"/>
                <a:gd name="f71" fmla="*/ f56 1 293"/>
                <a:gd name="f72" fmla="*/ f57 1 262"/>
                <a:gd name="f73" fmla="*/ f58 1 293"/>
                <a:gd name="f74" fmla="*/ f59 1 262"/>
                <a:gd name="f75" fmla="*/ f60 1 293"/>
                <a:gd name="f76" fmla="*/ f61 1 262"/>
                <a:gd name="f77" fmla="*/ f62 1 293"/>
                <a:gd name="f78" fmla="*/ f63 1 262"/>
                <a:gd name="f79" fmla="*/ f64 1 293"/>
                <a:gd name="f80" fmla="*/ f65 1 262"/>
                <a:gd name="f81" fmla="*/ f66 1 293"/>
                <a:gd name="f82" fmla="*/ f67 1 262"/>
                <a:gd name="f83" fmla="*/ 0 1 f52"/>
                <a:gd name="f84" fmla="*/ f46 1 f52"/>
                <a:gd name="f85" fmla="*/ 0 1 f53"/>
                <a:gd name="f86" fmla="*/ f47 1 f53"/>
                <a:gd name="f87" fmla="*/ f69 1 f52"/>
                <a:gd name="f88" fmla="*/ f70 1 f53"/>
                <a:gd name="f89" fmla="*/ f71 1 f52"/>
                <a:gd name="f90" fmla="*/ f72 1 f53"/>
                <a:gd name="f91" fmla="*/ f73 1 f52"/>
                <a:gd name="f92" fmla="*/ f74 1 f53"/>
                <a:gd name="f93" fmla="*/ f75 1 f52"/>
                <a:gd name="f94" fmla="*/ f76 1 f53"/>
                <a:gd name="f95" fmla="*/ f77 1 f52"/>
                <a:gd name="f96" fmla="*/ f78 1 f53"/>
                <a:gd name="f97" fmla="*/ f79 1 f52"/>
                <a:gd name="f98" fmla="*/ f80 1 f53"/>
                <a:gd name="f99" fmla="*/ f81 1 f52"/>
                <a:gd name="f100" fmla="*/ f82 1 f53"/>
                <a:gd name="f101" fmla="*/ f83 f43 1"/>
                <a:gd name="f102" fmla="*/ f84 f43 1"/>
                <a:gd name="f103" fmla="*/ f86 f44 1"/>
                <a:gd name="f104" fmla="*/ f85 f44 1"/>
                <a:gd name="f105" fmla="*/ f87 f43 1"/>
                <a:gd name="f106" fmla="*/ f88 f44 1"/>
                <a:gd name="f107" fmla="*/ f89 f43 1"/>
                <a:gd name="f108" fmla="*/ f90 f44 1"/>
                <a:gd name="f109" fmla="*/ f91 f43 1"/>
                <a:gd name="f110" fmla="*/ f92 f44 1"/>
                <a:gd name="f111" fmla="*/ f93 f43 1"/>
                <a:gd name="f112" fmla="*/ f94 f44 1"/>
                <a:gd name="f113" fmla="*/ f95 f43 1"/>
                <a:gd name="f114" fmla="*/ f96 f44 1"/>
                <a:gd name="f115" fmla="*/ f97 f43 1"/>
                <a:gd name="f116" fmla="*/ f98 f44 1"/>
                <a:gd name="f117" fmla="*/ f99 f43 1"/>
                <a:gd name="f118" fmla="*/ f100 f44 1"/>
              </a:gdLst>
              <a:ahLst/>
              <a:cxnLst>
                <a:cxn ang="3cd4">
                  <a:pos x="hc" y="t"/>
                </a:cxn>
                <a:cxn ang="0">
                  <a:pos x="r" y="vc"/>
                </a:cxn>
                <a:cxn ang="cd4">
                  <a:pos x="hc" y="b"/>
                </a:cxn>
                <a:cxn ang="cd2">
                  <a:pos x="l" y="vc"/>
                </a:cxn>
                <a:cxn ang="f68">
                  <a:pos x="f105" y="f106"/>
                </a:cxn>
                <a:cxn ang="f68">
                  <a:pos x="f107" y="f108"/>
                </a:cxn>
                <a:cxn ang="f68">
                  <a:pos x="f109" y="f110"/>
                </a:cxn>
                <a:cxn ang="f68">
                  <a:pos x="f111" y="f112"/>
                </a:cxn>
                <a:cxn ang="f68">
                  <a:pos x="f113" y="f114"/>
                </a:cxn>
                <a:cxn ang="f68">
                  <a:pos x="f115" y="f116"/>
                </a:cxn>
                <a:cxn ang="f68">
                  <a:pos x="f117" y="f118"/>
                </a:cxn>
                <a:cxn ang="f68">
                  <a:pos x="f105" y="f106"/>
                </a:cxn>
              </a:cxnLst>
              <a:rect l="f101" t="f104" r="f102" b="f103"/>
              <a:pathLst>
                <a:path w="293" h="262">
                  <a:moveTo>
                    <a:pt x="f8" y="f7"/>
                  </a:moveTo>
                  <a:cubicBezTo>
                    <a:pt x="f9" y="f7"/>
                    <a:pt x="f10" y="f11"/>
                    <a:pt x="f12" y="f13"/>
                  </a:cubicBezTo>
                  <a:cubicBezTo>
                    <a:pt x="f5" y="f14"/>
                    <a:pt x="f15" y="f16"/>
                    <a:pt x="f17" y="f18"/>
                  </a:cubicBezTo>
                  <a:cubicBezTo>
                    <a:pt x="f19" y="f20"/>
                    <a:pt x="f21" y="f5"/>
                    <a:pt x="f22" y="f23"/>
                  </a:cubicBezTo>
                  <a:cubicBezTo>
                    <a:pt x="f24" y="f25"/>
                    <a:pt x="f26" y="f27"/>
                    <a:pt x="f28" y="f29"/>
                  </a:cubicBezTo>
                  <a:cubicBezTo>
                    <a:pt x="f22" y="f30"/>
                    <a:pt x="f31" y="f32"/>
                    <a:pt x="f33" y="f34"/>
                  </a:cubicBezTo>
                  <a:cubicBezTo>
                    <a:pt x="f35" y="f36"/>
                    <a:pt x="f6" y="f37"/>
                    <a:pt x="f35" y="f38"/>
                  </a:cubicBezTo>
                  <a:cubicBezTo>
                    <a:pt x="f39" y="f40"/>
                    <a:pt x="f41" y="f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9">
              <a:extLst>
                <a:ext uri="{FF2B5EF4-FFF2-40B4-BE49-F238E27FC236}">
                  <a16:creationId xmlns:a16="http://schemas.microsoft.com/office/drawing/2014/main" id="{B8FEEB40-BF74-135A-F1A2-F3E9418AD945}"/>
                </a:ext>
              </a:extLst>
            </p:cNvPr>
            <p:cNvSpPr/>
            <p:nvPr/>
          </p:nvSpPr>
          <p:spPr>
            <a:xfrm>
              <a:off x="4312328" y="1538487"/>
              <a:ext cx="417515" cy="415923"/>
            </a:xfrm>
            <a:custGeom>
              <a:avLst/>
              <a:gdLst>
                <a:gd name="f0" fmla="val 10800000"/>
                <a:gd name="f1" fmla="val 5400000"/>
                <a:gd name="f2" fmla="val 180"/>
                <a:gd name="f3" fmla="val w"/>
                <a:gd name="f4" fmla="val h"/>
                <a:gd name="f5" fmla="val 0"/>
                <a:gd name="f6" fmla="val 292"/>
                <a:gd name="f7" fmla="val 291"/>
                <a:gd name="f8" fmla="val 148"/>
                <a:gd name="f9" fmla="val 219"/>
                <a:gd name="f10" fmla="val 166"/>
                <a:gd name="f11" fmla="val 192"/>
                <a:gd name="f12" fmla="val 199"/>
                <a:gd name="f13" fmla="val 256"/>
                <a:gd name="f14" fmla="val 127"/>
                <a:gd name="f15" fmla="val 242"/>
                <a:gd name="f16" fmla="val 4"/>
                <a:gd name="f17" fmla="val 139"/>
                <a:gd name="f18" fmla="val 6"/>
                <a:gd name="f19" fmla="val 93"/>
                <a:gd name="f20" fmla="val 32"/>
                <a:gd name="f21" fmla="val 61"/>
                <a:gd name="f22" fmla="val 71"/>
                <a:gd name="f23" fmla="val 40"/>
                <a:gd name="f24" fmla="val 142"/>
                <a:gd name="f25" fmla="val 238"/>
                <a:gd name="f26" fmla="val 23"/>
                <a:gd name="f27" fmla="val 275"/>
                <a:gd name="f28" fmla="val 91"/>
                <a:gd name="f29" fmla="val 284"/>
                <a:gd name="f30" fmla="val 108"/>
                <a:gd name="f31" fmla="val 286"/>
                <a:gd name="f32" fmla="val 129"/>
                <a:gd name="f33" fmla="+- 0 0 -90"/>
                <a:gd name="f34" fmla="*/ f3 1 292"/>
                <a:gd name="f35" fmla="*/ f4 1 291"/>
                <a:gd name="f36" fmla="val f5"/>
                <a:gd name="f37" fmla="val f6"/>
                <a:gd name="f38" fmla="val f7"/>
                <a:gd name="f39" fmla="*/ f33 f0 1"/>
                <a:gd name="f40" fmla="+- f38 0 f36"/>
                <a:gd name="f41" fmla="+- f37 0 f36"/>
                <a:gd name="f42" fmla="*/ f39 1 f2"/>
                <a:gd name="f43" fmla="*/ f41 1 292"/>
                <a:gd name="f44" fmla="*/ f40 1 291"/>
                <a:gd name="f45" fmla="*/ 292 f41 1"/>
                <a:gd name="f46" fmla="*/ 148 f40 1"/>
                <a:gd name="f47" fmla="*/ 199 f41 1"/>
                <a:gd name="f48" fmla="*/ 256 f40 1"/>
                <a:gd name="f49" fmla="*/ 4 f41 1"/>
                <a:gd name="f50" fmla="*/ 139 f40 1"/>
                <a:gd name="f51" fmla="*/ 71 f41 1"/>
                <a:gd name="f52" fmla="*/ 40 f40 1"/>
                <a:gd name="f53" fmla="*/ 275 f41 1"/>
                <a:gd name="f54" fmla="*/ 91 f40 1"/>
                <a:gd name="f55" fmla="+- f42 0 f1"/>
                <a:gd name="f56" fmla="*/ f45 1 292"/>
                <a:gd name="f57" fmla="*/ f46 1 291"/>
                <a:gd name="f58" fmla="*/ f47 1 292"/>
                <a:gd name="f59" fmla="*/ f48 1 291"/>
                <a:gd name="f60" fmla="*/ f49 1 292"/>
                <a:gd name="f61" fmla="*/ f50 1 291"/>
                <a:gd name="f62" fmla="*/ f51 1 292"/>
                <a:gd name="f63" fmla="*/ f52 1 291"/>
                <a:gd name="f64" fmla="*/ f53 1 292"/>
                <a:gd name="f65" fmla="*/ f54 1 291"/>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292" h="291">
                  <a:moveTo>
                    <a:pt x="f6" y="f8"/>
                  </a:moveTo>
                  <a:cubicBezTo>
                    <a:pt x="f9" y="f10"/>
                    <a:pt x="f11" y="f12"/>
                    <a:pt x="f12" y="f13"/>
                  </a:cubicBezTo>
                  <a:cubicBezTo>
                    <a:pt x="f14" y="f7"/>
                    <a:pt x="f5" y="f15"/>
                    <a:pt x="f16" y="f17"/>
                  </a:cubicBezTo>
                  <a:cubicBezTo>
                    <a:pt x="f18" y="f19"/>
                    <a:pt x="f20" y="f21"/>
                    <a:pt x="f22" y="f23"/>
                  </a:cubicBezTo>
                  <a:cubicBezTo>
                    <a:pt x="f24" y="f5"/>
                    <a:pt x="f25" y="f26"/>
                    <a:pt x="f27" y="f28"/>
                  </a:cubicBezTo>
                  <a:cubicBezTo>
                    <a:pt x="f29" y="f30"/>
                    <a:pt x="f31" y="f32"/>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10">
              <a:extLst>
                <a:ext uri="{FF2B5EF4-FFF2-40B4-BE49-F238E27FC236}">
                  <a16:creationId xmlns:a16="http://schemas.microsoft.com/office/drawing/2014/main" id="{E4CA180C-0D59-5EAC-BB35-C6515C9F343B}"/>
                </a:ext>
              </a:extLst>
            </p:cNvPr>
            <p:cNvSpPr/>
            <p:nvPr/>
          </p:nvSpPr>
          <p:spPr>
            <a:xfrm>
              <a:off x="3991648" y="3410145"/>
              <a:ext cx="382584" cy="377820"/>
            </a:xfrm>
            <a:custGeom>
              <a:avLst/>
              <a:gdLst>
                <a:gd name="f0" fmla="val 10800000"/>
                <a:gd name="f1" fmla="val 5400000"/>
                <a:gd name="f2" fmla="val 180"/>
                <a:gd name="f3" fmla="val w"/>
                <a:gd name="f4" fmla="val h"/>
                <a:gd name="f5" fmla="val 0"/>
                <a:gd name="f6" fmla="val 268"/>
                <a:gd name="f7" fmla="val 264"/>
                <a:gd name="f8" fmla="val 185"/>
                <a:gd name="f9" fmla="val 68"/>
                <a:gd name="f10" fmla="val 155"/>
                <a:gd name="f11" fmla="val 85"/>
                <a:gd name="f12" fmla="val 24"/>
                <a:gd name="f13" fmla="val 33"/>
                <a:gd name="f14" fmla="val 46"/>
                <a:gd name="f15" fmla="val 17"/>
                <a:gd name="f16" fmla="val 3"/>
                <a:gd name="f17" fmla="val 96"/>
                <a:gd name="f18" fmla="val 4"/>
                <a:gd name="f19" fmla="val 118"/>
                <a:gd name="f20" fmla="val 5"/>
                <a:gd name="f21" fmla="val 142"/>
                <a:gd name="f22" fmla="val 163"/>
                <a:gd name="f23" fmla="val 212"/>
                <a:gd name="f24" fmla="val 16"/>
                <a:gd name="f25" fmla="val 247"/>
                <a:gd name="f26" fmla="val 262"/>
                <a:gd name="f27" fmla="val 259"/>
                <a:gd name="f28" fmla="val 136"/>
                <a:gd name="f29" fmla="val 245"/>
                <a:gd name="f30" fmla="val 149"/>
                <a:gd name="f31" fmla="val 226"/>
                <a:gd name="f32" fmla="val 166"/>
                <a:gd name="f33" fmla="val 214"/>
                <a:gd name="f34" fmla="val 209"/>
                <a:gd name="f35" fmla="val 207"/>
                <a:gd name="f36" fmla="val 216"/>
                <a:gd name="f37" fmla="val 201"/>
                <a:gd name="f38" fmla="val 224"/>
                <a:gd name="f39" fmla="val 194"/>
                <a:gd name="f40" fmla="val 228"/>
                <a:gd name="f41" fmla="val 133"/>
                <a:gd name="f42" fmla="val 44"/>
                <a:gd name="f43" fmla="val 244"/>
                <a:gd name="f44" fmla="+- 0 0 -90"/>
                <a:gd name="f45" fmla="*/ f3 1 268"/>
                <a:gd name="f46" fmla="*/ f4 1 264"/>
                <a:gd name="f47" fmla="val f5"/>
                <a:gd name="f48" fmla="val f6"/>
                <a:gd name="f49" fmla="val f7"/>
                <a:gd name="f50" fmla="*/ f44 f0 1"/>
                <a:gd name="f51" fmla="+- f49 0 f47"/>
                <a:gd name="f52" fmla="+- f48 0 f47"/>
                <a:gd name="f53" fmla="*/ f50 1 f2"/>
                <a:gd name="f54" fmla="*/ f52 1 268"/>
                <a:gd name="f55" fmla="*/ f51 1 264"/>
                <a:gd name="f56" fmla="*/ 0 f52 1"/>
                <a:gd name="f57" fmla="*/ 185 f51 1"/>
                <a:gd name="f58" fmla="*/ 24 f52 1"/>
                <a:gd name="f59" fmla="*/ 33 f51 1"/>
                <a:gd name="f60" fmla="*/ 96 f52 1"/>
                <a:gd name="f61" fmla="*/ 4 f51 1"/>
                <a:gd name="f62" fmla="*/ 163 f52 1"/>
                <a:gd name="f63" fmla="*/ 5 f51 1"/>
                <a:gd name="f64" fmla="*/ 262 f52 1"/>
                <a:gd name="f65" fmla="*/ 96 f51 1"/>
                <a:gd name="f66" fmla="*/ 245 f52 1"/>
                <a:gd name="f67" fmla="*/ 149 f51 1"/>
                <a:gd name="f68" fmla="*/ 209 f52 1"/>
                <a:gd name="f69" fmla="*/ 209 f51 1"/>
                <a:gd name="f70" fmla="*/ 194 f52 1"/>
                <a:gd name="f71" fmla="*/ 228 f51 1"/>
                <a:gd name="f72" fmla="+- f53 0 f1"/>
                <a:gd name="f73" fmla="*/ f56 1 268"/>
                <a:gd name="f74" fmla="*/ f57 1 264"/>
                <a:gd name="f75" fmla="*/ f58 1 268"/>
                <a:gd name="f76" fmla="*/ f59 1 264"/>
                <a:gd name="f77" fmla="*/ f60 1 268"/>
                <a:gd name="f78" fmla="*/ f61 1 264"/>
                <a:gd name="f79" fmla="*/ f62 1 268"/>
                <a:gd name="f80" fmla="*/ f63 1 264"/>
                <a:gd name="f81" fmla="*/ f64 1 268"/>
                <a:gd name="f82" fmla="*/ f65 1 264"/>
                <a:gd name="f83" fmla="*/ f66 1 268"/>
                <a:gd name="f84" fmla="*/ f67 1 264"/>
                <a:gd name="f85" fmla="*/ f68 1 268"/>
                <a:gd name="f86" fmla="*/ f69 1 264"/>
                <a:gd name="f87" fmla="*/ f70 1 268"/>
                <a:gd name="f88" fmla="*/ f71 1 264"/>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21" y="f122"/>
                </a:cxn>
                <a:cxn ang="f72">
                  <a:pos x="f123" y="f124"/>
                </a:cxn>
                <a:cxn ang="f72">
                  <a:pos x="f125" y="f126"/>
                </a:cxn>
                <a:cxn ang="f72">
                  <a:pos x="f127" y="f128"/>
                </a:cxn>
                <a:cxn ang="f72">
                  <a:pos x="f113" y="f114"/>
                </a:cxn>
              </a:cxnLst>
              <a:rect l="f109" t="f112" r="f110" b="f111"/>
              <a:pathLst>
                <a:path w="268" h="264">
                  <a:moveTo>
                    <a:pt x="f5" y="f8"/>
                  </a:moveTo>
                  <a:cubicBezTo>
                    <a:pt x="f9" y="f10"/>
                    <a:pt x="f11" y="f11"/>
                    <a:pt x="f12" y="f13"/>
                  </a:cubicBezTo>
                  <a:cubicBezTo>
                    <a:pt x="f14" y="f15"/>
                    <a:pt x="f9" y="f16"/>
                    <a:pt x="f17" y="f18"/>
                  </a:cubicBezTo>
                  <a:cubicBezTo>
                    <a:pt x="f19" y="f20"/>
                    <a:pt x="f21" y="f5"/>
                    <a:pt x="f22" y="f20"/>
                  </a:cubicBezTo>
                  <a:cubicBezTo>
                    <a:pt x="f23" y="f24"/>
                    <a:pt x="f25" y="f14"/>
                    <a:pt x="f26" y="f17"/>
                  </a:cubicBezTo>
                  <a:cubicBezTo>
                    <a:pt x="f6" y="f19"/>
                    <a:pt x="f27" y="f28"/>
                    <a:pt x="f29" y="f30"/>
                  </a:cubicBezTo>
                  <a:cubicBezTo>
                    <a:pt x="f31" y="f32"/>
                    <a:pt x="f33" y="f8"/>
                    <a:pt x="f34" y="f34"/>
                  </a:cubicBezTo>
                  <a:cubicBezTo>
                    <a:pt x="f35" y="f36"/>
                    <a:pt x="f37" y="f38"/>
                    <a:pt x="f39" y="f40"/>
                  </a:cubicBezTo>
                  <a:cubicBezTo>
                    <a:pt x="f41" y="f7"/>
                    <a:pt x="f42" y="f43"/>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11">
              <a:extLst>
                <a:ext uri="{FF2B5EF4-FFF2-40B4-BE49-F238E27FC236}">
                  <a16:creationId xmlns:a16="http://schemas.microsoft.com/office/drawing/2014/main" id="{D9A99D03-BC9C-4BB6-E3F8-2ED01D92BC4D}"/>
                </a:ext>
              </a:extLst>
            </p:cNvPr>
            <p:cNvSpPr/>
            <p:nvPr/>
          </p:nvSpPr>
          <p:spPr>
            <a:xfrm>
              <a:off x="4390116" y="3054544"/>
              <a:ext cx="384176" cy="349245"/>
            </a:xfrm>
            <a:custGeom>
              <a:avLst/>
              <a:gdLst>
                <a:gd name="f0" fmla="val 10800000"/>
                <a:gd name="f1" fmla="val 5400000"/>
                <a:gd name="f2" fmla="val 180"/>
                <a:gd name="f3" fmla="val w"/>
                <a:gd name="f4" fmla="val h"/>
                <a:gd name="f5" fmla="val 0"/>
                <a:gd name="f6" fmla="val 268"/>
                <a:gd name="f7" fmla="val 245"/>
                <a:gd name="f8" fmla="val 46"/>
                <a:gd name="f9" fmla="val 45"/>
                <a:gd name="f10" fmla="val 101"/>
                <a:gd name="f11" fmla="val 68"/>
                <a:gd name="f12" fmla="val 140"/>
                <a:gd name="f13" fmla="val 52"/>
                <a:gd name="f14" fmla="val 152"/>
                <a:gd name="f15" fmla="val 2"/>
                <a:gd name="f16" fmla="val 181"/>
                <a:gd name="f17" fmla="val 208"/>
                <a:gd name="f18" fmla="val 8"/>
                <a:gd name="f19" fmla="val 233"/>
                <a:gd name="f20" fmla="val 22"/>
                <a:gd name="f21" fmla="val 237"/>
                <a:gd name="f22" fmla="val 24"/>
                <a:gd name="f23" fmla="val 240"/>
                <a:gd name="f24" fmla="val 28"/>
                <a:gd name="f25" fmla="val 32"/>
                <a:gd name="f26" fmla="val 242"/>
                <a:gd name="f27" fmla="val 54"/>
                <a:gd name="f28" fmla="val 76"/>
                <a:gd name="f29" fmla="val 243"/>
                <a:gd name="f30" fmla="val 224"/>
                <a:gd name="f31" fmla="val 109"/>
                <a:gd name="f32" fmla="val 204"/>
                <a:gd name="f33" fmla="val 125"/>
                <a:gd name="f34" fmla="val 210"/>
                <a:gd name="f35" fmla="val 155"/>
                <a:gd name="f36" fmla="val 215"/>
                <a:gd name="f37" fmla="val 184"/>
                <a:gd name="f38" fmla="val 239"/>
                <a:gd name="f39" fmla="val 193"/>
                <a:gd name="f40" fmla="val 199"/>
                <a:gd name="f41" fmla="val 225"/>
                <a:gd name="f42" fmla="val 217"/>
                <a:gd name="f43" fmla="val 238"/>
                <a:gd name="f44" fmla="val 186"/>
                <a:gd name="f45" fmla="val 200"/>
                <a:gd name="f46" fmla="val 49"/>
                <a:gd name="f47" fmla="val 201"/>
                <a:gd name="f48" fmla="val 39"/>
                <a:gd name="f49" fmla="val 196"/>
                <a:gd name="f50" fmla="val 35"/>
                <a:gd name="f51" fmla="val 191"/>
                <a:gd name="f52" fmla="val 147"/>
                <a:gd name="f53" fmla="val 5"/>
                <a:gd name="f54" fmla="val 89"/>
                <a:gd name="f55" fmla="+- 0 0 -90"/>
                <a:gd name="f56" fmla="*/ f3 1 268"/>
                <a:gd name="f57" fmla="*/ f4 1 245"/>
                <a:gd name="f58" fmla="val f5"/>
                <a:gd name="f59" fmla="val f6"/>
                <a:gd name="f60" fmla="val f7"/>
                <a:gd name="f61" fmla="*/ f55 f0 1"/>
                <a:gd name="f62" fmla="+- f60 0 f58"/>
                <a:gd name="f63" fmla="+- f59 0 f58"/>
                <a:gd name="f64" fmla="*/ f61 1 f2"/>
                <a:gd name="f65" fmla="*/ f63 1 268"/>
                <a:gd name="f66" fmla="*/ f62 1 245"/>
                <a:gd name="f67" fmla="*/ 46 f63 1"/>
                <a:gd name="f68" fmla="*/ 45 f62 1"/>
                <a:gd name="f69" fmla="*/ 152 f63 1"/>
                <a:gd name="f70" fmla="*/ 2 f62 1"/>
                <a:gd name="f71" fmla="*/ 233 f63 1"/>
                <a:gd name="f72" fmla="*/ 22 f62 1"/>
                <a:gd name="f73" fmla="*/ 240 f63 1"/>
                <a:gd name="f74" fmla="*/ 32 f62 1"/>
                <a:gd name="f75" fmla="*/ 243 f63 1"/>
                <a:gd name="f76" fmla="*/ 101 f62 1"/>
                <a:gd name="f77" fmla="*/ 210 f63 1"/>
                <a:gd name="f78" fmla="*/ 155 f62 1"/>
                <a:gd name="f79" fmla="*/ 268 f63 1"/>
                <a:gd name="f80" fmla="*/ 199 f62 1"/>
                <a:gd name="f81" fmla="*/ 186 f63 1"/>
                <a:gd name="f82" fmla="*/ 245 f62 1"/>
                <a:gd name="f83" fmla="*/ 54 f63 1"/>
                <a:gd name="f84" fmla="*/ 200 f62 1"/>
                <a:gd name="f85" fmla="*/ 35 f63 1"/>
                <a:gd name="f86" fmla="*/ 191 f62 1"/>
                <a:gd name="f87" fmla="+- f64 0 f1"/>
                <a:gd name="f88" fmla="*/ f67 1 268"/>
                <a:gd name="f89" fmla="*/ f68 1 245"/>
                <a:gd name="f90" fmla="*/ f69 1 268"/>
                <a:gd name="f91" fmla="*/ f70 1 245"/>
                <a:gd name="f92" fmla="*/ f71 1 268"/>
                <a:gd name="f93" fmla="*/ f72 1 245"/>
                <a:gd name="f94" fmla="*/ f73 1 268"/>
                <a:gd name="f95" fmla="*/ f74 1 245"/>
                <a:gd name="f96" fmla="*/ f75 1 268"/>
                <a:gd name="f97" fmla="*/ f76 1 245"/>
                <a:gd name="f98" fmla="*/ f77 1 268"/>
                <a:gd name="f99" fmla="*/ f78 1 245"/>
                <a:gd name="f100" fmla="*/ f79 1 268"/>
                <a:gd name="f101" fmla="*/ f80 1 245"/>
                <a:gd name="f102" fmla="*/ f81 1 268"/>
                <a:gd name="f103" fmla="*/ f82 1 245"/>
                <a:gd name="f104" fmla="*/ f83 1 268"/>
                <a:gd name="f105" fmla="*/ f84 1 245"/>
                <a:gd name="f106" fmla="*/ f85 1 268"/>
                <a:gd name="f107" fmla="*/ f86 1 245"/>
                <a:gd name="f108" fmla="*/ 0 1 f65"/>
                <a:gd name="f109" fmla="*/ f59 1 f65"/>
                <a:gd name="f110" fmla="*/ 0 1 f66"/>
                <a:gd name="f111" fmla="*/ f60 1 f66"/>
                <a:gd name="f112" fmla="*/ f88 1 f65"/>
                <a:gd name="f113" fmla="*/ f89 1 f66"/>
                <a:gd name="f114" fmla="*/ f90 1 f65"/>
                <a:gd name="f115" fmla="*/ f91 1 f66"/>
                <a:gd name="f116" fmla="*/ f92 1 f65"/>
                <a:gd name="f117" fmla="*/ f93 1 f66"/>
                <a:gd name="f118" fmla="*/ f94 1 f65"/>
                <a:gd name="f119" fmla="*/ f95 1 f66"/>
                <a:gd name="f120" fmla="*/ f96 1 f65"/>
                <a:gd name="f121" fmla="*/ f97 1 f66"/>
                <a:gd name="f122" fmla="*/ f98 1 f65"/>
                <a:gd name="f123" fmla="*/ f99 1 f66"/>
                <a:gd name="f124" fmla="*/ f100 1 f65"/>
                <a:gd name="f125" fmla="*/ f101 1 f66"/>
                <a:gd name="f126" fmla="*/ f102 1 f65"/>
                <a:gd name="f127" fmla="*/ f103 1 f66"/>
                <a:gd name="f128" fmla="*/ f104 1 f65"/>
                <a:gd name="f129" fmla="*/ f105 1 f66"/>
                <a:gd name="f130" fmla="*/ f106 1 f65"/>
                <a:gd name="f131" fmla="*/ f107 1 f66"/>
                <a:gd name="f132" fmla="*/ f108 f56 1"/>
                <a:gd name="f133" fmla="*/ f109 f56 1"/>
                <a:gd name="f134" fmla="*/ f111 f57 1"/>
                <a:gd name="f135" fmla="*/ f110 f57 1"/>
                <a:gd name="f136" fmla="*/ f112 f56 1"/>
                <a:gd name="f137" fmla="*/ f113 f57 1"/>
                <a:gd name="f138" fmla="*/ f114 f56 1"/>
                <a:gd name="f139" fmla="*/ f115 f57 1"/>
                <a:gd name="f140" fmla="*/ f116 f56 1"/>
                <a:gd name="f141" fmla="*/ f117 f57 1"/>
                <a:gd name="f142" fmla="*/ f118 f56 1"/>
                <a:gd name="f143" fmla="*/ f119 f57 1"/>
                <a:gd name="f144" fmla="*/ f120 f56 1"/>
                <a:gd name="f145" fmla="*/ f121 f57 1"/>
                <a:gd name="f146" fmla="*/ f122 f56 1"/>
                <a:gd name="f147" fmla="*/ f123 f57 1"/>
                <a:gd name="f148" fmla="*/ f124 f56 1"/>
                <a:gd name="f149" fmla="*/ f125 f57 1"/>
                <a:gd name="f150" fmla="*/ f126 f56 1"/>
                <a:gd name="f151" fmla="*/ f127 f57 1"/>
                <a:gd name="f152" fmla="*/ f128 f56 1"/>
                <a:gd name="f153" fmla="*/ f129 f57 1"/>
                <a:gd name="f154" fmla="*/ f130 f56 1"/>
                <a:gd name="f155" fmla="*/ f131 f57 1"/>
              </a:gdLst>
              <a:ahLst/>
              <a:cxnLst>
                <a:cxn ang="3cd4">
                  <a:pos x="hc" y="t"/>
                </a:cxn>
                <a:cxn ang="0">
                  <a:pos x="r" y="vc"/>
                </a:cxn>
                <a:cxn ang="cd4">
                  <a:pos x="hc" y="b"/>
                </a:cxn>
                <a:cxn ang="cd2">
                  <a:pos x="l" y="vc"/>
                </a:cxn>
                <a:cxn ang="f87">
                  <a:pos x="f136" y="f137"/>
                </a:cxn>
                <a:cxn ang="f87">
                  <a:pos x="f138" y="f139"/>
                </a:cxn>
                <a:cxn ang="f87">
                  <a:pos x="f140" y="f141"/>
                </a:cxn>
                <a:cxn ang="f87">
                  <a:pos x="f142" y="f143"/>
                </a:cxn>
                <a:cxn ang="f87">
                  <a:pos x="f144" y="f145"/>
                </a:cxn>
                <a:cxn ang="f87">
                  <a:pos x="f146" y="f147"/>
                </a:cxn>
                <a:cxn ang="f87">
                  <a:pos x="f148" y="f149"/>
                </a:cxn>
                <a:cxn ang="f87">
                  <a:pos x="f150" y="f151"/>
                </a:cxn>
                <a:cxn ang="f87">
                  <a:pos x="f152" y="f153"/>
                </a:cxn>
                <a:cxn ang="f87">
                  <a:pos x="f154" y="f155"/>
                </a:cxn>
                <a:cxn ang="f87">
                  <a:pos x="f136" y="f137"/>
                </a:cxn>
              </a:cxnLst>
              <a:rect l="f132" t="f135" r="f133" b="f134"/>
              <a:pathLst>
                <a:path w="268" h="245">
                  <a:moveTo>
                    <a:pt x="f8" y="f9"/>
                  </a:moveTo>
                  <a:cubicBezTo>
                    <a:pt x="f10" y="f11"/>
                    <a:pt x="f12" y="f13"/>
                    <a:pt x="f14" y="f15"/>
                  </a:cubicBezTo>
                  <a:cubicBezTo>
                    <a:pt x="f16" y="f5"/>
                    <a:pt x="f17" y="f18"/>
                    <a:pt x="f19" y="f20"/>
                  </a:cubicBezTo>
                  <a:cubicBezTo>
                    <a:pt x="f21" y="f22"/>
                    <a:pt x="f23" y="f24"/>
                    <a:pt x="f23" y="f25"/>
                  </a:cubicBezTo>
                  <a:cubicBezTo>
                    <a:pt x="f26" y="f27"/>
                    <a:pt x="f26" y="f28"/>
                    <a:pt x="f29" y="f10"/>
                  </a:cubicBezTo>
                  <a:cubicBezTo>
                    <a:pt x="f30" y="f31"/>
                    <a:pt x="f32" y="f33"/>
                    <a:pt x="f34" y="f35"/>
                  </a:cubicBezTo>
                  <a:cubicBezTo>
                    <a:pt x="f36" y="f37"/>
                    <a:pt x="f38" y="f39"/>
                    <a:pt x="f6" y="f40"/>
                  </a:cubicBezTo>
                  <a:cubicBezTo>
                    <a:pt x="f7" y="f41"/>
                    <a:pt x="f42" y="f43"/>
                    <a:pt x="f44" y="f7"/>
                  </a:cubicBezTo>
                  <a:cubicBezTo>
                    <a:pt x="f14" y="f40"/>
                    <a:pt x="f31" y="f37"/>
                    <a:pt x="f27" y="f45"/>
                  </a:cubicBezTo>
                  <a:cubicBezTo>
                    <a:pt x="f46" y="f47"/>
                    <a:pt x="f48" y="f49"/>
                    <a:pt x="f50" y="f51"/>
                  </a:cubicBezTo>
                  <a:cubicBezTo>
                    <a:pt x="f5" y="f52"/>
                    <a:pt x="f53" y="f54"/>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12">
              <a:extLst>
                <a:ext uri="{FF2B5EF4-FFF2-40B4-BE49-F238E27FC236}">
                  <a16:creationId xmlns:a16="http://schemas.microsoft.com/office/drawing/2014/main" id="{046221EA-5C7A-B323-DA57-B043D71A0651}"/>
                </a:ext>
              </a:extLst>
            </p:cNvPr>
            <p:cNvSpPr/>
            <p:nvPr/>
          </p:nvSpPr>
          <p:spPr>
            <a:xfrm>
              <a:off x="4982254" y="2921197"/>
              <a:ext cx="363538" cy="357192"/>
            </a:xfrm>
            <a:custGeom>
              <a:avLst/>
              <a:gdLst>
                <a:gd name="f0" fmla="val 10800000"/>
                <a:gd name="f1" fmla="val 5400000"/>
                <a:gd name="f2" fmla="val 180"/>
                <a:gd name="f3" fmla="val w"/>
                <a:gd name="f4" fmla="val h"/>
                <a:gd name="f5" fmla="val 0"/>
                <a:gd name="f6" fmla="val 254"/>
                <a:gd name="f7" fmla="val 250"/>
                <a:gd name="f8" fmla="val 197"/>
                <a:gd name="f9" fmla="val 206"/>
                <a:gd name="f10" fmla="val 187"/>
                <a:gd name="f11" fmla="val 216"/>
                <a:gd name="f12" fmla="val 179"/>
                <a:gd name="f13" fmla="val 231"/>
                <a:gd name="f14" fmla="val 167"/>
                <a:gd name="f15" fmla="val 237"/>
                <a:gd name="f16" fmla="val 148"/>
                <a:gd name="f17" fmla="val 246"/>
                <a:gd name="f18" fmla="val 129"/>
                <a:gd name="f19" fmla="val 105"/>
                <a:gd name="f20" fmla="val 232"/>
                <a:gd name="f21" fmla="val 80"/>
                <a:gd name="f22" fmla="val 213"/>
                <a:gd name="f23" fmla="val 46"/>
                <a:gd name="f24" fmla="val 205"/>
                <a:gd name="f25" fmla="val 16"/>
                <a:gd name="f26" fmla="val 192"/>
                <a:gd name="f27" fmla="val 38"/>
                <a:gd name="f28" fmla="val 157"/>
                <a:gd name="f29" fmla="val 34"/>
                <a:gd name="f30" fmla="val 119"/>
                <a:gd name="f31" fmla="val 84"/>
                <a:gd name="f32" fmla="val 72"/>
                <a:gd name="f33" fmla="val 26"/>
                <a:gd name="f34" fmla="val 59"/>
                <a:gd name="f35" fmla="val 21"/>
                <a:gd name="f36" fmla="val 37"/>
                <a:gd name="f37" fmla="val 20"/>
                <a:gd name="f38" fmla="val 33"/>
                <a:gd name="f39" fmla="val 22"/>
                <a:gd name="f40" fmla="val 39"/>
                <a:gd name="f41" fmla="val 23"/>
                <a:gd name="f42" fmla="val 102"/>
                <a:gd name="f43" fmla="val 18"/>
                <a:gd name="f44" fmla="val 133"/>
                <a:gd name="f45" fmla="val 7"/>
                <a:gd name="f46" fmla="val 150"/>
                <a:gd name="f47" fmla="val 175"/>
                <a:gd name="f48" fmla="val 196"/>
                <a:gd name="f49" fmla="val 198"/>
                <a:gd name="f50" fmla="val 190"/>
                <a:gd name="f51" fmla="val 78"/>
                <a:gd name="f52" fmla="val 207"/>
                <a:gd name="f53" fmla="val 107"/>
                <a:gd name="f54" fmla="val 242"/>
                <a:gd name="f55" fmla="val 126"/>
                <a:gd name="f56" fmla="val 253"/>
                <a:gd name="f57" fmla="val 132"/>
                <a:gd name="f58" fmla="val 138"/>
                <a:gd name="f59" fmla="val 252"/>
                <a:gd name="f60" fmla="val 195"/>
                <a:gd name="f61" fmla="val 204"/>
                <a:gd name="f62" fmla="val 203"/>
                <a:gd name="f63" fmla="val 225"/>
                <a:gd name="f64" fmla="val 226"/>
                <a:gd name="f65" fmla="val 141"/>
                <a:gd name="f66" fmla="val 189"/>
                <a:gd name="f67" fmla="val 124"/>
                <a:gd name="f68" fmla="val 154"/>
                <a:gd name="f69" fmla="val 125"/>
                <a:gd name="f70" fmla="val 136"/>
                <a:gd name="f71" fmla="val 142"/>
                <a:gd name="f72" fmla="val 118"/>
                <a:gd name="f73" fmla="val 160"/>
                <a:gd name="f74" fmla="val 121"/>
                <a:gd name="f75" fmla="val 185"/>
                <a:gd name="f76" fmla="val 200"/>
                <a:gd name="f77" fmla="val 159"/>
                <a:gd name="f78" fmla="val 212"/>
                <a:gd name="f79" fmla="val 178"/>
                <a:gd name="f80" fmla="val 211"/>
                <a:gd name="f81" fmla="+- 0 0 -90"/>
                <a:gd name="f82" fmla="*/ f3 1 254"/>
                <a:gd name="f83" fmla="*/ f4 1 250"/>
                <a:gd name="f84" fmla="val f5"/>
                <a:gd name="f85" fmla="val f6"/>
                <a:gd name="f86" fmla="val f7"/>
                <a:gd name="f87" fmla="*/ f81 f0 1"/>
                <a:gd name="f88" fmla="+- f86 0 f84"/>
                <a:gd name="f89" fmla="+- f85 0 f84"/>
                <a:gd name="f90" fmla="*/ f87 1 f2"/>
                <a:gd name="f91" fmla="*/ f89 1 254"/>
                <a:gd name="f92" fmla="*/ f88 1 250"/>
                <a:gd name="f93" fmla="*/ 197 f89 1"/>
                <a:gd name="f94" fmla="*/ 206 f88 1"/>
                <a:gd name="f95" fmla="*/ 167 f89 1"/>
                <a:gd name="f96" fmla="*/ 237 f88 1"/>
                <a:gd name="f97" fmla="*/ 105 f89 1"/>
                <a:gd name="f98" fmla="*/ 232 f88 1"/>
                <a:gd name="f99" fmla="*/ 16 f89 1"/>
                <a:gd name="f100" fmla="*/ 192 f88 1"/>
                <a:gd name="f101" fmla="*/ 0 f89 1"/>
                <a:gd name="f102" fmla="*/ 84 f88 1"/>
                <a:gd name="f103" fmla="*/ 21 f89 1"/>
                <a:gd name="f104" fmla="*/ 37 f88 1"/>
                <a:gd name="f105" fmla="*/ 39 f89 1"/>
                <a:gd name="f106" fmla="*/ 23 f88 1"/>
                <a:gd name="f107" fmla="*/ 133 f89 1"/>
                <a:gd name="f108" fmla="*/ 7 f88 1"/>
                <a:gd name="f109" fmla="*/ 196 f89 1"/>
                <a:gd name="f110" fmla="*/ 26 f88 1"/>
                <a:gd name="f111" fmla="*/ 242 f89 1"/>
                <a:gd name="f112" fmla="*/ 126 f88 1"/>
                <a:gd name="f113" fmla="*/ 252 f89 1"/>
                <a:gd name="f114" fmla="*/ 148 f88 1"/>
                <a:gd name="f115" fmla="*/ 204 f89 1"/>
                <a:gd name="f116" fmla="*/ 203 f88 1"/>
                <a:gd name="f117" fmla="*/ 207 f89 1"/>
                <a:gd name="f118" fmla="*/ 141 f88 1"/>
                <a:gd name="f119" fmla="*/ 136 f89 1"/>
                <a:gd name="f120" fmla="*/ 142 f88 1"/>
                <a:gd name="f121" fmla="*/ 142 f89 1"/>
                <a:gd name="f122" fmla="*/ 200 f88 1"/>
                <a:gd name="f123" fmla="+- f90 0 f1"/>
                <a:gd name="f124" fmla="*/ f93 1 254"/>
                <a:gd name="f125" fmla="*/ f94 1 250"/>
                <a:gd name="f126" fmla="*/ f95 1 254"/>
                <a:gd name="f127" fmla="*/ f96 1 250"/>
                <a:gd name="f128" fmla="*/ f97 1 254"/>
                <a:gd name="f129" fmla="*/ f98 1 250"/>
                <a:gd name="f130" fmla="*/ f99 1 254"/>
                <a:gd name="f131" fmla="*/ f100 1 250"/>
                <a:gd name="f132" fmla="*/ f101 1 254"/>
                <a:gd name="f133" fmla="*/ f102 1 250"/>
                <a:gd name="f134" fmla="*/ f103 1 254"/>
                <a:gd name="f135" fmla="*/ f104 1 250"/>
                <a:gd name="f136" fmla="*/ f105 1 254"/>
                <a:gd name="f137" fmla="*/ f106 1 250"/>
                <a:gd name="f138" fmla="*/ f107 1 254"/>
                <a:gd name="f139" fmla="*/ f108 1 250"/>
                <a:gd name="f140" fmla="*/ f109 1 254"/>
                <a:gd name="f141" fmla="*/ f110 1 250"/>
                <a:gd name="f142" fmla="*/ f111 1 254"/>
                <a:gd name="f143" fmla="*/ f112 1 250"/>
                <a:gd name="f144" fmla="*/ f113 1 254"/>
                <a:gd name="f145" fmla="*/ f114 1 250"/>
                <a:gd name="f146" fmla="*/ f115 1 254"/>
                <a:gd name="f147" fmla="*/ f116 1 250"/>
                <a:gd name="f148" fmla="*/ f117 1 254"/>
                <a:gd name="f149" fmla="*/ f118 1 250"/>
                <a:gd name="f150" fmla="*/ f119 1 254"/>
                <a:gd name="f151" fmla="*/ f120 1 250"/>
                <a:gd name="f152" fmla="*/ f121 1 254"/>
                <a:gd name="f153" fmla="*/ f122 1 250"/>
                <a:gd name="f154" fmla="*/ 0 1 f91"/>
                <a:gd name="f155" fmla="*/ f85 1 f91"/>
                <a:gd name="f156" fmla="*/ 0 1 f92"/>
                <a:gd name="f157" fmla="*/ f86 1 f92"/>
                <a:gd name="f158" fmla="*/ f124 1 f91"/>
                <a:gd name="f159" fmla="*/ f125 1 f92"/>
                <a:gd name="f160" fmla="*/ f126 1 f91"/>
                <a:gd name="f161" fmla="*/ f127 1 f92"/>
                <a:gd name="f162" fmla="*/ f128 1 f91"/>
                <a:gd name="f163" fmla="*/ f129 1 f92"/>
                <a:gd name="f164" fmla="*/ f130 1 f91"/>
                <a:gd name="f165" fmla="*/ f131 1 f92"/>
                <a:gd name="f166" fmla="*/ f132 1 f91"/>
                <a:gd name="f167" fmla="*/ f133 1 f92"/>
                <a:gd name="f168" fmla="*/ f134 1 f91"/>
                <a:gd name="f169" fmla="*/ f135 1 f92"/>
                <a:gd name="f170" fmla="*/ f136 1 f91"/>
                <a:gd name="f171" fmla="*/ f137 1 f92"/>
                <a:gd name="f172" fmla="*/ f138 1 f91"/>
                <a:gd name="f173" fmla="*/ f139 1 f92"/>
                <a:gd name="f174" fmla="*/ f140 1 f91"/>
                <a:gd name="f175" fmla="*/ f141 1 f92"/>
                <a:gd name="f176" fmla="*/ f142 1 f91"/>
                <a:gd name="f177" fmla="*/ f143 1 f92"/>
                <a:gd name="f178" fmla="*/ f144 1 f91"/>
                <a:gd name="f179" fmla="*/ f145 1 f92"/>
                <a:gd name="f180" fmla="*/ f146 1 f91"/>
                <a:gd name="f181" fmla="*/ f147 1 f92"/>
                <a:gd name="f182" fmla="*/ f148 1 f91"/>
                <a:gd name="f183" fmla="*/ f149 1 f92"/>
                <a:gd name="f184" fmla="*/ f150 1 f91"/>
                <a:gd name="f185" fmla="*/ f151 1 f92"/>
                <a:gd name="f186" fmla="*/ f152 1 f91"/>
                <a:gd name="f187" fmla="*/ f153 1 f92"/>
                <a:gd name="f188" fmla="*/ f154 f82 1"/>
                <a:gd name="f189" fmla="*/ f155 f82 1"/>
                <a:gd name="f190" fmla="*/ f157 f83 1"/>
                <a:gd name="f191" fmla="*/ f156 f83 1"/>
                <a:gd name="f192" fmla="*/ f158 f82 1"/>
                <a:gd name="f193" fmla="*/ f159 f83 1"/>
                <a:gd name="f194" fmla="*/ f160 f82 1"/>
                <a:gd name="f195" fmla="*/ f161 f83 1"/>
                <a:gd name="f196" fmla="*/ f162 f82 1"/>
                <a:gd name="f197" fmla="*/ f163 f83 1"/>
                <a:gd name="f198" fmla="*/ f164 f82 1"/>
                <a:gd name="f199" fmla="*/ f165 f83 1"/>
                <a:gd name="f200" fmla="*/ f166 f82 1"/>
                <a:gd name="f201" fmla="*/ f167 f83 1"/>
                <a:gd name="f202" fmla="*/ f168 f82 1"/>
                <a:gd name="f203" fmla="*/ f169 f83 1"/>
                <a:gd name="f204" fmla="*/ f170 f82 1"/>
                <a:gd name="f205" fmla="*/ f171 f83 1"/>
                <a:gd name="f206" fmla="*/ f172 f82 1"/>
                <a:gd name="f207" fmla="*/ f173 f83 1"/>
                <a:gd name="f208" fmla="*/ f174 f82 1"/>
                <a:gd name="f209" fmla="*/ f175 f83 1"/>
                <a:gd name="f210" fmla="*/ f176 f82 1"/>
                <a:gd name="f211" fmla="*/ f177 f83 1"/>
                <a:gd name="f212" fmla="*/ f178 f82 1"/>
                <a:gd name="f213" fmla="*/ f179 f83 1"/>
                <a:gd name="f214" fmla="*/ f180 f82 1"/>
                <a:gd name="f215" fmla="*/ f181 f83 1"/>
                <a:gd name="f216" fmla="*/ f182 f82 1"/>
                <a:gd name="f217" fmla="*/ f183 f83 1"/>
                <a:gd name="f218" fmla="*/ f184 f82 1"/>
                <a:gd name="f219" fmla="*/ f185 f83 1"/>
                <a:gd name="f220" fmla="*/ f186 f82 1"/>
                <a:gd name="f221" fmla="*/ f187 f83 1"/>
              </a:gdLst>
              <a:ahLst/>
              <a:cxnLst>
                <a:cxn ang="3cd4">
                  <a:pos x="hc" y="t"/>
                </a:cxn>
                <a:cxn ang="0">
                  <a:pos x="r" y="vc"/>
                </a:cxn>
                <a:cxn ang="cd4">
                  <a:pos x="hc" y="b"/>
                </a:cxn>
                <a:cxn ang="cd2">
                  <a:pos x="l" y="vc"/>
                </a:cxn>
                <a:cxn ang="f123">
                  <a:pos x="f192" y="f193"/>
                </a:cxn>
                <a:cxn ang="f123">
                  <a:pos x="f194" y="f195"/>
                </a:cxn>
                <a:cxn ang="f123">
                  <a:pos x="f196" y="f197"/>
                </a:cxn>
                <a:cxn ang="f123">
                  <a:pos x="f198" y="f199"/>
                </a:cxn>
                <a:cxn ang="f123">
                  <a:pos x="f200" y="f201"/>
                </a:cxn>
                <a:cxn ang="f123">
                  <a:pos x="f202" y="f203"/>
                </a:cxn>
                <a:cxn ang="f123">
                  <a:pos x="f204" y="f205"/>
                </a:cxn>
                <a:cxn ang="f123">
                  <a:pos x="f206" y="f207"/>
                </a:cxn>
                <a:cxn ang="f123">
                  <a:pos x="f208" y="f209"/>
                </a:cxn>
                <a:cxn ang="f123">
                  <a:pos x="f208" y="f203"/>
                </a:cxn>
                <a:cxn ang="f123">
                  <a:pos x="f210" y="f211"/>
                </a:cxn>
                <a:cxn ang="f123">
                  <a:pos x="f212" y="f213"/>
                </a:cxn>
                <a:cxn ang="f123">
                  <a:pos x="f214" y="f215"/>
                </a:cxn>
                <a:cxn ang="f123">
                  <a:pos x="f216" y="f217"/>
                </a:cxn>
                <a:cxn ang="f123">
                  <a:pos x="f218" y="f219"/>
                </a:cxn>
                <a:cxn ang="f123">
                  <a:pos x="f220" y="f221"/>
                </a:cxn>
                <a:cxn ang="f123">
                  <a:pos x="f192" y="f193"/>
                </a:cxn>
              </a:cxnLst>
              <a:rect l="f188" t="f191" r="f189" b="f190"/>
              <a:pathLst>
                <a:path w="254" h="250">
                  <a:moveTo>
                    <a:pt x="f8" y="f9"/>
                  </a:moveTo>
                  <a:cubicBezTo>
                    <a:pt x="f10" y="f11"/>
                    <a:pt x="f12" y="f13"/>
                    <a:pt x="f14" y="f15"/>
                  </a:cubicBezTo>
                  <a:cubicBezTo>
                    <a:pt x="f16" y="f17"/>
                    <a:pt x="f18" y="f7"/>
                    <a:pt x="f19" y="f20"/>
                  </a:cubicBezTo>
                  <a:cubicBezTo>
                    <a:pt x="f21" y="f22"/>
                    <a:pt x="f23" y="f24"/>
                    <a:pt x="f25" y="f26"/>
                  </a:cubicBezTo>
                  <a:cubicBezTo>
                    <a:pt x="f27" y="f28"/>
                    <a:pt x="f29" y="f30"/>
                    <a:pt x="f5" y="f31"/>
                  </a:cubicBezTo>
                  <a:cubicBezTo>
                    <a:pt x="f25" y="f32"/>
                    <a:pt x="f33" y="f34"/>
                    <a:pt x="f35" y="f36"/>
                  </a:cubicBezTo>
                  <a:cubicBezTo>
                    <a:pt x="f37" y="f29"/>
                    <a:pt x="f38" y="f39"/>
                    <a:pt x="f40" y="f41"/>
                  </a:cubicBezTo>
                  <a:cubicBezTo>
                    <a:pt x="f32" y="f33"/>
                    <a:pt x="f42" y="f43"/>
                    <a:pt x="f44" y="f45"/>
                  </a:cubicBezTo>
                  <a:cubicBezTo>
                    <a:pt x="f46" y="f5"/>
                    <a:pt x="f47" y="f43"/>
                    <a:pt x="f48" y="f33"/>
                  </a:cubicBezTo>
                  <a:cubicBezTo>
                    <a:pt x="f49" y="f33"/>
                    <a:pt x="f8" y="f38"/>
                    <a:pt x="f48" y="f36"/>
                  </a:cubicBezTo>
                  <a:cubicBezTo>
                    <a:pt x="f50" y="f51"/>
                    <a:pt x="f52" y="f53"/>
                    <a:pt x="f54" y="f55"/>
                  </a:cubicBezTo>
                  <a:cubicBezTo>
                    <a:pt x="f56" y="f57"/>
                    <a:pt x="f6" y="f58"/>
                    <a:pt x="f59" y="f16"/>
                  </a:cubicBezTo>
                  <a:cubicBezTo>
                    <a:pt x="f17" y="f47"/>
                    <a:pt x="f20" y="f60"/>
                    <a:pt x="f61" y="f62"/>
                  </a:cubicBezTo>
                  <a:cubicBezTo>
                    <a:pt x="f63" y="f47"/>
                    <a:pt x="f64" y="f28"/>
                    <a:pt x="f52" y="f65"/>
                  </a:cubicBezTo>
                  <a:cubicBezTo>
                    <a:pt x="f66" y="f67"/>
                    <a:pt x="f68" y="f69"/>
                    <a:pt x="f70" y="f71"/>
                  </a:cubicBezTo>
                  <a:cubicBezTo>
                    <a:pt x="f72" y="f73"/>
                    <a:pt x="f74" y="f75"/>
                    <a:pt x="f71" y="f76"/>
                  </a:cubicBezTo>
                  <a:cubicBezTo>
                    <a:pt x="f77" y="f78"/>
                    <a:pt x="f79" y="f80"/>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13">
              <a:extLst>
                <a:ext uri="{FF2B5EF4-FFF2-40B4-BE49-F238E27FC236}">
                  <a16:creationId xmlns:a16="http://schemas.microsoft.com/office/drawing/2014/main" id="{8E14518B-6B90-C44A-9BB3-D31AE79B8533}"/>
                </a:ext>
              </a:extLst>
            </p:cNvPr>
            <p:cNvSpPr/>
            <p:nvPr/>
          </p:nvSpPr>
          <p:spPr>
            <a:xfrm>
              <a:off x="4005940" y="2651321"/>
              <a:ext cx="422279" cy="388940"/>
            </a:xfrm>
            <a:custGeom>
              <a:avLst/>
              <a:gdLst>
                <a:gd name="f0" fmla="val 10800000"/>
                <a:gd name="f1" fmla="val 5400000"/>
                <a:gd name="f2" fmla="val 180"/>
                <a:gd name="f3" fmla="val w"/>
                <a:gd name="f4" fmla="val h"/>
                <a:gd name="f5" fmla="val 0"/>
                <a:gd name="f6" fmla="val 295"/>
                <a:gd name="f7" fmla="val 272"/>
                <a:gd name="f8" fmla="val 190"/>
                <a:gd name="f9" fmla="val 271"/>
                <a:gd name="f10" fmla="val 241"/>
                <a:gd name="f11" fmla="val 218"/>
                <a:gd name="f12" fmla="val 167"/>
                <a:gd name="f13" fmla="val 269"/>
                <a:gd name="f14" fmla="val 169"/>
                <a:gd name="f15" fmla="val 243"/>
                <a:gd name="f16" fmla="val 160"/>
                <a:gd name="f17" fmla="val 225"/>
                <a:gd name="f18" fmla="val 133"/>
                <a:gd name="f19" fmla="val 217"/>
                <a:gd name="f20" fmla="val 106"/>
                <a:gd name="f21" fmla="val 209"/>
                <a:gd name="f22" fmla="val 87"/>
                <a:gd name="f23" fmla="val 219"/>
                <a:gd name="f24" fmla="val 73"/>
                <a:gd name="f25" fmla="val 32"/>
                <a:gd name="f26" fmla="val 222"/>
                <a:gd name="f27" fmla="val 153"/>
                <a:gd name="f28" fmla="val 33"/>
                <a:gd name="f29" fmla="val 94"/>
                <a:gd name="f30" fmla="val 76"/>
                <a:gd name="f31" fmla="val 18"/>
                <a:gd name="f32" fmla="val 195"/>
                <a:gd name="f33" fmla="val 262"/>
                <a:gd name="f34" fmla="val 62"/>
                <a:gd name="f35" fmla="val 58"/>
                <a:gd name="f36" fmla="val 63"/>
                <a:gd name="f37" fmla="val 191"/>
                <a:gd name="f38" fmla="val 68"/>
                <a:gd name="f39" fmla="val 171"/>
                <a:gd name="f40" fmla="val 77"/>
                <a:gd name="f41" fmla="val 158"/>
                <a:gd name="f42" fmla="val 91"/>
                <a:gd name="f43" fmla="val 121"/>
                <a:gd name="f44" fmla="val 132"/>
                <a:gd name="f45" fmla="val 145"/>
                <a:gd name="f46" fmla="val 185"/>
                <a:gd name="f47" fmla="val 201"/>
                <a:gd name="f48" fmla="val 230"/>
                <a:gd name="f49" fmla="val 215"/>
                <a:gd name="f50" fmla="val 252"/>
                <a:gd name="f51" fmla="val 212"/>
                <a:gd name="f52" fmla="+- 0 0 -90"/>
                <a:gd name="f53" fmla="*/ f3 1 295"/>
                <a:gd name="f54" fmla="*/ f4 1 272"/>
                <a:gd name="f55" fmla="val f5"/>
                <a:gd name="f56" fmla="val f6"/>
                <a:gd name="f57" fmla="val f7"/>
                <a:gd name="f58" fmla="*/ f52 f0 1"/>
                <a:gd name="f59" fmla="+- f57 0 f55"/>
                <a:gd name="f60" fmla="+- f56 0 f55"/>
                <a:gd name="f61" fmla="*/ f58 1 f2"/>
                <a:gd name="f62" fmla="*/ f60 1 295"/>
                <a:gd name="f63" fmla="*/ f59 1 272"/>
                <a:gd name="f64" fmla="*/ 295 f60 1"/>
                <a:gd name="f65" fmla="*/ 190 f59 1"/>
                <a:gd name="f66" fmla="*/ 167 f60 1"/>
                <a:gd name="f67" fmla="*/ 269 f59 1"/>
                <a:gd name="f68" fmla="*/ 133 f60 1"/>
                <a:gd name="f69" fmla="*/ 217 f59 1"/>
                <a:gd name="f70" fmla="*/ 73 f60 1"/>
                <a:gd name="f71" fmla="*/ 241 f59 1"/>
                <a:gd name="f72" fmla="*/ 33 f60 1"/>
                <a:gd name="f73" fmla="*/ 94 f59 1"/>
                <a:gd name="f74" fmla="*/ 262 f60 1"/>
                <a:gd name="f75" fmla="*/ 62 f59 1"/>
                <a:gd name="f76" fmla="*/ 209 f60 1"/>
                <a:gd name="f77" fmla="*/ 63 f59 1"/>
                <a:gd name="f78" fmla="*/ 158 f60 1"/>
                <a:gd name="f79" fmla="*/ 91 f59 1"/>
                <a:gd name="f80" fmla="*/ 191 f60 1"/>
                <a:gd name="f81" fmla="*/ 201 f59 1"/>
                <a:gd name="f82" fmla="+- f61 0 f1"/>
                <a:gd name="f83" fmla="*/ f64 1 295"/>
                <a:gd name="f84" fmla="*/ f65 1 272"/>
                <a:gd name="f85" fmla="*/ f66 1 295"/>
                <a:gd name="f86" fmla="*/ f67 1 272"/>
                <a:gd name="f87" fmla="*/ f68 1 295"/>
                <a:gd name="f88" fmla="*/ f69 1 272"/>
                <a:gd name="f89" fmla="*/ f70 1 295"/>
                <a:gd name="f90" fmla="*/ f71 1 272"/>
                <a:gd name="f91" fmla="*/ f72 1 295"/>
                <a:gd name="f92" fmla="*/ f73 1 272"/>
                <a:gd name="f93" fmla="*/ f74 1 295"/>
                <a:gd name="f94" fmla="*/ f75 1 272"/>
                <a:gd name="f95" fmla="*/ f76 1 295"/>
                <a:gd name="f96" fmla="*/ f77 1 272"/>
                <a:gd name="f97" fmla="*/ f78 1 295"/>
                <a:gd name="f98" fmla="*/ f79 1 272"/>
                <a:gd name="f99" fmla="*/ f80 1 295"/>
                <a:gd name="f100" fmla="*/ f81 1 272"/>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2"/>
                <a:gd name="f116" fmla="*/ f94 1 f63"/>
                <a:gd name="f117" fmla="*/ f95 1 f62"/>
                <a:gd name="f118" fmla="*/ f96 1 f63"/>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3 1"/>
                <a:gd name="f138" fmla="*/ f116 f54 1"/>
                <a:gd name="f139" fmla="*/ f117 f53 1"/>
                <a:gd name="f140" fmla="*/ f118 f54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7" y="f138"/>
                </a:cxn>
                <a:cxn ang="f82">
                  <a:pos x="f139" y="f140"/>
                </a:cxn>
                <a:cxn ang="f82">
                  <a:pos x="f141" y="f142"/>
                </a:cxn>
                <a:cxn ang="f82">
                  <a:pos x="f143" y="f144"/>
                </a:cxn>
                <a:cxn ang="f82">
                  <a:pos x="f127" y="f128"/>
                </a:cxn>
              </a:cxnLst>
              <a:rect l="f123" t="f126" r="f124" b="f125"/>
              <a:pathLst>
                <a:path w="295" h="272">
                  <a:moveTo>
                    <a:pt x="f6" y="f8"/>
                  </a:moveTo>
                  <a:cubicBezTo>
                    <a:pt x="f9" y="f10"/>
                    <a:pt x="f11" y="f7"/>
                    <a:pt x="f12" y="f13"/>
                  </a:cubicBezTo>
                  <a:cubicBezTo>
                    <a:pt x="f14" y="f15"/>
                    <a:pt x="f16" y="f17"/>
                    <a:pt x="f18" y="f19"/>
                  </a:cubicBezTo>
                  <a:cubicBezTo>
                    <a:pt x="f20" y="f21"/>
                    <a:pt x="f22" y="f23"/>
                    <a:pt x="f24" y="f10"/>
                  </a:cubicBezTo>
                  <a:cubicBezTo>
                    <a:pt x="f25" y="f26"/>
                    <a:pt x="f5" y="f27"/>
                    <a:pt x="f28" y="f29"/>
                  </a:cubicBezTo>
                  <a:cubicBezTo>
                    <a:pt x="f30" y="f31"/>
                    <a:pt x="f32" y="f5"/>
                    <a:pt x="f33" y="f34"/>
                  </a:cubicBezTo>
                  <a:cubicBezTo>
                    <a:pt x="f15" y="f34"/>
                    <a:pt x="f17" y="f35"/>
                    <a:pt x="f21" y="f36"/>
                  </a:cubicBezTo>
                  <a:cubicBezTo>
                    <a:pt x="f37" y="f38"/>
                    <a:pt x="f39" y="f40"/>
                    <a:pt x="f41" y="f42"/>
                  </a:cubicBezTo>
                  <a:cubicBezTo>
                    <a:pt x="f43" y="f44"/>
                    <a:pt x="f45" y="f46"/>
                    <a:pt x="f37" y="f47"/>
                  </a:cubicBezTo>
                  <a:cubicBezTo>
                    <a:pt x="f48" y="f49"/>
                    <a:pt x="f50" y="f51"/>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14">
              <a:extLst>
                <a:ext uri="{FF2B5EF4-FFF2-40B4-BE49-F238E27FC236}">
                  <a16:creationId xmlns:a16="http://schemas.microsoft.com/office/drawing/2014/main" id="{71BDF896-3CA4-4E0B-29FE-0FC323A8BB37}"/>
                </a:ext>
              </a:extLst>
            </p:cNvPr>
            <p:cNvSpPr/>
            <p:nvPr/>
          </p:nvSpPr>
          <p:spPr>
            <a:xfrm>
              <a:off x="4606015" y="3519681"/>
              <a:ext cx="382584" cy="315916"/>
            </a:xfrm>
            <a:custGeom>
              <a:avLst/>
              <a:gdLst>
                <a:gd name="f0" fmla="val 10800000"/>
                <a:gd name="f1" fmla="val 5400000"/>
                <a:gd name="f2" fmla="val 180"/>
                <a:gd name="f3" fmla="val w"/>
                <a:gd name="f4" fmla="val h"/>
                <a:gd name="f5" fmla="val 0"/>
                <a:gd name="f6" fmla="val 267"/>
                <a:gd name="f7" fmla="val 220"/>
                <a:gd name="f8" fmla="val 58"/>
                <a:gd name="f9" fmla="val 19"/>
                <a:gd name="f10" fmla="val 190"/>
                <a:gd name="f11" fmla="val 153"/>
                <a:gd name="f12" fmla="val 7"/>
                <a:gd name="f13" fmla="val 107"/>
                <a:gd name="f14" fmla="val 14"/>
                <a:gd name="f15" fmla="val 59"/>
                <a:gd name="f16" fmla="val 46"/>
                <a:gd name="f17" fmla="val 28"/>
                <a:gd name="f18" fmla="val 91"/>
                <a:gd name="f19" fmla="val 12"/>
                <a:gd name="f20" fmla="val 109"/>
                <a:gd name="f21" fmla="val 5"/>
                <a:gd name="f22" fmla="val 129"/>
                <a:gd name="f23" fmla="val 3"/>
                <a:gd name="f24" fmla="val 149"/>
                <a:gd name="f25" fmla="val 1"/>
                <a:gd name="f26" fmla="val 155"/>
                <a:gd name="f27" fmla="val 162"/>
                <a:gd name="f28" fmla="val 169"/>
                <a:gd name="f29" fmla="val 194"/>
                <a:gd name="f30" fmla="val 18"/>
                <a:gd name="f31" fmla="val 219"/>
                <a:gd name="f32" fmla="val 245"/>
                <a:gd name="f33" fmla="val 39"/>
                <a:gd name="f34" fmla="val 252"/>
                <a:gd name="f35" fmla="val 42"/>
                <a:gd name="f36" fmla="val 259"/>
                <a:gd name="f37" fmla="val 47"/>
                <a:gd name="f38" fmla="val 52"/>
                <a:gd name="f39" fmla="val 237"/>
                <a:gd name="f40" fmla="val 79"/>
                <a:gd name="f41" fmla="val 223"/>
                <a:gd name="f42" fmla="val 235"/>
                <a:gd name="f43" fmla="val 147"/>
                <a:gd name="f44" fmla="val 199"/>
                <a:gd name="f45" fmla="val 122"/>
                <a:gd name="f46" fmla="val 161"/>
                <a:gd name="f47" fmla="val 115"/>
                <a:gd name="f48" fmla="val 130"/>
                <a:gd name="f49" fmla="val 82"/>
                <a:gd name="f50" fmla="val 144"/>
                <a:gd name="f51" fmla="val 173"/>
                <a:gd name="f52" fmla="+- 0 0 -90"/>
                <a:gd name="f53" fmla="*/ f3 1 267"/>
                <a:gd name="f54" fmla="*/ f4 1 220"/>
                <a:gd name="f55" fmla="val f5"/>
                <a:gd name="f56" fmla="val f6"/>
                <a:gd name="f57" fmla="val f7"/>
                <a:gd name="f58" fmla="*/ f52 f0 1"/>
                <a:gd name="f59" fmla="+- f57 0 f55"/>
                <a:gd name="f60" fmla="+- f56 0 f55"/>
                <a:gd name="f61" fmla="*/ f58 1 f2"/>
                <a:gd name="f62" fmla="*/ f60 1 267"/>
                <a:gd name="f63" fmla="*/ f59 1 220"/>
                <a:gd name="f64" fmla="*/ 58 f60 1"/>
                <a:gd name="f65" fmla="*/ 220 f59 1"/>
                <a:gd name="f66" fmla="*/ 7 f60 1"/>
                <a:gd name="f67" fmla="*/ 107 f59 1"/>
                <a:gd name="f68" fmla="*/ 91 f60 1"/>
                <a:gd name="f69" fmla="*/ 12 f59 1"/>
                <a:gd name="f70" fmla="*/ 149 f60 1"/>
                <a:gd name="f71" fmla="*/ 1 f59 1"/>
                <a:gd name="f72" fmla="*/ 169 f60 1"/>
                <a:gd name="f73" fmla="*/ 7 f59 1"/>
                <a:gd name="f74" fmla="*/ 245 f60 1"/>
                <a:gd name="f75" fmla="*/ 39 f59 1"/>
                <a:gd name="f76" fmla="*/ 267 f60 1"/>
                <a:gd name="f77" fmla="*/ 52 f59 1"/>
                <a:gd name="f78" fmla="*/ 235 f60 1"/>
                <a:gd name="f79" fmla="*/ 147 f59 1"/>
                <a:gd name="f80" fmla="*/ 122 f60 1"/>
                <a:gd name="f81" fmla="*/ 130 f59 1"/>
                <a:gd name="f82" fmla="+- f61 0 f1"/>
                <a:gd name="f83" fmla="*/ f64 1 267"/>
                <a:gd name="f84" fmla="*/ f65 1 220"/>
                <a:gd name="f85" fmla="*/ f66 1 267"/>
                <a:gd name="f86" fmla="*/ f67 1 220"/>
                <a:gd name="f87" fmla="*/ f68 1 267"/>
                <a:gd name="f88" fmla="*/ f69 1 220"/>
                <a:gd name="f89" fmla="*/ f70 1 267"/>
                <a:gd name="f90" fmla="*/ f71 1 220"/>
                <a:gd name="f91" fmla="*/ f72 1 267"/>
                <a:gd name="f92" fmla="*/ f73 1 220"/>
                <a:gd name="f93" fmla="*/ f74 1 267"/>
                <a:gd name="f94" fmla="*/ f75 1 220"/>
                <a:gd name="f95" fmla="*/ f76 1 267"/>
                <a:gd name="f96" fmla="*/ f77 1 220"/>
                <a:gd name="f97" fmla="*/ f78 1 267"/>
                <a:gd name="f98" fmla="*/ f79 1 220"/>
                <a:gd name="f99" fmla="*/ f80 1 267"/>
                <a:gd name="f100" fmla="*/ f81 1 220"/>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2"/>
                <a:gd name="f116" fmla="*/ f94 1 f63"/>
                <a:gd name="f117" fmla="*/ f95 1 f62"/>
                <a:gd name="f118" fmla="*/ f96 1 f63"/>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3 1"/>
                <a:gd name="f138" fmla="*/ f116 f54 1"/>
                <a:gd name="f139" fmla="*/ f117 f53 1"/>
                <a:gd name="f140" fmla="*/ f118 f54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7" y="f138"/>
                </a:cxn>
                <a:cxn ang="f82">
                  <a:pos x="f139" y="f140"/>
                </a:cxn>
                <a:cxn ang="f82">
                  <a:pos x="f141" y="f142"/>
                </a:cxn>
                <a:cxn ang="f82">
                  <a:pos x="f143" y="f144"/>
                </a:cxn>
                <a:cxn ang="f82">
                  <a:pos x="f127" y="f128"/>
                </a:cxn>
              </a:cxnLst>
              <a:rect l="f123" t="f126" r="f124" b="f125"/>
              <a:pathLst>
                <a:path w="267" h="220">
                  <a:moveTo>
                    <a:pt x="f8" y="f7"/>
                  </a:moveTo>
                  <a:cubicBezTo>
                    <a:pt x="f9" y="f10"/>
                    <a:pt x="f5" y="f11"/>
                    <a:pt x="f12" y="f13"/>
                  </a:cubicBezTo>
                  <a:cubicBezTo>
                    <a:pt x="f14" y="f15"/>
                    <a:pt x="f16" y="f17"/>
                    <a:pt x="f18" y="f19"/>
                  </a:cubicBezTo>
                  <a:cubicBezTo>
                    <a:pt x="f20" y="f21"/>
                    <a:pt x="f22" y="f23"/>
                    <a:pt x="f24" y="f25"/>
                  </a:cubicBezTo>
                  <a:cubicBezTo>
                    <a:pt x="f26" y="f5"/>
                    <a:pt x="f27" y="f21"/>
                    <a:pt x="f28" y="f12"/>
                  </a:cubicBezTo>
                  <a:cubicBezTo>
                    <a:pt x="f29" y="f30"/>
                    <a:pt x="f31" y="f17"/>
                    <a:pt x="f32" y="f33"/>
                  </a:cubicBezTo>
                  <a:cubicBezTo>
                    <a:pt x="f34" y="f35"/>
                    <a:pt x="f36" y="f37"/>
                    <a:pt x="f6" y="f38"/>
                  </a:cubicBezTo>
                  <a:cubicBezTo>
                    <a:pt x="f39" y="f40"/>
                    <a:pt x="f41" y="f13"/>
                    <a:pt x="f42" y="f43"/>
                  </a:cubicBezTo>
                  <a:cubicBezTo>
                    <a:pt x="f44" y="f45"/>
                    <a:pt x="f46" y="f47"/>
                    <a:pt x="f45" y="f48"/>
                  </a:cubicBezTo>
                  <a:cubicBezTo>
                    <a:pt x="f49" y="f50"/>
                    <a:pt x="f15" y="f51"/>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15">
              <a:extLst>
                <a:ext uri="{FF2B5EF4-FFF2-40B4-BE49-F238E27FC236}">
                  <a16:creationId xmlns:a16="http://schemas.microsoft.com/office/drawing/2014/main" id="{017EC4B5-90BB-3798-CBCE-39C9D44CE03F}"/>
                </a:ext>
              </a:extLst>
            </p:cNvPr>
            <p:cNvSpPr/>
            <p:nvPr/>
          </p:nvSpPr>
          <p:spPr>
            <a:xfrm>
              <a:off x="4553629" y="2560832"/>
              <a:ext cx="382584" cy="349245"/>
            </a:xfrm>
            <a:custGeom>
              <a:avLst/>
              <a:gdLst>
                <a:gd name="f0" fmla="val 10800000"/>
                <a:gd name="f1" fmla="val 5400000"/>
                <a:gd name="f2" fmla="val 180"/>
                <a:gd name="f3" fmla="val w"/>
                <a:gd name="f4" fmla="val h"/>
                <a:gd name="f5" fmla="val 0"/>
                <a:gd name="f6" fmla="val 267"/>
                <a:gd name="f7" fmla="val 244"/>
                <a:gd name="f8" fmla="val 263"/>
                <a:gd name="f9" fmla="val 172"/>
                <a:gd name="f10" fmla="val 189"/>
                <a:gd name="f11" fmla="val 257"/>
                <a:gd name="f12" fmla="val 200"/>
                <a:gd name="f13" fmla="val 210"/>
                <a:gd name="f14" fmla="val 211"/>
                <a:gd name="f15" fmla="val 234"/>
                <a:gd name="f16" fmla="val 173"/>
                <a:gd name="f17" fmla="val 132"/>
                <a:gd name="f18" fmla="val 240"/>
                <a:gd name="f19" fmla="val 125"/>
                <a:gd name="f20" fmla="val 181"/>
                <a:gd name="f21" fmla="val 91"/>
                <a:gd name="f22" fmla="val 146"/>
                <a:gd name="f23" fmla="val 9"/>
                <a:gd name="f24" fmla="val 144"/>
                <a:gd name="f25" fmla="val 7"/>
                <a:gd name="f26" fmla="val 114"/>
                <a:gd name="f27" fmla="val 83"/>
                <a:gd name="f28" fmla="val 31"/>
                <a:gd name="f29" fmla="val 60"/>
                <a:gd name="f30" fmla="val 36"/>
                <a:gd name="f31" fmla="val 57"/>
                <a:gd name="f32" fmla="val 39"/>
                <a:gd name="f33" fmla="val 51"/>
                <a:gd name="f34" fmla="val 42"/>
                <a:gd name="f35" fmla="val 46"/>
                <a:gd name="f36" fmla="val 54"/>
                <a:gd name="f37" fmla="val 19"/>
                <a:gd name="f38" fmla="val 90"/>
                <a:gd name="f39" fmla="val 120"/>
                <a:gd name="f40" fmla="val 2"/>
                <a:gd name="f41" fmla="val 139"/>
                <a:gd name="f42" fmla="val 4"/>
                <a:gd name="f43" fmla="val 159"/>
                <a:gd name="f44" fmla="val 179"/>
                <a:gd name="f45" fmla="val 208"/>
                <a:gd name="f46" fmla="val 229"/>
                <a:gd name="f47" fmla="val 15"/>
                <a:gd name="f48" fmla="val 250"/>
                <a:gd name="f49" fmla="val 32"/>
                <a:gd name="f50" fmla="val 214"/>
                <a:gd name="f51" fmla="val 26"/>
                <a:gd name="f52" fmla="val 182"/>
                <a:gd name="f53" fmla="val 30"/>
                <a:gd name="f54" fmla="val 154"/>
                <a:gd name="f55" fmla="val 53"/>
                <a:gd name="f56" fmla="val 116"/>
                <a:gd name="f57" fmla="val 119"/>
                <a:gd name="f58" fmla="val 134"/>
                <a:gd name="f59" fmla="val 161"/>
                <a:gd name="f60" fmla="val 187"/>
                <a:gd name="f61" fmla="val 183"/>
                <a:gd name="f62" fmla="+- 0 0 -90"/>
                <a:gd name="f63" fmla="*/ f3 1 267"/>
                <a:gd name="f64" fmla="*/ f4 1 244"/>
                <a:gd name="f65" fmla="val f5"/>
                <a:gd name="f66" fmla="val f6"/>
                <a:gd name="f67" fmla="val f7"/>
                <a:gd name="f68" fmla="*/ f62 f0 1"/>
                <a:gd name="f69" fmla="+- f67 0 f65"/>
                <a:gd name="f70" fmla="+- f66 0 f65"/>
                <a:gd name="f71" fmla="*/ f68 1 f2"/>
                <a:gd name="f72" fmla="*/ f70 1 267"/>
                <a:gd name="f73" fmla="*/ f69 1 244"/>
                <a:gd name="f74" fmla="*/ 263 f70 1"/>
                <a:gd name="f75" fmla="*/ 172 f69 1"/>
                <a:gd name="f76" fmla="*/ 244 f70 1"/>
                <a:gd name="f77" fmla="*/ 210 f69 1"/>
                <a:gd name="f78" fmla="*/ 132 f70 1"/>
                <a:gd name="f79" fmla="*/ 240 f69 1"/>
                <a:gd name="f80" fmla="*/ 9 f70 1"/>
                <a:gd name="f81" fmla="*/ 144 f69 1"/>
                <a:gd name="f82" fmla="*/ 31 f70 1"/>
                <a:gd name="f83" fmla="*/ 60 f69 1"/>
                <a:gd name="f84" fmla="*/ 42 f70 1"/>
                <a:gd name="f85" fmla="*/ 46 f69 1"/>
                <a:gd name="f86" fmla="*/ 120 f70 1"/>
                <a:gd name="f87" fmla="*/ 2 f69 1"/>
                <a:gd name="f88" fmla="*/ 179 f70 1"/>
                <a:gd name="f89" fmla="*/ 250 f70 1"/>
                <a:gd name="f90" fmla="*/ 32 f69 1"/>
                <a:gd name="f91" fmla="*/ 154 f70 1"/>
                <a:gd name="f92" fmla="*/ 53 f69 1"/>
                <a:gd name="f93" fmla="*/ 159 f70 1"/>
                <a:gd name="f94" fmla="*/ 161 f69 1"/>
                <a:gd name="f95" fmla="+- f71 0 f1"/>
                <a:gd name="f96" fmla="*/ f74 1 267"/>
                <a:gd name="f97" fmla="*/ f75 1 244"/>
                <a:gd name="f98" fmla="*/ f76 1 267"/>
                <a:gd name="f99" fmla="*/ f77 1 244"/>
                <a:gd name="f100" fmla="*/ f78 1 267"/>
                <a:gd name="f101" fmla="*/ f79 1 244"/>
                <a:gd name="f102" fmla="*/ f80 1 267"/>
                <a:gd name="f103" fmla="*/ f81 1 244"/>
                <a:gd name="f104" fmla="*/ f82 1 267"/>
                <a:gd name="f105" fmla="*/ f83 1 244"/>
                <a:gd name="f106" fmla="*/ f84 1 267"/>
                <a:gd name="f107" fmla="*/ f85 1 244"/>
                <a:gd name="f108" fmla="*/ f86 1 267"/>
                <a:gd name="f109" fmla="*/ f87 1 244"/>
                <a:gd name="f110" fmla="*/ f88 1 267"/>
                <a:gd name="f111" fmla="*/ f89 1 267"/>
                <a:gd name="f112" fmla="*/ f90 1 244"/>
                <a:gd name="f113" fmla="*/ f91 1 267"/>
                <a:gd name="f114" fmla="*/ f92 1 244"/>
                <a:gd name="f115" fmla="*/ f93 1 267"/>
                <a:gd name="f116" fmla="*/ f94 1 244"/>
                <a:gd name="f117" fmla="*/ 0 1 f72"/>
                <a:gd name="f118" fmla="*/ f66 1 f72"/>
                <a:gd name="f119" fmla="*/ 0 1 f73"/>
                <a:gd name="f120" fmla="*/ f67 1 f73"/>
                <a:gd name="f121" fmla="*/ f96 1 f72"/>
                <a:gd name="f122" fmla="*/ f97 1 f73"/>
                <a:gd name="f123" fmla="*/ f98 1 f72"/>
                <a:gd name="f124" fmla="*/ f99 1 f73"/>
                <a:gd name="f125" fmla="*/ f100 1 f72"/>
                <a:gd name="f126" fmla="*/ f101 1 f73"/>
                <a:gd name="f127" fmla="*/ f102 1 f72"/>
                <a:gd name="f128" fmla="*/ f103 1 f73"/>
                <a:gd name="f129" fmla="*/ f104 1 f72"/>
                <a:gd name="f130" fmla="*/ f105 1 f73"/>
                <a:gd name="f131" fmla="*/ f106 1 f72"/>
                <a:gd name="f132" fmla="*/ f107 1 f73"/>
                <a:gd name="f133" fmla="*/ f108 1 f72"/>
                <a:gd name="f134" fmla="*/ f109 1 f73"/>
                <a:gd name="f135" fmla="*/ f110 1 f72"/>
                <a:gd name="f136" fmla="*/ f111 1 f72"/>
                <a:gd name="f137" fmla="*/ f112 1 f73"/>
                <a:gd name="f138" fmla="*/ f113 1 f72"/>
                <a:gd name="f139" fmla="*/ f114 1 f73"/>
                <a:gd name="f140" fmla="*/ f115 1 f72"/>
                <a:gd name="f141" fmla="*/ f116 1 f73"/>
                <a:gd name="f142" fmla="*/ f117 f63 1"/>
                <a:gd name="f143" fmla="*/ f118 f63 1"/>
                <a:gd name="f144" fmla="*/ f120 f64 1"/>
                <a:gd name="f145" fmla="*/ f119 f64 1"/>
                <a:gd name="f146" fmla="*/ f121 f63 1"/>
                <a:gd name="f147" fmla="*/ f122 f64 1"/>
                <a:gd name="f148" fmla="*/ f123 f63 1"/>
                <a:gd name="f149" fmla="*/ f124 f64 1"/>
                <a:gd name="f150" fmla="*/ f125 f63 1"/>
                <a:gd name="f151" fmla="*/ f126 f64 1"/>
                <a:gd name="f152" fmla="*/ f127 f63 1"/>
                <a:gd name="f153" fmla="*/ f128 f64 1"/>
                <a:gd name="f154" fmla="*/ f129 f63 1"/>
                <a:gd name="f155" fmla="*/ f130 f64 1"/>
                <a:gd name="f156" fmla="*/ f131 f63 1"/>
                <a:gd name="f157" fmla="*/ f132 f64 1"/>
                <a:gd name="f158" fmla="*/ f133 f63 1"/>
                <a:gd name="f159" fmla="*/ f134 f64 1"/>
                <a:gd name="f160" fmla="*/ f135 f63 1"/>
                <a:gd name="f161" fmla="*/ f136 f63 1"/>
                <a:gd name="f162" fmla="*/ f137 f64 1"/>
                <a:gd name="f163" fmla="*/ f138 f63 1"/>
                <a:gd name="f164" fmla="*/ f139 f64 1"/>
                <a:gd name="f165" fmla="*/ f140 f63 1"/>
                <a:gd name="f166" fmla="*/ f141 f64 1"/>
              </a:gdLst>
              <a:ahLst/>
              <a:cxnLst>
                <a:cxn ang="3cd4">
                  <a:pos x="hc" y="t"/>
                </a:cxn>
                <a:cxn ang="0">
                  <a:pos x="r" y="vc"/>
                </a:cxn>
                <a:cxn ang="cd4">
                  <a:pos x="hc" y="b"/>
                </a:cxn>
                <a:cxn ang="cd2">
                  <a:pos x="l" y="vc"/>
                </a:cxn>
                <a:cxn ang="f95">
                  <a:pos x="f146" y="f147"/>
                </a:cxn>
                <a:cxn ang="f95">
                  <a:pos x="f148" y="f149"/>
                </a:cxn>
                <a:cxn ang="f95">
                  <a:pos x="f150" y="f151"/>
                </a:cxn>
                <a:cxn ang="f95">
                  <a:pos x="f152" y="f153"/>
                </a:cxn>
                <a:cxn ang="f95">
                  <a:pos x="f154" y="f155"/>
                </a:cxn>
                <a:cxn ang="f95">
                  <a:pos x="f156" y="f157"/>
                </a:cxn>
                <a:cxn ang="f95">
                  <a:pos x="f158" y="f159"/>
                </a:cxn>
                <a:cxn ang="f95">
                  <a:pos x="f160" y="f159"/>
                </a:cxn>
                <a:cxn ang="f95">
                  <a:pos x="f161" y="f162"/>
                </a:cxn>
                <a:cxn ang="f95">
                  <a:pos x="f163" y="f164"/>
                </a:cxn>
                <a:cxn ang="f95">
                  <a:pos x="f165" y="f166"/>
                </a:cxn>
                <a:cxn ang="f95">
                  <a:pos x="f146" y="f147"/>
                </a:cxn>
              </a:cxnLst>
              <a:rect l="f142" t="f145" r="f143" b="f144"/>
              <a:pathLst>
                <a:path w="267" h="244">
                  <a:moveTo>
                    <a:pt x="f8" y="f9"/>
                  </a:moveTo>
                  <a:cubicBezTo>
                    <a:pt x="f6" y="f10"/>
                    <a:pt x="f11" y="f12"/>
                    <a:pt x="f7" y="f13"/>
                  </a:cubicBezTo>
                  <a:cubicBezTo>
                    <a:pt x="f14" y="f15"/>
                    <a:pt x="f16" y="f7"/>
                    <a:pt x="f17" y="f18"/>
                  </a:cubicBezTo>
                  <a:cubicBezTo>
                    <a:pt x="f19" y="f20"/>
                    <a:pt x="f21" y="f22"/>
                    <a:pt x="f23" y="f24"/>
                  </a:cubicBezTo>
                  <a:cubicBezTo>
                    <a:pt x="f25" y="f26"/>
                    <a:pt x="f5" y="f27"/>
                    <a:pt x="f28" y="f29"/>
                  </a:cubicBezTo>
                  <a:cubicBezTo>
                    <a:pt x="f30" y="f31"/>
                    <a:pt x="f32" y="f33"/>
                    <a:pt x="f34" y="f35"/>
                  </a:cubicBezTo>
                  <a:cubicBezTo>
                    <a:pt x="f36" y="f37"/>
                    <a:pt x="f38" y="f5"/>
                    <a:pt x="f39" y="f40"/>
                  </a:cubicBezTo>
                  <a:cubicBezTo>
                    <a:pt x="f41" y="f42"/>
                    <a:pt x="f43" y="f42"/>
                    <a:pt x="f44" y="f40"/>
                  </a:cubicBezTo>
                  <a:cubicBezTo>
                    <a:pt x="f45" y="f5"/>
                    <a:pt x="f46" y="f47"/>
                    <a:pt x="f48" y="f49"/>
                  </a:cubicBezTo>
                  <a:cubicBezTo>
                    <a:pt x="f50" y="f51"/>
                    <a:pt x="f52" y="f53"/>
                    <a:pt x="f54" y="f55"/>
                  </a:cubicBezTo>
                  <a:cubicBezTo>
                    <a:pt x="f56" y="f27"/>
                    <a:pt x="f57" y="f58"/>
                    <a:pt x="f43" y="f59"/>
                  </a:cubicBezTo>
                  <a:cubicBezTo>
                    <a:pt x="f60" y="f2"/>
                    <a:pt x="f50" y="f61"/>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16">
              <a:extLst>
                <a:ext uri="{FF2B5EF4-FFF2-40B4-BE49-F238E27FC236}">
                  <a16:creationId xmlns:a16="http://schemas.microsoft.com/office/drawing/2014/main" id="{B2F9FFC2-C1B7-64A0-15A2-41C955A84BEE}"/>
                </a:ext>
              </a:extLst>
            </p:cNvPr>
            <p:cNvSpPr/>
            <p:nvPr/>
          </p:nvSpPr>
          <p:spPr>
            <a:xfrm>
              <a:off x="5098136" y="2344933"/>
              <a:ext cx="303215" cy="246065"/>
            </a:xfrm>
            <a:custGeom>
              <a:avLst/>
              <a:gdLst>
                <a:gd name="f0" fmla="val 10800000"/>
                <a:gd name="f1" fmla="val 5400000"/>
                <a:gd name="f2" fmla="val 180"/>
                <a:gd name="f3" fmla="val w"/>
                <a:gd name="f4" fmla="val h"/>
                <a:gd name="f5" fmla="val 0"/>
                <a:gd name="f6" fmla="val 212"/>
                <a:gd name="f7" fmla="val 172"/>
                <a:gd name="f8" fmla="val 102"/>
                <a:gd name="f9" fmla="val 74"/>
                <a:gd name="f10" fmla="val 169"/>
                <a:gd name="f11" fmla="val 50"/>
                <a:gd name="f12" fmla="val 160"/>
                <a:gd name="f13" fmla="val 31"/>
                <a:gd name="f14" fmla="val 141"/>
                <a:gd name="f15" fmla="val 111"/>
                <a:gd name="f16" fmla="val 69"/>
                <a:gd name="f17" fmla="val 30"/>
                <a:gd name="f18" fmla="val 38"/>
                <a:gd name="f19" fmla="val 67"/>
                <a:gd name="f20" fmla="val 138"/>
                <a:gd name="f21" fmla="val 176"/>
                <a:gd name="f22" fmla="val 75"/>
                <a:gd name="f23" fmla="val 203"/>
                <a:gd name="f24" fmla="val 132"/>
                <a:gd name="f25" fmla="val 155"/>
                <a:gd name="f26" fmla="val 156"/>
                <a:gd name="f27" fmla="val 139"/>
                <a:gd name="f28" fmla="val 164"/>
                <a:gd name="f29" fmla="val 120"/>
                <a:gd name="f30" fmla="val 167"/>
                <a:gd name="f31" fmla="+- 0 0 -90"/>
                <a:gd name="f32" fmla="*/ f3 1 212"/>
                <a:gd name="f33" fmla="*/ f4 1 172"/>
                <a:gd name="f34" fmla="val f5"/>
                <a:gd name="f35" fmla="val f6"/>
                <a:gd name="f36" fmla="val f7"/>
                <a:gd name="f37" fmla="*/ f31 f0 1"/>
                <a:gd name="f38" fmla="+- f36 0 f34"/>
                <a:gd name="f39" fmla="+- f35 0 f34"/>
                <a:gd name="f40" fmla="*/ f37 1 f2"/>
                <a:gd name="f41" fmla="*/ f39 1 212"/>
                <a:gd name="f42" fmla="*/ f38 1 172"/>
                <a:gd name="f43" fmla="*/ 102 f39 1"/>
                <a:gd name="f44" fmla="*/ 172 f38 1"/>
                <a:gd name="f45" fmla="*/ 31 f39 1"/>
                <a:gd name="f46" fmla="*/ 141 f38 1"/>
                <a:gd name="f47" fmla="*/ 30 f39 1"/>
                <a:gd name="f48" fmla="*/ 38 f38 1"/>
                <a:gd name="f49" fmla="*/ 176 f39 1"/>
                <a:gd name="f50" fmla="*/ 155 f39 1"/>
                <a:gd name="f51" fmla="*/ 156 f38 1"/>
                <a:gd name="f52" fmla="+- f40 0 f1"/>
                <a:gd name="f53" fmla="*/ f43 1 212"/>
                <a:gd name="f54" fmla="*/ f44 1 172"/>
                <a:gd name="f55" fmla="*/ f45 1 212"/>
                <a:gd name="f56" fmla="*/ f46 1 172"/>
                <a:gd name="f57" fmla="*/ f47 1 212"/>
                <a:gd name="f58" fmla="*/ f48 1 172"/>
                <a:gd name="f59" fmla="*/ f49 1 212"/>
                <a:gd name="f60" fmla="*/ f50 1 212"/>
                <a:gd name="f61" fmla="*/ f51 1 172"/>
                <a:gd name="f62" fmla="*/ 0 1 f41"/>
                <a:gd name="f63" fmla="*/ f35 1 f41"/>
                <a:gd name="f64" fmla="*/ 0 1 f42"/>
                <a:gd name="f65" fmla="*/ f36 1 f42"/>
                <a:gd name="f66" fmla="*/ f53 1 f41"/>
                <a:gd name="f67" fmla="*/ f54 1 f42"/>
                <a:gd name="f68" fmla="*/ f55 1 f41"/>
                <a:gd name="f69" fmla="*/ f56 1 f42"/>
                <a:gd name="f70" fmla="*/ f57 1 f41"/>
                <a:gd name="f71" fmla="*/ f58 1 f42"/>
                <a:gd name="f72" fmla="*/ f59 1 f41"/>
                <a:gd name="f73" fmla="*/ f60 1 f41"/>
                <a:gd name="f74" fmla="*/ f61 1 f42"/>
                <a:gd name="f75" fmla="*/ f62 f32 1"/>
                <a:gd name="f76" fmla="*/ f63 f32 1"/>
                <a:gd name="f77" fmla="*/ f65 f33 1"/>
                <a:gd name="f78" fmla="*/ f64 f33 1"/>
                <a:gd name="f79" fmla="*/ f66 f32 1"/>
                <a:gd name="f80" fmla="*/ f67 f33 1"/>
                <a:gd name="f81" fmla="*/ f68 f32 1"/>
                <a:gd name="f82" fmla="*/ f69 f33 1"/>
                <a:gd name="f83" fmla="*/ f70 f32 1"/>
                <a:gd name="f84" fmla="*/ f71 f33 1"/>
                <a:gd name="f85" fmla="*/ f72 f32 1"/>
                <a:gd name="f86" fmla="*/ f73 f32 1"/>
                <a:gd name="f87" fmla="*/ f74 f33 1"/>
              </a:gdLst>
              <a:ahLst/>
              <a:cxnLst>
                <a:cxn ang="3cd4">
                  <a:pos x="hc" y="t"/>
                </a:cxn>
                <a:cxn ang="0">
                  <a:pos x="r" y="vc"/>
                </a:cxn>
                <a:cxn ang="cd4">
                  <a:pos x="hc" y="b"/>
                </a:cxn>
                <a:cxn ang="cd2">
                  <a:pos x="l" y="vc"/>
                </a:cxn>
                <a:cxn ang="f52">
                  <a:pos x="f79" y="f80"/>
                </a:cxn>
                <a:cxn ang="f52">
                  <a:pos x="f81" y="f82"/>
                </a:cxn>
                <a:cxn ang="f52">
                  <a:pos x="f83" y="f84"/>
                </a:cxn>
                <a:cxn ang="f52">
                  <a:pos x="f85" y="f84"/>
                </a:cxn>
                <a:cxn ang="f52">
                  <a:pos x="f86" y="f87"/>
                </a:cxn>
                <a:cxn ang="f52">
                  <a:pos x="f79" y="f80"/>
                </a:cxn>
              </a:cxnLst>
              <a:rect l="f75" t="f78" r="f76" b="f77"/>
              <a:pathLst>
                <a:path w="212" h="172">
                  <a:moveTo>
                    <a:pt x="f8" y="f7"/>
                  </a:moveTo>
                  <a:cubicBezTo>
                    <a:pt x="f9" y="f10"/>
                    <a:pt x="f11" y="f12"/>
                    <a:pt x="f13" y="f14"/>
                  </a:cubicBezTo>
                  <a:cubicBezTo>
                    <a:pt x="f5" y="f15"/>
                    <a:pt x="f5" y="f16"/>
                    <a:pt x="f17" y="f18"/>
                  </a:cubicBezTo>
                  <a:cubicBezTo>
                    <a:pt x="f19" y="f5"/>
                    <a:pt x="f20" y="f5"/>
                    <a:pt x="f21" y="f18"/>
                  </a:cubicBezTo>
                  <a:cubicBezTo>
                    <a:pt x="f6" y="f22"/>
                    <a:pt x="f23" y="f24"/>
                    <a:pt x="f25" y="f26"/>
                  </a:cubicBezTo>
                  <a:cubicBezTo>
                    <a:pt x="f27" y="f28"/>
                    <a:pt x="f29" y="f30"/>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17">
              <a:extLst>
                <a:ext uri="{FF2B5EF4-FFF2-40B4-BE49-F238E27FC236}">
                  <a16:creationId xmlns:a16="http://schemas.microsoft.com/office/drawing/2014/main" id="{D8CA70C6-E0A9-8D32-2EE8-67C722380E97}"/>
                </a:ext>
              </a:extLst>
            </p:cNvPr>
            <p:cNvSpPr/>
            <p:nvPr/>
          </p:nvSpPr>
          <p:spPr>
            <a:xfrm>
              <a:off x="4444093" y="2779913"/>
              <a:ext cx="296859" cy="244473"/>
            </a:xfrm>
            <a:custGeom>
              <a:avLst/>
              <a:gdLst>
                <a:gd name="f0" fmla="val 10800000"/>
                <a:gd name="f1" fmla="val 5400000"/>
                <a:gd name="f2" fmla="val 180"/>
                <a:gd name="f3" fmla="val w"/>
                <a:gd name="f4" fmla="val h"/>
                <a:gd name="f5" fmla="val 0"/>
                <a:gd name="f6" fmla="val 207"/>
                <a:gd name="f7" fmla="val 170"/>
                <a:gd name="f8" fmla="val 102"/>
                <a:gd name="f9" fmla="val 130"/>
                <a:gd name="f10" fmla="val 153"/>
                <a:gd name="f11" fmla="val 8"/>
                <a:gd name="f12" fmla="val 173"/>
                <a:gd name="f13" fmla="val 25"/>
                <a:gd name="f14" fmla="val 206"/>
                <a:gd name="f15" fmla="val 55"/>
                <a:gd name="f16" fmla="val 100"/>
                <a:gd name="f17" fmla="val 176"/>
                <a:gd name="f18" fmla="val 131"/>
                <a:gd name="f19" fmla="val 137"/>
                <a:gd name="f20" fmla="val 68"/>
                <a:gd name="f21" fmla="val 169"/>
                <a:gd name="f22" fmla="val 30"/>
                <a:gd name="f23" fmla="val 57"/>
                <a:gd name="f24" fmla="val 31"/>
                <a:gd name="f25" fmla="val 28"/>
                <a:gd name="f26" fmla="val 51"/>
                <a:gd name="f27" fmla="val 76"/>
                <a:gd name="f28" fmla="+- 0 0 -90"/>
                <a:gd name="f29" fmla="*/ f3 1 207"/>
                <a:gd name="f30" fmla="*/ f4 1 170"/>
                <a:gd name="f31" fmla="val f5"/>
                <a:gd name="f32" fmla="val f6"/>
                <a:gd name="f33" fmla="val f7"/>
                <a:gd name="f34" fmla="*/ f28 f0 1"/>
                <a:gd name="f35" fmla="+- f33 0 f31"/>
                <a:gd name="f36" fmla="+- f32 0 f31"/>
                <a:gd name="f37" fmla="*/ f34 1 f2"/>
                <a:gd name="f38" fmla="*/ f36 1 207"/>
                <a:gd name="f39" fmla="*/ f35 1 170"/>
                <a:gd name="f40" fmla="*/ 102 f36 1"/>
                <a:gd name="f41" fmla="*/ 0 f35 1"/>
                <a:gd name="f42" fmla="*/ 173 f36 1"/>
                <a:gd name="f43" fmla="*/ 25 f35 1"/>
                <a:gd name="f44" fmla="*/ 176 f36 1"/>
                <a:gd name="f45" fmla="*/ 131 f35 1"/>
                <a:gd name="f46" fmla="*/ 30 f36 1"/>
                <a:gd name="f47" fmla="*/ 31 f36 1"/>
                <a:gd name="f48" fmla="*/ 28 f35 1"/>
                <a:gd name="f49" fmla="+- f37 0 f1"/>
                <a:gd name="f50" fmla="*/ f40 1 207"/>
                <a:gd name="f51" fmla="*/ f41 1 170"/>
                <a:gd name="f52" fmla="*/ f42 1 207"/>
                <a:gd name="f53" fmla="*/ f43 1 170"/>
                <a:gd name="f54" fmla="*/ f44 1 207"/>
                <a:gd name="f55" fmla="*/ f45 1 170"/>
                <a:gd name="f56" fmla="*/ f46 1 207"/>
                <a:gd name="f57" fmla="*/ f47 1 207"/>
                <a:gd name="f58" fmla="*/ f48 1 170"/>
                <a:gd name="f59" fmla="*/ 0 1 f38"/>
                <a:gd name="f60" fmla="*/ f32 1 f38"/>
                <a:gd name="f61" fmla="*/ 0 1 f39"/>
                <a:gd name="f62" fmla="*/ f33 1 f39"/>
                <a:gd name="f63" fmla="*/ f50 1 f38"/>
                <a:gd name="f64" fmla="*/ f51 1 f39"/>
                <a:gd name="f65" fmla="*/ f52 1 f38"/>
                <a:gd name="f66" fmla="*/ f53 1 f39"/>
                <a:gd name="f67" fmla="*/ f54 1 f38"/>
                <a:gd name="f68" fmla="*/ f55 1 f39"/>
                <a:gd name="f69" fmla="*/ f56 1 f38"/>
                <a:gd name="f70" fmla="*/ f57 1 f38"/>
                <a:gd name="f71" fmla="*/ f58 1 f39"/>
                <a:gd name="f72" fmla="*/ f59 f29 1"/>
                <a:gd name="f73" fmla="*/ f60 f29 1"/>
                <a:gd name="f74" fmla="*/ f62 f30 1"/>
                <a:gd name="f75" fmla="*/ f61 f30 1"/>
                <a:gd name="f76" fmla="*/ f63 f29 1"/>
                <a:gd name="f77" fmla="*/ f64 f30 1"/>
                <a:gd name="f78" fmla="*/ f65 f29 1"/>
                <a:gd name="f79" fmla="*/ f66 f30 1"/>
                <a:gd name="f80" fmla="*/ f67 f29 1"/>
                <a:gd name="f81" fmla="*/ f68 f30 1"/>
                <a:gd name="f82" fmla="*/ f69 f29 1"/>
                <a:gd name="f83" fmla="*/ f70 f29 1"/>
                <a:gd name="f84" fmla="*/ f71 f30 1"/>
              </a:gdLst>
              <a:ahLst/>
              <a:cxnLst>
                <a:cxn ang="3cd4">
                  <a:pos x="hc" y="t"/>
                </a:cxn>
                <a:cxn ang="0">
                  <a:pos x="r" y="vc"/>
                </a:cxn>
                <a:cxn ang="cd4">
                  <a:pos x="hc" y="b"/>
                </a:cxn>
                <a:cxn ang="cd2">
                  <a:pos x="l" y="vc"/>
                </a:cxn>
                <a:cxn ang="f49">
                  <a:pos x="f76" y="f77"/>
                </a:cxn>
                <a:cxn ang="f49">
                  <a:pos x="f78" y="f79"/>
                </a:cxn>
                <a:cxn ang="f49">
                  <a:pos x="f80" y="f81"/>
                </a:cxn>
                <a:cxn ang="f49">
                  <a:pos x="f82" y="f81"/>
                </a:cxn>
                <a:cxn ang="f49">
                  <a:pos x="f83" y="f84"/>
                </a:cxn>
                <a:cxn ang="f49">
                  <a:pos x="f76" y="f77"/>
                </a:cxn>
              </a:cxnLst>
              <a:rect l="f72" t="f75" r="f73" b="f74"/>
              <a:pathLst>
                <a:path w="207" h="170">
                  <a:moveTo>
                    <a:pt x="f8" y="f5"/>
                  </a:moveTo>
                  <a:cubicBezTo>
                    <a:pt x="f9" y="f5"/>
                    <a:pt x="f10" y="f11"/>
                    <a:pt x="f12" y="f13"/>
                  </a:cubicBezTo>
                  <a:cubicBezTo>
                    <a:pt x="f14" y="f15"/>
                    <a:pt x="f6" y="f16"/>
                    <a:pt x="f17" y="f18"/>
                  </a:cubicBezTo>
                  <a:cubicBezTo>
                    <a:pt x="f19" y="f7"/>
                    <a:pt x="f20" y="f21"/>
                    <a:pt x="f22" y="f18"/>
                  </a:cubicBezTo>
                  <a:cubicBezTo>
                    <a:pt x="f5" y="f16"/>
                    <a:pt x="f5" y="f23"/>
                    <a:pt x="f24" y="f25"/>
                  </a:cubicBezTo>
                  <a:cubicBezTo>
                    <a:pt x="f26" y="f11"/>
                    <a:pt x="f27" y="f5"/>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18">
              <a:extLst>
                <a:ext uri="{FF2B5EF4-FFF2-40B4-BE49-F238E27FC236}">
                  <a16:creationId xmlns:a16="http://schemas.microsoft.com/office/drawing/2014/main" id="{57CC87B4-3814-0D89-2F84-4AC7297287D6}"/>
                </a:ext>
              </a:extLst>
            </p:cNvPr>
            <p:cNvSpPr/>
            <p:nvPr/>
          </p:nvSpPr>
          <p:spPr>
            <a:xfrm>
              <a:off x="3788450" y="3443484"/>
              <a:ext cx="290514" cy="234945"/>
            </a:xfrm>
            <a:custGeom>
              <a:avLst/>
              <a:gdLst>
                <a:gd name="f0" fmla="val 10800000"/>
                <a:gd name="f1" fmla="val 5400000"/>
                <a:gd name="f2" fmla="val 180"/>
                <a:gd name="f3" fmla="val w"/>
                <a:gd name="f4" fmla="val h"/>
                <a:gd name="f5" fmla="val 0"/>
                <a:gd name="f6" fmla="val 202"/>
                <a:gd name="f7" fmla="val 165"/>
                <a:gd name="f8" fmla="val 101"/>
                <a:gd name="f9" fmla="val 1"/>
                <a:gd name="f10" fmla="val 133"/>
                <a:gd name="f11" fmla="val 161"/>
                <a:gd name="f12" fmla="val 12"/>
                <a:gd name="f13" fmla="val 181"/>
                <a:gd name="f14" fmla="val 38"/>
                <a:gd name="f15" fmla="val 201"/>
                <a:gd name="f16" fmla="val 64"/>
                <a:gd name="f17" fmla="val 94"/>
                <a:gd name="f18" fmla="val 182"/>
                <a:gd name="f19" fmla="val 121"/>
                <a:gd name="f20" fmla="val 158"/>
                <a:gd name="f21" fmla="val 153"/>
                <a:gd name="f22" fmla="val 124"/>
                <a:gd name="f23" fmla="val 86"/>
                <a:gd name="f24" fmla="val 159"/>
                <a:gd name="f25" fmla="val 48"/>
                <a:gd name="f26" fmla="val 154"/>
                <a:gd name="f27" fmla="val 18"/>
                <a:gd name="f28" fmla="val 136"/>
                <a:gd name="f29" fmla="val 8"/>
                <a:gd name="f30" fmla="val 95"/>
                <a:gd name="f31" fmla="val 66"/>
                <a:gd name="f32" fmla="val 43"/>
                <a:gd name="f33" fmla="val 33"/>
                <a:gd name="f34" fmla="val 25"/>
                <a:gd name="f35" fmla="val 52"/>
                <a:gd name="f36" fmla="val 75"/>
                <a:gd name="f37" fmla="+- 0 0 -90"/>
                <a:gd name="f38" fmla="*/ f3 1 202"/>
                <a:gd name="f39" fmla="*/ f4 1 165"/>
                <a:gd name="f40" fmla="val f5"/>
                <a:gd name="f41" fmla="val f6"/>
                <a:gd name="f42" fmla="val f7"/>
                <a:gd name="f43" fmla="*/ f37 f0 1"/>
                <a:gd name="f44" fmla="+- f42 0 f40"/>
                <a:gd name="f45" fmla="+- f41 0 f40"/>
                <a:gd name="f46" fmla="*/ f43 1 f2"/>
                <a:gd name="f47" fmla="*/ f45 1 202"/>
                <a:gd name="f48" fmla="*/ f44 1 165"/>
                <a:gd name="f49" fmla="*/ 101 f45 1"/>
                <a:gd name="f50" fmla="*/ 1 f44 1"/>
                <a:gd name="f51" fmla="*/ 181 f45 1"/>
                <a:gd name="f52" fmla="*/ 38 f44 1"/>
                <a:gd name="f53" fmla="*/ 182 f45 1"/>
                <a:gd name="f54" fmla="*/ 121 f44 1"/>
                <a:gd name="f55" fmla="*/ 86 f45 1"/>
                <a:gd name="f56" fmla="*/ 159 f44 1"/>
                <a:gd name="f57" fmla="*/ 8 f45 1"/>
                <a:gd name="f58" fmla="*/ 95 f44 1"/>
                <a:gd name="f59" fmla="*/ 33 f45 1"/>
                <a:gd name="f60" fmla="*/ 25 f44 1"/>
                <a:gd name="f61" fmla="+- f46 0 f1"/>
                <a:gd name="f62" fmla="*/ f49 1 202"/>
                <a:gd name="f63" fmla="*/ f50 1 165"/>
                <a:gd name="f64" fmla="*/ f51 1 202"/>
                <a:gd name="f65" fmla="*/ f52 1 165"/>
                <a:gd name="f66" fmla="*/ f53 1 202"/>
                <a:gd name="f67" fmla="*/ f54 1 165"/>
                <a:gd name="f68" fmla="*/ f55 1 202"/>
                <a:gd name="f69" fmla="*/ f56 1 165"/>
                <a:gd name="f70" fmla="*/ f57 1 202"/>
                <a:gd name="f71" fmla="*/ f58 1 165"/>
                <a:gd name="f72" fmla="*/ f59 1 202"/>
                <a:gd name="f73" fmla="*/ f60 1 165"/>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202" h="165">
                  <a:moveTo>
                    <a:pt x="f8" y="f9"/>
                  </a:moveTo>
                  <a:cubicBezTo>
                    <a:pt x="f10" y="f9"/>
                    <a:pt x="f11" y="f12"/>
                    <a:pt x="f13" y="f14"/>
                  </a:cubicBezTo>
                  <a:cubicBezTo>
                    <a:pt x="f15" y="f16"/>
                    <a:pt x="f6" y="f17"/>
                    <a:pt x="f18" y="f19"/>
                  </a:cubicBezTo>
                  <a:cubicBezTo>
                    <a:pt x="f20" y="f21"/>
                    <a:pt x="f22" y="f7"/>
                    <a:pt x="f23" y="f24"/>
                  </a:cubicBezTo>
                  <a:cubicBezTo>
                    <a:pt x="f25" y="f26"/>
                    <a:pt x="f27" y="f28"/>
                    <a:pt x="f29" y="f30"/>
                  </a:cubicBezTo>
                  <a:cubicBezTo>
                    <a:pt x="f5" y="f31"/>
                    <a:pt x="f12" y="f32"/>
                    <a:pt x="f33" y="f34"/>
                  </a:cubicBezTo>
                  <a:cubicBezTo>
                    <a:pt x="f35" y="f29"/>
                    <a:pt x="f36" y="f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19">
              <a:extLst>
                <a:ext uri="{FF2B5EF4-FFF2-40B4-BE49-F238E27FC236}">
                  <a16:creationId xmlns:a16="http://schemas.microsoft.com/office/drawing/2014/main" id="{3DFC81A4-61DD-F2B6-2A27-B545E4542942}"/>
                </a:ext>
              </a:extLst>
            </p:cNvPr>
            <p:cNvSpPr/>
            <p:nvPr/>
          </p:nvSpPr>
          <p:spPr>
            <a:xfrm>
              <a:off x="5253712" y="2867220"/>
              <a:ext cx="288922" cy="254002"/>
            </a:xfrm>
            <a:custGeom>
              <a:avLst/>
              <a:gdLst>
                <a:gd name="f0" fmla="val 10800000"/>
                <a:gd name="f1" fmla="val 5400000"/>
                <a:gd name="f2" fmla="val 180"/>
                <a:gd name="f3" fmla="val w"/>
                <a:gd name="f4" fmla="val h"/>
                <a:gd name="f5" fmla="val 0"/>
                <a:gd name="f6" fmla="val 202"/>
                <a:gd name="f7" fmla="val 178"/>
                <a:gd name="f8" fmla="val 81"/>
                <a:gd name="f9" fmla="val 116"/>
                <a:gd name="f10" fmla="val 190"/>
                <a:gd name="f11" fmla="val 136"/>
                <a:gd name="f12" fmla="val 170"/>
                <a:gd name="f13" fmla="val 151"/>
                <a:gd name="f14" fmla="val 134"/>
                <a:gd name="f15" fmla="val 177"/>
                <a:gd name="f16" fmla="val 84"/>
                <a:gd name="f17" fmla="val 48"/>
                <a:gd name="f18" fmla="val 153"/>
                <a:gd name="f19" fmla="val 2"/>
                <a:gd name="f20" fmla="val 122"/>
                <a:gd name="f21" fmla="val 66"/>
                <a:gd name="f22" fmla="val 44"/>
                <a:gd name="f23" fmla="val 31"/>
                <a:gd name="f24" fmla="val 148"/>
                <a:gd name="f25" fmla="val 4"/>
                <a:gd name="f26" fmla="val 181"/>
                <a:gd name="f27" fmla="val 42"/>
                <a:gd name="f28" fmla="val 193"/>
                <a:gd name="f29" fmla="val 55"/>
                <a:gd name="f30" fmla="val 198"/>
                <a:gd name="f31" fmla="val 73"/>
                <a:gd name="f32" fmla="+- 0 0 -90"/>
                <a:gd name="f33" fmla="*/ f3 1 202"/>
                <a:gd name="f34" fmla="*/ f4 1 178"/>
                <a:gd name="f35" fmla="val f5"/>
                <a:gd name="f36" fmla="val f6"/>
                <a:gd name="f37" fmla="val f7"/>
                <a:gd name="f38" fmla="*/ f32 f0 1"/>
                <a:gd name="f39" fmla="+- f37 0 f35"/>
                <a:gd name="f40" fmla="+- f36 0 f35"/>
                <a:gd name="f41" fmla="*/ f38 1 f2"/>
                <a:gd name="f42" fmla="*/ f40 1 202"/>
                <a:gd name="f43" fmla="*/ f39 1 178"/>
                <a:gd name="f44" fmla="*/ 202 f40 1"/>
                <a:gd name="f45" fmla="*/ 81 f39 1"/>
                <a:gd name="f46" fmla="*/ 170 f40 1"/>
                <a:gd name="f47" fmla="*/ 151 f39 1"/>
                <a:gd name="f48" fmla="*/ 48 f40 1"/>
                <a:gd name="f49" fmla="*/ 153 f39 1"/>
                <a:gd name="f50" fmla="*/ 44 f40 1"/>
                <a:gd name="f51" fmla="*/ 31 f39 1"/>
                <a:gd name="f52" fmla="*/ 181 f40 1"/>
                <a:gd name="f53" fmla="*/ 42 f39 1"/>
                <a:gd name="f54" fmla="+- f41 0 f1"/>
                <a:gd name="f55" fmla="*/ f44 1 202"/>
                <a:gd name="f56" fmla="*/ f45 1 178"/>
                <a:gd name="f57" fmla="*/ f46 1 202"/>
                <a:gd name="f58" fmla="*/ f47 1 178"/>
                <a:gd name="f59" fmla="*/ f48 1 202"/>
                <a:gd name="f60" fmla="*/ f49 1 178"/>
                <a:gd name="f61" fmla="*/ f50 1 202"/>
                <a:gd name="f62" fmla="*/ f51 1 178"/>
                <a:gd name="f63" fmla="*/ f52 1 202"/>
                <a:gd name="f64" fmla="*/ f53 1 178"/>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202" h="178">
                  <a:moveTo>
                    <a:pt x="f6" y="f8"/>
                  </a:moveTo>
                  <a:cubicBezTo>
                    <a:pt x="f6" y="f9"/>
                    <a:pt x="f10" y="f11"/>
                    <a:pt x="f12" y="f13"/>
                  </a:cubicBezTo>
                  <a:cubicBezTo>
                    <a:pt x="f14" y="f15"/>
                    <a:pt x="f16" y="f7"/>
                    <a:pt x="f17" y="f18"/>
                  </a:cubicBezTo>
                  <a:cubicBezTo>
                    <a:pt x="f19" y="f20"/>
                    <a:pt x="f5" y="f21"/>
                    <a:pt x="f22" y="f23"/>
                  </a:cubicBezTo>
                  <a:cubicBezTo>
                    <a:pt x="f16" y="f5"/>
                    <a:pt x="f24" y="f25"/>
                    <a:pt x="f26" y="f27"/>
                  </a:cubicBezTo>
                  <a:cubicBezTo>
                    <a:pt x="f28" y="f29"/>
                    <a:pt x="f30" y="f31"/>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2" name="Freeform 20">
              <a:extLst>
                <a:ext uri="{FF2B5EF4-FFF2-40B4-BE49-F238E27FC236}">
                  <a16:creationId xmlns:a16="http://schemas.microsoft.com/office/drawing/2014/main" id="{C8EDDB15-89DD-BA62-B1B1-D5B189D27BF8}"/>
                </a:ext>
              </a:extLst>
            </p:cNvPr>
            <p:cNvSpPr/>
            <p:nvPr/>
          </p:nvSpPr>
          <p:spPr>
            <a:xfrm>
              <a:off x="4596487" y="1746449"/>
              <a:ext cx="296859" cy="252410"/>
            </a:xfrm>
            <a:custGeom>
              <a:avLst/>
              <a:gdLst>
                <a:gd name="f0" fmla="val 10800000"/>
                <a:gd name="f1" fmla="val 5400000"/>
                <a:gd name="f2" fmla="val 180"/>
                <a:gd name="f3" fmla="val w"/>
                <a:gd name="f4" fmla="val h"/>
                <a:gd name="f5" fmla="val 0"/>
                <a:gd name="f6" fmla="val 207"/>
                <a:gd name="f7" fmla="val 176"/>
                <a:gd name="f8" fmla="val 101"/>
                <a:gd name="f9" fmla="val 172"/>
                <a:gd name="f10" fmla="val 67"/>
                <a:gd name="f11" fmla="val 38"/>
                <a:gd name="f12" fmla="val 160"/>
                <a:gd name="f13" fmla="val 19"/>
                <a:gd name="f14" fmla="val 132"/>
                <a:gd name="f15" fmla="val 105"/>
                <a:gd name="f16" fmla="val 2"/>
                <a:gd name="f17" fmla="val 72"/>
                <a:gd name="f18" fmla="val 23"/>
                <a:gd name="f19" fmla="val 47"/>
                <a:gd name="f20" fmla="val 58"/>
                <a:gd name="f21" fmla="val 4"/>
                <a:gd name="f22" fmla="val 131"/>
                <a:gd name="f23" fmla="val 171"/>
                <a:gd name="f24" fmla="val 73"/>
                <a:gd name="f25" fmla="val 204"/>
                <a:gd name="f26" fmla="val 125"/>
                <a:gd name="f27" fmla="val 162"/>
                <a:gd name="f28" fmla="val 152"/>
                <a:gd name="f29" fmla="val 145"/>
                <a:gd name="f30" fmla="val 164"/>
                <a:gd name="f31" fmla="val 123"/>
                <a:gd name="f32" fmla="val 169"/>
                <a:gd name="f33" fmla="val 103"/>
                <a:gd name="f34" fmla="val 102"/>
                <a:gd name="f35" fmla="val 175"/>
                <a:gd name="f36" fmla="val 173"/>
                <a:gd name="f37" fmla="+- 0 0 -90"/>
                <a:gd name="f38" fmla="*/ f3 1 207"/>
                <a:gd name="f39" fmla="*/ f4 1 176"/>
                <a:gd name="f40" fmla="val f5"/>
                <a:gd name="f41" fmla="val f6"/>
                <a:gd name="f42" fmla="val f7"/>
                <a:gd name="f43" fmla="*/ f37 f0 1"/>
                <a:gd name="f44" fmla="+- f42 0 f40"/>
                <a:gd name="f45" fmla="+- f41 0 f40"/>
                <a:gd name="f46" fmla="*/ f43 1 f2"/>
                <a:gd name="f47" fmla="*/ f45 1 207"/>
                <a:gd name="f48" fmla="*/ f44 1 176"/>
                <a:gd name="f49" fmla="*/ 101 f45 1"/>
                <a:gd name="f50" fmla="*/ 172 f44 1"/>
                <a:gd name="f51" fmla="*/ 19 f45 1"/>
                <a:gd name="f52" fmla="*/ 132 f44 1"/>
                <a:gd name="f53" fmla="*/ 23 f45 1"/>
                <a:gd name="f54" fmla="*/ 47 f44 1"/>
                <a:gd name="f55" fmla="*/ 171 f45 1"/>
                <a:gd name="f56" fmla="*/ 38 f44 1"/>
                <a:gd name="f57" fmla="*/ 162 f45 1"/>
                <a:gd name="f58" fmla="*/ 152 f44 1"/>
                <a:gd name="f59" fmla="*/ 103 f45 1"/>
                <a:gd name="f60" fmla="*/ 176 f44 1"/>
                <a:gd name="f61" fmla="+- f46 0 f1"/>
                <a:gd name="f62" fmla="*/ f49 1 207"/>
                <a:gd name="f63" fmla="*/ f50 1 176"/>
                <a:gd name="f64" fmla="*/ f51 1 207"/>
                <a:gd name="f65" fmla="*/ f52 1 176"/>
                <a:gd name="f66" fmla="*/ f53 1 207"/>
                <a:gd name="f67" fmla="*/ f54 1 176"/>
                <a:gd name="f68" fmla="*/ f55 1 207"/>
                <a:gd name="f69" fmla="*/ f56 1 176"/>
                <a:gd name="f70" fmla="*/ f57 1 207"/>
                <a:gd name="f71" fmla="*/ f58 1 176"/>
                <a:gd name="f72" fmla="*/ f59 1 207"/>
                <a:gd name="f73" fmla="*/ f60 1 176"/>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207" h="176">
                  <a:moveTo>
                    <a:pt x="f8" y="f9"/>
                  </a:moveTo>
                  <a:cubicBezTo>
                    <a:pt x="f10" y="f9"/>
                    <a:pt x="f11" y="f12"/>
                    <a:pt x="f13" y="f14"/>
                  </a:cubicBezTo>
                  <a:cubicBezTo>
                    <a:pt x="f5" y="f15"/>
                    <a:pt x="f16" y="f17"/>
                    <a:pt x="f18" y="f19"/>
                  </a:cubicBezTo>
                  <a:cubicBezTo>
                    <a:pt x="f20" y="f21"/>
                    <a:pt x="f22" y="f5"/>
                    <a:pt x="f23" y="f11"/>
                  </a:cubicBezTo>
                  <a:cubicBezTo>
                    <a:pt x="f6" y="f24"/>
                    <a:pt x="f25" y="f26"/>
                    <a:pt x="f27" y="f28"/>
                  </a:cubicBezTo>
                  <a:cubicBezTo>
                    <a:pt x="f29" y="f30"/>
                    <a:pt x="f31" y="f32"/>
                    <a:pt x="f33" y="f7"/>
                  </a:cubicBezTo>
                  <a:cubicBezTo>
                    <a:pt x="f34" y="f35"/>
                    <a:pt x="f34" y="f36"/>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3" name="Freeform 21">
              <a:extLst>
                <a:ext uri="{FF2B5EF4-FFF2-40B4-BE49-F238E27FC236}">
                  <a16:creationId xmlns:a16="http://schemas.microsoft.com/office/drawing/2014/main" id="{D893B909-66F8-6A9D-661E-D296B490A5DF}"/>
                </a:ext>
              </a:extLst>
            </p:cNvPr>
            <p:cNvSpPr/>
            <p:nvPr/>
          </p:nvSpPr>
          <p:spPr>
            <a:xfrm>
              <a:off x="3905923" y="2365571"/>
              <a:ext cx="314325" cy="246065"/>
            </a:xfrm>
            <a:custGeom>
              <a:avLst/>
              <a:gdLst>
                <a:gd name="f0" fmla="val 10800000"/>
                <a:gd name="f1" fmla="val 5400000"/>
                <a:gd name="f2" fmla="val 180"/>
                <a:gd name="f3" fmla="val w"/>
                <a:gd name="f4" fmla="val h"/>
                <a:gd name="f5" fmla="val 0"/>
                <a:gd name="f6" fmla="val 219"/>
                <a:gd name="f7" fmla="val 172"/>
                <a:gd name="f8" fmla="val 108"/>
                <a:gd name="f9" fmla="val 131"/>
                <a:gd name="f10" fmla="val 9"/>
                <a:gd name="f11" fmla="val 154"/>
                <a:gd name="f12" fmla="val 13"/>
                <a:gd name="f13" fmla="val 171"/>
                <a:gd name="f14" fmla="val 25"/>
                <a:gd name="f15" fmla="val 59"/>
                <a:gd name="f16" fmla="val 214"/>
                <a:gd name="f17" fmla="val 123"/>
                <a:gd name="f18" fmla="val 163"/>
                <a:gd name="f19" fmla="val 151"/>
                <a:gd name="f20" fmla="val 126"/>
                <a:gd name="f21" fmla="val 89"/>
                <a:gd name="f22" fmla="val 53"/>
                <a:gd name="f23" fmla="val 150"/>
                <a:gd name="f24" fmla="val 4"/>
                <a:gd name="f25" fmla="val 121"/>
                <a:gd name="f26" fmla="val 47"/>
                <a:gd name="f27" fmla="val 26"/>
                <a:gd name="f28" fmla="val 64"/>
                <a:gd name="f29" fmla="val 14"/>
                <a:gd name="f30" fmla="val 87"/>
                <a:gd name="f31" fmla="+- 0 0 -90"/>
                <a:gd name="f32" fmla="*/ f3 1 219"/>
                <a:gd name="f33" fmla="*/ f4 1 172"/>
                <a:gd name="f34" fmla="val f5"/>
                <a:gd name="f35" fmla="val f6"/>
                <a:gd name="f36" fmla="val f7"/>
                <a:gd name="f37" fmla="*/ f31 f0 1"/>
                <a:gd name="f38" fmla="+- f36 0 f34"/>
                <a:gd name="f39" fmla="+- f35 0 f34"/>
                <a:gd name="f40" fmla="*/ f37 1 f2"/>
                <a:gd name="f41" fmla="*/ f39 1 219"/>
                <a:gd name="f42" fmla="*/ f38 1 172"/>
                <a:gd name="f43" fmla="*/ 108 f39 1"/>
                <a:gd name="f44" fmla="*/ 0 f38 1"/>
                <a:gd name="f45" fmla="*/ 171 f39 1"/>
                <a:gd name="f46" fmla="*/ 25 f38 1"/>
                <a:gd name="f47" fmla="*/ 163 f39 1"/>
                <a:gd name="f48" fmla="*/ 151 f38 1"/>
                <a:gd name="f49" fmla="*/ 53 f39 1"/>
                <a:gd name="f50" fmla="*/ 150 f38 1"/>
                <a:gd name="f51" fmla="*/ 47 f39 1"/>
                <a:gd name="f52" fmla="*/ 26 f38 1"/>
                <a:gd name="f53" fmla="+- f40 0 f1"/>
                <a:gd name="f54" fmla="*/ f43 1 219"/>
                <a:gd name="f55" fmla="*/ f44 1 172"/>
                <a:gd name="f56" fmla="*/ f45 1 219"/>
                <a:gd name="f57" fmla="*/ f46 1 172"/>
                <a:gd name="f58" fmla="*/ f47 1 219"/>
                <a:gd name="f59" fmla="*/ f48 1 172"/>
                <a:gd name="f60" fmla="*/ f49 1 219"/>
                <a:gd name="f61" fmla="*/ f50 1 172"/>
                <a:gd name="f62" fmla="*/ f51 1 219"/>
                <a:gd name="f63" fmla="*/ f52 1 172"/>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219" h="172">
                  <a:moveTo>
                    <a:pt x="f8" y="f5"/>
                  </a:moveTo>
                  <a:cubicBezTo>
                    <a:pt x="f9" y="f10"/>
                    <a:pt x="f11" y="f12"/>
                    <a:pt x="f13" y="f14"/>
                  </a:cubicBezTo>
                  <a:cubicBezTo>
                    <a:pt x="f6" y="f15"/>
                    <a:pt x="f16" y="f17"/>
                    <a:pt x="f18" y="f19"/>
                  </a:cubicBezTo>
                  <a:cubicBezTo>
                    <a:pt x="f20" y="f7"/>
                    <a:pt x="f21" y="f13"/>
                    <a:pt x="f22" y="f23"/>
                  </a:cubicBezTo>
                  <a:cubicBezTo>
                    <a:pt x="f24" y="f25"/>
                    <a:pt x="f5" y="f15"/>
                    <a:pt x="f26" y="f27"/>
                  </a:cubicBezTo>
                  <a:cubicBezTo>
                    <a:pt x="f28" y="f29"/>
                    <a:pt x="f30" y="f10"/>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4" name="Freeform 22">
              <a:extLst>
                <a:ext uri="{FF2B5EF4-FFF2-40B4-BE49-F238E27FC236}">
                  <a16:creationId xmlns:a16="http://schemas.microsoft.com/office/drawing/2014/main" id="{0198401D-ECD6-B762-558A-9F83CAD1F09E}"/>
                </a:ext>
              </a:extLst>
            </p:cNvPr>
            <p:cNvSpPr/>
            <p:nvPr/>
          </p:nvSpPr>
          <p:spPr>
            <a:xfrm>
              <a:off x="4688567" y="3699068"/>
              <a:ext cx="296859" cy="254002"/>
            </a:xfrm>
            <a:custGeom>
              <a:avLst/>
              <a:gdLst>
                <a:gd name="f0" fmla="val 10800000"/>
                <a:gd name="f1" fmla="val 5400000"/>
                <a:gd name="f2" fmla="val 180"/>
                <a:gd name="f3" fmla="val w"/>
                <a:gd name="f4" fmla="val h"/>
                <a:gd name="f5" fmla="val 0"/>
                <a:gd name="f6" fmla="val 208"/>
                <a:gd name="f7" fmla="val 178"/>
                <a:gd name="f8" fmla="val 106"/>
                <a:gd name="f9" fmla="val 6"/>
                <a:gd name="f10" fmla="val 132"/>
                <a:gd name="f11" fmla="val 5"/>
                <a:gd name="f12" fmla="val 155"/>
                <a:gd name="f13" fmla="val 13"/>
                <a:gd name="f14" fmla="val 174"/>
                <a:gd name="f15" fmla="val 30"/>
                <a:gd name="f16" fmla="val 206"/>
                <a:gd name="f17" fmla="val 57"/>
                <a:gd name="f18" fmla="val 103"/>
                <a:gd name="f19" fmla="val 179"/>
                <a:gd name="f20" fmla="val 134"/>
                <a:gd name="f21" fmla="val 139"/>
                <a:gd name="f22" fmla="val 59"/>
                <a:gd name="f23" fmla="val 23"/>
                <a:gd name="f24" fmla="val 126"/>
                <a:gd name="f25" fmla="val 94"/>
                <a:gd name="f26" fmla="val 7"/>
                <a:gd name="f27" fmla="val 49"/>
                <a:gd name="f28" fmla="val 41"/>
                <a:gd name="f29" fmla="val 26"/>
                <a:gd name="f30" fmla="val 60"/>
                <a:gd name="f31" fmla="val 14"/>
                <a:gd name="f32" fmla="val 83"/>
                <a:gd name="f33" fmla="val 9"/>
                <a:gd name="f34" fmla="val 104"/>
                <a:gd name="f35" fmla="val 105"/>
                <a:gd name="f36" fmla="val 2"/>
                <a:gd name="f37" fmla="val 4"/>
                <a:gd name="f38" fmla="+- 0 0 -90"/>
                <a:gd name="f39" fmla="*/ f3 1 208"/>
                <a:gd name="f40" fmla="*/ f4 1 178"/>
                <a:gd name="f41" fmla="val f5"/>
                <a:gd name="f42" fmla="val f6"/>
                <a:gd name="f43" fmla="val f7"/>
                <a:gd name="f44" fmla="*/ f38 f0 1"/>
                <a:gd name="f45" fmla="+- f43 0 f41"/>
                <a:gd name="f46" fmla="+- f42 0 f41"/>
                <a:gd name="f47" fmla="*/ f44 1 f2"/>
                <a:gd name="f48" fmla="*/ f46 1 208"/>
                <a:gd name="f49" fmla="*/ f45 1 178"/>
                <a:gd name="f50" fmla="*/ 106 f46 1"/>
                <a:gd name="f51" fmla="*/ 6 f45 1"/>
                <a:gd name="f52" fmla="*/ 174 f46 1"/>
                <a:gd name="f53" fmla="*/ 30 f45 1"/>
                <a:gd name="f54" fmla="*/ 179 f46 1"/>
                <a:gd name="f55" fmla="*/ 134 f45 1"/>
                <a:gd name="f56" fmla="*/ 23 f46 1"/>
                <a:gd name="f57" fmla="*/ 126 f45 1"/>
                <a:gd name="f58" fmla="*/ 41 f46 1"/>
                <a:gd name="f59" fmla="*/ 26 f45 1"/>
                <a:gd name="f60" fmla="*/ 104 f46 1"/>
                <a:gd name="f61" fmla="*/ 0 f45 1"/>
                <a:gd name="f62" fmla="+- f47 0 f1"/>
                <a:gd name="f63" fmla="*/ f50 1 208"/>
                <a:gd name="f64" fmla="*/ f51 1 178"/>
                <a:gd name="f65" fmla="*/ f52 1 208"/>
                <a:gd name="f66" fmla="*/ f53 1 178"/>
                <a:gd name="f67" fmla="*/ f54 1 208"/>
                <a:gd name="f68" fmla="*/ f55 1 178"/>
                <a:gd name="f69" fmla="*/ f56 1 208"/>
                <a:gd name="f70" fmla="*/ f57 1 178"/>
                <a:gd name="f71" fmla="*/ f58 1 208"/>
                <a:gd name="f72" fmla="*/ f59 1 178"/>
                <a:gd name="f73" fmla="*/ f60 1 208"/>
                <a:gd name="f74" fmla="*/ f61 1 178"/>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208" h="178">
                  <a:moveTo>
                    <a:pt x="f8" y="f9"/>
                  </a:moveTo>
                  <a:cubicBezTo>
                    <a:pt x="f10" y="f11"/>
                    <a:pt x="f12" y="f13"/>
                    <a:pt x="f14" y="f15"/>
                  </a:cubicBezTo>
                  <a:cubicBezTo>
                    <a:pt x="f16" y="f17"/>
                    <a:pt x="f6" y="f18"/>
                    <a:pt x="f19" y="f20"/>
                  </a:cubicBezTo>
                  <a:cubicBezTo>
                    <a:pt x="f21" y="f7"/>
                    <a:pt x="f22" y="f14"/>
                    <a:pt x="f23" y="f24"/>
                  </a:cubicBezTo>
                  <a:cubicBezTo>
                    <a:pt x="f5" y="f25"/>
                    <a:pt x="f26" y="f27"/>
                    <a:pt x="f28" y="f29"/>
                  </a:cubicBezTo>
                  <a:cubicBezTo>
                    <a:pt x="f30" y="f31"/>
                    <a:pt x="f32" y="f33"/>
                    <a:pt x="f34" y="f5"/>
                  </a:cubicBezTo>
                  <a:cubicBezTo>
                    <a:pt x="f35" y="f36"/>
                    <a:pt x="f35" y="f37"/>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23">
              <a:extLst>
                <a:ext uri="{FF2B5EF4-FFF2-40B4-BE49-F238E27FC236}">
                  <a16:creationId xmlns:a16="http://schemas.microsoft.com/office/drawing/2014/main" id="{F2C047D2-9DA9-0AC7-6050-EF2A58BFC23F}"/>
                </a:ext>
              </a:extLst>
            </p:cNvPr>
            <p:cNvSpPr/>
            <p:nvPr/>
          </p:nvSpPr>
          <p:spPr>
            <a:xfrm>
              <a:off x="5217200" y="2610045"/>
              <a:ext cx="280985" cy="244473"/>
            </a:xfrm>
            <a:custGeom>
              <a:avLst/>
              <a:gdLst>
                <a:gd name="f0" fmla="val 10800000"/>
                <a:gd name="f1" fmla="val 5400000"/>
                <a:gd name="f2" fmla="val 180"/>
                <a:gd name="f3" fmla="val w"/>
                <a:gd name="f4" fmla="val h"/>
                <a:gd name="f5" fmla="val 0"/>
                <a:gd name="f6" fmla="val 196"/>
                <a:gd name="f7" fmla="val 171"/>
                <a:gd name="f8" fmla="val 100"/>
                <a:gd name="f9" fmla="val 3"/>
                <a:gd name="f10" fmla="val 155"/>
                <a:gd name="f11" fmla="val 39"/>
                <a:gd name="f12" fmla="val 195"/>
                <a:gd name="f13" fmla="val 86"/>
                <a:gd name="f14" fmla="val 194"/>
                <a:gd name="f15" fmla="val 123"/>
                <a:gd name="f16" fmla="val 163"/>
                <a:gd name="f17" fmla="val 153"/>
                <a:gd name="f18" fmla="val 117"/>
                <a:gd name="f19" fmla="val 162"/>
                <a:gd name="f20" fmla="val 66"/>
                <a:gd name="f21" fmla="val 13"/>
                <a:gd name="f22" fmla="val 137"/>
                <a:gd name="f23" fmla="val 6"/>
                <a:gd name="f24" fmla="val 93"/>
                <a:gd name="f25" fmla="val 49"/>
                <a:gd name="f26" fmla="val 46"/>
                <a:gd name="f27" fmla="+- 0 0 -90"/>
                <a:gd name="f28" fmla="*/ f3 1 196"/>
                <a:gd name="f29" fmla="*/ f4 1 171"/>
                <a:gd name="f30" fmla="val f5"/>
                <a:gd name="f31" fmla="val f6"/>
                <a:gd name="f32" fmla="val f7"/>
                <a:gd name="f33" fmla="*/ f27 f0 1"/>
                <a:gd name="f34" fmla="+- f32 0 f30"/>
                <a:gd name="f35" fmla="+- f31 0 f30"/>
                <a:gd name="f36" fmla="*/ f33 1 f2"/>
                <a:gd name="f37" fmla="*/ f35 1 196"/>
                <a:gd name="f38" fmla="*/ f34 1 171"/>
                <a:gd name="f39" fmla="*/ 100 f35 1"/>
                <a:gd name="f40" fmla="*/ 3 f34 1"/>
                <a:gd name="f41" fmla="*/ 195 f35 1"/>
                <a:gd name="f42" fmla="*/ 86 f34 1"/>
                <a:gd name="f43" fmla="*/ 117 f35 1"/>
                <a:gd name="f44" fmla="*/ 162 f34 1"/>
                <a:gd name="f45" fmla="*/ 6 f35 1"/>
                <a:gd name="f46" fmla="*/ 93 f34 1"/>
                <a:gd name="f47" fmla="+- f36 0 f1"/>
                <a:gd name="f48" fmla="*/ f39 1 196"/>
                <a:gd name="f49" fmla="*/ f40 1 171"/>
                <a:gd name="f50" fmla="*/ f41 1 196"/>
                <a:gd name="f51" fmla="*/ f42 1 171"/>
                <a:gd name="f52" fmla="*/ f43 1 196"/>
                <a:gd name="f53" fmla="*/ f44 1 171"/>
                <a:gd name="f54" fmla="*/ f45 1 196"/>
                <a:gd name="f55" fmla="*/ f46 1 171"/>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196" h="171">
                  <a:moveTo>
                    <a:pt x="f8" y="f9"/>
                  </a:moveTo>
                  <a:cubicBezTo>
                    <a:pt x="f10" y="f9"/>
                    <a:pt x="f6" y="f11"/>
                    <a:pt x="f12" y="f13"/>
                  </a:cubicBezTo>
                  <a:cubicBezTo>
                    <a:pt x="f14" y="f15"/>
                    <a:pt x="f16" y="f17"/>
                    <a:pt x="f18" y="f19"/>
                  </a:cubicBezTo>
                  <a:cubicBezTo>
                    <a:pt x="f20" y="f7"/>
                    <a:pt x="f21" y="f22"/>
                    <a:pt x="f23" y="f24"/>
                  </a:cubicBezTo>
                  <a:cubicBezTo>
                    <a:pt x="f5" y="f25"/>
                    <a:pt x="f26" y="f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6" name="Freeform 24">
              <a:extLst>
                <a:ext uri="{FF2B5EF4-FFF2-40B4-BE49-F238E27FC236}">
                  <a16:creationId xmlns:a16="http://schemas.microsoft.com/office/drawing/2014/main" id="{23B3F520-CDCF-2641-4689-1E4BC6DD8FC8}"/>
                </a:ext>
              </a:extLst>
            </p:cNvPr>
            <p:cNvSpPr/>
            <p:nvPr/>
          </p:nvSpPr>
          <p:spPr>
            <a:xfrm>
              <a:off x="4312328" y="2416375"/>
              <a:ext cx="284158" cy="236536"/>
            </a:xfrm>
            <a:custGeom>
              <a:avLst/>
              <a:gdLst>
                <a:gd name="f0" fmla="val 10800000"/>
                <a:gd name="f1" fmla="val 5400000"/>
                <a:gd name="f2" fmla="val 180"/>
                <a:gd name="f3" fmla="val w"/>
                <a:gd name="f4" fmla="val h"/>
                <a:gd name="f5" fmla="val 0"/>
                <a:gd name="f6" fmla="val 199"/>
                <a:gd name="f7" fmla="val 166"/>
                <a:gd name="f8" fmla="val 102"/>
                <a:gd name="f9" fmla="val 57"/>
                <a:gd name="f10" fmla="val 164"/>
                <a:gd name="f11" fmla="val 16"/>
                <a:gd name="f12" fmla="val 136"/>
                <a:gd name="f13" fmla="val 8"/>
                <a:gd name="f14" fmla="val 100"/>
                <a:gd name="f15" fmla="val 60"/>
                <a:gd name="f16" fmla="val 25"/>
                <a:gd name="f17" fmla="val 22"/>
                <a:gd name="f18" fmla="val 69"/>
                <a:gd name="f19" fmla="val 9"/>
                <a:gd name="f20" fmla="val 98"/>
                <a:gd name="f21" fmla="val 127"/>
                <a:gd name="f22" fmla="val 3"/>
                <a:gd name="f23" fmla="val 154"/>
                <a:gd name="f24" fmla="val 18"/>
                <a:gd name="f25" fmla="val 182"/>
                <a:gd name="f26" fmla="val 34"/>
                <a:gd name="f27" fmla="val 196"/>
                <a:gd name="f28" fmla="val 91"/>
                <a:gd name="f29" fmla="val 193"/>
                <a:gd name="f30" fmla="val 124"/>
                <a:gd name="f31" fmla="val 171"/>
                <a:gd name="f32" fmla="val 144"/>
                <a:gd name="f33" fmla="val 142"/>
                <a:gd name="f34" fmla="val 156"/>
                <a:gd name="f35" fmla="val 129"/>
                <a:gd name="f36" fmla="val 161"/>
                <a:gd name="f37" fmla="val 115"/>
                <a:gd name="f38" fmla="val 162"/>
                <a:gd name="f39" fmla="+- 0 0 -90"/>
                <a:gd name="f40" fmla="*/ f3 1 199"/>
                <a:gd name="f41" fmla="*/ f4 1 166"/>
                <a:gd name="f42" fmla="val f5"/>
                <a:gd name="f43" fmla="val f6"/>
                <a:gd name="f44" fmla="val f7"/>
                <a:gd name="f45" fmla="*/ f39 f0 1"/>
                <a:gd name="f46" fmla="+- f44 0 f42"/>
                <a:gd name="f47" fmla="+- f43 0 f42"/>
                <a:gd name="f48" fmla="*/ f45 1 f2"/>
                <a:gd name="f49" fmla="*/ f47 1 199"/>
                <a:gd name="f50" fmla="*/ f46 1 166"/>
                <a:gd name="f51" fmla="*/ 102 f47 1"/>
                <a:gd name="f52" fmla="*/ 166 f46 1"/>
                <a:gd name="f53" fmla="*/ 8 f47 1"/>
                <a:gd name="f54" fmla="*/ 100 f46 1"/>
                <a:gd name="f55" fmla="*/ 69 f47 1"/>
                <a:gd name="f56" fmla="*/ 9 f46 1"/>
                <a:gd name="f57" fmla="*/ 154 f47 1"/>
                <a:gd name="f58" fmla="*/ 18 f46 1"/>
                <a:gd name="f59" fmla="*/ 196 f47 1"/>
                <a:gd name="f60" fmla="*/ 91 f46 1"/>
                <a:gd name="f61" fmla="*/ 142 f47 1"/>
                <a:gd name="f62" fmla="*/ 156 f46 1"/>
                <a:gd name="f63" fmla="+- f48 0 f1"/>
                <a:gd name="f64" fmla="*/ f51 1 199"/>
                <a:gd name="f65" fmla="*/ f52 1 166"/>
                <a:gd name="f66" fmla="*/ f53 1 199"/>
                <a:gd name="f67" fmla="*/ f54 1 166"/>
                <a:gd name="f68" fmla="*/ f55 1 199"/>
                <a:gd name="f69" fmla="*/ f56 1 166"/>
                <a:gd name="f70" fmla="*/ f57 1 199"/>
                <a:gd name="f71" fmla="*/ f58 1 166"/>
                <a:gd name="f72" fmla="*/ f59 1 199"/>
                <a:gd name="f73" fmla="*/ f60 1 166"/>
                <a:gd name="f74" fmla="*/ f61 1 199"/>
                <a:gd name="f75" fmla="*/ f62 1 166"/>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199" h="166">
                  <a:moveTo>
                    <a:pt x="f8" y="f7"/>
                  </a:moveTo>
                  <a:cubicBezTo>
                    <a:pt x="f9" y="f10"/>
                    <a:pt x="f11" y="f12"/>
                    <a:pt x="f13" y="f14"/>
                  </a:cubicBezTo>
                  <a:cubicBezTo>
                    <a:pt x="f5" y="f15"/>
                    <a:pt x="f16" y="f17"/>
                    <a:pt x="f18" y="f19"/>
                  </a:cubicBezTo>
                  <a:cubicBezTo>
                    <a:pt x="f20" y="f5"/>
                    <a:pt x="f21" y="f22"/>
                    <a:pt x="f23" y="f24"/>
                  </a:cubicBezTo>
                  <a:cubicBezTo>
                    <a:pt x="f25" y="f26"/>
                    <a:pt x="f6" y="f9"/>
                    <a:pt x="f27" y="f28"/>
                  </a:cubicBezTo>
                  <a:cubicBezTo>
                    <a:pt x="f29" y="f30"/>
                    <a:pt x="f31" y="f32"/>
                    <a:pt x="f33" y="f34"/>
                  </a:cubicBezTo>
                  <a:cubicBezTo>
                    <a:pt x="f35" y="f36"/>
                    <a:pt x="f37" y="f38"/>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25">
              <a:extLst>
                <a:ext uri="{FF2B5EF4-FFF2-40B4-BE49-F238E27FC236}">
                  <a16:creationId xmlns:a16="http://schemas.microsoft.com/office/drawing/2014/main" id="{05FA2F56-A1B6-83DB-200D-262D40161410}"/>
                </a:ext>
              </a:extLst>
            </p:cNvPr>
            <p:cNvSpPr/>
            <p:nvPr/>
          </p:nvSpPr>
          <p:spPr>
            <a:xfrm>
              <a:off x="5223555" y="3195837"/>
              <a:ext cx="276221" cy="238128"/>
            </a:xfrm>
            <a:custGeom>
              <a:avLst/>
              <a:gdLst>
                <a:gd name="f0" fmla="val 10800000"/>
                <a:gd name="f1" fmla="val 5400000"/>
                <a:gd name="f2" fmla="val 180"/>
                <a:gd name="f3" fmla="val w"/>
                <a:gd name="f4" fmla="val h"/>
                <a:gd name="f5" fmla="val 0"/>
                <a:gd name="f6" fmla="val 193"/>
                <a:gd name="f7" fmla="val 167"/>
                <a:gd name="f8" fmla="val 97"/>
                <a:gd name="f9" fmla="val 148"/>
                <a:gd name="f10" fmla="val 2"/>
                <a:gd name="f11" fmla="val 190"/>
                <a:gd name="f12" fmla="val 36"/>
                <a:gd name="f13" fmla="val 191"/>
                <a:gd name="f14" fmla="val 78"/>
                <a:gd name="f15" fmla="val 139"/>
                <a:gd name="f16" fmla="val 129"/>
                <a:gd name="f17" fmla="val 84"/>
                <a:gd name="f18" fmla="val 161"/>
                <a:gd name="f19" fmla="val 71"/>
                <a:gd name="f20" fmla="val 159"/>
                <a:gd name="f21" fmla="val 58"/>
                <a:gd name="f22" fmla="val 155"/>
                <a:gd name="f23" fmla="val 47"/>
                <a:gd name="f24" fmla="val 149"/>
                <a:gd name="f25" fmla="val 17"/>
                <a:gd name="f26" fmla="val 134"/>
                <a:gd name="f27" fmla="val 111"/>
                <a:gd name="f28" fmla="val 76"/>
                <a:gd name="f29" fmla="val 5"/>
                <a:gd name="f30" fmla="val 43"/>
                <a:gd name="f31" fmla="val 25"/>
                <a:gd name="f32" fmla="val 23"/>
                <a:gd name="f33" fmla="val 53"/>
                <a:gd name="f34" fmla="val 11"/>
                <a:gd name="f35" fmla="val 67"/>
                <a:gd name="f36" fmla="val 83"/>
                <a:gd name="f37" fmla="val 3"/>
                <a:gd name="f38" fmla="+- 0 0 -90"/>
                <a:gd name="f39" fmla="*/ f3 1 193"/>
                <a:gd name="f40" fmla="*/ f4 1 167"/>
                <a:gd name="f41" fmla="val f5"/>
                <a:gd name="f42" fmla="val f6"/>
                <a:gd name="f43" fmla="val f7"/>
                <a:gd name="f44" fmla="*/ f38 f0 1"/>
                <a:gd name="f45" fmla="+- f43 0 f41"/>
                <a:gd name="f46" fmla="+- f42 0 f41"/>
                <a:gd name="f47" fmla="*/ f44 1 f2"/>
                <a:gd name="f48" fmla="*/ f46 1 193"/>
                <a:gd name="f49" fmla="*/ f45 1 167"/>
                <a:gd name="f50" fmla="*/ 97 f46 1"/>
                <a:gd name="f51" fmla="*/ 0 f45 1"/>
                <a:gd name="f52" fmla="*/ 191 f46 1"/>
                <a:gd name="f53" fmla="*/ 78 f45 1"/>
                <a:gd name="f54" fmla="*/ 84 f46 1"/>
                <a:gd name="f55" fmla="*/ 161 f45 1"/>
                <a:gd name="f56" fmla="*/ 47 f46 1"/>
                <a:gd name="f57" fmla="*/ 149 f45 1"/>
                <a:gd name="f58" fmla="*/ 2 f46 1"/>
                <a:gd name="f59" fmla="*/ 76 f45 1"/>
                <a:gd name="f60" fmla="*/ 53 f46 1"/>
                <a:gd name="f61" fmla="*/ 11 f45 1"/>
                <a:gd name="f62" fmla="+- f47 0 f1"/>
                <a:gd name="f63" fmla="*/ f50 1 193"/>
                <a:gd name="f64" fmla="*/ f51 1 167"/>
                <a:gd name="f65" fmla="*/ f52 1 193"/>
                <a:gd name="f66" fmla="*/ f53 1 167"/>
                <a:gd name="f67" fmla="*/ f54 1 193"/>
                <a:gd name="f68" fmla="*/ f55 1 167"/>
                <a:gd name="f69" fmla="*/ f56 1 193"/>
                <a:gd name="f70" fmla="*/ f57 1 167"/>
                <a:gd name="f71" fmla="*/ f58 1 193"/>
                <a:gd name="f72" fmla="*/ f59 1 167"/>
                <a:gd name="f73" fmla="*/ f60 1 193"/>
                <a:gd name="f74" fmla="*/ f61 1 167"/>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193" h="167">
                  <a:moveTo>
                    <a:pt x="f8" y="f5"/>
                  </a:moveTo>
                  <a:cubicBezTo>
                    <a:pt x="f9" y="f10"/>
                    <a:pt x="f11" y="f12"/>
                    <a:pt x="f13" y="f14"/>
                  </a:cubicBezTo>
                  <a:cubicBezTo>
                    <a:pt x="f6" y="f15"/>
                    <a:pt x="f16" y="f7"/>
                    <a:pt x="f17" y="f18"/>
                  </a:cubicBezTo>
                  <a:cubicBezTo>
                    <a:pt x="f19" y="f20"/>
                    <a:pt x="f21" y="f22"/>
                    <a:pt x="f23" y="f24"/>
                  </a:cubicBezTo>
                  <a:cubicBezTo>
                    <a:pt x="f25" y="f26"/>
                    <a:pt x="f5" y="f27"/>
                    <a:pt x="f10" y="f28"/>
                  </a:cubicBezTo>
                  <a:cubicBezTo>
                    <a:pt x="f29" y="f30"/>
                    <a:pt x="f31" y="f32"/>
                    <a:pt x="f33" y="f34"/>
                  </a:cubicBezTo>
                  <a:cubicBezTo>
                    <a:pt x="f35" y="f29"/>
                    <a:pt x="f36" y="f37"/>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26">
              <a:extLst>
                <a:ext uri="{FF2B5EF4-FFF2-40B4-BE49-F238E27FC236}">
                  <a16:creationId xmlns:a16="http://schemas.microsoft.com/office/drawing/2014/main" id="{E8C5103F-FC28-AA9B-40E1-E2BB1983E00B}"/>
                </a:ext>
              </a:extLst>
            </p:cNvPr>
            <p:cNvSpPr/>
            <p:nvPr/>
          </p:nvSpPr>
          <p:spPr>
            <a:xfrm>
              <a:off x="4383761" y="3332357"/>
              <a:ext cx="292095" cy="244473"/>
            </a:xfrm>
            <a:custGeom>
              <a:avLst/>
              <a:gdLst>
                <a:gd name="f0" fmla="val 10800000"/>
                <a:gd name="f1" fmla="val 5400000"/>
                <a:gd name="f2" fmla="val 180"/>
                <a:gd name="f3" fmla="val w"/>
                <a:gd name="f4" fmla="val h"/>
                <a:gd name="f5" fmla="val 0"/>
                <a:gd name="f6" fmla="val 204"/>
                <a:gd name="f7" fmla="val 170"/>
                <a:gd name="f8" fmla="val 97"/>
                <a:gd name="f9" fmla="val 41"/>
                <a:gd name="f10" fmla="val 166"/>
                <a:gd name="f11" fmla="val 129"/>
                <a:gd name="f12" fmla="val 2"/>
                <a:gd name="f13" fmla="val 82"/>
                <a:gd name="f14" fmla="val 3"/>
                <a:gd name="f15" fmla="val 56"/>
                <a:gd name="f16" fmla="val 17"/>
                <a:gd name="f17" fmla="val 37"/>
                <a:gd name="f18" fmla="val 38"/>
                <a:gd name="f19" fmla="val 23"/>
                <a:gd name="f20" fmla="val 73"/>
                <a:gd name="f21" fmla="val 124"/>
                <a:gd name="f22" fmla="val 1"/>
                <a:gd name="f23" fmla="val 158"/>
                <a:gd name="f24" fmla="val 25"/>
                <a:gd name="f25" fmla="val 59"/>
                <a:gd name="f26" fmla="val 203"/>
                <a:gd name="f27" fmla="val 120"/>
                <a:gd name="f28" fmla="val 154"/>
                <a:gd name="f29" fmla="val 150"/>
                <a:gd name="f30" fmla="val 137"/>
                <a:gd name="f31" fmla="val 160"/>
                <a:gd name="f32" fmla="val 116"/>
                <a:gd name="f33" fmla="val 164"/>
                <a:gd name="f34" fmla="+- 0 0 -90"/>
                <a:gd name="f35" fmla="*/ f3 1 204"/>
                <a:gd name="f36" fmla="*/ f4 1 170"/>
                <a:gd name="f37" fmla="val f5"/>
                <a:gd name="f38" fmla="val f6"/>
                <a:gd name="f39" fmla="val f7"/>
                <a:gd name="f40" fmla="*/ f34 f0 1"/>
                <a:gd name="f41" fmla="+- f39 0 f37"/>
                <a:gd name="f42" fmla="+- f38 0 f37"/>
                <a:gd name="f43" fmla="*/ f40 1 f2"/>
                <a:gd name="f44" fmla="*/ f42 1 204"/>
                <a:gd name="f45" fmla="*/ f41 1 170"/>
                <a:gd name="f46" fmla="*/ 97 f42 1"/>
                <a:gd name="f47" fmla="*/ 170 f41 1"/>
                <a:gd name="f48" fmla="*/ 2 f42 1"/>
                <a:gd name="f49" fmla="*/ 82 f41 1"/>
                <a:gd name="f50" fmla="*/ 38 f42 1"/>
                <a:gd name="f51" fmla="*/ 23 f41 1"/>
                <a:gd name="f52" fmla="*/ 158 f42 1"/>
                <a:gd name="f53" fmla="*/ 25 f41 1"/>
                <a:gd name="f54" fmla="*/ 154 f42 1"/>
                <a:gd name="f55" fmla="*/ 150 f41 1"/>
                <a:gd name="f56" fmla="+- f43 0 f1"/>
                <a:gd name="f57" fmla="*/ f46 1 204"/>
                <a:gd name="f58" fmla="*/ f47 1 170"/>
                <a:gd name="f59" fmla="*/ f48 1 204"/>
                <a:gd name="f60" fmla="*/ f49 1 170"/>
                <a:gd name="f61" fmla="*/ f50 1 204"/>
                <a:gd name="f62" fmla="*/ f51 1 170"/>
                <a:gd name="f63" fmla="*/ f52 1 204"/>
                <a:gd name="f64" fmla="*/ f53 1 170"/>
                <a:gd name="f65" fmla="*/ f54 1 204"/>
                <a:gd name="f66" fmla="*/ f55 1 170"/>
                <a:gd name="f67" fmla="*/ 0 1 f44"/>
                <a:gd name="f68" fmla="*/ f38 1 f44"/>
                <a:gd name="f69" fmla="*/ 0 1 f45"/>
                <a:gd name="f70" fmla="*/ f39 1 f45"/>
                <a:gd name="f71" fmla="*/ f57 1 f44"/>
                <a:gd name="f72" fmla="*/ f58 1 f45"/>
                <a:gd name="f73" fmla="*/ f59 1 f44"/>
                <a:gd name="f74" fmla="*/ f60 1 f45"/>
                <a:gd name="f75" fmla="*/ f61 1 f44"/>
                <a:gd name="f76" fmla="*/ f62 1 f45"/>
                <a:gd name="f77" fmla="*/ f63 1 f44"/>
                <a:gd name="f78" fmla="*/ f64 1 f45"/>
                <a:gd name="f79" fmla="*/ f65 1 f44"/>
                <a:gd name="f80" fmla="*/ f66 1 f45"/>
                <a:gd name="f81" fmla="*/ f67 f35 1"/>
                <a:gd name="f82" fmla="*/ f68 f35 1"/>
                <a:gd name="f83" fmla="*/ f70 f36 1"/>
                <a:gd name="f84" fmla="*/ f69 f36 1"/>
                <a:gd name="f85" fmla="*/ f71 f35 1"/>
                <a:gd name="f86" fmla="*/ f72 f36 1"/>
                <a:gd name="f87" fmla="*/ f73 f35 1"/>
                <a:gd name="f88" fmla="*/ f74 f36 1"/>
                <a:gd name="f89" fmla="*/ f75 f35 1"/>
                <a:gd name="f90" fmla="*/ f76 f36 1"/>
                <a:gd name="f91" fmla="*/ f77 f35 1"/>
                <a:gd name="f92" fmla="*/ f78 f36 1"/>
                <a:gd name="f93" fmla="*/ f79 f35 1"/>
                <a:gd name="f94" fmla="*/ f80 f36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93" y="f94"/>
                </a:cxn>
                <a:cxn ang="f56">
                  <a:pos x="f85" y="f86"/>
                </a:cxn>
              </a:cxnLst>
              <a:rect l="f81" t="f84" r="f82" b="f83"/>
              <a:pathLst>
                <a:path w="204" h="170">
                  <a:moveTo>
                    <a:pt x="f8" y="f7"/>
                  </a:moveTo>
                  <a:cubicBezTo>
                    <a:pt x="f9" y="f10"/>
                    <a:pt x="f5" y="f11"/>
                    <a:pt x="f12" y="f13"/>
                  </a:cubicBezTo>
                  <a:cubicBezTo>
                    <a:pt x="f14" y="f15"/>
                    <a:pt x="f16" y="f17"/>
                    <a:pt x="f18" y="f19"/>
                  </a:cubicBezTo>
                  <a:cubicBezTo>
                    <a:pt x="f20" y="f5"/>
                    <a:pt x="f21" y="f22"/>
                    <a:pt x="f23" y="f24"/>
                  </a:cubicBezTo>
                  <a:cubicBezTo>
                    <a:pt x="f6" y="f25"/>
                    <a:pt x="f26" y="f27"/>
                    <a:pt x="f28" y="f29"/>
                  </a:cubicBezTo>
                  <a:cubicBezTo>
                    <a:pt x="f30" y="f31"/>
                    <a:pt x="f32" y="f33"/>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9" name="Freeform 27">
              <a:extLst>
                <a:ext uri="{FF2B5EF4-FFF2-40B4-BE49-F238E27FC236}">
                  <a16:creationId xmlns:a16="http://schemas.microsoft.com/office/drawing/2014/main" id="{D20B4F0C-179B-8FDF-7833-60BF11EDD440}"/>
                </a:ext>
              </a:extLst>
            </p:cNvPr>
            <p:cNvSpPr/>
            <p:nvPr/>
          </p:nvSpPr>
          <p:spPr>
            <a:xfrm>
              <a:off x="4920340" y="2711644"/>
              <a:ext cx="293686" cy="242892"/>
            </a:xfrm>
            <a:custGeom>
              <a:avLst/>
              <a:gdLst>
                <a:gd name="f0" fmla="val 10800000"/>
                <a:gd name="f1" fmla="val 5400000"/>
                <a:gd name="f2" fmla="val 180"/>
                <a:gd name="f3" fmla="val w"/>
                <a:gd name="f4" fmla="val h"/>
                <a:gd name="f5" fmla="val 0"/>
                <a:gd name="f6" fmla="val 205"/>
                <a:gd name="f7" fmla="val 169"/>
                <a:gd name="f8" fmla="val 110"/>
                <a:gd name="f9" fmla="val 128"/>
                <a:gd name="f10" fmla="val 5"/>
                <a:gd name="f11" fmla="val 145"/>
                <a:gd name="f12" fmla="val 9"/>
                <a:gd name="f13" fmla="val 160"/>
                <a:gd name="f14" fmla="val 16"/>
                <a:gd name="f15" fmla="val 187"/>
                <a:gd name="f16" fmla="val 29"/>
                <a:gd name="f17" fmla="val 204"/>
                <a:gd name="f18" fmla="val 51"/>
                <a:gd name="f19" fmla="val 82"/>
                <a:gd name="f20" fmla="val 113"/>
                <a:gd name="f21" fmla="val 188"/>
                <a:gd name="f22" fmla="val 136"/>
                <a:gd name="f23" fmla="val 161"/>
                <a:gd name="f24" fmla="val 150"/>
                <a:gd name="f25" fmla="val 124"/>
                <a:gd name="f26" fmla="val 87"/>
                <a:gd name="f27" fmla="val 168"/>
                <a:gd name="f28" fmla="val 52"/>
                <a:gd name="f29" fmla="val 146"/>
                <a:gd name="f30" fmla="val 3"/>
                <a:gd name="f31" fmla="val 44"/>
                <a:gd name="f32" fmla="val 59"/>
                <a:gd name="f33" fmla="val 74"/>
                <a:gd name="f34" fmla="val 8"/>
                <a:gd name="f35" fmla="val 93"/>
                <a:gd name="f36" fmla="+- 0 0 -90"/>
                <a:gd name="f37" fmla="*/ f3 1 205"/>
                <a:gd name="f38" fmla="*/ f4 1 169"/>
                <a:gd name="f39" fmla="val f5"/>
                <a:gd name="f40" fmla="val f6"/>
                <a:gd name="f41" fmla="val f7"/>
                <a:gd name="f42" fmla="*/ f36 f0 1"/>
                <a:gd name="f43" fmla="+- f41 0 f39"/>
                <a:gd name="f44" fmla="+- f40 0 f39"/>
                <a:gd name="f45" fmla="*/ f42 1 f2"/>
                <a:gd name="f46" fmla="*/ f44 1 205"/>
                <a:gd name="f47" fmla="*/ f43 1 169"/>
                <a:gd name="f48" fmla="*/ 110 f44 1"/>
                <a:gd name="f49" fmla="*/ 0 f43 1"/>
                <a:gd name="f50" fmla="*/ 160 f44 1"/>
                <a:gd name="f51" fmla="*/ 16 f43 1"/>
                <a:gd name="f52" fmla="*/ 204 f44 1"/>
                <a:gd name="f53" fmla="*/ 82 f43 1"/>
                <a:gd name="f54" fmla="*/ 161 f44 1"/>
                <a:gd name="f55" fmla="*/ 150 f43 1"/>
                <a:gd name="f56" fmla="*/ 52 f44 1"/>
                <a:gd name="f57" fmla="*/ 146 f43 1"/>
                <a:gd name="f58" fmla="*/ 59 f44 1"/>
                <a:gd name="f59" fmla="+- f45 0 f1"/>
                <a:gd name="f60" fmla="*/ f48 1 205"/>
                <a:gd name="f61" fmla="*/ f49 1 169"/>
                <a:gd name="f62" fmla="*/ f50 1 205"/>
                <a:gd name="f63" fmla="*/ f51 1 169"/>
                <a:gd name="f64" fmla="*/ f52 1 205"/>
                <a:gd name="f65" fmla="*/ f53 1 169"/>
                <a:gd name="f66" fmla="*/ f54 1 205"/>
                <a:gd name="f67" fmla="*/ f55 1 169"/>
                <a:gd name="f68" fmla="*/ f56 1 205"/>
                <a:gd name="f69" fmla="*/ f57 1 169"/>
                <a:gd name="f70" fmla="*/ f58 1 205"/>
                <a:gd name="f71" fmla="*/ 0 1 f46"/>
                <a:gd name="f72" fmla="*/ f40 1 f46"/>
                <a:gd name="f73" fmla="*/ 0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6"/>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7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100" y="f93"/>
                </a:cxn>
                <a:cxn ang="f59">
                  <a:pos x="f90" y="f91"/>
                </a:cxn>
              </a:cxnLst>
              <a:rect l="f86" t="f89" r="f87" b="f88"/>
              <a:pathLst>
                <a:path w="205" h="169">
                  <a:moveTo>
                    <a:pt x="f8" y="f5"/>
                  </a:moveTo>
                  <a:cubicBezTo>
                    <a:pt x="f9" y="f10"/>
                    <a:pt x="f11" y="f12"/>
                    <a:pt x="f13" y="f14"/>
                  </a:cubicBezTo>
                  <a:cubicBezTo>
                    <a:pt x="f15" y="f16"/>
                    <a:pt x="f17" y="f18"/>
                    <a:pt x="f17" y="f19"/>
                  </a:cubicBezTo>
                  <a:cubicBezTo>
                    <a:pt x="f6" y="f20"/>
                    <a:pt x="f21" y="f22"/>
                    <a:pt x="f23" y="f24"/>
                  </a:cubicBezTo>
                  <a:cubicBezTo>
                    <a:pt x="f25" y="f7"/>
                    <a:pt x="f26" y="f27"/>
                    <a:pt x="f28" y="f29"/>
                  </a:cubicBezTo>
                  <a:cubicBezTo>
                    <a:pt x="f5" y="f20"/>
                    <a:pt x="f30" y="f31"/>
                    <a:pt x="f32" y="f14"/>
                  </a:cubicBezTo>
                  <a:cubicBezTo>
                    <a:pt x="f33" y="f34"/>
                    <a:pt x="f35" y="f10"/>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28">
              <a:extLst>
                <a:ext uri="{FF2B5EF4-FFF2-40B4-BE49-F238E27FC236}">
                  <a16:creationId xmlns:a16="http://schemas.microsoft.com/office/drawing/2014/main" id="{A3F87F24-94F4-9B57-D873-4D9F86C7295C}"/>
                </a:ext>
              </a:extLst>
            </p:cNvPr>
            <p:cNvSpPr/>
            <p:nvPr/>
          </p:nvSpPr>
          <p:spPr>
            <a:xfrm>
              <a:off x="3950381" y="3038670"/>
              <a:ext cx="307979" cy="242892"/>
            </a:xfrm>
            <a:custGeom>
              <a:avLst/>
              <a:gdLst>
                <a:gd name="f0" fmla="val 10800000"/>
                <a:gd name="f1" fmla="val 5400000"/>
                <a:gd name="f2" fmla="val 180"/>
                <a:gd name="f3" fmla="val w"/>
                <a:gd name="f4" fmla="val h"/>
                <a:gd name="f5" fmla="val 0"/>
                <a:gd name="f6" fmla="val 215"/>
                <a:gd name="f7" fmla="val 170"/>
                <a:gd name="f8" fmla="val 112"/>
                <a:gd name="f9" fmla="val 150"/>
                <a:gd name="f10" fmla="val 5"/>
                <a:gd name="f11" fmla="val 19"/>
                <a:gd name="f12" fmla="val 197"/>
                <a:gd name="f13" fmla="val 52"/>
                <a:gd name="f14" fmla="val 86"/>
                <a:gd name="f15" fmla="val 201"/>
                <a:gd name="f16" fmla="val 125"/>
                <a:gd name="f17" fmla="val 167"/>
                <a:gd name="f18" fmla="val 147"/>
                <a:gd name="f19" fmla="val 132"/>
                <a:gd name="f20" fmla="val 82"/>
                <a:gd name="f21" fmla="val 168"/>
                <a:gd name="f22" fmla="val 48"/>
                <a:gd name="f23" fmla="val 144"/>
                <a:gd name="f24" fmla="val 109"/>
                <a:gd name="f25" fmla="val 42"/>
                <a:gd name="f26" fmla="val 58"/>
                <a:gd name="f27" fmla="val 17"/>
                <a:gd name="f28" fmla="val 75"/>
                <a:gd name="f29" fmla="val 8"/>
                <a:gd name="f30" fmla="val 94"/>
                <a:gd name="f31" fmla="val 6"/>
                <a:gd name="f32" fmla="+- 0 0 -90"/>
                <a:gd name="f33" fmla="*/ f3 1 215"/>
                <a:gd name="f34" fmla="*/ f4 1 170"/>
                <a:gd name="f35" fmla="val f5"/>
                <a:gd name="f36" fmla="val f6"/>
                <a:gd name="f37" fmla="val f7"/>
                <a:gd name="f38" fmla="*/ f32 f0 1"/>
                <a:gd name="f39" fmla="+- f37 0 f35"/>
                <a:gd name="f40" fmla="+- f36 0 f35"/>
                <a:gd name="f41" fmla="*/ f38 1 f2"/>
                <a:gd name="f42" fmla="*/ f40 1 215"/>
                <a:gd name="f43" fmla="*/ f39 1 170"/>
                <a:gd name="f44" fmla="*/ 112 f40 1"/>
                <a:gd name="f45" fmla="*/ 0 f39 1"/>
                <a:gd name="f46" fmla="*/ 197 f40 1"/>
                <a:gd name="f47" fmla="*/ 52 f39 1"/>
                <a:gd name="f48" fmla="*/ 167 f40 1"/>
                <a:gd name="f49" fmla="*/ 147 f39 1"/>
                <a:gd name="f50" fmla="*/ 48 f40 1"/>
                <a:gd name="f51" fmla="*/ 144 f39 1"/>
                <a:gd name="f52" fmla="*/ 58 f40 1"/>
                <a:gd name="f53" fmla="*/ 17 f39 1"/>
                <a:gd name="f54" fmla="+- f41 0 f1"/>
                <a:gd name="f55" fmla="*/ f44 1 215"/>
                <a:gd name="f56" fmla="*/ f45 1 170"/>
                <a:gd name="f57" fmla="*/ f46 1 215"/>
                <a:gd name="f58" fmla="*/ f47 1 170"/>
                <a:gd name="f59" fmla="*/ f48 1 215"/>
                <a:gd name="f60" fmla="*/ f49 1 170"/>
                <a:gd name="f61" fmla="*/ f50 1 215"/>
                <a:gd name="f62" fmla="*/ f51 1 170"/>
                <a:gd name="f63" fmla="*/ f52 1 215"/>
                <a:gd name="f64" fmla="*/ f53 1 170"/>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215" h="170">
                  <a:moveTo>
                    <a:pt x="f8" y="f5"/>
                  </a:moveTo>
                  <a:cubicBezTo>
                    <a:pt x="f9" y="f10"/>
                    <a:pt x="f2" y="f11"/>
                    <a:pt x="f12" y="f13"/>
                  </a:cubicBezTo>
                  <a:cubicBezTo>
                    <a:pt x="f6" y="f14"/>
                    <a:pt x="f15" y="f16"/>
                    <a:pt x="f17" y="f18"/>
                  </a:cubicBezTo>
                  <a:cubicBezTo>
                    <a:pt x="f19" y="f7"/>
                    <a:pt x="f20" y="f21"/>
                    <a:pt x="f22" y="f23"/>
                  </a:cubicBezTo>
                  <a:cubicBezTo>
                    <a:pt x="f5" y="f24"/>
                    <a:pt x="f10" y="f25"/>
                    <a:pt x="f26" y="f27"/>
                  </a:cubicBezTo>
                  <a:cubicBezTo>
                    <a:pt x="f28" y="f29"/>
                    <a:pt x="f30" y="f31"/>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1" name="Freeform 29">
              <a:extLst>
                <a:ext uri="{FF2B5EF4-FFF2-40B4-BE49-F238E27FC236}">
                  <a16:creationId xmlns:a16="http://schemas.microsoft.com/office/drawing/2014/main" id="{5FB23535-8A70-195D-0E67-759D9A644B84}"/>
                </a:ext>
              </a:extLst>
            </p:cNvPr>
            <p:cNvSpPr/>
            <p:nvPr/>
          </p:nvSpPr>
          <p:spPr>
            <a:xfrm>
              <a:off x="4926686" y="3567312"/>
              <a:ext cx="309560" cy="244473"/>
            </a:xfrm>
            <a:custGeom>
              <a:avLst/>
              <a:gdLst>
                <a:gd name="f0" fmla="val 10800000"/>
                <a:gd name="f1" fmla="val 5400000"/>
                <a:gd name="f2" fmla="val 180"/>
                <a:gd name="f3" fmla="val w"/>
                <a:gd name="f4" fmla="val h"/>
                <a:gd name="f5" fmla="val 0"/>
                <a:gd name="f6" fmla="val 216"/>
                <a:gd name="f7" fmla="val 171"/>
                <a:gd name="f8" fmla="val 110"/>
                <a:gd name="f9" fmla="val 90"/>
                <a:gd name="f10" fmla="val 164"/>
                <a:gd name="f11" fmla="val 70"/>
                <a:gd name="f12" fmla="val 161"/>
                <a:gd name="f13" fmla="val 54"/>
                <a:gd name="f14" fmla="val 152"/>
                <a:gd name="f15" fmla="val 120"/>
                <a:gd name="f16" fmla="val 1"/>
                <a:gd name="f17" fmla="val 52"/>
                <a:gd name="f18" fmla="val 56"/>
                <a:gd name="f19" fmla="val 21"/>
                <a:gd name="f20" fmla="val 94"/>
                <a:gd name="f21" fmla="val 133"/>
                <a:gd name="f22" fmla="val 170"/>
                <a:gd name="f23" fmla="val 26"/>
                <a:gd name="f24" fmla="val 57"/>
                <a:gd name="f25" fmla="val 119"/>
                <a:gd name="f26" fmla="val 169"/>
                <a:gd name="f27" fmla="val 149"/>
                <a:gd name="f28" fmla="val 151"/>
                <a:gd name="f29" fmla="val 159"/>
                <a:gd name="f30" fmla="val 130"/>
                <a:gd name="f31" fmla="+- 0 0 -90"/>
                <a:gd name="f32" fmla="*/ f3 1 216"/>
                <a:gd name="f33" fmla="*/ f4 1 171"/>
                <a:gd name="f34" fmla="val f5"/>
                <a:gd name="f35" fmla="val f6"/>
                <a:gd name="f36" fmla="val f7"/>
                <a:gd name="f37" fmla="*/ f31 f0 1"/>
                <a:gd name="f38" fmla="+- f36 0 f34"/>
                <a:gd name="f39" fmla="+- f35 0 f34"/>
                <a:gd name="f40" fmla="*/ f37 1 f2"/>
                <a:gd name="f41" fmla="*/ f39 1 216"/>
                <a:gd name="f42" fmla="*/ f38 1 171"/>
                <a:gd name="f43" fmla="*/ 110 f39 1"/>
                <a:gd name="f44" fmla="*/ 171 f38 1"/>
                <a:gd name="f45" fmla="*/ 54 f39 1"/>
                <a:gd name="f46" fmla="*/ 152 f38 1"/>
                <a:gd name="f47" fmla="*/ 56 f39 1"/>
                <a:gd name="f48" fmla="*/ 21 f38 1"/>
                <a:gd name="f49" fmla="*/ 170 f39 1"/>
                <a:gd name="f50" fmla="*/ 26 f38 1"/>
                <a:gd name="f51" fmla="*/ 169 f39 1"/>
                <a:gd name="f52" fmla="*/ 149 f38 1"/>
                <a:gd name="f53" fmla="+- f40 0 f1"/>
                <a:gd name="f54" fmla="*/ f43 1 216"/>
                <a:gd name="f55" fmla="*/ f44 1 171"/>
                <a:gd name="f56" fmla="*/ f45 1 216"/>
                <a:gd name="f57" fmla="*/ f46 1 171"/>
                <a:gd name="f58" fmla="*/ f47 1 216"/>
                <a:gd name="f59" fmla="*/ f48 1 171"/>
                <a:gd name="f60" fmla="*/ f49 1 216"/>
                <a:gd name="f61" fmla="*/ f50 1 171"/>
                <a:gd name="f62" fmla="*/ f51 1 216"/>
                <a:gd name="f63" fmla="*/ f52 1 171"/>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216" h="171">
                  <a:moveTo>
                    <a:pt x="f8" y="f7"/>
                  </a:moveTo>
                  <a:cubicBezTo>
                    <a:pt x="f9" y="f10"/>
                    <a:pt x="f11" y="f12"/>
                    <a:pt x="f13" y="f14"/>
                  </a:cubicBezTo>
                  <a:cubicBezTo>
                    <a:pt x="f5" y="f15"/>
                    <a:pt x="f16" y="f17"/>
                    <a:pt x="f18" y="f19"/>
                  </a:cubicBezTo>
                  <a:cubicBezTo>
                    <a:pt x="f20" y="f5"/>
                    <a:pt x="f21" y="f16"/>
                    <a:pt x="f22" y="f23"/>
                  </a:cubicBezTo>
                  <a:cubicBezTo>
                    <a:pt x="f6" y="f24"/>
                    <a:pt x="f6" y="f25"/>
                    <a:pt x="f26" y="f27"/>
                  </a:cubicBezTo>
                  <a:cubicBezTo>
                    <a:pt x="f28" y="f29"/>
                    <a:pt x="f30" y="f10"/>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2" name="Freeform 30">
              <a:extLst>
                <a:ext uri="{FF2B5EF4-FFF2-40B4-BE49-F238E27FC236}">
                  <a16:creationId xmlns:a16="http://schemas.microsoft.com/office/drawing/2014/main" id="{90F375F5-BA71-6061-A9C4-347C326E74D5}"/>
                </a:ext>
              </a:extLst>
            </p:cNvPr>
            <p:cNvSpPr/>
            <p:nvPr/>
          </p:nvSpPr>
          <p:spPr>
            <a:xfrm>
              <a:off x="4894938" y="2157609"/>
              <a:ext cx="273048" cy="239709"/>
            </a:xfrm>
            <a:custGeom>
              <a:avLst/>
              <a:gdLst>
                <a:gd name="f0" fmla="val 10800000"/>
                <a:gd name="f1" fmla="val 5400000"/>
                <a:gd name="f2" fmla="val 180"/>
                <a:gd name="f3" fmla="val w"/>
                <a:gd name="f4" fmla="val h"/>
                <a:gd name="f5" fmla="val 0"/>
                <a:gd name="f6" fmla="val 191"/>
                <a:gd name="f7" fmla="val 167"/>
                <a:gd name="f8" fmla="val 95"/>
                <a:gd name="f9" fmla="val 79"/>
                <a:gd name="f10" fmla="val 163"/>
                <a:gd name="f11" fmla="val 63"/>
                <a:gd name="f12" fmla="val 160"/>
                <a:gd name="f13" fmla="val 49"/>
                <a:gd name="f14" fmla="val 154"/>
                <a:gd name="f15" fmla="val 22"/>
                <a:gd name="f16" fmla="val 141"/>
                <a:gd name="f17" fmla="val 3"/>
                <a:gd name="f18" fmla="val 120"/>
                <a:gd name="f19" fmla="val 1"/>
                <a:gd name="f20" fmla="val 88"/>
                <a:gd name="f21" fmla="val 56"/>
                <a:gd name="f22" fmla="val 17"/>
                <a:gd name="f23" fmla="val 34"/>
                <a:gd name="f24" fmla="val 44"/>
                <a:gd name="f25" fmla="val 19"/>
                <a:gd name="f26" fmla="val 77"/>
                <a:gd name="f27" fmla="val 111"/>
                <a:gd name="f28" fmla="val 145"/>
                <a:gd name="f29" fmla="val 16"/>
                <a:gd name="f30" fmla="val 173"/>
                <a:gd name="f31" fmla="val 30"/>
                <a:gd name="f32" fmla="val 53"/>
                <a:gd name="f33" fmla="val 85"/>
                <a:gd name="f34" fmla="val 119"/>
                <a:gd name="f35" fmla="val 171"/>
                <a:gd name="f36" fmla="val 142"/>
                <a:gd name="f37" fmla="val 128"/>
                <a:gd name="f38" fmla="val 161"/>
                <a:gd name="f39" fmla="+- 0 0 -90"/>
                <a:gd name="f40" fmla="*/ f3 1 191"/>
                <a:gd name="f41" fmla="*/ f4 1 167"/>
                <a:gd name="f42" fmla="val f5"/>
                <a:gd name="f43" fmla="val f6"/>
                <a:gd name="f44" fmla="val f7"/>
                <a:gd name="f45" fmla="*/ f39 f0 1"/>
                <a:gd name="f46" fmla="+- f44 0 f42"/>
                <a:gd name="f47" fmla="+- f43 0 f42"/>
                <a:gd name="f48" fmla="*/ f45 1 f2"/>
                <a:gd name="f49" fmla="*/ f47 1 191"/>
                <a:gd name="f50" fmla="*/ f46 1 167"/>
                <a:gd name="f51" fmla="*/ 95 f47 1"/>
                <a:gd name="f52" fmla="*/ 167 f46 1"/>
                <a:gd name="f53" fmla="*/ 49 f47 1"/>
                <a:gd name="f54" fmla="*/ 154 f46 1"/>
                <a:gd name="f55" fmla="*/ 1 f47 1"/>
                <a:gd name="f56" fmla="*/ 88 f46 1"/>
                <a:gd name="f57" fmla="*/ 44 f47 1"/>
                <a:gd name="f58" fmla="*/ 19 f46 1"/>
                <a:gd name="f59" fmla="*/ 145 f47 1"/>
                <a:gd name="f60" fmla="*/ 16 f46 1"/>
                <a:gd name="f61" fmla="*/ 191 f47 1"/>
                <a:gd name="f62" fmla="*/ 85 f46 1"/>
                <a:gd name="f63" fmla="*/ 142 f47 1"/>
                <a:gd name="f64" fmla="+- f48 0 f1"/>
                <a:gd name="f65" fmla="*/ f51 1 191"/>
                <a:gd name="f66" fmla="*/ f52 1 167"/>
                <a:gd name="f67" fmla="*/ f53 1 191"/>
                <a:gd name="f68" fmla="*/ f54 1 167"/>
                <a:gd name="f69" fmla="*/ f55 1 191"/>
                <a:gd name="f70" fmla="*/ f56 1 167"/>
                <a:gd name="f71" fmla="*/ f57 1 191"/>
                <a:gd name="f72" fmla="*/ f58 1 167"/>
                <a:gd name="f73" fmla="*/ f59 1 191"/>
                <a:gd name="f74" fmla="*/ f60 1 167"/>
                <a:gd name="f75" fmla="*/ f61 1 191"/>
                <a:gd name="f76" fmla="*/ f62 1 167"/>
                <a:gd name="f77" fmla="*/ f63 1 191"/>
                <a:gd name="f78" fmla="*/ 0 1 f49"/>
                <a:gd name="f79" fmla="*/ f43 1 f49"/>
                <a:gd name="f80" fmla="*/ 0 1 f50"/>
                <a:gd name="f81" fmla="*/ f44 1 f50"/>
                <a:gd name="f82" fmla="*/ f65 1 f49"/>
                <a:gd name="f83" fmla="*/ f66 1 f50"/>
                <a:gd name="f84" fmla="*/ f67 1 f49"/>
                <a:gd name="f85" fmla="*/ f68 1 f50"/>
                <a:gd name="f86" fmla="*/ f69 1 f49"/>
                <a:gd name="f87" fmla="*/ f70 1 f50"/>
                <a:gd name="f88" fmla="*/ f71 1 f49"/>
                <a:gd name="f89" fmla="*/ f72 1 f50"/>
                <a:gd name="f90" fmla="*/ f73 1 f49"/>
                <a:gd name="f91" fmla="*/ f74 1 f50"/>
                <a:gd name="f92" fmla="*/ f75 1 f49"/>
                <a:gd name="f93" fmla="*/ f76 1 f50"/>
                <a:gd name="f94" fmla="*/ f77 1 f49"/>
                <a:gd name="f95" fmla="*/ f78 f40 1"/>
                <a:gd name="f96" fmla="*/ f79 f40 1"/>
                <a:gd name="f97" fmla="*/ f81 f41 1"/>
                <a:gd name="f98" fmla="*/ f80 f41 1"/>
                <a:gd name="f99" fmla="*/ f82 f40 1"/>
                <a:gd name="f100" fmla="*/ f83 f41 1"/>
                <a:gd name="f101" fmla="*/ f84 f40 1"/>
                <a:gd name="f102" fmla="*/ f85 f41 1"/>
                <a:gd name="f103" fmla="*/ f86 f40 1"/>
                <a:gd name="f104" fmla="*/ f87 f41 1"/>
                <a:gd name="f105" fmla="*/ f88 f40 1"/>
                <a:gd name="f106" fmla="*/ f89 f41 1"/>
                <a:gd name="f107" fmla="*/ f90 f40 1"/>
                <a:gd name="f108" fmla="*/ f91 f41 1"/>
                <a:gd name="f109" fmla="*/ f92 f40 1"/>
                <a:gd name="f110" fmla="*/ f93 f41 1"/>
                <a:gd name="f111" fmla="*/ f94 f40 1"/>
              </a:gdLst>
              <a:ahLst/>
              <a:cxnLst>
                <a:cxn ang="3cd4">
                  <a:pos x="hc" y="t"/>
                </a:cxn>
                <a:cxn ang="0">
                  <a:pos x="r" y="vc"/>
                </a:cxn>
                <a:cxn ang="cd4">
                  <a:pos x="hc" y="b"/>
                </a:cxn>
                <a:cxn ang="cd2">
                  <a:pos x="l" y="vc"/>
                </a:cxn>
                <a:cxn ang="f64">
                  <a:pos x="f99" y="f100"/>
                </a:cxn>
                <a:cxn ang="f64">
                  <a:pos x="f101" y="f102"/>
                </a:cxn>
                <a:cxn ang="f64">
                  <a:pos x="f103" y="f104"/>
                </a:cxn>
                <a:cxn ang="f64">
                  <a:pos x="f105" y="f106"/>
                </a:cxn>
                <a:cxn ang="f64">
                  <a:pos x="f107" y="f108"/>
                </a:cxn>
                <a:cxn ang="f64">
                  <a:pos x="f109" y="f110"/>
                </a:cxn>
                <a:cxn ang="f64">
                  <a:pos x="f111" y="f102"/>
                </a:cxn>
                <a:cxn ang="f64">
                  <a:pos x="f99" y="f100"/>
                </a:cxn>
              </a:cxnLst>
              <a:rect l="f95" t="f98" r="f96" b="f97"/>
              <a:pathLst>
                <a:path w="191" h="167">
                  <a:moveTo>
                    <a:pt x="f8" y="f7"/>
                  </a:moveTo>
                  <a:cubicBezTo>
                    <a:pt x="f9" y="f10"/>
                    <a:pt x="f11" y="f12"/>
                    <a:pt x="f13" y="f14"/>
                  </a:cubicBezTo>
                  <a:cubicBezTo>
                    <a:pt x="f15" y="f16"/>
                    <a:pt x="f17" y="f18"/>
                    <a:pt x="f19" y="f20"/>
                  </a:cubicBezTo>
                  <a:cubicBezTo>
                    <a:pt x="f5" y="f21"/>
                    <a:pt x="f22" y="f23"/>
                    <a:pt x="f24" y="f25"/>
                  </a:cubicBezTo>
                  <a:cubicBezTo>
                    <a:pt x="f26" y="f5"/>
                    <a:pt x="f27" y="f5"/>
                    <a:pt x="f28" y="f29"/>
                  </a:cubicBezTo>
                  <a:cubicBezTo>
                    <a:pt x="f30" y="f31"/>
                    <a:pt x="f6" y="f32"/>
                    <a:pt x="f6" y="f33"/>
                  </a:cubicBezTo>
                  <a:cubicBezTo>
                    <a:pt x="f6" y="f34"/>
                    <a:pt x="f35" y="f16"/>
                    <a:pt x="f36" y="f14"/>
                  </a:cubicBezTo>
                  <a:cubicBezTo>
                    <a:pt x="f37" y="f38"/>
                    <a:pt x="f27" y="f10"/>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3" name="Freeform 31">
              <a:extLst>
                <a:ext uri="{FF2B5EF4-FFF2-40B4-BE49-F238E27FC236}">
                  <a16:creationId xmlns:a16="http://schemas.microsoft.com/office/drawing/2014/main" id="{1FDBF73C-5DCA-C435-562D-CB980A106855}"/>
                </a:ext>
              </a:extLst>
            </p:cNvPr>
            <p:cNvSpPr/>
            <p:nvPr/>
          </p:nvSpPr>
          <p:spPr>
            <a:xfrm>
              <a:off x="4174217" y="2113160"/>
              <a:ext cx="284158" cy="246065"/>
            </a:xfrm>
            <a:custGeom>
              <a:avLst/>
              <a:gdLst>
                <a:gd name="f0" fmla="val 10800000"/>
                <a:gd name="f1" fmla="val 5400000"/>
                <a:gd name="f2" fmla="val 180"/>
                <a:gd name="f3" fmla="val w"/>
                <a:gd name="f4" fmla="val h"/>
                <a:gd name="f5" fmla="val 0"/>
                <a:gd name="f6" fmla="val 199"/>
                <a:gd name="f7" fmla="val 172"/>
                <a:gd name="f8" fmla="val 94"/>
                <a:gd name="f9" fmla="val 167"/>
                <a:gd name="f10" fmla="val 44"/>
                <a:gd name="f11" fmla="val 133"/>
                <a:gd name="f12" fmla="val 91"/>
                <a:gd name="f13" fmla="val 85"/>
                <a:gd name="f14" fmla="val 5"/>
                <a:gd name="f15" fmla="val 76"/>
                <a:gd name="f16" fmla="val 11"/>
                <a:gd name="f17" fmla="val 72"/>
                <a:gd name="f18" fmla="val 30"/>
                <a:gd name="f19" fmla="val 62"/>
                <a:gd name="f20" fmla="val 43"/>
                <a:gd name="f21" fmla="val 49"/>
                <a:gd name="f22" fmla="val 26"/>
                <a:gd name="f23" fmla="val 45"/>
                <a:gd name="f24" fmla="val 22"/>
                <a:gd name="f25" fmla="val 50"/>
                <a:gd name="f26" fmla="val 16"/>
                <a:gd name="f27" fmla="val 54"/>
                <a:gd name="f28" fmla="val 14"/>
                <a:gd name="f29" fmla="val 93"/>
                <a:gd name="f30" fmla="val 129"/>
                <a:gd name="f31" fmla="val 161"/>
                <a:gd name="f32" fmla="val 31"/>
                <a:gd name="f33" fmla="val 198"/>
                <a:gd name="f34" fmla="val 61"/>
                <a:gd name="f35" fmla="val 114"/>
                <a:gd name="f36" fmla="val 160"/>
                <a:gd name="f37" fmla="val 143"/>
                <a:gd name="f38" fmla="val 142"/>
                <a:gd name="f39" fmla="val 156"/>
                <a:gd name="f40" fmla="val 118"/>
                <a:gd name="f41" fmla="val 163"/>
                <a:gd name="f42" fmla="val 97"/>
                <a:gd name="f43" fmla="val 96"/>
                <a:gd name="f44" fmla="val 170"/>
                <a:gd name="f45" fmla="val 95"/>
                <a:gd name="f46" fmla="val 169"/>
                <a:gd name="f47" fmla="+- 0 0 -90"/>
                <a:gd name="f48" fmla="*/ f3 1 199"/>
                <a:gd name="f49" fmla="*/ f4 1 172"/>
                <a:gd name="f50" fmla="val f5"/>
                <a:gd name="f51" fmla="val f6"/>
                <a:gd name="f52" fmla="val f7"/>
                <a:gd name="f53" fmla="*/ f47 f0 1"/>
                <a:gd name="f54" fmla="+- f52 0 f50"/>
                <a:gd name="f55" fmla="+- f51 0 f50"/>
                <a:gd name="f56" fmla="*/ f53 1 f2"/>
                <a:gd name="f57" fmla="*/ f55 1 199"/>
                <a:gd name="f58" fmla="*/ f54 1 172"/>
                <a:gd name="f59" fmla="*/ 94 f55 1"/>
                <a:gd name="f60" fmla="*/ 167 f54 1"/>
                <a:gd name="f61" fmla="*/ 0 f55 1"/>
                <a:gd name="f62" fmla="*/ 91 f54 1"/>
                <a:gd name="f63" fmla="*/ 11 f55 1"/>
                <a:gd name="f64" fmla="*/ 72 f54 1"/>
                <a:gd name="f65" fmla="*/ 44 f55 1"/>
                <a:gd name="f66" fmla="*/ 26 f54 1"/>
                <a:gd name="f67" fmla="*/ 54 f55 1"/>
                <a:gd name="f68" fmla="*/ 14 f54 1"/>
                <a:gd name="f69" fmla="*/ 161 f55 1"/>
                <a:gd name="f70" fmla="*/ 31 f54 1"/>
                <a:gd name="f71" fmla="*/ 160 f55 1"/>
                <a:gd name="f72" fmla="*/ 143 f54 1"/>
                <a:gd name="f73" fmla="*/ 97 f55 1"/>
                <a:gd name="f74" fmla="*/ 172 f54 1"/>
                <a:gd name="f75" fmla="+- f56 0 f1"/>
                <a:gd name="f76" fmla="*/ f59 1 199"/>
                <a:gd name="f77" fmla="*/ f60 1 172"/>
                <a:gd name="f78" fmla="*/ f61 1 199"/>
                <a:gd name="f79" fmla="*/ f62 1 172"/>
                <a:gd name="f80" fmla="*/ f63 1 199"/>
                <a:gd name="f81" fmla="*/ f64 1 172"/>
                <a:gd name="f82" fmla="*/ f65 1 199"/>
                <a:gd name="f83" fmla="*/ f66 1 172"/>
                <a:gd name="f84" fmla="*/ f67 1 199"/>
                <a:gd name="f85" fmla="*/ f68 1 172"/>
                <a:gd name="f86" fmla="*/ f69 1 199"/>
                <a:gd name="f87" fmla="*/ f70 1 172"/>
                <a:gd name="f88" fmla="*/ f71 1 199"/>
                <a:gd name="f89" fmla="*/ f72 1 172"/>
                <a:gd name="f90" fmla="*/ f73 1 199"/>
                <a:gd name="f91" fmla="*/ f74 1 172"/>
                <a:gd name="f92" fmla="*/ 0 1 f57"/>
                <a:gd name="f93" fmla="*/ f51 1 f57"/>
                <a:gd name="f94" fmla="*/ 0 1 f58"/>
                <a:gd name="f95" fmla="*/ f52 1 f58"/>
                <a:gd name="f96" fmla="*/ f76 1 f57"/>
                <a:gd name="f97" fmla="*/ f77 1 f58"/>
                <a:gd name="f98" fmla="*/ f78 1 f57"/>
                <a:gd name="f99" fmla="*/ f79 1 f58"/>
                <a:gd name="f100" fmla="*/ f80 1 f57"/>
                <a:gd name="f101" fmla="*/ f81 1 f58"/>
                <a:gd name="f102" fmla="*/ f82 1 f57"/>
                <a:gd name="f103" fmla="*/ f83 1 f58"/>
                <a:gd name="f104" fmla="*/ f84 1 f57"/>
                <a:gd name="f105" fmla="*/ f85 1 f58"/>
                <a:gd name="f106" fmla="*/ f86 1 f57"/>
                <a:gd name="f107" fmla="*/ f87 1 f58"/>
                <a:gd name="f108" fmla="*/ f88 1 f57"/>
                <a:gd name="f109" fmla="*/ f89 1 f58"/>
                <a:gd name="f110" fmla="*/ f90 1 f57"/>
                <a:gd name="f111" fmla="*/ f91 1 f58"/>
                <a:gd name="f112" fmla="*/ f92 f48 1"/>
                <a:gd name="f113" fmla="*/ f93 f48 1"/>
                <a:gd name="f114" fmla="*/ f95 f49 1"/>
                <a:gd name="f115" fmla="*/ f94 f49 1"/>
                <a:gd name="f116" fmla="*/ f96 f48 1"/>
                <a:gd name="f117" fmla="*/ f97 f49 1"/>
                <a:gd name="f118" fmla="*/ f98 f48 1"/>
                <a:gd name="f119" fmla="*/ f99 f49 1"/>
                <a:gd name="f120" fmla="*/ f100 f48 1"/>
                <a:gd name="f121" fmla="*/ f101 f49 1"/>
                <a:gd name="f122" fmla="*/ f102 f48 1"/>
                <a:gd name="f123" fmla="*/ f103 f49 1"/>
                <a:gd name="f124" fmla="*/ f104 f48 1"/>
                <a:gd name="f125" fmla="*/ f105 f49 1"/>
                <a:gd name="f126" fmla="*/ f106 f48 1"/>
                <a:gd name="f127" fmla="*/ f107 f49 1"/>
                <a:gd name="f128" fmla="*/ f108 f48 1"/>
                <a:gd name="f129" fmla="*/ f109 f49 1"/>
                <a:gd name="f130" fmla="*/ f110 f48 1"/>
                <a:gd name="f131" fmla="*/ f111 f49 1"/>
              </a:gdLst>
              <a:ahLst/>
              <a:cxnLst>
                <a:cxn ang="3cd4">
                  <a:pos x="hc" y="t"/>
                </a:cxn>
                <a:cxn ang="0">
                  <a:pos x="r" y="vc"/>
                </a:cxn>
                <a:cxn ang="cd4">
                  <a:pos x="hc" y="b"/>
                </a:cxn>
                <a:cxn ang="cd2">
                  <a:pos x="l" y="vc"/>
                </a:cxn>
                <a:cxn ang="f75">
                  <a:pos x="f116" y="f117"/>
                </a:cxn>
                <a:cxn ang="f75">
                  <a:pos x="f118" y="f119"/>
                </a:cxn>
                <a:cxn ang="f75">
                  <a:pos x="f120" y="f121"/>
                </a:cxn>
                <a:cxn ang="f75">
                  <a:pos x="f122" y="f123"/>
                </a:cxn>
                <a:cxn ang="f75">
                  <a:pos x="f124" y="f125"/>
                </a:cxn>
                <a:cxn ang="f75">
                  <a:pos x="f126" y="f127"/>
                </a:cxn>
                <a:cxn ang="f75">
                  <a:pos x="f128" y="f129"/>
                </a:cxn>
                <a:cxn ang="f75">
                  <a:pos x="f130" y="f131"/>
                </a:cxn>
                <a:cxn ang="f75">
                  <a:pos x="f116" y="f117"/>
                </a:cxn>
              </a:cxnLst>
              <a:rect l="f112" t="f115" r="f113" b="f114"/>
              <a:pathLst>
                <a:path w="199" h="172">
                  <a:moveTo>
                    <a:pt x="f8" y="f9"/>
                  </a:moveTo>
                  <a:cubicBezTo>
                    <a:pt x="f10" y="f9"/>
                    <a:pt x="f5" y="f11"/>
                    <a:pt x="f5" y="f12"/>
                  </a:cubicBezTo>
                  <a:cubicBezTo>
                    <a:pt x="f5" y="f13"/>
                    <a:pt x="f14" y="f15"/>
                    <a:pt x="f16" y="f17"/>
                  </a:cubicBezTo>
                  <a:cubicBezTo>
                    <a:pt x="f18" y="f19"/>
                    <a:pt x="f20" y="f21"/>
                    <a:pt x="f10" y="f22"/>
                  </a:cubicBezTo>
                  <a:cubicBezTo>
                    <a:pt x="f23" y="f24"/>
                    <a:pt x="f25" y="f26"/>
                    <a:pt x="f27" y="f28"/>
                  </a:cubicBezTo>
                  <a:cubicBezTo>
                    <a:pt x="f29" y="f5"/>
                    <a:pt x="f30" y="f14"/>
                    <a:pt x="f31" y="f32"/>
                  </a:cubicBezTo>
                  <a:cubicBezTo>
                    <a:pt x="f33" y="f34"/>
                    <a:pt x="f6" y="f35"/>
                    <a:pt x="f36" y="f37"/>
                  </a:cubicBezTo>
                  <a:cubicBezTo>
                    <a:pt x="f38" y="f39"/>
                    <a:pt x="f40" y="f41"/>
                    <a:pt x="f42" y="f7"/>
                  </a:cubicBezTo>
                  <a:cubicBezTo>
                    <a:pt x="f43" y="f44"/>
                    <a:pt x="f45" y="f46"/>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4" name="Freeform 32">
              <a:extLst>
                <a:ext uri="{FF2B5EF4-FFF2-40B4-BE49-F238E27FC236}">
                  <a16:creationId xmlns:a16="http://schemas.microsoft.com/office/drawing/2014/main" id="{3C4C6AF2-00BD-DBB0-55FD-11FFEF1532F6}"/>
                </a:ext>
              </a:extLst>
            </p:cNvPr>
            <p:cNvSpPr/>
            <p:nvPr/>
          </p:nvSpPr>
          <p:spPr>
            <a:xfrm>
              <a:off x="4731425" y="2998985"/>
              <a:ext cx="288922" cy="236536"/>
            </a:xfrm>
            <a:custGeom>
              <a:avLst/>
              <a:gdLst>
                <a:gd name="f0" fmla="val 10800000"/>
                <a:gd name="f1" fmla="val 5400000"/>
                <a:gd name="f2" fmla="val 180"/>
                <a:gd name="f3" fmla="val w"/>
                <a:gd name="f4" fmla="val h"/>
                <a:gd name="f5" fmla="val 0"/>
                <a:gd name="f6" fmla="val 202"/>
                <a:gd name="f7" fmla="val 165"/>
                <a:gd name="f8" fmla="val 93"/>
                <a:gd name="f9" fmla="val 80"/>
                <a:gd name="f10" fmla="val 144"/>
                <a:gd name="f11" fmla="val 60"/>
                <a:gd name="f12" fmla="val 133"/>
                <a:gd name="f13" fmla="val 34"/>
                <a:gd name="f14" fmla="val 134"/>
                <a:gd name="f15" fmla="val 22"/>
                <a:gd name="f16" fmla="val 135"/>
                <a:gd name="f17" fmla="val 17"/>
                <a:gd name="f18" fmla="val 129"/>
                <a:gd name="f19" fmla="val 13"/>
                <a:gd name="f20" fmla="val 121"/>
                <a:gd name="f21" fmla="val 92"/>
                <a:gd name="f22" fmla="val 8"/>
                <a:gd name="f23" fmla="val 58"/>
                <a:gd name="f24" fmla="val 33"/>
                <a:gd name="f25" fmla="val 36"/>
                <a:gd name="f26" fmla="val 74"/>
                <a:gd name="f27" fmla="val 142"/>
                <a:gd name="f28" fmla="val 4"/>
                <a:gd name="f29" fmla="val 179"/>
                <a:gd name="f30" fmla="val 45"/>
                <a:gd name="f31" fmla="val 198"/>
                <a:gd name="f32" fmla="val 66"/>
                <a:gd name="f33" fmla="val 98"/>
                <a:gd name="f34" fmla="val 189"/>
                <a:gd name="f35" fmla="val 123"/>
                <a:gd name="f36" fmla="val 182"/>
                <a:gd name="f37" fmla="val 137"/>
                <a:gd name="f38" fmla="val 172"/>
                <a:gd name="f39" fmla="val 156"/>
                <a:gd name="f40" fmla="val 147"/>
                <a:gd name="f41" fmla="val 151"/>
                <a:gd name="f42" fmla="val 116"/>
                <a:gd name="f43" fmla="val 159"/>
                <a:gd name="f44" fmla="+- 0 0 -90"/>
                <a:gd name="f45" fmla="*/ f3 1 202"/>
                <a:gd name="f46" fmla="*/ f4 1 165"/>
                <a:gd name="f47" fmla="val f5"/>
                <a:gd name="f48" fmla="val f6"/>
                <a:gd name="f49" fmla="val f7"/>
                <a:gd name="f50" fmla="*/ f44 f0 1"/>
                <a:gd name="f51" fmla="+- f49 0 f47"/>
                <a:gd name="f52" fmla="+- f48 0 f47"/>
                <a:gd name="f53" fmla="*/ f50 1 f2"/>
                <a:gd name="f54" fmla="*/ f52 1 202"/>
                <a:gd name="f55" fmla="*/ f51 1 165"/>
                <a:gd name="f56" fmla="*/ 93 f52 1"/>
                <a:gd name="f57" fmla="*/ 165 f51 1"/>
                <a:gd name="f58" fmla="*/ 34 f52 1"/>
                <a:gd name="f59" fmla="*/ 134 f51 1"/>
                <a:gd name="f60" fmla="*/ 13 f52 1"/>
                <a:gd name="f61" fmla="*/ 121 f51 1"/>
                <a:gd name="f62" fmla="*/ 33 f52 1"/>
                <a:gd name="f63" fmla="*/ 36 f51 1"/>
                <a:gd name="f64" fmla="*/ 179 f52 1"/>
                <a:gd name="f65" fmla="*/ 45 f51 1"/>
                <a:gd name="f66" fmla="*/ 189 f52 1"/>
                <a:gd name="f67" fmla="*/ 123 f51 1"/>
                <a:gd name="f68" fmla="*/ 156 f52 1"/>
                <a:gd name="f69" fmla="*/ 147 f51 1"/>
                <a:gd name="f70" fmla="+- f53 0 f1"/>
                <a:gd name="f71" fmla="*/ f56 1 202"/>
                <a:gd name="f72" fmla="*/ f57 1 165"/>
                <a:gd name="f73" fmla="*/ f58 1 202"/>
                <a:gd name="f74" fmla="*/ f59 1 165"/>
                <a:gd name="f75" fmla="*/ f60 1 202"/>
                <a:gd name="f76" fmla="*/ f61 1 165"/>
                <a:gd name="f77" fmla="*/ f62 1 202"/>
                <a:gd name="f78" fmla="*/ f63 1 165"/>
                <a:gd name="f79" fmla="*/ f64 1 202"/>
                <a:gd name="f80" fmla="*/ f65 1 165"/>
                <a:gd name="f81" fmla="*/ f66 1 202"/>
                <a:gd name="f82" fmla="*/ f67 1 165"/>
                <a:gd name="f83" fmla="*/ f68 1 202"/>
                <a:gd name="f84" fmla="*/ f69 1 165"/>
                <a:gd name="f85" fmla="*/ 0 1 f54"/>
                <a:gd name="f86" fmla="*/ f48 1 f54"/>
                <a:gd name="f87" fmla="*/ 0 1 f55"/>
                <a:gd name="f88" fmla="*/ f49 1 f55"/>
                <a:gd name="f89" fmla="*/ f71 1 f54"/>
                <a:gd name="f90" fmla="*/ f72 1 f55"/>
                <a:gd name="f91" fmla="*/ f73 1 f54"/>
                <a:gd name="f92" fmla="*/ f74 1 f55"/>
                <a:gd name="f93" fmla="*/ f75 1 f54"/>
                <a:gd name="f94" fmla="*/ f76 1 f55"/>
                <a:gd name="f95" fmla="*/ f77 1 f54"/>
                <a:gd name="f96" fmla="*/ f78 1 f55"/>
                <a:gd name="f97" fmla="*/ f79 1 f54"/>
                <a:gd name="f98" fmla="*/ f80 1 f55"/>
                <a:gd name="f99" fmla="*/ f81 1 f54"/>
                <a:gd name="f100" fmla="*/ f82 1 f55"/>
                <a:gd name="f101" fmla="*/ f83 1 f54"/>
                <a:gd name="f102" fmla="*/ f84 1 f55"/>
                <a:gd name="f103" fmla="*/ f85 f45 1"/>
                <a:gd name="f104" fmla="*/ f86 f45 1"/>
                <a:gd name="f105" fmla="*/ f88 f46 1"/>
                <a:gd name="f106" fmla="*/ f87 f46 1"/>
                <a:gd name="f107" fmla="*/ f89 f45 1"/>
                <a:gd name="f108" fmla="*/ f90 f46 1"/>
                <a:gd name="f109" fmla="*/ f91 f45 1"/>
                <a:gd name="f110" fmla="*/ f92 f46 1"/>
                <a:gd name="f111" fmla="*/ f93 f45 1"/>
                <a:gd name="f112" fmla="*/ f94 f46 1"/>
                <a:gd name="f113" fmla="*/ f95 f45 1"/>
                <a:gd name="f114" fmla="*/ f96 f46 1"/>
                <a:gd name="f115" fmla="*/ f97 f45 1"/>
                <a:gd name="f116" fmla="*/ f98 f46 1"/>
                <a:gd name="f117" fmla="*/ f99 f45 1"/>
                <a:gd name="f118" fmla="*/ f100 f46 1"/>
                <a:gd name="f119" fmla="*/ f101 f45 1"/>
                <a:gd name="f120" fmla="*/ f102 f46 1"/>
              </a:gdLst>
              <a:ahLst/>
              <a:cxnLst>
                <a:cxn ang="3cd4">
                  <a:pos x="hc" y="t"/>
                </a:cxn>
                <a:cxn ang="0">
                  <a:pos x="r" y="vc"/>
                </a:cxn>
                <a:cxn ang="cd4">
                  <a:pos x="hc" y="b"/>
                </a:cxn>
                <a:cxn ang="cd2">
                  <a:pos x="l" y="vc"/>
                </a:cxn>
                <a:cxn ang="f70">
                  <a:pos x="f107" y="f108"/>
                </a:cxn>
                <a:cxn ang="f70">
                  <a:pos x="f109" y="f110"/>
                </a:cxn>
                <a:cxn ang="f70">
                  <a:pos x="f111" y="f112"/>
                </a:cxn>
                <a:cxn ang="f70">
                  <a:pos x="f113" y="f114"/>
                </a:cxn>
                <a:cxn ang="f70">
                  <a:pos x="f115" y="f116"/>
                </a:cxn>
                <a:cxn ang="f70">
                  <a:pos x="f117" y="f118"/>
                </a:cxn>
                <a:cxn ang="f70">
                  <a:pos x="f119" y="f120"/>
                </a:cxn>
                <a:cxn ang="f70">
                  <a:pos x="f107" y="f108"/>
                </a:cxn>
              </a:cxnLst>
              <a:rect l="f103" t="f106" r="f104" b="f105"/>
              <a:pathLst>
                <a:path w="202" h="165">
                  <a:moveTo>
                    <a:pt x="f8" y="f7"/>
                  </a:moveTo>
                  <a:cubicBezTo>
                    <a:pt x="f9" y="f10"/>
                    <a:pt x="f11" y="f12"/>
                    <a:pt x="f13" y="f14"/>
                  </a:cubicBezTo>
                  <a:cubicBezTo>
                    <a:pt x="f15" y="f16"/>
                    <a:pt x="f17" y="f18"/>
                    <a:pt x="f19" y="f20"/>
                  </a:cubicBezTo>
                  <a:cubicBezTo>
                    <a:pt x="f5" y="f21"/>
                    <a:pt x="f22" y="f23"/>
                    <a:pt x="f24" y="f25"/>
                  </a:cubicBezTo>
                  <a:cubicBezTo>
                    <a:pt x="f26" y="f5"/>
                    <a:pt x="f27" y="f28"/>
                    <a:pt x="f29" y="f30"/>
                  </a:cubicBezTo>
                  <a:cubicBezTo>
                    <a:pt x="f31" y="f32"/>
                    <a:pt x="f6" y="f33"/>
                    <a:pt x="f34" y="f35"/>
                  </a:cubicBezTo>
                  <a:cubicBezTo>
                    <a:pt x="f36" y="f37"/>
                    <a:pt x="f38" y="f10"/>
                    <a:pt x="f39" y="f40"/>
                  </a:cubicBezTo>
                  <a:cubicBezTo>
                    <a:pt x="f16" y="f41"/>
                    <a:pt x="f42" y="f43"/>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5" name="Freeform 33">
              <a:extLst>
                <a:ext uri="{FF2B5EF4-FFF2-40B4-BE49-F238E27FC236}">
                  <a16:creationId xmlns:a16="http://schemas.microsoft.com/office/drawing/2014/main" id="{602D8234-22FA-57E5-A6F9-482EF99BDEF6}"/>
                </a:ext>
              </a:extLst>
            </p:cNvPr>
            <p:cNvSpPr/>
            <p:nvPr/>
          </p:nvSpPr>
          <p:spPr>
            <a:xfrm>
              <a:off x="4606015" y="1976631"/>
              <a:ext cx="288922" cy="192088"/>
            </a:xfrm>
            <a:custGeom>
              <a:avLst/>
              <a:gdLst>
                <a:gd name="f0" fmla="val 10800000"/>
                <a:gd name="f1" fmla="val 5400000"/>
                <a:gd name="f2" fmla="val 180"/>
                <a:gd name="f3" fmla="val w"/>
                <a:gd name="f4" fmla="val h"/>
                <a:gd name="f5" fmla="val 0"/>
                <a:gd name="f6" fmla="val 201"/>
                <a:gd name="f7" fmla="val 134"/>
                <a:gd name="f8" fmla="val 99"/>
                <a:gd name="f9" fmla="val 51"/>
                <a:gd name="f10" fmla="val 14"/>
                <a:gd name="f11" fmla="val 108"/>
                <a:gd name="f12" fmla="val 5"/>
                <a:gd name="f13" fmla="val 67"/>
                <a:gd name="f14" fmla="val 44"/>
                <a:gd name="f15" fmla="val 7"/>
                <a:gd name="f16" fmla="val 25"/>
                <a:gd name="f17" fmla="val 22"/>
                <a:gd name="f18" fmla="val 8"/>
                <a:gd name="f19" fmla="val 35"/>
                <a:gd name="f20" fmla="val 4"/>
                <a:gd name="f21" fmla="val 39"/>
                <a:gd name="f22" fmla="val 6"/>
                <a:gd name="f23" fmla="val 78"/>
                <a:gd name="f24" fmla="val 24"/>
                <a:gd name="f25" fmla="val 116"/>
                <a:gd name="f26" fmla="val 23"/>
                <a:gd name="f27" fmla="val 154"/>
                <a:gd name="f28" fmla="val 3"/>
                <a:gd name="f29" fmla="val 159"/>
                <a:gd name="f30" fmla="val 170"/>
                <a:gd name="f31" fmla="val 2"/>
                <a:gd name="f32" fmla="val 174"/>
                <a:gd name="f33" fmla="val 34"/>
                <a:gd name="f34" fmla="val 200"/>
                <a:gd name="f35" fmla="val 171"/>
                <a:gd name="f36" fmla="val 106"/>
                <a:gd name="f37" fmla="val 152"/>
                <a:gd name="f38" fmla="val 124"/>
                <a:gd name="f39" fmla="val 127"/>
                <a:gd name="f40" fmla="+- 0 0 -90"/>
                <a:gd name="f41" fmla="*/ f3 1 201"/>
                <a:gd name="f42" fmla="*/ f4 1 134"/>
                <a:gd name="f43" fmla="val f5"/>
                <a:gd name="f44" fmla="val f6"/>
                <a:gd name="f45" fmla="val f7"/>
                <a:gd name="f46" fmla="*/ f40 f0 1"/>
                <a:gd name="f47" fmla="+- f45 0 f43"/>
                <a:gd name="f48" fmla="+- f44 0 f43"/>
                <a:gd name="f49" fmla="*/ f46 1 f2"/>
                <a:gd name="f50" fmla="*/ f48 1 201"/>
                <a:gd name="f51" fmla="*/ f47 1 134"/>
                <a:gd name="f52" fmla="*/ 99 f48 1"/>
                <a:gd name="f53" fmla="*/ 134 f47 1"/>
                <a:gd name="f54" fmla="*/ 5 f48 1"/>
                <a:gd name="f55" fmla="*/ 67 f47 1"/>
                <a:gd name="f56" fmla="*/ 22 f48 1"/>
                <a:gd name="f57" fmla="*/ 8 f47 1"/>
                <a:gd name="f58" fmla="*/ 39 f48 1"/>
                <a:gd name="f59" fmla="*/ 6 f47 1"/>
                <a:gd name="f60" fmla="*/ 154 f48 1"/>
                <a:gd name="f61" fmla="*/ 3 f47 1"/>
                <a:gd name="f62" fmla="*/ 174 f48 1"/>
                <a:gd name="f63" fmla="*/ 171 f48 1"/>
                <a:gd name="f64" fmla="*/ 106 f47 1"/>
                <a:gd name="f65" fmla="+- f49 0 f1"/>
                <a:gd name="f66" fmla="*/ f52 1 201"/>
                <a:gd name="f67" fmla="*/ f53 1 134"/>
                <a:gd name="f68" fmla="*/ f54 1 201"/>
                <a:gd name="f69" fmla="*/ f55 1 134"/>
                <a:gd name="f70" fmla="*/ f56 1 201"/>
                <a:gd name="f71" fmla="*/ f57 1 134"/>
                <a:gd name="f72" fmla="*/ f58 1 201"/>
                <a:gd name="f73" fmla="*/ f59 1 134"/>
                <a:gd name="f74" fmla="*/ f60 1 201"/>
                <a:gd name="f75" fmla="*/ f61 1 134"/>
                <a:gd name="f76" fmla="*/ f62 1 201"/>
                <a:gd name="f77" fmla="*/ f63 1 201"/>
                <a:gd name="f78" fmla="*/ f64 1 134"/>
                <a:gd name="f79" fmla="*/ 0 1 f50"/>
                <a:gd name="f80" fmla="*/ f44 1 f50"/>
                <a:gd name="f81" fmla="*/ 0 1 f51"/>
                <a:gd name="f82" fmla="*/ f45 1 f51"/>
                <a:gd name="f83" fmla="*/ f66 1 f50"/>
                <a:gd name="f84" fmla="*/ f67 1 f51"/>
                <a:gd name="f85" fmla="*/ f68 1 f50"/>
                <a:gd name="f86" fmla="*/ f69 1 f51"/>
                <a:gd name="f87" fmla="*/ f70 1 f50"/>
                <a:gd name="f88" fmla="*/ f71 1 f51"/>
                <a:gd name="f89" fmla="*/ f72 1 f50"/>
                <a:gd name="f90" fmla="*/ f73 1 f51"/>
                <a:gd name="f91" fmla="*/ f74 1 f50"/>
                <a:gd name="f92" fmla="*/ f75 1 f51"/>
                <a:gd name="f93" fmla="*/ f76 1 f50"/>
                <a:gd name="f94" fmla="*/ f77 1 f50"/>
                <a:gd name="f95" fmla="*/ f78 1 f51"/>
                <a:gd name="f96" fmla="*/ f79 f41 1"/>
                <a:gd name="f97" fmla="*/ f80 f41 1"/>
                <a:gd name="f98" fmla="*/ f82 f42 1"/>
                <a:gd name="f99" fmla="*/ f81 f42 1"/>
                <a:gd name="f100" fmla="*/ f83 f41 1"/>
                <a:gd name="f101" fmla="*/ f84 f42 1"/>
                <a:gd name="f102" fmla="*/ f85 f41 1"/>
                <a:gd name="f103" fmla="*/ f86 f42 1"/>
                <a:gd name="f104" fmla="*/ f87 f41 1"/>
                <a:gd name="f105" fmla="*/ f88 f42 1"/>
                <a:gd name="f106" fmla="*/ f89 f41 1"/>
                <a:gd name="f107" fmla="*/ f90 f42 1"/>
                <a:gd name="f108" fmla="*/ f91 f41 1"/>
                <a:gd name="f109" fmla="*/ f92 f42 1"/>
                <a:gd name="f110" fmla="*/ f93 f41 1"/>
                <a:gd name="f111" fmla="*/ f94 f41 1"/>
                <a:gd name="f112" fmla="*/ f95 f42 1"/>
              </a:gdLst>
              <a:ahLst/>
              <a:cxnLst>
                <a:cxn ang="3cd4">
                  <a:pos x="hc" y="t"/>
                </a:cxn>
                <a:cxn ang="0">
                  <a:pos x="r" y="vc"/>
                </a:cxn>
                <a:cxn ang="cd4">
                  <a:pos x="hc" y="b"/>
                </a:cxn>
                <a:cxn ang="cd2">
                  <a:pos x="l" y="vc"/>
                </a:cxn>
                <a:cxn ang="f65">
                  <a:pos x="f100" y="f101"/>
                </a:cxn>
                <a:cxn ang="f65">
                  <a:pos x="f102" y="f103"/>
                </a:cxn>
                <a:cxn ang="f65">
                  <a:pos x="f104" y="f105"/>
                </a:cxn>
                <a:cxn ang="f65">
                  <a:pos x="f106" y="f107"/>
                </a:cxn>
                <a:cxn ang="f65">
                  <a:pos x="f108" y="f109"/>
                </a:cxn>
                <a:cxn ang="f65">
                  <a:pos x="f110" y="f107"/>
                </a:cxn>
                <a:cxn ang="f65">
                  <a:pos x="f111" y="f112"/>
                </a:cxn>
                <a:cxn ang="f65">
                  <a:pos x="f100" y="f101"/>
                </a:cxn>
              </a:cxnLst>
              <a:rect l="f96" t="f99" r="f97" b="f98"/>
              <a:pathLst>
                <a:path w="201" h="134">
                  <a:moveTo>
                    <a:pt x="f8" y="f7"/>
                  </a:moveTo>
                  <a:cubicBezTo>
                    <a:pt x="f9" y="f7"/>
                    <a:pt x="f10" y="f11"/>
                    <a:pt x="f12" y="f13"/>
                  </a:cubicBezTo>
                  <a:cubicBezTo>
                    <a:pt x="f5" y="f14"/>
                    <a:pt x="f15" y="f16"/>
                    <a:pt x="f17" y="f18"/>
                  </a:cubicBezTo>
                  <a:cubicBezTo>
                    <a:pt x="f16" y="f12"/>
                    <a:pt x="f19" y="f20"/>
                    <a:pt x="f21" y="f22"/>
                  </a:cubicBezTo>
                  <a:cubicBezTo>
                    <a:pt x="f23" y="f24"/>
                    <a:pt x="f25" y="f26"/>
                    <a:pt x="f27" y="f28"/>
                  </a:cubicBezTo>
                  <a:cubicBezTo>
                    <a:pt x="f29" y="f5"/>
                    <a:pt x="f30" y="f31"/>
                    <a:pt x="f32" y="f22"/>
                  </a:cubicBezTo>
                  <a:cubicBezTo>
                    <a:pt x="f6" y="f33"/>
                    <a:pt x="f34" y="f23"/>
                    <a:pt x="f35" y="f36"/>
                  </a:cubicBezTo>
                  <a:cubicBezTo>
                    <a:pt x="f37" y="f38"/>
                    <a:pt x="f39" y="f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6" name="Freeform 34">
              <a:extLst>
                <a:ext uri="{FF2B5EF4-FFF2-40B4-BE49-F238E27FC236}">
                  <a16:creationId xmlns:a16="http://schemas.microsoft.com/office/drawing/2014/main" id="{4ED2F980-0657-60AB-A84B-0DD7A284D7F7}"/>
                </a:ext>
              </a:extLst>
            </p:cNvPr>
            <p:cNvSpPr/>
            <p:nvPr/>
          </p:nvSpPr>
          <p:spPr>
            <a:xfrm>
              <a:off x="4026578" y="2438595"/>
              <a:ext cx="306388" cy="260347"/>
            </a:xfrm>
            <a:custGeom>
              <a:avLst/>
              <a:gdLst>
                <a:gd name="f0" fmla="val 10800000"/>
                <a:gd name="f1" fmla="val 5400000"/>
                <a:gd name="f2" fmla="val 180"/>
                <a:gd name="f3" fmla="val w"/>
                <a:gd name="f4" fmla="val h"/>
                <a:gd name="f5" fmla="val 0"/>
                <a:gd name="f6" fmla="val 214"/>
                <a:gd name="f7" fmla="val 182"/>
                <a:gd name="f8" fmla="val 127"/>
                <a:gd name="f9" fmla="val 149"/>
                <a:gd name="f10" fmla="val 11"/>
                <a:gd name="f11" fmla="val 171"/>
                <a:gd name="f12" fmla="val 20"/>
                <a:gd name="f13" fmla="val 192"/>
                <a:gd name="f14" fmla="val 32"/>
                <a:gd name="f15" fmla="val 196"/>
                <a:gd name="f16" fmla="val 35"/>
                <a:gd name="f17" fmla="val 199"/>
                <a:gd name="f18" fmla="val 45"/>
                <a:gd name="f19" fmla="val 51"/>
                <a:gd name="f20" fmla="val 197"/>
                <a:gd name="f21" fmla="val 73"/>
                <a:gd name="f22" fmla="val 93"/>
                <a:gd name="f23" fmla="val 211"/>
                <a:gd name="f24" fmla="val 112"/>
                <a:gd name="f25" fmla="val 117"/>
                <a:gd name="f26" fmla="val 131"/>
                <a:gd name="f27" fmla="val 153"/>
                <a:gd name="f28" fmla="val 170"/>
                <a:gd name="f29" fmla="val 150"/>
                <a:gd name="f30" fmla="val 167"/>
                <a:gd name="f31" fmla="val 135"/>
                <a:gd name="f32" fmla="val 165"/>
                <a:gd name="f33" fmla="val 118"/>
                <a:gd name="f34" fmla="val 168"/>
                <a:gd name="f35" fmla="val 103"/>
                <a:gd name="f36" fmla="val 172"/>
                <a:gd name="f37" fmla="val 60"/>
                <a:gd name="f38" fmla="val 21"/>
                <a:gd name="f39" fmla="val 163"/>
                <a:gd name="f40" fmla="val 120"/>
                <a:gd name="f41" fmla="val 125"/>
                <a:gd name="f42" fmla="val 68"/>
                <a:gd name="f43" fmla="val 95"/>
                <a:gd name="f44" fmla="val 98"/>
                <a:gd name="f45" fmla="val 74"/>
                <a:gd name="f46" fmla="val 133"/>
                <a:gd name="f47" fmla="val 43"/>
                <a:gd name="f48" fmla="val 123"/>
                <a:gd name="f49" fmla="val 7"/>
                <a:gd name="f50" fmla="val 4"/>
                <a:gd name="f51" fmla="val 126"/>
                <a:gd name="f52" fmla="val 2"/>
                <a:gd name="f53" fmla="+- 0 0 -90"/>
                <a:gd name="f54" fmla="*/ f3 1 214"/>
                <a:gd name="f55" fmla="*/ f4 1 182"/>
                <a:gd name="f56" fmla="val f5"/>
                <a:gd name="f57" fmla="val f6"/>
                <a:gd name="f58" fmla="val f7"/>
                <a:gd name="f59" fmla="*/ f53 f0 1"/>
                <a:gd name="f60" fmla="+- f58 0 f56"/>
                <a:gd name="f61" fmla="+- f57 0 f56"/>
                <a:gd name="f62" fmla="*/ f59 1 f2"/>
                <a:gd name="f63" fmla="*/ f61 1 214"/>
                <a:gd name="f64" fmla="*/ f60 1 182"/>
                <a:gd name="f65" fmla="*/ 127 f61 1"/>
                <a:gd name="f66" fmla="*/ 0 f60 1"/>
                <a:gd name="f67" fmla="*/ 192 f61 1"/>
                <a:gd name="f68" fmla="*/ 32 f60 1"/>
                <a:gd name="f69" fmla="*/ 199 f61 1"/>
                <a:gd name="f70" fmla="*/ 51 f60 1"/>
                <a:gd name="f71" fmla="*/ 211 f61 1"/>
                <a:gd name="f72" fmla="*/ 112 f60 1"/>
                <a:gd name="f73" fmla="*/ 131 f60 1"/>
                <a:gd name="f74" fmla="*/ 150 f61 1"/>
                <a:gd name="f75" fmla="*/ 167 f60 1"/>
                <a:gd name="f76" fmla="*/ 103 f61 1"/>
                <a:gd name="f77" fmla="*/ 172 f60 1"/>
                <a:gd name="f78" fmla="*/ 0 f61 1"/>
                <a:gd name="f79" fmla="*/ 120 f60 1"/>
                <a:gd name="f80" fmla="*/ 95 f61 1"/>
                <a:gd name="f81" fmla="*/ 98 f60 1"/>
                <a:gd name="f82" fmla="*/ 123 f61 1"/>
                <a:gd name="f83" fmla="*/ 7 f60 1"/>
                <a:gd name="f84" fmla="+- f62 0 f1"/>
                <a:gd name="f85" fmla="*/ f65 1 214"/>
                <a:gd name="f86" fmla="*/ f66 1 182"/>
                <a:gd name="f87" fmla="*/ f67 1 214"/>
                <a:gd name="f88" fmla="*/ f68 1 182"/>
                <a:gd name="f89" fmla="*/ f69 1 214"/>
                <a:gd name="f90" fmla="*/ f70 1 182"/>
                <a:gd name="f91" fmla="*/ f71 1 214"/>
                <a:gd name="f92" fmla="*/ f72 1 182"/>
                <a:gd name="f93" fmla="*/ f73 1 182"/>
                <a:gd name="f94" fmla="*/ f74 1 214"/>
                <a:gd name="f95" fmla="*/ f75 1 182"/>
                <a:gd name="f96" fmla="*/ f76 1 214"/>
                <a:gd name="f97" fmla="*/ f77 1 182"/>
                <a:gd name="f98" fmla="*/ f78 1 214"/>
                <a:gd name="f99" fmla="*/ f79 1 182"/>
                <a:gd name="f100" fmla="*/ f80 1 214"/>
                <a:gd name="f101" fmla="*/ f81 1 182"/>
                <a:gd name="f102" fmla="*/ f82 1 214"/>
                <a:gd name="f103" fmla="*/ f83 1 182"/>
                <a:gd name="f104" fmla="*/ 0 1 f63"/>
                <a:gd name="f105" fmla="*/ f57 1 f63"/>
                <a:gd name="f106" fmla="*/ 0 1 f64"/>
                <a:gd name="f107" fmla="*/ f58 1 f64"/>
                <a:gd name="f108" fmla="*/ f85 1 f63"/>
                <a:gd name="f109" fmla="*/ f86 1 f64"/>
                <a:gd name="f110" fmla="*/ f87 1 f63"/>
                <a:gd name="f111" fmla="*/ f88 1 f64"/>
                <a:gd name="f112" fmla="*/ f89 1 f63"/>
                <a:gd name="f113" fmla="*/ f90 1 f64"/>
                <a:gd name="f114" fmla="*/ f91 1 f63"/>
                <a:gd name="f115" fmla="*/ f92 1 f64"/>
                <a:gd name="f116" fmla="*/ f93 1 f64"/>
                <a:gd name="f117" fmla="*/ f94 1 f63"/>
                <a:gd name="f118" fmla="*/ f95 1 f64"/>
                <a:gd name="f119" fmla="*/ f96 1 f63"/>
                <a:gd name="f120" fmla="*/ f97 1 f64"/>
                <a:gd name="f121" fmla="*/ f98 1 f63"/>
                <a:gd name="f122" fmla="*/ f99 1 f64"/>
                <a:gd name="f123" fmla="*/ f100 1 f63"/>
                <a:gd name="f124" fmla="*/ f101 1 f64"/>
                <a:gd name="f125" fmla="*/ f102 1 f63"/>
                <a:gd name="f126" fmla="*/ f103 1 f64"/>
                <a:gd name="f127" fmla="*/ f104 f54 1"/>
                <a:gd name="f128" fmla="*/ f105 f54 1"/>
                <a:gd name="f129" fmla="*/ f107 f55 1"/>
                <a:gd name="f130" fmla="*/ f106 f55 1"/>
                <a:gd name="f131" fmla="*/ f108 f54 1"/>
                <a:gd name="f132" fmla="*/ f109 f55 1"/>
                <a:gd name="f133" fmla="*/ f110 f54 1"/>
                <a:gd name="f134" fmla="*/ f111 f55 1"/>
                <a:gd name="f135" fmla="*/ f112 f54 1"/>
                <a:gd name="f136" fmla="*/ f113 f55 1"/>
                <a:gd name="f137" fmla="*/ f114 f54 1"/>
                <a:gd name="f138" fmla="*/ f115 f55 1"/>
                <a:gd name="f139" fmla="*/ f116 f55 1"/>
                <a:gd name="f140" fmla="*/ f117 f54 1"/>
                <a:gd name="f141" fmla="*/ f118 f55 1"/>
                <a:gd name="f142" fmla="*/ f119 f54 1"/>
                <a:gd name="f143" fmla="*/ f120 f55 1"/>
                <a:gd name="f144" fmla="*/ f121 f54 1"/>
                <a:gd name="f145" fmla="*/ f122 f55 1"/>
                <a:gd name="f146" fmla="*/ f123 f54 1"/>
                <a:gd name="f147" fmla="*/ f124 f55 1"/>
                <a:gd name="f148" fmla="*/ f125 f54 1"/>
                <a:gd name="f149" fmla="*/ f126 f55 1"/>
              </a:gdLst>
              <a:ahLst/>
              <a:cxnLst>
                <a:cxn ang="3cd4">
                  <a:pos x="hc" y="t"/>
                </a:cxn>
                <a:cxn ang="0">
                  <a:pos x="r" y="vc"/>
                </a:cxn>
                <a:cxn ang="cd4">
                  <a:pos x="hc" y="b"/>
                </a:cxn>
                <a:cxn ang="cd2">
                  <a:pos x="l" y="vc"/>
                </a:cxn>
                <a:cxn ang="f84">
                  <a:pos x="f131" y="f132"/>
                </a:cxn>
                <a:cxn ang="f84">
                  <a:pos x="f133" y="f134"/>
                </a:cxn>
                <a:cxn ang="f84">
                  <a:pos x="f135" y="f136"/>
                </a:cxn>
                <a:cxn ang="f84">
                  <a:pos x="f137" y="f138"/>
                </a:cxn>
                <a:cxn ang="f84">
                  <a:pos x="f137" y="f139"/>
                </a:cxn>
                <a:cxn ang="f84">
                  <a:pos x="f140" y="f141"/>
                </a:cxn>
                <a:cxn ang="f84">
                  <a:pos x="f142" y="f143"/>
                </a:cxn>
                <a:cxn ang="f84">
                  <a:pos x="f144" y="f145"/>
                </a:cxn>
                <a:cxn ang="f84">
                  <a:pos x="f146" y="f147"/>
                </a:cxn>
                <a:cxn ang="f84">
                  <a:pos x="f148" y="f149"/>
                </a:cxn>
                <a:cxn ang="f84">
                  <a:pos x="f131" y="f132"/>
                </a:cxn>
              </a:cxnLst>
              <a:rect l="f127" t="f130" r="f128" b="f129"/>
              <a:pathLst>
                <a:path w="214" h="182">
                  <a:moveTo>
                    <a:pt x="f8" y="f5"/>
                  </a:moveTo>
                  <a:cubicBezTo>
                    <a:pt x="f9" y="f10"/>
                    <a:pt x="f11" y="f12"/>
                    <a:pt x="f13" y="f14"/>
                  </a:cubicBezTo>
                  <a:cubicBezTo>
                    <a:pt x="f15" y="f16"/>
                    <a:pt x="f17" y="f18"/>
                    <a:pt x="f17" y="f19"/>
                  </a:cubicBezTo>
                  <a:cubicBezTo>
                    <a:pt x="f20" y="f21"/>
                    <a:pt x="f17" y="f22"/>
                    <a:pt x="f23" y="f24"/>
                  </a:cubicBezTo>
                  <a:cubicBezTo>
                    <a:pt x="f6" y="f25"/>
                    <a:pt x="f6" y="f8"/>
                    <a:pt x="f23" y="f26"/>
                  </a:cubicBezTo>
                  <a:cubicBezTo>
                    <a:pt x="f20" y="f27"/>
                    <a:pt x="f2" y="f28"/>
                    <a:pt x="f29" y="f30"/>
                  </a:cubicBezTo>
                  <a:cubicBezTo>
                    <a:pt x="f31" y="f32"/>
                    <a:pt x="f33" y="f34"/>
                    <a:pt x="f35" y="f36"/>
                  </a:cubicBezTo>
                  <a:cubicBezTo>
                    <a:pt x="f37" y="f7"/>
                    <a:pt x="f38" y="f39"/>
                    <a:pt x="f5" y="f40"/>
                  </a:cubicBezTo>
                  <a:cubicBezTo>
                    <a:pt x="f16" y="f41"/>
                    <a:pt x="f42" y="f40"/>
                    <a:pt x="f43" y="f44"/>
                  </a:cubicBezTo>
                  <a:cubicBezTo>
                    <a:pt x="f41" y="f45"/>
                    <a:pt x="f46" y="f47"/>
                    <a:pt x="f48" y="f49"/>
                  </a:cubicBezTo>
                  <a:cubicBezTo>
                    <a:pt x="f41" y="f50"/>
                    <a:pt x="f51" y="f52"/>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7" name="Freeform 35">
              <a:extLst>
                <a:ext uri="{FF2B5EF4-FFF2-40B4-BE49-F238E27FC236}">
                  <a16:creationId xmlns:a16="http://schemas.microsoft.com/office/drawing/2014/main" id="{72631732-C019-DA4F-BA53-71719B0EAE39}"/>
                </a:ext>
              </a:extLst>
            </p:cNvPr>
            <p:cNvSpPr/>
            <p:nvPr/>
          </p:nvSpPr>
          <p:spPr>
            <a:xfrm>
              <a:off x="4283753" y="3632399"/>
              <a:ext cx="304796" cy="219071"/>
            </a:xfrm>
            <a:custGeom>
              <a:avLst/>
              <a:gdLst>
                <a:gd name="f0" fmla="val 10800000"/>
                <a:gd name="f1" fmla="val 5400000"/>
                <a:gd name="f2" fmla="val 180"/>
                <a:gd name="f3" fmla="val w"/>
                <a:gd name="f4" fmla="val h"/>
                <a:gd name="f5" fmla="val 0"/>
                <a:gd name="f6" fmla="val 212"/>
                <a:gd name="f7" fmla="val 153"/>
                <a:gd name="f8" fmla="val 47"/>
                <a:gd name="f9" fmla="val 57"/>
                <a:gd name="f10" fmla="val 31"/>
                <a:gd name="f11" fmla="val 80"/>
                <a:gd name="f12" fmla="val 43"/>
                <a:gd name="f13" fmla="val 108"/>
                <a:gd name="f14" fmla="val 45"/>
                <a:gd name="f15" fmla="val 136"/>
                <a:gd name="f16" fmla="val 158"/>
                <a:gd name="f17" fmla="val 34"/>
                <a:gd name="f18" fmla="val 174"/>
                <a:gd name="f19" fmla="val 7"/>
                <a:gd name="f20" fmla="val 207"/>
                <a:gd name="f21" fmla="val 33"/>
                <a:gd name="f22" fmla="val 73"/>
                <a:gd name="f23" fmla="val 185"/>
                <a:gd name="f24" fmla="val 106"/>
                <a:gd name="f25" fmla="val 149"/>
                <a:gd name="f26" fmla="val 152"/>
                <a:gd name="f27" fmla="val 68"/>
                <a:gd name="f28" fmla="val 30"/>
                <a:gd name="f29" fmla="val 28"/>
                <a:gd name="f30" fmla="+- 0 0 -90"/>
                <a:gd name="f31" fmla="*/ f3 1 212"/>
                <a:gd name="f32" fmla="*/ f4 1 153"/>
                <a:gd name="f33" fmla="val f5"/>
                <a:gd name="f34" fmla="val f6"/>
                <a:gd name="f35" fmla="val f7"/>
                <a:gd name="f36" fmla="*/ f30 f0 1"/>
                <a:gd name="f37" fmla="+- f35 0 f33"/>
                <a:gd name="f38" fmla="+- f34 0 f33"/>
                <a:gd name="f39" fmla="*/ f36 1 f2"/>
                <a:gd name="f40" fmla="*/ f38 1 212"/>
                <a:gd name="f41" fmla="*/ f37 1 153"/>
                <a:gd name="f42" fmla="*/ 47 f38 1"/>
                <a:gd name="f43" fmla="*/ 0 f37 1"/>
                <a:gd name="f44" fmla="*/ 108 f38 1"/>
                <a:gd name="f45" fmla="*/ 45 f37 1"/>
                <a:gd name="f46" fmla="*/ 174 f38 1"/>
                <a:gd name="f47" fmla="*/ 7 f37 1"/>
                <a:gd name="f48" fmla="*/ 185 f38 1"/>
                <a:gd name="f49" fmla="*/ 106 f37 1"/>
                <a:gd name="f50" fmla="*/ 30 f38 1"/>
                <a:gd name="f51" fmla="*/ 108 f37 1"/>
                <a:gd name="f52" fmla="+- f39 0 f1"/>
                <a:gd name="f53" fmla="*/ f42 1 212"/>
                <a:gd name="f54" fmla="*/ f43 1 153"/>
                <a:gd name="f55" fmla="*/ f44 1 212"/>
                <a:gd name="f56" fmla="*/ f45 1 153"/>
                <a:gd name="f57" fmla="*/ f46 1 212"/>
                <a:gd name="f58" fmla="*/ f47 1 153"/>
                <a:gd name="f59" fmla="*/ f48 1 212"/>
                <a:gd name="f60" fmla="*/ f49 1 153"/>
                <a:gd name="f61" fmla="*/ f50 1 212"/>
                <a:gd name="f62" fmla="*/ f51 1 153"/>
                <a:gd name="f63" fmla="*/ 0 1 f40"/>
                <a:gd name="f64" fmla="*/ f34 1 f40"/>
                <a:gd name="f65" fmla="*/ 0 1 f41"/>
                <a:gd name="f66" fmla="*/ f35 1 f41"/>
                <a:gd name="f67" fmla="*/ f53 1 f40"/>
                <a:gd name="f68" fmla="*/ f54 1 f41"/>
                <a:gd name="f69" fmla="*/ f55 1 f40"/>
                <a:gd name="f70" fmla="*/ f56 1 f41"/>
                <a:gd name="f71" fmla="*/ f57 1 f40"/>
                <a:gd name="f72" fmla="*/ f58 1 f41"/>
                <a:gd name="f73" fmla="*/ f59 1 f40"/>
                <a:gd name="f74" fmla="*/ f60 1 f41"/>
                <a:gd name="f75" fmla="*/ f61 1 f40"/>
                <a:gd name="f76" fmla="*/ f62 1 f41"/>
                <a:gd name="f77" fmla="*/ f63 f31 1"/>
                <a:gd name="f78" fmla="*/ f64 f31 1"/>
                <a:gd name="f79" fmla="*/ f66 f32 1"/>
                <a:gd name="f80" fmla="*/ f65 f32 1"/>
                <a:gd name="f81" fmla="*/ f67 f31 1"/>
                <a:gd name="f82" fmla="*/ f68 f32 1"/>
                <a:gd name="f83" fmla="*/ f69 f31 1"/>
                <a:gd name="f84" fmla="*/ f70 f32 1"/>
                <a:gd name="f85" fmla="*/ f71 f31 1"/>
                <a:gd name="f86" fmla="*/ f72 f32 1"/>
                <a:gd name="f87" fmla="*/ f73 f31 1"/>
                <a:gd name="f88" fmla="*/ f74 f32 1"/>
                <a:gd name="f89" fmla="*/ f75 f31 1"/>
                <a:gd name="f90" fmla="*/ f76 f32 1"/>
              </a:gdLst>
              <a:ahLst/>
              <a:cxnLst>
                <a:cxn ang="3cd4">
                  <a:pos x="hc" y="t"/>
                </a:cxn>
                <a:cxn ang="0">
                  <a:pos x="r" y="vc"/>
                </a:cxn>
                <a:cxn ang="cd4">
                  <a:pos x="hc" y="b"/>
                </a:cxn>
                <a:cxn ang="cd2">
                  <a:pos x="l" y="vc"/>
                </a:cxn>
                <a:cxn ang="f52">
                  <a:pos x="f81" y="f82"/>
                </a:cxn>
                <a:cxn ang="f52">
                  <a:pos x="f83" y="f84"/>
                </a:cxn>
                <a:cxn ang="f52">
                  <a:pos x="f85" y="f86"/>
                </a:cxn>
                <a:cxn ang="f52">
                  <a:pos x="f87" y="f88"/>
                </a:cxn>
                <a:cxn ang="f52">
                  <a:pos x="f89" y="f90"/>
                </a:cxn>
                <a:cxn ang="f52">
                  <a:pos x="f81" y="f82"/>
                </a:cxn>
              </a:cxnLst>
              <a:rect l="f77" t="f80" r="f78" b="f79"/>
              <a:pathLst>
                <a:path w="212" h="153">
                  <a:moveTo>
                    <a:pt x="f8" y="f5"/>
                  </a:moveTo>
                  <a:cubicBezTo>
                    <a:pt x="f9" y="f10"/>
                    <a:pt x="f11" y="f12"/>
                    <a:pt x="f13" y="f14"/>
                  </a:cubicBezTo>
                  <a:cubicBezTo>
                    <a:pt x="f15" y="f8"/>
                    <a:pt x="f16" y="f17"/>
                    <a:pt x="f18" y="f19"/>
                  </a:cubicBezTo>
                  <a:cubicBezTo>
                    <a:pt x="f20" y="f21"/>
                    <a:pt x="f6" y="f22"/>
                    <a:pt x="f23" y="f24"/>
                  </a:cubicBezTo>
                  <a:cubicBezTo>
                    <a:pt x="f25" y="f26"/>
                    <a:pt x="f27" y="f7"/>
                    <a:pt x="f28" y="f13"/>
                  </a:cubicBezTo>
                  <a:cubicBezTo>
                    <a:pt x="f5" y="f22"/>
                    <a:pt x="f19" y="f29"/>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8" name="Freeform 36">
              <a:extLst>
                <a:ext uri="{FF2B5EF4-FFF2-40B4-BE49-F238E27FC236}">
                  <a16:creationId xmlns:a16="http://schemas.microsoft.com/office/drawing/2014/main" id="{1A3EF9FF-D61F-7916-0D48-E6069AAF66B4}"/>
                </a:ext>
              </a:extLst>
            </p:cNvPr>
            <p:cNvSpPr/>
            <p:nvPr/>
          </p:nvSpPr>
          <p:spPr>
            <a:xfrm>
              <a:off x="4207556" y="2737046"/>
              <a:ext cx="261939" cy="204789"/>
            </a:xfrm>
            <a:custGeom>
              <a:avLst/>
              <a:gdLst>
                <a:gd name="f0" fmla="val 10800000"/>
                <a:gd name="f1" fmla="val 5400000"/>
                <a:gd name="f2" fmla="val 180"/>
                <a:gd name="f3" fmla="val w"/>
                <a:gd name="f4" fmla="val h"/>
                <a:gd name="f5" fmla="val 0"/>
                <a:gd name="f6" fmla="val 183"/>
                <a:gd name="f7" fmla="val 144"/>
                <a:gd name="f8" fmla="val 101"/>
                <a:gd name="f9" fmla="val 65"/>
                <a:gd name="f10" fmla="val 142"/>
                <a:gd name="f11" fmla="val 42"/>
                <a:gd name="f12" fmla="val 134"/>
                <a:gd name="f13" fmla="val 24"/>
                <a:gd name="f14" fmla="val 116"/>
                <a:gd name="f15" fmla="val 92"/>
                <a:gd name="f16" fmla="val 1"/>
                <a:gd name="f17" fmla="val 56"/>
                <a:gd name="f18" fmla="val 26"/>
                <a:gd name="f19" fmla="val 33"/>
                <a:gd name="f20" fmla="val 58"/>
                <a:gd name="f21" fmla="val 2"/>
                <a:gd name="f22" fmla="val 118"/>
                <a:gd name="f23" fmla="val 152"/>
                <a:gd name="f24" fmla="val 29"/>
                <a:gd name="f25" fmla="val 55"/>
                <a:gd name="f26" fmla="val 148"/>
                <a:gd name="f27" fmla="val 124"/>
                <a:gd name="f28" fmla="val 131"/>
                <a:gd name="f29" fmla="val 135"/>
                <a:gd name="f30" fmla="val 111"/>
                <a:gd name="f31" fmla="val 140"/>
                <a:gd name="f32" fmla="+- 0 0 -90"/>
                <a:gd name="f33" fmla="*/ f3 1 183"/>
                <a:gd name="f34" fmla="*/ f4 1 144"/>
                <a:gd name="f35" fmla="val f5"/>
                <a:gd name="f36" fmla="val f6"/>
                <a:gd name="f37" fmla="val f7"/>
                <a:gd name="f38" fmla="*/ f32 f0 1"/>
                <a:gd name="f39" fmla="+- f37 0 f35"/>
                <a:gd name="f40" fmla="+- f36 0 f35"/>
                <a:gd name="f41" fmla="*/ f38 1 f2"/>
                <a:gd name="f42" fmla="*/ f40 1 183"/>
                <a:gd name="f43" fmla="*/ f39 1 144"/>
                <a:gd name="f44" fmla="*/ 101 f40 1"/>
                <a:gd name="f45" fmla="*/ 144 f39 1"/>
                <a:gd name="f46" fmla="*/ 24 f40 1"/>
                <a:gd name="f47" fmla="*/ 116 f39 1"/>
                <a:gd name="f48" fmla="*/ 26 f40 1"/>
                <a:gd name="f49" fmla="*/ 33 f39 1"/>
                <a:gd name="f50" fmla="*/ 152 f40 1"/>
                <a:gd name="f51" fmla="*/ 29 f39 1"/>
                <a:gd name="f52" fmla="*/ 148 f40 1"/>
                <a:gd name="f53" fmla="*/ 124 f39 1"/>
                <a:gd name="f54" fmla="+- f41 0 f1"/>
                <a:gd name="f55" fmla="*/ f44 1 183"/>
                <a:gd name="f56" fmla="*/ f45 1 144"/>
                <a:gd name="f57" fmla="*/ f46 1 183"/>
                <a:gd name="f58" fmla="*/ f47 1 144"/>
                <a:gd name="f59" fmla="*/ f48 1 183"/>
                <a:gd name="f60" fmla="*/ f49 1 144"/>
                <a:gd name="f61" fmla="*/ f50 1 183"/>
                <a:gd name="f62" fmla="*/ f51 1 144"/>
                <a:gd name="f63" fmla="*/ f52 1 183"/>
                <a:gd name="f64" fmla="*/ f53 1 144"/>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83" h="144">
                  <a:moveTo>
                    <a:pt x="f8" y="f7"/>
                  </a:moveTo>
                  <a:cubicBezTo>
                    <a:pt x="f9" y="f10"/>
                    <a:pt x="f11" y="f12"/>
                    <a:pt x="f13" y="f14"/>
                  </a:cubicBezTo>
                  <a:cubicBezTo>
                    <a:pt x="f5" y="f15"/>
                    <a:pt x="f16" y="f17"/>
                    <a:pt x="f18" y="f19"/>
                  </a:cubicBezTo>
                  <a:cubicBezTo>
                    <a:pt x="f20" y="f21"/>
                    <a:pt x="f22" y="f5"/>
                    <a:pt x="f23" y="f24"/>
                  </a:cubicBezTo>
                  <a:cubicBezTo>
                    <a:pt x="f6" y="f25"/>
                    <a:pt x="f6" y="f8"/>
                    <a:pt x="f26" y="f27"/>
                  </a:cubicBezTo>
                  <a:cubicBezTo>
                    <a:pt x="f28" y="f29"/>
                    <a:pt x="f30" y="f31"/>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9" name="Freeform 37">
              <a:extLst>
                <a:ext uri="{FF2B5EF4-FFF2-40B4-BE49-F238E27FC236}">
                  <a16:creationId xmlns:a16="http://schemas.microsoft.com/office/drawing/2014/main" id="{1393DC5C-F706-4DC0-F715-EB453FF4D91D}"/>
                </a:ext>
              </a:extLst>
            </p:cNvPr>
            <p:cNvSpPr/>
            <p:nvPr/>
          </p:nvSpPr>
          <p:spPr>
            <a:xfrm>
              <a:off x="4736189" y="2606872"/>
              <a:ext cx="257175" cy="217490"/>
            </a:xfrm>
            <a:custGeom>
              <a:avLst/>
              <a:gdLst>
                <a:gd name="f0" fmla="val 10800000"/>
                <a:gd name="f1" fmla="val 5400000"/>
                <a:gd name="f2" fmla="val 180"/>
                <a:gd name="f3" fmla="val w"/>
                <a:gd name="f4" fmla="val h"/>
                <a:gd name="f5" fmla="val 0"/>
                <a:gd name="f6" fmla="val 179"/>
                <a:gd name="f7" fmla="val 152"/>
                <a:gd name="f8" fmla="val 89"/>
                <a:gd name="f9" fmla="val 131"/>
                <a:gd name="f10" fmla="val 5"/>
                <a:gd name="f11" fmla="val 163"/>
                <a:gd name="f12" fmla="val 24"/>
                <a:gd name="f13" fmla="val 173"/>
                <a:gd name="f14" fmla="val 56"/>
                <a:gd name="f15" fmla="val 177"/>
                <a:gd name="f16" fmla="val 71"/>
                <a:gd name="f17" fmla="val 86"/>
                <a:gd name="f18" fmla="val 162"/>
                <a:gd name="f19" fmla="val 97"/>
                <a:gd name="f20" fmla="val 158"/>
                <a:gd name="f21" fmla="val 99"/>
                <a:gd name="f22" fmla="val 155"/>
                <a:gd name="f23" fmla="val 104"/>
                <a:gd name="f24" fmla="val 108"/>
                <a:gd name="f25" fmla="val 120"/>
                <a:gd name="f26" fmla="val 43"/>
                <a:gd name="f27" fmla="val 148"/>
                <a:gd name="f28" fmla="val 15"/>
                <a:gd name="f29" fmla="val 101"/>
                <a:gd name="f30" fmla="val 75"/>
                <a:gd name="f31" fmla="val 6"/>
                <a:gd name="f32" fmla="val 42"/>
                <a:gd name="f33" fmla="val 32"/>
                <a:gd name="f34" fmla="val 25"/>
                <a:gd name="f35" fmla="val 49"/>
                <a:gd name="f36" fmla="val 14"/>
                <a:gd name="f37" fmla="val 70"/>
                <a:gd name="f38" fmla="val 8"/>
                <a:gd name="f39" fmla="+- 0 0 -90"/>
                <a:gd name="f40" fmla="*/ f3 1 179"/>
                <a:gd name="f41" fmla="*/ f4 1 152"/>
                <a:gd name="f42" fmla="val f5"/>
                <a:gd name="f43" fmla="val f6"/>
                <a:gd name="f44" fmla="val f7"/>
                <a:gd name="f45" fmla="*/ f39 f0 1"/>
                <a:gd name="f46" fmla="+- f44 0 f42"/>
                <a:gd name="f47" fmla="+- f43 0 f42"/>
                <a:gd name="f48" fmla="*/ f45 1 f2"/>
                <a:gd name="f49" fmla="*/ f47 1 179"/>
                <a:gd name="f50" fmla="*/ f46 1 152"/>
                <a:gd name="f51" fmla="*/ 89 f47 1"/>
                <a:gd name="f52" fmla="*/ 0 f46 1"/>
                <a:gd name="f53" fmla="*/ 173 f47 1"/>
                <a:gd name="f54" fmla="*/ 56 f46 1"/>
                <a:gd name="f55" fmla="*/ 162 f47 1"/>
                <a:gd name="f56" fmla="*/ 97 f46 1"/>
                <a:gd name="f57" fmla="*/ 152 f47 1"/>
                <a:gd name="f58" fmla="*/ 108 f46 1"/>
                <a:gd name="f59" fmla="*/ 15 f47 1"/>
                <a:gd name="f60" fmla="*/ 101 f46 1"/>
                <a:gd name="f61" fmla="*/ 32 f47 1"/>
                <a:gd name="f62" fmla="*/ 25 f46 1"/>
                <a:gd name="f63" fmla="+- f48 0 f1"/>
                <a:gd name="f64" fmla="*/ f51 1 179"/>
                <a:gd name="f65" fmla="*/ f52 1 152"/>
                <a:gd name="f66" fmla="*/ f53 1 179"/>
                <a:gd name="f67" fmla="*/ f54 1 152"/>
                <a:gd name="f68" fmla="*/ f55 1 179"/>
                <a:gd name="f69" fmla="*/ f56 1 152"/>
                <a:gd name="f70" fmla="*/ f57 1 179"/>
                <a:gd name="f71" fmla="*/ f58 1 152"/>
                <a:gd name="f72" fmla="*/ f59 1 179"/>
                <a:gd name="f73" fmla="*/ f60 1 152"/>
                <a:gd name="f74" fmla="*/ f61 1 179"/>
                <a:gd name="f75" fmla="*/ f62 1 152"/>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179" h="152">
                  <a:moveTo>
                    <a:pt x="f8" y="f5"/>
                  </a:moveTo>
                  <a:cubicBezTo>
                    <a:pt x="f9" y="f10"/>
                    <a:pt x="f11" y="f12"/>
                    <a:pt x="f13" y="f14"/>
                  </a:cubicBezTo>
                  <a:cubicBezTo>
                    <a:pt x="f15" y="f16"/>
                    <a:pt x="f6" y="f17"/>
                    <a:pt x="f18" y="f19"/>
                  </a:cubicBezTo>
                  <a:cubicBezTo>
                    <a:pt x="f20" y="f21"/>
                    <a:pt x="f22" y="f23"/>
                    <a:pt x="f7" y="f24"/>
                  </a:cubicBezTo>
                  <a:cubicBezTo>
                    <a:pt x="f25" y="f7"/>
                    <a:pt x="f26" y="f27"/>
                    <a:pt x="f28" y="f29"/>
                  </a:cubicBezTo>
                  <a:cubicBezTo>
                    <a:pt x="f5" y="f30"/>
                    <a:pt x="f31" y="f32"/>
                    <a:pt x="f33" y="f34"/>
                  </a:cubicBezTo>
                  <a:cubicBezTo>
                    <a:pt x="f35" y="f36"/>
                    <a:pt x="f37" y="f38"/>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0" name="Freeform 38">
              <a:extLst>
                <a:ext uri="{FF2B5EF4-FFF2-40B4-BE49-F238E27FC236}">
                  <a16:creationId xmlns:a16="http://schemas.microsoft.com/office/drawing/2014/main" id="{935096DE-9CF1-3779-DD9A-EBC8BC4BC4BF}"/>
                </a:ext>
              </a:extLst>
            </p:cNvPr>
            <p:cNvSpPr/>
            <p:nvPr/>
          </p:nvSpPr>
          <p:spPr>
            <a:xfrm>
              <a:off x="4225012" y="1936946"/>
              <a:ext cx="330198" cy="231772"/>
            </a:xfrm>
            <a:custGeom>
              <a:avLst/>
              <a:gdLst>
                <a:gd name="f0" fmla="val 10800000"/>
                <a:gd name="f1" fmla="val 5400000"/>
                <a:gd name="f2" fmla="val 180"/>
                <a:gd name="f3" fmla="val w"/>
                <a:gd name="f4" fmla="val h"/>
                <a:gd name="f5" fmla="val 0"/>
                <a:gd name="f6" fmla="val 231"/>
                <a:gd name="f7" fmla="val 162"/>
                <a:gd name="f8" fmla="val 172"/>
                <a:gd name="f9" fmla="val 212"/>
                <a:gd name="f10" fmla="val 19"/>
                <a:gd name="f11" fmla="val 46"/>
                <a:gd name="f12" fmla="val 229"/>
                <a:gd name="f13" fmla="val 83"/>
                <a:gd name="f14" fmla="val 227"/>
                <a:gd name="f15" fmla="val 118"/>
                <a:gd name="f16" fmla="val 184"/>
                <a:gd name="f17" fmla="val 150"/>
                <a:gd name="f18" fmla="val 161"/>
                <a:gd name="f19" fmla="val 146"/>
                <a:gd name="f20" fmla="val 141"/>
                <a:gd name="f21" fmla="val 157"/>
                <a:gd name="f22" fmla="val 137"/>
                <a:gd name="f23" fmla="val 154"/>
                <a:gd name="f24" fmla="val 110"/>
                <a:gd name="f25" fmla="val 128"/>
                <a:gd name="f26" fmla="val 78"/>
                <a:gd name="f27" fmla="val 116"/>
                <a:gd name="f28" fmla="val 42"/>
                <a:gd name="f29" fmla="val 124"/>
                <a:gd name="f30" fmla="val 20"/>
                <a:gd name="f31" fmla="val 129"/>
                <a:gd name="f32" fmla="val 11"/>
                <a:gd name="f33" fmla="val 120"/>
                <a:gd name="f34" fmla="val 6"/>
                <a:gd name="f35" fmla="val 103"/>
                <a:gd name="f36" fmla="val 2"/>
                <a:gd name="f37" fmla="val 91"/>
                <a:gd name="f38" fmla="val 1"/>
                <a:gd name="f39" fmla="val 77"/>
                <a:gd name="f40" fmla="val 66"/>
                <a:gd name="f41" fmla="val 24"/>
                <a:gd name="f42" fmla="val 67"/>
                <a:gd name="f43" fmla="val 73"/>
                <a:gd name="f44" fmla="val 79"/>
                <a:gd name="f45" fmla="val 70"/>
                <a:gd name="f46" fmla="val 84"/>
                <a:gd name="f47" fmla="val 72"/>
                <a:gd name="f48" fmla="val 123"/>
                <a:gd name="f49" fmla="val 87"/>
                <a:gd name="f50" fmla="val 165"/>
                <a:gd name="f51" fmla="val 174"/>
                <a:gd name="f52" fmla="val 37"/>
                <a:gd name="f53" fmla="val 177"/>
                <a:gd name="f54" fmla="val 25"/>
                <a:gd name="f55" fmla="val 173"/>
                <a:gd name="f56" fmla="val 12"/>
                <a:gd name="f57" fmla="+- 0 0 -90"/>
                <a:gd name="f58" fmla="*/ f3 1 231"/>
                <a:gd name="f59" fmla="*/ f4 1 162"/>
                <a:gd name="f60" fmla="val f5"/>
                <a:gd name="f61" fmla="val f6"/>
                <a:gd name="f62" fmla="val f7"/>
                <a:gd name="f63" fmla="*/ f57 f0 1"/>
                <a:gd name="f64" fmla="+- f62 0 f60"/>
                <a:gd name="f65" fmla="+- f61 0 f60"/>
                <a:gd name="f66" fmla="*/ f63 1 f2"/>
                <a:gd name="f67" fmla="*/ f65 1 231"/>
                <a:gd name="f68" fmla="*/ f64 1 162"/>
                <a:gd name="f69" fmla="*/ 172 f65 1"/>
                <a:gd name="f70" fmla="*/ 0 f64 1"/>
                <a:gd name="f71" fmla="*/ 229 f65 1"/>
                <a:gd name="f72" fmla="*/ 83 f64 1"/>
                <a:gd name="f73" fmla="*/ 150 f65 1"/>
                <a:gd name="f74" fmla="*/ 161 f64 1"/>
                <a:gd name="f75" fmla="*/ 137 f65 1"/>
                <a:gd name="f76" fmla="*/ 154 f64 1"/>
                <a:gd name="f77" fmla="*/ 42 f65 1"/>
                <a:gd name="f78" fmla="*/ 124 f64 1"/>
                <a:gd name="f79" fmla="*/ 6 f65 1"/>
                <a:gd name="f80" fmla="*/ 103 f64 1"/>
                <a:gd name="f81" fmla="*/ 0 f65 1"/>
                <a:gd name="f82" fmla="*/ 66 f64 1"/>
                <a:gd name="f83" fmla="*/ 67 f65 1"/>
                <a:gd name="f84" fmla="*/ 84 f65 1"/>
                <a:gd name="f85" fmla="*/ 72 f64 1"/>
                <a:gd name="f86" fmla="*/ 174 f65 1"/>
                <a:gd name="f87" fmla="*/ 37 f64 1"/>
                <a:gd name="f88" fmla="+- f66 0 f1"/>
                <a:gd name="f89" fmla="*/ f69 1 231"/>
                <a:gd name="f90" fmla="*/ f70 1 162"/>
                <a:gd name="f91" fmla="*/ f71 1 231"/>
                <a:gd name="f92" fmla="*/ f72 1 162"/>
                <a:gd name="f93" fmla="*/ f73 1 231"/>
                <a:gd name="f94" fmla="*/ f74 1 162"/>
                <a:gd name="f95" fmla="*/ f75 1 231"/>
                <a:gd name="f96" fmla="*/ f76 1 162"/>
                <a:gd name="f97" fmla="*/ f77 1 231"/>
                <a:gd name="f98" fmla="*/ f78 1 162"/>
                <a:gd name="f99" fmla="*/ f79 1 231"/>
                <a:gd name="f100" fmla="*/ f80 1 162"/>
                <a:gd name="f101" fmla="*/ f81 1 231"/>
                <a:gd name="f102" fmla="*/ f82 1 162"/>
                <a:gd name="f103" fmla="*/ f83 1 231"/>
                <a:gd name="f104" fmla="*/ f84 1 231"/>
                <a:gd name="f105" fmla="*/ f85 1 162"/>
                <a:gd name="f106" fmla="*/ f86 1 231"/>
                <a:gd name="f107" fmla="*/ f87 1 162"/>
                <a:gd name="f108" fmla="*/ 0 1 f67"/>
                <a:gd name="f109" fmla="*/ f61 1 f67"/>
                <a:gd name="f110" fmla="*/ 0 1 f68"/>
                <a:gd name="f111" fmla="*/ f62 1 f68"/>
                <a:gd name="f112" fmla="*/ f89 1 f67"/>
                <a:gd name="f113" fmla="*/ f90 1 f68"/>
                <a:gd name="f114" fmla="*/ f91 1 f67"/>
                <a:gd name="f115" fmla="*/ f92 1 f68"/>
                <a:gd name="f116" fmla="*/ f93 1 f67"/>
                <a:gd name="f117" fmla="*/ f94 1 f68"/>
                <a:gd name="f118" fmla="*/ f95 1 f67"/>
                <a:gd name="f119" fmla="*/ f96 1 f68"/>
                <a:gd name="f120" fmla="*/ f97 1 f67"/>
                <a:gd name="f121" fmla="*/ f98 1 f68"/>
                <a:gd name="f122" fmla="*/ f99 1 f67"/>
                <a:gd name="f123" fmla="*/ f100 1 f68"/>
                <a:gd name="f124" fmla="*/ f101 1 f67"/>
                <a:gd name="f125" fmla="*/ f102 1 f68"/>
                <a:gd name="f126" fmla="*/ f103 1 f67"/>
                <a:gd name="f127" fmla="*/ f104 1 f67"/>
                <a:gd name="f128" fmla="*/ f105 1 f68"/>
                <a:gd name="f129" fmla="*/ f106 1 f67"/>
                <a:gd name="f130" fmla="*/ f107 1 f68"/>
                <a:gd name="f131" fmla="*/ f108 f58 1"/>
                <a:gd name="f132" fmla="*/ f109 f58 1"/>
                <a:gd name="f133" fmla="*/ f111 f59 1"/>
                <a:gd name="f134" fmla="*/ f110 f59 1"/>
                <a:gd name="f135" fmla="*/ f112 f58 1"/>
                <a:gd name="f136" fmla="*/ f113 f59 1"/>
                <a:gd name="f137" fmla="*/ f114 f58 1"/>
                <a:gd name="f138" fmla="*/ f115 f59 1"/>
                <a:gd name="f139" fmla="*/ f116 f58 1"/>
                <a:gd name="f140" fmla="*/ f117 f59 1"/>
                <a:gd name="f141" fmla="*/ f118 f58 1"/>
                <a:gd name="f142" fmla="*/ f119 f59 1"/>
                <a:gd name="f143" fmla="*/ f120 f58 1"/>
                <a:gd name="f144" fmla="*/ f121 f59 1"/>
                <a:gd name="f145" fmla="*/ f122 f58 1"/>
                <a:gd name="f146" fmla="*/ f123 f59 1"/>
                <a:gd name="f147" fmla="*/ f124 f58 1"/>
                <a:gd name="f148" fmla="*/ f125 f59 1"/>
                <a:gd name="f149" fmla="*/ f126 f58 1"/>
                <a:gd name="f150" fmla="*/ f127 f58 1"/>
                <a:gd name="f151" fmla="*/ f128 f59 1"/>
                <a:gd name="f152" fmla="*/ f129 f58 1"/>
                <a:gd name="f153" fmla="*/ f130 f59 1"/>
              </a:gdLst>
              <a:ahLst/>
              <a:cxnLst>
                <a:cxn ang="3cd4">
                  <a:pos x="hc" y="t"/>
                </a:cxn>
                <a:cxn ang="0">
                  <a:pos x="r" y="vc"/>
                </a:cxn>
                <a:cxn ang="cd4">
                  <a:pos x="hc" y="b"/>
                </a:cxn>
                <a:cxn ang="cd2">
                  <a:pos x="l" y="vc"/>
                </a:cxn>
                <a:cxn ang="f88">
                  <a:pos x="f135" y="f136"/>
                </a:cxn>
                <a:cxn ang="f88">
                  <a:pos x="f137" y="f138"/>
                </a:cxn>
                <a:cxn ang="f88">
                  <a:pos x="f139" y="f140"/>
                </a:cxn>
                <a:cxn ang="f88">
                  <a:pos x="f141" y="f142"/>
                </a:cxn>
                <a:cxn ang="f88">
                  <a:pos x="f143" y="f144"/>
                </a:cxn>
                <a:cxn ang="f88">
                  <a:pos x="f145" y="f146"/>
                </a:cxn>
                <a:cxn ang="f88">
                  <a:pos x="f147" y="f148"/>
                </a:cxn>
                <a:cxn ang="f88">
                  <a:pos x="f149" y="f148"/>
                </a:cxn>
                <a:cxn ang="f88">
                  <a:pos x="f150" y="f151"/>
                </a:cxn>
                <a:cxn ang="f88">
                  <a:pos x="f152" y="f153"/>
                </a:cxn>
                <a:cxn ang="f88">
                  <a:pos x="f135" y="f136"/>
                </a:cxn>
              </a:cxnLst>
              <a:rect l="f131" t="f134" r="f132" b="f133"/>
              <a:pathLst>
                <a:path w="231" h="162">
                  <a:moveTo>
                    <a:pt x="f8" y="f5"/>
                  </a:moveTo>
                  <a:cubicBezTo>
                    <a:pt x="f9" y="f10"/>
                    <a:pt x="f6" y="f11"/>
                    <a:pt x="f12" y="f13"/>
                  </a:cubicBezTo>
                  <a:cubicBezTo>
                    <a:pt x="f14" y="f15"/>
                    <a:pt x="f16" y="f7"/>
                    <a:pt x="f17" y="f18"/>
                  </a:cubicBezTo>
                  <a:cubicBezTo>
                    <a:pt x="f19" y="f18"/>
                    <a:pt x="f20" y="f21"/>
                    <a:pt x="f22" y="f23"/>
                  </a:cubicBezTo>
                  <a:cubicBezTo>
                    <a:pt x="f24" y="f25"/>
                    <a:pt x="f26" y="f27"/>
                    <a:pt x="f28" y="f29"/>
                  </a:cubicBezTo>
                  <a:cubicBezTo>
                    <a:pt x="f30" y="f31"/>
                    <a:pt x="f32" y="f33"/>
                    <a:pt x="f34" y="f35"/>
                  </a:cubicBezTo>
                  <a:cubicBezTo>
                    <a:pt x="f36" y="f37"/>
                    <a:pt x="f38" y="f39"/>
                    <a:pt x="f5" y="f40"/>
                  </a:cubicBezTo>
                  <a:cubicBezTo>
                    <a:pt x="f41" y="f40"/>
                    <a:pt x="f11" y="f40"/>
                    <a:pt x="f42" y="f40"/>
                  </a:cubicBezTo>
                  <a:cubicBezTo>
                    <a:pt x="f43" y="f42"/>
                    <a:pt x="f44" y="f45"/>
                    <a:pt x="f46" y="f47"/>
                  </a:cubicBezTo>
                  <a:cubicBezTo>
                    <a:pt x="f48" y="f49"/>
                    <a:pt x="f50" y="f47"/>
                    <a:pt x="f51" y="f52"/>
                  </a:cubicBezTo>
                  <a:cubicBezTo>
                    <a:pt x="f53" y="f54"/>
                    <a:pt x="f55" y="f56"/>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1" name="Freeform 39">
              <a:extLst>
                <a:ext uri="{FF2B5EF4-FFF2-40B4-BE49-F238E27FC236}">
                  <a16:creationId xmlns:a16="http://schemas.microsoft.com/office/drawing/2014/main" id="{C29417BA-5B51-383F-F1DF-897EE9789DB0}"/>
                </a:ext>
              </a:extLst>
            </p:cNvPr>
            <p:cNvSpPr/>
            <p:nvPr/>
          </p:nvSpPr>
          <p:spPr>
            <a:xfrm>
              <a:off x="4229776" y="1419423"/>
              <a:ext cx="249238" cy="173041"/>
            </a:xfrm>
            <a:custGeom>
              <a:avLst/>
              <a:gdLst>
                <a:gd name="f0" fmla="val 10800000"/>
                <a:gd name="f1" fmla="val 5400000"/>
                <a:gd name="f2" fmla="val 180"/>
                <a:gd name="f3" fmla="val w"/>
                <a:gd name="f4" fmla="val h"/>
                <a:gd name="f5" fmla="val 0"/>
                <a:gd name="f6" fmla="val 174"/>
                <a:gd name="f7" fmla="val 121"/>
                <a:gd name="f8" fmla="val 74"/>
                <a:gd name="f9" fmla="val 38"/>
                <a:gd name="f10" fmla="val 29"/>
                <a:gd name="f11" fmla="val 11"/>
                <a:gd name="f12" fmla="val 5"/>
                <a:gd name="f13" fmla="val 113"/>
                <a:gd name="f14" fmla="val 155"/>
                <a:gd name="f15" fmla="val 23"/>
                <a:gd name="f16" fmla="val 165"/>
                <a:gd name="f17" fmla="val 55"/>
                <a:gd name="f18" fmla="val 82"/>
                <a:gd name="f19" fmla="val 166"/>
                <a:gd name="f20" fmla="val 96"/>
                <a:gd name="f21" fmla="val 140"/>
                <a:gd name="f22" fmla="val 109"/>
                <a:gd name="f23" fmla="val 123"/>
                <a:gd name="f24" fmla="val 118"/>
                <a:gd name="f25" fmla="val 107"/>
                <a:gd name="f26" fmla="val 88"/>
                <a:gd name="f27" fmla="val 117"/>
                <a:gd name="f28" fmla="val 59"/>
                <a:gd name="f29" fmla="val 115"/>
                <a:gd name="f30" fmla="val 44"/>
                <a:gd name="f31" fmla="val 21"/>
                <a:gd name="f32" fmla="val 119"/>
                <a:gd name="f33" fmla="val 6"/>
                <a:gd name="f34" fmla="val 110"/>
                <a:gd name="f35" fmla="val 1"/>
                <a:gd name="f36" fmla="val 86"/>
                <a:gd name="f37" fmla="val 77"/>
                <a:gd name="f38" fmla="+- 0 0 -90"/>
                <a:gd name="f39" fmla="*/ f3 1 174"/>
                <a:gd name="f40" fmla="*/ f4 1 121"/>
                <a:gd name="f41" fmla="val f5"/>
                <a:gd name="f42" fmla="val f6"/>
                <a:gd name="f43" fmla="val f7"/>
                <a:gd name="f44" fmla="*/ f38 f0 1"/>
                <a:gd name="f45" fmla="+- f43 0 f41"/>
                <a:gd name="f46" fmla="+- f42 0 f41"/>
                <a:gd name="f47" fmla="*/ f44 1 f2"/>
                <a:gd name="f48" fmla="*/ f46 1 174"/>
                <a:gd name="f49" fmla="*/ f45 1 121"/>
                <a:gd name="f50" fmla="*/ 0 f46 1"/>
                <a:gd name="f51" fmla="*/ 74 f45 1"/>
                <a:gd name="f52" fmla="*/ 74 f46 1"/>
                <a:gd name="f53" fmla="*/ 5 f45 1"/>
                <a:gd name="f54" fmla="*/ 165 f46 1"/>
                <a:gd name="f55" fmla="*/ 55 f45 1"/>
                <a:gd name="f56" fmla="*/ 140 f46 1"/>
                <a:gd name="f57" fmla="*/ 109 f45 1"/>
                <a:gd name="f58" fmla="*/ 88 f46 1"/>
                <a:gd name="f59" fmla="*/ 117 f45 1"/>
                <a:gd name="f60" fmla="*/ 44 f46 1"/>
                <a:gd name="f61" fmla="*/ 1 f46 1"/>
                <a:gd name="f62" fmla="*/ 86 f45 1"/>
                <a:gd name="f63" fmla="+- f47 0 f1"/>
                <a:gd name="f64" fmla="*/ f50 1 174"/>
                <a:gd name="f65" fmla="*/ f51 1 121"/>
                <a:gd name="f66" fmla="*/ f52 1 174"/>
                <a:gd name="f67" fmla="*/ f53 1 121"/>
                <a:gd name="f68" fmla="*/ f54 1 174"/>
                <a:gd name="f69" fmla="*/ f55 1 121"/>
                <a:gd name="f70" fmla="*/ f56 1 174"/>
                <a:gd name="f71" fmla="*/ f57 1 121"/>
                <a:gd name="f72" fmla="*/ f58 1 174"/>
                <a:gd name="f73" fmla="*/ f59 1 121"/>
                <a:gd name="f74" fmla="*/ f60 1 174"/>
                <a:gd name="f75" fmla="*/ f61 1 174"/>
                <a:gd name="f76" fmla="*/ f62 1 121"/>
                <a:gd name="f77" fmla="*/ 0 1 f48"/>
                <a:gd name="f78" fmla="*/ f42 1 f48"/>
                <a:gd name="f79" fmla="*/ 0 1 f49"/>
                <a:gd name="f80" fmla="*/ f43 1 f49"/>
                <a:gd name="f81" fmla="*/ f64 1 f48"/>
                <a:gd name="f82" fmla="*/ f65 1 f49"/>
                <a:gd name="f83" fmla="*/ f66 1 f48"/>
                <a:gd name="f84" fmla="*/ f67 1 f49"/>
                <a:gd name="f85" fmla="*/ f68 1 f48"/>
                <a:gd name="f86" fmla="*/ f69 1 f49"/>
                <a:gd name="f87" fmla="*/ f70 1 f48"/>
                <a:gd name="f88" fmla="*/ f71 1 f49"/>
                <a:gd name="f89" fmla="*/ f72 1 f48"/>
                <a:gd name="f90" fmla="*/ f73 1 f49"/>
                <a:gd name="f91" fmla="*/ f74 1 f48"/>
                <a:gd name="f92" fmla="*/ f75 1 f48"/>
                <a:gd name="f93" fmla="*/ f76 1 f49"/>
                <a:gd name="f94" fmla="*/ f77 f39 1"/>
                <a:gd name="f95" fmla="*/ f78 f39 1"/>
                <a:gd name="f96" fmla="*/ f80 f40 1"/>
                <a:gd name="f97" fmla="*/ f79 f40 1"/>
                <a:gd name="f98" fmla="*/ f81 f39 1"/>
                <a:gd name="f99" fmla="*/ f82 f40 1"/>
                <a:gd name="f100" fmla="*/ f83 f39 1"/>
                <a:gd name="f101" fmla="*/ f84 f40 1"/>
                <a:gd name="f102" fmla="*/ f85 f39 1"/>
                <a:gd name="f103" fmla="*/ f86 f40 1"/>
                <a:gd name="f104" fmla="*/ f87 f39 1"/>
                <a:gd name="f105" fmla="*/ f88 f40 1"/>
                <a:gd name="f106" fmla="*/ f89 f39 1"/>
                <a:gd name="f107" fmla="*/ f90 f40 1"/>
                <a:gd name="f108" fmla="*/ f91 f39 1"/>
                <a:gd name="f109" fmla="*/ f92 f39 1"/>
                <a:gd name="f110" fmla="*/ f93 f40 1"/>
              </a:gdLst>
              <a:ahLst/>
              <a:cxnLst>
                <a:cxn ang="3cd4">
                  <a:pos x="hc" y="t"/>
                </a:cxn>
                <a:cxn ang="0">
                  <a:pos x="r" y="vc"/>
                </a:cxn>
                <a:cxn ang="cd4">
                  <a:pos x="hc" y="b"/>
                </a:cxn>
                <a:cxn ang="cd2">
                  <a:pos x="l" y="vc"/>
                </a:cxn>
                <a:cxn ang="f63">
                  <a:pos x="f98" y="f99"/>
                </a:cxn>
                <a:cxn ang="f63">
                  <a:pos x="f100" y="f101"/>
                </a:cxn>
                <a:cxn ang="f63">
                  <a:pos x="f102" y="f103"/>
                </a:cxn>
                <a:cxn ang="f63">
                  <a:pos x="f104" y="f105"/>
                </a:cxn>
                <a:cxn ang="f63">
                  <a:pos x="f106" y="f107"/>
                </a:cxn>
                <a:cxn ang="f63">
                  <a:pos x="f108" y="f107"/>
                </a:cxn>
                <a:cxn ang="f63">
                  <a:pos x="f109" y="f110"/>
                </a:cxn>
                <a:cxn ang="f63">
                  <a:pos x="f98" y="f99"/>
                </a:cxn>
              </a:cxnLst>
              <a:rect l="f94" t="f97" r="f95" b="f96"/>
              <a:pathLst>
                <a:path w="174" h="121">
                  <a:moveTo>
                    <a:pt x="f5" y="f8"/>
                  </a:moveTo>
                  <a:cubicBezTo>
                    <a:pt x="f5" y="f9"/>
                    <a:pt x="f10" y="f11"/>
                    <a:pt x="f8" y="f12"/>
                  </a:cubicBezTo>
                  <a:cubicBezTo>
                    <a:pt x="f13" y="f5"/>
                    <a:pt x="f14" y="f15"/>
                    <a:pt x="f16" y="f17"/>
                  </a:cubicBezTo>
                  <a:cubicBezTo>
                    <a:pt x="f6" y="f18"/>
                    <a:pt x="f19" y="f20"/>
                    <a:pt x="f21" y="f22"/>
                  </a:cubicBezTo>
                  <a:cubicBezTo>
                    <a:pt x="f23" y="f24"/>
                    <a:pt x="f25" y="f7"/>
                    <a:pt x="f26" y="f27"/>
                  </a:cubicBezTo>
                  <a:cubicBezTo>
                    <a:pt x="f8" y="f13"/>
                    <a:pt x="f28" y="f29"/>
                    <a:pt x="f30" y="f27"/>
                  </a:cubicBezTo>
                  <a:cubicBezTo>
                    <a:pt x="f31" y="f32"/>
                    <a:pt x="f33" y="f34"/>
                    <a:pt x="f35" y="f36"/>
                  </a:cubicBezTo>
                  <a:cubicBezTo>
                    <a:pt x="f5" y="f18"/>
                    <a:pt x="f35" y="f37"/>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2" name="Freeform 40">
              <a:extLst>
                <a:ext uri="{FF2B5EF4-FFF2-40B4-BE49-F238E27FC236}">
                  <a16:creationId xmlns:a16="http://schemas.microsoft.com/office/drawing/2014/main" id="{D5943F89-CE8A-1BB4-E0DC-C22DEE2A3BDD}"/>
                </a:ext>
              </a:extLst>
            </p:cNvPr>
            <p:cNvSpPr/>
            <p:nvPr/>
          </p:nvSpPr>
          <p:spPr>
            <a:xfrm>
              <a:off x="4371060" y="2238570"/>
              <a:ext cx="212726" cy="188915"/>
            </a:xfrm>
            <a:custGeom>
              <a:avLst/>
              <a:gdLst>
                <a:gd name="f0" fmla="val 10800000"/>
                <a:gd name="f1" fmla="val 5400000"/>
                <a:gd name="f2" fmla="val 180"/>
                <a:gd name="f3" fmla="val w"/>
                <a:gd name="f4" fmla="val h"/>
                <a:gd name="f5" fmla="val 0"/>
                <a:gd name="f6" fmla="val 148"/>
                <a:gd name="f7" fmla="val 132"/>
                <a:gd name="f8" fmla="val 27"/>
                <a:gd name="f9" fmla="val 125"/>
                <a:gd name="f10" fmla="val 78"/>
                <a:gd name="f11" fmla="val 123"/>
                <a:gd name="f12" fmla="val 88"/>
                <a:gd name="f13" fmla="val 128"/>
                <a:gd name="f14" fmla="val 120"/>
                <a:gd name="f15" fmla="val 131"/>
                <a:gd name="f16" fmla="val 112"/>
                <a:gd name="f17" fmla="val 105"/>
                <a:gd name="f18" fmla="val 130"/>
                <a:gd name="f19" fmla="val 84"/>
                <a:gd name="f20" fmla="val 63"/>
                <a:gd name="f21" fmla="val 43"/>
                <a:gd name="f22" fmla="val 25"/>
                <a:gd name="f23" fmla="val 100"/>
                <a:gd name="f24" fmla="val 2"/>
                <a:gd name="f25" fmla="val 82"/>
                <a:gd name="f26" fmla="val 3"/>
                <a:gd name="f27" fmla="val 79"/>
                <a:gd name="f28" fmla="val 7"/>
                <a:gd name="f29" fmla="val 75"/>
                <a:gd name="f30" fmla="val 10"/>
                <a:gd name="f31" fmla="val 73"/>
                <a:gd name="f32" fmla="val 32"/>
                <a:gd name="f33" fmla="val 60"/>
                <a:gd name="f34" fmla="val 49"/>
                <a:gd name="f35" fmla="val 56"/>
                <a:gd name="f36" fmla="val 17"/>
                <a:gd name="f37" fmla="val 57"/>
                <a:gd name="f38" fmla="val 13"/>
                <a:gd name="f39" fmla="val 64"/>
                <a:gd name="f40" fmla="val 69"/>
                <a:gd name="f41" fmla="val 6"/>
                <a:gd name="f42" fmla="val 99"/>
                <a:gd name="f43" fmla="val 9"/>
                <a:gd name="f44" fmla="+- 0 0 -90"/>
                <a:gd name="f45" fmla="*/ f3 1 148"/>
                <a:gd name="f46" fmla="*/ f4 1 132"/>
                <a:gd name="f47" fmla="val f5"/>
                <a:gd name="f48" fmla="val f6"/>
                <a:gd name="f49" fmla="val f7"/>
                <a:gd name="f50" fmla="*/ f44 f0 1"/>
                <a:gd name="f51" fmla="+- f49 0 f47"/>
                <a:gd name="f52" fmla="+- f48 0 f47"/>
                <a:gd name="f53" fmla="*/ f50 1 f2"/>
                <a:gd name="f54" fmla="*/ f52 1 148"/>
                <a:gd name="f55" fmla="*/ f51 1 132"/>
                <a:gd name="f56" fmla="*/ 148 f52 1"/>
                <a:gd name="f57" fmla="*/ 27 f51 1"/>
                <a:gd name="f58" fmla="*/ 128 f52 1"/>
                <a:gd name="f59" fmla="*/ 132 f51 1"/>
                <a:gd name="f60" fmla="*/ 105 f52 1"/>
                <a:gd name="f61" fmla="*/ 130 f51 1"/>
                <a:gd name="f62" fmla="*/ 43 f52 1"/>
                <a:gd name="f63" fmla="*/ 123 f51 1"/>
                <a:gd name="f64" fmla="*/ 2 f52 1"/>
                <a:gd name="f65" fmla="*/ 82 f51 1"/>
                <a:gd name="f66" fmla="*/ 10 f52 1"/>
                <a:gd name="f67" fmla="*/ 73 f51 1"/>
                <a:gd name="f68" fmla="*/ 56 f52 1"/>
                <a:gd name="f69" fmla="*/ 17 f51 1"/>
                <a:gd name="f70" fmla="*/ 69 f52 1"/>
                <a:gd name="f71" fmla="*/ 6 f51 1"/>
                <a:gd name="f72" fmla="+- f53 0 f1"/>
                <a:gd name="f73" fmla="*/ f56 1 148"/>
                <a:gd name="f74" fmla="*/ f57 1 132"/>
                <a:gd name="f75" fmla="*/ f58 1 148"/>
                <a:gd name="f76" fmla="*/ f59 1 132"/>
                <a:gd name="f77" fmla="*/ f60 1 148"/>
                <a:gd name="f78" fmla="*/ f61 1 132"/>
                <a:gd name="f79" fmla="*/ f62 1 148"/>
                <a:gd name="f80" fmla="*/ f63 1 132"/>
                <a:gd name="f81" fmla="*/ f64 1 148"/>
                <a:gd name="f82" fmla="*/ f65 1 132"/>
                <a:gd name="f83" fmla="*/ f66 1 148"/>
                <a:gd name="f84" fmla="*/ f67 1 132"/>
                <a:gd name="f85" fmla="*/ f68 1 148"/>
                <a:gd name="f86" fmla="*/ f69 1 132"/>
                <a:gd name="f87" fmla="*/ f70 1 148"/>
                <a:gd name="f88" fmla="*/ f71 1 132"/>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21" y="f122"/>
                </a:cxn>
                <a:cxn ang="f72">
                  <a:pos x="f123" y="f124"/>
                </a:cxn>
                <a:cxn ang="f72">
                  <a:pos x="f125" y="f126"/>
                </a:cxn>
                <a:cxn ang="f72">
                  <a:pos x="f127" y="f128"/>
                </a:cxn>
                <a:cxn ang="f72">
                  <a:pos x="f113" y="f114"/>
                </a:cxn>
              </a:cxnLst>
              <a:rect l="f109" t="f112" r="f110" b="f111"/>
              <a:pathLst>
                <a:path w="148" h="132">
                  <a:moveTo>
                    <a:pt x="f6" y="f8"/>
                  </a:moveTo>
                  <a:cubicBezTo>
                    <a:pt x="f9" y="f10"/>
                    <a:pt x="f11" y="f12"/>
                    <a:pt x="f13" y="f7"/>
                  </a:cubicBezTo>
                  <a:cubicBezTo>
                    <a:pt x="f14" y="f15"/>
                    <a:pt x="f16" y="f15"/>
                    <a:pt x="f17" y="f18"/>
                  </a:cubicBezTo>
                  <a:cubicBezTo>
                    <a:pt x="f19" y="f13"/>
                    <a:pt x="f20" y="f11"/>
                    <a:pt x="f21" y="f11"/>
                  </a:cubicBezTo>
                  <a:cubicBezTo>
                    <a:pt x="f22" y="f11"/>
                    <a:pt x="f5" y="f23"/>
                    <a:pt x="f24" y="f25"/>
                  </a:cubicBezTo>
                  <a:cubicBezTo>
                    <a:pt x="f26" y="f27"/>
                    <a:pt x="f28" y="f29"/>
                    <a:pt x="f30" y="f31"/>
                  </a:cubicBezTo>
                  <a:cubicBezTo>
                    <a:pt x="f32" y="f33"/>
                    <a:pt x="f34" y="f21"/>
                    <a:pt x="f35" y="f36"/>
                  </a:cubicBezTo>
                  <a:cubicBezTo>
                    <a:pt x="f37" y="f38"/>
                    <a:pt x="f39" y="f28"/>
                    <a:pt x="f40" y="f41"/>
                  </a:cubicBezTo>
                  <a:cubicBezTo>
                    <a:pt x="f42" y="f5"/>
                    <a:pt x="f9" y="f43"/>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3" name="Freeform 41">
              <a:extLst>
                <a:ext uri="{FF2B5EF4-FFF2-40B4-BE49-F238E27FC236}">
                  <a16:creationId xmlns:a16="http://schemas.microsoft.com/office/drawing/2014/main" id="{B2473555-FB4A-DAFC-A08B-84069672C95F}"/>
                </a:ext>
              </a:extLst>
            </p:cNvPr>
            <p:cNvSpPr/>
            <p:nvPr/>
          </p:nvSpPr>
          <p:spPr>
            <a:xfrm>
              <a:off x="4182154" y="1584518"/>
              <a:ext cx="198433" cy="236536"/>
            </a:xfrm>
            <a:custGeom>
              <a:avLst/>
              <a:gdLst>
                <a:gd name="f0" fmla="val 10800000"/>
                <a:gd name="f1" fmla="val 5400000"/>
                <a:gd name="f2" fmla="val 180"/>
                <a:gd name="f3" fmla="val w"/>
                <a:gd name="f4" fmla="val h"/>
                <a:gd name="f5" fmla="val 0"/>
                <a:gd name="f6" fmla="val 138"/>
                <a:gd name="f7" fmla="val 165"/>
                <a:gd name="f8" fmla="val 98"/>
                <a:gd name="f9" fmla="val 163"/>
                <a:gd name="f10" fmla="val 63"/>
                <a:gd name="f11" fmla="val 28"/>
                <a:gd name="f12" fmla="val 146"/>
                <a:gd name="f13" fmla="val 14"/>
                <a:gd name="f14" fmla="val 117"/>
                <a:gd name="f15" fmla="val 90"/>
                <a:gd name="f16" fmla="val 3"/>
                <a:gd name="f17" fmla="val 64"/>
                <a:gd name="f18" fmla="val 23"/>
                <a:gd name="f19" fmla="val 41"/>
                <a:gd name="f20" fmla="val 53"/>
                <a:gd name="f21" fmla="val 6"/>
                <a:gd name="f22" fmla="val 91"/>
                <a:gd name="f23" fmla="val 11"/>
                <a:gd name="f24" fmla="val 54"/>
                <a:gd name="f25" fmla="val 72"/>
                <a:gd name="f26" fmla="val 102"/>
                <a:gd name="f27" fmla="+- 0 0 -90"/>
                <a:gd name="f28" fmla="*/ f3 1 138"/>
                <a:gd name="f29" fmla="*/ f4 1 165"/>
                <a:gd name="f30" fmla="val f5"/>
                <a:gd name="f31" fmla="val f6"/>
                <a:gd name="f32" fmla="val f7"/>
                <a:gd name="f33" fmla="*/ f27 f0 1"/>
                <a:gd name="f34" fmla="+- f32 0 f30"/>
                <a:gd name="f35" fmla="+- f31 0 f30"/>
                <a:gd name="f36" fmla="*/ f33 1 f2"/>
                <a:gd name="f37" fmla="*/ f35 1 138"/>
                <a:gd name="f38" fmla="*/ f34 1 165"/>
                <a:gd name="f39" fmla="*/ 98 f35 1"/>
                <a:gd name="f40" fmla="*/ 163 f34 1"/>
                <a:gd name="f41" fmla="*/ 14 f35 1"/>
                <a:gd name="f42" fmla="*/ 117 f34 1"/>
                <a:gd name="f43" fmla="*/ 23 f35 1"/>
                <a:gd name="f44" fmla="*/ 41 f34 1"/>
                <a:gd name="f45" fmla="*/ 138 f35 1"/>
                <a:gd name="f46" fmla="*/ 11 f34 1"/>
                <a:gd name="f47" fmla="+- f36 0 f1"/>
                <a:gd name="f48" fmla="*/ f39 1 138"/>
                <a:gd name="f49" fmla="*/ f40 1 165"/>
                <a:gd name="f50" fmla="*/ f41 1 138"/>
                <a:gd name="f51" fmla="*/ f42 1 165"/>
                <a:gd name="f52" fmla="*/ f43 1 138"/>
                <a:gd name="f53" fmla="*/ f44 1 165"/>
                <a:gd name="f54" fmla="*/ f45 1 138"/>
                <a:gd name="f55" fmla="*/ f46 1 165"/>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138" h="165">
                  <a:moveTo>
                    <a:pt x="f8" y="f9"/>
                  </a:moveTo>
                  <a:cubicBezTo>
                    <a:pt x="f10" y="f7"/>
                    <a:pt x="f11" y="f12"/>
                    <a:pt x="f13" y="f14"/>
                  </a:cubicBezTo>
                  <a:cubicBezTo>
                    <a:pt x="f5" y="f15"/>
                    <a:pt x="f16" y="f17"/>
                    <a:pt x="f18" y="f19"/>
                  </a:cubicBezTo>
                  <a:cubicBezTo>
                    <a:pt x="f20" y="f21"/>
                    <a:pt x="f22" y="f5"/>
                    <a:pt x="f6" y="f23"/>
                  </a:cubicBezTo>
                  <a:cubicBezTo>
                    <a:pt x="f22" y="f24"/>
                    <a:pt x="f25" y="f26"/>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4" name="Freeform 42">
              <a:extLst>
                <a:ext uri="{FF2B5EF4-FFF2-40B4-BE49-F238E27FC236}">
                  <a16:creationId xmlns:a16="http://schemas.microsoft.com/office/drawing/2014/main" id="{FF2E231A-9FD6-913C-048B-FF27A8F0D84C}"/>
                </a:ext>
              </a:extLst>
            </p:cNvPr>
            <p:cNvSpPr/>
            <p:nvPr/>
          </p:nvSpPr>
          <p:spPr>
            <a:xfrm>
              <a:off x="4204374" y="3210120"/>
              <a:ext cx="166685" cy="133346"/>
            </a:xfrm>
            <a:custGeom>
              <a:avLst/>
              <a:gdLst>
                <a:gd name="f0" fmla="val 10800000"/>
                <a:gd name="f1" fmla="val 5400000"/>
                <a:gd name="f2" fmla="val 180"/>
                <a:gd name="f3" fmla="val w"/>
                <a:gd name="f4" fmla="val h"/>
                <a:gd name="f5" fmla="val 0"/>
                <a:gd name="f6" fmla="val 117"/>
                <a:gd name="f7" fmla="val 93"/>
                <a:gd name="f8" fmla="val 59"/>
                <a:gd name="f9" fmla="val 58"/>
                <a:gd name="f10" fmla="val 57"/>
                <a:gd name="f11" fmla="val 25"/>
                <a:gd name="f12" fmla="val 92"/>
                <a:gd name="f13" fmla="val 70"/>
                <a:gd name="f14" fmla="val 3"/>
                <a:gd name="f15" fmla="val 45"/>
                <a:gd name="f16" fmla="val 6"/>
                <a:gd name="f17" fmla="val 20"/>
                <a:gd name="f18" fmla="val 39"/>
                <a:gd name="f19" fmla="val 68"/>
                <a:gd name="f20" fmla="val 5"/>
                <a:gd name="f21" fmla="val 98"/>
                <a:gd name="f22" fmla="val 11"/>
                <a:gd name="f23" fmla="val 30"/>
                <a:gd name="f24" fmla="val 115"/>
                <a:gd name="f25" fmla="val 52"/>
                <a:gd name="f26" fmla="val 113"/>
                <a:gd name="f27" fmla="val 75"/>
                <a:gd name="f28" fmla="val 88"/>
                <a:gd name="f29" fmla="+- 0 0 -90"/>
                <a:gd name="f30" fmla="*/ f3 1 117"/>
                <a:gd name="f31" fmla="*/ f4 1 93"/>
                <a:gd name="f32" fmla="val f5"/>
                <a:gd name="f33" fmla="val f6"/>
                <a:gd name="f34" fmla="val f7"/>
                <a:gd name="f35" fmla="*/ f29 f0 1"/>
                <a:gd name="f36" fmla="+- f34 0 f32"/>
                <a:gd name="f37" fmla="+- f33 0 f32"/>
                <a:gd name="f38" fmla="*/ f35 1 f2"/>
                <a:gd name="f39" fmla="*/ f37 1 117"/>
                <a:gd name="f40" fmla="*/ f36 1 93"/>
                <a:gd name="f41" fmla="*/ 59 f37 1"/>
                <a:gd name="f42" fmla="*/ 93 f36 1"/>
                <a:gd name="f43" fmla="*/ 57 f37 1"/>
                <a:gd name="f44" fmla="*/ 3 f37 1"/>
                <a:gd name="f45" fmla="*/ 45 f36 1"/>
                <a:gd name="f46" fmla="*/ 68 f37 1"/>
                <a:gd name="f47" fmla="*/ 5 f36 1"/>
                <a:gd name="f48" fmla="*/ 115 f37 1"/>
                <a:gd name="f49" fmla="*/ 52 f36 1"/>
                <a:gd name="f50" fmla="+- f38 0 f1"/>
                <a:gd name="f51" fmla="*/ f41 1 117"/>
                <a:gd name="f52" fmla="*/ f42 1 93"/>
                <a:gd name="f53" fmla="*/ f43 1 117"/>
                <a:gd name="f54" fmla="*/ f44 1 117"/>
                <a:gd name="f55" fmla="*/ f45 1 93"/>
                <a:gd name="f56" fmla="*/ f46 1 117"/>
                <a:gd name="f57" fmla="*/ f47 1 93"/>
                <a:gd name="f58" fmla="*/ f48 1 117"/>
                <a:gd name="f59" fmla="*/ f49 1 93"/>
                <a:gd name="f60" fmla="*/ 0 1 f39"/>
                <a:gd name="f61" fmla="*/ f33 1 f39"/>
                <a:gd name="f62" fmla="*/ 0 1 f40"/>
                <a:gd name="f63" fmla="*/ f34 1 f40"/>
                <a:gd name="f64" fmla="*/ f51 1 f39"/>
                <a:gd name="f65" fmla="*/ f52 1 f40"/>
                <a:gd name="f66" fmla="*/ f53 1 f39"/>
                <a:gd name="f67" fmla="*/ f54 1 f39"/>
                <a:gd name="f68" fmla="*/ f55 1 f40"/>
                <a:gd name="f69" fmla="*/ f56 1 f39"/>
                <a:gd name="f70" fmla="*/ f57 1 f40"/>
                <a:gd name="f71" fmla="*/ f58 1 f39"/>
                <a:gd name="f72" fmla="*/ f59 1 f40"/>
                <a:gd name="f73" fmla="*/ f60 f30 1"/>
                <a:gd name="f74" fmla="*/ f61 f30 1"/>
                <a:gd name="f75" fmla="*/ f63 f31 1"/>
                <a:gd name="f76" fmla="*/ f62 f31 1"/>
                <a:gd name="f77" fmla="*/ f64 f30 1"/>
                <a:gd name="f78" fmla="*/ f65 f31 1"/>
                <a:gd name="f79" fmla="*/ f66 f30 1"/>
                <a:gd name="f80" fmla="*/ f67 f30 1"/>
                <a:gd name="f81" fmla="*/ f68 f31 1"/>
                <a:gd name="f82" fmla="*/ f69 f30 1"/>
                <a:gd name="f83" fmla="*/ f70 f31 1"/>
                <a:gd name="f84" fmla="*/ f71 f30 1"/>
                <a:gd name="f85" fmla="*/ f72 f31 1"/>
              </a:gdLst>
              <a:ahLst/>
              <a:cxnLst>
                <a:cxn ang="3cd4">
                  <a:pos x="hc" y="t"/>
                </a:cxn>
                <a:cxn ang="0">
                  <a:pos x="r" y="vc"/>
                </a:cxn>
                <a:cxn ang="cd4">
                  <a:pos x="hc" y="b"/>
                </a:cxn>
                <a:cxn ang="cd2">
                  <a:pos x="l" y="vc"/>
                </a:cxn>
                <a:cxn ang="f50">
                  <a:pos x="f77" y="f78"/>
                </a:cxn>
                <a:cxn ang="f50">
                  <a:pos x="f79" y="f78"/>
                </a:cxn>
                <a:cxn ang="f50">
                  <a:pos x="f80" y="f81"/>
                </a:cxn>
                <a:cxn ang="f50">
                  <a:pos x="f82" y="f83"/>
                </a:cxn>
                <a:cxn ang="f50">
                  <a:pos x="f84" y="f85"/>
                </a:cxn>
                <a:cxn ang="f50">
                  <a:pos x="f77" y="f78"/>
                </a:cxn>
              </a:cxnLst>
              <a:rect l="f73" t="f76" r="f74" b="f75"/>
              <a:pathLst>
                <a:path w="117" h="93">
                  <a:moveTo>
                    <a:pt x="f8" y="f7"/>
                  </a:moveTo>
                  <a:cubicBezTo>
                    <a:pt x="f9" y="f7"/>
                    <a:pt x="f9" y="f7"/>
                    <a:pt x="f10" y="f7"/>
                  </a:cubicBezTo>
                  <a:cubicBezTo>
                    <a:pt x="f11" y="f12"/>
                    <a:pt x="f5" y="f13"/>
                    <a:pt x="f14" y="f15"/>
                  </a:cubicBezTo>
                  <a:cubicBezTo>
                    <a:pt x="f16" y="f17"/>
                    <a:pt x="f18" y="f5"/>
                    <a:pt x="f19" y="f20"/>
                  </a:cubicBezTo>
                  <a:cubicBezTo>
                    <a:pt x="f21" y="f22"/>
                    <a:pt x="f6" y="f23"/>
                    <a:pt x="f24" y="f25"/>
                  </a:cubicBezTo>
                  <a:cubicBezTo>
                    <a:pt x="f26" y="f27"/>
                    <a:pt x="f28" y="f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5" name="Freeform 43">
              <a:extLst>
                <a:ext uri="{FF2B5EF4-FFF2-40B4-BE49-F238E27FC236}">
                  <a16:creationId xmlns:a16="http://schemas.microsoft.com/office/drawing/2014/main" id="{CC9B629B-9AAE-1F71-16A5-542FA4034FDB}"/>
                </a:ext>
              </a:extLst>
            </p:cNvPr>
            <p:cNvSpPr/>
            <p:nvPr/>
          </p:nvSpPr>
          <p:spPr>
            <a:xfrm>
              <a:off x="4051980" y="3278380"/>
              <a:ext cx="163513" cy="128592"/>
            </a:xfrm>
            <a:custGeom>
              <a:avLst/>
              <a:gdLst>
                <a:gd name="f0" fmla="val 10800000"/>
                <a:gd name="f1" fmla="val 5400000"/>
                <a:gd name="f2" fmla="val 180"/>
                <a:gd name="f3" fmla="val w"/>
                <a:gd name="f4" fmla="val h"/>
                <a:gd name="f5" fmla="val 0"/>
                <a:gd name="f6" fmla="val 114"/>
                <a:gd name="f7" fmla="val 90"/>
                <a:gd name="f8" fmla="val 56"/>
                <a:gd name="f9" fmla="val 89"/>
                <a:gd name="f10" fmla="val 55"/>
                <a:gd name="f11" fmla="val 54"/>
                <a:gd name="f12" fmla="val 23"/>
                <a:gd name="f13" fmla="val 88"/>
                <a:gd name="f14" fmla="val 69"/>
                <a:gd name="f15" fmla="val 1"/>
                <a:gd name="f16" fmla="val 44"/>
                <a:gd name="f17" fmla="val 2"/>
                <a:gd name="f18" fmla="val 20"/>
                <a:gd name="f19" fmla="val 29"/>
                <a:gd name="f20" fmla="val 59"/>
                <a:gd name="f21" fmla="val 91"/>
                <a:gd name="f22" fmla="val 4"/>
                <a:gd name="f23" fmla="val 24"/>
                <a:gd name="f24" fmla="val 113"/>
                <a:gd name="f25" fmla="val 47"/>
                <a:gd name="f26" fmla="val 112"/>
                <a:gd name="f27" fmla="val 71"/>
                <a:gd name="f28" fmla="val 87"/>
                <a:gd name="f29" fmla="+- 0 0 -90"/>
                <a:gd name="f30" fmla="*/ f3 1 114"/>
                <a:gd name="f31" fmla="*/ f4 1 90"/>
                <a:gd name="f32" fmla="val f5"/>
                <a:gd name="f33" fmla="val f6"/>
                <a:gd name="f34" fmla="val f7"/>
                <a:gd name="f35" fmla="*/ f29 f0 1"/>
                <a:gd name="f36" fmla="+- f34 0 f32"/>
                <a:gd name="f37" fmla="+- f33 0 f32"/>
                <a:gd name="f38" fmla="*/ f35 1 f2"/>
                <a:gd name="f39" fmla="*/ f37 1 114"/>
                <a:gd name="f40" fmla="*/ f36 1 90"/>
                <a:gd name="f41" fmla="*/ 56 f37 1"/>
                <a:gd name="f42" fmla="*/ 89 f36 1"/>
                <a:gd name="f43" fmla="*/ 54 f37 1"/>
                <a:gd name="f44" fmla="*/ 1 f37 1"/>
                <a:gd name="f45" fmla="*/ 44 f36 1"/>
                <a:gd name="f46" fmla="*/ 59 f37 1"/>
                <a:gd name="f47" fmla="*/ 2 f36 1"/>
                <a:gd name="f48" fmla="*/ 113 f37 1"/>
                <a:gd name="f49" fmla="*/ 47 f36 1"/>
                <a:gd name="f50" fmla="+- f38 0 f1"/>
                <a:gd name="f51" fmla="*/ f41 1 114"/>
                <a:gd name="f52" fmla="*/ f42 1 90"/>
                <a:gd name="f53" fmla="*/ f43 1 114"/>
                <a:gd name="f54" fmla="*/ f44 1 114"/>
                <a:gd name="f55" fmla="*/ f45 1 90"/>
                <a:gd name="f56" fmla="*/ f46 1 114"/>
                <a:gd name="f57" fmla="*/ f47 1 90"/>
                <a:gd name="f58" fmla="*/ f48 1 114"/>
                <a:gd name="f59" fmla="*/ f49 1 90"/>
                <a:gd name="f60" fmla="*/ 0 1 f39"/>
                <a:gd name="f61" fmla="*/ f33 1 f39"/>
                <a:gd name="f62" fmla="*/ 0 1 f40"/>
                <a:gd name="f63" fmla="*/ f34 1 f40"/>
                <a:gd name="f64" fmla="*/ f51 1 f39"/>
                <a:gd name="f65" fmla="*/ f52 1 f40"/>
                <a:gd name="f66" fmla="*/ f53 1 f39"/>
                <a:gd name="f67" fmla="*/ f54 1 f39"/>
                <a:gd name="f68" fmla="*/ f55 1 f40"/>
                <a:gd name="f69" fmla="*/ f56 1 f39"/>
                <a:gd name="f70" fmla="*/ f57 1 f40"/>
                <a:gd name="f71" fmla="*/ f58 1 f39"/>
                <a:gd name="f72" fmla="*/ f59 1 f40"/>
                <a:gd name="f73" fmla="*/ f60 f30 1"/>
                <a:gd name="f74" fmla="*/ f61 f30 1"/>
                <a:gd name="f75" fmla="*/ f63 f31 1"/>
                <a:gd name="f76" fmla="*/ f62 f31 1"/>
                <a:gd name="f77" fmla="*/ f64 f30 1"/>
                <a:gd name="f78" fmla="*/ f65 f31 1"/>
                <a:gd name="f79" fmla="*/ f66 f30 1"/>
                <a:gd name="f80" fmla="*/ f67 f30 1"/>
                <a:gd name="f81" fmla="*/ f68 f31 1"/>
                <a:gd name="f82" fmla="*/ f69 f30 1"/>
                <a:gd name="f83" fmla="*/ f70 f31 1"/>
                <a:gd name="f84" fmla="*/ f71 f30 1"/>
                <a:gd name="f85" fmla="*/ f72 f31 1"/>
              </a:gdLst>
              <a:ahLst/>
              <a:cxnLst>
                <a:cxn ang="3cd4">
                  <a:pos x="hc" y="t"/>
                </a:cxn>
                <a:cxn ang="0">
                  <a:pos x="r" y="vc"/>
                </a:cxn>
                <a:cxn ang="cd4">
                  <a:pos x="hc" y="b"/>
                </a:cxn>
                <a:cxn ang="cd2">
                  <a:pos x="l" y="vc"/>
                </a:cxn>
                <a:cxn ang="f50">
                  <a:pos x="f77" y="f78"/>
                </a:cxn>
                <a:cxn ang="f50">
                  <a:pos x="f79" y="f78"/>
                </a:cxn>
                <a:cxn ang="f50">
                  <a:pos x="f80" y="f81"/>
                </a:cxn>
                <a:cxn ang="f50">
                  <a:pos x="f82" y="f83"/>
                </a:cxn>
                <a:cxn ang="f50">
                  <a:pos x="f84" y="f85"/>
                </a:cxn>
                <a:cxn ang="f50">
                  <a:pos x="f77" y="f78"/>
                </a:cxn>
              </a:cxnLst>
              <a:rect l="f73" t="f76" r="f74" b="f75"/>
              <a:pathLst>
                <a:path w="114" h="90">
                  <a:moveTo>
                    <a:pt x="f8" y="f9"/>
                  </a:moveTo>
                  <a:cubicBezTo>
                    <a:pt x="f8" y="f9"/>
                    <a:pt x="f10" y="f9"/>
                    <a:pt x="f11" y="f9"/>
                  </a:cubicBezTo>
                  <a:cubicBezTo>
                    <a:pt x="f12" y="f13"/>
                    <a:pt x="f5" y="f14"/>
                    <a:pt x="f15" y="f16"/>
                  </a:cubicBezTo>
                  <a:cubicBezTo>
                    <a:pt x="f17" y="f18"/>
                    <a:pt x="f19" y="f5"/>
                    <a:pt x="f20" y="f17"/>
                  </a:cubicBezTo>
                  <a:cubicBezTo>
                    <a:pt x="f21" y="f22"/>
                    <a:pt x="f6" y="f23"/>
                    <a:pt x="f24" y="f25"/>
                  </a:cubicBezTo>
                  <a:cubicBezTo>
                    <a:pt x="f26" y="f27"/>
                    <a:pt x="f28" y="f7"/>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6" name="Freeform 44">
              <a:extLst>
                <a:ext uri="{FF2B5EF4-FFF2-40B4-BE49-F238E27FC236}">
                  <a16:creationId xmlns:a16="http://schemas.microsoft.com/office/drawing/2014/main" id="{F305DE8A-334C-095D-366B-5DEAFF998B2F}"/>
                </a:ext>
              </a:extLst>
            </p:cNvPr>
            <p:cNvSpPr/>
            <p:nvPr/>
          </p:nvSpPr>
          <p:spPr>
            <a:xfrm>
              <a:off x="4055153" y="2084585"/>
              <a:ext cx="171450" cy="133346"/>
            </a:xfrm>
            <a:custGeom>
              <a:avLst/>
              <a:gdLst>
                <a:gd name="f0" fmla="val 10800000"/>
                <a:gd name="f1" fmla="val 5400000"/>
                <a:gd name="f2" fmla="val 180"/>
                <a:gd name="f3" fmla="val w"/>
                <a:gd name="f4" fmla="val h"/>
                <a:gd name="f5" fmla="val 0"/>
                <a:gd name="f6" fmla="val 120"/>
                <a:gd name="f7" fmla="val 93"/>
                <a:gd name="f8" fmla="val 62"/>
                <a:gd name="f9" fmla="val 95"/>
                <a:gd name="f10" fmla="val 2"/>
                <a:gd name="f11" fmla="val 22"/>
                <a:gd name="f12" fmla="val 119"/>
                <a:gd name="f13" fmla="val 48"/>
                <a:gd name="f14" fmla="val 118"/>
                <a:gd name="f15" fmla="val 73"/>
                <a:gd name="f16" fmla="val 90"/>
                <a:gd name="f17" fmla="val 59"/>
                <a:gd name="f18" fmla="val 47"/>
                <a:gd name="f19" fmla="val 88"/>
                <a:gd name="f20" fmla="val 34"/>
                <a:gd name="f21" fmla="val 83"/>
                <a:gd name="f22" fmla="val 24"/>
                <a:gd name="f23" fmla="val 76"/>
                <a:gd name="f24" fmla="val 60"/>
                <a:gd name="f25" fmla="val 28"/>
                <a:gd name="f26" fmla="val 29"/>
                <a:gd name="f27" fmla="val 12"/>
                <a:gd name="f28" fmla="val 39"/>
                <a:gd name="f29" fmla="val 6"/>
                <a:gd name="f30" fmla="val 51"/>
                <a:gd name="f31" fmla="val 4"/>
                <a:gd name="f32" fmla="+- 0 0 -90"/>
                <a:gd name="f33" fmla="*/ f3 1 120"/>
                <a:gd name="f34" fmla="*/ f4 1 93"/>
                <a:gd name="f35" fmla="val f5"/>
                <a:gd name="f36" fmla="val f6"/>
                <a:gd name="f37" fmla="val f7"/>
                <a:gd name="f38" fmla="*/ f32 f0 1"/>
                <a:gd name="f39" fmla="+- f37 0 f35"/>
                <a:gd name="f40" fmla="+- f36 0 f35"/>
                <a:gd name="f41" fmla="*/ f38 1 f2"/>
                <a:gd name="f42" fmla="*/ f40 1 120"/>
                <a:gd name="f43" fmla="*/ f39 1 93"/>
                <a:gd name="f44" fmla="*/ 62 f40 1"/>
                <a:gd name="f45" fmla="*/ 0 f39 1"/>
                <a:gd name="f46" fmla="*/ 119 f40 1"/>
                <a:gd name="f47" fmla="*/ 48 f39 1"/>
                <a:gd name="f48" fmla="*/ 59 f40 1"/>
                <a:gd name="f49" fmla="*/ 90 f39 1"/>
                <a:gd name="f50" fmla="*/ 24 f40 1"/>
                <a:gd name="f51" fmla="*/ 76 f39 1"/>
                <a:gd name="f52" fmla="*/ 29 f40 1"/>
                <a:gd name="f53" fmla="*/ 12 f39 1"/>
                <a:gd name="f54" fmla="+- f41 0 f1"/>
                <a:gd name="f55" fmla="*/ f44 1 120"/>
                <a:gd name="f56" fmla="*/ f45 1 93"/>
                <a:gd name="f57" fmla="*/ f46 1 120"/>
                <a:gd name="f58" fmla="*/ f47 1 93"/>
                <a:gd name="f59" fmla="*/ f48 1 120"/>
                <a:gd name="f60" fmla="*/ f49 1 93"/>
                <a:gd name="f61" fmla="*/ f50 1 120"/>
                <a:gd name="f62" fmla="*/ f51 1 93"/>
                <a:gd name="f63" fmla="*/ f52 1 120"/>
                <a:gd name="f64" fmla="*/ f53 1 93"/>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20" h="93">
                  <a:moveTo>
                    <a:pt x="f8" y="f5"/>
                  </a:moveTo>
                  <a:cubicBezTo>
                    <a:pt x="f9" y="f10"/>
                    <a:pt x="f6" y="f11"/>
                    <a:pt x="f12" y="f13"/>
                  </a:cubicBezTo>
                  <a:cubicBezTo>
                    <a:pt x="f14" y="f15"/>
                    <a:pt x="f16" y="f7"/>
                    <a:pt x="f17" y="f16"/>
                  </a:cubicBezTo>
                  <a:cubicBezTo>
                    <a:pt x="f18" y="f19"/>
                    <a:pt x="f20" y="f21"/>
                    <a:pt x="f22" y="f23"/>
                  </a:cubicBezTo>
                  <a:cubicBezTo>
                    <a:pt x="f5" y="f24"/>
                    <a:pt x="f10" y="f25"/>
                    <a:pt x="f26" y="f27"/>
                  </a:cubicBezTo>
                  <a:cubicBezTo>
                    <a:pt x="f28" y="f29"/>
                    <a:pt x="f30" y="f31"/>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7" name="Freeform 45">
              <a:extLst>
                <a:ext uri="{FF2B5EF4-FFF2-40B4-BE49-F238E27FC236}">
                  <a16:creationId xmlns:a16="http://schemas.microsoft.com/office/drawing/2014/main" id="{BB8AA74D-08DA-C340-ADC6-1E3E33FD34F0}"/>
                </a:ext>
              </a:extLst>
            </p:cNvPr>
            <p:cNvSpPr/>
            <p:nvPr/>
          </p:nvSpPr>
          <p:spPr>
            <a:xfrm>
              <a:off x="4190091" y="1894088"/>
              <a:ext cx="171450" cy="133346"/>
            </a:xfrm>
            <a:custGeom>
              <a:avLst/>
              <a:gdLst>
                <a:gd name="f0" fmla="val 10800000"/>
                <a:gd name="f1" fmla="val 5400000"/>
                <a:gd name="f2" fmla="val 180"/>
                <a:gd name="f3" fmla="val w"/>
                <a:gd name="f4" fmla="val h"/>
                <a:gd name="f5" fmla="val 0"/>
                <a:gd name="f6" fmla="val 120"/>
                <a:gd name="f7" fmla="val 94"/>
                <a:gd name="f8" fmla="val 62"/>
                <a:gd name="f9" fmla="val 52"/>
                <a:gd name="f10" fmla="val 91"/>
                <a:gd name="f11" fmla="val 42"/>
                <a:gd name="f12" fmla="val 89"/>
                <a:gd name="f13" fmla="val 33"/>
                <a:gd name="f14" fmla="val 84"/>
                <a:gd name="f15" fmla="val 2"/>
                <a:gd name="f16" fmla="val 68"/>
                <a:gd name="f17" fmla="val 30"/>
                <a:gd name="f18" fmla="val 15"/>
                <a:gd name="f19" fmla="val 1"/>
                <a:gd name="f20" fmla="val 77"/>
                <a:gd name="f21" fmla="val 98"/>
                <a:gd name="f22" fmla="val 108"/>
                <a:gd name="f23" fmla="val 23"/>
                <a:gd name="f24" fmla="val 39"/>
                <a:gd name="f25" fmla="val 119"/>
                <a:gd name="f26" fmla="val 51"/>
                <a:gd name="f27" fmla="val 118"/>
                <a:gd name="f28" fmla="val 63"/>
                <a:gd name="f29" fmla="val 105"/>
                <a:gd name="f30" fmla="val 86"/>
                <a:gd name="f31" fmla="val 92"/>
                <a:gd name="f32" fmla="val 74"/>
                <a:gd name="f33" fmla="+- 0 0 -90"/>
                <a:gd name="f34" fmla="*/ f3 1 120"/>
                <a:gd name="f35" fmla="*/ f4 1 94"/>
                <a:gd name="f36" fmla="val f5"/>
                <a:gd name="f37" fmla="val f6"/>
                <a:gd name="f38" fmla="val f7"/>
                <a:gd name="f39" fmla="*/ f33 f0 1"/>
                <a:gd name="f40" fmla="+- f38 0 f36"/>
                <a:gd name="f41" fmla="+- f37 0 f36"/>
                <a:gd name="f42" fmla="*/ f39 1 f2"/>
                <a:gd name="f43" fmla="*/ f41 1 120"/>
                <a:gd name="f44" fmla="*/ f40 1 94"/>
                <a:gd name="f45" fmla="*/ 62 f41 1"/>
                <a:gd name="f46" fmla="*/ 94 f40 1"/>
                <a:gd name="f47" fmla="*/ 33 f41 1"/>
                <a:gd name="f48" fmla="*/ 84 f40 1"/>
                <a:gd name="f49" fmla="*/ 30 f41 1"/>
                <a:gd name="f50" fmla="*/ 15 f40 1"/>
                <a:gd name="f51" fmla="*/ 98 f41 1"/>
                <a:gd name="f52" fmla="*/ 119 f41 1"/>
                <a:gd name="f53" fmla="*/ 51 f40 1"/>
                <a:gd name="f54" fmla="*/ 94 f41 1"/>
                <a:gd name="f55" fmla="*/ 86 f40 1"/>
                <a:gd name="f56" fmla="+- f42 0 f1"/>
                <a:gd name="f57" fmla="*/ f45 1 120"/>
                <a:gd name="f58" fmla="*/ f46 1 94"/>
                <a:gd name="f59" fmla="*/ f47 1 120"/>
                <a:gd name="f60" fmla="*/ f48 1 94"/>
                <a:gd name="f61" fmla="*/ f49 1 120"/>
                <a:gd name="f62" fmla="*/ f50 1 94"/>
                <a:gd name="f63" fmla="*/ f51 1 120"/>
                <a:gd name="f64" fmla="*/ f52 1 120"/>
                <a:gd name="f65" fmla="*/ f53 1 94"/>
                <a:gd name="f66" fmla="*/ f54 1 120"/>
                <a:gd name="f67" fmla="*/ f55 1 94"/>
                <a:gd name="f68" fmla="*/ 0 1 f43"/>
                <a:gd name="f69" fmla="*/ f37 1 f43"/>
                <a:gd name="f70" fmla="*/ 0 1 f44"/>
                <a:gd name="f71" fmla="*/ f38 1 f44"/>
                <a:gd name="f72" fmla="*/ f57 1 f43"/>
                <a:gd name="f73" fmla="*/ f58 1 f44"/>
                <a:gd name="f74" fmla="*/ f59 1 f43"/>
                <a:gd name="f75" fmla="*/ f60 1 f44"/>
                <a:gd name="f76" fmla="*/ f61 1 f43"/>
                <a:gd name="f77" fmla="*/ f62 1 f44"/>
                <a:gd name="f78" fmla="*/ f63 1 f43"/>
                <a:gd name="f79" fmla="*/ f64 1 f43"/>
                <a:gd name="f80" fmla="*/ f65 1 f44"/>
                <a:gd name="f81" fmla="*/ f66 1 f43"/>
                <a:gd name="f82" fmla="*/ f67 1 f44"/>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4 1"/>
                <a:gd name="f94" fmla="*/ f79 f34 1"/>
                <a:gd name="f95" fmla="*/ f80 f35 1"/>
                <a:gd name="f96" fmla="*/ f81 f34 1"/>
                <a:gd name="f97" fmla="*/ f82 f35 1"/>
              </a:gdLst>
              <a:ahLst/>
              <a:cxnLst>
                <a:cxn ang="3cd4">
                  <a:pos x="hc" y="t"/>
                </a:cxn>
                <a:cxn ang="0">
                  <a:pos x="r" y="vc"/>
                </a:cxn>
                <a:cxn ang="cd4">
                  <a:pos x="hc" y="b"/>
                </a:cxn>
                <a:cxn ang="cd2">
                  <a:pos x="l" y="vc"/>
                </a:cxn>
                <a:cxn ang="f56">
                  <a:pos x="f87" y="f88"/>
                </a:cxn>
                <a:cxn ang="f56">
                  <a:pos x="f89" y="f90"/>
                </a:cxn>
                <a:cxn ang="f56">
                  <a:pos x="f91" y="f92"/>
                </a:cxn>
                <a:cxn ang="f56">
                  <a:pos x="f93" y="f92"/>
                </a:cxn>
                <a:cxn ang="f56">
                  <a:pos x="f94" y="f95"/>
                </a:cxn>
                <a:cxn ang="f56">
                  <a:pos x="f96" y="f97"/>
                </a:cxn>
                <a:cxn ang="f56">
                  <a:pos x="f87" y="f88"/>
                </a:cxn>
              </a:cxnLst>
              <a:rect l="f83" t="f86" r="f84" b="f85"/>
              <a:pathLst>
                <a:path w="120" h="94">
                  <a:moveTo>
                    <a:pt x="f8" y="f7"/>
                  </a:moveTo>
                  <a:cubicBezTo>
                    <a:pt x="f9" y="f10"/>
                    <a:pt x="f11" y="f12"/>
                    <a:pt x="f13" y="f14"/>
                  </a:cubicBezTo>
                  <a:cubicBezTo>
                    <a:pt x="f15" y="f16"/>
                    <a:pt x="f5" y="f13"/>
                    <a:pt x="f17" y="f18"/>
                  </a:cubicBezTo>
                  <a:cubicBezTo>
                    <a:pt x="f9" y="f19"/>
                    <a:pt x="f20" y="f5"/>
                    <a:pt x="f21" y="f18"/>
                  </a:cubicBezTo>
                  <a:cubicBezTo>
                    <a:pt x="f22" y="f23"/>
                    <a:pt x="f6" y="f24"/>
                    <a:pt x="f25" y="f26"/>
                  </a:cubicBezTo>
                  <a:cubicBezTo>
                    <a:pt x="f27" y="f28"/>
                    <a:pt x="f29" y="f20"/>
                    <a:pt x="f7" y="f30"/>
                  </a:cubicBezTo>
                  <a:cubicBezTo>
                    <a:pt x="f30" y="f31"/>
                    <a:pt x="f32" y="f10"/>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8" name="Freeform 46">
              <a:extLst>
                <a:ext uri="{FF2B5EF4-FFF2-40B4-BE49-F238E27FC236}">
                  <a16:creationId xmlns:a16="http://schemas.microsoft.com/office/drawing/2014/main" id="{6D7FB160-2CF7-7967-062F-665469065838}"/>
                </a:ext>
              </a:extLst>
            </p:cNvPr>
            <p:cNvSpPr/>
            <p:nvPr/>
          </p:nvSpPr>
          <p:spPr>
            <a:xfrm>
              <a:off x="5183861" y="3518099"/>
              <a:ext cx="165104" cy="128592"/>
            </a:xfrm>
            <a:custGeom>
              <a:avLst/>
              <a:gdLst>
                <a:gd name="f0" fmla="val 10800000"/>
                <a:gd name="f1" fmla="val 5400000"/>
                <a:gd name="f2" fmla="val 180"/>
                <a:gd name="f3" fmla="val w"/>
                <a:gd name="f4" fmla="val h"/>
                <a:gd name="f5" fmla="val 0"/>
                <a:gd name="f6" fmla="val 116"/>
                <a:gd name="f7" fmla="val 90"/>
                <a:gd name="f8" fmla="val 57"/>
                <a:gd name="f9" fmla="val 64"/>
                <a:gd name="f10" fmla="val 1"/>
                <a:gd name="f11" fmla="val 71"/>
                <a:gd name="f12" fmla="val 77"/>
                <a:gd name="f13" fmla="val 2"/>
                <a:gd name="f14" fmla="val 101"/>
                <a:gd name="f15" fmla="val 9"/>
                <a:gd name="f16" fmla="val 30"/>
                <a:gd name="f17" fmla="val 111"/>
                <a:gd name="f18" fmla="val 51"/>
                <a:gd name="f19" fmla="val 107"/>
                <a:gd name="f20" fmla="val 73"/>
                <a:gd name="f21" fmla="val 79"/>
                <a:gd name="f22" fmla="val 52"/>
                <a:gd name="f23" fmla="val 87"/>
                <a:gd name="f24" fmla="val 47"/>
                <a:gd name="f25" fmla="val 41"/>
                <a:gd name="f26" fmla="val 86"/>
                <a:gd name="f27" fmla="val 36"/>
                <a:gd name="f28" fmla="val 84"/>
                <a:gd name="f29" fmla="val 14"/>
                <a:gd name="f30" fmla="val 78"/>
                <a:gd name="f31" fmla="val 60"/>
                <a:gd name="f32" fmla="val 42"/>
                <a:gd name="f33" fmla="val 24"/>
                <a:gd name="f34" fmla="val 20"/>
                <a:gd name="f35" fmla="val 5"/>
                <a:gd name="f36" fmla="+- 0 0 -90"/>
                <a:gd name="f37" fmla="*/ f3 1 116"/>
                <a:gd name="f38" fmla="*/ f4 1 90"/>
                <a:gd name="f39" fmla="val f5"/>
                <a:gd name="f40" fmla="val f6"/>
                <a:gd name="f41" fmla="val f7"/>
                <a:gd name="f42" fmla="*/ f36 f0 1"/>
                <a:gd name="f43" fmla="+- f41 0 f39"/>
                <a:gd name="f44" fmla="+- f40 0 f39"/>
                <a:gd name="f45" fmla="*/ f42 1 f2"/>
                <a:gd name="f46" fmla="*/ f44 1 116"/>
                <a:gd name="f47" fmla="*/ f43 1 90"/>
                <a:gd name="f48" fmla="*/ 57 f44 1"/>
                <a:gd name="f49" fmla="*/ 0 f43 1"/>
                <a:gd name="f50" fmla="*/ 77 f44 1"/>
                <a:gd name="f51" fmla="*/ 2 f43 1"/>
                <a:gd name="f52" fmla="*/ 111 f44 1"/>
                <a:gd name="f53" fmla="*/ 51 f43 1"/>
                <a:gd name="f54" fmla="*/ 52 f44 1"/>
                <a:gd name="f55" fmla="*/ 87 f43 1"/>
                <a:gd name="f56" fmla="*/ 36 f44 1"/>
                <a:gd name="f57" fmla="*/ 84 f43 1"/>
                <a:gd name="f58" fmla="*/ 1 f44 1"/>
                <a:gd name="f59" fmla="*/ 42 f43 1"/>
                <a:gd name="f60" fmla="*/ 41 f44 1"/>
                <a:gd name="f61" fmla="*/ 1 f43 1"/>
                <a:gd name="f62" fmla="+- f45 0 f1"/>
                <a:gd name="f63" fmla="*/ f48 1 116"/>
                <a:gd name="f64" fmla="*/ f49 1 90"/>
                <a:gd name="f65" fmla="*/ f50 1 116"/>
                <a:gd name="f66" fmla="*/ f51 1 90"/>
                <a:gd name="f67" fmla="*/ f52 1 116"/>
                <a:gd name="f68" fmla="*/ f53 1 90"/>
                <a:gd name="f69" fmla="*/ f54 1 116"/>
                <a:gd name="f70" fmla="*/ f55 1 90"/>
                <a:gd name="f71" fmla="*/ f56 1 116"/>
                <a:gd name="f72" fmla="*/ f57 1 90"/>
                <a:gd name="f73" fmla="*/ f58 1 116"/>
                <a:gd name="f74" fmla="*/ f59 1 90"/>
                <a:gd name="f75" fmla="*/ f60 1 116"/>
                <a:gd name="f76" fmla="*/ f61 1 90"/>
                <a:gd name="f77" fmla="*/ 0 1 f46"/>
                <a:gd name="f78" fmla="*/ f40 1 f46"/>
                <a:gd name="f79" fmla="*/ 0 1 f47"/>
                <a:gd name="f80" fmla="*/ f41 1 f47"/>
                <a:gd name="f81" fmla="*/ f63 1 f46"/>
                <a:gd name="f82" fmla="*/ f64 1 f47"/>
                <a:gd name="f83" fmla="*/ f65 1 f46"/>
                <a:gd name="f84" fmla="*/ f66 1 f47"/>
                <a:gd name="f85" fmla="*/ f67 1 f46"/>
                <a:gd name="f86" fmla="*/ f68 1 f47"/>
                <a:gd name="f87" fmla="*/ f69 1 f46"/>
                <a:gd name="f88" fmla="*/ f70 1 f47"/>
                <a:gd name="f89" fmla="*/ f71 1 f46"/>
                <a:gd name="f90" fmla="*/ f72 1 f47"/>
                <a:gd name="f91" fmla="*/ f73 1 f46"/>
                <a:gd name="f92" fmla="*/ f74 1 f47"/>
                <a:gd name="f93" fmla="*/ f75 1 f46"/>
                <a:gd name="f94" fmla="*/ f76 1 f47"/>
                <a:gd name="f95" fmla="*/ f77 f37 1"/>
                <a:gd name="f96" fmla="*/ f78 f37 1"/>
                <a:gd name="f97" fmla="*/ f80 f38 1"/>
                <a:gd name="f98" fmla="*/ f79 f38 1"/>
                <a:gd name="f99" fmla="*/ f81 f37 1"/>
                <a:gd name="f100" fmla="*/ f82 f38 1"/>
                <a:gd name="f101" fmla="*/ f83 f37 1"/>
                <a:gd name="f102" fmla="*/ f84 f38 1"/>
                <a:gd name="f103" fmla="*/ f85 f37 1"/>
                <a:gd name="f104" fmla="*/ f86 f38 1"/>
                <a:gd name="f105" fmla="*/ f87 f37 1"/>
                <a:gd name="f106" fmla="*/ f88 f38 1"/>
                <a:gd name="f107" fmla="*/ f89 f37 1"/>
                <a:gd name="f108" fmla="*/ f90 f38 1"/>
                <a:gd name="f109" fmla="*/ f91 f37 1"/>
                <a:gd name="f110" fmla="*/ f92 f38 1"/>
                <a:gd name="f111" fmla="*/ f93 f37 1"/>
                <a:gd name="f112" fmla="*/ f94 f38 1"/>
              </a:gdLst>
              <a:ahLst/>
              <a:cxnLst>
                <a:cxn ang="3cd4">
                  <a:pos x="hc" y="t"/>
                </a:cxn>
                <a:cxn ang="0">
                  <a:pos x="r" y="vc"/>
                </a:cxn>
                <a:cxn ang="cd4">
                  <a:pos x="hc" y="b"/>
                </a:cxn>
                <a:cxn ang="cd2">
                  <a:pos x="l" y="vc"/>
                </a:cxn>
                <a:cxn ang="f62">
                  <a:pos x="f99" y="f100"/>
                </a:cxn>
                <a:cxn ang="f62">
                  <a:pos x="f101" y="f102"/>
                </a:cxn>
                <a:cxn ang="f62">
                  <a:pos x="f103" y="f104"/>
                </a:cxn>
                <a:cxn ang="f62">
                  <a:pos x="f105" y="f106"/>
                </a:cxn>
                <a:cxn ang="f62">
                  <a:pos x="f107" y="f108"/>
                </a:cxn>
                <a:cxn ang="f62">
                  <a:pos x="f109" y="f110"/>
                </a:cxn>
                <a:cxn ang="f62">
                  <a:pos x="f111" y="f112"/>
                </a:cxn>
                <a:cxn ang="f62">
                  <a:pos x="f99" y="f100"/>
                </a:cxn>
              </a:cxnLst>
              <a:rect l="f95" t="f98" r="f96" b="f97"/>
              <a:pathLst>
                <a:path w="116" h="90">
                  <a:moveTo>
                    <a:pt x="f8" y="f5"/>
                  </a:moveTo>
                  <a:cubicBezTo>
                    <a:pt x="f9" y="f10"/>
                    <a:pt x="f11" y="f10"/>
                    <a:pt x="f12" y="f13"/>
                  </a:cubicBezTo>
                  <a:cubicBezTo>
                    <a:pt x="f14" y="f15"/>
                    <a:pt x="f6" y="f16"/>
                    <a:pt x="f17" y="f18"/>
                  </a:cubicBezTo>
                  <a:cubicBezTo>
                    <a:pt x="f19" y="f20"/>
                    <a:pt x="f21" y="f7"/>
                    <a:pt x="f22" y="f23"/>
                  </a:cubicBezTo>
                  <a:cubicBezTo>
                    <a:pt x="f24" y="f23"/>
                    <a:pt x="f25" y="f26"/>
                    <a:pt x="f27" y="f28"/>
                  </a:cubicBezTo>
                  <a:cubicBezTo>
                    <a:pt x="f29" y="f30"/>
                    <a:pt x="f5" y="f31"/>
                    <a:pt x="f10" y="f32"/>
                  </a:cubicBezTo>
                  <a:cubicBezTo>
                    <a:pt x="f13" y="f33"/>
                    <a:pt x="f34" y="f35"/>
                    <a:pt x="f25" y="f10"/>
                  </a:cubicBezTo>
                  <a:cubicBezTo>
                    <a:pt x="f24" y="f5"/>
                    <a:pt x="f22" y="f5"/>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9" name="Freeform 47">
              <a:extLst>
                <a:ext uri="{FF2B5EF4-FFF2-40B4-BE49-F238E27FC236}">
                  <a16:creationId xmlns:a16="http://schemas.microsoft.com/office/drawing/2014/main" id="{86432C57-AEC3-FC7C-3FE1-09762A5D07D1}"/>
                </a:ext>
              </a:extLst>
            </p:cNvPr>
            <p:cNvSpPr/>
            <p:nvPr/>
          </p:nvSpPr>
          <p:spPr>
            <a:xfrm>
              <a:off x="4499652" y="3853062"/>
              <a:ext cx="161921" cy="127001"/>
            </a:xfrm>
            <a:custGeom>
              <a:avLst/>
              <a:gdLst>
                <a:gd name="f0" fmla="val 10800000"/>
                <a:gd name="f1" fmla="val 5400000"/>
                <a:gd name="f2" fmla="val 180"/>
                <a:gd name="f3" fmla="val w"/>
                <a:gd name="f4" fmla="val h"/>
                <a:gd name="f5" fmla="val 0"/>
                <a:gd name="f6" fmla="val 113"/>
                <a:gd name="f7" fmla="val 88"/>
                <a:gd name="f8" fmla="val 55"/>
                <a:gd name="f9" fmla="val 1"/>
                <a:gd name="f10" fmla="val 86"/>
                <a:gd name="f11" fmla="val 112"/>
                <a:gd name="f12" fmla="val 20"/>
                <a:gd name="f13" fmla="val 43"/>
                <a:gd name="f14" fmla="val 67"/>
                <a:gd name="f15" fmla="val 87"/>
                <a:gd name="f16" fmla="val 58"/>
                <a:gd name="f17" fmla="val 50"/>
                <a:gd name="f18" fmla="val 42"/>
                <a:gd name="f19" fmla="val 34"/>
                <a:gd name="f20" fmla="val 85"/>
                <a:gd name="f21" fmla="val 13"/>
                <a:gd name="f22" fmla="val 78"/>
                <a:gd name="f23" fmla="val 60"/>
                <a:gd name="f24" fmla="val 41"/>
                <a:gd name="f25" fmla="val 2"/>
                <a:gd name="f26" fmla="val 22"/>
                <a:gd name="f27" fmla="val 19"/>
                <a:gd name="f28" fmla="val 6"/>
                <a:gd name="f29" fmla="val 46"/>
                <a:gd name="f30" fmla="val 51"/>
                <a:gd name="f31" fmla="+- 0 0 -90"/>
                <a:gd name="f32" fmla="*/ f3 1 113"/>
                <a:gd name="f33" fmla="*/ f4 1 88"/>
                <a:gd name="f34" fmla="val f5"/>
                <a:gd name="f35" fmla="val f6"/>
                <a:gd name="f36" fmla="val f7"/>
                <a:gd name="f37" fmla="*/ f31 f0 1"/>
                <a:gd name="f38" fmla="+- f36 0 f34"/>
                <a:gd name="f39" fmla="+- f35 0 f34"/>
                <a:gd name="f40" fmla="*/ f37 1 f2"/>
                <a:gd name="f41" fmla="*/ f39 1 113"/>
                <a:gd name="f42" fmla="*/ f38 1 88"/>
                <a:gd name="f43" fmla="*/ 55 f39 1"/>
                <a:gd name="f44" fmla="*/ 1 f38 1"/>
                <a:gd name="f45" fmla="*/ 113 f39 1"/>
                <a:gd name="f46" fmla="*/ 43 f38 1"/>
                <a:gd name="f47" fmla="*/ 58 f39 1"/>
                <a:gd name="f48" fmla="*/ 88 f38 1"/>
                <a:gd name="f49" fmla="*/ 34 f39 1"/>
                <a:gd name="f50" fmla="*/ 85 f38 1"/>
                <a:gd name="f51" fmla="*/ 1 f39 1"/>
                <a:gd name="f52" fmla="*/ 41 f38 1"/>
                <a:gd name="f53" fmla="*/ 41 f39 1"/>
                <a:gd name="f54" fmla="*/ 2 f38 1"/>
                <a:gd name="f55" fmla="+- f40 0 f1"/>
                <a:gd name="f56" fmla="*/ f43 1 113"/>
                <a:gd name="f57" fmla="*/ f44 1 88"/>
                <a:gd name="f58" fmla="*/ f45 1 113"/>
                <a:gd name="f59" fmla="*/ f46 1 88"/>
                <a:gd name="f60" fmla="*/ f47 1 113"/>
                <a:gd name="f61" fmla="*/ f48 1 88"/>
                <a:gd name="f62" fmla="*/ f49 1 113"/>
                <a:gd name="f63" fmla="*/ f50 1 88"/>
                <a:gd name="f64" fmla="*/ f51 1 113"/>
                <a:gd name="f65" fmla="*/ f52 1 88"/>
                <a:gd name="f66" fmla="*/ f53 1 113"/>
                <a:gd name="f67" fmla="*/ f54 1 88"/>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113" h="88">
                  <a:moveTo>
                    <a:pt x="f8" y="f9"/>
                  </a:moveTo>
                  <a:cubicBezTo>
                    <a:pt x="f10" y="f5"/>
                    <a:pt x="f11" y="f12"/>
                    <a:pt x="f6" y="f13"/>
                  </a:cubicBezTo>
                  <a:cubicBezTo>
                    <a:pt x="f6" y="f14"/>
                    <a:pt x="f7" y="f15"/>
                    <a:pt x="f16" y="f7"/>
                  </a:cubicBezTo>
                  <a:cubicBezTo>
                    <a:pt x="f17" y="f7"/>
                    <a:pt x="f18" y="f15"/>
                    <a:pt x="f19" y="f20"/>
                  </a:cubicBezTo>
                  <a:cubicBezTo>
                    <a:pt x="f21" y="f22"/>
                    <a:pt x="f5" y="f23"/>
                    <a:pt x="f9" y="f24"/>
                  </a:cubicBezTo>
                  <a:cubicBezTo>
                    <a:pt x="f25" y="f26"/>
                    <a:pt x="f27" y="f28"/>
                    <a:pt x="f24" y="f25"/>
                  </a:cubicBezTo>
                  <a:cubicBezTo>
                    <a:pt x="f29" y="f9"/>
                    <a:pt x="f30" y="f9"/>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0" name="Freeform 48">
              <a:extLst>
                <a:ext uri="{FF2B5EF4-FFF2-40B4-BE49-F238E27FC236}">
                  <a16:creationId xmlns:a16="http://schemas.microsoft.com/office/drawing/2014/main" id="{3997B1EE-52AF-D091-3ACD-BF88A5690819}"/>
                </a:ext>
              </a:extLst>
            </p:cNvPr>
            <p:cNvSpPr/>
            <p:nvPr/>
          </p:nvSpPr>
          <p:spPr>
            <a:xfrm>
              <a:off x="3820198" y="2543367"/>
              <a:ext cx="177795" cy="139702"/>
            </a:xfrm>
            <a:custGeom>
              <a:avLst/>
              <a:gdLst>
                <a:gd name="f0" fmla="val 10800000"/>
                <a:gd name="f1" fmla="val 5400000"/>
                <a:gd name="f2" fmla="val 180"/>
                <a:gd name="f3" fmla="val w"/>
                <a:gd name="f4" fmla="val h"/>
                <a:gd name="f5" fmla="val 0"/>
                <a:gd name="f6" fmla="val 124"/>
                <a:gd name="f7" fmla="val 98"/>
                <a:gd name="f8" fmla="val 59"/>
                <a:gd name="f9" fmla="val 46"/>
                <a:gd name="f10" fmla="val 93"/>
                <a:gd name="f11" fmla="val 32"/>
                <a:gd name="f12" fmla="val 89"/>
                <a:gd name="f13" fmla="val 21"/>
                <a:gd name="f14" fmla="val 82"/>
                <a:gd name="f15" fmla="val 67"/>
                <a:gd name="f16" fmla="val 41"/>
                <a:gd name="f17" fmla="val 18"/>
                <a:gd name="f18" fmla="val 23"/>
                <a:gd name="f19" fmla="val 34"/>
                <a:gd name="f20" fmla="val 7"/>
                <a:gd name="f21" fmla="val 76"/>
                <a:gd name="f22" fmla="val 94"/>
                <a:gd name="f23" fmla="val 19"/>
                <a:gd name="f24" fmla="val 106"/>
                <a:gd name="f25" fmla="val 33"/>
                <a:gd name="f26" fmla="val 43"/>
                <a:gd name="f27" fmla="val 114"/>
                <a:gd name="f28" fmla="val 65"/>
                <a:gd name="f29" fmla="val 103"/>
                <a:gd name="f30" fmla="val 87"/>
                <a:gd name="f31" fmla="val 84"/>
                <a:gd name="f32" fmla="val 95"/>
                <a:gd name="f33" fmla="+- 0 0 -90"/>
                <a:gd name="f34" fmla="*/ f3 1 124"/>
                <a:gd name="f35" fmla="*/ f4 1 98"/>
                <a:gd name="f36" fmla="val f5"/>
                <a:gd name="f37" fmla="val f6"/>
                <a:gd name="f38" fmla="val f7"/>
                <a:gd name="f39" fmla="*/ f33 f0 1"/>
                <a:gd name="f40" fmla="+- f38 0 f36"/>
                <a:gd name="f41" fmla="+- f37 0 f36"/>
                <a:gd name="f42" fmla="*/ f39 1 f2"/>
                <a:gd name="f43" fmla="*/ f41 1 124"/>
                <a:gd name="f44" fmla="*/ f40 1 98"/>
                <a:gd name="f45" fmla="*/ 59 f41 1"/>
                <a:gd name="f46" fmla="*/ 98 f40 1"/>
                <a:gd name="f47" fmla="*/ 21 f41 1"/>
                <a:gd name="f48" fmla="*/ 82 f40 1"/>
                <a:gd name="f49" fmla="*/ 18 f41 1"/>
                <a:gd name="f50" fmla="*/ 23 f40 1"/>
                <a:gd name="f51" fmla="*/ 94 f41 1"/>
                <a:gd name="f52" fmla="*/ 19 f40 1"/>
                <a:gd name="f53" fmla="*/ 114 f41 1"/>
                <a:gd name="f54" fmla="*/ 65 f40 1"/>
                <a:gd name="f55" fmla="+- f42 0 f1"/>
                <a:gd name="f56" fmla="*/ f45 1 124"/>
                <a:gd name="f57" fmla="*/ f46 1 98"/>
                <a:gd name="f58" fmla="*/ f47 1 124"/>
                <a:gd name="f59" fmla="*/ f48 1 98"/>
                <a:gd name="f60" fmla="*/ f49 1 124"/>
                <a:gd name="f61" fmla="*/ f50 1 98"/>
                <a:gd name="f62" fmla="*/ f51 1 124"/>
                <a:gd name="f63" fmla="*/ f52 1 98"/>
                <a:gd name="f64" fmla="*/ f53 1 124"/>
                <a:gd name="f65" fmla="*/ f54 1 98"/>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124" h="98">
                  <a:moveTo>
                    <a:pt x="f8" y="f7"/>
                  </a:moveTo>
                  <a:cubicBezTo>
                    <a:pt x="f9" y="f10"/>
                    <a:pt x="f11" y="f12"/>
                    <a:pt x="f13" y="f14"/>
                  </a:cubicBezTo>
                  <a:cubicBezTo>
                    <a:pt x="f5" y="f15"/>
                    <a:pt x="f5" y="f16"/>
                    <a:pt x="f17" y="f18"/>
                  </a:cubicBezTo>
                  <a:cubicBezTo>
                    <a:pt x="f19" y="f20"/>
                    <a:pt x="f21" y="f5"/>
                    <a:pt x="f22" y="f23"/>
                  </a:cubicBezTo>
                  <a:cubicBezTo>
                    <a:pt x="f24" y="f25"/>
                    <a:pt x="f6" y="f26"/>
                    <a:pt x="f27" y="f28"/>
                  </a:cubicBezTo>
                  <a:cubicBezTo>
                    <a:pt x="f29" y="f30"/>
                    <a:pt x="f31" y="f32"/>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1" name="Freeform 49">
              <a:extLst>
                <a:ext uri="{FF2B5EF4-FFF2-40B4-BE49-F238E27FC236}">
                  <a16:creationId xmlns:a16="http://schemas.microsoft.com/office/drawing/2014/main" id="{7D51D6BF-E4F0-DCCA-672C-901BCCADA9DC}"/>
                </a:ext>
              </a:extLst>
            </p:cNvPr>
            <p:cNvSpPr/>
            <p:nvPr/>
          </p:nvSpPr>
          <p:spPr>
            <a:xfrm>
              <a:off x="4428210" y="2992630"/>
              <a:ext cx="163513" cy="134938"/>
            </a:xfrm>
            <a:custGeom>
              <a:avLst/>
              <a:gdLst>
                <a:gd name="f0" fmla="val 10800000"/>
                <a:gd name="f1" fmla="val 5400000"/>
                <a:gd name="f2" fmla="val 180"/>
                <a:gd name="f3" fmla="val w"/>
                <a:gd name="f4" fmla="val h"/>
                <a:gd name="f5" fmla="val 0"/>
                <a:gd name="f6" fmla="val 115"/>
                <a:gd name="f7" fmla="val 95"/>
                <a:gd name="f8" fmla="val 63"/>
                <a:gd name="f9" fmla="val 48"/>
                <a:gd name="f10" fmla="val 90"/>
                <a:gd name="f11" fmla="val 35"/>
                <a:gd name="f12" fmla="val 87"/>
                <a:gd name="f13" fmla="val 24"/>
                <a:gd name="f14" fmla="val 80"/>
                <a:gd name="f15" fmla="val 5"/>
                <a:gd name="f16" fmla="val 69"/>
                <a:gd name="f17" fmla="val 10"/>
                <a:gd name="f18" fmla="val 30"/>
                <a:gd name="f19" fmla="val 20"/>
                <a:gd name="f20" fmla="val 11"/>
                <a:gd name="f21" fmla="val 47"/>
                <a:gd name="f22" fmla="val 65"/>
                <a:gd name="f23" fmla="val 8"/>
                <a:gd name="f24" fmla="val 72"/>
                <a:gd name="f25" fmla="val 15"/>
                <a:gd name="f26" fmla="val 16"/>
                <a:gd name="f27" fmla="val 103"/>
                <a:gd name="f28" fmla="val 17"/>
                <a:gd name="f29" fmla="val 39"/>
                <a:gd name="f30" fmla="val 51"/>
                <a:gd name="f31" fmla="val 111"/>
                <a:gd name="f32" fmla="val 67"/>
                <a:gd name="f33" fmla="val 102"/>
                <a:gd name="f34" fmla="val 76"/>
                <a:gd name="f35" fmla="val 93"/>
                <a:gd name="f36" fmla="val 86"/>
                <a:gd name="f37" fmla="val 89"/>
                <a:gd name="f38" fmla="+- 0 0 -90"/>
                <a:gd name="f39" fmla="*/ f3 1 115"/>
                <a:gd name="f40" fmla="*/ f4 1 95"/>
                <a:gd name="f41" fmla="val f5"/>
                <a:gd name="f42" fmla="val f6"/>
                <a:gd name="f43" fmla="val f7"/>
                <a:gd name="f44" fmla="*/ f38 f0 1"/>
                <a:gd name="f45" fmla="+- f43 0 f41"/>
                <a:gd name="f46" fmla="+- f42 0 f41"/>
                <a:gd name="f47" fmla="*/ f44 1 f2"/>
                <a:gd name="f48" fmla="*/ f46 1 115"/>
                <a:gd name="f49" fmla="*/ f45 1 95"/>
                <a:gd name="f50" fmla="*/ 63 f46 1"/>
                <a:gd name="f51" fmla="*/ 95 f45 1"/>
                <a:gd name="f52" fmla="*/ 24 f46 1"/>
                <a:gd name="f53" fmla="*/ 80 f45 1"/>
                <a:gd name="f54" fmla="*/ 10 f46 1"/>
                <a:gd name="f55" fmla="*/ 30 f45 1"/>
                <a:gd name="f56" fmla="*/ 65 f46 1"/>
                <a:gd name="f57" fmla="*/ 8 f45 1"/>
                <a:gd name="f58" fmla="*/ 87 f46 1"/>
                <a:gd name="f59" fmla="*/ 16 f45 1"/>
                <a:gd name="f60" fmla="*/ 115 f46 1"/>
                <a:gd name="f61" fmla="*/ 39 f45 1"/>
                <a:gd name="f62" fmla="*/ 102 f46 1"/>
                <a:gd name="f63" fmla="*/ 76 f45 1"/>
                <a:gd name="f64" fmla="+- f47 0 f1"/>
                <a:gd name="f65" fmla="*/ f50 1 115"/>
                <a:gd name="f66" fmla="*/ f51 1 95"/>
                <a:gd name="f67" fmla="*/ f52 1 115"/>
                <a:gd name="f68" fmla="*/ f53 1 95"/>
                <a:gd name="f69" fmla="*/ f54 1 115"/>
                <a:gd name="f70" fmla="*/ f55 1 95"/>
                <a:gd name="f71" fmla="*/ f56 1 115"/>
                <a:gd name="f72" fmla="*/ f57 1 95"/>
                <a:gd name="f73" fmla="*/ f58 1 115"/>
                <a:gd name="f74" fmla="*/ f59 1 95"/>
                <a:gd name="f75" fmla="*/ f60 1 115"/>
                <a:gd name="f76" fmla="*/ f61 1 95"/>
                <a:gd name="f77" fmla="*/ f62 1 115"/>
                <a:gd name="f78" fmla="*/ f63 1 95"/>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11" y="f112"/>
                </a:cxn>
                <a:cxn ang="f64">
                  <a:pos x="f113" y="f114"/>
                </a:cxn>
                <a:cxn ang="f64">
                  <a:pos x="f101" y="f102"/>
                </a:cxn>
              </a:cxnLst>
              <a:rect l="f97" t="f100" r="f98" b="f99"/>
              <a:pathLst>
                <a:path w="115" h="95">
                  <a:moveTo>
                    <a:pt x="f8" y="f7"/>
                  </a:moveTo>
                  <a:cubicBezTo>
                    <a:pt x="f9" y="f10"/>
                    <a:pt x="f11" y="f12"/>
                    <a:pt x="f13" y="f14"/>
                  </a:cubicBezTo>
                  <a:cubicBezTo>
                    <a:pt x="f15" y="f16"/>
                    <a:pt x="f5" y="f9"/>
                    <a:pt x="f17" y="f18"/>
                  </a:cubicBezTo>
                  <a:cubicBezTo>
                    <a:pt x="f19" y="f20"/>
                    <a:pt x="f21" y="f5"/>
                    <a:pt x="f22" y="f23"/>
                  </a:cubicBezTo>
                  <a:cubicBezTo>
                    <a:pt x="f24" y="f20"/>
                    <a:pt x="f14" y="f25"/>
                    <a:pt x="f12" y="f26"/>
                  </a:cubicBezTo>
                  <a:cubicBezTo>
                    <a:pt x="f27" y="f28"/>
                    <a:pt x="f6" y="f13"/>
                    <a:pt x="f6" y="f29"/>
                  </a:cubicBezTo>
                  <a:cubicBezTo>
                    <a:pt x="f6" y="f30"/>
                    <a:pt x="f31" y="f32"/>
                    <a:pt x="f33" y="f34"/>
                  </a:cubicBezTo>
                  <a:cubicBezTo>
                    <a:pt x="f35" y="f36"/>
                    <a:pt x="f34" y="f3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2" name="Freeform 50">
              <a:extLst>
                <a:ext uri="{FF2B5EF4-FFF2-40B4-BE49-F238E27FC236}">
                  <a16:creationId xmlns:a16="http://schemas.microsoft.com/office/drawing/2014/main" id="{D2A11A6C-553F-F22D-A861-D6FD0B6A779E}"/>
                </a:ext>
              </a:extLst>
            </p:cNvPr>
            <p:cNvSpPr/>
            <p:nvPr/>
          </p:nvSpPr>
          <p:spPr>
            <a:xfrm>
              <a:off x="4272643" y="3816550"/>
              <a:ext cx="171450" cy="136529"/>
            </a:xfrm>
            <a:custGeom>
              <a:avLst/>
              <a:gdLst>
                <a:gd name="f0" fmla="val 10800000"/>
                <a:gd name="f1" fmla="val 5400000"/>
                <a:gd name="f2" fmla="val 180"/>
                <a:gd name="f3" fmla="val w"/>
                <a:gd name="f4" fmla="val h"/>
                <a:gd name="f5" fmla="val 0"/>
                <a:gd name="f6" fmla="val 120"/>
                <a:gd name="f7" fmla="val 96"/>
                <a:gd name="f8" fmla="val 50"/>
                <a:gd name="f9" fmla="val 113"/>
                <a:gd name="f10" fmla="val 60"/>
                <a:gd name="f11" fmla="val 108"/>
                <a:gd name="f12" fmla="val 71"/>
                <a:gd name="f13" fmla="val 99"/>
                <a:gd name="f14" fmla="val 79"/>
                <a:gd name="f15" fmla="val 44"/>
                <a:gd name="f16" fmla="val 23"/>
                <a:gd name="f17" fmla="val 80"/>
                <a:gd name="f18" fmla="val 6"/>
                <a:gd name="f19" fmla="val 68"/>
                <a:gd name="f20" fmla="val 47"/>
                <a:gd name="f21" fmla="val 9"/>
                <a:gd name="f22" fmla="val 31"/>
                <a:gd name="f23" fmla="val 20"/>
                <a:gd name="f24" fmla="val 11"/>
                <a:gd name="f25" fmla="val 46"/>
                <a:gd name="f26" fmla="val 65"/>
                <a:gd name="f27" fmla="val 8"/>
                <a:gd name="f28" fmla="val 73"/>
                <a:gd name="f29" fmla="val 82"/>
                <a:gd name="f30" fmla="val 14"/>
                <a:gd name="f31" fmla="val 91"/>
                <a:gd name="f32" fmla="val 16"/>
                <a:gd name="f33" fmla="val 21"/>
                <a:gd name="f34" fmla="val 115"/>
                <a:gd name="f35" fmla="val 29"/>
                <a:gd name="f36" fmla="+- 0 0 -90"/>
                <a:gd name="f37" fmla="*/ f3 1 120"/>
                <a:gd name="f38" fmla="*/ f4 1 96"/>
                <a:gd name="f39" fmla="val f5"/>
                <a:gd name="f40" fmla="val f6"/>
                <a:gd name="f41" fmla="val f7"/>
                <a:gd name="f42" fmla="*/ f36 f0 1"/>
                <a:gd name="f43" fmla="+- f41 0 f39"/>
                <a:gd name="f44" fmla="+- f40 0 f39"/>
                <a:gd name="f45" fmla="*/ f42 1 f2"/>
                <a:gd name="f46" fmla="*/ f44 1 120"/>
                <a:gd name="f47" fmla="*/ f43 1 96"/>
                <a:gd name="f48" fmla="*/ 120 f44 1"/>
                <a:gd name="f49" fmla="*/ 50 f43 1"/>
                <a:gd name="f50" fmla="*/ 99 f44 1"/>
                <a:gd name="f51" fmla="*/ 79 f43 1"/>
                <a:gd name="f52" fmla="*/ 23 f44 1"/>
                <a:gd name="f53" fmla="*/ 80 f43 1"/>
                <a:gd name="f54" fmla="*/ 9 f44 1"/>
                <a:gd name="f55" fmla="*/ 31 f43 1"/>
                <a:gd name="f56" fmla="*/ 65 f44 1"/>
                <a:gd name="f57" fmla="*/ 8 f43 1"/>
                <a:gd name="f58" fmla="*/ 91 f44 1"/>
                <a:gd name="f59" fmla="*/ 16 f43 1"/>
                <a:gd name="f60" fmla="+- f45 0 f1"/>
                <a:gd name="f61" fmla="*/ f48 1 120"/>
                <a:gd name="f62" fmla="*/ f49 1 96"/>
                <a:gd name="f63" fmla="*/ f50 1 120"/>
                <a:gd name="f64" fmla="*/ f51 1 96"/>
                <a:gd name="f65" fmla="*/ f52 1 120"/>
                <a:gd name="f66" fmla="*/ f53 1 96"/>
                <a:gd name="f67" fmla="*/ f54 1 120"/>
                <a:gd name="f68" fmla="*/ f55 1 96"/>
                <a:gd name="f69" fmla="*/ f56 1 120"/>
                <a:gd name="f70" fmla="*/ f57 1 96"/>
                <a:gd name="f71" fmla="*/ f58 1 120"/>
                <a:gd name="f72" fmla="*/ f59 1 96"/>
                <a:gd name="f73" fmla="*/ 0 1 f46"/>
                <a:gd name="f74" fmla="*/ f40 1 f46"/>
                <a:gd name="f75" fmla="*/ 0 1 f47"/>
                <a:gd name="f76" fmla="*/ f41 1 f47"/>
                <a:gd name="f77" fmla="*/ f61 1 f46"/>
                <a:gd name="f78" fmla="*/ f62 1 f47"/>
                <a:gd name="f79" fmla="*/ f63 1 f46"/>
                <a:gd name="f80" fmla="*/ f64 1 f47"/>
                <a:gd name="f81" fmla="*/ f65 1 f46"/>
                <a:gd name="f82" fmla="*/ f66 1 f47"/>
                <a:gd name="f83" fmla="*/ f67 1 f46"/>
                <a:gd name="f84" fmla="*/ f68 1 f47"/>
                <a:gd name="f85" fmla="*/ f69 1 f46"/>
                <a:gd name="f86" fmla="*/ f70 1 f47"/>
                <a:gd name="f87" fmla="*/ f71 1 f46"/>
                <a:gd name="f88" fmla="*/ f72 1 f47"/>
                <a:gd name="f89" fmla="*/ f73 f37 1"/>
                <a:gd name="f90" fmla="*/ f74 f37 1"/>
                <a:gd name="f91" fmla="*/ f76 f38 1"/>
                <a:gd name="f92" fmla="*/ f75 f38 1"/>
                <a:gd name="f93" fmla="*/ f77 f37 1"/>
                <a:gd name="f94" fmla="*/ f78 f38 1"/>
                <a:gd name="f95" fmla="*/ f79 f37 1"/>
                <a:gd name="f96" fmla="*/ f80 f38 1"/>
                <a:gd name="f97" fmla="*/ f81 f37 1"/>
                <a:gd name="f98" fmla="*/ f82 f38 1"/>
                <a:gd name="f99" fmla="*/ f83 f37 1"/>
                <a:gd name="f100" fmla="*/ f84 f38 1"/>
                <a:gd name="f101" fmla="*/ f85 f37 1"/>
                <a:gd name="f102" fmla="*/ f86 f38 1"/>
                <a:gd name="f103" fmla="*/ f87 f37 1"/>
                <a:gd name="f104" fmla="*/ f88 f38 1"/>
              </a:gdLst>
              <a:ahLst/>
              <a:cxnLst>
                <a:cxn ang="3cd4">
                  <a:pos x="hc" y="t"/>
                </a:cxn>
                <a:cxn ang="0">
                  <a:pos x="r" y="vc"/>
                </a:cxn>
                <a:cxn ang="cd4">
                  <a:pos x="hc" y="b"/>
                </a:cxn>
                <a:cxn ang="cd2">
                  <a:pos x="l" y="vc"/>
                </a:cxn>
                <a:cxn ang="f60">
                  <a:pos x="f93" y="f94"/>
                </a:cxn>
                <a:cxn ang="f60">
                  <a:pos x="f95" y="f96"/>
                </a:cxn>
                <a:cxn ang="f60">
                  <a:pos x="f97" y="f98"/>
                </a:cxn>
                <a:cxn ang="f60">
                  <a:pos x="f99" y="f100"/>
                </a:cxn>
                <a:cxn ang="f60">
                  <a:pos x="f101" y="f102"/>
                </a:cxn>
                <a:cxn ang="f60">
                  <a:pos x="f103" y="f104"/>
                </a:cxn>
                <a:cxn ang="f60">
                  <a:pos x="f93" y="f94"/>
                </a:cxn>
              </a:cxnLst>
              <a:rect l="f89" t="f92" r="f90" b="f91"/>
              <a:pathLst>
                <a:path w="120" h="96">
                  <a:moveTo>
                    <a:pt x="f6" y="f8"/>
                  </a:moveTo>
                  <a:cubicBezTo>
                    <a:pt x="f9" y="f10"/>
                    <a:pt x="f11" y="f12"/>
                    <a:pt x="f13" y="f14"/>
                  </a:cubicBezTo>
                  <a:cubicBezTo>
                    <a:pt x="f14" y="f7"/>
                    <a:pt x="f15" y="f7"/>
                    <a:pt x="f16" y="f17"/>
                  </a:cubicBezTo>
                  <a:cubicBezTo>
                    <a:pt x="f18" y="f19"/>
                    <a:pt x="f5" y="f20"/>
                    <a:pt x="f21" y="f22"/>
                  </a:cubicBezTo>
                  <a:cubicBezTo>
                    <a:pt x="f23" y="f24"/>
                    <a:pt x="f25" y="f5"/>
                    <a:pt x="f26" y="f27"/>
                  </a:cubicBezTo>
                  <a:cubicBezTo>
                    <a:pt x="f28" y="f24"/>
                    <a:pt x="f29" y="f30"/>
                    <a:pt x="f31" y="f32"/>
                  </a:cubicBezTo>
                  <a:cubicBezTo>
                    <a:pt x="f11" y="f33"/>
                    <a:pt x="f34" y="f35"/>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3" name="Freeform 51">
              <a:extLst>
                <a:ext uri="{FF2B5EF4-FFF2-40B4-BE49-F238E27FC236}">
                  <a16:creationId xmlns:a16="http://schemas.microsoft.com/office/drawing/2014/main" id="{732779C9-7D7D-591C-9F0F-23AFACCF2801}"/>
                </a:ext>
              </a:extLst>
            </p:cNvPr>
            <p:cNvSpPr/>
            <p:nvPr/>
          </p:nvSpPr>
          <p:spPr>
            <a:xfrm>
              <a:off x="5079089" y="2570360"/>
              <a:ext cx="171450" cy="134938"/>
            </a:xfrm>
            <a:custGeom>
              <a:avLst/>
              <a:gdLst>
                <a:gd name="f0" fmla="val 10800000"/>
                <a:gd name="f1" fmla="val 5400000"/>
                <a:gd name="f2" fmla="val 180"/>
                <a:gd name="f3" fmla="val w"/>
                <a:gd name="f4" fmla="val h"/>
                <a:gd name="f5" fmla="val 0"/>
                <a:gd name="f6" fmla="val 120"/>
                <a:gd name="f7" fmla="val 94"/>
                <a:gd name="f8" fmla="val 65"/>
                <a:gd name="f9" fmla="val 52"/>
                <a:gd name="f10" fmla="val 90"/>
                <a:gd name="f11" fmla="val 42"/>
                <a:gd name="f12" fmla="val 88"/>
                <a:gd name="f13" fmla="val 33"/>
                <a:gd name="f14" fmla="val 84"/>
                <a:gd name="f15" fmla="val 9"/>
                <a:gd name="f16" fmla="val 73"/>
                <a:gd name="f17" fmla="val 10"/>
                <a:gd name="f18" fmla="val 31"/>
                <a:gd name="f19" fmla="val 20"/>
                <a:gd name="f20" fmla="val 48"/>
                <a:gd name="f21" fmla="val 69"/>
                <a:gd name="f22" fmla="val 8"/>
                <a:gd name="f23" fmla="val 76"/>
                <a:gd name="f24" fmla="val 11"/>
                <a:gd name="f25" fmla="val 82"/>
                <a:gd name="f26" fmla="val 14"/>
                <a:gd name="f27" fmla="val 15"/>
                <a:gd name="f28" fmla="val 103"/>
                <a:gd name="f29" fmla="val 17"/>
                <a:gd name="f30" fmla="val 113"/>
                <a:gd name="f31" fmla="val 24"/>
                <a:gd name="f32" fmla="val 116"/>
                <a:gd name="f33" fmla="val 38"/>
                <a:gd name="f34" fmla="val 54"/>
                <a:gd name="f35" fmla="val 68"/>
                <a:gd name="f36" fmla="val 77"/>
                <a:gd name="f37" fmla="val 91"/>
                <a:gd name="f38" fmla="val 89"/>
                <a:gd name="f39" fmla="+- 0 0 -90"/>
                <a:gd name="f40" fmla="*/ f3 1 120"/>
                <a:gd name="f41" fmla="*/ f4 1 94"/>
                <a:gd name="f42" fmla="val f5"/>
                <a:gd name="f43" fmla="val f6"/>
                <a:gd name="f44" fmla="val f7"/>
                <a:gd name="f45" fmla="*/ f39 f0 1"/>
                <a:gd name="f46" fmla="+- f44 0 f42"/>
                <a:gd name="f47" fmla="+- f43 0 f42"/>
                <a:gd name="f48" fmla="*/ f45 1 f2"/>
                <a:gd name="f49" fmla="*/ f47 1 120"/>
                <a:gd name="f50" fmla="*/ f46 1 94"/>
                <a:gd name="f51" fmla="*/ 65 f47 1"/>
                <a:gd name="f52" fmla="*/ 94 f46 1"/>
                <a:gd name="f53" fmla="*/ 33 f47 1"/>
                <a:gd name="f54" fmla="*/ 84 f46 1"/>
                <a:gd name="f55" fmla="*/ 10 f47 1"/>
                <a:gd name="f56" fmla="*/ 31 f46 1"/>
                <a:gd name="f57" fmla="*/ 69 f47 1"/>
                <a:gd name="f58" fmla="*/ 8 f46 1"/>
                <a:gd name="f59" fmla="*/ 90 f47 1"/>
                <a:gd name="f60" fmla="*/ 15 f46 1"/>
                <a:gd name="f61" fmla="*/ 116 f47 1"/>
                <a:gd name="f62" fmla="*/ 38 f46 1"/>
                <a:gd name="f63" fmla="*/ 103 f47 1"/>
                <a:gd name="f64" fmla="*/ 77 f46 1"/>
                <a:gd name="f65" fmla="+- f48 0 f1"/>
                <a:gd name="f66" fmla="*/ f51 1 120"/>
                <a:gd name="f67" fmla="*/ f52 1 94"/>
                <a:gd name="f68" fmla="*/ f53 1 120"/>
                <a:gd name="f69" fmla="*/ f54 1 94"/>
                <a:gd name="f70" fmla="*/ f55 1 120"/>
                <a:gd name="f71" fmla="*/ f56 1 94"/>
                <a:gd name="f72" fmla="*/ f57 1 120"/>
                <a:gd name="f73" fmla="*/ f58 1 94"/>
                <a:gd name="f74" fmla="*/ f59 1 120"/>
                <a:gd name="f75" fmla="*/ f60 1 94"/>
                <a:gd name="f76" fmla="*/ f61 1 120"/>
                <a:gd name="f77" fmla="*/ f62 1 94"/>
                <a:gd name="f78" fmla="*/ f63 1 120"/>
                <a:gd name="f79" fmla="*/ f64 1 94"/>
                <a:gd name="f80" fmla="*/ 0 1 f49"/>
                <a:gd name="f81" fmla="*/ f43 1 f49"/>
                <a:gd name="f82" fmla="*/ 0 1 f50"/>
                <a:gd name="f83" fmla="*/ f44 1 f50"/>
                <a:gd name="f84" fmla="*/ f66 1 f49"/>
                <a:gd name="f85" fmla="*/ f67 1 f50"/>
                <a:gd name="f86" fmla="*/ f68 1 f49"/>
                <a:gd name="f87" fmla="*/ f69 1 f50"/>
                <a:gd name="f88" fmla="*/ f70 1 f49"/>
                <a:gd name="f89" fmla="*/ f71 1 f50"/>
                <a:gd name="f90" fmla="*/ f72 1 f49"/>
                <a:gd name="f91" fmla="*/ f73 1 f50"/>
                <a:gd name="f92" fmla="*/ f74 1 f49"/>
                <a:gd name="f93" fmla="*/ f75 1 f50"/>
                <a:gd name="f94" fmla="*/ f76 1 f49"/>
                <a:gd name="f95" fmla="*/ f77 1 f50"/>
                <a:gd name="f96" fmla="*/ f78 1 f49"/>
                <a:gd name="f97" fmla="*/ f79 1 f50"/>
                <a:gd name="f98" fmla="*/ f80 f40 1"/>
                <a:gd name="f99" fmla="*/ f81 f40 1"/>
                <a:gd name="f100" fmla="*/ f83 f41 1"/>
                <a:gd name="f101" fmla="*/ f82 f41 1"/>
                <a:gd name="f102" fmla="*/ f84 f40 1"/>
                <a:gd name="f103" fmla="*/ f85 f41 1"/>
                <a:gd name="f104" fmla="*/ f86 f40 1"/>
                <a:gd name="f105" fmla="*/ f87 f41 1"/>
                <a:gd name="f106" fmla="*/ f88 f40 1"/>
                <a:gd name="f107" fmla="*/ f89 f41 1"/>
                <a:gd name="f108" fmla="*/ f90 f40 1"/>
                <a:gd name="f109" fmla="*/ f91 f41 1"/>
                <a:gd name="f110" fmla="*/ f92 f40 1"/>
                <a:gd name="f111" fmla="*/ f93 f41 1"/>
                <a:gd name="f112" fmla="*/ f94 f40 1"/>
                <a:gd name="f113" fmla="*/ f95 f41 1"/>
                <a:gd name="f114" fmla="*/ f96 f40 1"/>
                <a:gd name="f115" fmla="*/ f97 f41 1"/>
              </a:gdLst>
              <a:ahLst/>
              <a:cxnLst>
                <a:cxn ang="3cd4">
                  <a:pos x="hc" y="t"/>
                </a:cxn>
                <a:cxn ang="0">
                  <a:pos x="r" y="vc"/>
                </a:cxn>
                <a:cxn ang="cd4">
                  <a:pos x="hc" y="b"/>
                </a:cxn>
                <a:cxn ang="cd2">
                  <a:pos x="l" y="vc"/>
                </a:cxn>
                <a:cxn ang="f65">
                  <a:pos x="f102" y="f103"/>
                </a:cxn>
                <a:cxn ang="f65">
                  <a:pos x="f104" y="f105"/>
                </a:cxn>
                <a:cxn ang="f65">
                  <a:pos x="f106" y="f107"/>
                </a:cxn>
                <a:cxn ang="f65">
                  <a:pos x="f108" y="f109"/>
                </a:cxn>
                <a:cxn ang="f65">
                  <a:pos x="f110" y="f111"/>
                </a:cxn>
                <a:cxn ang="f65">
                  <a:pos x="f112" y="f113"/>
                </a:cxn>
                <a:cxn ang="f65">
                  <a:pos x="f114" y="f115"/>
                </a:cxn>
                <a:cxn ang="f65">
                  <a:pos x="f102" y="f103"/>
                </a:cxn>
              </a:cxnLst>
              <a:rect l="f98" t="f101" r="f99" b="f100"/>
              <a:pathLst>
                <a:path w="120" h="94">
                  <a:moveTo>
                    <a:pt x="f8" y="f7"/>
                  </a:moveTo>
                  <a:cubicBezTo>
                    <a:pt x="f9" y="f10"/>
                    <a:pt x="f11" y="f12"/>
                    <a:pt x="f13" y="f14"/>
                  </a:cubicBezTo>
                  <a:cubicBezTo>
                    <a:pt x="f15" y="f16"/>
                    <a:pt x="f5" y="f9"/>
                    <a:pt x="f17" y="f18"/>
                  </a:cubicBezTo>
                  <a:cubicBezTo>
                    <a:pt x="f19" y="f17"/>
                    <a:pt x="f20" y="f5"/>
                    <a:pt x="f21" y="f22"/>
                  </a:cubicBezTo>
                  <a:cubicBezTo>
                    <a:pt x="f23" y="f24"/>
                    <a:pt x="f25" y="f26"/>
                    <a:pt x="f10" y="f27"/>
                  </a:cubicBezTo>
                  <a:cubicBezTo>
                    <a:pt x="f28" y="f29"/>
                    <a:pt x="f30" y="f31"/>
                    <a:pt x="f32" y="f33"/>
                  </a:cubicBezTo>
                  <a:cubicBezTo>
                    <a:pt x="f6" y="f34"/>
                    <a:pt x="f32" y="f35"/>
                    <a:pt x="f28" y="f36"/>
                  </a:cubicBezTo>
                  <a:cubicBezTo>
                    <a:pt x="f37" y="f14"/>
                    <a:pt x="f36" y="f38"/>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4" name="Freeform 52">
              <a:extLst>
                <a:ext uri="{FF2B5EF4-FFF2-40B4-BE49-F238E27FC236}">
                  <a16:creationId xmlns:a16="http://schemas.microsoft.com/office/drawing/2014/main" id="{7A45518E-196D-EAAD-7C5E-C918BCBBBB35}"/>
                </a:ext>
              </a:extLst>
            </p:cNvPr>
            <p:cNvSpPr/>
            <p:nvPr/>
          </p:nvSpPr>
          <p:spPr>
            <a:xfrm>
              <a:off x="4356777" y="3554611"/>
              <a:ext cx="163513" cy="134938"/>
            </a:xfrm>
            <a:custGeom>
              <a:avLst/>
              <a:gdLst>
                <a:gd name="f0" fmla="val 10800000"/>
                <a:gd name="f1" fmla="val 5400000"/>
                <a:gd name="f2" fmla="val 180"/>
                <a:gd name="f3" fmla="val w"/>
                <a:gd name="f4" fmla="val h"/>
                <a:gd name="f5" fmla="val 0"/>
                <a:gd name="f6" fmla="val 115"/>
                <a:gd name="f7" fmla="val 94"/>
                <a:gd name="f8" fmla="val 65"/>
                <a:gd name="f9" fmla="val 51"/>
                <a:gd name="f10" fmla="val 90"/>
                <a:gd name="f11" fmla="val 42"/>
                <a:gd name="f12" fmla="val 89"/>
                <a:gd name="f13" fmla="val 34"/>
                <a:gd name="f14" fmla="val 85"/>
                <a:gd name="f15" fmla="val 10"/>
                <a:gd name="f16" fmla="val 75"/>
                <a:gd name="f17" fmla="val 53"/>
                <a:gd name="f18" fmla="val 9"/>
                <a:gd name="f19" fmla="val 33"/>
                <a:gd name="f20" fmla="val 19"/>
                <a:gd name="f21" fmla="val 11"/>
                <a:gd name="f22" fmla="val 46"/>
                <a:gd name="f23" fmla="val 68"/>
                <a:gd name="f24" fmla="val 12"/>
                <a:gd name="f25" fmla="val 82"/>
                <a:gd name="f26" fmla="val 14"/>
                <a:gd name="f27" fmla="val 15"/>
                <a:gd name="f28" fmla="val 103"/>
                <a:gd name="f29" fmla="val 18"/>
                <a:gd name="f30" fmla="val 24"/>
                <a:gd name="f31" fmla="val 38"/>
                <a:gd name="f32" fmla="val 50"/>
                <a:gd name="f33" fmla="val 112"/>
                <a:gd name="f34" fmla="val 66"/>
                <a:gd name="f35" fmla="val 93"/>
                <a:gd name="f36" fmla="val 76"/>
                <a:gd name="f37" fmla="val 88"/>
                <a:gd name="f38" fmla="+- 0 0 -90"/>
                <a:gd name="f39" fmla="*/ f3 1 115"/>
                <a:gd name="f40" fmla="*/ f4 1 94"/>
                <a:gd name="f41" fmla="val f5"/>
                <a:gd name="f42" fmla="val f6"/>
                <a:gd name="f43" fmla="val f7"/>
                <a:gd name="f44" fmla="*/ f38 f0 1"/>
                <a:gd name="f45" fmla="+- f43 0 f41"/>
                <a:gd name="f46" fmla="+- f42 0 f41"/>
                <a:gd name="f47" fmla="*/ f44 1 f2"/>
                <a:gd name="f48" fmla="*/ f46 1 115"/>
                <a:gd name="f49" fmla="*/ f45 1 94"/>
                <a:gd name="f50" fmla="*/ 65 f46 1"/>
                <a:gd name="f51" fmla="*/ 94 f45 1"/>
                <a:gd name="f52" fmla="*/ 34 f46 1"/>
                <a:gd name="f53" fmla="*/ 85 f45 1"/>
                <a:gd name="f54" fmla="*/ 9 f46 1"/>
                <a:gd name="f55" fmla="*/ 33 f45 1"/>
                <a:gd name="f56" fmla="*/ 68 f46 1"/>
                <a:gd name="f57" fmla="*/ 9 f45 1"/>
                <a:gd name="f58" fmla="*/ 89 f46 1"/>
                <a:gd name="f59" fmla="*/ 15 f45 1"/>
                <a:gd name="f60" fmla="*/ 115 f46 1"/>
                <a:gd name="f61" fmla="*/ 38 f45 1"/>
                <a:gd name="f62" fmla="*/ 103 f46 1"/>
                <a:gd name="f63" fmla="*/ 75 f45 1"/>
                <a:gd name="f64" fmla="+- f47 0 f1"/>
                <a:gd name="f65" fmla="*/ f50 1 115"/>
                <a:gd name="f66" fmla="*/ f51 1 94"/>
                <a:gd name="f67" fmla="*/ f52 1 115"/>
                <a:gd name="f68" fmla="*/ f53 1 94"/>
                <a:gd name="f69" fmla="*/ f54 1 115"/>
                <a:gd name="f70" fmla="*/ f55 1 94"/>
                <a:gd name="f71" fmla="*/ f56 1 115"/>
                <a:gd name="f72" fmla="*/ f57 1 94"/>
                <a:gd name="f73" fmla="*/ f58 1 115"/>
                <a:gd name="f74" fmla="*/ f59 1 94"/>
                <a:gd name="f75" fmla="*/ f60 1 115"/>
                <a:gd name="f76" fmla="*/ f61 1 94"/>
                <a:gd name="f77" fmla="*/ f62 1 115"/>
                <a:gd name="f78" fmla="*/ f63 1 94"/>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11" y="f112"/>
                </a:cxn>
                <a:cxn ang="f64">
                  <a:pos x="f113" y="f114"/>
                </a:cxn>
                <a:cxn ang="f64">
                  <a:pos x="f101" y="f102"/>
                </a:cxn>
              </a:cxnLst>
              <a:rect l="f97" t="f100" r="f98" b="f99"/>
              <a:pathLst>
                <a:path w="115" h="94">
                  <a:moveTo>
                    <a:pt x="f8" y="f7"/>
                  </a:moveTo>
                  <a:cubicBezTo>
                    <a:pt x="f9" y="f10"/>
                    <a:pt x="f11" y="f12"/>
                    <a:pt x="f13" y="f14"/>
                  </a:cubicBezTo>
                  <a:cubicBezTo>
                    <a:pt x="f15" y="f16"/>
                    <a:pt x="f5" y="f17"/>
                    <a:pt x="f18" y="f19"/>
                  </a:cubicBezTo>
                  <a:cubicBezTo>
                    <a:pt x="f20" y="f21"/>
                    <a:pt x="f22" y="f5"/>
                    <a:pt x="f23" y="f18"/>
                  </a:cubicBezTo>
                  <a:cubicBezTo>
                    <a:pt x="f16" y="f24"/>
                    <a:pt x="f25" y="f26"/>
                    <a:pt x="f12" y="f27"/>
                  </a:cubicBezTo>
                  <a:cubicBezTo>
                    <a:pt x="f28" y="f29"/>
                    <a:pt x="f6" y="f30"/>
                    <a:pt x="f6" y="f31"/>
                  </a:cubicBezTo>
                  <a:cubicBezTo>
                    <a:pt x="f6" y="f32"/>
                    <a:pt x="f33" y="f34"/>
                    <a:pt x="f28" y="f16"/>
                  </a:cubicBezTo>
                  <a:cubicBezTo>
                    <a:pt x="f35" y="f14"/>
                    <a:pt x="f36" y="f3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5" name="Freeform 53">
              <a:extLst>
                <a:ext uri="{FF2B5EF4-FFF2-40B4-BE49-F238E27FC236}">
                  <a16:creationId xmlns:a16="http://schemas.microsoft.com/office/drawing/2014/main" id="{076F1879-DF74-B307-DF70-E7C3EB7B6D92}"/>
                </a:ext>
              </a:extLst>
            </p:cNvPr>
            <p:cNvSpPr/>
            <p:nvPr/>
          </p:nvSpPr>
          <p:spPr>
            <a:xfrm>
              <a:off x="4691740" y="3189482"/>
              <a:ext cx="161921" cy="144466"/>
            </a:xfrm>
            <a:custGeom>
              <a:avLst/>
              <a:gdLst>
                <a:gd name="f0" fmla="val 10800000"/>
                <a:gd name="f1" fmla="val 5400000"/>
                <a:gd name="f2" fmla="val 180"/>
                <a:gd name="f3" fmla="val w"/>
                <a:gd name="f4" fmla="val h"/>
                <a:gd name="f5" fmla="val 0"/>
                <a:gd name="f6" fmla="val 113"/>
                <a:gd name="f7" fmla="val 101"/>
                <a:gd name="f8" fmla="val 36"/>
                <a:gd name="f9" fmla="val 99"/>
                <a:gd name="f10" fmla="val 55"/>
                <a:gd name="f11" fmla="val 86"/>
                <a:gd name="f12" fmla="val 72"/>
                <a:gd name="f13" fmla="val 89"/>
                <a:gd name="f14" fmla="val 70"/>
                <a:gd name="f15" fmla="val 92"/>
                <a:gd name="f16" fmla="val 68"/>
                <a:gd name="f17" fmla="val 94"/>
                <a:gd name="f18" fmla="val 65"/>
                <a:gd name="f19" fmla="val 95"/>
                <a:gd name="f20" fmla="val 47"/>
                <a:gd name="f21" fmla="val 15"/>
                <a:gd name="f22" fmla="val 83"/>
                <a:gd name="f23" fmla="val 8"/>
                <a:gd name="f24" fmla="val 46"/>
                <a:gd name="f25" fmla="val 11"/>
                <a:gd name="f26" fmla="val 25"/>
                <a:gd name="f27" fmla="val 32"/>
                <a:gd name="f28" fmla="val 14"/>
                <a:gd name="f29" fmla="val 62"/>
                <a:gd name="f30" fmla="val 9"/>
                <a:gd name="f31" fmla="+- 0 0 -90"/>
                <a:gd name="f32" fmla="*/ f3 1 113"/>
                <a:gd name="f33" fmla="*/ f4 1 101"/>
                <a:gd name="f34" fmla="val f5"/>
                <a:gd name="f35" fmla="val f6"/>
                <a:gd name="f36" fmla="val f7"/>
                <a:gd name="f37" fmla="*/ f31 f0 1"/>
                <a:gd name="f38" fmla="+- f36 0 f34"/>
                <a:gd name="f39" fmla="+- f35 0 f34"/>
                <a:gd name="f40" fmla="*/ f37 1 f2"/>
                <a:gd name="f41" fmla="*/ f39 1 113"/>
                <a:gd name="f42" fmla="*/ f38 1 101"/>
                <a:gd name="f43" fmla="*/ 113 f39 1"/>
                <a:gd name="f44" fmla="*/ 36 f38 1"/>
                <a:gd name="f45" fmla="*/ 72 f39 1"/>
                <a:gd name="f46" fmla="*/ 89 f38 1"/>
                <a:gd name="f47" fmla="*/ 65 f39 1"/>
                <a:gd name="f48" fmla="*/ 95 f38 1"/>
                <a:gd name="f49" fmla="*/ 8 f39 1"/>
                <a:gd name="f50" fmla="*/ 65 f38 1"/>
                <a:gd name="f51" fmla="*/ 32 f39 1"/>
                <a:gd name="f52" fmla="*/ 14 f38 1"/>
                <a:gd name="f53" fmla="+- f40 0 f1"/>
                <a:gd name="f54" fmla="*/ f43 1 113"/>
                <a:gd name="f55" fmla="*/ f44 1 101"/>
                <a:gd name="f56" fmla="*/ f45 1 113"/>
                <a:gd name="f57" fmla="*/ f46 1 101"/>
                <a:gd name="f58" fmla="*/ f47 1 113"/>
                <a:gd name="f59" fmla="*/ f48 1 101"/>
                <a:gd name="f60" fmla="*/ f49 1 113"/>
                <a:gd name="f61" fmla="*/ f50 1 101"/>
                <a:gd name="f62" fmla="*/ f51 1 113"/>
                <a:gd name="f63" fmla="*/ f52 1 101"/>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113" h="101">
                  <a:moveTo>
                    <a:pt x="f6" y="f8"/>
                  </a:moveTo>
                  <a:cubicBezTo>
                    <a:pt x="f9" y="f10"/>
                    <a:pt x="f11" y="f12"/>
                    <a:pt x="f12" y="f13"/>
                  </a:cubicBezTo>
                  <a:cubicBezTo>
                    <a:pt x="f14" y="f15"/>
                    <a:pt x="f16" y="f17"/>
                    <a:pt x="f18" y="f19"/>
                  </a:cubicBezTo>
                  <a:cubicBezTo>
                    <a:pt x="f20" y="f7"/>
                    <a:pt x="f21" y="f22"/>
                    <a:pt x="f23" y="f18"/>
                  </a:cubicBezTo>
                  <a:cubicBezTo>
                    <a:pt x="f5" y="f24"/>
                    <a:pt x="f25" y="f26"/>
                    <a:pt x="f27" y="f28"/>
                  </a:cubicBezTo>
                  <a:cubicBezTo>
                    <a:pt x="f29" y="f5"/>
                    <a:pt x="f19" y="f30"/>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6" name="Freeform 54">
              <a:extLst>
                <a:ext uri="{FF2B5EF4-FFF2-40B4-BE49-F238E27FC236}">
                  <a16:creationId xmlns:a16="http://schemas.microsoft.com/office/drawing/2014/main" id="{43FAB3CD-F9ED-E48D-FA86-8719D381E446}"/>
                </a:ext>
              </a:extLst>
            </p:cNvPr>
            <p:cNvSpPr/>
            <p:nvPr/>
          </p:nvSpPr>
          <p:spPr>
            <a:xfrm>
              <a:off x="3542385" y="3052962"/>
              <a:ext cx="160340" cy="147639"/>
            </a:xfrm>
            <a:custGeom>
              <a:avLst/>
              <a:gdLst>
                <a:gd name="f0" fmla="val 10800000"/>
                <a:gd name="f1" fmla="val 5400000"/>
                <a:gd name="f2" fmla="val 180"/>
                <a:gd name="f3" fmla="val w"/>
                <a:gd name="f4" fmla="val h"/>
                <a:gd name="f5" fmla="val 0"/>
                <a:gd name="f6" fmla="val 112"/>
                <a:gd name="f7" fmla="val 103"/>
                <a:gd name="f8" fmla="val 40"/>
                <a:gd name="f9" fmla="val 98"/>
                <a:gd name="f10" fmla="val 58"/>
                <a:gd name="f11" fmla="val 85"/>
                <a:gd name="f12" fmla="val 75"/>
                <a:gd name="f13" fmla="val 72"/>
                <a:gd name="f14" fmla="val 92"/>
                <a:gd name="f15" fmla="val 70"/>
                <a:gd name="f16" fmla="val 94"/>
                <a:gd name="f17" fmla="val 67"/>
                <a:gd name="f18" fmla="val 97"/>
                <a:gd name="f19" fmla="val 64"/>
                <a:gd name="f20" fmla="val 48"/>
                <a:gd name="f21" fmla="val 18"/>
                <a:gd name="f22" fmla="val 88"/>
                <a:gd name="f23" fmla="val 9"/>
                <a:gd name="f24" fmla="val 71"/>
                <a:gd name="f25" fmla="val 53"/>
                <a:gd name="f26" fmla="val 6"/>
                <a:gd name="f27" fmla="val 34"/>
                <a:gd name="f28" fmla="val 25"/>
                <a:gd name="f29" fmla="val 21"/>
                <a:gd name="f30" fmla="val 54"/>
                <a:gd name="f31" fmla="val 11"/>
                <a:gd name="f32" fmla="+- 0 0 -90"/>
                <a:gd name="f33" fmla="*/ f3 1 112"/>
                <a:gd name="f34" fmla="*/ f4 1 103"/>
                <a:gd name="f35" fmla="val f5"/>
                <a:gd name="f36" fmla="val f6"/>
                <a:gd name="f37" fmla="val f7"/>
                <a:gd name="f38" fmla="*/ f32 f0 1"/>
                <a:gd name="f39" fmla="+- f37 0 f35"/>
                <a:gd name="f40" fmla="+- f36 0 f35"/>
                <a:gd name="f41" fmla="*/ f38 1 f2"/>
                <a:gd name="f42" fmla="*/ f40 1 112"/>
                <a:gd name="f43" fmla="*/ f39 1 103"/>
                <a:gd name="f44" fmla="*/ 112 f40 1"/>
                <a:gd name="f45" fmla="*/ 40 f39 1"/>
                <a:gd name="f46" fmla="*/ 72 f40 1"/>
                <a:gd name="f47" fmla="*/ 92 f39 1"/>
                <a:gd name="f48" fmla="*/ 64 f40 1"/>
                <a:gd name="f49" fmla="*/ 98 f39 1"/>
                <a:gd name="f50" fmla="*/ 9 f40 1"/>
                <a:gd name="f51" fmla="*/ 71 f39 1"/>
                <a:gd name="f52" fmla="*/ 25 f40 1"/>
                <a:gd name="f53" fmla="*/ 21 f39 1"/>
                <a:gd name="f54" fmla="+- f41 0 f1"/>
                <a:gd name="f55" fmla="*/ f44 1 112"/>
                <a:gd name="f56" fmla="*/ f45 1 103"/>
                <a:gd name="f57" fmla="*/ f46 1 112"/>
                <a:gd name="f58" fmla="*/ f47 1 103"/>
                <a:gd name="f59" fmla="*/ f48 1 112"/>
                <a:gd name="f60" fmla="*/ f49 1 103"/>
                <a:gd name="f61" fmla="*/ f50 1 112"/>
                <a:gd name="f62" fmla="*/ f51 1 103"/>
                <a:gd name="f63" fmla="*/ f52 1 112"/>
                <a:gd name="f64" fmla="*/ f53 1 103"/>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12" h="103">
                  <a:moveTo>
                    <a:pt x="f6" y="f8"/>
                  </a:moveTo>
                  <a:cubicBezTo>
                    <a:pt x="f9" y="f10"/>
                    <a:pt x="f11" y="f12"/>
                    <a:pt x="f13" y="f14"/>
                  </a:cubicBezTo>
                  <a:cubicBezTo>
                    <a:pt x="f15" y="f16"/>
                    <a:pt x="f17" y="f18"/>
                    <a:pt x="f19" y="f9"/>
                  </a:cubicBezTo>
                  <a:cubicBezTo>
                    <a:pt x="f20" y="f7"/>
                    <a:pt x="f21" y="f22"/>
                    <a:pt x="f23" y="f24"/>
                  </a:cubicBezTo>
                  <a:cubicBezTo>
                    <a:pt x="f5" y="f25"/>
                    <a:pt x="f26" y="f27"/>
                    <a:pt x="f28" y="f29"/>
                  </a:cubicBezTo>
                  <a:cubicBezTo>
                    <a:pt x="f30" y="f5"/>
                    <a:pt x="f9" y="f31"/>
                    <a:pt x="f6"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7" name="Freeform 55">
              <a:extLst>
                <a:ext uri="{FF2B5EF4-FFF2-40B4-BE49-F238E27FC236}">
                  <a16:creationId xmlns:a16="http://schemas.microsoft.com/office/drawing/2014/main" id="{15578093-6ABD-A328-9AD4-22414A330C80}"/>
                </a:ext>
              </a:extLst>
            </p:cNvPr>
            <p:cNvSpPr/>
            <p:nvPr/>
          </p:nvSpPr>
          <p:spPr>
            <a:xfrm>
              <a:off x="3963073" y="2270318"/>
              <a:ext cx="171450" cy="104771"/>
            </a:xfrm>
            <a:custGeom>
              <a:avLst/>
              <a:gdLst>
                <a:gd name="f0" fmla="val 10800000"/>
                <a:gd name="f1" fmla="val 5400000"/>
                <a:gd name="f2" fmla="val 180"/>
                <a:gd name="f3" fmla="val w"/>
                <a:gd name="f4" fmla="val h"/>
                <a:gd name="f5" fmla="val 0"/>
                <a:gd name="f6" fmla="val 119"/>
                <a:gd name="f7" fmla="val 74"/>
                <a:gd name="f8" fmla="val 63"/>
                <a:gd name="f9" fmla="val 1"/>
                <a:gd name="f10" fmla="val 96"/>
                <a:gd name="f11" fmla="val 2"/>
                <a:gd name="f12" fmla="val 23"/>
                <a:gd name="f13" fmla="val 115"/>
                <a:gd name="f14" fmla="val 50"/>
                <a:gd name="f15" fmla="val 113"/>
                <a:gd name="f16" fmla="val 108"/>
                <a:gd name="f17" fmla="val 71"/>
                <a:gd name="f18" fmla="val 91"/>
                <a:gd name="f19" fmla="val 68"/>
                <a:gd name="f20" fmla="val 73"/>
                <a:gd name="f21" fmla="val 65"/>
                <a:gd name="f22" fmla="val 54"/>
                <a:gd name="f23" fmla="val 67"/>
                <a:gd name="f24" fmla="val 36"/>
                <a:gd name="f25" fmla="val 70"/>
                <a:gd name="f26" fmla="val 14"/>
                <a:gd name="f27" fmla="val 61"/>
                <a:gd name="f28" fmla="val 5"/>
                <a:gd name="f29" fmla="val 38"/>
                <a:gd name="f30" fmla="val 10"/>
                <a:gd name="f31" fmla="val 32"/>
                <a:gd name="f32" fmla="+- 0 0 -90"/>
                <a:gd name="f33" fmla="*/ f3 1 119"/>
                <a:gd name="f34" fmla="*/ f4 1 74"/>
                <a:gd name="f35" fmla="val f5"/>
                <a:gd name="f36" fmla="val f6"/>
                <a:gd name="f37" fmla="val f7"/>
                <a:gd name="f38" fmla="*/ f32 f0 1"/>
                <a:gd name="f39" fmla="+- f37 0 f35"/>
                <a:gd name="f40" fmla="+- f36 0 f35"/>
                <a:gd name="f41" fmla="*/ f38 1 f2"/>
                <a:gd name="f42" fmla="*/ f40 1 119"/>
                <a:gd name="f43" fmla="*/ f39 1 74"/>
                <a:gd name="f44" fmla="*/ 63 f40 1"/>
                <a:gd name="f45" fmla="*/ 1 f39 1"/>
                <a:gd name="f46" fmla="*/ 115 f40 1"/>
                <a:gd name="f47" fmla="*/ 50 f39 1"/>
                <a:gd name="f48" fmla="*/ 91 f40 1"/>
                <a:gd name="f49" fmla="*/ 68 f39 1"/>
                <a:gd name="f50" fmla="*/ 36 f40 1"/>
                <a:gd name="f51" fmla="*/ 70 f39 1"/>
                <a:gd name="f52" fmla="*/ 5 f40 1"/>
                <a:gd name="f53" fmla="*/ 38 f39 1"/>
                <a:gd name="f54" fmla="+- f41 0 f1"/>
                <a:gd name="f55" fmla="*/ f44 1 119"/>
                <a:gd name="f56" fmla="*/ f45 1 74"/>
                <a:gd name="f57" fmla="*/ f46 1 119"/>
                <a:gd name="f58" fmla="*/ f47 1 74"/>
                <a:gd name="f59" fmla="*/ f48 1 119"/>
                <a:gd name="f60" fmla="*/ f49 1 74"/>
                <a:gd name="f61" fmla="*/ f50 1 119"/>
                <a:gd name="f62" fmla="*/ f51 1 74"/>
                <a:gd name="f63" fmla="*/ f52 1 119"/>
                <a:gd name="f64" fmla="*/ f53 1 74"/>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19" h="74">
                  <a:moveTo>
                    <a:pt x="f8" y="f9"/>
                  </a:moveTo>
                  <a:cubicBezTo>
                    <a:pt x="f10" y="f11"/>
                    <a:pt x="f6" y="f12"/>
                    <a:pt x="f13" y="f14"/>
                  </a:cubicBezTo>
                  <a:cubicBezTo>
                    <a:pt x="f15" y="f8"/>
                    <a:pt x="f16" y="f17"/>
                    <a:pt x="f18" y="f19"/>
                  </a:cubicBezTo>
                  <a:cubicBezTo>
                    <a:pt x="f20" y="f21"/>
                    <a:pt x="f22" y="f23"/>
                    <a:pt x="f24" y="f25"/>
                  </a:cubicBezTo>
                  <a:cubicBezTo>
                    <a:pt x="f26" y="f7"/>
                    <a:pt x="f5" y="f27"/>
                    <a:pt x="f28" y="f29"/>
                  </a:cubicBezTo>
                  <a:cubicBezTo>
                    <a:pt x="f30" y="f26"/>
                    <a:pt x="f31" y="f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8" name="Freeform 56">
              <a:extLst>
                <a:ext uri="{FF2B5EF4-FFF2-40B4-BE49-F238E27FC236}">
                  <a16:creationId xmlns:a16="http://schemas.microsoft.com/office/drawing/2014/main" id="{9D11580C-1CA5-C178-E5F3-9B1AE1F4A9CC}"/>
                </a:ext>
              </a:extLst>
            </p:cNvPr>
            <p:cNvSpPr/>
            <p:nvPr/>
          </p:nvSpPr>
          <p:spPr>
            <a:xfrm>
              <a:off x="5204499" y="3410145"/>
              <a:ext cx="160340" cy="115891"/>
            </a:xfrm>
            <a:custGeom>
              <a:avLst/>
              <a:gdLst>
                <a:gd name="f0" fmla="val 10800000"/>
                <a:gd name="f1" fmla="val 5400000"/>
                <a:gd name="f2" fmla="val 180"/>
                <a:gd name="f3" fmla="val w"/>
                <a:gd name="f4" fmla="val h"/>
                <a:gd name="f5" fmla="val 0"/>
                <a:gd name="f6" fmla="val 112"/>
                <a:gd name="f7" fmla="val 81"/>
                <a:gd name="f8" fmla="val 40"/>
                <a:gd name="f9" fmla="val 68"/>
                <a:gd name="f10" fmla="val 36"/>
                <a:gd name="f11" fmla="val 32"/>
                <a:gd name="f12" fmla="val 28"/>
                <a:gd name="f13" fmla="val 20"/>
                <a:gd name="f14" fmla="val 7"/>
                <a:gd name="f15" fmla="val 69"/>
                <a:gd name="f16" fmla="val 6"/>
                <a:gd name="f17" fmla="val 66"/>
                <a:gd name="f18" fmla="val 3"/>
                <a:gd name="f19" fmla="val 56"/>
                <a:gd name="f20" fmla="val 43"/>
                <a:gd name="f21" fmla="val 33"/>
                <a:gd name="f22" fmla="val 11"/>
                <a:gd name="f23" fmla="val 10"/>
                <a:gd name="f24" fmla="val 41"/>
                <a:gd name="f25" fmla="val 63"/>
                <a:gd name="f26" fmla="val 9"/>
                <a:gd name="f27" fmla="val 71"/>
                <a:gd name="f28" fmla="val 12"/>
                <a:gd name="f29" fmla="val 79"/>
                <a:gd name="f30" fmla="val 15"/>
                <a:gd name="f31" fmla="val 87"/>
                <a:gd name="f32" fmla="val 16"/>
                <a:gd name="f33" fmla="val 104"/>
                <a:gd name="f34" fmla="val 19"/>
                <a:gd name="f35" fmla="val 110"/>
                <a:gd name="f36" fmla="val 44"/>
                <a:gd name="f37" fmla="val 109"/>
                <a:gd name="f38" fmla="val 100"/>
                <a:gd name="f39" fmla="val 92"/>
                <a:gd name="f40" fmla="val 91"/>
                <a:gd name="f41" fmla="val 83"/>
                <a:gd name="f42" fmla="val 78"/>
                <a:gd name="f43" fmla="val 77"/>
                <a:gd name="f44" fmla="val 73"/>
                <a:gd name="f45" fmla="val 53"/>
                <a:gd name="f46" fmla="val 65"/>
                <a:gd name="f47" fmla="val 67"/>
                <a:gd name="f48" fmla="+- 0 0 -90"/>
                <a:gd name="f49" fmla="*/ f3 1 112"/>
                <a:gd name="f50" fmla="*/ f4 1 81"/>
                <a:gd name="f51" fmla="val f5"/>
                <a:gd name="f52" fmla="val f6"/>
                <a:gd name="f53" fmla="val f7"/>
                <a:gd name="f54" fmla="*/ f48 f0 1"/>
                <a:gd name="f55" fmla="+- f53 0 f51"/>
                <a:gd name="f56" fmla="+- f52 0 f51"/>
                <a:gd name="f57" fmla="*/ f54 1 f2"/>
                <a:gd name="f58" fmla="*/ f56 1 112"/>
                <a:gd name="f59" fmla="*/ f55 1 81"/>
                <a:gd name="f60" fmla="*/ 40 f56 1"/>
                <a:gd name="f61" fmla="*/ 68 f55 1"/>
                <a:gd name="f62" fmla="*/ 28 f56 1"/>
                <a:gd name="f63" fmla="*/ 6 f56 1"/>
                <a:gd name="f64" fmla="*/ 66 f55 1"/>
                <a:gd name="f65" fmla="*/ 3 f56 1"/>
                <a:gd name="f66" fmla="*/ 33 f55 1"/>
                <a:gd name="f67" fmla="*/ 63 f56 1"/>
                <a:gd name="f68" fmla="*/ 9 f55 1"/>
                <a:gd name="f69" fmla="*/ 87 f56 1"/>
                <a:gd name="f70" fmla="*/ 16 f55 1"/>
                <a:gd name="f71" fmla="*/ 110 f56 1"/>
                <a:gd name="f72" fmla="*/ 44 f55 1"/>
                <a:gd name="f73" fmla="*/ 92 f56 1"/>
                <a:gd name="f74" fmla="*/ 79 f55 1"/>
                <a:gd name="f75" fmla="*/ 78 f56 1"/>
                <a:gd name="f76" fmla="*/ 77 f55 1"/>
                <a:gd name="f77" fmla="*/ 41 f56 1"/>
                <a:gd name="f78" fmla="*/ 65 f55 1"/>
                <a:gd name="f79" fmla="+- f57 0 f1"/>
                <a:gd name="f80" fmla="*/ f60 1 112"/>
                <a:gd name="f81" fmla="*/ f61 1 81"/>
                <a:gd name="f82" fmla="*/ f62 1 112"/>
                <a:gd name="f83" fmla="*/ f63 1 112"/>
                <a:gd name="f84" fmla="*/ f64 1 81"/>
                <a:gd name="f85" fmla="*/ f65 1 112"/>
                <a:gd name="f86" fmla="*/ f66 1 81"/>
                <a:gd name="f87" fmla="*/ f67 1 112"/>
                <a:gd name="f88" fmla="*/ f68 1 81"/>
                <a:gd name="f89" fmla="*/ f69 1 112"/>
                <a:gd name="f90" fmla="*/ f70 1 81"/>
                <a:gd name="f91" fmla="*/ f71 1 112"/>
                <a:gd name="f92" fmla="*/ f72 1 81"/>
                <a:gd name="f93" fmla="*/ f73 1 112"/>
                <a:gd name="f94" fmla="*/ f74 1 81"/>
                <a:gd name="f95" fmla="*/ f75 1 112"/>
                <a:gd name="f96" fmla="*/ f76 1 81"/>
                <a:gd name="f97" fmla="*/ f77 1 112"/>
                <a:gd name="f98" fmla="*/ f78 1 81"/>
                <a:gd name="f99" fmla="*/ 0 1 f58"/>
                <a:gd name="f100" fmla="*/ f52 1 f58"/>
                <a:gd name="f101" fmla="*/ 0 1 f59"/>
                <a:gd name="f102" fmla="*/ f53 1 f59"/>
                <a:gd name="f103" fmla="*/ f80 1 f58"/>
                <a:gd name="f104" fmla="*/ f81 1 f59"/>
                <a:gd name="f105" fmla="*/ f82 1 f58"/>
                <a:gd name="f106" fmla="*/ f83 1 f58"/>
                <a:gd name="f107" fmla="*/ f84 1 f59"/>
                <a:gd name="f108" fmla="*/ f85 1 f58"/>
                <a:gd name="f109" fmla="*/ f86 1 f59"/>
                <a:gd name="f110" fmla="*/ f87 1 f58"/>
                <a:gd name="f111" fmla="*/ f88 1 f59"/>
                <a:gd name="f112" fmla="*/ f89 1 f58"/>
                <a:gd name="f113" fmla="*/ f90 1 f59"/>
                <a:gd name="f114" fmla="*/ f91 1 f58"/>
                <a:gd name="f115" fmla="*/ f92 1 f59"/>
                <a:gd name="f116" fmla="*/ f93 1 f58"/>
                <a:gd name="f117" fmla="*/ f94 1 f59"/>
                <a:gd name="f118" fmla="*/ f95 1 f58"/>
                <a:gd name="f119" fmla="*/ f96 1 f59"/>
                <a:gd name="f120" fmla="*/ f97 1 f58"/>
                <a:gd name="f121" fmla="*/ f98 1 f59"/>
                <a:gd name="f122" fmla="*/ f99 f49 1"/>
                <a:gd name="f123" fmla="*/ f100 f49 1"/>
                <a:gd name="f124" fmla="*/ f102 f50 1"/>
                <a:gd name="f125" fmla="*/ f101 f50 1"/>
                <a:gd name="f126" fmla="*/ f103 f49 1"/>
                <a:gd name="f127" fmla="*/ f104 f50 1"/>
                <a:gd name="f128" fmla="*/ f105 f49 1"/>
                <a:gd name="f129" fmla="*/ f106 f49 1"/>
                <a:gd name="f130" fmla="*/ f107 f50 1"/>
                <a:gd name="f131" fmla="*/ f108 f49 1"/>
                <a:gd name="f132" fmla="*/ f109 f50 1"/>
                <a:gd name="f133" fmla="*/ f110 f49 1"/>
                <a:gd name="f134" fmla="*/ f111 f50 1"/>
                <a:gd name="f135" fmla="*/ f112 f49 1"/>
                <a:gd name="f136" fmla="*/ f113 f50 1"/>
                <a:gd name="f137" fmla="*/ f114 f49 1"/>
                <a:gd name="f138" fmla="*/ f115 f50 1"/>
                <a:gd name="f139" fmla="*/ f116 f49 1"/>
                <a:gd name="f140" fmla="*/ f117 f50 1"/>
                <a:gd name="f141" fmla="*/ f118 f49 1"/>
                <a:gd name="f142" fmla="*/ f119 f50 1"/>
                <a:gd name="f143" fmla="*/ f120 f49 1"/>
                <a:gd name="f144" fmla="*/ f121 f50 1"/>
              </a:gdLst>
              <a:ahLst/>
              <a:cxnLst>
                <a:cxn ang="3cd4">
                  <a:pos x="hc" y="t"/>
                </a:cxn>
                <a:cxn ang="0">
                  <a:pos x="r" y="vc"/>
                </a:cxn>
                <a:cxn ang="cd4">
                  <a:pos x="hc" y="b"/>
                </a:cxn>
                <a:cxn ang="cd2">
                  <a:pos x="l" y="vc"/>
                </a:cxn>
                <a:cxn ang="f79">
                  <a:pos x="f126" y="f127"/>
                </a:cxn>
                <a:cxn ang="f79">
                  <a:pos x="f128" y="f127"/>
                </a:cxn>
                <a:cxn ang="f79">
                  <a:pos x="f129" y="f130"/>
                </a:cxn>
                <a:cxn ang="f79">
                  <a:pos x="f131" y="f132"/>
                </a:cxn>
                <a:cxn ang="f79">
                  <a:pos x="f133" y="f134"/>
                </a:cxn>
                <a:cxn ang="f79">
                  <a:pos x="f135" y="f136"/>
                </a:cxn>
                <a:cxn ang="f79">
                  <a:pos x="f137" y="f138"/>
                </a:cxn>
                <a:cxn ang="f79">
                  <a:pos x="f139" y="f140"/>
                </a:cxn>
                <a:cxn ang="f79">
                  <a:pos x="f141" y="f142"/>
                </a:cxn>
                <a:cxn ang="f79">
                  <a:pos x="f143" y="f144"/>
                </a:cxn>
                <a:cxn ang="f79">
                  <a:pos x="f126" y="f127"/>
                </a:cxn>
              </a:cxnLst>
              <a:rect l="f122" t="f125" r="f123" b="f124"/>
              <a:pathLst>
                <a:path w="112" h="81">
                  <a:moveTo>
                    <a:pt x="f8" y="f9"/>
                  </a:moveTo>
                  <a:cubicBezTo>
                    <a:pt x="f10" y="f9"/>
                    <a:pt x="f11" y="f9"/>
                    <a:pt x="f12" y="f9"/>
                  </a:cubicBezTo>
                  <a:cubicBezTo>
                    <a:pt x="f13" y="f9"/>
                    <a:pt x="f14" y="f15"/>
                    <a:pt x="f16" y="f17"/>
                  </a:cubicBezTo>
                  <a:cubicBezTo>
                    <a:pt x="f18" y="f19"/>
                    <a:pt x="f5" y="f20"/>
                    <a:pt x="f18" y="f21"/>
                  </a:cubicBezTo>
                  <a:cubicBezTo>
                    <a:pt x="f22" y="f23"/>
                    <a:pt x="f24" y="f5"/>
                    <a:pt x="f25" y="f26"/>
                  </a:cubicBezTo>
                  <a:cubicBezTo>
                    <a:pt x="f27" y="f28"/>
                    <a:pt x="f29" y="f30"/>
                    <a:pt x="f31" y="f32"/>
                  </a:cubicBezTo>
                  <a:cubicBezTo>
                    <a:pt x="f33" y="f34"/>
                    <a:pt x="f6" y="f11"/>
                    <a:pt x="f35" y="f36"/>
                  </a:cubicBezTo>
                  <a:cubicBezTo>
                    <a:pt x="f37" y="f19"/>
                    <a:pt x="f38" y="f9"/>
                    <a:pt x="f39" y="f29"/>
                  </a:cubicBezTo>
                  <a:cubicBezTo>
                    <a:pt x="f40" y="f7"/>
                    <a:pt x="f41" y="f42"/>
                    <a:pt x="f42" y="f43"/>
                  </a:cubicBezTo>
                  <a:cubicBezTo>
                    <a:pt x="f17" y="f44"/>
                    <a:pt x="f45" y="f15"/>
                    <a:pt x="f24" y="f46"/>
                  </a:cubicBezTo>
                  <a:cubicBezTo>
                    <a:pt x="f24" y="f17"/>
                    <a:pt x="f8" y="f47"/>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9" name="Freeform 57">
              <a:extLst>
                <a:ext uri="{FF2B5EF4-FFF2-40B4-BE49-F238E27FC236}">
                  <a16:creationId xmlns:a16="http://schemas.microsoft.com/office/drawing/2014/main" id="{6B31A4BC-E865-9CE1-6127-5CDB9AF75260}"/>
                </a:ext>
              </a:extLst>
            </p:cNvPr>
            <p:cNvSpPr/>
            <p:nvPr/>
          </p:nvSpPr>
          <p:spPr>
            <a:xfrm>
              <a:off x="4312328" y="3033906"/>
              <a:ext cx="130173" cy="141283"/>
            </a:xfrm>
            <a:custGeom>
              <a:avLst/>
              <a:gdLst>
                <a:gd name="f0" fmla="val 10800000"/>
                <a:gd name="f1" fmla="val 5400000"/>
                <a:gd name="f2" fmla="val 180"/>
                <a:gd name="f3" fmla="val w"/>
                <a:gd name="f4" fmla="val h"/>
                <a:gd name="f5" fmla="val 0"/>
                <a:gd name="f6" fmla="val 91"/>
                <a:gd name="f7" fmla="val 99"/>
                <a:gd name="f8" fmla="val 75"/>
                <a:gd name="f9" fmla="val 7"/>
                <a:gd name="f10" fmla="val 81"/>
                <a:gd name="f11" fmla="val 25"/>
                <a:gd name="f12" fmla="val 86"/>
                <a:gd name="f13" fmla="val 39"/>
                <a:gd name="f14" fmla="val 56"/>
                <a:gd name="f15" fmla="val 65"/>
                <a:gd name="f16" fmla="val 95"/>
                <a:gd name="f17" fmla="val 57"/>
                <a:gd name="f18" fmla="val 31"/>
                <a:gd name="f19" fmla="val 10"/>
                <a:gd name="f20" fmla="val 55"/>
                <a:gd name="f21" fmla="val 37"/>
                <a:gd name="f22" fmla="val 17"/>
                <a:gd name="f23" fmla="val 12"/>
                <a:gd name="f24" fmla="val 45"/>
                <a:gd name="f25" fmla="+- 0 0 -90"/>
                <a:gd name="f26" fmla="*/ f3 1 91"/>
                <a:gd name="f27" fmla="*/ f4 1 99"/>
                <a:gd name="f28" fmla="val f5"/>
                <a:gd name="f29" fmla="val f6"/>
                <a:gd name="f30" fmla="val f7"/>
                <a:gd name="f31" fmla="*/ f25 f0 1"/>
                <a:gd name="f32" fmla="+- f30 0 f28"/>
                <a:gd name="f33" fmla="+- f29 0 f28"/>
                <a:gd name="f34" fmla="*/ f31 1 f2"/>
                <a:gd name="f35" fmla="*/ f33 1 91"/>
                <a:gd name="f36" fmla="*/ f32 1 99"/>
                <a:gd name="f37" fmla="*/ 75 f33 1"/>
                <a:gd name="f38" fmla="*/ 7 f32 1"/>
                <a:gd name="f39" fmla="*/ 91 f33 1"/>
                <a:gd name="f40" fmla="*/ 56 f32 1"/>
                <a:gd name="f41" fmla="*/ 31 f33 1"/>
                <a:gd name="f42" fmla="*/ 86 f32 1"/>
                <a:gd name="f43" fmla="*/ 7 f33 1"/>
                <a:gd name="f44" fmla="*/ 37 f32 1"/>
                <a:gd name="f45" fmla="+- f34 0 f1"/>
                <a:gd name="f46" fmla="*/ f37 1 91"/>
                <a:gd name="f47" fmla="*/ f38 1 99"/>
                <a:gd name="f48" fmla="*/ f39 1 91"/>
                <a:gd name="f49" fmla="*/ f40 1 99"/>
                <a:gd name="f50" fmla="*/ f41 1 91"/>
                <a:gd name="f51" fmla="*/ f42 1 99"/>
                <a:gd name="f52" fmla="*/ f43 1 91"/>
                <a:gd name="f53" fmla="*/ f44 1 99"/>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91" h="99">
                  <a:moveTo>
                    <a:pt x="f8" y="f9"/>
                  </a:moveTo>
                  <a:cubicBezTo>
                    <a:pt x="f10" y="f11"/>
                    <a:pt x="f12" y="f13"/>
                    <a:pt x="f6" y="f14"/>
                  </a:cubicBezTo>
                  <a:cubicBezTo>
                    <a:pt x="f15" y="f16"/>
                    <a:pt x="f17" y="f7"/>
                    <a:pt x="f18" y="f12"/>
                  </a:cubicBezTo>
                  <a:cubicBezTo>
                    <a:pt x="f19" y="f8"/>
                    <a:pt x="f5" y="f20"/>
                    <a:pt x="f9" y="f21"/>
                  </a:cubicBezTo>
                  <a:cubicBezTo>
                    <a:pt x="f22" y="f23"/>
                    <a:pt x="f24" y="f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0" name="Freeform 58">
              <a:extLst>
                <a:ext uri="{FF2B5EF4-FFF2-40B4-BE49-F238E27FC236}">
                  <a16:creationId xmlns:a16="http://schemas.microsoft.com/office/drawing/2014/main" id="{FED9B907-5456-43D7-7DCD-4921CC3C6630}"/>
                </a:ext>
              </a:extLst>
            </p:cNvPr>
            <p:cNvSpPr/>
            <p:nvPr/>
          </p:nvSpPr>
          <p:spPr>
            <a:xfrm>
              <a:off x="4340903" y="1905198"/>
              <a:ext cx="130173" cy="139702"/>
            </a:xfrm>
            <a:custGeom>
              <a:avLst/>
              <a:gdLst>
                <a:gd name="f0" fmla="val 10800000"/>
                <a:gd name="f1" fmla="val 5400000"/>
                <a:gd name="f2" fmla="val 180"/>
                <a:gd name="f3" fmla="val w"/>
                <a:gd name="f4" fmla="val h"/>
                <a:gd name="f5" fmla="val 0"/>
                <a:gd name="f6" fmla="val 91"/>
                <a:gd name="f7" fmla="val 98"/>
                <a:gd name="f8" fmla="val 83"/>
                <a:gd name="f9" fmla="val 28"/>
                <a:gd name="f10" fmla="val 52"/>
                <a:gd name="f11" fmla="val 30"/>
                <a:gd name="f12" fmla="val 43"/>
                <a:gd name="f13" fmla="val 12"/>
                <a:gd name="f14" fmla="val 9"/>
                <a:gd name="f15" fmla="val 37"/>
                <a:gd name="f16" fmla="val 66"/>
                <a:gd name="f17" fmla="val 7"/>
                <a:gd name="f18" fmla="val 80"/>
                <a:gd name="f19" fmla="val 26"/>
                <a:gd name="f20" fmla="val 42"/>
                <a:gd name="f21" fmla="val 57"/>
                <a:gd name="f22" fmla="val 79"/>
                <a:gd name="f23" fmla="val 72"/>
                <a:gd name="f24" fmla="val 61"/>
                <a:gd name="f25" fmla="val 94"/>
                <a:gd name="f26" fmla="val 31"/>
                <a:gd name="f27" fmla="+- 0 0 -90"/>
                <a:gd name="f28" fmla="*/ f3 1 91"/>
                <a:gd name="f29" fmla="*/ f4 1 98"/>
                <a:gd name="f30" fmla="val f5"/>
                <a:gd name="f31" fmla="val f6"/>
                <a:gd name="f32" fmla="val f7"/>
                <a:gd name="f33" fmla="*/ f27 f0 1"/>
                <a:gd name="f34" fmla="+- f32 0 f30"/>
                <a:gd name="f35" fmla="+- f31 0 f30"/>
                <a:gd name="f36" fmla="*/ f33 1 f2"/>
                <a:gd name="f37" fmla="*/ f35 1 91"/>
                <a:gd name="f38" fmla="*/ f34 1 98"/>
                <a:gd name="f39" fmla="*/ 0 f35 1"/>
                <a:gd name="f40" fmla="*/ 83 f34 1"/>
                <a:gd name="f41" fmla="*/ 12 f35 1"/>
                <a:gd name="f42" fmla="*/ 9 f34 1"/>
                <a:gd name="f43" fmla="*/ 80 f35 1"/>
                <a:gd name="f44" fmla="*/ 26 f34 1"/>
                <a:gd name="f45" fmla="*/ 79 f35 1"/>
                <a:gd name="f46" fmla="*/ 72 f34 1"/>
                <a:gd name="f47" fmla="+- f36 0 f1"/>
                <a:gd name="f48" fmla="*/ f39 1 91"/>
                <a:gd name="f49" fmla="*/ f40 1 98"/>
                <a:gd name="f50" fmla="*/ f41 1 91"/>
                <a:gd name="f51" fmla="*/ f42 1 98"/>
                <a:gd name="f52" fmla="*/ f43 1 91"/>
                <a:gd name="f53" fmla="*/ f44 1 98"/>
                <a:gd name="f54" fmla="*/ f45 1 91"/>
                <a:gd name="f55" fmla="*/ f46 1 98"/>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91" h="98">
                  <a:moveTo>
                    <a:pt x="f5" y="f8"/>
                  </a:moveTo>
                  <a:cubicBezTo>
                    <a:pt x="f9" y="f10"/>
                    <a:pt x="f11" y="f12"/>
                    <a:pt x="f13" y="f14"/>
                  </a:cubicBezTo>
                  <a:cubicBezTo>
                    <a:pt x="f15" y="f5"/>
                    <a:pt x="f16" y="f17"/>
                    <a:pt x="f18" y="f19"/>
                  </a:cubicBezTo>
                  <a:cubicBezTo>
                    <a:pt x="f6" y="f20"/>
                    <a:pt x="f6" y="f21"/>
                    <a:pt x="f22" y="f23"/>
                  </a:cubicBezTo>
                  <a:cubicBezTo>
                    <a:pt x="f24" y="f25"/>
                    <a:pt x="f26" y="f7"/>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1" name="Freeform 59">
              <a:extLst>
                <a:ext uri="{FF2B5EF4-FFF2-40B4-BE49-F238E27FC236}">
                  <a16:creationId xmlns:a16="http://schemas.microsoft.com/office/drawing/2014/main" id="{8DB3AA65-1664-85BC-D0FC-EC1EF8186AC3}"/>
                </a:ext>
              </a:extLst>
            </p:cNvPr>
            <p:cNvSpPr/>
            <p:nvPr/>
          </p:nvSpPr>
          <p:spPr>
            <a:xfrm>
              <a:off x="4636181" y="3860999"/>
              <a:ext cx="127001" cy="144466"/>
            </a:xfrm>
            <a:custGeom>
              <a:avLst/>
              <a:gdLst>
                <a:gd name="f0" fmla="val 10800000"/>
                <a:gd name="f1" fmla="val 5400000"/>
                <a:gd name="f2" fmla="val 180"/>
                <a:gd name="f3" fmla="val w"/>
                <a:gd name="f4" fmla="val h"/>
                <a:gd name="f5" fmla="val 0"/>
                <a:gd name="f6" fmla="val 88"/>
                <a:gd name="f7" fmla="val 101"/>
                <a:gd name="f8" fmla="val 82"/>
                <a:gd name="f9" fmla="val 29"/>
                <a:gd name="f10" fmla="val 49"/>
                <a:gd name="f11" fmla="val 30"/>
                <a:gd name="f12" fmla="val 41"/>
                <a:gd name="f13" fmla="val 12"/>
                <a:gd name="f14" fmla="val 7"/>
                <a:gd name="f15" fmla="val 44"/>
                <a:gd name="f16" fmla="val 56"/>
                <a:gd name="f17" fmla="val 19"/>
                <a:gd name="f18" fmla="val 63"/>
                <a:gd name="f19" fmla="val 31"/>
                <a:gd name="f20" fmla="val 76"/>
                <a:gd name="f21" fmla="val 39"/>
                <a:gd name="f22" fmla="val 50"/>
                <a:gd name="f23" fmla="val 80"/>
                <a:gd name="f24" fmla="val 86"/>
                <a:gd name="f25" fmla="val 42"/>
                <a:gd name="f26" fmla="+- 0 0 -90"/>
                <a:gd name="f27" fmla="*/ f3 1 88"/>
                <a:gd name="f28" fmla="*/ f4 1 101"/>
                <a:gd name="f29" fmla="val f5"/>
                <a:gd name="f30" fmla="val f6"/>
                <a:gd name="f31" fmla="val f7"/>
                <a:gd name="f32" fmla="*/ f26 f0 1"/>
                <a:gd name="f33" fmla="+- f31 0 f29"/>
                <a:gd name="f34" fmla="+- f30 0 f29"/>
                <a:gd name="f35" fmla="*/ f32 1 f2"/>
                <a:gd name="f36" fmla="*/ f34 1 88"/>
                <a:gd name="f37" fmla="*/ f33 1 101"/>
                <a:gd name="f38" fmla="*/ 0 f34 1"/>
                <a:gd name="f39" fmla="*/ 82 f33 1"/>
                <a:gd name="f40" fmla="*/ 12 f34 1"/>
                <a:gd name="f41" fmla="*/ 7 f33 1"/>
                <a:gd name="f42" fmla="*/ 56 f34 1"/>
                <a:gd name="f43" fmla="*/ 19 f33 1"/>
                <a:gd name="f44" fmla="*/ 88 f34 1"/>
                <a:gd name="f45" fmla="*/ 50 f33 1"/>
                <a:gd name="f46" fmla="+- f35 0 f1"/>
                <a:gd name="f47" fmla="*/ f38 1 88"/>
                <a:gd name="f48" fmla="*/ f39 1 101"/>
                <a:gd name="f49" fmla="*/ f40 1 88"/>
                <a:gd name="f50" fmla="*/ f41 1 101"/>
                <a:gd name="f51" fmla="*/ f42 1 88"/>
                <a:gd name="f52" fmla="*/ f43 1 101"/>
                <a:gd name="f53" fmla="*/ f44 1 88"/>
                <a:gd name="f54" fmla="*/ f45 1 101"/>
                <a:gd name="f55" fmla="*/ 0 1 f36"/>
                <a:gd name="f56" fmla="*/ f30 1 f36"/>
                <a:gd name="f57" fmla="*/ 0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4"/>
                </a:cxn>
                <a:cxn ang="f46">
                  <a:pos x="f75" y="f76"/>
                </a:cxn>
                <a:cxn ang="f46">
                  <a:pos x="f77" y="f78"/>
                </a:cxn>
                <a:cxn ang="f46">
                  <a:pos x="f71" y="f72"/>
                </a:cxn>
              </a:cxnLst>
              <a:rect l="f67" t="f70" r="f68" b="f69"/>
              <a:pathLst>
                <a:path w="88" h="101">
                  <a:moveTo>
                    <a:pt x="f5" y="f8"/>
                  </a:moveTo>
                  <a:cubicBezTo>
                    <a:pt x="f9" y="f10"/>
                    <a:pt x="f11" y="f12"/>
                    <a:pt x="f13" y="f14"/>
                  </a:cubicBezTo>
                  <a:cubicBezTo>
                    <a:pt x="f11" y="f5"/>
                    <a:pt x="f15" y="f5"/>
                    <a:pt x="f16" y="f17"/>
                  </a:cubicBezTo>
                  <a:cubicBezTo>
                    <a:pt x="f18" y="f19"/>
                    <a:pt x="f20" y="f21"/>
                    <a:pt x="f6" y="f22"/>
                  </a:cubicBezTo>
                  <a:cubicBezTo>
                    <a:pt x="f23" y="f24"/>
                    <a:pt x="f25" y="f7"/>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2" name="Freeform 60">
              <a:extLst>
                <a:ext uri="{FF2B5EF4-FFF2-40B4-BE49-F238E27FC236}">
                  <a16:creationId xmlns:a16="http://schemas.microsoft.com/office/drawing/2014/main" id="{B3D1E819-E072-BD67-9030-1C804F9B974D}"/>
                </a:ext>
              </a:extLst>
            </p:cNvPr>
            <p:cNvSpPr/>
            <p:nvPr/>
          </p:nvSpPr>
          <p:spPr>
            <a:xfrm>
              <a:off x="4120240" y="2278255"/>
              <a:ext cx="119064" cy="127001"/>
            </a:xfrm>
            <a:custGeom>
              <a:avLst/>
              <a:gdLst>
                <a:gd name="f0" fmla="val 10800000"/>
                <a:gd name="f1" fmla="val 5400000"/>
                <a:gd name="f2" fmla="val 180"/>
                <a:gd name="f3" fmla="val w"/>
                <a:gd name="f4" fmla="val h"/>
                <a:gd name="f5" fmla="val 0"/>
                <a:gd name="f6" fmla="val 83"/>
                <a:gd name="f7" fmla="val 89"/>
                <a:gd name="f8" fmla="val 6"/>
                <a:gd name="f9" fmla="val 22"/>
                <a:gd name="f10" fmla="val 37"/>
                <a:gd name="f11" fmla="val 47"/>
                <a:gd name="f12" fmla="val 20"/>
                <a:gd name="f13" fmla="val 51"/>
                <a:gd name="f14" fmla="val 27"/>
                <a:gd name="f15" fmla="val 59"/>
                <a:gd name="f16" fmla="val 34"/>
                <a:gd name="f17" fmla="val 67"/>
                <a:gd name="f18" fmla="val 38"/>
                <a:gd name="f19" fmla="val 80"/>
                <a:gd name="f20" fmla="val 56"/>
                <a:gd name="f21" fmla="val 72"/>
                <a:gd name="f22" fmla="val 58"/>
                <a:gd name="f23" fmla="val 86"/>
                <a:gd name="f24" fmla="val 41"/>
                <a:gd name="f25" fmla="val 77"/>
                <a:gd name="f26" fmla="val 17"/>
                <a:gd name="f27" fmla="val 74"/>
                <a:gd name="f28" fmla="val 12"/>
                <a:gd name="f29" fmla="val 71"/>
                <a:gd name="f30" fmla="val 16"/>
                <a:gd name="f31" fmla="val 26"/>
                <a:gd name="f32" fmla="+- 0 0 -90"/>
                <a:gd name="f33" fmla="*/ f3 1 83"/>
                <a:gd name="f34" fmla="*/ f4 1 89"/>
                <a:gd name="f35" fmla="val f5"/>
                <a:gd name="f36" fmla="val f6"/>
                <a:gd name="f37" fmla="val f7"/>
                <a:gd name="f38" fmla="*/ f32 f0 1"/>
                <a:gd name="f39" fmla="+- f37 0 f35"/>
                <a:gd name="f40" fmla="+- f36 0 f35"/>
                <a:gd name="f41" fmla="*/ f38 1 f2"/>
                <a:gd name="f42" fmla="*/ f40 1 83"/>
                <a:gd name="f43" fmla="*/ f39 1 89"/>
                <a:gd name="f44" fmla="*/ 0 f40 1"/>
                <a:gd name="f45" fmla="*/ 6 f39 1"/>
                <a:gd name="f46" fmla="*/ 47 f40 1"/>
                <a:gd name="f47" fmla="*/ 20 f39 1"/>
                <a:gd name="f48" fmla="*/ 67 f40 1"/>
                <a:gd name="f49" fmla="*/ 38 f39 1"/>
                <a:gd name="f50" fmla="*/ 72 f40 1"/>
                <a:gd name="f51" fmla="*/ 67 f39 1"/>
                <a:gd name="f52" fmla="*/ 22 f40 1"/>
                <a:gd name="f53" fmla="*/ 77 f39 1"/>
                <a:gd name="f54" fmla="*/ 6 f40 1"/>
                <a:gd name="f55" fmla="+- f41 0 f1"/>
                <a:gd name="f56" fmla="*/ f44 1 83"/>
                <a:gd name="f57" fmla="*/ f45 1 89"/>
                <a:gd name="f58" fmla="*/ f46 1 83"/>
                <a:gd name="f59" fmla="*/ f47 1 89"/>
                <a:gd name="f60" fmla="*/ f48 1 83"/>
                <a:gd name="f61" fmla="*/ f49 1 89"/>
                <a:gd name="f62" fmla="*/ f50 1 83"/>
                <a:gd name="f63" fmla="*/ f51 1 89"/>
                <a:gd name="f64" fmla="*/ f52 1 83"/>
                <a:gd name="f65" fmla="*/ f53 1 89"/>
                <a:gd name="f66" fmla="*/ f54 1 83"/>
                <a:gd name="f67" fmla="*/ 0 1 f42"/>
                <a:gd name="f68" fmla="*/ f36 1 f42"/>
                <a:gd name="f69" fmla="*/ 0 1 f43"/>
                <a:gd name="f70" fmla="*/ f37 1 f43"/>
                <a:gd name="f71" fmla="*/ f56 1 f42"/>
                <a:gd name="f72" fmla="*/ f57 1 f43"/>
                <a:gd name="f73" fmla="*/ f58 1 f42"/>
                <a:gd name="f74" fmla="*/ f59 1 f43"/>
                <a:gd name="f75" fmla="*/ f60 1 f42"/>
                <a:gd name="f76" fmla="*/ f61 1 f43"/>
                <a:gd name="f77" fmla="*/ f62 1 f42"/>
                <a:gd name="f78" fmla="*/ f63 1 f43"/>
                <a:gd name="f79" fmla="*/ f64 1 f42"/>
                <a:gd name="f80" fmla="*/ f65 1 f43"/>
                <a:gd name="f81" fmla="*/ f66 1 f42"/>
                <a:gd name="f82" fmla="*/ f67 f33 1"/>
                <a:gd name="f83" fmla="*/ f68 f33 1"/>
                <a:gd name="f84" fmla="*/ f70 f34 1"/>
                <a:gd name="f85" fmla="*/ f69 f34 1"/>
                <a:gd name="f86" fmla="*/ f71 f33 1"/>
                <a:gd name="f87" fmla="*/ f72 f34 1"/>
                <a:gd name="f88" fmla="*/ f73 f33 1"/>
                <a:gd name="f89" fmla="*/ f74 f34 1"/>
                <a:gd name="f90" fmla="*/ f75 f33 1"/>
                <a:gd name="f91" fmla="*/ f76 f34 1"/>
                <a:gd name="f92" fmla="*/ f77 f33 1"/>
                <a:gd name="f93" fmla="*/ f78 f34 1"/>
                <a:gd name="f94" fmla="*/ f79 f33 1"/>
                <a:gd name="f95" fmla="*/ f80 f34 1"/>
                <a:gd name="f96" fmla="*/ f81 f33 1"/>
              </a:gdLst>
              <a:ahLst/>
              <a:cxnLst>
                <a:cxn ang="3cd4">
                  <a:pos x="hc" y="t"/>
                </a:cxn>
                <a:cxn ang="0">
                  <a:pos x="r" y="vc"/>
                </a:cxn>
                <a:cxn ang="cd4">
                  <a:pos x="hc" y="b"/>
                </a:cxn>
                <a:cxn ang="cd2">
                  <a:pos x="l" y="vc"/>
                </a:cxn>
                <a:cxn ang="f55">
                  <a:pos x="f86" y="f87"/>
                </a:cxn>
                <a:cxn ang="f55">
                  <a:pos x="f88" y="f89"/>
                </a:cxn>
                <a:cxn ang="f55">
                  <a:pos x="f90" y="f91"/>
                </a:cxn>
                <a:cxn ang="f55">
                  <a:pos x="f92" y="f93"/>
                </a:cxn>
                <a:cxn ang="f55">
                  <a:pos x="f94" y="f95"/>
                </a:cxn>
                <a:cxn ang="f55">
                  <a:pos x="f96" y="f93"/>
                </a:cxn>
                <a:cxn ang="f55">
                  <a:pos x="f86" y="f87"/>
                </a:cxn>
              </a:cxnLst>
              <a:rect l="f82" t="f85" r="f83" b="f84"/>
              <a:pathLst>
                <a:path w="83" h="89">
                  <a:moveTo>
                    <a:pt x="f5" y="f8"/>
                  </a:moveTo>
                  <a:cubicBezTo>
                    <a:pt x="f9" y="f5"/>
                    <a:pt x="f10" y="f5"/>
                    <a:pt x="f11" y="f12"/>
                  </a:cubicBezTo>
                  <a:cubicBezTo>
                    <a:pt x="f13" y="f14"/>
                    <a:pt x="f15" y="f16"/>
                    <a:pt x="f17" y="f18"/>
                  </a:cubicBezTo>
                  <a:cubicBezTo>
                    <a:pt x="f6" y="f11"/>
                    <a:pt x="f19" y="f20"/>
                    <a:pt x="f21" y="f17"/>
                  </a:cubicBezTo>
                  <a:cubicBezTo>
                    <a:pt x="f22" y="f23"/>
                    <a:pt x="f24" y="f7"/>
                    <a:pt x="f9" y="f25"/>
                  </a:cubicBezTo>
                  <a:cubicBezTo>
                    <a:pt x="f26" y="f27"/>
                    <a:pt x="f28" y="f29"/>
                    <a:pt x="f8" y="f17"/>
                  </a:cubicBezTo>
                  <a:cubicBezTo>
                    <a:pt x="f30" y="f11"/>
                    <a:pt x="f12" y="f31"/>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3" name="Freeform 61">
              <a:extLst>
                <a:ext uri="{FF2B5EF4-FFF2-40B4-BE49-F238E27FC236}">
                  <a16:creationId xmlns:a16="http://schemas.microsoft.com/office/drawing/2014/main" id="{9CC70FFA-5CEF-DB39-5F3A-77D3FB749ECB}"/>
                </a:ext>
              </a:extLst>
            </p:cNvPr>
            <p:cNvSpPr/>
            <p:nvPr/>
          </p:nvSpPr>
          <p:spPr>
            <a:xfrm>
              <a:off x="4879064" y="2941835"/>
              <a:ext cx="122236" cy="87316"/>
            </a:xfrm>
            <a:custGeom>
              <a:avLst/>
              <a:gdLst>
                <a:gd name="f0" fmla="val 10800000"/>
                <a:gd name="f1" fmla="val 5400000"/>
                <a:gd name="f2" fmla="val 180"/>
                <a:gd name="f3" fmla="val w"/>
                <a:gd name="f4" fmla="val h"/>
                <a:gd name="f5" fmla="val 0"/>
                <a:gd name="f6" fmla="val 86"/>
                <a:gd name="f7" fmla="val 61"/>
                <a:gd name="f8" fmla="val 39"/>
                <a:gd name="f9" fmla="val 63"/>
                <a:gd name="f10" fmla="val 3"/>
                <a:gd name="f11" fmla="val 81"/>
                <a:gd name="f12" fmla="val 7"/>
                <a:gd name="f13" fmla="val 84"/>
                <a:gd name="f14" fmla="val 26"/>
                <a:gd name="f15" fmla="val 36"/>
                <a:gd name="f16" fmla="val 80"/>
                <a:gd name="f17" fmla="val 48"/>
                <a:gd name="f18" fmla="val 74"/>
                <a:gd name="f19" fmla="val 57"/>
                <a:gd name="f20" fmla="val 73"/>
                <a:gd name="f21" fmla="val 60"/>
                <a:gd name="f22" fmla="val 58"/>
                <a:gd name="f23" fmla="val 59"/>
                <a:gd name="f24" fmla="val 44"/>
                <a:gd name="f25" fmla="val 56"/>
                <a:gd name="f26" fmla="val 32"/>
                <a:gd name="f27" fmla="val 49"/>
                <a:gd name="f28" fmla="val 19"/>
                <a:gd name="f29" fmla="val 46"/>
                <a:gd name="f30" fmla="val 4"/>
                <a:gd name="f31" fmla="val 43"/>
                <a:gd name="f32" fmla="val 33"/>
                <a:gd name="f33" fmla="val 8"/>
                <a:gd name="f34" fmla="val 24"/>
                <a:gd name="f35" fmla="val 18"/>
                <a:gd name="f36" fmla="val 13"/>
                <a:gd name="f37" fmla="val 31"/>
                <a:gd name="f38" fmla="val 5"/>
                <a:gd name="f39" fmla="+- 0 0 -90"/>
                <a:gd name="f40" fmla="*/ f3 1 86"/>
                <a:gd name="f41" fmla="*/ f4 1 61"/>
                <a:gd name="f42" fmla="val f5"/>
                <a:gd name="f43" fmla="val f6"/>
                <a:gd name="f44" fmla="val f7"/>
                <a:gd name="f45" fmla="*/ f39 f0 1"/>
                <a:gd name="f46" fmla="+- f44 0 f42"/>
                <a:gd name="f47" fmla="+- f43 0 f42"/>
                <a:gd name="f48" fmla="*/ f45 1 f2"/>
                <a:gd name="f49" fmla="*/ f47 1 86"/>
                <a:gd name="f50" fmla="*/ f46 1 61"/>
                <a:gd name="f51" fmla="*/ 39 f47 1"/>
                <a:gd name="f52" fmla="*/ 0 f46 1"/>
                <a:gd name="f53" fmla="*/ 84 f47 1"/>
                <a:gd name="f54" fmla="*/ 26 f46 1"/>
                <a:gd name="f55" fmla="*/ 74 f47 1"/>
                <a:gd name="f56" fmla="*/ 57 f46 1"/>
                <a:gd name="f57" fmla="*/ 58 f47 1"/>
                <a:gd name="f58" fmla="*/ 59 f46 1"/>
                <a:gd name="f59" fmla="*/ 19 f47 1"/>
                <a:gd name="f60" fmla="*/ 46 f46 1"/>
                <a:gd name="f61" fmla="*/ 8 f47 1"/>
                <a:gd name="f62" fmla="*/ 24 f46 1"/>
                <a:gd name="f63" fmla="+- f48 0 f1"/>
                <a:gd name="f64" fmla="*/ f51 1 86"/>
                <a:gd name="f65" fmla="*/ f52 1 61"/>
                <a:gd name="f66" fmla="*/ f53 1 86"/>
                <a:gd name="f67" fmla="*/ f54 1 61"/>
                <a:gd name="f68" fmla="*/ f55 1 86"/>
                <a:gd name="f69" fmla="*/ f56 1 61"/>
                <a:gd name="f70" fmla="*/ f57 1 86"/>
                <a:gd name="f71" fmla="*/ f58 1 61"/>
                <a:gd name="f72" fmla="*/ f59 1 86"/>
                <a:gd name="f73" fmla="*/ f60 1 61"/>
                <a:gd name="f74" fmla="*/ f61 1 86"/>
                <a:gd name="f75" fmla="*/ f62 1 61"/>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86" h="61">
                  <a:moveTo>
                    <a:pt x="f8" y="f5"/>
                  </a:moveTo>
                  <a:cubicBezTo>
                    <a:pt x="f9" y="f10"/>
                    <a:pt x="f11" y="f12"/>
                    <a:pt x="f13" y="f14"/>
                  </a:cubicBezTo>
                  <a:cubicBezTo>
                    <a:pt x="f6" y="f15"/>
                    <a:pt x="f16" y="f17"/>
                    <a:pt x="f18" y="f19"/>
                  </a:cubicBezTo>
                  <a:cubicBezTo>
                    <a:pt x="f20" y="f21"/>
                    <a:pt x="f9" y="f7"/>
                    <a:pt x="f22" y="f23"/>
                  </a:cubicBezTo>
                  <a:cubicBezTo>
                    <a:pt x="f24" y="f25"/>
                    <a:pt x="f26" y="f27"/>
                    <a:pt x="f28" y="f29"/>
                  </a:cubicBezTo>
                  <a:cubicBezTo>
                    <a:pt x="f30" y="f31"/>
                    <a:pt x="f5" y="f32"/>
                    <a:pt x="f33" y="f34"/>
                  </a:cubicBezTo>
                  <a:cubicBezTo>
                    <a:pt x="f35" y="f36"/>
                    <a:pt x="f37" y="f38"/>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4" name="Freeform 62">
              <a:extLst>
                <a:ext uri="{FF2B5EF4-FFF2-40B4-BE49-F238E27FC236}">
                  <a16:creationId xmlns:a16="http://schemas.microsoft.com/office/drawing/2014/main" id="{EA989BF4-C4A1-4FDA-E6CB-4E28F648F935}"/>
                </a:ext>
              </a:extLst>
            </p:cNvPr>
            <p:cNvSpPr/>
            <p:nvPr/>
          </p:nvSpPr>
          <p:spPr>
            <a:xfrm>
              <a:off x="5371185" y="3119631"/>
              <a:ext cx="114300" cy="98426"/>
            </a:xfrm>
            <a:custGeom>
              <a:avLst/>
              <a:gdLst>
                <a:gd name="f0" fmla="val 10800000"/>
                <a:gd name="f1" fmla="val 5400000"/>
                <a:gd name="f2" fmla="val 180"/>
                <a:gd name="f3" fmla="val w"/>
                <a:gd name="f4" fmla="val h"/>
                <a:gd name="f5" fmla="val 0"/>
                <a:gd name="f6" fmla="val 80"/>
                <a:gd name="f7" fmla="val 69"/>
                <a:gd name="f8" fmla="val 1"/>
                <a:gd name="f9" fmla="val 44"/>
                <a:gd name="f10" fmla="val 22"/>
                <a:gd name="f11" fmla="val 9"/>
                <a:gd name="f12" fmla="val 10"/>
                <a:gd name="f13" fmla="val 31"/>
                <a:gd name="f14" fmla="val 5"/>
                <a:gd name="f15" fmla="val 49"/>
                <a:gd name="f16" fmla="val 73"/>
                <a:gd name="f17" fmla="val 78"/>
                <a:gd name="f18" fmla="val 25"/>
                <a:gd name="f19" fmla="val 35"/>
                <a:gd name="f20" fmla="val 77"/>
                <a:gd name="f21" fmla="val 48"/>
                <a:gd name="f22" fmla="val 72"/>
                <a:gd name="f23" fmla="val 57"/>
                <a:gd name="f24" fmla="val 66"/>
                <a:gd name="f25" fmla="val 56"/>
                <a:gd name="f26" fmla="val 65"/>
                <a:gd name="f27" fmla="val 45"/>
                <a:gd name="f28" fmla="val 60"/>
                <a:gd name="f29" fmla="val 32"/>
                <a:gd name="f30" fmla="val 53"/>
                <a:gd name="f31" fmla="val 17"/>
                <a:gd name="f32" fmla="val 50"/>
                <a:gd name="f33" fmla="+- 0 0 -90"/>
                <a:gd name="f34" fmla="*/ f3 1 80"/>
                <a:gd name="f35" fmla="*/ f4 1 69"/>
                <a:gd name="f36" fmla="val f5"/>
                <a:gd name="f37" fmla="val f6"/>
                <a:gd name="f38" fmla="val f7"/>
                <a:gd name="f39" fmla="*/ f33 f0 1"/>
                <a:gd name="f40" fmla="+- f38 0 f36"/>
                <a:gd name="f41" fmla="+- f37 0 f36"/>
                <a:gd name="f42" fmla="*/ f39 1 f2"/>
                <a:gd name="f43" fmla="*/ f41 1 80"/>
                <a:gd name="f44" fmla="*/ f40 1 69"/>
                <a:gd name="f45" fmla="*/ 1 f41 1"/>
                <a:gd name="f46" fmla="*/ 44 f40 1"/>
                <a:gd name="f47" fmla="*/ 31 f41 1"/>
                <a:gd name="f48" fmla="*/ 5 f40 1"/>
                <a:gd name="f49" fmla="*/ 78 f41 1"/>
                <a:gd name="f50" fmla="*/ 25 f40 1"/>
                <a:gd name="f51" fmla="*/ 72 f41 1"/>
                <a:gd name="f52" fmla="*/ 57 f40 1"/>
                <a:gd name="f53" fmla="*/ 45 f41 1"/>
                <a:gd name="f54" fmla="*/ 60 f40 1"/>
                <a:gd name="f55" fmla="+- f42 0 f1"/>
                <a:gd name="f56" fmla="*/ f45 1 80"/>
                <a:gd name="f57" fmla="*/ f46 1 69"/>
                <a:gd name="f58" fmla="*/ f47 1 80"/>
                <a:gd name="f59" fmla="*/ f48 1 69"/>
                <a:gd name="f60" fmla="*/ f49 1 80"/>
                <a:gd name="f61" fmla="*/ f50 1 69"/>
                <a:gd name="f62" fmla="*/ f51 1 80"/>
                <a:gd name="f63" fmla="*/ f52 1 69"/>
                <a:gd name="f64" fmla="*/ f53 1 80"/>
                <a:gd name="f65" fmla="*/ f54 1 69"/>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80" h="69">
                  <a:moveTo>
                    <a:pt x="f8" y="f9"/>
                  </a:moveTo>
                  <a:cubicBezTo>
                    <a:pt x="f5" y="f10"/>
                    <a:pt x="f11" y="f12"/>
                    <a:pt x="f13" y="f14"/>
                  </a:cubicBezTo>
                  <a:cubicBezTo>
                    <a:pt x="f15" y="f5"/>
                    <a:pt x="f16" y="f11"/>
                    <a:pt x="f17" y="f18"/>
                  </a:cubicBezTo>
                  <a:cubicBezTo>
                    <a:pt x="f6" y="f19"/>
                    <a:pt x="f20" y="f21"/>
                    <a:pt x="f22" y="f23"/>
                  </a:cubicBezTo>
                  <a:cubicBezTo>
                    <a:pt x="f24" y="f7"/>
                    <a:pt x="f25" y="f26"/>
                    <a:pt x="f27" y="f28"/>
                  </a:cubicBezTo>
                  <a:cubicBezTo>
                    <a:pt x="f29" y="f30"/>
                    <a:pt x="f31" y="f32"/>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5" name="Freeform 63">
              <a:extLst>
                <a:ext uri="{FF2B5EF4-FFF2-40B4-BE49-F238E27FC236}">
                  <a16:creationId xmlns:a16="http://schemas.microsoft.com/office/drawing/2014/main" id="{7E4B21C7-AB95-9C55-73E1-C8F40BA2B1BE}"/>
                </a:ext>
              </a:extLst>
            </p:cNvPr>
            <p:cNvSpPr/>
            <p:nvPr/>
          </p:nvSpPr>
          <p:spPr>
            <a:xfrm>
              <a:off x="4117067" y="2965646"/>
              <a:ext cx="114300" cy="101598"/>
            </a:xfrm>
            <a:custGeom>
              <a:avLst/>
              <a:gdLst>
                <a:gd name="f0" fmla="val 10800000"/>
                <a:gd name="f1" fmla="val 5400000"/>
                <a:gd name="f2" fmla="val 180"/>
                <a:gd name="f3" fmla="val w"/>
                <a:gd name="f4" fmla="val h"/>
                <a:gd name="f5" fmla="val 0"/>
                <a:gd name="f6" fmla="val 80"/>
                <a:gd name="f7" fmla="val 71"/>
                <a:gd name="f8" fmla="val 1"/>
                <a:gd name="f9" fmla="val 45"/>
                <a:gd name="f10" fmla="val 25"/>
                <a:gd name="f11" fmla="val 12"/>
                <a:gd name="f12" fmla="val 9"/>
                <a:gd name="f13" fmla="val 29"/>
                <a:gd name="f14" fmla="val 5"/>
                <a:gd name="f15" fmla="val 47"/>
                <a:gd name="f16" fmla="val 74"/>
                <a:gd name="f17" fmla="val 77"/>
                <a:gd name="f18" fmla="val 24"/>
                <a:gd name="f19" fmla="val 34"/>
                <a:gd name="f20" fmla="val 76"/>
                <a:gd name="f21" fmla="val 48"/>
                <a:gd name="f22" fmla="val 58"/>
                <a:gd name="f23" fmla="val 64"/>
                <a:gd name="f24" fmla="val 54"/>
                <a:gd name="f25" fmla="val 63"/>
                <a:gd name="f26" fmla="val 44"/>
                <a:gd name="f27" fmla="val 38"/>
                <a:gd name="f28" fmla="val 55"/>
                <a:gd name="f29" fmla="val 31"/>
                <a:gd name="f30" fmla="val 53"/>
                <a:gd name="f31" fmla="val 51"/>
                <a:gd name="f32" fmla="val 17"/>
                <a:gd name="f33" fmla="val 49"/>
                <a:gd name="f34" fmla="val 10"/>
                <a:gd name="f35" fmla="+- 0 0 -90"/>
                <a:gd name="f36" fmla="*/ f3 1 80"/>
                <a:gd name="f37" fmla="*/ f4 1 71"/>
                <a:gd name="f38" fmla="val f5"/>
                <a:gd name="f39" fmla="val f6"/>
                <a:gd name="f40" fmla="val f7"/>
                <a:gd name="f41" fmla="*/ f35 f0 1"/>
                <a:gd name="f42" fmla="+- f40 0 f38"/>
                <a:gd name="f43" fmla="+- f39 0 f38"/>
                <a:gd name="f44" fmla="*/ f41 1 f2"/>
                <a:gd name="f45" fmla="*/ f43 1 80"/>
                <a:gd name="f46" fmla="*/ f42 1 71"/>
                <a:gd name="f47" fmla="*/ 1 f43 1"/>
                <a:gd name="f48" fmla="*/ 45 f42 1"/>
                <a:gd name="f49" fmla="*/ 29 f43 1"/>
                <a:gd name="f50" fmla="*/ 5 f42 1"/>
                <a:gd name="f51" fmla="*/ 77 f43 1"/>
                <a:gd name="f52" fmla="*/ 24 f42 1"/>
                <a:gd name="f53" fmla="*/ 71 f43 1"/>
                <a:gd name="f54" fmla="*/ 58 f42 1"/>
                <a:gd name="f55" fmla="*/ 44 f43 1"/>
                <a:gd name="f56" fmla="*/ 24 f43 1"/>
                <a:gd name="f57" fmla="*/ 51 f42 1"/>
                <a:gd name="f58" fmla="+- f44 0 f1"/>
                <a:gd name="f59" fmla="*/ f47 1 80"/>
                <a:gd name="f60" fmla="*/ f48 1 71"/>
                <a:gd name="f61" fmla="*/ f49 1 80"/>
                <a:gd name="f62" fmla="*/ f50 1 71"/>
                <a:gd name="f63" fmla="*/ f51 1 80"/>
                <a:gd name="f64" fmla="*/ f52 1 71"/>
                <a:gd name="f65" fmla="*/ f53 1 80"/>
                <a:gd name="f66" fmla="*/ f54 1 71"/>
                <a:gd name="f67" fmla="*/ f55 1 80"/>
                <a:gd name="f68" fmla="*/ f56 1 80"/>
                <a:gd name="f69" fmla="*/ f57 1 71"/>
                <a:gd name="f70" fmla="*/ 0 1 f45"/>
                <a:gd name="f71" fmla="*/ f39 1 f45"/>
                <a:gd name="f72" fmla="*/ 0 1 f46"/>
                <a:gd name="f73" fmla="*/ f40 1 f46"/>
                <a:gd name="f74" fmla="*/ f59 1 f45"/>
                <a:gd name="f75" fmla="*/ f60 1 f46"/>
                <a:gd name="f76" fmla="*/ f61 1 f45"/>
                <a:gd name="f77" fmla="*/ f62 1 f46"/>
                <a:gd name="f78" fmla="*/ f63 1 f45"/>
                <a:gd name="f79" fmla="*/ f64 1 f46"/>
                <a:gd name="f80" fmla="*/ f65 1 f45"/>
                <a:gd name="f81" fmla="*/ f66 1 f46"/>
                <a:gd name="f82" fmla="*/ f67 1 f45"/>
                <a:gd name="f83" fmla="*/ f68 1 f45"/>
                <a:gd name="f84" fmla="*/ f69 1 f46"/>
                <a:gd name="f85" fmla="*/ f70 f36 1"/>
                <a:gd name="f86" fmla="*/ f71 f36 1"/>
                <a:gd name="f87" fmla="*/ f73 f37 1"/>
                <a:gd name="f88" fmla="*/ f72 f37 1"/>
                <a:gd name="f89" fmla="*/ f74 f36 1"/>
                <a:gd name="f90" fmla="*/ f75 f37 1"/>
                <a:gd name="f91" fmla="*/ f76 f36 1"/>
                <a:gd name="f92" fmla="*/ f77 f37 1"/>
                <a:gd name="f93" fmla="*/ f78 f36 1"/>
                <a:gd name="f94" fmla="*/ f79 f37 1"/>
                <a:gd name="f95" fmla="*/ f80 f36 1"/>
                <a:gd name="f96" fmla="*/ f81 f37 1"/>
                <a:gd name="f97" fmla="*/ f82 f36 1"/>
                <a:gd name="f98" fmla="*/ f83 f36 1"/>
                <a:gd name="f99" fmla="*/ f84 f37 1"/>
              </a:gdLst>
              <a:ahLst/>
              <a:cxnLst>
                <a:cxn ang="3cd4">
                  <a:pos x="hc" y="t"/>
                </a:cxn>
                <a:cxn ang="0">
                  <a:pos x="r" y="vc"/>
                </a:cxn>
                <a:cxn ang="cd4">
                  <a:pos x="hc" y="b"/>
                </a:cxn>
                <a:cxn ang="cd2">
                  <a:pos x="l" y="vc"/>
                </a:cxn>
                <a:cxn ang="f58">
                  <a:pos x="f89" y="f90"/>
                </a:cxn>
                <a:cxn ang="f58">
                  <a:pos x="f91" y="f92"/>
                </a:cxn>
                <a:cxn ang="f58">
                  <a:pos x="f93" y="f94"/>
                </a:cxn>
                <a:cxn ang="f58">
                  <a:pos x="f95" y="f96"/>
                </a:cxn>
                <a:cxn ang="f58">
                  <a:pos x="f97" y="f96"/>
                </a:cxn>
                <a:cxn ang="f58">
                  <a:pos x="f98" y="f99"/>
                </a:cxn>
                <a:cxn ang="f58">
                  <a:pos x="f89" y="f90"/>
                </a:cxn>
              </a:cxnLst>
              <a:rect l="f85" t="f88" r="f86" b="f87"/>
              <a:pathLst>
                <a:path w="80" h="71">
                  <a:moveTo>
                    <a:pt x="f8" y="f9"/>
                  </a:moveTo>
                  <a:cubicBezTo>
                    <a:pt x="f5" y="f10"/>
                    <a:pt x="f11" y="f12"/>
                    <a:pt x="f13" y="f14"/>
                  </a:cubicBezTo>
                  <a:cubicBezTo>
                    <a:pt x="f15" y="f5"/>
                    <a:pt x="f16" y="f12"/>
                    <a:pt x="f17" y="f18"/>
                  </a:cubicBezTo>
                  <a:cubicBezTo>
                    <a:pt x="f6" y="f19"/>
                    <a:pt x="f20" y="f21"/>
                    <a:pt x="f7" y="f22"/>
                  </a:cubicBezTo>
                  <a:cubicBezTo>
                    <a:pt x="f23" y="f7"/>
                    <a:pt x="f24" y="f25"/>
                    <a:pt x="f26" y="f22"/>
                  </a:cubicBezTo>
                  <a:cubicBezTo>
                    <a:pt x="f27" y="f28"/>
                    <a:pt x="f29" y="f30"/>
                    <a:pt x="f18" y="f31"/>
                  </a:cubicBezTo>
                  <a:cubicBezTo>
                    <a:pt x="f32" y="f33"/>
                    <a:pt x="f34" y="f15"/>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6" name="Freeform 64">
              <a:extLst>
                <a:ext uri="{FF2B5EF4-FFF2-40B4-BE49-F238E27FC236}">
                  <a16:creationId xmlns:a16="http://schemas.microsoft.com/office/drawing/2014/main" id="{53A2649E-5D03-4FC2-579D-4D84BEEEEB84}"/>
                </a:ext>
              </a:extLst>
            </p:cNvPr>
            <p:cNvSpPr/>
            <p:nvPr/>
          </p:nvSpPr>
          <p:spPr>
            <a:xfrm>
              <a:off x="5039404" y="2094113"/>
              <a:ext cx="119064" cy="90489"/>
            </a:xfrm>
            <a:custGeom>
              <a:avLst/>
              <a:gdLst>
                <a:gd name="f0" fmla="val 10800000"/>
                <a:gd name="f1" fmla="val 5400000"/>
                <a:gd name="f2" fmla="val 180"/>
                <a:gd name="f3" fmla="val w"/>
                <a:gd name="f4" fmla="val h"/>
                <a:gd name="f5" fmla="val 0"/>
                <a:gd name="f6" fmla="val 84"/>
                <a:gd name="f7" fmla="val 63"/>
                <a:gd name="f8" fmla="val 83"/>
                <a:gd name="f9" fmla="val 32"/>
                <a:gd name="f10" fmla="val 53"/>
                <a:gd name="f11" fmla="val 66"/>
                <a:gd name="f12" fmla="val 47"/>
                <a:gd name="f13" fmla="val 55"/>
                <a:gd name="f14" fmla="val 36"/>
                <a:gd name="f15" fmla="val 50"/>
                <a:gd name="f16" fmla="val 24"/>
                <a:gd name="f17" fmla="val 48"/>
                <a:gd name="f18" fmla="val 14"/>
                <a:gd name="f19" fmla="val 44"/>
                <a:gd name="f20" fmla="val 9"/>
                <a:gd name="f21" fmla="val 41"/>
                <a:gd name="f22" fmla="val 2"/>
                <a:gd name="f23" fmla="val 20"/>
                <a:gd name="f24" fmla="val 43"/>
                <a:gd name="f25" fmla="val 65"/>
                <a:gd name="f26" fmla="+- 0 0 -90"/>
                <a:gd name="f27" fmla="*/ f3 1 84"/>
                <a:gd name="f28" fmla="*/ f4 1 63"/>
                <a:gd name="f29" fmla="val f5"/>
                <a:gd name="f30" fmla="val f6"/>
                <a:gd name="f31" fmla="val f7"/>
                <a:gd name="f32" fmla="*/ f26 f0 1"/>
                <a:gd name="f33" fmla="+- f31 0 f29"/>
                <a:gd name="f34" fmla="+- f30 0 f29"/>
                <a:gd name="f35" fmla="*/ f32 1 f2"/>
                <a:gd name="f36" fmla="*/ f34 1 84"/>
                <a:gd name="f37" fmla="*/ f33 1 63"/>
                <a:gd name="f38" fmla="*/ 83 f34 1"/>
                <a:gd name="f39" fmla="*/ 32 f33 1"/>
                <a:gd name="f40" fmla="*/ 47 f34 1"/>
                <a:gd name="f41" fmla="*/ 55 f33 1"/>
                <a:gd name="f42" fmla="*/ 14 f34 1"/>
                <a:gd name="f43" fmla="*/ 44 f33 1"/>
                <a:gd name="f44" fmla="*/ 2 f34 1"/>
                <a:gd name="f45" fmla="*/ 43 f34 1"/>
                <a:gd name="f46" fmla="*/ 0 f33 1"/>
                <a:gd name="f47" fmla="+- f35 0 f1"/>
                <a:gd name="f48" fmla="*/ f38 1 84"/>
                <a:gd name="f49" fmla="*/ f39 1 63"/>
                <a:gd name="f50" fmla="*/ f40 1 84"/>
                <a:gd name="f51" fmla="*/ f41 1 63"/>
                <a:gd name="f52" fmla="*/ f42 1 84"/>
                <a:gd name="f53" fmla="*/ f43 1 63"/>
                <a:gd name="f54" fmla="*/ f44 1 84"/>
                <a:gd name="f55" fmla="*/ f45 1 84"/>
                <a:gd name="f56" fmla="*/ f46 1 63"/>
                <a:gd name="f57" fmla="*/ 0 1 f36"/>
                <a:gd name="f58" fmla="*/ f30 1 f36"/>
                <a:gd name="f59" fmla="*/ 0 1 f37"/>
                <a:gd name="f60" fmla="*/ f31 1 f37"/>
                <a:gd name="f61" fmla="*/ f48 1 f36"/>
                <a:gd name="f62" fmla="*/ f49 1 f37"/>
                <a:gd name="f63" fmla="*/ f50 1 f36"/>
                <a:gd name="f64" fmla="*/ f51 1 f37"/>
                <a:gd name="f65" fmla="*/ f52 1 f36"/>
                <a:gd name="f66" fmla="*/ f53 1 f37"/>
                <a:gd name="f67" fmla="*/ f54 1 f36"/>
                <a:gd name="f68" fmla="*/ f55 1 f36"/>
                <a:gd name="f69" fmla="*/ f56 1 f37"/>
                <a:gd name="f70" fmla="*/ f57 f27 1"/>
                <a:gd name="f71" fmla="*/ f58 f27 1"/>
                <a:gd name="f72" fmla="*/ f60 f28 1"/>
                <a:gd name="f73" fmla="*/ f59 f28 1"/>
                <a:gd name="f74" fmla="*/ f61 f27 1"/>
                <a:gd name="f75" fmla="*/ f62 f28 1"/>
                <a:gd name="f76" fmla="*/ f63 f27 1"/>
                <a:gd name="f77" fmla="*/ f64 f28 1"/>
                <a:gd name="f78" fmla="*/ f65 f27 1"/>
                <a:gd name="f79" fmla="*/ f66 f28 1"/>
                <a:gd name="f80" fmla="*/ f67 f27 1"/>
                <a:gd name="f81" fmla="*/ f68 f27 1"/>
                <a:gd name="f82" fmla="*/ f69 f28 1"/>
              </a:gdLst>
              <a:ahLst/>
              <a:cxnLst>
                <a:cxn ang="3cd4">
                  <a:pos x="hc" y="t"/>
                </a:cxn>
                <a:cxn ang="0">
                  <a:pos x="r" y="vc"/>
                </a:cxn>
                <a:cxn ang="cd4">
                  <a:pos x="hc" y="b"/>
                </a:cxn>
                <a:cxn ang="cd2">
                  <a:pos x="l" y="vc"/>
                </a:cxn>
                <a:cxn ang="f47">
                  <a:pos x="f74" y="f75"/>
                </a:cxn>
                <a:cxn ang="f47">
                  <a:pos x="f76" y="f77"/>
                </a:cxn>
                <a:cxn ang="f47">
                  <a:pos x="f78" y="f79"/>
                </a:cxn>
                <a:cxn ang="f47">
                  <a:pos x="f80" y="f75"/>
                </a:cxn>
                <a:cxn ang="f47">
                  <a:pos x="f81" y="f82"/>
                </a:cxn>
                <a:cxn ang="f47">
                  <a:pos x="f74" y="f75"/>
                </a:cxn>
              </a:cxnLst>
              <a:rect l="f70" t="f73" r="f71" b="f72"/>
              <a:pathLst>
                <a:path w="84" h="63">
                  <a:moveTo>
                    <a:pt x="f8" y="f9"/>
                  </a:moveTo>
                  <a:cubicBezTo>
                    <a:pt x="f8" y="f10"/>
                    <a:pt x="f11" y="f7"/>
                    <a:pt x="f12" y="f13"/>
                  </a:cubicBezTo>
                  <a:cubicBezTo>
                    <a:pt x="f14" y="f15"/>
                    <a:pt x="f16" y="f17"/>
                    <a:pt x="f18" y="f19"/>
                  </a:cubicBezTo>
                  <a:cubicBezTo>
                    <a:pt x="f20" y="f21"/>
                    <a:pt x="f22" y="f14"/>
                    <a:pt x="f22" y="f9"/>
                  </a:cubicBezTo>
                  <a:cubicBezTo>
                    <a:pt x="f5" y="f18"/>
                    <a:pt x="f23" y="f5"/>
                    <a:pt x="f24" y="f5"/>
                  </a:cubicBezTo>
                  <a:cubicBezTo>
                    <a:pt x="f25" y="f5"/>
                    <a:pt x="f6" y="f18"/>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7" name="Freeform 65">
              <a:extLst>
                <a:ext uri="{FF2B5EF4-FFF2-40B4-BE49-F238E27FC236}">
                  <a16:creationId xmlns:a16="http://schemas.microsoft.com/office/drawing/2014/main" id="{8794ED5E-0745-D75C-78AB-15F062DFA631}"/>
                </a:ext>
              </a:extLst>
            </p:cNvPr>
            <p:cNvSpPr/>
            <p:nvPr/>
          </p:nvSpPr>
          <p:spPr>
            <a:xfrm>
              <a:off x="5410879" y="2805306"/>
              <a:ext cx="122236" cy="95253"/>
            </a:xfrm>
            <a:custGeom>
              <a:avLst/>
              <a:gdLst>
                <a:gd name="f0" fmla="val 10800000"/>
                <a:gd name="f1" fmla="val 5400000"/>
                <a:gd name="f2" fmla="val 180"/>
                <a:gd name="f3" fmla="val w"/>
                <a:gd name="f4" fmla="val h"/>
                <a:gd name="f5" fmla="val 0"/>
                <a:gd name="f6" fmla="val 85"/>
                <a:gd name="f7" fmla="val 67"/>
                <a:gd name="f8" fmla="val 42"/>
                <a:gd name="f9" fmla="val 6"/>
                <a:gd name="f10" fmla="val 35"/>
                <a:gd name="f11" fmla="val 10"/>
                <a:gd name="f12" fmla="val 28"/>
                <a:gd name="f13" fmla="val 16"/>
                <a:gd name="f14" fmla="val 23"/>
                <a:gd name="f15" fmla="val 21"/>
                <a:gd name="f16" fmla="val 18"/>
                <a:gd name="f17" fmla="val 29"/>
                <a:gd name="f18" fmla="val 34"/>
                <a:gd name="f19" fmla="val 11"/>
                <a:gd name="f20" fmla="val 45"/>
                <a:gd name="f21" fmla="val 57"/>
                <a:gd name="f22" fmla="val 1"/>
                <a:gd name="f23" fmla="val 66"/>
                <a:gd name="f24" fmla="val 9"/>
                <a:gd name="f25" fmla="val 74"/>
                <a:gd name="f26" fmla="val 83"/>
                <a:gd name="f27" fmla="val 84"/>
                <a:gd name="f28" fmla="val 39"/>
                <a:gd name="f29" fmla="val 59"/>
                <a:gd name="f30" fmla="val 68"/>
                <a:gd name="f31" fmla="val 49"/>
                <a:gd name="f32" fmla="val 36"/>
                <a:gd name="f33" fmla="val 53"/>
                <a:gd name="f34" fmla="+- 0 0 -90"/>
                <a:gd name="f35" fmla="*/ f3 1 85"/>
                <a:gd name="f36" fmla="*/ f4 1 67"/>
                <a:gd name="f37" fmla="val f5"/>
                <a:gd name="f38" fmla="val f6"/>
                <a:gd name="f39" fmla="val f7"/>
                <a:gd name="f40" fmla="*/ f34 f0 1"/>
                <a:gd name="f41" fmla="+- f39 0 f37"/>
                <a:gd name="f42" fmla="+- f38 0 f37"/>
                <a:gd name="f43" fmla="*/ f40 1 f2"/>
                <a:gd name="f44" fmla="*/ f42 1 85"/>
                <a:gd name="f45" fmla="*/ f41 1 67"/>
                <a:gd name="f46" fmla="*/ 0 f42 1"/>
                <a:gd name="f47" fmla="*/ 42 f41 1"/>
                <a:gd name="f48" fmla="*/ 16 f42 1"/>
                <a:gd name="f49" fmla="*/ 23 f41 1"/>
                <a:gd name="f50" fmla="*/ 34 f42 1"/>
                <a:gd name="f51" fmla="*/ 11 f41 1"/>
                <a:gd name="f52" fmla="*/ 66 f42 1"/>
                <a:gd name="f53" fmla="*/ 9 f41 1"/>
                <a:gd name="f54" fmla="*/ 84 f42 1"/>
                <a:gd name="f55" fmla="*/ 39 f41 1"/>
                <a:gd name="f56" fmla="*/ 49 f42 1"/>
                <a:gd name="f57" fmla="*/ 59 f41 1"/>
                <a:gd name="f58" fmla="+- f43 0 f1"/>
                <a:gd name="f59" fmla="*/ f46 1 85"/>
                <a:gd name="f60" fmla="*/ f47 1 67"/>
                <a:gd name="f61" fmla="*/ f48 1 85"/>
                <a:gd name="f62" fmla="*/ f49 1 67"/>
                <a:gd name="f63" fmla="*/ f50 1 85"/>
                <a:gd name="f64" fmla="*/ f51 1 67"/>
                <a:gd name="f65" fmla="*/ f52 1 85"/>
                <a:gd name="f66" fmla="*/ f53 1 67"/>
                <a:gd name="f67" fmla="*/ f54 1 85"/>
                <a:gd name="f68" fmla="*/ f55 1 67"/>
                <a:gd name="f69" fmla="*/ f56 1 85"/>
                <a:gd name="f70" fmla="*/ f57 1 67"/>
                <a:gd name="f71" fmla="*/ 0 1 f44"/>
                <a:gd name="f72" fmla="*/ f38 1 f44"/>
                <a:gd name="f73" fmla="*/ 0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91" y="f92"/>
                </a:cxn>
              </a:cxnLst>
              <a:rect l="f87" t="f90" r="f88" b="f89"/>
              <a:pathLst>
                <a:path w="85" h="67">
                  <a:moveTo>
                    <a:pt x="f5" y="f8"/>
                  </a:moveTo>
                  <a:cubicBezTo>
                    <a:pt x="f9" y="f10"/>
                    <a:pt x="f11" y="f12"/>
                    <a:pt x="f13" y="f14"/>
                  </a:cubicBezTo>
                  <a:cubicBezTo>
                    <a:pt x="f15" y="f16"/>
                    <a:pt x="f17" y="f13"/>
                    <a:pt x="f18" y="f19"/>
                  </a:cubicBezTo>
                  <a:cubicBezTo>
                    <a:pt x="f20" y="f5"/>
                    <a:pt x="f21" y="f22"/>
                    <a:pt x="f23" y="f24"/>
                  </a:cubicBezTo>
                  <a:cubicBezTo>
                    <a:pt x="f25" y="f13"/>
                    <a:pt x="f26" y="f12"/>
                    <a:pt x="f27" y="f28"/>
                  </a:cubicBezTo>
                  <a:cubicBezTo>
                    <a:pt x="f6" y="f29"/>
                    <a:pt x="f30" y="f7"/>
                    <a:pt x="f31" y="f29"/>
                  </a:cubicBezTo>
                  <a:cubicBezTo>
                    <a:pt x="f32" y="f33"/>
                    <a:pt x="f15" y="f31"/>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8" name="Freeform 66">
              <a:extLst>
                <a:ext uri="{FF2B5EF4-FFF2-40B4-BE49-F238E27FC236}">
                  <a16:creationId xmlns:a16="http://schemas.microsoft.com/office/drawing/2014/main" id="{FDE85874-99F6-9139-F42C-0CA376A25728}"/>
                </a:ext>
              </a:extLst>
            </p:cNvPr>
            <p:cNvSpPr/>
            <p:nvPr/>
          </p:nvSpPr>
          <p:spPr>
            <a:xfrm>
              <a:off x="5040986" y="2441768"/>
              <a:ext cx="68259" cy="98426"/>
            </a:xfrm>
            <a:custGeom>
              <a:avLst/>
              <a:gdLst>
                <a:gd name="f0" fmla="val 10800000"/>
                <a:gd name="f1" fmla="val 5400000"/>
                <a:gd name="f2" fmla="val 180"/>
                <a:gd name="f3" fmla="val w"/>
                <a:gd name="f4" fmla="val h"/>
                <a:gd name="f5" fmla="val 0"/>
                <a:gd name="f6" fmla="val 47"/>
                <a:gd name="f7" fmla="val 69"/>
                <a:gd name="f8" fmla="val 38"/>
                <a:gd name="f9" fmla="val 41"/>
                <a:gd name="f10" fmla="val 23"/>
                <a:gd name="f11" fmla="val 44"/>
                <a:gd name="f12" fmla="val 43"/>
                <a:gd name="f13" fmla="val 64"/>
                <a:gd name="f14" fmla="val 33"/>
                <a:gd name="f15" fmla="val 18"/>
                <a:gd name="f16" fmla="val 8"/>
                <a:gd name="f17" fmla="val 51"/>
                <a:gd name="f18" fmla="val 2"/>
                <a:gd name="f19" fmla="val 31"/>
                <a:gd name="f20" fmla="val 3"/>
                <a:gd name="f21" fmla="val 5"/>
                <a:gd name="f22" fmla="+- 0 0 -90"/>
                <a:gd name="f23" fmla="*/ f3 1 47"/>
                <a:gd name="f24" fmla="*/ f4 1 69"/>
                <a:gd name="f25" fmla="val f5"/>
                <a:gd name="f26" fmla="val f6"/>
                <a:gd name="f27" fmla="val f7"/>
                <a:gd name="f28" fmla="*/ f22 f0 1"/>
                <a:gd name="f29" fmla="+- f27 0 f25"/>
                <a:gd name="f30" fmla="+- f26 0 f25"/>
                <a:gd name="f31" fmla="*/ f28 1 f2"/>
                <a:gd name="f32" fmla="*/ f30 1 47"/>
                <a:gd name="f33" fmla="*/ f29 1 69"/>
                <a:gd name="f34" fmla="*/ 38 f30 1"/>
                <a:gd name="f35" fmla="*/ 0 f29 1"/>
                <a:gd name="f36" fmla="*/ 47 f30 1"/>
                <a:gd name="f37" fmla="*/ 64 f29 1"/>
                <a:gd name="f38" fmla="*/ 8 f30 1"/>
                <a:gd name="f39" fmla="*/ 51 f29 1"/>
                <a:gd name="f40" fmla="*/ 3 f30 1"/>
                <a:gd name="f41" fmla="*/ 23 f29 1"/>
                <a:gd name="f42" fmla="+- f31 0 f1"/>
                <a:gd name="f43" fmla="*/ f34 1 47"/>
                <a:gd name="f44" fmla="*/ f35 1 69"/>
                <a:gd name="f45" fmla="*/ f36 1 47"/>
                <a:gd name="f46" fmla="*/ f37 1 69"/>
                <a:gd name="f47" fmla="*/ f38 1 47"/>
                <a:gd name="f48" fmla="*/ f39 1 69"/>
                <a:gd name="f49" fmla="*/ f40 1 47"/>
                <a:gd name="f50" fmla="*/ f41 1 69"/>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7" h="69">
                  <a:moveTo>
                    <a:pt x="f8" y="f5"/>
                  </a:moveTo>
                  <a:cubicBezTo>
                    <a:pt x="f9" y="f10"/>
                    <a:pt x="f11" y="f12"/>
                    <a:pt x="f6" y="f13"/>
                  </a:cubicBezTo>
                  <a:cubicBezTo>
                    <a:pt x="f14" y="f7"/>
                    <a:pt x="f15" y="f13"/>
                    <a:pt x="f16" y="f17"/>
                  </a:cubicBezTo>
                  <a:cubicBezTo>
                    <a:pt x="f18" y="f11"/>
                    <a:pt x="f5" y="f19"/>
                    <a:pt x="f20" y="f10"/>
                  </a:cubicBezTo>
                  <a:cubicBezTo>
                    <a:pt x="f16" y="f21"/>
                    <a:pt x="f10" y="f5"/>
                    <a:pt x="f8" y="f5"/>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9" name="Freeform 67">
              <a:extLst>
                <a:ext uri="{FF2B5EF4-FFF2-40B4-BE49-F238E27FC236}">
                  <a16:creationId xmlns:a16="http://schemas.microsoft.com/office/drawing/2014/main" id="{B8131E8A-5E86-3B71-CFBE-039A934FAB15}"/>
                </a:ext>
              </a:extLst>
            </p:cNvPr>
            <p:cNvSpPr/>
            <p:nvPr/>
          </p:nvSpPr>
          <p:spPr>
            <a:xfrm>
              <a:off x="4023405" y="2983111"/>
              <a:ext cx="85725" cy="63495"/>
            </a:xfrm>
            <a:custGeom>
              <a:avLst/>
              <a:gdLst>
                <a:gd name="f0" fmla="val 10800000"/>
                <a:gd name="f1" fmla="val 5400000"/>
                <a:gd name="f2" fmla="val 180"/>
                <a:gd name="f3" fmla="val w"/>
                <a:gd name="f4" fmla="val h"/>
                <a:gd name="f5" fmla="val 0"/>
                <a:gd name="f6" fmla="val 59"/>
                <a:gd name="f7" fmla="val 45"/>
                <a:gd name="f8" fmla="val 57"/>
                <a:gd name="f9" fmla="val 31"/>
                <a:gd name="f10" fmla="val 40"/>
                <a:gd name="f11" fmla="val 36"/>
                <a:gd name="f12" fmla="val 27"/>
                <a:gd name="f13" fmla="val 13"/>
                <a:gd name="f14" fmla="val 44"/>
                <a:gd name="f15" fmla="val 9"/>
                <a:gd name="f16" fmla="val 5"/>
                <a:gd name="f17" fmla="val 2"/>
                <a:gd name="f18" fmla="val 35"/>
                <a:gd name="f19" fmla="val 4"/>
                <a:gd name="f20" fmla="val 7"/>
                <a:gd name="f21" fmla="val 26"/>
                <a:gd name="f22" fmla="val 10"/>
                <a:gd name="f23" fmla="val 21"/>
                <a:gd name="f24" fmla="val 14"/>
                <a:gd name="f25" fmla="val 16"/>
                <a:gd name="f26" fmla="val 20"/>
                <a:gd name="f27" fmla="val 11"/>
                <a:gd name="f28" fmla="val 30"/>
                <a:gd name="f29" fmla="val 1"/>
                <a:gd name="f30" fmla="val 41"/>
                <a:gd name="f31" fmla="+- 0 0 -90"/>
                <a:gd name="f32" fmla="*/ f3 1 59"/>
                <a:gd name="f33" fmla="*/ f4 1 45"/>
                <a:gd name="f34" fmla="val f5"/>
                <a:gd name="f35" fmla="val f6"/>
                <a:gd name="f36" fmla="val f7"/>
                <a:gd name="f37" fmla="*/ f31 f0 1"/>
                <a:gd name="f38" fmla="+- f36 0 f34"/>
                <a:gd name="f39" fmla="+- f35 0 f34"/>
                <a:gd name="f40" fmla="*/ f37 1 f2"/>
                <a:gd name="f41" fmla="*/ f39 1 59"/>
                <a:gd name="f42" fmla="*/ f38 1 45"/>
                <a:gd name="f43" fmla="*/ 57 f39 1"/>
                <a:gd name="f44" fmla="*/ 31 f38 1"/>
                <a:gd name="f45" fmla="*/ 13 f39 1"/>
                <a:gd name="f46" fmla="*/ 44 f38 1"/>
                <a:gd name="f47" fmla="*/ 0 f39 1"/>
                <a:gd name="f48" fmla="*/ 4 f39 1"/>
                <a:gd name="f49" fmla="*/ 14 f39 1"/>
                <a:gd name="f50" fmla="*/ 16 f38 1"/>
                <a:gd name="f51" fmla="*/ 31 f39 1"/>
                <a:gd name="f52" fmla="*/ 1 f38 1"/>
                <a:gd name="f53" fmla="+- f40 0 f1"/>
                <a:gd name="f54" fmla="*/ f43 1 59"/>
                <a:gd name="f55" fmla="*/ f44 1 45"/>
                <a:gd name="f56" fmla="*/ f45 1 59"/>
                <a:gd name="f57" fmla="*/ f46 1 45"/>
                <a:gd name="f58" fmla="*/ f47 1 59"/>
                <a:gd name="f59" fmla="*/ f48 1 59"/>
                <a:gd name="f60" fmla="*/ f49 1 59"/>
                <a:gd name="f61" fmla="*/ f50 1 45"/>
                <a:gd name="f62" fmla="*/ f51 1 59"/>
                <a:gd name="f63" fmla="*/ f52 1 45"/>
                <a:gd name="f64" fmla="*/ 0 1 f41"/>
                <a:gd name="f65" fmla="*/ f35 1 f41"/>
                <a:gd name="f66" fmla="*/ 0 1 f42"/>
                <a:gd name="f67" fmla="*/ f36 1 f42"/>
                <a:gd name="f68" fmla="*/ f54 1 f41"/>
                <a:gd name="f69" fmla="*/ f55 1 f42"/>
                <a:gd name="f70" fmla="*/ f56 1 f41"/>
                <a:gd name="f71" fmla="*/ f57 1 f42"/>
                <a:gd name="f72" fmla="*/ f58 1 f41"/>
                <a:gd name="f73" fmla="*/ f59 1 f41"/>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2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5"/>
                </a:cxn>
                <a:cxn ang="f53">
                  <a:pos x="f87" y="f83"/>
                </a:cxn>
                <a:cxn ang="f53">
                  <a:pos x="f88" y="f89"/>
                </a:cxn>
                <a:cxn ang="f53">
                  <a:pos x="f90" y="f91"/>
                </a:cxn>
                <a:cxn ang="f53">
                  <a:pos x="f82" y="f83"/>
                </a:cxn>
              </a:cxnLst>
              <a:rect l="f78" t="f81" r="f79" b="f80"/>
              <a:pathLst>
                <a:path w="59" h="45">
                  <a:moveTo>
                    <a:pt x="f8" y="f9"/>
                  </a:moveTo>
                  <a:cubicBezTo>
                    <a:pt x="f10" y="f11"/>
                    <a:pt x="f12" y="f10"/>
                    <a:pt x="f13" y="f14"/>
                  </a:cubicBezTo>
                  <a:cubicBezTo>
                    <a:pt x="f15" y="f7"/>
                    <a:pt x="f16" y="f14"/>
                    <a:pt x="f5" y="f14"/>
                  </a:cubicBezTo>
                  <a:cubicBezTo>
                    <a:pt x="f17" y="f10"/>
                    <a:pt x="f17" y="f18"/>
                    <a:pt x="f19" y="f9"/>
                  </a:cubicBezTo>
                  <a:cubicBezTo>
                    <a:pt x="f20" y="f21"/>
                    <a:pt x="f22" y="f23"/>
                    <a:pt x="f24" y="f25"/>
                  </a:cubicBezTo>
                  <a:cubicBezTo>
                    <a:pt x="f26" y="f27"/>
                    <a:pt x="f28" y="f5"/>
                    <a:pt x="f9" y="f29"/>
                  </a:cubicBezTo>
                  <a:cubicBezTo>
                    <a:pt x="f30" y="f15"/>
                    <a:pt x="f6" y="f13"/>
                    <a:pt x="f8" y="f9"/>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0" name="Freeform 68">
              <a:extLst>
                <a:ext uri="{FF2B5EF4-FFF2-40B4-BE49-F238E27FC236}">
                  <a16:creationId xmlns:a16="http://schemas.microsoft.com/office/drawing/2014/main" id="{3C0114F1-2A5B-92B6-E8BD-B9448C12148A}"/>
                </a:ext>
              </a:extLst>
            </p:cNvPr>
            <p:cNvSpPr/>
            <p:nvPr/>
          </p:nvSpPr>
          <p:spPr>
            <a:xfrm>
              <a:off x="4512353" y="2576706"/>
              <a:ext cx="95253" cy="87316"/>
            </a:xfrm>
            <a:custGeom>
              <a:avLst/>
              <a:gdLst>
                <a:gd name="f0" fmla="val 10800000"/>
                <a:gd name="f1" fmla="val 5400000"/>
                <a:gd name="f2" fmla="val 180"/>
                <a:gd name="f3" fmla="val w"/>
                <a:gd name="f4" fmla="val h"/>
                <a:gd name="f5" fmla="val 0"/>
                <a:gd name="f6" fmla="val 67"/>
                <a:gd name="f7" fmla="val 61"/>
                <a:gd name="f8" fmla="val 59"/>
                <a:gd name="f9" fmla="val 21"/>
                <a:gd name="f10" fmla="val 41"/>
                <a:gd name="f11" fmla="val 42"/>
                <a:gd name="f12" fmla="val 22"/>
                <a:gd name="f13" fmla="val 65"/>
                <a:gd name="f14" fmla="val 13"/>
                <a:gd name="f15" fmla="val 27"/>
                <a:gd name="f16" fmla="val 37"/>
                <a:gd name="f17" fmla="val 45"/>
                <a:gd name="f18" fmla="val 20"/>
                <a:gd name="f19" fmla="val 60"/>
                <a:gd name="f20" fmla="+- 0 0 -90"/>
                <a:gd name="f21" fmla="*/ f3 1 67"/>
                <a:gd name="f22" fmla="*/ f4 1 61"/>
                <a:gd name="f23" fmla="val f5"/>
                <a:gd name="f24" fmla="val f6"/>
                <a:gd name="f25" fmla="val f7"/>
                <a:gd name="f26" fmla="*/ f20 f0 1"/>
                <a:gd name="f27" fmla="+- f25 0 f23"/>
                <a:gd name="f28" fmla="+- f24 0 f23"/>
                <a:gd name="f29" fmla="*/ f26 1 f2"/>
                <a:gd name="f30" fmla="*/ f28 1 67"/>
                <a:gd name="f31" fmla="*/ f27 1 61"/>
                <a:gd name="f32" fmla="*/ 0 f28 1"/>
                <a:gd name="f33" fmla="*/ 59 f27 1"/>
                <a:gd name="f34" fmla="*/ 67 f28 1"/>
                <a:gd name="f35" fmla="*/ 0 f27 1"/>
                <a:gd name="f36" fmla="*/ 59 f28 1"/>
                <a:gd name="f37" fmla="*/ 37 f27 1"/>
                <a:gd name="f38" fmla="+- f29 0 f1"/>
                <a:gd name="f39" fmla="*/ f32 1 67"/>
                <a:gd name="f40" fmla="*/ f33 1 61"/>
                <a:gd name="f41" fmla="*/ f34 1 67"/>
                <a:gd name="f42" fmla="*/ f35 1 61"/>
                <a:gd name="f43" fmla="*/ f36 1 67"/>
                <a:gd name="f44" fmla="*/ f37 1 61"/>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67" h="61">
                  <a:moveTo>
                    <a:pt x="f5" y="f8"/>
                  </a:moveTo>
                  <a:cubicBezTo>
                    <a:pt x="f9" y="f10"/>
                    <a:pt x="f11" y="f12"/>
                    <a:pt x="f6" y="f5"/>
                  </a:cubicBezTo>
                  <a:cubicBezTo>
                    <a:pt x="f13" y="f14"/>
                    <a:pt x="f13" y="f15"/>
                    <a:pt x="f8" y="f16"/>
                  </a:cubicBezTo>
                  <a:cubicBezTo>
                    <a:pt x="f17" y="f7"/>
                    <a:pt x="f18" y="f19"/>
                    <a:pt x="f5" y="f8"/>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1" name="Freeform 69">
              <a:extLst>
                <a:ext uri="{FF2B5EF4-FFF2-40B4-BE49-F238E27FC236}">
                  <a16:creationId xmlns:a16="http://schemas.microsoft.com/office/drawing/2014/main" id="{73FEE7E1-8BC0-FA89-5975-52624581CF18}"/>
                </a:ext>
              </a:extLst>
            </p:cNvPr>
            <p:cNvSpPr/>
            <p:nvPr/>
          </p:nvSpPr>
          <p:spPr>
            <a:xfrm>
              <a:off x="5171160" y="3113285"/>
              <a:ext cx="115891" cy="96834"/>
            </a:xfrm>
            <a:custGeom>
              <a:avLst/>
              <a:gdLst>
                <a:gd name="f0" fmla="val 10800000"/>
                <a:gd name="f1" fmla="val 5400000"/>
                <a:gd name="f2" fmla="val 180"/>
                <a:gd name="f3" fmla="val w"/>
                <a:gd name="f4" fmla="val h"/>
                <a:gd name="f5" fmla="val 0"/>
                <a:gd name="f6" fmla="val 82"/>
                <a:gd name="f7" fmla="val 67"/>
                <a:gd name="f8" fmla="val 40"/>
                <a:gd name="f9" fmla="val 19"/>
                <a:gd name="f10" fmla="val 52"/>
                <a:gd name="f11" fmla="val 34"/>
                <a:gd name="f12" fmla="val 16"/>
                <a:gd name="f13" fmla="val 18"/>
                <a:gd name="f14" fmla="val 1"/>
                <a:gd name="f15" fmla="val 62"/>
                <a:gd name="f16" fmla="val 81"/>
                <a:gd name="f17" fmla="val 35"/>
                <a:gd name="f18" fmla="val 53"/>
                <a:gd name="f19" fmla="val 63"/>
                <a:gd name="f20" fmla="+- 0 0 -90"/>
                <a:gd name="f21" fmla="*/ f3 1 82"/>
                <a:gd name="f22" fmla="*/ f4 1 67"/>
                <a:gd name="f23" fmla="val f5"/>
                <a:gd name="f24" fmla="val f6"/>
                <a:gd name="f25" fmla="val f7"/>
                <a:gd name="f26" fmla="*/ f20 f0 1"/>
                <a:gd name="f27" fmla="+- f25 0 f23"/>
                <a:gd name="f28" fmla="+- f24 0 f23"/>
                <a:gd name="f29" fmla="*/ f26 1 f2"/>
                <a:gd name="f30" fmla="*/ f28 1 82"/>
                <a:gd name="f31" fmla="*/ f27 1 67"/>
                <a:gd name="f32" fmla="*/ 40 f28 1"/>
                <a:gd name="f33" fmla="*/ 67 f27 1"/>
                <a:gd name="f34" fmla="*/ 0 f28 1"/>
                <a:gd name="f35" fmla="*/ 34 f27 1"/>
                <a:gd name="f36" fmla="*/ 0 f27 1"/>
                <a:gd name="f37" fmla="*/ 81 f28 1"/>
                <a:gd name="f38" fmla="*/ 35 f27 1"/>
                <a:gd name="f39" fmla="+- f29 0 f1"/>
                <a:gd name="f40" fmla="*/ f32 1 82"/>
                <a:gd name="f41" fmla="*/ f33 1 67"/>
                <a:gd name="f42" fmla="*/ f34 1 82"/>
                <a:gd name="f43" fmla="*/ f35 1 67"/>
                <a:gd name="f44" fmla="*/ f36 1 67"/>
                <a:gd name="f45" fmla="*/ f37 1 82"/>
                <a:gd name="f46" fmla="*/ f38 1 67"/>
                <a:gd name="f47" fmla="*/ 0 1 f30"/>
                <a:gd name="f48" fmla="*/ f24 1 f30"/>
                <a:gd name="f49" fmla="*/ 0 1 f31"/>
                <a:gd name="f50" fmla="*/ f25 1 f31"/>
                <a:gd name="f51" fmla="*/ f40 1 f30"/>
                <a:gd name="f52" fmla="*/ f41 1 f31"/>
                <a:gd name="f53" fmla="*/ f42 1 f30"/>
                <a:gd name="f54" fmla="*/ f43 1 f31"/>
                <a:gd name="f55" fmla="*/ f44 1 f31"/>
                <a:gd name="f56" fmla="*/ f45 1 f30"/>
                <a:gd name="f57" fmla="*/ f46 1 f31"/>
                <a:gd name="f58" fmla="*/ f47 f21 1"/>
                <a:gd name="f59" fmla="*/ f48 f21 1"/>
                <a:gd name="f60" fmla="*/ f50 f22 1"/>
                <a:gd name="f61" fmla="*/ f49 f22 1"/>
                <a:gd name="f62" fmla="*/ f51 f21 1"/>
                <a:gd name="f63" fmla="*/ f52 f22 1"/>
                <a:gd name="f64" fmla="*/ f53 f21 1"/>
                <a:gd name="f65" fmla="*/ f54 f22 1"/>
                <a:gd name="f66" fmla="*/ f55 f22 1"/>
                <a:gd name="f67" fmla="*/ f56 f21 1"/>
                <a:gd name="f68" fmla="*/ f57 f22 1"/>
              </a:gdLst>
              <a:ahLst/>
              <a:cxnLst>
                <a:cxn ang="3cd4">
                  <a:pos x="hc" y="t"/>
                </a:cxn>
                <a:cxn ang="0">
                  <a:pos x="r" y="vc"/>
                </a:cxn>
                <a:cxn ang="cd4">
                  <a:pos x="hc" y="b"/>
                </a:cxn>
                <a:cxn ang="cd2">
                  <a:pos x="l" y="vc"/>
                </a:cxn>
                <a:cxn ang="f39">
                  <a:pos x="f62" y="f63"/>
                </a:cxn>
                <a:cxn ang="f39">
                  <a:pos x="f64" y="f65"/>
                </a:cxn>
                <a:cxn ang="f39">
                  <a:pos x="f62" y="f66"/>
                </a:cxn>
                <a:cxn ang="f39">
                  <a:pos x="f67" y="f68"/>
                </a:cxn>
                <a:cxn ang="f39">
                  <a:pos x="f62" y="f63"/>
                </a:cxn>
              </a:cxnLst>
              <a:rect l="f58" t="f61" r="f59" b="f60"/>
              <a:pathLst>
                <a:path w="82" h="67">
                  <a:moveTo>
                    <a:pt x="f8" y="f7"/>
                  </a:moveTo>
                  <a:cubicBezTo>
                    <a:pt x="f9" y="f7"/>
                    <a:pt x="f5" y="f10"/>
                    <a:pt x="f5" y="f11"/>
                  </a:cubicBezTo>
                  <a:cubicBezTo>
                    <a:pt x="f5" y="f12"/>
                    <a:pt x="f13" y="f14"/>
                    <a:pt x="f8" y="f5"/>
                  </a:cubicBezTo>
                  <a:cubicBezTo>
                    <a:pt x="f15" y="f5"/>
                    <a:pt x="f6" y="f12"/>
                    <a:pt x="f16" y="f17"/>
                  </a:cubicBezTo>
                  <a:cubicBezTo>
                    <a:pt x="f16" y="f18"/>
                    <a:pt x="f19" y="f7"/>
                    <a:pt x="f8" y="f7"/>
                  </a:cubicBezTo>
                  <a:close/>
                </a:path>
              </a:pathLst>
            </a:custGeom>
            <a:solidFill>
              <a:srgbClr val="7030A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12" name="Google Shape;203;p10">
            <a:extLst>
              <a:ext uri="{FF2B5EF4-FFF2-40B4-BE49-F238E27FC236}">
                <a16:creationId xmlns:a16="http://schemas.microsoft.com/office/drawing/2014/main" id="{CE498BFD-A4BD-D6EE-ABAC-34C6BE549D72}"/>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113" name="Google Shape;203;p10">
            <a:extLst>
              <a:ext uri="{FF2B5EF4-FFF2-40B4-BE49-F238E27FC236}">
                <a16:creationId xmlns:a16="http://schemas.microsoft.com/office/drawing/2014/main" id="{7EC5B039-DEEE-CBBE-90CE-97F658D5A424}"/>
              </a:ext>
            </a:extLst>
          </p:cNvPr>
          <p:cNvSpPr/>
          <p:nvPr/>
        </p:nvSpPr>
        <p:spPr>
          <a:xfrm>
            <a:off x="0"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114" name="Rectángulo 2375">
            <a:extLst>
              <a:ext uri="{FF2B5EF4-FFF2-40B4-BE49-F238E27FC236}">
                <a16:creationId xmlns:a16="http://schemas.microsoft.com/office/drawing/2014/main" id="{ACC2CD4E-D215-BB77-6433-679591865BD6}"/>
              </a:ext>
            </a:extLst>
          </p:cNvPr>
          <p:cNvSpPr/>
          <p:nvPr/>
        </p:nvSpPr>
        <p:spPr>
          <a:xfrm>
            <a:off x="111108" y="57519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115" name="Rectángulo 2376">
            <a:extLst>
              <a:ext uri="{FF2B5EF4-FFF2-40B4-BE49-F238E27FC236}">
                <a16:creationId xmlns:a16="http://schemas.microsoft.com/office/drawing/2014/main" id="{BC535079-2238-95CD-F21F-49A79B86C1CF}"/>
              </a:ext>
            </a:extLst>
          </p:cNvPr>
          <p:cNvSpPr/>
          <p:nvPr/>
        </p:nvSpPr>
        <p:spPr>
          <a:xfrm>
            <a:off x="719998" y="75716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116" name="Grupo 64">
            <a:extLst>
              <a:ext uri="{FF2B5EF4-FFF2-40B4-BE49-F238E27FC236}">
                <a16:creationId xmlns:a16="http://schemas.microsoft.com/office/drawing/2014/main" id="{A17CA9DD-F93E-D83C-70F5-D30F026D7389}"/>
              </a:ext>
            </a:extLst>
          </p:cNvPr>
          <p:cNvGrpSpPr/>
          <p:nvPr/>
        </p:nvGrpSpPr>
        <p:grpSpPr>
          <a:xfrm>
            <a:off x="8180048" y="200921"/>
            <a:ext cx="891850" cy="461141"/>
            <a:chOff x="8180048" y="200921"/>
            <a:chExt cx="891850" cy="461141"/>
          </a:xfrm>
        </p:grpSpPr>
        <p:sp>
          <p:nvSpPr>
            <p:cNvPr id="117" name="Freeform 73">
              <a:extLst>
                <a:ext uri="{FF2B5EF4-FFF2-40B4-BE49-F238E27FC236}">
                  <a16:creationId xmlns:a16="http://schemas.microsoft.com/office/drawing/2014/main" id="{E452AA79-92A0-0838-C9CB-6AB11BEDF8E2}"/>
                </a:ext>
              </a:extLst>
            </p:cNvPr>
            <p:cNvSpPr/>
            <p:nvPr/>
          </p:nvSpPr>
          <p:spPr>
            <a:xfrm>
              <a:off x="8636626" y="200921"/>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8" name="Freeform 74">
              <a:extLst>
                <a:ext uri="{FF2B5EF4-FFF2-40B4-BE49-F238E27FC236}">
                  <a16:creationId xmlns:a16="http://schemas.microsoft.com/office/drawing/2014/main" id="{E29B3BBE-673F-4A55-9215-8E2F9880CFCB}"/>
                </a:ext>
              </a:extLst>
            </p:cNvPr>
            <p:cNvSpPr/>
            <p:nvPr/>
          </p:nvSpPr>
          <p:spPr>
            <a:xfrm>
              <a:off x="8180048" y="35768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19" name="Rectángulo 134">
            <a:extLst>
              <a:ext uri="{FF2B5EF4-FFF2-40B4-BE49-F238E27FC236}">
                <a16:creationId xmlns:a16="http://schemas.microsoft.com/office/drawing/2014/main" id="{A90DDC58-C368-C907-3EBF-0AA63A550891}"/>
              </a:ext>
            </a:extLst>
          </p:cNvPr>
          <p:cNvSpPr/>
          <p:nvPr/>
        </p:nvSpPr>
        <p:spPr>
          <a:xfrm>
            <a:off x="111108" y="27982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grpSp>
        <p:nvGrpSpPr>
          <p:cNvPr id="2" name="Google Shape;2502;p53">
            <a:extLst>
              <a:ext uri="{FF2B5EF4-FFF2-40B4-BE49-F238E27FC236}">
                <a16:creationId xmlns:a16="http://schemas.microsoft.com/office/drawing/2014/main" id="{33705DF5-F7C0-B116-28EC-335B33CDBC7D}"/>
              </a:ext>
            </a:extLst>
          </p:cNvPr>
          <p:cNvGrpSpPr/>
          <p:nvPr/>
        </p:nvGrpSpPr>
        <p:grpSpPr>
          <a:xfrm>
            <a:off x="3045354" y="1413324"/>
            <a:ext cx="4798798" cy="572697"/>
            <a:chOff x="3045354" y="1413324"/>
            <a:chExt cx="4798798" cy="572697"/>
          </a:xfrm>
        </p:grpSpPr>
        <p:sp>
          <p:nvSpPr>
            <p:cNvPr id="3" name="Google Shape;2503;p53">
              <a:extLst>
                <a:ext uri="{FF2B5EF4-FFF2-40B4-BE49-F238E27FC236}">
                  <a16:creationId xmlns:a16="http://schemas.microsoft.com/office/drawing/2014/main" id="{559D503F-6770-E9A9-3C57-B4B60C271EC7}"/>
                </a:ext>
              </a:extLst>
            </p:cNvPr>
            <p:cNvSpPr/>
            <p:nvPr/>
          </p:nvSpPr>
          <p:spPr>
            <a:xfrm>
              <a:off x="3045354" y="1413324"/>
              <a:ext cx="4798798" cy="572697"/>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 </a:t>
              </a:r>
            </a:p>
          </p:txBody>
        </p:sp>
        <p:grpSp>
          <p:nvGrpSpPr>
            <p:cNvPr id="4" name="Google Shape;2504;p53">
              <a:extLst>
                <a:ext uri="{FF2B5EF4-FFF2-40B4-BE49-F238E27FC236}">
                  <a16:creationId xmlns:a16="http://schemas.microsoft.com/office/drawing/2014/main" id="{EF115AA2-F2AF-AD31-A310-D6BAEDDBB438}"/>
                </a:ext>
              </a:extLst>
            </p:cNvPr>
            <p:cNvGrpSpPr/>
            <p:nvPr/>
          </p:nvGrpSpPr>
          <p:grpSpPr>
            <a:xfrm>
              <a:off x="7437107" y="1455834"/>
              <a:ext cx="326687" cy="264983"/>
              <a:chOff x="7437107" y="1455834"/>
              <a:chExt cx="326687" cy="264983"/>
            </a:xfrm>
          </p:grpSpPr>
          <p:sp>
            <p:nvSpPr>
              <p:cNvPr id="5" name="Google Shape;2505;p53">
                <a:extLst>
                  <a:ext uri="{FF2B5EF4-FFF2-40B4-BE49-F238E27FC236}">
                    <a16:creationId xmlns:a16="http://schemas.microsoft.com/office/drawing/2014/main" id="{13942AF5-EF16-1A93-F6F6-FCB98C62EC17}"/>
                  </a:ext>
                </a:extLst>
              </p:cNvPr>
              <p:cNvSpPr/>
              <p:nvPr/>
            </p:nvSpPr>
            <p:spPr>
              <a:xfrm>
                <a:off x="7437107" y="1455834"/>
                <a:ext cx="274777" cy="172858"/>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506;p53">
                <a:extLst>
                  <a:ext uri="{FF2B5EF4-FFF2-40B4-BE49-F238E27FC236}">
                    <a16:creationId xmlns:a16="http://schemas.microsoft.com/office/drawing/2014/main" id="{31441E25-AED7-3DD9-8F73-2DD931C94AF7}"/>
                  </a:ext>
                </a:extLst>
              </p:cNvPr>
              <p:cNvSpPr/>
              <p:nvPr/>
            </p:nvSpPr>
            <p:spPr>
              <a:xfrm>
                <a:off x="7662269" y="1646870"/>
                <a:ext cx="101525" cy="73947"/>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507;p53">
                <a:extLst>
                  <a:ext uri="{FF2B5EF4-FFF2-40B4-BE49-F238E27FC236}">
                    <a16:creationId xmlns:a16="http://schemas.microsoft.com/office/drawing/2014/main" id="{AB124A0A-9D6C-05A8-0663-1BCCE1A2B63B}"/>
                  </a:ext>
                </a:extLst>
              </p:cNvPr>
              <p:cNvSpPr/>
              <p:nvPr/>
            </p:nvSpPr>
            <p:spPr>
              <a:xfrm>
                <a:off x="7531016" y="1495373"/>
                <a:ext cx="128957" cy="92537"/>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aphicFrame>
        <p:nvGraphicFramePr>
          <p:cNvPr id="8" name="Google Shape;2508;p53">
            <a:extLst>
              <a:ext uri="{FF2B5EF4-FFF2-40B4-BE49-F238E27FC236}">
                <a16:creationId xmlns:a16="http://schemas.microsoft.com/office/drawing/2014/main" id="{2B9A09C1-CB43-E418-08C7-C1871C40AE5B}"/>
              </a:ext>
            </a:extLst>
          </p:cNvPr>
          <p:cNvGraphicFramePr>
            <a:graphicFrameLocks noGrp="1"/>
          </p:cNvGraphicFramePr>
          <p:nvPr/>
        </p:nvGraphicFramePr>
        <p:xfrm>
          <a:off x="1299929" y="1407636"/>
          <a:ext cx="6544159" cy="3748888"/>
        </p:xfrm>
        <a:graphic>
          <a:graphicData uri="http://schemas.openxmlformats.org/drawingml/2006/table">
            <a:tbl>
              <a:tblPr>
                <a:effectLst/>
                <a:tableStyleId>{3210D584-3966-40C1-81C8-8A68EA01A03C}</a:tableStyleId>
              </a:tblPr>
              <a:tblGrid>
                <a:gridCol w="1745425">
                  <a:extLst>
                    <a:ext uri="{9D8B030D-6E8A-4147-A177-3AD203B41FA5}">
                      <a16:colId xmlns:a16="http://schemas.microsoft.com/office/drawing/2014/main" val="4010478802"/>
                    </a:ext>
                  </a:extLst>
                </a:gridCol>
                <a:gridCol w="1599578">
                  <a:extLst>
                    <a:ext uri="{9D8B030D-6E8A-4147-A177-3AD203B41FA5}">
                      <a16:colId xmlns:a16="http://schemas.microsoft.com/office/drawing/2014/main" val="4206168842"/>
                    </a:ext>
                  </a:extLst>
                </a:gridCol>
                <a:gridCol w="1599578">
                  <a:extLst>
                    <a:ext uri="{9D8B030D-6E8A-4147-A177-3AD203B41FA5}">
                      <a16:colId xmlns:a16="http://schemas.microsoft.com/office/drawing/2014/main" val="772403666"/>
                    </a:ext>
                  </a:extLst>
                </a:gridCol>
                <a:gridCol w="1599578">
                  <a:extLst>
                    <a:ext uri="{9D8B030D-6E8A-4147-A177-3AD203B41FA5}">
                      <a16:colId xmlns:a16="http://schemas.microsoft.com/office/drawing/2014/main" val="4039293393"/>
                    </a:ext>
                  </a:extLst>
                </a:gridCol>
              </a:tblGrid>
              <a:tr h="569771">
                <a:tc>
                  <a:txBody>
                    <a:bodyPr/>
                    <a:lstStyle/>
                    <a:p>
                      <a:pPr marL="0" lvl="0" indent="0" algn="ctr" rtl="0">
                        <a:spcBef>
                          <a:spcPts val="0"/>
                        </a:spcBef>
                        <a:spcAft>
                          <a:spcPts val="0"/>
                        </a:spcAft>
                        <a:buNone/>
                      </a:pPr>
                      <a:endParaRPr lang="es-PE" sz="2000">
                        <a:solidFill>
                          <a:srgbClr val="FFFFFF"/>
                        </a:solidFill>
                        <a:latin typeface="Russo One"/>
                        <a:ea typeface="Russo One"/>
                        <a:cs typeface="Russo One"/>
                      </a:endParaRPr>
                    </a:p>
                  </a:txBody>
                  <a:tcPr marL="91421" marR="27430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9528" cap="flat" cmpd="sng" algn="ctr">
                      <a:solidFill>
                        <a:srgbClr val="FFFFFF"/>
                      </a:solidFill>
                      <a:prstDash val="solid"/>
                      <a:round/>
                      <a:headEnd type="none" w="med" len="med"/>
                      <a:tailEnd type="none" w="med" len="med"/>
                    </a:lnT>
                    <a:lnB w="9528" cap="flat" cmpd="sng" algn="ctr">
                      <a:solidFill>
                        <a:srgbClr val="FFFFFF"/>
                      </a:solidFill>
                      <a:prstDash val="solid"/>
                      <a:round/>
                      <a:headEnd type="none" w="med" len="med"/>
                      <a:tailEnd type="none" w="med" len="med"/>
                    </a:lnB>
                  </a:tcPr>
                </a:tc>
                <a:tc>
                  <a:txBody>
                    <a:bodyPr/>
                    <a:lstStyle/>
                    <a:p>
                      <a:pPr marL="0" lvl="0" indent="0" algn="ctr" rtl="0">
                        <a:spcBef>
                          <a:spcPts val="0"/>
                        </a:spcBef>
                        <a:spcAft>
                          <a:spcPts val="0"/>
                        </a:spcAft>
                        <a:buNone/>
                      </a:pPr>
                      <a:r>
                        <a:rPr lang="en-US" sz="1800" dirty="0">
                          <a:solidFill>
                            <a:srgbClr val="FFFFFF"/>
                          </a:solidFill>
                          <a:latin typeface="Archivo Narrow"/>
                          <a:ea typeface="Archivo Narrow"/>
                          <a:cs typeface="Archivo Narrow"/>
                        </a:rPr>
                        <a:t>First quarter</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9528" cap="flat" cmpd="sng" algn="ctr">
                      <a:solidFill>
                        <a:srgbClr val="FFFFFF"/>
                      </a:solidFill>
                      <a:prstDash val="solid"/>
                      <a:round/>
                      <a:headEnd type="none" w="med" len="med"/>
                      <a:tailEnd type="none" w="med" len="med"/>
                    </a:lnT>
                    <a:lnB w="19046" cap="flat" cmpd="sng" algn="ctr">
                      <a:solidFill>
                        <a:srgbClr val="EDC121"/>
                      </a:solidFill>
                      <a:prstDash val="solid"/>
                      <a:round/>
                      <a:headEnd type="none" w="med" len="med"/>
                      <a:tailEnd type="none" w="med" len="med"/>
                    </a:lnB>
                  </a:tcPr>
                </a:tc>
                <a:tc>
                  <a:txBody>
                    <a:bodyPr/>
                    <a:lstStyle/>
                    <a:p>
                      <a:pPr marL="0" lvl="0" indent="0" algn="ctr" rtl="0">
                        <a:spcBef>
                          <a:spcPts val="0"/>
                        </a:spcBef>
                        <a:spcAft>
                          <a:spcPts val="0"/>
                        </a:spcAft>
                        <a:buNone/>
                      </a:pPr>
                      <a:r>
                        <a:rPr lang="en-US" sz="1800">
                          <a:solidFill>
                            <a:srgbClr val="FFFFFF"/>
                          </a:solidFill>
                          <a:latin typeface="Archivo Narrow"/>
                          <a:ea typeface="Archivo Narrow"/>
                          <a:cs typeface="Archivo Narrow"/>
                        </a:rPr>
                        <a:t>Second quarter</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9528" cap="flat" cmpd="sng" algn="ctr">
                      <a:solidFill>
                        <a:srgbClr val="FFFFFF"/>
                      </a:solidFill>
                      <a:prstDash val="solid"/>
                      <a:round/>
                      <a:headEnd type="none" w="med" len="med"/>
                      <a:tailEnd type="none" w="med" len="med"/>
                    </a:lnT>
                    <a:lnB w="19046" cap="flat" cmpd="sng" algn="ctr">
                      <a:solidFill>
                        <a:srgbClr val="EDC121"/>
                      </a:solidFill>
                      <a:prstDash val="solid"/>
                      <a:round/>
                      <a:headEnd type="none" w="med" len="med"/>
                      <a:tailEnd type="none" w="med" len="med"/>
                    </a:lnB>
                  </a:tcPr>
                </a:tc>
                <a:tc>
                  <a:txBody>
                    <a:bodyPr/>
                    <a:lstStyle/>
                    <a:p>
                      <a:pPr marL="0" lvl="0" indent="0" algn="ctr" rtl="0">
                        <a:spcBef>
                          <a:spcPts val="0"/>
                        </a:spcBef>
                        <a:spcAft>
                          <a:spcPts val="0"/>
                        </a:spcAft>
                        <a:buNone/>
                      </a:pPr>
                      <a:r>
                        <a:rPr lang="en-US" sz="1800">
                          <a:solidFill>
                            <a:srgbClr val="FFFFFF"/>
                          </a:solidFill>
                          <a:latin typeface="Archivo Narrow"/>
                          <a:ea typeface="Archivo Narrow"/>
                          <a:cs typeface="Archivo Narrow"/>
                        </a:rPr>
                        <a:t>Third quarter</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9528" cap="flat" cmpd="sng" algn="ctr">
                      <a:solidFill>
                        <a:srgbClr val="FFFFFF"/>
                      </a:solidFill>
                      <a:prstDash val="solid"/>
                      <a:round/>
                      <a:headEnd type="none" w="med" len="med"/>
                      <a:tailEnd type="none" w="med" len="med"/>
                    </a:lnT>
                    <a:lnB w="19046" cap="flat" cmpd="sng" algn="ctr">
                      <a:solidFill>
                        <a:srgbClr val="EDC121"/>
                      </a:solidFill>
                      <a:prstDash val="solid"/>
                      <a:round/>
                      <a:headEnd type="none" w="med" len="med"/>
                      <a:tailEnd type="none" w="med" len="med"/>
                    </a:lnB>
                  </a:tcPr>
                </a:tc>
                <a:extLst>
                  <a:ext uri="{0D108BD9-81ED-4DB2-BD59-A6C34878D82A}">
                    <a16:rowId xmlns:a16="http://schemas.microsoft.com/office/drawing/2014/main" val="4076944338"/>
                  </a:ext>
                </a:extLst>
              </a:tr>
              <a:tr h="657096">
                <a:tc>
                  <a:txBody>
                    <a:bodyPr/>
                    <a:lstStyle/>
                    <a:p>
                      <a:pPr marL="0" lvl="0" indent="0" algn="ctr" rtl="0">
                        <a:spcBef>
                          <a:spcPts val="0"/>
                        </a:spcBef>
                        <a:spcAft>
                          <a:spcPts val="0"/>
                        </a:spcAft>
                        <a:buNone/>
                      </a:pPr>
                      <a:r>
                        <a:rPr lang="en-US" sz="2000">
                          <a:solidFill>
                            <a:srgbClr val="FA9F20"/>
                          </a:solidFill>
                          <a:latin typeface="Russo One"/>
                          <a:ea typeface="Russo One"/>
                          <a:cs typeface="Russo One"/>
                        </a:rPr>
                        <a:t>KEY ACTION 1</a:t>
                      </a:r>
                    </a:p>
                  </a:txBody>
                  <a:tcPr marL="91421" marR="27430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9528" cap="flat" cmpd="sng" algn="ctr">
                      <a:solidFill>
                        <a:srgbClr val="FFFFFF"/>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 </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EDC121"/>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EDC121"/>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EDC121"/>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extLst>
                  <a:ext uri="{0D108BD9-81ED-4DB2-BD59-A6C34878D82A}">
                    <a16:rowId xmlns:a16="http://schemas.microsoft.com/office/drawing/2014/main" val="2247412087"/>
                  </a:ext>
                </a:extLst>
              </a:tr>
              <a:tr h="657096">
                <a:tc>
                  <a:txBody>
                    <a:bodyPr/>
                    <a:lstStyle/>
                    <a:p>
                      <a:pPr marL="0" lvl="0" indent="0" algn="ctr" rtl="0">
                        <a:spcBef>
                          <a:spcPts val="0"/>
                        </a:spcBef>
                        <a:spcAft>
                          <a:spcPts val="0"/>
                        </a:spcAft>
                        <a:buNone/>
                      </a:pPr>
                      <a:r>
                        <a:rPr lang="en-US" sz="2000">
                          <a:solidFill>
                            <a:srgbClr val="FA9F20"/>
                          </a:solidFill>
                          <a:latin typeface="Russo One"/>
                          <a:ea typeface="Russo One"/>
                          <a:cs typeface="Russo One"/>
                        </a:rPr>
                        <a:t>KEY ACTION 2</a:t>
                      </a:r>
                    </a:p>
                  </a:txBody>
                  <a:tcPr marL="91421" marR="27430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extLst>
                  <a:ext uri="{0D108BD9-81ED-4DB2-BD59-A6C34878D82A}">
                    <a16:rowId xmlns:a16="http://schemas.microsoft.com/office/drawing/2014/main" val="4203269300"/>
                  </a:ext>
                </a:extLst>
              </a:tr>
              <a:tr h="657096">
                <a:tc>
                  <a:txBody>
                    <a:bodyPr/>
                    <a:lstStyle/>
                    <a:p>
                      <a:pPr marL="0" lvl="0" indent="0" algn="ctr" rtl="0">
                        <a:spcBef>
                          <a:spcPts val="0"/>
                        </a:spcBef>
                        <a:spcAft>
                          <a:spcPts val="0"/>
                        </a:spcAft>
                        <a:buNone/>
                      </a:pPr>
                      <a:r>
                        <a:rPr lang="en-US" sz="2000">
                          <a:solidFill>
                            <a:srgbClr val="FA9F20"/>
                          </a:solidFill>
                          <a:latin typeface="Russo One"/>
                          <a:ea typeface="Russo One"/>
                          <a:cs typeface="Russo One"/>
                        </a:rPr>
                        <a:t>KEY ACTION 3</a:t>
                      </a:r>
                    </a:p>
                  </a:txBody>
                  <a:tcPr marL="91421" marR="27430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tc>
                  <a:txBody>
                    <a:bodyPr/>
                    <a:lstStyle/>
                    <a:p>
                      <a:pPr marL="0" lvl="0" indent="0" algn="ctr" rtl="0">
                        <a:spcBef>
                          <a:spcPts val="0"/>
                        </a:spcBef>
                        <a:spcAft>
                          <a:spcPts val="0"/>
                        </a:spcAft>
                        <a:buNone/>
                      </a:pPr>
                      <a:r>
                        <a:rPr lang="en-US" dirty="0">
                          <a:solidFill>
                            <a:srgbClr val="4E4D4D"/>
                          </a:solidFill>
                          <a:latin typeface="Archivo Narrow"/>
                          <a:ea typeface="Archivo Narrow"/>
                          <a:cs typeface="Archivo Narrow"/>
                        </a:rPr>
                        <a:t>You can describe your items</a:t>
                      </a:r>
                    </a:p>
                  </a:txBody>
                  <a:tcPr marL="91421" marR="91421" marT="91421" marB="91421" anchor="ctr">
                    <a:lnL w="9528" cap="flat" cmpd="sng" algn="ctr">
                      <a:solidFill>
                        <a:srgbClr val="FFFFFF"/>
                      </a:solidFill>
                      <a:prstDash val="solid"/>
                      <a:round/>
                      <a:headEnd type="none" w="med" len="med"/>
                      <a:tailEnd type="none" w="med" len="med"/>
                    </a:lnL>
                    <a:lnR w="9528" cap="flat" cmpd="sng" algn="ctr">
                      <a:solidFill>
                        <a:srgbClr val="FFFFFF"/>
                      </a:solidFill>
                      <a:prstDash val="solid"/>
                      <a:round/>
                      <a:headEnd type="none" w="med" len="med"/>
                      <a:tailEnd type="none" w="med" len="med"/>
                    </a:lnR>
                    <a:lnT w="19046" cap="flat" cmpd="sng" algn="ctr">
                      <a:solidFill>
                        <a:srgbClr val="80C2EE"/>
                      </a:solidFill>
                      <a:prstDash val="solid"/>
                      <a:round/>
                      <a:headEnd type="none" w="med" len="med"/>
                      <a:tailEnd type="none" w="med" len="med"/>
                    </a:lnT>
                    <a:lnB w="19046" cap="flat" cmpd="sng" algn="ctr">
                      <a:solidFill>
                        <a:srgbClr val="80C2EE"/>
                      </a:solidFill>
                      <a:prstDash val="solid"/>
                      <a:round/>
                      <a:headEnd type="none" w="med" len="med"/>
                      <a:tailEnd type="none" w="med" len="med"/>
                    </a:lnB>
                  </a:tcPr>
                </a:tc>
                <a:extLst>
                  <a:ext uri="{0D108BD9-81ED-4DB2-BD59-A6C34878D82A}">
                    <a16:rowId xmlns:a16="http://schemas.microsoft.com/office/drawing/2014/main" val="477019707"/>
                  </a:ext>
                </a:extLst>
              </a:tr>
            </a:tbl>
          </a:graphicData>
        </a:graphic>
      </p:graphicFrame>
      <p:sp>
        <p:nvSpPr>
          <p:cNvPr id="9" name="Google Shape;2509;p53">
            <a:extLst>
              <a:ext uri="{FF2B5EF4-FFF2-40B4-BE49-F238E27FC236}">
                <a16:creationId xmlns:a16="http://schemas.microsoft.com/office/drawing/2014/main" id="{8DDC1DF7-0629-DC09-66D6-CCD0FD4C6872}"/>
              </a:ext>
            </a:extLst>
          </p:cNvPr>
          <p:cNvSpPr txBox="1">
            <a:spLocks noGrp="1"/>
          </p:cNvSpPr>
          <p:nvPr>
            <p:ph type="title"/>
          </p:nvPr>
        </p:nvSpPr>
        <p:spPr/>
        <p:txBody>
          <a:bodyPr/>
          <a:lstStyle/>
          <a:p>
            <a:pPr lvl="0"/>
            <a:r>
              <a:rPr lang="en-US"/>
              <a:t>KEY ACTION </a:t>
            </a:r>
            <a:r>
              <a:rPr lang="en-US">
                <a:solidFill>
                  <a:srgbClr val="D06DA2"/>
                </a:solidFill>
              </a:rPr>
              <a:t>ITEMS</a:t>
            </a:r>
          </a:p>
        </p:txBody>
      </p:sp>
      <p:sp>
        <p:nvSpPr>
          <p:cNvPr id="10" name="Rectángulo 24">
            <a:extLst>
              <a:ext uri="{FF2B5EF4-FFF2-40B4-BE49-F238E27FC236}">
                <a16:creationId xmlns:a16="http://schemas.microsoft.com/office/drawing/2014/main" id="{0A889953-E23B-BDC7-D29A-D234728E64BE}"/>
              </a:ext>
            </a:extLst>
          </p:cNvPr>
          <p:cNvSpPr/>
          <p:nvPr/>
        </p:nvSpPr>
        <p:spPr>
          <a:xfrm>
            <a:off x="111108" y="483495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11" name="Rectángulo 25">
            <a:extLst>
              <a:ext uri="{FF2B5EF4-FFF2-40B4-BE49-F238E27FC236}">
                <a16:creationId xmlns:a16="http://schemas.microsoft.com/office/drawing/2014/main" id="{CB5209D2-173C-963F-1D3D-DEC2A6463B9F}"/>
              </a:ext>
            </a:extLst>
          </p:cNvPr>
          <p:cNvSpPr/>
          <p:nvPr/>
        </p:nvSpPr>
        <p:spPr>
          <a:xfrm>
            <a:off x="719998" y="501692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12" name="Grupo 26">
            <a:extLst>
              <a:ext uri="{FF2B5EF4-FFF2-40B4-BE49-F238E27FC236}">
                <a16:creationId xmlns:a16="http://schemas.microsoft.com/office/drawing/2014/main" id="{B163581C-B031-0A21-8D6B-83C4AB081192}"/>
              </a:ext>
            </a:extLst>
          </p:cNvPr>
          <p:cNvGrpSpPr/>
          <p:nvPr/>
        </p:nvGrpSpPr>
        <p:grpSpPr>
          <a:xfrm>
            <a:off x="8180048" y="4460680"/>
            <a:ext cx="891850" cy="461141"/>
            <a:chOff x="8180048" y="4460680"/>
            <a:chExt cx="891850" cy="461141"/>
          </a:xfrm>
        </p:grpSpPr>
        <p:sp>
          <p:nvSpPr>
            <p:cNvPr id="13" name="Freeform 73">
              <a:extLst>
                <a:ext uri="{FF2B5EF4-FFF2-40B4-BE49-F238E27FC236}">
                  <a16:creationId xmlns:a16="http://schemas.microsoft.com/office/drawing/2014/main" id="{B9264E47-7364-2882-1404-7F16FE2DACB2}"/>
                </a:ext>
              </a:extLst>
            </p:cNvPr>
            <p:cNvSpPr/>
            <p:nvPr/>
          </p:nvSpPr>
          <p:spPr>
            <a:xfrm>
              <a:off x="8636626" y="4460680"/>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74">
              <a:extLst>
                <a:ext uri="{FF2B5EF4-FFF2-40B4-BE49-F238E27FC236}">
                  <a16:creationId xmlns:a16="http://schemas.microsoft.com/office/drawing/2014/main" id="{75235659-DD7B-B777-5201-38E31197B11A}"/>
                </a:ext>
              </a:extLst>
            </p:cNvPr>
            <p:cNvSpPr/>
            <p:nvPr/>
          </p:nvSpPr>
          <p:spPr>
            <a:xfrm>
              <a:off x="8180048" y="461744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5" name="Rectángulo 29">
            <a:extLst>
              <a:ext uri="{FF2B5EF4-FFF2-40B4-BE49-F238E27FC236}">
                <a16:creationId xmlns:a16="http://schemas.microsoft.com/office/drawing/2014/main" id="{E38B64B7-3CB5-AF50-3F61-DCEC18D2B9BD}"/>
              </a:ext>
            </a:extLst>
          </p:cNvPr>
          <p:cNvSpPr/>
          <p:nvPr/>
        </p:nvSpPr>
        <p:spPr>
          <a:xfrm>
            <a:off x="111108" y="453958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oogle Shape;1174;p36">
            <a:extLst>
              <a:ext uri="{FF2B5EF4-FFF2-40B4-BE49-F238E27FC236}">
                <a16:creationId xmlns:a16="http://schemas.microsoft.com/office/drawing/2014/main" id="{C46D0883-A71F-954D-A74D-74603D5B5E32}"/>
              </a:ext>
            </a:extLst>
          </p:cNvPr>
          <p:cNvGrpSpPr/>
          <p:nvPr/>
        </p:nvGrpSpPr>
        <p:grpSpPr>
          <a:xfrm>
            <a:off x="734199" y="2957379"/>
            <a:ext cx="730303" cy="709053"/>
            <a:chOff x="734199" y="2957379"/>
            <a:chExt cx="730303" cy="709053"/>
          </a:xfrm>
        </p:grpSpPr>
        <p:sp>
          <p:nvSpPr>
            <p:cNvPr id="3" name="Google Shape;1175;p36">
              <a:extLst>
                <a:ext uri="{FF2B5EF4-FFF2-40B4-BE49-F238E27FC236}">
                  <a16:creationId xmlns:a16="http://schemas.microsoft.com/office/drawing/2014/main" id="{FEA0FF6D-12AB-3AF3-D12A-A032576F11B8}"/>
                </a:ext>
              </a:extLst>
            </p:cNvPr>
            <p:cNvSpPr/>
            <p:nvPr/>
          </p:nvSpPr>
          <p:spPr>
            <a:xfrm>
              <a:off x="756108" y="2957379"/>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176;p36">
              <a:extLst>
                <a:ext uri="{FF2B5EF4-FFF2-40B4-BE49-F238E27FC236}">
                  <a16:creationId xmlns:a16="http://schemas.microsoft.com/office/drawing/2014/main" id="{1BF083DB-307A-B0C5-E891-49597C997F9A}"/>
                </a:ext>
              </a:extLst>
            </p:cNvPr>
            <p:cNvSpPr/>
            <p:nvPr/>
          </p:nvSpPr>
          <p:spPr>
            <a:xfrm>
              <a:off x="786905" y="2988167"/>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177;p36">
              <a:extLst>
                <a:ext uri="{FF2B5EF4-FFF2-40B4-BE49-F238E27FC236}">
                  <a16:creationId xmlns:a16="http://schemas.microsoft.com/office/drawing/2014/main" id="{4A5C9CCC-A07B-06DA-873C-D5391B0A396B}"/>
                </a:ext>
              </a:extLst>
            </p:cNvPr>
            <p:cNvSpPr/>
            <p:nvPr/>
          </p:nvSpPr>
          <p:spPr>
            <a:xfrm>
              <a:off x="734199" y="3075776"/>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178;p36">
              <a:extLst>
                <a:ext uri="{FF2B5EF4-FFF2-40B4-BE49-F238E27FC236}">
                  <a16:creationId xmlns:a16="http://schemas.microsoft.com/office/drawing/2014/main" id="{4D6FD9F7-81B0-D8F7-3A2B-E5CD2B2B74C3}"/>
                </a:ext>
              </a:extLst>
            </p:cNvPr>
            <p:cNvSpPr/>
            <p:nvPr/>
          </p:nvSpPr>
          <p:spPr>
            <a:xfrm>
              <a:off x="1196867" y="3042656"/>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179;p36">
              <a:extLst>
                <a:ext uri="{FF2B5EF4-FFF2-40B4-BE49-F238E27FC236}">
                  <a16:creationId xmlns:a16="http://schemas.microsoft.com/office/drawing/2014/main" id="{83A8832A-8E60-5EB9-CBDE-8AD5C316D01F}"/>
                </a:ext>
              </a:extLst>
            </p:cNvPr>
            <p:cNvSpPr/>
            <p:nvPr/>
          </p:nvSpPr>
          <p:spPr>
            <a:xfrm>
              <a:off x="1259823" y="3083722"/>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180;p36">
            <a:extLst>
              <a:ext uri="{FF2B5EF4-FFF2-40B4-BE49-F238E27FC236}">
                <a16:creationId xmlns:a16="http://schemas.microsoft.com/office/drawing/2014/main" id="{43723371-EB7E-F71F-77B5-317BCEF1C937}"/>
              </a:ext>
            </a:extLst>
          </p:cNvPr>
          <p:cNvGrpSpPr/>
          <p:nvPr/>
        </p:nvGrpSpPr>
        <p:grpSpPr>
          <a:xfrm>
            <a:off x="3382191" y="2957379"/>
            <a:ext cx="730313" cy="709053"/>
            <a:chOff x="3382191" y="2957379"/>
            <a:chExt cx="730313" cy="709053"/>
          </a:xfrm>
        </p:grpSpPr>
        <p:sp>
          <p:nvSpPr>
            <p:cNvPr id="9" name="Google Shape;1181;p36">
              <a:extLst>
                <a:ext uri="{FF2B5EF4-FFF2-40B4-BE49-F238E27FC236}">
                  <a16:creationId xmlns:a16="http://schemas.microsoft.com/office/drawing/2014/main" id="{00FD8213-E8D8-AD32-866D-BFA97EA10197}"/>
                </a:ext>
              </a:extLst>
            </p:cNvPr>
            <p:cNvSpPr/>
            <p:nvPr/>
          </p:nvSpPr>
          <p:spPr>
            <a:xfrm>
              <a:off x="3404110" y="2957379"/>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182;p36">
              <a:extLst>
                <a:ext uri="{FF2B5EF4-FFF2-40B4-BE49-F238E27FC236}">
                  <a16:creationId xmlns:a16="http://schemas.microsoft.com/office/drawing/2014/main" id="{C0B8DB89-C0DE-4CCC-3793-4D3B8858264A}"/>
                </a:ext>
              </a:extLst>
            </p:cNvPr>
            <p:cNvSpPr/>
            <p:nvPr/>
          </p:nvSpPr>
          <p:spPr>
            <a:xfrm>
              <a:off x="3434907" y="2988167"/>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183;p36">
              <a:extLst>
                <a:ext uri="{FF2B5EF4-FFF2-40B4-BE49-F238E27FC236}">
                  <a16:creationId xmlns:a16="http://schemas.microsoft.com/office/drawing/2014/main" id="{51403B96-BD87-9C0C-1840-C8E1C74C147F}"/>
                </a:ext>
              </a:extLst>
            </p:cNvPr>
            <p:cNvSpPr/>
            <p:nvPr/>
          </p:nvSpPr>
          <p:spPr>
            <a:xfrm>
              <a:off x="3382191" y="3075776"/>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184;p36">
              <a:extLst>
                <a:ext uri="{FF2B5EF4-FFF2-40B4-BE49-F238E27FC236}">
                  <a16:creationId xmlns:a16="http://schemas.microsoft.com/office/drawing/2014/main" id="{5D5E4778-2782-5459-81CF-46AEA280A819}"/>
                </a:ext>
              </a:extLst>
            </p:cNvPr>
            <p:cNvSpPr/>
            <p:nvPr/>
          </p:nvSpPr>
          <p:spPr>
            <a:xfrm>
              <a:off x="3844869" y="3042656"/>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185;p36">
              <a:extLst>
                <a:ext uri="{FF2B5EF4-FFF2-40B4-BE49-F238E27FC236}">
                  <a16:creationId xmlns:a16="http://schemas.microsoft.com/office/drawing/2014/main" id="{D04C91E0-974B-167E-F426-56D7CAA2677B}"/>
                </a:ext>
              </a:extLst>
            </p:cNvPr>
            <p:cNvSpPr/>
            <p:nvPr/>
          </p:nvSpPr>
          <p:spPr>
            <a:xfrm>
              <a:off x="3907825" y="3083722"/>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186;p36">
            <a:extLst>
              <a:ext uri="{FF2B5EF4-FFF2-40B4-BE49-F238E27FC236}">
                <a16:creationId xmlns:a16="http://schemas.microsoft.com/office/drawing/2014/main" id="{E3AAD349-733A-1497-3092-99AC24771BBF}"/>
              </a:ext>
            </a:extLst>
          </p:cNvPr>
          <p:cNvGrpSpPr/>
          <p:nvPr/>
        </p:nvGrpSpPr>
        <p:grpSpPr>
          <a:xfrm>
            <a:off x="6087133" y="2957379"/>
            <a:ext cx="730303" cy="709053"/>
            <a:chOff x="6087133" y="2957379"/>
            <a:chExt cx="730303" cy="709053"/>
          </a:xfrm>
        </p:grpSpPr>
        <p:sp>
          <p:nvSpPr>
            <p:cNvPr id="15" name="Google Shape;1187;p36">
              <a:extLst>
                <a:ext uri="{FF2B5EF4-FFF2-40B4-BE49-F238E27FC236}">
                  <a16:creationId xmlns:a16="http://schemas.microsoft.com/office/drawing/2014/main" id="{1A60A23F-CBB5-01EE-8BF1-EB788F5262F8}"/>
                </a:ext>
              </a:extLst>
            </p:cNvPr>
            <p:cNvSpPr/>
            <p:nvPr/>
          </p:nvSpPr>
          <p:spPr>
            <a:xfrm>
              <a:off x="6109042" y="2957379"/>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188;p36">
              <a:extLst>
                <a:ext uri="{FF2B5EF4-FFF2-40B4-BE49-F238E27FC236}">
                  <a16:creationId xmlns:a16="http://schemas.microsoft.com/office/drawing/2014/main" id="{92A1F4CB-F9CC-3062-6D74-440BBDC828F9}"/>
                </a:ext>
              </a:extLst>
            </p:cNvPr>
            <p:cNvSpPr/>
            <p:nvPr/>
          </p:nvSpPr>
          <p:spPr>
            <a:xfrm>
              <a:off x="6139848" y="2988167"/>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189;p36">
              <a:extLst>
                <a:ext uri="{FF2B5EF4-FFF2-40B4-BE49-F238E27FC236}">
                  <a16:creationId xmlns:a16="http://schemas.microsoft.com/office/drawing/2014/main" id="{46B62644-49DD-A2BF-3D61-8D160FF5EA58}"/>
                </a:ext>
              </a:extLst>
            </p:cNvPr>
            <p:cNvSpPr/>
            <p:nvPr/>
          </p:nvSpPr>
          <p:spPr>
            <a:xfrm>
              <a:off x="6087133" y="3075776"/>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190;p36">
              <a:extLst>
                <a:ext uri="{FF2B5EF4-FFF2-40B4-BE49-F238E27FC236}">
                  <a16:creationId xmlns:a16="http://schemas.microsoft.com/office/drawing/2014/main" id="{19775476-0660-DD31-DBF0-A9D3B7FF479B}"/>
                </a:ext>
              </a:extLst>
            </p:cNvPr>
            <p:cNvSpPr/>
            <p:nvPr/>
          </p:nvSpPr>
          <p:spPr>
            <a:xfrm>
              <a:off x="6549801" y="3042656"/>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191;p36">
              <a:extLst>
                <a:ext uri="{FF2B5EF4-FFF2-40B4-BE49-F238E27FC236}">
                  <a16:creationId xmlns:a16="http://schemas.microsoft.com/office/drawing/2014/main" id="{66059455-DFA1-83CD-9996-6D1507C3A3D2}"/>
                </a:ext>
              </a:extLst>
            </p:cNvPr>
            <p:cNvSpPr/>
            <p:nvPr/>
          </p:nvSpPr>
          <p:spPr>
            <a:xfrm>
              <a:off x="6612757" y="3083722"/>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1192;p36">
            <a:extLst>
              <a:ext uri="{FF2B5EF4-FFF2-40B4-BE49-F238E27FC236}">
                <a16:creationId xmlns:a16="http://schemas.microsoft.com/office/drawing/2014/main" id="{9C91EB72-EE03-8527-B2F0-DE363AB16100}"/>
              </a:ext>
            </a:extLst>
          </p:cNvPr>
          <p:cNvGrpSpPr/>
          <p:nvPr/>
        </p:nvGrpSpPr>
        <p:grpSpPr>
          <a:xfrm>
            <a:off x="719998" y="1150205"/>
            <a:ext cx="730303" cy="709053"/>
            <a:chOff x="719998" y="1150205"/>
            <a:chExt cx="730303" cy="709053"/>
          </a:xfrm>
        </p:grpSpPr>
        <p:sp>
          <p:nvSpPr>
            <p:cNvPr id="21" name="Google Shape;1193;p36">
              <a:extLst>
                <a:ext uri="{FF2B5EF4-FFF2-40B4-BE49-F238E27FC236}">
                  <a16:creationId xmlns:a16="http://schemas.microsoft.com/office/drawing/2014/main" id="{F7978323-B737-4097-1F6F-4CCB11104DCB}"/>
                </a:ext>
              </a:extLst>
            </p:cNvPr>
            <p:cNvSpPr/>
            <p:nvPr/>
          </p:nvSpPr>
          <p:spPr>
            <a:xfrm>
              <a:off x="741907" y="1150205"/>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194;p36">
              <a:extLst>
                <a:ext uri="{FF2B5EF4-FFF2-40B4-BE49-F238E27FC236}">
                  <a16:creationId xmlns:a16="http://schemas.microsoft.com/office/drawing/2014/main" id="{E324D742-7CB8-8447-272E-861C6ADDDD87}"/>
                </a:ext>
              </a:extLst>
            </p:cNvPr>
            <p:cNvSpPr/>
            <p:nvPr/>
          </p:nvSpPr>
          <p:spPr>
            <a:xfrm>
              <a:off x="772704" y="1180993"/>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195;p36">
              <a:extLst>
                <a:ext uri="{FF2B5EF4-FFF2-40B4-BE49-F238E27FC236}">
                  <a16:creationId xmlns:a16="http://schemas.microsoft.com/office/drawing/2014/main" id="{A7CAC6EC-86C9-526F-7EFF-F386077935EF}"/>
                </a:ext>
              </a:extLst>
            </p:cNvPr>
            <p:cNvSpPr/>
            <p:nvPr/>
          </p:nvSpPr>
          <p:spPr>
            <a:xfrm>
              <a:off x="719998" y="1268601"/>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196;p36">
              <a:extLst>
                <a:ext uri="{FF2B5EF4-FFF2-40B4-BE49-F238E27FC236}">
                  <a16:creationId xmlns:a16="http://schemas.microsoft.com/office/drawing/2014/main" id="{ACEA32F6-577E-98A0-0D7A-4609C8AD1AD1}"/>
                </a:ext>
              </a:extLst>
            </p:cNvPr>
            <p:cNvSpPr/>
            <p:nvPr/>
          </p:nvSpPr>
          <p:spPr>
            <a:xfrm>
              <a:off x="1182666" y="1235482"/>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197;p36">
              <a:extLst>
                <a:ext uri="{FF2B5EF4-FFF2-40B4-BE49-F238E27FC236}">
                  <a16:creationId xmlns:a16="http://schemas.microsoft.com/office/drawing/2014/main" id="{B0EE9BEA-AC4B-A49F-3213-6681EF04E22D}"/>
                </a:ext>
              </a:extLst>
            </p:cNvPr>
            <p:cNvSpPr/>
            <p:nvPr/>
          </p:nvSpPr>
          <p:spPr>
            <a:xfrm>
              <a:off x="1245623" y="1276548"/>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6" name="Google Shape;1198;p36">
            <a:extLst>
              <a:ext uri="{FF2B5EF4-FFF2-40B4-BE49-F238E27FC236}">
                <a16:creationId xmlns:a16="http://schemas.microsoft.com/office/drawing/2014/main" id="{18EB7E09-3868-37D9-160C-2B70F9D04BE6}"/>
              </a:ext>
            </a:extLst>
          </p:cNvPr>
          <p:cNvGrpSpPr/>
          <p:nvPr/>
        </p:nvGrpSpPr>
        <p:grpSpPr>
          <a:xfrm>
            <a:off x="3368000" y="1150205"/>
            <a:ext cx="730303" cy="709053"/>
            <a:chOff x="3368000" y="1150205"/>
            <a:chExt cx="730303" cy="709053"/>
          </a:xfrm>
        </p:grpSpPr>
        <p:sp>
          <p:nvSpPr>
            <p:cNvPr id="27" name="Google Shape;1199;p36">
              <a:extLst>
                <a:ext uri="{FF2B5EF4-FFF2-40B4-BE49-F238E27FC236}">
                  <a16:creationId xmlns:a16="http://schemas.microsoft.com/office/drawing/2014/main" id="{3517F2D9-BCD0-3CFE-E281-992D6EA07704}"/>
                </a:ext>
              </a:extLst>
            </p:cNvPr>
            <p:cNvSpPr/>
            <p:nvPr/>
          </p:nvSpPr>
          <p:spPr>
            <a:xfrm>
              <a:off x="3389909" y="1150205"/>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200;p36">
              <a:extLst>
                <a:ext uri="{FF2B5EF4-FFF2-40B4-BE49-F238E27FC236}">
                  <a16:creationId xmlns:a16="http://schemas.microsoft.com/office/drawing/2014/main" id="{F79B9231-57D4-517A-9C7B-CC48C4C10E36}"/>
                </a:ext>
              </a:extLst>
            </p:cNvPr>
            <p:cNvSpPr/>
            <p:nvPr/>
          </p:nvSpPr>
          <p:spPr>
            <a:xfrm>
              <a:off x="3420706" y="1180993"/>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201;p36">
              <a:extLst>
                <a:ext uri="{FF2B5EF4-FFF2-40B4-BE49-F238E27FC236}">
                  <a16:creationId xmlns:a16="http://schemas.microsoft.com/office/drawing/2014/main" id="{5B56BF3A-0FA1-F0A7-0551-5D3270F520C7}"/>
                </a:ext>
              </a:extLst>
            </p:cNvPr>
            <p:cNvSpPr/>
            <p:nvPr/>
          </p:nvSpPr>
          <p:spPr>
            <a:xfrm>
              <a:off x="3368000" y="1268601"/>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202;p36">
              <a:extLst>
                <a:ext uri="{FF2B5EF4-FFF2-40B4-BE49-F238E27FC236}">
                  <a16:creationId xmlns:a16="http://schemas.microsoft.com/office/drawing/2014/main" id="{B29B9C96-9973-42EE-3846-E8910DBE96C7}"/>
                </a:ext>
              </a:extLst>
            </p:cNvPr>
            <p:cNvSpPr/>
            <p:nvPr/>
          </p:nvSpPr>
          <p:spPr>
            <a:xfrm>
              <a:off x="3830668" y="1235482"/>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203;p36">
              <a:extLst>
                <a:ext uri="{FF2B5EF4-FFF2-40B4-BE49-F238E27FC236}">
                  <a16:creationId xmlns:a16="http://schemas.microsoft.com/office/drawing/2014/main" id="{49237511-D903-256F-9EE7-6A286745AAC3}"/>
                </a:ext>
              </a:extLst>
            </p:cNvPr>
            <p:cNvSpPr/>
            <p:nvPr/>
          </p:nvSpPr>
          <p:spPr>
            <a:xfrm>
              <a:off x="3893624" y="1276548"/>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2" name="Google Shape;1204;p36">
            <a:extLst>
              <a:ext uri="{FF2B5EF4-FFF2-40B4-BE49-F238E27FC236}">
                <a16:creationId xmlns:a16="http://schemas.microsoft.com/office/drawing/2014/main" id="{08B84AC4-DCF7-8430-9B0F-678B7CDFED19}"/>
              </a:ext>
            </a:extLst>
          </p:cNvPr>
          <p:cNvGrpSpPr/>
          <p:nvPr/>
        </p:nvGrpSpPr>
        <p:grpSpPr>
          <a:xfrm>
            <a:off x="6072932" y="1150205"/>
            <a:ext cx="730303" cy="709053"/>
            <a:chOff x="6072932" y="1150205"/>
            <a:chExt cx="730303" cy="709053"/>
          </a:xfrm>
        </p:grpSpPr>
        <p:sp>
          <p:nvSpPr>
            <p:cNvPr id="33" name="Google Shape;1205;p36">
              <a:extLst>
                <a:ext uri="{FF2B5EF4-FFF2-40B4-BE49-F238E27FC236}">
                  <a16:creationId xmlns:a16="http://schemas.microsoft.com/office/drawing/2014/main" id="{9D5F16AA-EB5C-2B56-7378-5CCE562D4AF5}"/>
                </a:ext>
              </a:extLst>
            </p:cNvPr>
            <p:cNvSpPr/>
            <p:nvPr/>
          </p:nvSpPr>
          <p:spPr>
            <a:xfrm>
              <a:off x="6094841" y="1150205"/>
              <a:ext cx="708394" cy="709053"/>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206;p36">
              <a:extLst>
                <a:ext uri="{FF2B5EF4-FFF2-40B4-BE49-F238E27FC236}">
                  <a16:creationId xmlns:a16="http://schemas.microsoft.com/office/drawing/2014/main" id="{A89EFC42-1228-EC16-6D7C-5F413FAC0D84}"/>
                </a:ext>
              </a:extLst>
            </p:cNvPr>
            <p:cNvSpPr/>
            <p:nvPr/>
          </p:nvSpPr>
          <p:spPr>
            <a:xfrm>
              <a:off x="6125647" y="1180993"/>
              <a:ext cx="646791" cy="64679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207;p36">
              <a:extLst>
                <a:ext uri="{FF2B5EF4-FFF2-40B4-BE49-F238E27FC236}">
                  <a16:creationId xmlns:a16="http://schemas.microsoft.com/office/drawing/2014/main" id="{50240E78-AD3F-C1AB-D438-FBA8DBCDFCAC}"/>
                </a:ext>
              </a:extLst>
            </p:cNvPr>
            <p:cNvSpPr/>
            <p:nvPr/>
          </p:nvSpPr>
          <p:spPr>
            <a:xfrm>
              <a:off x="6072932" y="1268601"/>
              <a:ext cx="637894" cy="559539"/>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208;p36">
              <a:extLst>
                <a:ext uri="{FF2B5EF4-FFF2-40B4-BE49-F238E27FC236}">
                  <a16:creationId xmlns:a16="http://schemas.microsoft.com/office/drawing/2014/main" id="{C4C9FB0C-A8E1-BA3B-AA2A-DFCE1508567A}"/>
                </a:ext>
              </a:extLst>
            </p:cNvPr>
            <p:cNvSpPr/>
            <p:nvPr/>
          </p:nvSpPr>
          <p:spPr>
            <a:xfrm>
              <a:off x="6535600" y="1235482"/>
              <a:ext cx="184114" cy="181910"/>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209;p36">
              <a:extLst>
                <a:ext uri="{FF2B5EF4-FFF2-40B4-BE49-F238E27FC236}">
                  <a16:creationId xmlns:a16="http://schemas.microsoft.com/office/drawing/2014/main" id="{F3EB2B2E-BA06-09EE-8F5C-B56DFE9529CA}"/>
                </a:ext>
              </a:extLst>
            </p:cNvPr>
            <p:cNvSpPr/>
            <p:nvPr/>
          </p:nvSpPr>
          <p:spPr>
            <a:xfrm>
              <a:off x="6598566" y="1276548"/>
              <a:ext cx="86264" cy="9756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8" name="Google Shape;1210;p36">
            <a:extLst>
              <a:ext uri="{FF2B5EF4-FFF2-40B4-BE49-F238E27FC236}">
                <a16:creationId xmlns:a16="http://schemas.microsoft.com/office/drawing/2014/main" id="{76DA6549-7C77-2BD4-6770-8CFFDD124655}"/>
              </a:ext>
            </a:extLst>
          </p:cNvPr>
          <p:cNvSpPr txBox="1">
            <a:spLocks noGrp="1"/>
          </p:cNvSpPr>
          <p:nvPr>
            <p:ph type="subTitle" idx="4294967295"/>
          </p:nvPr>
        </p:nvSpPr>
        <p:spPr>
          <a:xfrm>
            <a:off x="719998" y="2329296"/>
            <a:ext cx="1848596" cy="484796"/>
          </a:xfrm>
        </p:spPr>
        <p:txBody>
          <a:bodyPr anchor="ctr"/>
          <a:lstStyle/>
          <a:p>
            <a:pPr marL="0" lvl="0" indent="0">
              <a:buNone/>
            </a:pPr>
            <a:r>
              <a:rPr lang="en-US"/>
              <a:t>You can describe the topic of the section here</a:t>
            </a:r>
          </a:p>
        </p:txBody>
      </p:sp>
      <p:sp>
        <p:nvSpPr>
          <p:cNvPr id="39" name="Google Shape;1211;p36">
            <a:extLst>
              <a:ext uri="{FF2B5EF4-FFF2-40B4-BE49-F238E27FC236}">
                <a16:creationId xmlns:a16="http://schemas.microsoft.com/office/drawing/2014/main" id="{8FE23CA2-912E-B0B0-5CF2-8C6D3F028BA4}"/>
              </a:ext>
            </a:extLst>
          </p:cNvPr>
          <p:cNvSpPr txBox="1">
            <a:spLocks noGrp="1"/>
          </p:cNvSpPr>
          <p:nvPr>
            <p:ph type="title"/>
          </p:nvPr>
        </p:nvSpPr>
        <p:spPr/>
        <p:txBody>
          <a:bodyPr rIns="0"/>
          <a:lstStyle/>
          <a:p>
            <a:pPr lvl="0"/>
            <a:r>
              <a:rPr lang="en-US"/>
              <a:t>ABOUT US</a:t>
            </a:r>
          </a:p>
        </p:txBody>
      </p:sp>
      <p:sp>
        <p:nvSpPr>
          <p:cNvPr id="40" name="Google Shape;1212;p36">
            <a:extLst>
              <a:ext uri="{FF2B5EF4-FFF2-40B4-BE49-F238E27FC236}">
                <a16:creationId xmlns:a16="http://schemas.microsoft.com/office/drawing/2014/main" id="{1D8F60E2-98A3-351E-3FB5-C5702F93CA66}"/>
              </a:ext>
            </a:extLst>
          </p:cNvPr>
          <p:cNvSpPr txBox="1">
            <a:spLocks noGrp="1"/>
          </p:cNvSpPr>
          <p:nvPr>
            <p:ph type="title" idx="4294967295"/>
          </p:nvPr>
        </p:nvSpPr>
        <p:spPr>
          <a:xfrm>
            <a:off x="793452" y="1225798"/>
            <a:ext cx="607801" cy="593399"/>
          </a:xfrm>
        </p:spPr>
        <p:txBody>
          <a:bodyPr anchorCtr="1"/>
          <a:lstStyle/>
          <a:p>
            <a:pPr lvl="0" algn="ctr"/>
            <a:r>
              <a:rPr lang="en-US" sz="2500">
                <a:solidFill>
                  <a:srgbClr val="FFFFFF"/>
                </a:solidFill>
              </a:rPr>
              <a:t>01.</a:t>
            </a:r>
          </a:p>
        </p:txBody>
      </p:sp>
      <p:sp>
        <p:nvSpPr>
          <p:cNvPr id="41" name="Google Shape;1213;p36">
            <a:extLst>
              <a:ext uri="{FF2B5EF4-FFF2-40B4-BE49-F238E27FC236}">
                <a16:creationId xmlns:a16="http://schemas.microsoft.com/office/drawing/2014/main" id="{4C4CC201-41F3-C3B4-DE83-952EF72DC9C5}"/>
              </a:ext>
            </a:extLst>
          </p:cNvPr>
          <p:cNvSpPr txBox="1">
            <a:spLocks noGrp="1"/>
          </p:cNvSpPr>
          <p:nvPr>
            <p:ph type="title" idx="4294967295"/>
          </p:nvPr>
        </p:nvSpPr>
        <p:spPr>
          <a:xfrm>
            <a:off x="3384450" y="1818979"/>
            <a:ext cx="2535302" cy="527700"/>
          </a:xfrm>
        </p:spPr>
        <p:txBody>
          <a:bodyPr rIns="0"/>
          <a:lstStyle/>
          <a:p>
            <a:pPr lvl="0"/>
            <a:r>
              <a:rPr lang="en-US" sz="1900">
                <a:solidFill>
                  <a:srgbClr val="D06DA2"/>
                </a:solidFill>
              </a:rPr>
              <a:t>MARKET ANALYSIS</a:t>
            </a:r>
          </a:p>
        </p:txBody>
      </p:sp>
      <p:sp>
        <p:nvSpPr>
          <p:cNvPr id="42" name="Google Shape;1214;p36">
            <a:extLst>
              <a:ext uri="{FF2B5EF4-FFF2-40B4-BE49-F238E27FC236}">
                <a16:creationId xmlns:a16="http://schemas.microsoft.com/office/drawing/2014/main" id="{BA387CA7-D7B4-10A5-040B-C6B972AF8845}"/>
              </a:ext>
            </a:extLst>
          </p:cNvPr>
          <p:cNvSpPr txBox="1">
            <a:spLocks noGrp="1"/>
          </p:cNvSpPr>
          <p:nvPr>
            <p:ph type="title" idx="4294967295"/>
          </p:nvPr>
        </p:nvSpPr>
        <p:spPr>
          <a:xfrm>
            <a:off x="3448120" y="1225798"/>
            <a:ext cx="607801" cy="593399"/>
          </a:xfrm>
        </p:spPr>
        <p:txBody>
          <a:bodyPr lIns="0" rIns="0" anchorCtr="1"/>
          <a:lstStyle/>
          <a:p>
            <a:pPr lvl="0" algn="ctr"/>
            <a:r>
              <a:rPr lang="en-US" sz="2500">
                <a:solidFill>
                  <a:srgbClr val="FFFFFF"/>
                </a:solidFill>
              </a:rPr>
              <a:t>02.</a:t>
            </a:r>
          </a:p>
        </p:txBody>
      </p:sp>
      <p:sp>
        <p:nvSpPr>
          <p:cNvPr id="43" name="Google Shape;1215;p36">
            <a:extLst>
              <a:ext uri="{FF2B5EF4-FFF2-40B4-BE49-F238E27FC236}">
                <a16:creationId xmlns:a16="http://schemas.microsoft.com/office/drawing/2014/main" id="{09B249CD-0699-008A-835A-4750BEDF1F0B}"/>
              </a:ext>
            </a:extLst>
          </p:cNvPr>
          <p:cNvSpPr txBox="1">
            <a:spLocks noGrp="1"/>
          </p:cNvSpPr>
          <p:nvPr>
            <p:ph type="subTitle" idx="4294967295"/>
          </p:nvPr>
        </p:nvSpPr>
        <p:spPr>
          <a:xfrm>
            <a:off x="3384441" y="2329296"/>
            <a:ext cx="1848596" cy="484796"/>
          </a:xfrm>
        </p:spPr>
        <p:txBody>
          <a:bodyPr anchor="ctr"/>
          <a:lstStyle/>
          <a:p>
            <a:pPr marL="0" lvl="0" indent="0">
              <a:buNone/>
            </a:pPr>
            <a:r>
              <a:rPr lang="en-US"/>
              <a:t>You can describe the topic of the section here</a:t>
            </a:r>
          </a:p>
        </p:txBody>
      </p:sp>
      <p:sp>
        <p:nvSpPr>
          <p:cNvPr id="44" name="Google Shape;1216;p36">
            <a:extLst>
              <a:ext uri="{FF2B5EF4-FFF2-40B4-BE49-F238E27FC236}">
                <a16:creationId xmlns:a16="http://schemas.microsoft.com/office/drawing/2014/main" id="{5F00C0C0-2754-C365-BE8B-E5878C47F4B4}"/>
              </a:ext>
            </a:extLst>
          </p:cNvPr>
          <p:cNvSpPr txBox="1">
            <a:spLocks noGrp="1"/>
          </p:cNvSpPr>
          <p:nvPr>
            <p:ph type="title" idx="4294967295"/>
          </p:nvPr>
        </p:nvSpPr>
        <p:spPr>
          <a:xfrm>
            <a:off x="6048874" y="1818979"/>
            <a:ext cx="2535302" cy="527700"/>
          </a:xfrm>
        </p:spPr>
        <p:txBody>
          <a:bodyPr rIns="0"/>
          <a:lstStyle/>
          <a:p>
            <a:pPr lvl="0"/>
            <a:r>
              <a:rPr lang="en-US" sz="1900">
                <a:solidFill>
                  <a:srgbClr val="D06DA2"/>
                </a:solidFill>
              </a:rPr>
              <a:t>GOALS &amp; STRATEGY</a:t>
            </a:r>
          </a:p>
        </p:txBody>
      </p:sp>
      <p:sp>
        <p:nvSpPr>
          <p:cNvPr id="45" name="Google Shape;1217;p36">
            <a:extLst>
              <a:ext uri="{FF2B5EF4-FFF2-40B4-BE49-F238E27FC236}">
                <a16:creationId xmlns:a16="http://schemas.microsoft.com/office/drawing/2014/main" id="{D6D3B2FB-EE31-F807-00C7-BF0C3650CC86}"/>
              </a:ext>
            </a:extLst>
          </p:cNvPr>
          <p:cNvSpPr txBox="1">
            <a:spLocks noGrp="1"/>
          </p:cNvSpPr>
          <p:nvPr>
            <p:ph type="title" idx="4294967295"/>
          </p:nvPr>
        </p:nvSpPr>
        <p:spPr>
          <a:xfrm>
            <a:off x="6177503" y="1225798"/>
            <a:ext cx="607801" cy="593399"/>
          </a:xfrm>
        </p:spPr>
        <p:txBody>
          <a:bodyPr lIns="0" rIns="0" anchorCtr="1"/>
          <a:lstStyle/>
          <a:p>
            <a:pPr lvl="0" algn="ctr"/>
            <a:r>
              <a:rPr lang="en-US" sz="2500">
                <a:solidFill>
                  <a:srgbClr val="FFFFFF"/>
                </a:solidFill>
              </a:rPr>
              <a:t>03.</a:t>
            </a:r>
          </a:p>
        </p:txBody>
      </p:sp>
      <p:sp>
        <p:nvSpPr>
          <p:cNvPr id="46" name="Google Shape;1218;p36">
            <a:extLst>
              <a:ext uri="{FF2B5EF4-FFF2-40B4-BE49-F238E27FC236}">
                <a16:creationId xmlns:a16="http://schemas.microsoft.com/office/drawing/2014/main" id="{5E45DEB8-32B9-2D96-19E7-816785487EF7}"/>
              </a:ext>
            </a:extLst>
          </p:cNvPr>
          <p:cNvSpPr txBox="1">
            <a:spLocks noGrp="1"/>
          </p:cNvSpPr>
          <p:nvPr>
            <p:ph type="subTitle" idx="4294967295"/>
          </p:nvPr>
        </p:nvSpPr>
        <p:spPr>
          <a:xfrm>
            <a:off x="6048874" y="2329296"/>
            <a:ext cx="1848596" cy="484796"/>
          </a:xfrm>
        </p:spPr>
        <p:txBody>
          <a:bodyPr anchor="ctr"/>
          <a:lstStyle/>
          <a:p>
            <a:pPr marL="0" lvl="0" indent="0">
              <a:buNone/>
            </a:pPr>
            <a:r>
              <a:rPr lang="en-US"/>
              <a:t>You can describe the topic of the section here</a:t>
            </a:r>
          </a:p>
        </p:txBody>
      </p:sp>
      <p:sp>
        <p:nvSpPr>
          <p:cNvPr id="47" name="Google Shape;1219;p36">
            <a:extLst>
              <a:ext uri="{FF2B5EF4-FFF2-40B4-BE49-F238E27FC236}">
                <a16:creationId xmlns:a16="http://schemas.microsoft.com/office/drawing/2014/main" id="{C18C91AA-2C03-B25A-2BDB-2D8FEADE31A1}"/>
              </a:ext>
            </a:extLst>
          </p:cNvPr>
          <p:cNvSpPr txBox="1">
            <a:spLocks noGrp="1"/>
          </p:cNvSpPr>
          <p:nvPr>
            <p:ph type="title" idx="4294967295"/>
          </p:nvPr>
        </p:nvSpPr>
        <p:spPr>
          <a:xfrm>
            <a:off x="719998" y="3608377"/>
            <a:ext cx="2535302" cy="527700"/>
          </a:xfrm>
        </p:spPr>
        <p:txBody>
          <a:bodyPr rIns="0"/>
          <a:lstStyle/>
          <a:p>
            <a:pPr lvl="0"/>
            <a:r>
              <a:rPr lang="en-US" sz="1900">
                <a:solidFill>
                  <a:srgbClr val="D06DA2"/>
                </a:solidFill>
              </a:rPr>
              <a:t>CONTENT PLAN</a:t>
            </a:r>
          </a:p>
        </p:txBody>
      </p:sp>
      <p:sp>
        <p:nvSpPr>
          <p:cNvPr id="48" name="Google Shape;1220;p36">
            <a:extLst>
              <a:ext uri="{FF2B5EF4-FFF2-40B4-BE49-F238E27FC236}">
                <a16:creationId xmlns:a16="http://schemas.microsoft.com/office/drawing/2014/main" id="{DE600B5E-3B2E-9A56-5F79-9CF421AF5EEA}"/>
              </a:ext>
            </a:extLst>
          </p:cNvPr>
          <p:cNvSpPr txBox="1">
            <a:spLocks noGrp="1"/>
          </p:cNvSpPr>
          <p:nvPr>
            <p:ph type="title" idx="4294967295"/>
          </p:nvPr>
        </p:nvSpPr>
        <p:spPr>
          <a:xfrm>
            <a:off x="793452" y="3015197"/>
            <a:ext cx="607801" cy="593399"/>
          </a:xfrm>
        </p:spPr>
        <p:txBody>
          <a:bodyPr lIns="0" rIns="0" anchorCtr="1"/>
          <a:lstStyle/>
          <a:p>
            <a:pPr lvl="0" algn="ctr"/>
            <a:r>
              <a:rPr lang="en-US" sz="2500">
                <a:solidFill>
                  <a:srgbClr val="FFFFFF"/>
                </a:solidFill>
              </a:rPr>
              <a:t>04.</a:t>
            </a:r>
          </a:p>
        </p:txBody>
      </p:sp>
      <p:sp>
        <p:nvSpPr>
          <p:cNvPr id="49" name="Google Shape;1221;p36">
            <a:extLst>
              <a:ext uri="{FF2B5EF4-FFF2-40B4-BE49-F238E27FC236}">
                <a16:creationId xmlns:a16="http://schemas.microsoft.com/office/drawing/2014/main" id="{3AEEEB6C-C048-3116-99E9-E2116AF671B8}"/>
              </a:ext>
            </a:extLst>
          </p:cNvPr>
          <p:cNvSpPr txBox="1">
            <a:spLocks noGrp="1"/>
          </p:cNvSpPr>
          <p:nvPr>
            <p:ph type="subTitle" idx="4294967295"/>
          </p:nvPr>
        </p:nvSpPr>
        <p:spPr>
          <a:xfrm>
            <a:off x="719998" y="4118704"/>
            <a:ext cx="1848596" cy="484796"/>
          </a:xfrm>
        </p:spPr>
        <p:txBody>
          <a:bodyPr anchor="ctr"/>
          <a:lstStyle/>
          <a:p>
            <a:pPr marL="0" lvl="0" indent="0">
              <a:buNone/>
            </a:pPr>
            <a:r>
              <a:rPr lang="en-US"/>
              <a:t>You can describe the topic of the section here</a:t>
            </a:r>
          </a:p>
        </p:txBody>
      </p:sp>
      <p:sp>
        <p:nvSpPr>
          <p:cNvPr id="50" name="Google Shape;1222;p36">
            <a:extLst>
              <a:ext uri="{FF2B5EF4-FFF2-40B4-BE49-F238E27FC236}">
                <a16:creationId xmlns:a16="http://schemas.microsoft.com/office/drawing/2014/main" id="{2219899C-2FFB-E18F-E333-5D8482C6ACB7}"/>
              </a:ext>
            </a:extLst>
          </p:cNvPr>
          <p:cNvSpPr txBox="1">
            <a:spLocks noGrp="1"/>
          </p:cNvSpPr>
          <p:nvPr>
            <p:ph type="title" idx="4294967295"/>
          </p:nvPr>
        </p:nvSpPr>
        <p:spPr>
          <a:xfrm>
            <a:off x="3384450" y="3608377"/>
            <a:ext cx="2535302" cy="527700"/>
          </a:xfrm>
        </p:spPr>
        <p:txBody>
          <a:bodyPr rIns="0"/>
          <a:lstStyle/>
          <a:p>
            <a:pPr lvl="0"/>
            <a:r>
              <a:rPr lang="en-US" sz="1900">
                <a:solidFill>
                  <a:srgbClr val="D06DA2"/>
                </a:solidFill>
              </a:rPr>
              <a:t>BUDGET</a:t>
            </a:r>
          </a:p>
        </p:txBody>
      </p:sp>
      <p:sp>
        <p:nvSpPr>
          <p:cNvPr id="51" name="Google Shape;1223;p36">
            <a:extLst>
              <a:ext uri="{FF2B5EF4-FFF2-40B4-BE49-F238E27FC236}">
                <a16:creationId xmlns:a16="http://schemas.microsoft.com/office/drawing/2014/main" id="{029C39DF-D237-5EF4-F724-6956B4F94968}"/>
              </a:ext>
            </a:extLst>
          </p:cNvPr>
          <p:cNvSpPr txBox="1">
            <a:spLocks noGrp="1"/>
          </p:cNvSpPr>
          <p:nvPr>
            <p:ph type="title" idx="4294967295"/>
          </p:nvPr>
        </p:nvSpPr>
        <p:spPr>
          <a:xfrm>
            <a:off x="3448120" y="3015197"/>
            <a:ext cx="607801" cy="593399"/>
          </a:xfrm>
        </p:spPr>
        <p:txBody>
          <a:bodyPr lIns="0" rIns="0" anchorCtr="1"/>
          <a:lstStyle/>
          <a:p>
            <a:pPr lvl="0" algn="ctr"/>
            <a:r>
              <a:rPr lang="en-US" sz="2500">
                <a:solidFill>
                  <a:srgbClr val="FFFFFF"/>
                </a:solidFill>
              </a:rPr>
              <a:t>05.</a:t>
            </a:r>
          </a:p>
        </p:txBody>
      </p:sp>
      <p:sp>
        <p:nvSpPr>
          <p:cNvPr id="52" name="Google Shape;1224;p36">
            <a:extLst>
              <a:ext uri="{FF2B5EF4-FFF2-40B4-BE49-F238E27FC236}">
                <a16:creationId xmlns:a16="http://schemas.microsoft.com/office/drawing/2014/main" id="{88C76C52-088D-AAC6-5B45-7669C5CB45A0}"/>
              </a:ext>
            </a:extLst>
          </p:cNvPr>
          <p:cNvSpPr txBox="1">
            <a:spLocks noGrp="1"/>
          </p:cNvSpPr>
          <p:nvPr>
            <p:ph type="subTitle" idx="4294967295"/>
          </p:nvPr>
        </p:nvSpPr>
        <p:spPr>
          <a:xfrm>
            <a:off x="3384441" y="4118704"/>
            <a:ext cx="1848596" cy="484796"/>
          </a:xfrm>
        </p:spPr>
        <p:txBody>
          <a:bodyPr anchor="ctr"/>
          <a:lstStyle/>
          <a:p>
            <a:pPr marL="0" lvl="0" indent="0">
              <a:buNone/>
            </a:pPr>
            <a:r>
              <a:rPr lang="en-US"/>
              <a:t>You can describe the topic of the section here</a:t>
            </a:r>
          </a:p>
        </p:txBody>
      </p:sp>
      <p:sp>
        <p:nvSpPr>
          <p:cNvPr id="53" name="Google Shape;1225;p36">
            <a:extLst>
              <a:ext uri="{FF2B5EF4-FFF2-40B4-BE49-F238E27FC236}">
                <a16:creationId xmlns:a16="http://schemas.microsoft.com/office/drawing/2014/main" id="{33A42AB2-24F7-3AD2-600B-CE33880F2651}"/>
              </a:ext>
            </a:extLst>
          </p:cNvPr>
          <p:cNvSpPr txBox="1">
            <a:spLocks noGrp="1"/>
          </p:cNvSpPr>
          <p:nvPr>
            <p:ph type="title" idx="4294967295"/>
          </p:nvPr>
        </p:nvSpPr>
        <p:spPr>
          <a:xfrm>
            <a:off x="6048874" y="3608377"/>
            <a:ext cx="2535302" cy="527700"/>
          </a:xfrm>
        </p:spPr>
        <p:txBody>
          <a:bodyPr rIns="0"/>
          <a:lstStyle/>
          <a:p>
            <a:pPr lvl="0"/>
            <a:r>
              <a:rPr lang="en-US" sz="1900">
                <a:solidFill>
                  <a:srgbClr val="D06DA2"/>
                </a:solidFill>
              </a:rPr>
              <a:t>KPI OVERVIEW</a:t>
            </a:r>
          </a:p>
        </p:txBody>
      </p:sp>
      <p:sp>
        <p:nvSpPr>
          <p:cNvPr id="54" name="Google Shape;1226;p36">
            <a:extLst>
              <a:ext uri="{FF2B5EF4-FFF2-40B4-BE49-F238E27FC236}">
                <a16:creationId xmlns:a16="http://schemas.microsoft.com/office/drawing/2014/main" id="{AE0FF66B-963A-0C6B-F3A3-6DD363D60A61}"/>
              </a:ext>
            </a:extLst>
          </p:cNvPr>
          <p:cNvSpPr txBox="1">
            <a:spLocks noGrp="1"/>
          </p:cNvSpPr>
          <p:nvPr>
            <p:ph type="title" idx="4294967295"/>
          </p:nvPr>
        </p:nvSpPr>
        <p:spPr>
          <a:xfrm>
            <a:off x="6177503" y="3015197"/>
            <a:ext cx="607801" cy="593399"/>
          </a:xfrm>
        </p:spPr>
        <p:txBody>
          <a:bodyPr lIns="0" rIns="0" anchorCtr="1"/>
          <a:lstStyle/>
          <a:p>
            <a:pPr lvl="0" algn="ctr"/>
            <a:r>
              <a:rPr lang="en-US" sz="2500">
                <a:solidFill>
                  <a:srgbClr val="FFFFFF"/>
                </a:solidFill>
              </a:rPr>
              <a:t>06.</a:t>
            </a:r>
          </a:p>
        </p:txBody>
      </p:sp>
      <p:sp>
        <p:nvSpPr>
          <p:cNvPr id="55" name="Google Shape;1227;p36">
            <a:extLst>
              <a:ext uri="{FF2B5EF4-FFF2-40B4-BE49-F238E27FC236}">
                <a16:creationId xmlns:a16="http://schemas.microsoft.com/office/drawing/2014/main" id="{46080154-5DA8-D666-1CA5-E924845DE7ED}"/>
              </a:ext>
            </a:extLst>
          </p:cNvPr>
          <p:cNvSpPr txBox="1">
            <a:spLocks noGrp="1"/>
          </p:cNvSpPr>
          <p:nvPr>
            <p:ph type="subTitle" idx="4294967295"/>
          </p:nvPr>
        </p:nvSpPr>
        <p:spPr>
          <a:xfrm>
            <a:off x="6048874" y="4118704"/>
            <a:ext cx="1848596" cy="484796"/>
          </a:xfrm>
        </p:spPr>
        <p:txBody>
          <a:bodyPr anchor="ctr"/>
          <a:lstStyle/>
          <a:p>
            <a:pPr marL="0" lvl="0" indent="0">
              <a:buNone/>
            </a:pPr>
            <a:r>
              <a:rPr lang="en-US"/>
              <a:t>You can describe the topic of the section here</a:t>
            </a:r>
          </a:p>
        </p:txBody>
      </p:sp>
      <p:sp>
        <p:nvSpPr>
          <p:cNvPr id="56" name="Google Shape;1228;p36">
            <a:extLst>
              <a:ext uri="{FF2B5EF4-FFF2-40B4-BE49-F238E27FC236}">
                <a16:creationId xmlns:a16="http://schemas.microsoft.com/office/drawing/2014/main" id="{14315C65-5CB0-058D-4162-460EC93936E2}"/>
              </a:ext>
            </a:extLst>
          </p:cNvPr>
          <p:cNvSpPr txBox="1">
            <a:spLocks noGrp="1"/>
          </p:cNvSpPr>
          <p:nvPr>
            <p:ph type="title" idx="4294967295"/>
          </p:nvPr>
        </p:nvSpPr>
        <p:spPr>
          <a:xfrm>
            <a:off x="748399" y="537246"/>
            <a:ext cx="7704002" cy="572697"/>
          </a:xfrm>
        </p:spPr>
        <p:txBody>
          <a:bodyPr/>
          <a:lstStyle/>
          <a:p>
            <a:pPr lvl="0"/>
            <a:r>
              <a:rPr lang="en-US"/>
              <a:t>TABLE OF</a:t>
            </a:r>
            <a:r>
              <a:rPr lang="en-US">
                <a:solidFill>
                  <a:srgbClr val="EDC121"/>
                </a:solidFill>
              </a:rPr>
              <a:t> </a:t>
            </a:r>
            <a:r>
              <a:rPr lang="en-US">
                <a:solidFill>
                  <a:srgbClr val="D06DA2"/>
                </a:solidFill>
              </a:rPr>
              <a:t>CONTENTS</a:t>
            </a:r>
          </a:p>
        </p:txBody>
      </p:sp>
      <p:sp>
        <p:nvSpPr>
          <p:cNvPr id="57" name="Google Shape;203;p10">
            <a:extLst>
              <a:ext uri="{FF2B5EF4-FFF2-40B4-BE49-F238E27FC236}">
                <a16:creationId xmlns:a16="http://schemas.microsoft.com/office/drawing/2014/main" id="{C2EAF684-B398-874E-4C0E-75C4B1EA28B0}"/>
              </a:ext>
            </a:extLst>
          </p:cNvPr>
          <p:cNvSpPr/>
          <p:nvPr/>
        </p:nvSpPr>
        <p:spPr>
          <a:xfrm>
            <a:off x="0" y="0"/>
            <a:ext cx="3356515"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58" name="Google Shape;203;p10">
            <a:extLst>
              <a:ext uri="{FF2B5EF4-FFF2-40B4-BE49-F238E27FC236}">
                <a16:creationId xmlns:a16="http://schemas.microsoft.com/office/drawing/2014/main" id="{12208915-89F0-CAE2-7F7B-2E8804CDEBA9}"/>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2514;p54">
            <a:extLst>
              <a:ext uri="{FF2B5EF4-FFF2-40B4-BE49-F238E27FC236}">
                <a16:creationId xmlns:a16="http://schemas.microsoft.com/office/drawing/2014/main" id="{25DCEAB3-08AB-E9CA-228F-622382420879}"/>
              </a:ext>
            </a:extLst>
          </p:cNvPr>
          <p:cNvSpPr txBox="1">
            <a:spLocks noGrp="1"/>
          </p:cNvSpPr>
          <p:nvPr>
            <p:ph type="title"/>
          </p:nvPr>
        </p:nvSpPr>
        <p:spPr/>
        <p:txBody>
          <a:bodyPr/>
          <a:lstStyle/>
          <a:p>
            <a:pPr lvl="0"/>
            <a:r>
              <a:rPr lang="en-US"/>
              <a:t>STEPS: </a:t>
            </a:r>
            <a:r>
              <a:rPr lang="en-US">
                <a:solidFill>
                  <a:srgbClr val="D06DA2"/>
                </a:solidFill>
              </a:rPr>
              <a:t>TIMELINE</a:t>
            </a:r>
            <a:endParaRPr lang="en-US"/>
          </a:p>
        </p:txBody>
      </p:sp>
      <p:sp>
        <p:nvSpPr>
          <p:cNvPr id="3" name="Google Shape;2515;p54">
            <a:extLst>
              <a:ext uri="{FF2B5EF4-FFF2-40B4-BE49-F238E27FC236}">
                <a16:creationId xmlns:a16="http://schemas.microsoft.com/office/drawing/2014/main" id="{BE1758CF-B0DA-4A03-DE96-99EEA3224290}"/>
              </a:ext>
            </a:extLst>
          </p:cNvPr>
          <p:cNvSpPr txBox="1">
            <a:spLocks noGrp="1"/>
          </p:cNvSpPr>
          <p:nvPr>
            <p:ph type="title" idx="4294967295"/>
          </p:nvPr>
        </p:nvSpPr>
        <p:spPr>
          <a:xfrm>
            <a:off x="1077903" y="3064657"/>
            <a:ext cx="1760402" cy="367497"/>
          </a:xfrm>
        </p:spPr>
        <p:txBody>
          <a:bodyPr/>
          <a:lstStyle/>
          <a:p>
            <a:pPr lvl="0" algn="r"/>
            <a:r>
              <a:rPr lang="en-US" sz="2000"/>
              <a:t>STEP 3</a:t>
            </a:r>
          </a:p>
        </p:txBody>
      </p:sp>
      <p:sp>
        <p:nvSpPr>
          <p:cNvPr id="4" name="Google Shape;2516;p54">
            <a:extLst>
              <a:ext uri="{FF2B5EF4-FFF2-40B4-BE49-F238E27FC236}">
                <a16:creationId xmlns:a16="http://schemas.microsoft.com/office/drawing/2014/main" id="{A1BAC1E3-D680-2918-6728-97D2FE298A78}"/>
              </a:ext>
            </a:extLst>
          </p:cNvPr>
          <p:cNvSpPr txBox="1">
            <a:spLocks noGrp="1"/>
          </p:cNvSpPr>
          <p:nvPr>
            <p:ph type="subTitle" idx="4294967295"/>
          </p:nvPr>
        </p:nvSpPr>
        <p:spPr>
          <a:xfrm>
            <a:off x="1077903" y="3503276"/>
            <a:ext cx="1760402" cy="484796"/>
          </a:xfrm>
        </p:spPr>
        <p:txBody>
          <a:bodyPr anchor="ctr"/>
          <a:lstStyle/>
          <a:p>
            <a:pPr marL="0" lvl="0" indent="0" algn="r">
              <a:buNone/>
            </a:pPr>
            <a:r>
              <a:rPr lang="en-US"/>
              <a:t>Jupiter is the biggest planet of them all</a:t>
            </a:r>
          </a:p>
        </p:txBody>
      </p:sp>
      <p:sp>
        <p:nvSpPr>
          <p:cNvPr id="5" name="Google Shape;2517;p54">
            <a:extLst>
              <a:ext uri="{FF2B5EF4-FFF2-40B4-BE49-F238E27FC236}">
                <a16:creationId xmlns:a16="http://schemas.microsoft.com/office/drawing/2014/main" id="{4E57759C-E17F-FDBD-D706-7E7B2CEEBD63}"/>
              </a:ext>
            </a:extLst>
          </p:cNvPr>
          <p:cNvSpPr txBox="1">
            <a:spLocks noGrp="1"/>
          </p:cNvSpPr>
          <p:nvPr>
            <p:ph type="title" idx="4294967295"/>
          </p:nvPr>
        </p:nvSpPr>
        <p:spPr>
          <a:xfrm>
            <a:off x="1077903" y="1682633"/>
            <a:ext cx="1760402" cy="367497"/>
          </a:xfrm>
        </p:spPr>
        <p:txBody>
          <a:bodyPr/>
          <a:lstStyle/>
          <a:p>
            <a:pPr lvl="0" algn="r"/>
            <a:r>
              <a:rPr lang="en-US" sz="2000"/>
              <a:t>STEP 1</a:t>
            </a:r>
          </a:p>
        </p:txBody>
      </p:sp>
      <p:sp>
        <p:nvSpPr>
          <p:cNvPr id="6" name="Google Shape;2518;p54">
            <a:extLst>
              <a:ext uri="{FF2B5EF4-FFF2-40B4-BE49-F238E27FC236}">
                <a16:creationId xmlns:a16="http://schemas.microsoft.com/office/drawing/2014/main" id="{25B159D0-1689-ACF0-ABED-FCC98050DAC3}"/>
              </a:ext>
            </a:extLst>
          </p:cNvPr>
          <p:cNvSpPr txBox="1">
            <a:spLocks noGrp="1"/>
          </p:cNvSpPr>
          <p:nvPr>
            <p:ph type="subTitle" idx="4294967295"/>
          </p:nvPr>
        </p:nvSpPr>
        <p:spPr>
          <a:xfrm>
            <a:off x="1077903" y="2121252"/>
            <a:ext cx="1760402" cy="484796"/>
          </a:xfrm>
        </p:spPr>
        <p:txBody>
          <a:bodyPr anchor="ctr"/>
          <a:lstStyle/>
          <a:p>
            <a:pPr marL="0" lvl="0" indent="0" algn="r">
              <a:buNone/>
            </a:pPr>
            <a:r>
              <a:rPr lang="en-US"/>
              <a:t>Venus is the second planet from the Sun</a:t>
            </a:r>
          </a:p>
        </p:txBody>
      </p:sp>
      <p:sp>
        <p:nvSpPr>
          <p:cNvPr id="7" name="Google Shape;2519;p54">
            <a:extLst>
              <a:ext uri="{FF2B5EF4-FFF2-40B4-BE49-F238E27FC236}">
                <a16:creationId xmlns:a16="http://schemas.microsoft.com/office/drawing/2014/main" id="{B6148115-C0C6-5159-BF38-2527D521B4A2}"/>
              </a:ext>
            </a:extLst>
          </p:cNvPr>
          <p:cNvSpPr txBox="1">
            <a:spLocks noGrp="1"/>
          </p:cNvSpPr>
          <p:nvPr>
            <p:ph type="title" idx="4294967295"/>
          </p:nvPr>
        </p:nvSpPr>
        <p:spPr>
          <a:xfrm>
            <a:off x="6300151" y="3064657"/>
            <a:ext cx="1760402" cy="367497"/>
          </a:xfrm>
        </p:spPr>
        <p:txBody>
          <a:bodyPr/>
          <a:lstStyle/>
          <a:p>
            <a:pPr lvl="0"/>
            <a:r>
              <a:rPr lang="en-US" sz="2000"/>
              <a:t>STEP 4</a:t>
            </a:r>
          </a:p>
        </p:txBody>
      </p:sp>
      <p:sp>
        <p:nvSpPr>
          <p:cNvPr id="8" name="Google Shape;2520;p54">
            <a:extLst>
              <a:ext uri="{FF2B5EF4-FFF2-40B4-BE49-F238E27FC236}">
                <a16:creationId xmlns:a16="http://schemas.microsoft.com/office/drawing/2014/main" id="{C04AEEB8-610D-D7F7-E1C4-B9356869A8FB}"/>
              </a:ext>
            </a:extLst>
          </p:cNvPr>
          <p:cNvSpPr txBox="1">
            <a:spLocks noGrp="1"/>
          </p:cNvSpPr>
          <p:nvPr>
            <p:ph type="subTitle" idx="4294967295"/>
          </p:nvPr>
        </p:nvSpPr>
        <p:spPr>
          <a:xfrm>
            <a:off x="6300151" y="3503276"/>
            <a:ext cx="1760402" cy="484796"/>
          </a:xfrm>
        </p:spPr>
        <p:txBody>
          <a:bodyPr anchor="ctr"/>
          <a:lstStyle/>
          <a:p>
            <a:pPr marL="0" lvl="0" indent="0">
              <a:buNone/>
            </a:pPr>
            <a:r>
              <a:rPr lang="en-US"/>
              <a:t>Saturn is a gas giant and has several rings</a:t>
            </a:r>
          </a:p>
        </p:txBody>
      </p:sp>
      <p:sp>
        <p:nvSpPr>
          <p:cNvPr id="9" name="Google Shape;2521;p54">
            <a:extLst>
              <a:ext uri="{FF2B5EF4-FFF2-40B4-BE49-F238E27FC236}">
                <a16:creationId xmlns:a16="http://schemas.microsoft.com/office/drawing/2014/main" id="{4C0BFCDE-0F63-D000-1D9A-F9149FD195D4}"/>
              </a:ext>
            </a:extLst>
          </p:cNvPr>
          <p:cNvSpPr txBox="1">
            <a:spLocks noGrp="1"/>
          </p:cNvSpPr>
          <p:nvPr>
            <p:ph type="title" idx="4294967295"/>
          </p:nvPr>
        </p:nvSpPr>
        <p:spPr>
          <a:xfrm>
            <a:off x="6300151" y="1682633"/>
            <a:ext cx="1760402" cy="367497"/>
          </a:xfrm>
        </p:spPr>
        <p:txBody>
          <a:bodyPr/>
          <a:lstStyle/>
          <a:p>
            <a:pPr lvl="0"/>
            <a:r>
              <a:rPr lang="en-US" sz="2000"/>
              <a:t>STEP 2</a:t>
            </a:r>
          </a:p>
        </p:txBody>
      </p:sp>
      <p:sp>
        <p:nvSpPr>
          <p:cNvPr id="10" name="Google Shape;2522;p54">
            <a:extLst>
              <a:ext uri="{FF2B5EF4-FFF2-40B4-BE49-F238E27FC236}">
                <a16:creationId xmlns:a16="http://schemas.microsoft.com/office/drawing/2014/main" id="{34C26621-EFFF-D244-FEEB-3042EA1AE90E}"/>
              </a:ext>
            </a:extLst>
          </p:cNvPr>
          <p:cNvSpPr txBox="1">
            <a:spLocks noGrp="1"/>
          </p:cNvSpPr>
          <p:nvPr>
            <p:ph type="subTitle" idx="4294967295"/>
          </p:nvPr>
        </p:nvSpPr>
        <p:spPr>
          <a:xfrm>
            <a:off x="6300151" y="2121252"/>
            <a:ext cx="1760402" cy="484796"/>
          </a:xfrm>
        </p:spPr>
        <p:txBody>
          <a:bodyPr anchor="ctr"/>
          <a:lstStyle/>
          <a:p>
            <a:pPr marL="0" lvl="0" indent="0">
              <a:buNone/>
            </a:pPr>
            <a:r>
              <a:rPr lang="en-US"/>
              <a:t>Despite being red, Mars is a cold place</a:t>
            </a:r>
          </a:p>
        </p:txBody>
      </p:sp>
      <p:grpSp>
        <p:nvGrpSpPr>
          <p:cNvPr id="11" name="Google Shape;2523;p54">
            <a:extLst>
              <a:ext uri="{FF2B5EF4-FFF2-40B4-BE49-F238E27FC236}">
                <a16:creationId xmlns:a16="http://schemas.microsoft.com/office/drawing/2014/main" id="{C0FBC2F8-5300-AE3A-D37B-30016148F5EC}"/>
              </a:ext>
            </a:extLst>
          </p:cNvPr>
          <p:cNvGrpSpPr/>
          <p:nvPr/>
        </p:nvGrpSpPr>
        <p:grpSpPr>
          <a:xfrm>
            <a:off x="2976381" y="3034006"/>
            <a:ext cx="956709" cy="928856"/>
            <a:chOff x="2976381" y="3034006"/>
            <a:chExt cx="956709" cy="928856"/>
          </a:xfrm>
        </p:grpSpPr>
        <p:sp>
          <p:nvSpPr>
            <p:cNvPr id="12" name="Google Shape;2524;p54">
              <a:extLst>
                <a:ext uri="{FF2B5EF4-FFF2-40B4-BE49-F238E27FC236}">
                  <a16:creationId xmlns:a16="http://schemas.microsoft.com/office/drawing/2014/main" id="{842BAB42-6AD0-D4BB-31BD-0E88661AFFEA}"/>
                </a:ext>
              </a:extLst>
            </p:cNvPr>
            <p:cNvSpPr/>
            <p:nvPr/>
          </p:nvSpPr>
          <p:spPr>
            <a:xfrm>
              <a:off x="3005084" y="3034006"/>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525;p54">
              <a:extLst>
                <a:ext uri="{FF2B5EF4-FFF2-40B4-BE49-F238E27FC236}">
                  <a16:creationId xmlns:a16="http://schemas.microsoft.com/office/drawing/2014/main" id="{58C2F7F3-9BDD-F73F-4075-48F0FE7E4016}"/>
                </a:ext>
              </a:extLst>
            </p:cNvPr>
            <p:cNvSpPr/>
            <p:nvPr/>
          </p:nvSpPr>
          <p:spPr>
            <a:xfrm>
              <a:off x="3045427" y="3074322"/>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526;p54">
              <a:extLst>
                <a:ext uri="{FF2B5EF4-FFF2-40B4-BE49-F238E27FC236}">
                  <a16:creationId xmlns:a16="http://schemas.microsoft.com/office/drawing/2014/main" id="{1F8840A6-723D-1E63-DD3E-40FA109621FD}"/>
                </a:ext>
              </a:extLst>
            </p:cNvPr>
            <p:cNvSpPr/>
            <p:nvPr/>
          </p:nvSpPr>
          <p:spPr>
            <a:xfrm>
              <a:off x="2976381" y="3189098"/>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527;p54">
              <a:extLst>
                <a:ext uri="{FF2B5EF4-FFF2-40B4-BE49-F238E27FC236}">
                  <a16:creationId xmlns:a16="http://schemas.microsoft.com/office/drawing/2014/main" id="{F013E3C5-6F59-E001-08C0-8982DFFAE3D7}"/>
                </a:ext>
              </a:extLst>
            </p:cNvPr>
            <p:cNvSpPr/>
            <p:nvPr/>
          </p:nvSpPr>
          <p:spPr>
            <a:xfrm>
              <a:off x="3582482" y="3145709"/>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528;p54">
              <a:extLst>
                <a:ext uri="{FF2B5EF4-FFF2-40B4-BE49-F238E27FC236}">
                  <a16:creationId xmlns:a16="http://schemas.microsoft.com/office/drawing/2014/main" id="{6BC7B6E9-1DF6-142E-6D3B-5EDE55C84EC7}"/>
                </a:ext>
              </a:extLst>
            </p:cNvPr>
            <p:cNvSpPr/>
            <p:nvPr/>
          </p:nvSpPr>
          <p:spPr>
            <a:xfrm>
              <a:off x="3664951" y="3199513"/>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2529;p54">
            <a:extLst>
              <a:ext uri="{FF2B5EF4-FFF2-40B4-BE49-F238E27FC236}">
                <a16:creationId xmlns:a16="http://schemas.microsoft.com/office/drawing/2014/main" id="{7C287B10-8B7E-B1BC-97A5-92B1451EBC94}"/>
              </a:ext>
            </a:extLst>
          </p:cNvPr>
          <p:cNvSpPr txBox="1"/>
          <p:nvPr/>
        </p:nvSpPr>
        <p:spPr>
          <a:xfrm>
            <a:off x="3104452" y="3202942"/>
            <a:ext cx="750512" cy="58559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0" cap="none" spc="0" baseline="0">
                <a:solidFill>
                  <a:srgbClr val="FFFFFF"/>
                </a:solidFill>
                <a:uFillTx/>
                <a:latin typeface="Russo One"/>
                <a:ea typeface="Russo One"/>
                <a:cs typeface="Russo One"/>
              </a:rPr>
              <a:t>03 </a:t>
            </a:r>
          </a:p>
        </p:txBody>
      </p:sp>
      <p:grpSp>
        <p:nvGrpSpPr>
          <p:cNvPr id="18" name="Google Shape;2530;p54">
            <a:extLst>
              <a:ext uri="{FF2B5EF4-FFF2-40B4-BE49-F238E27FC236}">
                <a16:creationId xmlns:a16="http://schemas.microsoft.com/office/drawing/2014/main" id="{D84E31C2-732E-A30B-2C0A-44BDB60F7BB5}"/>
              </a:ext>
            </a:extLst>
          </p:cNvPr>
          <p:cNvGrpSpPr/>
          <p:nvPr/>
        </p:nvGrpSpPr>
        <p:grpSpPr>
          <a:xfrm>
            <a:off x="5210781" y="3034125"/>
            <a:ext cx="956709" cy="928856"/>
            <a:chOff x="5210781" y="3034125"/>
            <a:chExt cx="956709" cy="928856"/>
          </a:xfrm>
        </p:grpSpPr>
        <p:sp>
          <p:nvSpPr>
            <p:cNvPr id="19" name="Google Shape;2531;p54">
              <a:extLst>
                <a:ext uri="{FF2B5EF4-FFF2-40B4-BE49-F238E27FC236}">
                  <a16:creationId xmlns:a16="http://schemas.microsoft.com/office/drawing/2014/main" id="{ED934F31-A6D2-1908-0D48-7BCE87120B61}"/>
                </a:ext>
              </a:extLst>
            </p:cNvPr>
            <p:cNvSpPr/>
            <p:nvPr/>
          </p:nvSpPr>
          <p:spPr>
            <a:xfrm>
              <a:off x="5239484" y="3034125"/>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532;p54">
              <a:extLst>
                <a:ext uri="{FF2B5EF4-FFF2-40B4-BE49-F238E27FC236}">
                  <a16:creationId xmlns:a16="http://schemas.microsoft.com/office/drawing/2014/main" id="{FFAF1164-6CB8-FB9E-E943-52003E6F6889}"/>
                </a:ext>
              </a:extLst>
            </p:cNvPr>
            <p:cNvSpPr/>
            <p:nvPr/>
          </p:nvSpPr>
          <p:spPr>
            <a:xfrm>
              <a:off x="5279827" y="3074450"/>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533;p54">
              <a:extLst>
                <a:ext uri="{FF2B5EF4-FFF2-40B4-BE49-F238E27FC236}">
                  <a16:creationId xmlns:a16="http://schemas.microsoft.com/office/drawing/2014/main" id="{0DECC9BE-71AF-0C12-CBC5-A68BF96BF794}"/>
                </a:ext>
              </a:extLst>
            </p:cNvPr>
            <p:cNvSpPr/>
            <p:nvPr/>
          </p:nvSpPr>
          <p:spPr>
            <a:xfrm>
              <a:off x="5210781" y="3189226"/>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534;p54">
              <a:extLst>
                <a:ext uri="{FF2B5EF4-FFF2-40B4-BE49-F238E27FC236}">
                  <a16:creationId xmlns:a16="http://schemas.microsoft.com/office/drawing/2014/main" id="{71E261B4-9E6D-430E-E2F0-C7A70A37DEC2}"/>
                </a:ext>
              </a:extLst>
            </p:cNvPr>
            <p:cNvSpPr/>
            <p:nvPr/>
          </p:nvSpPr>
          <p:spPr>
            <a:xfrm>
              <a:off x="5816882" y="3145828"/>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535;p54">
              <a:extLst>
                <a:ext uri="{FF2B5EF4-FFF2-40B4-BE49-F238E27FC236}">
                  <a16:creationId xmlns:a16="http://schemas.microsoft.com/office/drawing/2014/main" id="{AC2C744A-DD86-1B0C-9545-C76A6C485387}"/>
                </a:ext>
              </a:extLst>
            </p:cNvPr>
            <p:cNvSpPr/>
            <p:nvPr/>
          </p:nvSpPr>
          <p:spPr>
            <a:xfrm>
              <a:off x="5899352" y="3199631"/>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4" name="Google Shape;2536;p54">
            <a:extLst>
              <a:ext uri="{FF2B5EF4-FFF2-40B4-BE49-F238E27FC236}">
                <a16:creationId xmlns:a16="http://schemas.microsoft.com/office/drawing/2014/main" id="{1E0A0551-D9C1-F13E-0838-2DDB307C4421}"/>
              </a:ext>
            </a:extLst>
          </p:cNvPr>
          <p:cNvSpPr txBox="1"/>
          <p:nvPr/>
        </p:nvSpPr>
        <p:spPr>
          <a:xfrm>
            <a:off x="5339154" y="3224823"/>
            <a:ext cx="713094" cy="53317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0" cap="none" spc="0" baseline="0">
                <a:solidFill>
                  <a:srgbClr val="FFFFFF"/>
                </a:solidFill>
                <a:uFillTx/>
                <a:latin typeface="Russo One"/>
                <a:ea typeface="Russo One"/>
                <a:cs typeface="Russo One"/>
              </a:rPr>
              <a:t>04</a:t>
            </a:r>
          </a:p>
        </p:txBody>
      </p:sp>
      <p:grpSp>
        <p:nvGrpSpPr>
          <p:cNvPr id="25" name="Google Shape;2537;p54">
            <a:extLst>
              <a:ext uri="{FF2B5EF4-FFF2-40B4-BE49-F238E27FC236}">
                <a16:creationId xmlns:a16="http://schemas.microsoft.com/office/drawing/2014/main" id="{EA6C212F-4D68-91D7-D69A-6458FCB02D0F}"/>
              </a:ext>
            </a:extLst>
          </p:cNvPr>
          <p:cNvGrpSpPr/>
          <p:nvPr/>
        </p:nvGrpSpPr>
        <p:grpSpPr>
          <a:xfrm>
            <a:off x="5210781" y="1650702"/>
            <a:ext cx="956709" cy="928856"/>
            <a:chOff x="5210781" y="1650702"/>
            <a:chExt cx="956709" cy="928856"/>
          </a:xfrm>
        </p:grpSpPr>
        <p:sp>
          <p:nvSpPr>
            <p:cNvPr id="26" name="Google Shape;2538;p54">
              <a:extLst>
                <a:ext uri="{FF2B5EF4-FFF2-40B4-BE49-F238E27FC236}">
                  <a16:creationId xmlns:a16="http://schemas.microsoft.com/office/drawing/2014/main" id="{49531DF8-13FD-D2EB-1FF7-EFC94950B273}"/>
                </a:ext>
              </a:extLst>
            </p:cNvPr>
            <p:cNvSpPr/>
            <p:nvPr/>
          </p:nvSpPr>
          <p:spPr>
            <a:xfrm>
              <a:off x="5239484" y="1650702"/>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539;p54">
              <a:extLst>
                <a:ext uri="{FF2B5EF4-FFF2-40B4-BE49-F238E27FC236}">
                  <a16:creationId xmlns:a16="http://schemas.microsoft.com/office/drawing/2014/main" id="{BB385172-8121-3125-74E0-A434A97EE7F0}"/>
                </a:ext>
              </a:extLst>
            </p:cNvPr>
            <p:cNvSpPr/>
            <p:nvPr/>
          </p:nvSpPr>
          <p:spPr>
            <a:xfrm>
              <a:off x="5279827" y="1691027"/>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540;p54">
              <a:extLst>
                <a:ext uri="{FF2B5EF4-FFF2-40B4-BE49-F238E27FC236}">
                  <a16:creationId xmlns:a16="http://schemas.microsoft.com/office/drawing/2014/main" id="{01E3CB1C-C7D2-C7ED-9DD5-9DA2377C2B88}"/>
                </a:ext>
              </a:extLst>
            </p:cNvPr>
            <p:cNvSpPr/>
            <p:nvPr/>
          </p:nvSpPr>
          <p:spPr>
            <a:xfrm>
              <a:off x="5210781" y="1805793"/>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541;p54">
              <a:extLst>
                <a:ext uri="{FF2B5EF4-FFF2-40B4-BE49-F238E27FC236}">
                  <a16:creationId xmlns:a16="http://schemas.microsoft.com/office/drawing/2014/main" id="{92DED4FB-3FB3-94DB-D032-D9B8B9C1FBF8}"/>
                </a:ext>
              </a:extLst>
            </p:cNvPr>
            <p:cNvSpPr/>
            <p:nvPr/>
          </p:nvSpPr>
          <p:spPr>
            <a:xfrm>
              <a:off x="5816882" y="1762405"/>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542;p54">
              <a:extLst>
                <a:ext uri="{FF2B5EF4-FFF2-40B4-BE49-F238E27FC236}">
                  <a16:creationId xmlns:a16="http://schemas.microsoft.com/office/drawing/2014/main" id="{251D50F0-2272-B61C-E083-46453A880631}"/>
                </a:ext>
              </a:extLst>
            </p:cNvPr>
            <p:cNvSpPr/>
            <p:nvPr/>
          </p:nvSpPr>
          <p:spPr>
            <a:xfrm>
              <a:off x="5899352" y="1816208"/>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1" name="Google Shape;2543;p54">
            <a:extLst>
              <a:ext uri="{FF2B5EF4-FFF2-40B4-BE49-F238E27FC236}">
                <a16:creationId xmlns:a16="http://schemas.microsoft.com/office/drawing/2014/main" id="{5D729A08-7F25-71A8-1DE5-533155EA1EF9}"/>
              </a:ext>
            </a:extLst>
          </p:cNvPr>
          <p:cNvSpPr txBox="1"/>
          <p:nvPr/>
        </p:nvSpPr>
        <p:spPr>
          <a:xfrm>
            <a:off x="5340086" y="1819683"/>
            <a:ext cx="723729" cy="5726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0" cap="none" spc="0" baseline="0">
                <a:solidFill>
                  <a:srgbClr val="FFFFFF"/>
                </a:solidFill>
                <a:uFillTx/>
                <a:latin typeface="Russo One"/>
                <a:ea typeface="Russo One"/>
                <a:cs typeface="Russo One"/>
              </a:rPr>
              <a:t>02 </a:t>
            </a:r>
          </a:p>
        </p:txBody>
      </p:sp>
      <p:grpSp>
        <p:nvGrpSpPr>
          <p:cNvPr id="32" name="Google Shape;2544;p54">
            <a:extLst>
              <a:ext uri="{FF2B5EF4-FFF2-40B4-BE49-F238E27FC236}">
                <a16:creationId xmlns:a16="http://schemas.microsoft.com/office/drawing/2014/main" id="{0406A752-46AB-1C03-4CAE-2CEB0D94D54E}"/>
              </a:ext>
            </a:extLst>
          </p:cNvPr>
          <p:cNvGrpSpPr/>
          <p:nvPr/>
        </p:nvGrpSpPr>
        <p:grpSpPr>
          <a:xfrm>
            <a:off x="2976381" y="1650702"/>
            <a:ext cx="956709" cy="928856"/>
            <a:chOff x="2976381" y="1650702"/>
            <a:chExt cx="956709" cy="928856"/>
          </a:xfrm>
        </p:grpSpPr>
        <p:sp>
          <p:nvSpPr>
            <p:cNvPr id="33" name="Google Shape;2545;p54">
              <a:extLst>
                <a:ext uri="{FF2B5EF4-FFF2-40B4-BE49-F238E27FC236}">
                  <a16:creationId xmlns:a16="http://schemas.microsoft.com/office/drawing/2014/main" id="{B322F65A-3EF8-1E18-1AEE-6CEAEA7598F8}"/>
                </a:ext>
              </a:extLst>
            </p:cNvPr>
            <p:cNvSpPr/>
            <p:nvPr/>
          </p:nvSpPr>
          <p:spPr>
            <a:xfrm>
              <a:off x="3005084" y="1650702"/>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546;p54">
              <a:extLst>
                <a:ext uri="{FF2B5EF4-FFF2-40B4-BE49-F238E27FC236}">
                  <a16:creationId xmlns:a16="http://schemas.microsoft.com/office/drawing/2014/main" id="{2AAF3F9C-52A8-9E55-12A3-2CAE15192DAF}"/>
                </a:ext>
              </a:extLst>
            </p:cNvPr>
            <p:cNvSpPr/>
            <p:nvPr/>
          </p:nvSpPr>
          <p:spPr>
            <a:xfrm>
              <a:off x="3045427" y="1691027"/>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2547;p54">
              <a:extLst>
                <a:ext uri="{FF2B5EF4-FFF2-40B4-BE49-F238E27FC236}">
                  <a16:creationId xmlns:a16="http://schemas.microsoft.com/office/drawing/2014/main" id="{8BF28B4E-B52A-51FC-FFAE-FD54B8C26A19}"/>
                </a:ext>
              </a:extLst>
            </p:cNvPr>
            <p:cNvSpPr/>
            <p:nvPr/>
          </p:nvSpPr>
          <p:spPr>
            <a:xfrm>
              <a:off x="2976381" y="1805793"/>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2548;p54">
              <a:extLst>
                <a:ext uri="{FF2B5EF4-FFF2-40B4-BE49-F238E27FC236}">
                  <a16:creationId xmlns:a16="http://schemas.microsoft.com/office/drawing/2014/main" id="{2A120B1E-6512-1D1A-145C-955CF1C282AD}"/>
                </a:ext>
              </a:extLst>
            </p:cNvPr>
            <p:cNvSpPr/>
            <p:nvPr/>
          </p:nvSpPr>
          <p:spPr>
            <a:xfrm>
              <a:off x="3582482" y="1762405"/>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549;p54">
              <a:extLst>
                <a:ext uri="{FF2B5EF4-FFF2-40B4-BE49-F238E27FC236}">
                  <a16:creationId xmlns:a16="http://schemas.microsoft.com/office/drawing/2014/main" id="{470C04A4-FE56-8E4C-D854-166C42E57E1B}"/>
                </a:ext>
              </a:extLst>
            </p:cNvPr>
            <p:cNvSpPr/>
            <p:nvPr/>
          </p:nvSpPr>
          <p:spPr>
            <a:xfrm>
              <a:off x="3664951" y="1816208"/>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cxnSp>
        <p:nvCxnSpPr>
          <p:cNvPr id="38" name="Google Shape;2550;p54">
            <a:extLst>
              <a:ext uri="{FF2B5EF4-FFF2-40B4-BE49-F238E27FC236}">
                <a16:creationId xmlns:a16="http://schemas.microsoft.com/office/drawing/2014/main" id="{6D115195-290C-949A-67F5-E36FA0D403F5}"/>
              </a:ext>
            </a:extLst>
          </p:cNvPr>
          <p:cNvCxnSpPr>
            <a:endCxn id="31" idx="1"/>
          </p:cNvCxnSpPr>
          <p:nvPr/>
        </p:nvCxnSpPr>
        <p:spPr>
          <a:xfrm flipV="1">
            <a:off x="3859115" y="2106036"/>
            <a:ext cx="1480971" cy="168753"/>
          </a:xfrm>
          <a:prstGeom prst="bentConnector3">
            <a:avLst/>
          </a:prstGeom>
          <a:noFill/>
          <a:ln w="19046" cap="flat">
            <a:solidFill>
              <a:srgbClr val="80C2EE"/>
            </a:solidFill>
            <a:prstDash val="solid"/>
            <a:round/>
          </a:ln>
        </p:spPr>
      </p:cxnSp>
      <p:cxnSp>
        <p:nvCxnSpPr>
          <p:cNvPr id="39" name="Google Shape;2551;p54">
            <a:extLst>
              <a:ext uri="{FF2B5EF4-FFF2-40B4-BE49-F238E27FC236}">
                <a16:creationId xmlns:a16="http://schemas.microsoft.com/office/drawing/2014/main" id="{7DB0652F-3B4A-5678-9093-625D1FB5A422}"/>
              </a:ext>
            </a:extLst>
          </p:cNvPr>
          <p:cNvCxnSpPr>
            <a:stCxn id="31" idx="2"/>
            <a:endCxn id="17" idx="0"/>
          </p:cNvCxnSpPr>
          <p:nvPr/>
        </p:nvCxnSpPr>
        <p:spPr>
          <a:xfrm rot="5400000">
            <a:off x="4185549" y="1686540"/>
            <a:ext cx="810562" cy="2222243"/>
          </a:xfrm>
          <a:prstGeom prst="bentConnector3">
            <a:avLst>
              <a:gd name="adj1" fmla="val 50000"/>
            </a:avLst>
          </a:prstGeom>
          <a:noFill/>
          <a:ln w="19046" cap="flat">
            <a:solidFill>
              <a:srgbClr val="80C2EE"/>
            </a:solidFill>
            <a:prstDash val="solid"/>
            <a:round/>
          </a:ln>
        </p:spPr>
      </p:cxnSp>
      <p:cxnSp>
        <p:nvCxnSpPr>
          <p:cNvPr id="40" name="Google Shape;2552;p54">
            <a:extLst>
              <a:ext uri="{FF2B5EF4-FFF2-40B4-BE49-F238E27FC236}">
                <a16:creationId xmlns:a16="http://schemas.microsoft.com/office/drawing/2014/main" id="{5BA2A0DB-4500-88C0-73E6-D761CBE881AB}"/>
              </a:ext>
            </a:extLst>
          </p:cNvPr>
          <p:cNvCxnSpPr>
            <a:stCxn id="17" idx="3"/>
            <a:endCxn id="24" idx="1"/>
          </p:cNvCxnSpPr>
          <p:nvPr/>
        </p:nvCxnSpPr>
        <p:spPr>
          <a:xfrm flipV="1">
            <a:off x="3854964" y="3491412"/>
            <a:ext cx="1484190" cy="4325"/>
          </a:xfrm>
          <a:prstGeom prst="bentConnector3">
            <a:avLst>
              <a:gd name="adj1" fmla="val 50000"/>
            </a:avLst>
          </a:prstGeom>
          <a:noFill/>
          <a:ln w="19046" cap="flat">
            <a:solidFill>
              <a:srgbClr val="80C2EE"/>
            </a:solidFill>
            <a:prstDash val="solid"/>
            <a:round/>
          </a:ln>
        </p:spPr>
      </p:cxnSp>
      <p:sp>
        <p:nvSpPr>
          <p:cNvPr id="41" name="Google Shape;2553;p54">
            <a:extLst>
              <a:ext uri="{FF2B5EF4-FFF2-40B4-BE49-F238E27FC236}">
                <a16:creationId xmlns:a16="http://schemas.microsoft.com/office/drawing/2014/main" id="{7BB06B32-D227-56CC-FC9F-B4A86542C8E7}"/>
              </a:ext>
            </a:extLst>
          </p:cNvPr>
          <p:cNvSpPr txBox="1"/>
          <p:nvPr/>
        </p:nvSpPr>
        <p:spPr>
          <a:xfrm>
            <a:off x="3056180" y="1808299"/>
            <a:ext cx="776865" cy="61551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0" cap="none" spc="0" baseline="0">
                <a:solidFill>
                  <a:srgbClr val="FFFFFF"/>
                </a:solidFill>
                <a:uFillTx/>
                <a:latin typeface="Russo One"/>
                <a:ea typeface="Russo One"/>
                <a:cs typeface="Russo One"/>
              </a:rPr>
              <a:t>01 </a:t>
            </a:r>
          </a:p>
        </p:txBody>
      </p:sp>
      <p:cxnSp>
        <p:nvCxnSpPr>
          <p:cNvPr id="42" name="Conector: angular 41">
            <a:extLst>
              <a:ext uri="{FF2B5EF4-FFF2-40B4-BE49-F238E27FC236}">
                <a16:creationId xmlns:a16="http://schemas.microsoft.com/office/drawing/2014/main" id="{F33FCD0A-98ED-06CB-5DB6-E9906A1E9680}"/>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43" name="Conector: angular 42">
            <a:extLst>
              <a:ext uri="{FF2B5EF4-FFF2-40B4-BE49-F238E27FC236}">
                <a16:creationId xmlns:a16="http://schemas.microsoft.com/office/drawing/2014/main" id="{03652FEE-FED0-749E-61B9-B6D7447903DB}"/>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44" name="Grupo 43">
            <a:extLst>
              <a:ext uri="{FF2B5EF4-FFF2-40B4-BE49-F238E27FC236}">
                <a16:creationId xmlns:a16="http://schemas.microsoft.com/office/drawing/2014/main" id="{ABC5FF95-6F80-87B0-31ED-68AA8297EB92}"/>
              </a:ext>
            </a:extLst>
          </p:cNvPr>
          <p:cNvGrpSpPr/>
          <p:nvPr/>
        </p:nvGrpSpPr>
        <p:grpSpPr>
          <a:xfrm>
            <a:off x="128592" y="157167"/>
            <a:ext cx="606421" cy="592138"/>
            <a:chOff x="128592" y="157167"/>
            <a:chExt cx="606421" cy="592138"/>
          </a:xfrm>
        </p:grpSpPr>
        <p:sp>
          <p:nvSpPr>
            <p:cNvPr id="45" name="Freeform 11">
              <a:extLst>
                <a:ext uri="{FF2B5EF4-FFF2-40B4-BE49-F238E27FC236}">
                  <a16:creationId xmlns:a16="http://schemas.microsoft.com/office/drawing/2014/main" id="{EC7E03B1-900A-2961-661A-4C31AFFEAFB0}"/>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12">
              <a:extLst>
                <a:ext uri="{FF2B5EF4-FFF2-40B4-BE49-F238E27FC236}">
                  <a16:creationId xmlns:a16="http://schemas.microsoft.com/office/drawing/2014/main" id="{0F969724-BC8F-7091-D8B6-AEBE7E8EE79B}"/>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47" name="Grupo 46">
            <a:extLst>
              <a:ext uri="{FF2B5EF4-FFF2-40B4-BE49-F238E27FC236}">
                <a16:creationId xmlns:a16="http://schemas.microsoft.com/office/drawing/2014/main" id="{34434B29-7843-D678-8D6A-F076A9936287}"/>
              </a:ext>
            </a:extLst>
          </p:cNvPr>
          <p:cNvGrpSpPr/>
          <p:nvPr/>
        </p:nvGrpSpPr>
        <p:grpSpPr>
          <a:xfrm>
            <a:off x="8394694" y="175464"/>
            <a:ext cx="606430" cy="592138"/>
            <a:chOff x="8394694" y="175464"/>
            <a:chExt cx="606430" cy="592138"/>
          </a:xfrm>
        </p:grpSpPr>
        <p:sp>
          <p:nvSpPr>
            <p:cNvPr id="48" name="Freeform 11">
              <a:extLst>
                <a:ext uri="{FF2B5EF4-FFF2-40B4-BE49-F238E27FC236}">
                  <a16:creationId xmlns:a16="http://schemas.microsoft.com/office/drawing/2014/main" id="{D7FC26DD-07CB-59AA-BB1F-1DAB80EA05F0}"/>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12">
              <a:extLst>
                <a:ext uri="{FF2B5EF4-FFF2-40B4-BE49-F238E27FC236}">
                  <a16:creationId xmlns:a16="http://schemas.microsoft.com/office/drawing/2014/main" id="{1FE5410D-D1E0-130C-76D4-25EB0E7FBADF}"/>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50" name="Rectángulo 49">
            <a:extLst>
              <a:ext uri="{FF2B5EF4-FFF2-40B4-BE49-F238E27FC236}">
                <a16:creationId xmlns:a16="http://schemas.microsoft.com/office/drawing/2014/main" id="{AED92888-9965-F8ED-DD66-FA83A1B74FC4}"/>
              </a:ext>
            </a:extLst>
          </p:cNvPr>
          <p:cNvSpPr/>
          <p:nvPr/>
        </p:nvSpPr>
        <p:spPr>
          <a:xfrm>
            <a:off x="111108" y="483495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51" name="Rectángulo 50">
            <a:extLst>
              <a:ext uri="{FF2B5EF4-FFF2-40B4-BE49-F238E27FC236}">
                <a16:creationId xmlns:a16="http://schemas.microsoft.com/office/drawing/2014/main" id="{9ADD7DAE-8A87-189C-64AA-1DCCE29A8B0B}"/>
              </a:ext>
            </a:extLst>
          </p:cNvPr>
          <p:cNvSpPr/>
          <p:nvPr/>
        </p:nvSpPr>
        <p:spPr>
          <a:xfrm>
            <a:off x="719998" y="501692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52" name="Grupo 51">
            <a:extLst>
              <a:ext uri="{FF2B5EF4-FFF2-40B4-BE49-F238E27FC236}">
                <a16:creationId xmlns:a16="http://schemas.microsoft.com/office/drawing/2014/main" id="{8FD2B9F0-813A-65BD-D124-DE870F0BA413}"/>
              </a:ext>
            </a:extLst>
          </p:cNvPr>
          <p:cNvGrpSpPr/>
          <p:nvPr/>
        </p:nvGrpSpPr>
        <p:grpSpPr>
          <a:xfrm>
            <a:off x="8180048" y="4460680"/>
            <a:ext cx="891850" cy="461141"/>
            <a:chOff x="8180048" y="4460680"/>
            <a:chExt cx="891850" cy="461141"/>
          </a:xfrm>
        </p:grpSpPr>
        <p:sp>
          <p:nvSpPr>
            <p:cNvPr id="53" name="Freeform 73">
              <a:extLst>
                <a:ext uri="{FF2B5EF4-FFF2-40B4-BE49-F238E27FC236}">
                  <a16:creationId xmlns:a16="http://schemas.microsoft.com/office/drawing/2014/main" id="{A5F1A73F-651D-A2CB-2282-989F871C0FCA}"/>
                </a:ext>
              </a:extLst>
            </p:cNvPr>
            <p:cNvSpPr/>
            <p:nvPr/>
          </p:nvSpPr>
          <p:spPr>
            <a:xfrm>
              <a:off x="8636626" y="4460680"/>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74">
              <a:extLst>
                <a:ext uri="{FF2B5EF4-FFF2-40B4-BE49-F238E27FC236}">
                  <a16:creationId xmlns:a16="http://schemas.microsoft.com/office/drawing/2014/main" id="{4A841FB2-FA94-BB7F-998A-48E9DAD5ABA6}"/>
                </a:ext>
              </a:extLst>
            </p:cNvPr>
            <p:cNvSpPr/>
            <p:nvPr/>
          </p:nvSpPr>
          <p:spPr>
            <a:xfrm>
              <a:off x="8180048" y="461744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55" name="Rectángulo 54">
            <a:extLst>
              <a:ext uri="{FF2B5EF4-FFF2-40B4-BE49-F238E27FC236}">
                <a16:creationId xmlns:a16="http://schemas.microsoft.com/office/drawing/2014/main" id="{40F46165-E9F2-96BC-4360-85BC9A003456}"/>
              </a:ext>
            </a:extLst>
          </p:cNvPr>
          <p:cNvSpPr/>
          <p:nvPr/>
        </p:nvSpPr>
        <p:spPr>
          <a:xfrm>
            <a:off x="111108" y="453958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pSp>
        <p:nvGrpSpPr>
          <p:cNvPr id="2" name="Google Shape;2558;p55">
            <a:extLst>
              <a:ext uri="{FF2B5EF4-FFF2-40B4-BE49-F238E27FC236}">
                <a16:creationId xmlns:a16="http://schemas.microsoft.com/office/drawing/2014/main" id="{960DF73E-F0EC-7C67-C411-EFBACC026885}"/>
              </a:ext>
            </a:extLst>
          </p:cNvPr>
          <p:cNvGrpSpPr/>
          <p:nvPr/>
        </p:nvGrpSpPr>
        <p:grpSpPr>
          <a:xfrm>
            <a:off x="1136123" y="2376589"/>
            <a:ext cx="956709" cy="928856"/>
            <a:chOff x="1136123" y="2376589"/>
            <a:chExt cx="956709" cy="928856"/>
          </a:xfrm>
        </p:grpSpPr>
        <p:sp>
          <p:nvSpPr>
            <p:cNvPr id="3" name="Google Shape;2559;p55">
              <a:extLst>
                <a:ext uri="{FF2B5EF4-FFF2-40B4-BE49-F238E27FC236}">
                  <a16:creationId xmlns:a16="http://schemas.microsoft.com/office/drawing/2014/main" id="{26EADFBA-35B6-305D-A677-AED58F7CDFE0}"/>
                </a:ext>
              </a:extLst>
            </p:cNvPr>
            <p:cNvSpPr/>
            <p:nvPr/>
          </p:nvSpPr>
          <p:spPr>
            <a:xfrm>
              <a:off x="1164826" y="2376589"/>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2560;p55">
              <a:extLst>
                <a:ext uri="{FF2B5EF4-FFF2-40B4-BE49-F238E27FC236}">
                  <a16:creationId xmlns:a16="http://schemas.microsoft.com/office/drawing/2014/main" id="{E6A206F5-566D-E975-B8DC-72A580D7DE29}"/>
                </a:ext>
              </a:extLst>
            </p:cNvPr>
            <p:cNvSpPr/>
            <p:nvPr/>
          </p:nvSpPr>
          <p:spPr>
            <a:xfrm>
              <a:off x="1205179" y="2416914"/>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561;p55">
              <a:extLst>
                <a:ext uri="{FF2B5EF4-FFF2-40B4-BE49-F238E27FC236}">
                  <a16:creationId xmlns:a16="http://schemas.microsoft.com/office/drawing/2014/main" id="{BE5200A9-81D6-D9E7-B321-BFBA16205910}"/>
                </a:ext>
              </a:extLst>
            </p:cNvPr>
            <p:cNvSpPr/>
            <p:nvPr/>
          </p:nvSpPr>
          <p:spPr>
            <a:xfrm>
              <a:off x="1136123" y="2531680"/>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562;p55">
              <a:extLst>
                <a:ext uri="{FF2B5EF4-FFF2-40B4-BE49-F238E27FC236}">
                  <a16:creationId xmlns:a16="http://schemas.microsoft.com/office/drawing/2014/main" id="{FA9EEA75-8676-9920-6EFA-1305340A77AD}"/>
                </a:ext>
              </a:extLst>
            </p:cNvPr>
            <p:cNvSpPr/>
            <p:nvPr/>
          </p:nvSpPr>
          <p:spPr>
            <a:xfrm>
              <a:off x="1742233" y="2488292"/>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563;p55">
              <a:extLst>
                <a:ext uri="{FF2B5EF4-FFF2-40B4-BE49-F238E27FC236}">
                  <a16:creationId xmlns:a16="http://schemas.microsoft.com/office/drawing/2014/main" id="{49F0D3AB-20F8-8140-E44E-B6BA6A7A59E6}"/>
                </a:ext>
              </a:extLst>
            </p:cNvPr>
            <p:cNvSpPr/>
            <p:nvPr/>
          </p:nvSpPr>
          <p:spPr>
            <a:xfrm>
              <a:off x="1824703" y="2542096"/>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2564;p55">
            <a:extLst>
              <a:ext uri="{FF2B5EF4-FFF2-40B4-BE49-F238E27FC236}">
                <a16:creationId xmlns:a16="http://schemas.microsoft.com/office/drawing/2014/main" id="{A4E6893B-1368-7E8F-927B-1F56E17C331A}"/>
              </a:ext>
            </a:extLst>
          </p:cNvPr>
          <p:cNvGrpSpPr/>
          <p:nvPr/>
        </p:nvGrpSpPr>
        <p:grpSpPr>
          <a:xfrm>
            <a:off x="3107798" y="2376589"/>
            <a:ext cx="956709" cy="928856"/>
            <a:chOff x="3107798" y="2376589"/>
            <a:chExt cx="956709" cy="928856"/>
          </a:xfrm>
        </p:grpSpPr>
        <p:sp>
          <p:nvSpPr>
            <p:cNvPr id="9" name="Google Shape;2565;p55">
              <a:extLst>
                <a:ext uri="{FF2B5EF4-FFF2-40B4-BE49-F238E27FC236}">
                  <a16:creationId xmlns:a16="http://schemas.microsoft.com/office/drawing/2014/main" id="{3DDC9EA7-2E53-250E-C8F5-18A8323A39F8}"/>
                </a:ext>
              </a:extLst>
            </p:cNvPr>
            <p:cNvSpPr/>
            <p:nvPr/>
          </p:nvSpPr>
          <p:spPr>
            <a:xfrm>
              <a:off x="3136501" y="2376589"/>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566;p55">
              <a:extLst>
                <a:ext uri="{FF2B5EF4-FFF2-40B4-BE49-F238E27FC236}">
                  <a16:creationId xmlns:a16="http://schemas.microsoft.com/office/drawing/2014/main" id="{42C4224B-CBED-D234-B551-4FE74E220518}"/>
                </a:ext>
              </a:extLst>
            </p:cNvPr>
            <p:cNvSpPr/>
            <p:nvPr/>
          </p:nvSpPr>
          <p:spPr>
            <a:xfrm>
              <a:off x="3176854" y="2416914"/>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567;p55">
              <a:extLst>
                <a:ext uri="{FF2B5EF4-FFF2-40B4-BE49-F238E27FC236}">
                  <a16:creationId xmlns:a16="http://schemas.microsoft.com/office/drawing/2014/main" id="{E4DC6D9E-DA09-1B83-1DD8-BA1842060453}"/>
                </a:ext>
              </a:extLst>
            </p:cNvPr>
            <p:cNvSpPr/>
            <p:nvPr/>
          </p:nvSpPr>
          <p:spPr>
            <a:xfrm>
              <a:off x="3107798" y="2531680"/>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568;p55">
              <a:extLst>
                <a:ext uri="{FF2B5EF4-FFF2-40B4-BE49-F238E27FC236}">
                  <a16:creationId xmlns:a16="http://schemas.microsoft.com/office/drawing/2014/main" id="{D372B2DC-2791-6B1D-4D24-78C9134AA1B4}"/>
                </a:ext>
              </a:extLst>
            </p:cNvPr>
            <p:cNvSpPr/>
            <p:nvPr/>
          </p:nvSpPr>
          <p:spPr>
            <a:xfrm>
              <a:off x="3713908" y="2488292"/>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569;p55">
              <a:extLst>
                <a:ext uri="{FF2B5EF4-FFF2-40B4-BE49-F238E27FC236}">
                  <a16:creationId xmlns:a16="http://schemas.microsoft.com/office/drawing/2014/main" id="{0993F0B6-442C-E286-AD08-C4719A3F022C}"/>
                </a:ext>
              </a:extLst>
            </p:cNvPr>
            <p:cNvSpPr/>
            <p:nvPr/>
          </p:nvSpPr>
          <p:spPr>
            <a:xfrm>
              <a:off x="3796378" y="2542096"/>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570;p55">
            <a:extLst>
              <a:ext uri="{FF2B5EF4-FFF2-40B4-BE49-F238E27FC236}">
                <a16:creationId xmlns:a16="http://schemas.microsoft.com/office/drawing/2014/main" id="{97024237-0454-65EA-3C20-6EE5E7BE628B}"/>
              </a:ext>
            </a:extLst>
          </p:cNvPr>
          <p:cNvGrpSpPr/>
          <p:nvPr/>
        </p:nvGrpSpPr>
        <p:grpSpPr>
          <a:xfrm>
            <a:off x="7051240" y="2376589"/>
            <a:ext cx="956709" cy="928856"/>
            <a:chOff x="7051240" y="2376589"/>
            <a:chExt cx="956709" cy="928856"/>
          </a:xfrm>
        </p:grpSpPr>
        <p:sp>
          <p:nvSpPr>
            <p:cNvPr id="15" name="Google Shape;2571;p55">
              <a:extLst>
                <a:ext uri="{FF2B5EF4-FFF2-40B4-BE49-F238E27FC236}">
                  <a16:creationId xmlns:a16="http://schemas.microsoft.com/office/drawing/2014/main" id="{5AC833A3-6BD0-8362-2D8B-9C4FFCA06F78}"/>
                </a:ext>
              </a:extLst>
            </p:cNvPr>
            <p:cNvSpPr/>
            <p:nvPr/>
          </p:nvSpPr>
          <p:spPr>
            <a:xfrm>
              <a:off x="7079943" y="2376589"/>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572;p55">
              <a:extLst>
                <a:ext uri="{FF2B5EF4-FFF2-40B4-BE49-F238E27FC236}">
                  <a16:creationId xmlns:a16="http://schemas.microsoft.com/office/drawing/2014/main" id="{45F0DA4A-A696-5AC1-98B6-FE08A06F4CF6}"/>
                </a:ext>
              </a:extLst>
            </p:cNvPr>
            <p:cNvSpPr/>
            <p:nvPr/>
          </p:nvSpPr>
          <p:spPr>
            <a:xfrm>
              <a:off x="7120295" y="2416914"/>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573;p55">
              <a:extLst>
                <a:ext uri="{FF2B5EF4-FFF2-40B4-BE49-F238E27FC236}">
                  <a16:creationId xmlns:a16="http://schemas.microsoft.com/office/drawing/2014/main" id="{6E92A7B3-2BA5-E980-0086-93E7366918A2}"/>
                </a:ext>
              </a:extLst>
            </p:cNvPr>
            <p:cNvSpPr/>
            <p:nvPr/>
          </p:nvSpPr>
          <p:spPr>
            <a:xfrm>
              <a:off x="7051240" y="2531680"/>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574;p55">
              <a:extLst>
                <a:ext uri="{FF2B5EF4-FFF2-40B4-BE49-F238E27FC236}">
                  <a16:creationId xmlns:a16="http://schemas.microsoft.com/office/drawing/2014/main" id="{F747C696-29DF-BCC7-241A-B99FA9342313}"/>
                </a:ext>
              </a:extLst>
            </p:cNvPr>
            <p:cNvSpPr/>
            <p:nvPr/>
          </p:nvSpPr>
          <p:spPr>
            <a:xfrm>
              <a:off x="7657341" y="2488292"/>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575;p55">
              <a:extLst>
                <a:ext uri="{FF2B5EF4-FFF2-40B4-BE49-F238E27FC236}">
                  <a16:creationId xmlns:a16="http://schemas.microsoft.com/office/drawing/2014/main" id="{E1C072B6-7120-E3A2-2982-BF0E5776548E}"/>
                </a:ext>
              </a:extLst>
            </p:cNvPr>
            <p:cNvSpPr/>
            <p:nvPr/>
          </p:nvSpPr>
          <p:spPr>
            <a:xfrm>
              <a:off x="7739819" y="2542096"/>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2576;p55">
            <a:extLst>
              <a:ext uri="{FF2B5EF4-FFF2-40B4-BE49-F238E27FC236}">
                <a16:creationId xmlns:a16="http://schemas.microsoft.com/office/drawing/2014/main" id="{92CFD0BC-92CC-D1DB-980A-D24E4735315E}"/>
              </a:ext>
            </a:extLst>
          </p:cNvPr>
          <p:cNvGrpSpPr/>
          <p:nvPr/>
        </p:nvGrpSpPr>
        <p:grpSpPr>
          <a:xfrm>
            <a:off x="5079519" y="2376589"/>
            <a:ext cx="956709" cy="928856"/>
            <a:chOff x="5079519" y="2376589"/>
            <a:chExt cx="956709" cy="928856"/>
          </a:xfrm>
        </p:grpSpPr>
        <p:sp>
          <p:nvSpPr>
            <p:cNvPr id="21" name="Google Shape;2577;p55">
              <a:extLst>
                <a:ext uri="{FF2B5EF4-FFF2-40B4-BE49-F238E27FC236}">
                  <a16:creationId xmlns:a16="http://schemas.microsoft.com/office/drawing/2014/main" id="{19FD86EB-B382-FA2B-229E-912B1B21C7A5}"/>
                </a:ext>
              </a:extLst>
            </p:cNvPr>
            <p:cNvSpPr/>
            <p:nvPr/>
          </p:nvSpPr>
          <p:spPr>
            <a:xfrm>
              <a:off x="5108222" y="2376589"/>
              <a:ext cx="928006" cy="928856"/>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578;p55">
              <a:extLst>
                <a:ext uri="{FF2B5EF4-FFF2-40B4-BE49-F238E27FC236}">
                  <a16:creationId xmlns:a16="http://schemas.microsoft.com/office/drawing/2014/main" id="{9ED398A6-B55F-7C05-E6B8-F6C167602951}"/>
                </a:ext>
              </a:extLst>
            </p:cNvPr>
            <p:cNvSpPr/>
            <p:nvPr/>
          </p:nvSpPr>
          <p:spPr>
            <a:xfrm>
              <a:off x="5148565" y="2416914"/>
              <a:ext cx="847301" cy="84730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579;p55">
              <a:extLst>
                <a:ext uri="{FF2B5EF4-FFF2-40B4-BE49-F238E27FC236}">
                  <a16:creationId xmlns:a16="http://schemas.microsoft.com/office/drawing/2014/main" id="{D8231B42-02FD-AB16-66B9-1071201D079B}"/>
                </a:ext>
              </a:extLst>
            </p:cNvPr>
            <p:cNvSpPr/>
            <p:nvPr/>
          </p:nvSpPr>
          <p:spPr>
            <a:xfrm>
              <a:off x="5079519" y="2531680"/>
              <a:ext cx="835651" cy="73300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580;p55">
              <a:extLst>
                <a:ext uri="{FF2B5EF4-FFF2-40B4-BE49-F238E27FC236}">
                  <a16:creationId xmlns:a16="http://schemas.microsoft.com/office/drawing/2014/main" id="{5B5C6280-0280-1B0F-19B5-D999FC00437C}"/>
                </a:ext>
              </a:extLst>
            </p:cNvPr>
            <p:cNvSpPr/>
            <p:nvPr/>
          </p:nvSpPr>
          <p:spPr>
            <a:xfrm>
              <a:off x="5685620" y="2488292"/>
              <a:ext cx="241200" cy="238301"/>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581;p55">
              <a:extLst>
                <a:ext uri="{FF2B5EF4-FFF2-40B4-BE49-F238E27FC236}">
                  <a16:creationId xmlns:a16="http://schemas.microsoft.com/office/drawing/2014/main" id="{D28F28F5-2239-AB82-085B-C2F3FB3206AD}"/>
                </a:ext>
              </a:extLst>
            </p:cNvPr>
            <p:cNvSpPr/>
            <p:nvPr/>
          </p:nvSpPr>
          <p:spPr>
            <a:xfrm>
              <a:off x="5768090" y="2542096"/>
              <a:ext cx="113001" cy="127805"/>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6" name="Google Shape;2582;p55">
            <a:extLst>
              <a:ext uri="{FF2B5EF4-FFF2-40B4-BE49-F238E27FC236}">
                <a16:creationId xmlns:a16="http://schemas.microsoft.com/office/drawing/2014/main" id="{6E11F025-979A-9E89-D257-CBD13AC5A1FB}"/>
              </a:ext>
            </a:extLst>
          </p:cNvPr>
          <p:cNvSpPr txBox="1">
            <a:spLocks noGrp="1"/>
          </p:cNvSpPr>
          <p:nvPr>
            <p:ph type="title"/>
          </p:nvPr>
        </p:nvSpPr>
        <p:spPr/>
        <p:txBody>
          <a:bodyPr/>
          <a:lstStyle/>
          <a:p>
            <a:pPr lvl="0"/>
            <a:r>
              <a:rPr lang="en-US"/>
              <a:t>WEEKLY </a:t>
            </a:r>
            <a:r>
              <a:rPr lang="en-US">
                <a:solidFill>
                  <a:srgbClr val="D06DA2"/>
                </a:solidFill>
              </a:rPr>
              <a:t>TIMELINE</a:t>
            </a:r>
          </a:p>
        </p:txBody>
      </p:sp>
      <p:cxnSp>
        <p:nvCxnSpPr>
          <p:cNvPr id="27" name="Google Shape;2583;p55">
            <a:extLst>
              <a:ext uri="{FF2B5EF4-FFF2-40B4-BE49-F238E27FC236}">
                <a16:creationId xmlns:a16="http://schemas.microsoft.com/office/drawing/2014/main" id="{583F2D31-AFAD-FF6E-1684-77284FA6DC5C}"/>
              </a:ext>
            </a:extLst>
          </p:cNvPr>
          <p:cNvCxnSpPr/>
          <p:nvPr/>
        </p:nvCxnSpPr>
        <p:spPr>
          <a:xfrm>
            <a:off x="2092833" y="2847971"/>
            <a:ext cx="1014901" cy="0"/>
          </a:xfrm>
          <a:prstGeom prst="straightConnector1">
            <a:avLst/>
          </a:prstGeom>
          <a:noFill/>
          <a:ln w="19046" cap="flat">
            <a:solidFill>
              <a:srgbClr val="80C2EE"/>
            </a:solidFill>
            <a:prstDash val="solid"/>
            <a:round/>
          </a:ln>
        </p:spPr>
      </p:cxnSp>
      <p:cxnSp>
        <p:nvCxnSpPr>
          <p:cNvPr id="28" name="Google Shape;2586;p55">
            <a:extLst>
              <a:ext uri="{FF2B5EF4-FFF2-40B4-BE49-F238E27FC236}">
                <a16:creationId xmlns:a16="http://schemas.microsoft.com/office/drawing/2014/main" id="{9EB2CD49-B491-3BBD-A231-B5F53BAAED06}"/>
              </a:ext>
            </a:extLst>
          </p:cNvPr>
          <p:cNvCxnSpPr/>
          <p:nvPr/>
        </p:nvCxnSpPr>
        <p:spPr>
          <a:xfrm>
            <a:off x="4064508" y="2847971"/>
            <a:ext cx="1014901" cy="0"/>
          </a:xfrm>
          <a:prstGeom prst="straightConnector1">
            <a:avLst/>
          </a:prstGeom>
          <a:noFill/>
          <a:ln w="19046" cap="flat">
            <a:solidFill>
              <a:srgbClr val="80C2EE"/>
            </a:solidFill>
            <a:prstDash val="solid"/>
            <a:round/>
          </a:ln>
        </p:spPr>
      </p:cxnSp>
      <p:cxnSp>
        <p:nvCxnSpPr>
          <p:cNvPr id="29" name="Google Shape;2587;p55">
            <a:extLst>
              <a:ext uri="{FF2B5EF4-FFF2-40B4-BE49-F238E27FC236}">
                <a16:creationId xmlns:a16="http://schemas.microsoft.com/office/drawing/2014/main" id="{53094CC7-CF16-BDFC-144A-7D4095FC7AE4}"/>
              </a:ext>
            </a:extLst>
          </p:cNvPr>
          <p:cNvCxnSpPr/>
          <p:nvPr/>
        </p:nvCxnSpPr>
        <p:spPr>
          <a:xfrm>
            <a:off x="6036256" y="2847971"/>
            <a:ext cx="1014901" cy="0"/>
          </a:xfrm>
          <a:prstGeom prst="straightConnector1">
            <a:avLst/>
          </a:prstGeom>
          <a:noFill/>
          <a:ln w="19046" cap="flat">
            <a:solidFill>
              <a:srgbClr val="80C2EE"/>
            </a:solidFill>
            <a:prstDash val="solid"/>
            <a:round/>
          </a:ln>
        </p:spPr>
      </p:cxnSp>
      <p:cxnSp>
        <p:nvCxnSpPr>
          <p:cNvPr id="30" name="Google Shape;2588;p55">
            <a:extLst>
              <a:ext uri="{FF2B5EF4-FFF2-40B4-BE49-F238E27FC236}">
                <a16:creationId xmlns:a16="http://schemas.microsoft.com/office/drawing/2014/main" id="{CD2D9945-3F40-43F8-A23F-B7D360CFEFEC}"/>
              </a:ext>
            </a:extLst>
          </p:cNvPr>
          <p:cNvCxnSpPr>
            <a:endCxn id="34" idx="0"/>
          </p:cNvCxnSpPr>
          <p:nvPr/>
        </p:nvCxnSpPr>
        <p:spPr>
          <a:xfrm>
            <a:off x="1614373" y="3326322"/>
            <a:ext cx="1500" cy="521701"/>
          </a:xfrm>
          <a:prstGeom prst="straightConnector1">
            <a:avLst/>
          </a:prstGeom>
          <a:noFill/>
          <a:ln w="19046" cap="flat">
            <a:solidFill>
              <a:srgbClr val="80C2EE"/>
            </a:solidFill>
            <a:prstDash val="solid"/>
            <a:round/>
            <a:tailEnd type="arrow"/>
          </a:ln>
        </p:spPr>
      </p:cxnSp>
      <p:cxnSp>
        <p:nvCxnSpPr>
          <p:cNvPr id="31" name="Google Shape;2590;p55">
            <a:extLst>
              <a:ext uri="{FF2B5EF4-FFF2-40B4-BE49-F238E27FC236}">
                <a16:creationId xmlns:a16="http://schemas.microsoft.com/office/drawing/2014/main" id="{C6AF4971-404F-A42A-2512-676F26D7A89B}"/>
              </a:ext>
            </a:extLst>
          </p:cNvPr>
          <p:cNvCxnSpPr>
            <a:stCxn id="36" idx="2"/>
          </p:cNvCxnSpPr>
          <p:nvPr/>
        </p:nvCxnSpPr>
        <p:spPr>
          <a:xfrm flipH="1">
            <a:off x="3586148" y="1847928"/>
            <a:ext cx="1" cy="521693"/>
          </a:xfrm>
          <a:prstGeom prst="straightConnector1">
            <a:avLst/>
          </a:prstGeom>
          <a:noFill/>
          <a:ln w="19046" cap="flat">
            <a:solidFill>
              <a:srgbClr val="80C2EE"/>
            </a:solidFill>
            <a:prstDash val="solid"/>
            <a:round/>
            <a:headEnd type="arrow"/>
          </a:ln>
        </p:spPr>
      </p:cxnSp>
      <p:cxnSp>
        <p:nvCxnSpPr>
          <p:cNvPr id="32" name="Google Shape;2592;p55">
            <a:extLst>
              <a:ext uri="{FF2B5EF4-FFF2-40B4-BE49-F238E27FC236}">
                <a16:creationId xmlns:a16="http://schemas.microsoft.com/office/drawing/2014/main" id="{9575FC8E-0363-EA9F-5456-5261DAD5E338}"/>
              </a:ext>
            </a:extLst>
          </p:cNvPr>
          <p:cNvCxnSpPr>
            <a:endCxn id="41" idx="0"/>
          </p:cNvCxnSpPr>
          <p:nvPr/>
        </p:nvCxnSpPr>
        <p:spPr>
          <a:xfrm>
            <a:off x="7529571" y="3326322"/>
            <a:ext cx="10" cy="521701"/>
          </a:xfrm>
          <a:prstGeom prst="straightConnector1">
            <a:avLst/>
          </a:prstGeom>
          <a:noFill/>
          <a:ln w="19046" cap="flat">
            <a:solidFill>
              <a:srgbClr val="80C2EE"/>
            </a:solidFill>
            <a:prstDash val="solid"/>
            <a:round/>
            <a:tailEnd type="arrow"/>
          </a:ln>
        </p:spPr>
      </p:cxnSp>
      <p:cxnSp>
        <p:nvCxnSpPr>
          <p:cNvPr id="33" name="Google Shape;2595;p55">
            <a:extLst>
              <a:ext uri="{FF2B5EF4-FFF2-40B4-BE49-F238E27FC236}">
                <a16:creationId xmlns:a16="http://schemas.microsoft.com/office/drawing/2014/main" id="{21B6DF8A-E0DD-3162-0607-57D9CE6D49B1}"/>
              </a:ext>
            </a:extLst>
          </p:cNvPr>
          <p:cNvCxnSpPr>
            <a:stCxn id="37" idx="2"/>
          </p:cNvCxnSpPr>
          <p:nvPr/>
        </p:nvCxnSpPr>
        <p:spPr>
          <a:xfrm flipH="1">
            <a:off x="5557823" y="1847928"/>
            <a:ext cx="1" cy="521693"/>
          </a:xfrm>
          <a:prstGeom prst="straightConnector1">
            <a:avLst/>
          </a:prstGeom>
          <a:noFill/>
          <a:ln w="19046" cap="flat">
            <a:solidFill>
              <a:srgbClr val="80C2EE"/>
            </a:solidFill>
            <a:prstDash val="solid"/>
            <a:round/>
            <a:headEnd type="arrow"/>
          </a:ln>
        </p:spPr>
      </p:cxnSp>
      <p:sp>
        <p:nvSpPr>
          <p:cNvPr id="34" name="Google Shape;2589;p55">
            <a:extLst>
              <a:ext uri="{FF2B5EF4-FFF2-40B4-BE49-F238E27FC236}">
                <a16:creationId xmlns:a16="http://schemas.microsoft.com/office/drawing/2014/main" id="{72760E38-8EF3-6B96-51B5-81718079003D}"/>
              </a:ext>
            </a:extLst>
          </p:cNvPr>
          <p:cNvSpPr txBox="1"/>
          <p:nvPr/>
        </p:nvSpPr>
        <p:spPr>
          <a:xfrm>
            <a:off x="821771" y="3848023"/>
            <a:ext cx="1588203" cy="590702"/>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Jupiter is the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biggest planet</a:t>
            </a:r>
          </a:p>
        </p:txBody>
      </p:sp>
      <p:sp>
        <p:nvSpPr>
          <p:cNvPr id="35" name="Google Shape;2598;p55">
            <a:extLst>
              <a:ext uri="{FF2B5EF4-FFF2-40B4-BE49-F238E27FC236}">
                <a16:creationId xmlns:a16="http://schemas.microsoft.com/office/drawing/2014/main" id="{92938232-2463-035B-BD0C-2EDB3EDF3822}"/>
              </a:ext>
            </a:extLst>
          </p:cNvPr>
          <p:cNvSpPr txBox="1">
            <a:spLocks noGrp="1"/>
          </p:cNvSpPr>
          <p:nvPr>
            <p:ph type="title" idx="4294967295"/>
          </p:nvPr>
        </p:nvSpPr>
        <p:spPr>
          <a:xfrm>
            <a:off x="1136123" y="2634679"/>
            <a:ext cx="956700" cy="426604"/>
          </a:xfrm>
        </p:spPr>
        <p:txBody>
          <a:bodyPr anchorCtr="1"/>
          <a:lstStyle/>
          <a:p>
            <a:pPr lvl="0" algn="ctr"/>
            <a:r>
              <a:rPr lang="en-US" sz="2000">
                <a:solidFill>
                  <a:srgbClr val="FFFFFF"/>
                </a:solidFill>
              </a:rPr>
              <a:t>DAY 1</a:t>
            </a:r>
          </a:p>
        </p:txBody>
      </p:sp>
      <p:sp>
        <p:nvSpPr>
          <p:cNvPr id="36" name="Google Shape;2591;p55">
            <a:extLst>
              <a:ext uri="{FF2B5EF4-FFF2-40B4-BE49-F238E27FC236}">
                <a16:creationId xmlns:a16="http://schemas.microsoft.com/office/drawing/2014/main" id="{96864CAD-F1FD-9514-6107-2CDF8EB865DB}"/>
              </a:ext>
            </a:extLst>
          </p:cNvPr>
          <p:cNvSpPr txBox="1"/>
          <p:nvPr/>
        </p:nvSpPr>
        <p:spPr>
          <a:xfrm>
            <a:off x="2792047" y="1257226"/>
            <a:ext cx="1588203" cy="590702"/>
          </a:xfrm>
          <a:prstGeom prst="rect">
            <a:avLst/>
          </a:prstGeom>
          <a:noFill/>
          <a:ln cap="flat">
            <a:noFill/>
          </a:ln>
        </p:spPr>
        <p:txBody>
          <a:bodyPr vert="horz" wrap="square" lIns="182870" tIns="91421" rIns="182870"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Mars is a very cold place</a:t>
            </a:r>
          </a:p>
        </p:txBody>
      </p:sp>
      <p:sp>
        <p:nvSpPr>
          <p:cNvPr id="37" name="Google Shape;2596;p55">
            <a:extLst>
              <a:ext uri="{FF2B5EF4-FFF2-40B4-BE49-F238E27FC236}">
                <a16:creationId xmlns:a16="http://schemas.microsoft.com/office/drawing/2014/main" id="{05233C53-127A-019A-FD14-C430D86F216D}"/>
              </a:ext>
            </a:extLst>
          </p:cNvPr>
          <p:cNvSpPr txBox="1"/>
          <p:nvPr/>
        </p:nvSpPr>
        <p:spPr>
          <a:xfrm>
            <a:off x="4763722" y="1257226"/>
            <a:ext cx="1588203" cy="590702"/>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has 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beautiful name</a:t>
            </a:r>
          </a:p>
        </p:txBody>
      </p:sp>
      <p:sp>
        <p:nvSpPr>
          <p:cNvPr id="38" name="Google Shape;2599;p55">
            <a:extLst>
              <a:ext uri="{FF2B5EF4-FFF2-40B4-BE49-F238E27FC236}">
                <a16:creationId xmlns:a16="http://schemas.microsoft.com/office/drawing/2014/main" id="{2B43C7CC-E532-E959-1C06-CEF0DC2038B2}"/>
              </a:ext>
            </a:extLst>
          </p:cNvPr>
          <p:cNvSpPr txBox="1">
            <a:spLocks noGrp="1"/>
          </p:cNvSpPr>
          <p:nvPr>
            <p:ph type="title" idx="4294967295"/>
          </p:nvPr>
        </p:nvSpPr>
        <p:spPr>
          <a:xfrm>
            <a:off x="3107798" y="2634679"/>
            <a:ext cx="956700" cy="426604"/>
          </a:xfrm>
        </p:spPr>
        <p:txBody>
          <a:bodyPr anchorCtr="1"/>
          <a:lstStyle/>
          <a:p>
            <a:pPr lvl="0" algn="ctr"/>
            <a:r>
              <a:rPr lang="en-US" sz="2000">
                <a:solidFill>
                  <a:srgbClr val="FFFFFF"/>
                </a:solidFill>
              </a:rPr>
              <a:t>DAY 2</a:t>
            </a:r>
          </a:p>
        </p:txBody>
      </p:sp>
      <p:sp>
        <p:nvSpPr>
          <p:cNvPr id="39" name="Google Shape;2600;p55">
            <a:extLst>
              <a:ext uri="{FF2B5EF4-FFF2-40B4-BE49-F238E27FC236}">
                <a16:creationId xmlns:a16="http://schemas.microsoft.com/office/drawing/2014/main" id="{BD2A7441-1592-0116-F6C2-29A0C30DB15A}"/>
              </a:ext>
            </a:extLst>
          </p:cNvPr>
          <p:cNvSpPr txBox="1">
            <a:spLocks noGrp="1"/>
          </p:cNvSpPr>
          <p:nvPr>
            <p:ph type="title" idx="4294967295"/>
          </p:nvPr>
        </p:nvSpPr>
        <p:spPr>
          <a:xfrm>
            <a:off x="5079473" y="2634679"/>
            <a:ext cx="956700" cy="426604"/>
          </a:xfrm>
        </p:spPr>
        <p:txBody>
          <a:bodyPr anchorCtr="1"/>
          <a:lstStyle/>
          <a:p>
            <a:pPr lvl="0" algn="ctr"/>
            <a:r>
              <a:rPr lang="en-US" sz="2000">
                <a:solidFill>
                  <a:srgbClr val="FFFFFF"/>
                </a:solidFill>
              </a:rPr>
              <a:t>DAY 3</a:t>
            </a:r>
          </a:p>
        </p:txBody>
      </p:sp>
      <p:sp>
        <p:nvSpPr>
          <p:cNvPr id="40" name="Google Shape;2601;p55">
            <a:extLst>
              <a:ext uri="{FF2B5EF4-FFF2-40B4-BE49-F238E27FC236}">
                <a16:creationId xmlns:a16="http://schemas.microsoft.com/office/drawing/2014/main" id="{B0E68E6C-BB55-972C-9EA4-09AB1A3DE83B}"/>
              </a:ext>
            </a:extLst>
          </p:cNvPr>
          <p:cNvSpPr txBox="1">
            <a:spLocks noGrp="1"/>
          </p:cNvSpPr>
          <p:nvPr>
            <p:ph type="title" idx="4294967295"/>
          </p:nvPr>
        </p:nvSpPr>
        <p:spPr>
          <a:xfrm>
            <a:off x="6987424" y="2634679"/>
            <a:ext cx="1128817" cy="426604"/>
          </a:xfrm>
        </p:spPr>
        <p:txBody>
          <a:bodyPr anchorCtr="1"/>
          <a:lstStyle/>
          <a:p>
            <a:pPr lvl="0" algn="ctr"/>
            <a:r>
              <a:rPr lang="en-US" sz="2000">
                <a:solidFill>
                  <a:srgbClr val="FFFFFF"/>
                </a:solidFill>
              </a:rPr>
              <a:t>DAY 4</a:t>
            </a:r>
          </a:p>
        </p:txBody>
      </p:sp>
      <p:sp>
        <p:nvSpPr>
          <p:cNvPr id="41" name="Google Shape;2594;p55">
            <a:extLst>
              <a:ext uri="{FF2B5EF4-FFF2-40B4-BE49-F238E27FC236}">
                <a16:creationId xmlns:a16="http://schemas.microsoft.com/office/drawing/2014/main" id="{2C43FC6E-0FEA-C0C8-6D7B-AE6FAC1E0ECC}"/>
              </a:ext>
            </a:extLst>
          </p:cNvPr>
          <p:cNvSpPr txBox="1"/>
          <p:nvPr/>
        </p:nvSpPr>
        <p:spPr>
          <a:xfrm>
            <a:off x="6735479" y="3848023"/>
            <a:ext cx="1588203" cy="590702"/>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smallest planet</a:t>
            </a:r>
          </a:p>
        </p:txBody>
      </p:sp>
      <p:grpSp>
        <p:nvGrpSpPr>
          <p:cNvPr id="42" name="Google Shape;2602;p55">
            <a:extLst>
              <a:ext uri="{FF2B5EF4-FFF2-40B4-BE49-F238E27FC236}">
                <a16:creationId xmlns:a16="http://schemas.microsoft.com/office/drawing/2014/main" id="{EAB81823-8667-2FC3-F63B-B621385EA883}"/>
              </a:ext>
            </a:extLst>
          </p:cNvPr>
          <p:cNvGrpSpPr/>
          <p:nvPr/>
        </p:nvGrpSpPr>
        <p:grpSpPr>
          <a:xfrm>
            <a:off x="7337822" y="1367073"/>
            <a:ext cx="383571" cy="371018"/>
            <a:chOff x="7337822" y="1367073"/>
            <a:chExt cx="383571" cy="371018"/>
          </a:xfrm>
        </p:grpSpPr>
        <p:sp>
          <p:nvSpPr>
            <p:cNvPr id="43" name="Google Shape;2603;p55">
              <a:extLst>
                <a:ext uri="{FF2B5EF4-FFF2-40B4-BE49-F238E27FC236}">
                  <a16:creationId xmlns:a16="http://schemas.microsoft.com/office/drawing/2014/main" id="{F1BA9475-0224-AD5F-3B52-C9F28502481E}"/>
                </a:ext>
              </a:extLst>
            </p:cNvPr>
            <p:cNvSpPr/>
            <p:nvPr/>
          </p:nvSpPr>
          <p:spPr>
            <a:xfrm>
              <a:off x="7584307" y="1367878"/>
              <a:ext cx="137086" cy="136245"/>
            </a:xfrm>
            <a:custGeom>
              <a:avLst/>
              <a:gdLst>
                <a:gd name="f0" fmla="val w"/>
                <a:gd name="f1" fmla="val h"/>
                <a:gd name="f2" fmla="val 0"/>
                <a:gd name="f3" fmla="val 3907"/>
                <a:gd name="f4" fmla="val 3883"/>
                <a:gd name="f5" fmla="val 2501"/>
                <a:gd name="f6" fmla="val 1"/>
                <a:gd name="f7" fmla="val 2120"/>
                <a:gd name="f8" fmla="val 1763"/>
                <a:gd name="f9" fmla="val 144"/>
                <a:gd name="f10" fmla="val 1501"/>
                <a:gd name="f11" fmla="val 406"/>
                <a:gd name="f12" fmla="val 1906"/>
                <a:gd name="f13" fmla="val 2001"/>
                <a:gd name="f14" fmla="val 3501"/>
                <a:gd name="f15" fmla="val 2406"/>
                <a:gd name="f16" fmla="val 3763"/>
                <a:gd name="f17" fmla="val 2144"/>
                <a:gd name="f18" fmla="val 3906"/>
                <a:gd name="f19" fmla="val 1382"/>
                <a:gd name="f20" fmla="val 620"/>
                <a:gd name="f21" fmla="val 3287"/>
                <a:gd name="f22" fmla="*/ f0 1 3907"/>
                <a:gd name="f23" fmla="*/ f1 1 3883"/>
                <a:gd name="f24" fmla="val f2"/>
                <a:gd name="f25" fmla="val f3"/>
                <a:gd name="f26" fmla="val f4"/>
                <a:gd name="f27" fmla="+- f26 0 f24"/>
                <a:gd name="f28" fmla="+- f25 0 f24"/>
                <a:gd name="f29" fmla="*/ f28 1 3907"/>
                <a:gd name="f30" fmla="*/ f27 1 3883"/>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907" h="3883">
                  <a:moveTo>
                    <a:pt x="f5" y="f6"/>
                  </a:moveTo>
                  <a:cubicBezTo>
                    <a:pt x="f7" y="f6"/>
                    <a:pt x="f8" y="f9"/>
                    <a:pt x="f10" y="f11"/>
                  </a:cubicBezTo>
                  <a:lnTo>
                    <a:pt x="f2" y="f12"/>
                  </a:lnTo>
                  <a:lnTo>
                    <a:pt x="f13" y="f4"/>
                  </a:lnTo>
                  <a:lnTo>
                    <a:pt x="f14" y="f15"/>
                  </a:lnTo>
                  <a:cubicBezTo>
                    <a:pt x="f16" y="f17"/>
                    <a:pt x="f18" y="f8"/>
                    <a:pt x="f18" y="f19"/>
                  </a:cubicBezTo>
                  <a:cubicBezTo>
                    <a:pt x="f18" y="f20"/>
                    <a:pt x="f21" y="f6"/>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604;p55">
              <a:extLst>
                <a:ext uri="{FF2B5EF4-FFF2-40B4-BE49-F238E27FC236}">
                  <a16:creationId xmlns:a16="http://schemas.microsoft.com/office/drawing/2014/main" id="{3CEDD5B0-DEBE-00C7-D496-F9EC09502117}"/>
                </a:ext>
              </a:extLst>
            </p:cNvPr>
            <p:cNvSpPr/>
            <p:nvPr/>
          </p:nvSpPr>
          <p:spPr>
            <a:xfrm>
              <a:off x="7549222" y="1452295"/>
              <a:ext cx="87754" cy="87754"/>
            </a:xfrm>
            <a:custGeom>
              <a:avLst/>
              <a:gdLst>
                <a:gd name="f0" fmla="val w"/>
                <a:gd name="f1" fmla="val h"/>
                <a:gd name="f2" fmla="val 0"/>
                <a:gd name="f3" fmla="val 2501"/>
                <a:gd name="f4" fmla="val 500"/>
                <a:gd name="f5" fmla="val 2001"/>
                <a:gd name="f6" fmla="*/ f0 1 2501"/>
                <a:gd name="f7" fmla="*/ f1 1 2501"/>
                <a:gd name="f8" fmla="val f2"/>
                <a:gd name="f9" fmla="val f3"/>
                <a:gd name="f10" fmla="+- f9 0 f8"/>
                <a:gd name="f11" fmla="*/ f10 1 2501"/>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2501" h="2501">
                  <a:moveTo>
                    <a:pt x="f4" y="f2"/>
                  </a:moveTo>
                  <a:lnTo>
                    <a:pt x="f2" y="f4"/>
                  </a:lnTo>
                  <a:lnTo>
                    <a:pt x="f5" y="f3"/>
                  </a:lnTo>
                  <a:lnTo>
                    <a:pt x="f3" y="f5"/>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605;p55">
              <a:extLst>
                <a:ext uri="{FF2B5EF4-FFF2-40B4-BE49-F238E27FC236}">
                  <a16:creationId xmlns:a16="http://schemas.microsoft.com/office/drawing/2014/main" id="{0BBC4486-66E0-FCC7-A42A-9D6DDAFBC8CA}"/>
                </a:ext>
              </a:extLst>
            </p:cNvPr>
            <p:cNvSpPr/>
            <p:nvPr/>
          </p:nvSpPr>
          <p:spPr>
            <a:xfrm>
              <a:off x="7337822" y="1367073"/>
              <a:ext cx="142070" cy="137050"/>
            </a:xfrm>
            <a:custGeom>
              <a:avLst/>
              <a:gdLst>
                <a:gd name="f0" fmla="val w"/>
                <a:gd name="f1" fmla="val h"/>
                <a:gd name="f2" fmla="val 0"/>
                <a:gd name="f3" fmla="val 4049"/>
                <a:gd name="f4" fmla="val 3906"/>
                <a:gd name="f5" fmla="val 1563"/>
                <a:gd name="f6" fmla="val 1203"/>
                <a:gd name="f7" fmla="val 846"/>
                <a:gd name="f8" fmla="val 143"/>
                <a:gd name="f9" fmla="val 572"/>
                <a:gd name="f10" fmla="val 429"/>
                <a:gd name="f11" fmla="val 1000"/>
                <a:gd name="f12" fmla="val 1881"/>
                <a:gd name="f13" fmla="val 2429"/>
                <a:gd name="f14" fmla="val 2072"/>
                <a:gd name="f15" fmla="val 1929"/>
                <a:gd name="f16" fmla="val 2572"/>
                <a:gd name="f17" fmla="val 2286"/>
                <a:gd name="f18" fmla="val 1923"/>
                <a:gd name="f19" fmla="*/ f0 1 4049"/>
                <a:gd name="f20" fmla="*/ f1 1 3906"/>
                <a:gd name="f21" fmla="val f2"/>
                <a:gd name="f22" fmla="val f3"/>
                <a:gd name="f23" fmla="val f4"/>
                <a:gd name="f24" fmla="+- f23 0 f21"/>
                <a:gd name="f25" fmla="+- f22 0 f21"/>
                <a:gd name="f26" fmla="*/ f25 1 4049"/>
                <a:gd name="f27" fmla="*/ f24 1 390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49" h="3906">
                  <a:moveTo>
                    <a:pt x="f5" y="f2"/>
                  </a:moveTo>
                  <a:cubicBezTo>
                    <a:pt x="f6" y="f2"/>
                    <a:pt x="f7" y="f8"/>
                    <a:pt x="f9" y="f10"/>
                  </a:cubicBezTo>
                  <a:cubicBezTo>
                    <a:pt x="f2" y="f11"/>
                    <a:pt x="f2" y="f12"/>
                    <a:pt x="f9" y="f13"/>
                  </a:cubicBezTo>
                  <a:lnTo>
                    <a:pt x="f14" y="f4"/>
                  </a:lnTo>
                  <a:lnTo>
                    <a:pt x="f3" y="f15"/>
                  </a:lnTo>
                  <a:lnTo>
                    <a:pt x="f16" y="f10"/>
                  </a:lnTo>
                  <a:cubicBezTo>
                    <a:pt x="f17" y="f8"/>
                    <a:pt x="f18"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606;p55">
              <a:extLst>
                <a:ext uri="{FF2B5EF4-FFF2-40B4-BE49-F238E27FC236}">
                  <a16:creationId xmlns:a16="http://schemas.microsoft.com/office/drawing/2014/main" id="{B52D9D6F-1B2F-0211-C59C-6EA3B271FBBE}"/>
                </a:ext>
              </a:extLst>
            </p:cNvPr>
            <p:cNvSpPr/>
            <p:nvPr/>
          </p:nvSpPr>
          <p:spPr>
            <a:xfrm>
              <a:off x="7427223" y="1452295"/>
              <a:ext cx="87754" cy="87754"/>
            </a:xfrm>
            <a:custGeom>
              <a:avLst/>
              <a:gdLst>
                <a:gd name="f0" fmla="val w"/>
                <a:gd name="f1" fmla="val h"/>
                <a:gd name="f2" fmla="val 0"/>
                <a:gd name="f3" fmla="val 2501"/>
                <a:gd name="f4" fmla="val 1977"/>
                <a:gd name="f5" fmla="val 2001"/>
                <a:gd name="f6" fmla="val 500"/>
                <a:gd name="f7" fmla="*/ f0 1 2501"/>
                <a:gd name="f8" fmla="*/ f1 1 2501"/>
                <a:gd name="f9" fmla="val f2"/>
                <a:gd name="f10" fmla="val f3"/>
                <a:gd name="f11" fmla="+- f10 0 f9"/>
                <a:gd name="f12" fmla="*/ f11 1 2501"/>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2501" h="2501">
                  <a:moveTo>
                    <a:pt x="f4" y="f2"/>
                  </a:moveTo>
                  <a:lnTo>
                    <a:pt x="f2" y="f5"/>
                  </a:lnTo>
                  <a:lnTo>
                    <a:pt x="f6" y="f3"/>
                  </a:lnTo>
                  <a:lnTo>
                    <a:pt x="f3" y="f6"/>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607;p55">
              <a:extLst>
                <a:ext uri="{FF2B5EF4-FFF2-40B4-BE49-F238E27FC236}">
                  <a16:creationId xmlns:a16="http://schemas.microsoft.com/office/drawing/2014/main" id="{91826882-E588-E819-C5C6-A679A16326FC}"/>
                </a:ext>
              </a:extLst>
            </p:cNvPr>
            <p:cNvSpPr/>
            <p:nvPr/>
          </p:nvSpPr>
          <p:spPr>
            <a:xfrm>
              <a:off x="7519961" y="1565105"/>
              <a:ext cx="25118" cy="25091"/>
            </a:xfrm>
            <a:custGeom>
              <a:avLst/>
              <a:gdLst>
                <a:gd name="f0" fmla="val w"/>
                <a:gd name="f1" fmla="val h"/>
                <a:gd name="f2" fmla="val 0"/>
                <a:gd name="f3" fmla="val 716"/>
                <a:gd name="f4" fmla="val 715"/>
                <a:gd name="f5" fmla="val 1"/>
                <a:gd name="f6" fmla="*/ f0 1 716"/>
                <a:gd name="f7" fmla="*/ f1 1 715"/>
                <a:gd name="f8" fmla="val f2"/>
                <a:gd name="f9" fmla="val f3"/>
                <a:gd name="f10" fmla="val f4"/>
                <a:gd name="f11" fmla="+- f10 0 f8"/>
                <a:gd name="f12" fmla="+- f9 0 f8"/>
                <a:gd name="f13" fmla="*/ f12 1 716"/>
                <a:gd name="f14" fmla="*/ f11 1 71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16" h="715">
                  <a:moveTo>
                    <a:pt x="f5" y="f2"/>
                  </a:moveTo>
                  <a:lnTo>
                    <a:pt x="f5" y="f4"/>
                  </a:lnTo>
                  <a:lnTo>
                    <a:pt x="f4" y="f4"/>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608;p55">
              <a:extLst>
                <a:ext uri="{FF2B5EF4-FFF2-40B4-BE49-F238E27FC236}">
                  <a16:creationId xmlns:a16="http://schemas.microsoft.com/office/drawing/2014/main" id="{81F7BE79-87E5-19A0-B6BE-10B3EA47D8E5}"/>
                </a:ext>
              </a:extLst>
            </p:cNvPr>
            <p:cNvSpPr/>
            <p:nvPr/>
          </p:nvSpPr>
          <p:spPr>
            <a:xfrm>
              <a:off x="7469815" y="1615205"/>
              <a:ext cx="25118" cy="25118"/>
            </a:xfrm>
            <a:custGeom>
              <a:avLst/>
              <a:gdLst>
                <a:gd name="f0" fmla="val w"/>
                <a:gd name="f1" fmla="val h"/>
                <a:gd name="f2" fmla="val 0"/>
                <a:gd name="f3" fmla="val 716"/>
                <a:gd name="f4" fmla="val 1"/>
                <a:gd name="f5" fmla="val 715"/>
                <a:gd name="f6" fmla="*/ f0 1 716"/>
                <a:gd name="f7" fmla="*/ f1 1 716"/>
                <a:gd name="f8" fmla="val f2"/>
                <a:gd name="f9" fmla="val f3"/>
                <a:gd name="f10" fmla="+- f9 0 f8"/>
                <a:gd name="f11" fmla="*/ f10 1 71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716" h="716">
                  <a:moveTo>
                    <a:pt x="f4" y="f4"/>
                  </a:moveTo>
                  <a:lnTo>
                    <a:pt x="f4" y="f5"/>
                  </a:lnTo>
                  <a:lnTo>
                    <a:pt x="f5" y="f5"/>
                  </a:lnTo>
                  <a:lnTo>
                    <a:pt x="f5" y="f4"/>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609;p55">
              <a:extLst>
                <a:ext uri="{FF2B5EF4-FFF2-40B4-BE49-F238E27FC236}">
                  <a16:creationId xmlns:a16="http://schemas.microsoft.com/office/drawing/2014/main" id="{A371D781-F14C-AFBD-2515-DC91026A7DEE}"/>
                </a:ext>
              </a:extLst>
            </p:cNvPr>
            <p:cNvSpPr/>
            <p:nvPr/>
          </p:nvSpPr>
          <p:spPr>
            <a:xfrm>
              <a:off x="7420520" y="1664546"/>
              <a:ext cx="25118" cy="25091"/>
            </a:xfrm>
            <a:custGeom>
              <a:avLst/>
              <a:gdLst>
                <a:gd name="f0" fmla="val w"/>
                <a:gd name="f1" fmla="val h"/>
                <a:gd name="f2" fmla="val 0"/>
                <a:gd name="f3" fmla="val 716"/>
                <a:gd name="f4" fmla="val 715"/>
                <a:gd name="f5" fmla="val 1"/>
                <a:gd name="f6" fmla="val 714"/>
                <a:gd name="f7" fmla="*/ f0 1 716"/>
                <a:gd name="f8" fmla="*/ f1 1 715"/>
                <a:gd name="f9" fmla="val f2"/>
                <a:gd name="f10" fmla="val f3"/>
                <a:gd name="f11" fmla="val f4"/>
                <a:gd name="f12" fmla="+- f11 0 f9"/>
                <a:gd name="f13" fmla="+- f10 0 f9"/>
                <a:gd name="f14" fmla="*/ f13 1 716"/>
                <a:gd name="f15" fmla="*/ f12 1 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16" h="715">
                  <a:moveTo>
                    <a:pt x="f5" y="f2"/>
                  </a:moveTo>
                  <a:lnTo>
                    <a:pt x="f5" y="f6"/>
                  </a:lnTo>
                  <a:lnTo>
                    <a:pt x="f4" y="f6"/>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610;p55">
              <a:extLst>
                <a:ext uri="{FF2B5EF4-FFF2-40B4-BE49-F238E27FC236}">
                  <a16:creationId xmlns:a16="http://schemas.microsoft.com/office/drawing/2014/main" id="{858543FA-AACC-1A1F-5C4A-BD8CF825C610}"/>
                </a:ext>
              </a:extLst>
            </p:cNvPr>
            <p:cNvSpPr/>
            <p:nvPr/>
          </p:nvSpPr>
          <p:spPr>
            <a:xfrm>
              <a:off x="7519961" y="1664546"/>
              <a:ext cx="25118" cy="25091"/>
            </a:xfrm>
            <a:custGeom>
              <a:avLst/>
              <a:gdLst>
                <a:gd name="f0" fmla="val w"/>
                <a:gd name="f1" fmla="val h"/>
                <a:gd name="f2" fmla="val 0"/>
                <a:gd name="f3" fmla="val 716"/>
                <a:gd name="f4" fmla="val 715"/>
                <a:gd name="f5" fmla="val 1"/>
                <a:gd name="f6" fmla="val 714"/>
                <a:gd name="f7" fmla="*/ f0 1 716"/>
                <a:gd name="f8" fmla="*/ f1 1 715"/>
                <a:gd name="f9" fmla="val f2"/>
                <a:gd name="f10" fmla="val f3"/>
                <a:gd name="f11" fmla="val f4"/>
                <a:gd name="f12" fmla="+- f11 0 f9"/>
                <a:gd name="f13" fmla="+- f10 0 f9"/>
                <a:gd name="f14" fmla="*/ f13 1 716"/>
                <a:gd name="f15" fmla="*/ f12 1 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16" h="715">
                  <a:moveTo>
                    <a:pt x="f5" y="f2"/>
                  </a:moveTo>
                  <a:lnTo>
                    <a:pt x="f5" y="f6"/>
                  </a:lnTo>
                  <a:lnTo>
                    <a:pt x="f4" y="f6"/>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611;p55">
              <a:extLst>
                <a:ext uri="{FF2B5EF4-FFF2-40B4-BE49-F238E27FC236}">
                  <a16:creationId xmlns:a16="http://schemas.microsoft.com/office/drawing/2014/main" id="{34123284-7BB7-02EB-5A6B-F31F4ADF442F}"/>
                </a:ext>
              </a:extLst>
            </p:cNvPr>
            <p:cNvSpPr/>
            <p:nvPr/>
          </p:nvSpPr>
          <p:spPr>
            <a:xfrm>
              <a:off x="7371225" y="1713000"/>
              <a:ext cx="25118" cy="25091"/>
            </a:xfrm>
            <a:custGeom>
              <a:avLst/>
              <a:gdLst>
                <a:gd name="f0" fmla="val w"/>
                <a:gd name="f1" fmla="val h"/>
                <a:gd name="f2" fmla="val 0"/>
                <a:gd name="f3" fmla="val 716"/>
                <a:gd name="f4" fmla="val 715"/>
                <a:gd name="f5" fmla="val 1"/>
                <a:gd name="f6" fmla="*/ f0 1 716"/>
                <a:gd name="f7" fmla="*/ f1 1 715"/>
                <a:gd name="f8" fmla="val f2"/>
                <a:gd name="f9" fmla="val f3"/>
                <a:gd name="f10" fmla="val f4"/>
                <a:gd name="f11" fmla="+- f10 0 f8"/>
                <a:gd name="f12" fmla="+- f9 0 f8"/>
                <a:gd name="f13" fmla="*/ f12 1 716"/>
                <a:gd name="f14" fmla="*/ f11 1 71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16" h="715">
                  <a:moveTo>
                    <a:pt x="f5" y="f2"/>
                  </a:moveTo>
                  <a:lnTo>
                    <a:pt x="f5" y="f4"/>
                  </a:lnTo>
                  <a:lnTo>
                    <a:pt x="f4" y="f4"/>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612;p55">
              <a:extLst>
                <a:ext uri="{FF2B5EF4-FFF2-40B4-BE49-F238E27FC236}">
                  <a16:creationId xmlns:a16="http://schemas.microsoft.com/office/drawing/2014/main" id="{D834BD93-FD9A-DF24-FE6F-0E090889C72E}"/>
                </a:ext>
              </a:extLst>
            </p:cNvPr>
            <p:cNvSpPr/>
            <p:nvPr/>
          </p:nvSpPr>
          <p:spPr>
            <a:xfrm>
              <a:off x="7667847" y="1713000"/>
              <a:ext cx="25118" cy="25091"/>
            </a:xfrm>
            <a:custGeom>
              <a:avLst/>
              <a:gdLst>
                <a:gd name="f0" fmla="val w"/>
                <a:gd name="f1" fmla="val h"/>
                <a:gd name="f2" fmla="val 0"/>
                <a:gd name="f3" fmla="val 716"/>
                <a:gd name="f4" fmla="val 715"/>
                <a:gd name="f5" fmla="val 1"/>
                <a:gd name="f6" fmla="*/ f0 1 716"/>
                <a:gd name="f7" fmla="*/ f1 1 715"/>
                <a:gd name="f8" fmla="val f2"/>
                <a:gd name="f9" fmla="val f3"/>
                <a:gd name="f10" fmla="val f4"/>
                <a:gd name="f11" fmla="+- f10 0 f8"/>
                <a:gd name="f12" fmla="+- f9 0 f8"/>
                <a:gd name="f13" fmla="*/ f12 1 716"/>
                <a:gd name="f14" fmla="*/ f11 1 71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16" h="715">
                  <a:moveTo>
                    <a:pt x="f5" y="f2"/>
                  </a:moveTo>
                  <a:lnTo>
                    <a:pt x="f5" y="f4"/>
                  </a:lnTo>
                  <a:lnTo>
                    <a:pt x="f4" y="f4"/>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613;p55">
              <a:extLst>
                <a:ext uri="{FF2B5EF4-FFF2-40B4-BE49-F238E27FC236}">
                  <a16:creationId xmlns:a16="http://schemas.microsoft.com/office/drawing/2014/main" id="{69FA5C43-647E-CCAA-5770-7E2D3FB39F8B}"/>
                </a:ext>
              </a:extLst>
            </p:cNvPr>
            <p:cNvSpPr/>
            <p:nvPr/>
          </p:nvSpPr>
          <p:spPr>
            <a:xfrm>
              <a:off x="7619393" y="1664546"/>
              <a:ext cx="25118" cy="25091"/>
            </a:xfrm>
            <a:custGeom>
              <a:avLst/>
              <a:gdLst>
                <a:gd name="f0" fmla="val w"/>
                <a:gd name="f1" fmla="val h"/>
                <a:gd name="f2" fmla="val 0"/>
                <a:gd name="f3" fmla="val 716"/>
                <a:gd name="f4" fmla="val 715"/>
                <a:gd name="f5" fmla="val 1"/>
                <a:gd name="f6" fmla="val 714"/>
                <a:gd name="f7" fmla="*/ f0 1 716"/>
                <a:gd name="f8" fmla="*/ f1 1 715"/>
                <a:gd name="f9" fmla="val f2"/>
                <a:gd name="f10" fmla="val f3"/>
                <a:gd name="f11" fmla="val f4"/>
                <a:gd name="f12" fmla="+- f11 0 f9"/>
                <a:gd name="f13" fmla="+- f10 0 f9"/>
                <a:gd name="f14" fmla="*/ f13 1 716"/>
                <a:gd name="f15" fmla="*/ f12 1 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16" h="715">
                  <a:moveTo>
                    <a:pt x="f5" y="f2"/>
                  </a:moveTo>
                  <a:lnTo>
                    <a:pt x="f5" y="f6"/>
                  </a:lnTo>
                  <a:lnTo>
                    <a:pt x="f4" y="f6"/>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614;p55">
              <a:extLst>
                <a:ext uri="{FF2B5EF4-FFF2-40B4-BE49-F238E27FC236}">
                  <a16:creationId xmlns:a16="http://schemas.microsoft.com/office/drawing/2014/main" id="{10D1E6B2-1627-53F5-E09E-5158E977D49F}"/>
                </a:ext>
              </a:extLst>
            </p:cNvPr>
            <p:cNvSpPr/>
            <p:nvPr/>
          </p:nvSpPr>
          <p:spPr>
            <a:xfrm>
              <a:off x="7570098" y="1615205"/>
              <a:ext cx="25118" cy="25118"/>
            </a:xfrm>
            <a:custGeom>
              <a:avLst/>
              <a:gdLst>
                <a:gd name="f0" fmla="val w"/>
                <a:gd name="f1" fmla="val h"/>
                <a:gd name="f2" fmla="val 0"/>
                <a:gd name="f3" fmla="val 716"/>
                <a:gd name="f4" fmla="val 1"/>
                <a:gd name="f5" fmla="val 715"/>
                <a:gd name="f6" fmla="*/ f0 1 716"/>
                <a:gd name="f7" fmla="*/ f1 1 716"/>
                <a:gd name="f8" fmla="val f2"/>
                <a:gd name="f9" fmla="val f3"/>
                <a:gd name="f10" fmla="+- f9 0 f8"/>
                <a:gd name="f11" fmla="*/ f10 1 71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716" h="716">
                  <a:moveTo>
                    <a:pt x="f4" y="f4"/>
                  </a:moveTo>
                  <a:lnTo>
                    <a:pt x="f4" y="f5"/>
                  </a:lnTo>
                  <a:lnTo>
                    <a:pt x="f5" y="f5"/>
                  </a:lnTo>
                  <a:lnTo>
                    <a:pt x="f5" y="f4"/>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615;p55">
              <a:extLst>
                <a:ext uri="{FF2B5EF4-FFF2-40B4-BE49-F238E27FC236}">
                  <a16:creationId xmlns:a16="http://schemas.microsoft.com/office/drawing/2014/main" id="{D6CDD11E-02EA-0EF4-088B-724ED291985F}"/>
                </a:ext>
              </a:extLst>
            </p:cNvPr>
            <p:cNvSpPr/>
            <p:nvPr/>
          </p:nvSpPr>
          <p:spPr>
            <a:xfrm>
              <a:off x="7469815" y="1713000"/>
              <a:ext cx="25118" cy="25091"/>
            </a:xfrm>
            <a:custGeom>
              <a:avLst/>
              <a:gdLst>
                <a:gd name="f0" fmla="val w"/>
                <a:gd name="f1" fmla="val h"/>
                <a:gd name="f2" fmla="val 0"/>
                <a:gd name="f3" fmla="val 716"/>
                <a:gd name="f4" fmla="val 715"/>
                <a:gd name="f5" fmla="val 1"/>
                <a:gd name="f6" fmla="*/ f0 1 716"/>
                <a:gd name="f7" fmla="*/ f1 1 715"/>
                <a:gd name="f8" fmla="val f2"/>
                <a:gd name="f9" fmla="val f3"/>
                <a:gd name="f10" fmla="val f4"/>
                <a:gd name="f11" fmla="+- f10 0 f8"/>
                <a:gd name="f12" fmla="+- f9 0 f8"/>
                <a:gd name="f13" fmla="*/ f12 1 716"/>
                <a:gd name="f14" fmla="*/ f11 1 71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16" h="715">
                  <a:moveTo>
                    <a:pt x="f5" y="f2"/>
                  </a:moveTo>
                  <a:lnTo>
                    <a:pt x="f5" y="f4"/>
                  </a:lnTo>
                  <a:lnTo>
                    <a:pt x="f4" y="f4"/>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616;p55">
              <a:extLst>
                <a:ext uri="{FF2B5EF4-FFF2-40B4-BE49-F238E27FC236}">
                  <a16:creationId xmlns:a16="http://schemas.microsoft.com/office/drawing/2014/main" id="{55C4F75D-36C9-663B-CC48-9380408EB86A}"/>
                </a:ext>
              </a:extLst>
            </p:cNvPr>
            <p:cNvSpPr/>
            <p:nvPr/>
          </p:nvSpPr>
          <p:spPr>
            <a:xfrm>
              <a:off x="7570098" y="1713000"/>
              <a:ext cx="25118" cy="25091"/>
            </a:xfrm>
            <a:custGeom>
              <a:avLst/>
              <a:gdLst>
                <a:gd name="f0" fmla="val w"/>
                <a:gd name="f1" fmla="val h"/>
                <a:gd name="f2" fmla="val 0"/>
                <a:gd name="f3" fmla="val 716"/>
                <a:gd name="f4" fmla="val 715"/>
                <a:gd name="f5" fmla="val 1"/>
                <a:gd name="f6" fmla="*/ f0 1 716"/>
                <a:gd name="f7" fmla="*/ f1 1 715"/>
                <a:gd name="f8" fmla="val f2"/>
                <a:gd name="f9" fmla="val f3"/>
                <a:gd name="f10" fmla="val f4"/>
                <a:gd name="f11" fmla="+- f10 0 f8"/>
                <a:gd name="f12" fmla="+- f9 0 f8"/>
                <a:gd name="f13" fmla="*/ f12 1 716"/>
                <a:gd name="f14" fmla="*/ f11 1 71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16" h="715">
                  <a:moveTo>
                    <a:pt x="f5" y="f2"/>
                  </a:moveTo>
                  <a:lnTo>
                    <a:pt x="f5" y="f4"/>
                  </a:lnTo>
                  <a:lnTo>
                    <a:pt x="f4" y="f4"/>
                  </a:lnTo>
                  <a:lnTo>
                    <a:pt x="f4" y="f2"/>
                  </a:ln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7" name="Google Shape;2617;p55">
            <a:extLst>
              <a:ext uri="{FF2B5EF4-FFF2-40B4-BE49-F238E27FC236}">
                <a16:creationId xmlns:a16="http://schemas.microsoft.com/office/drawing/2014/main" id="{70AEF703-359B-8E11-EA11-3B20DD37B932}"/>
              </a:ext>
            </a:extLst>
          </p:cNvPr>
          <p:cNvGrpSpPr/>
          <p:nvPr/>
        </p:nvGrpSpPr>
        <p:grpSpPr>
          <a:xfrm>
            <a:off x="5364821" y="3983766"/>
            <a:ext cx="386095" cy="319216"/>
            <a:chOff x="5364821" y="3983766"/>
            <a:chExt cx="386095" cy="319216"/>
          </a:xfrm>
        </p:grpSpPr>
        <p:sp>
          <p:nvSpPr>
            <p:cNvPr id="58" name="Google Shape;2618;p55">
              <a:extLst>
                <a:ext uri="{FF2B5EF4-FFF2-40B4-BE49-F238E27FC236}">
                  <a16:creationId xmlns:a16="http://schemas.microsoft.com/office/drawing/2014/main" id="{23D06FCB-D9D6-2241-252B-C4C0BE482BE6}"/>
                </a:ext>
              </a:extLst>
            </p:cNvPr>
            <p:cNvSpPr/>
            <p:nvPr/>
          </p:nvSpPr>
          <p:spPr>
            <a:xfrm>
              <a:off x="5459269" y="4051450"/>
              <a:ext cx="291647" cy="179679"/>
            </a:xfrm>
            <a:custGeom>
              <a:avLst/>
              <a:gdLst>
                <a:gd name="f0" fmla="val w"/>
                <a:gd name="f1" fmla="val h"/>
                <a:gd name="f2" fmla="val 0"/>
                <a:gd name="f3" fmla="val 8312"/>
                <a:gd name="f4" fmla="val 5121"/>
                <a:gd name="f5" fmla="val 7692"/>
                <a:gd name="f6" fmla="val 643"/>
                <a:gd name="f7" fmla="val 2429"/>
                <a:gd name="f8" fmla="val 6740"/>
                <a:gd name="f9" fmla="val 2834"/>
                <a:gd name="f10" fmla="val 596"/>
                <a:gd name="f11" fmla="val 1715"/>
                <a:gd name="f12" fmla="val 1215"/>
                <a:gd name="f13" fmla="val 2906"/>
                <a:gd name="f14" fmla="val 2572"/>
                <a:gd name="f15" fmla="val 5025"/>
                <a:gd name="f16" fmla="val 5120"/>
                <a:gd name="f17" fmla="val 5977"/>
                <a:gd name="f18" fmla="val 6430"/>
                <a:gd name="f19" fmla="val 4692"/>
                <a:gd name="f20" fmla="val 6692"/>
                <a:gd name="f21" fmla="val 4144"/>
                <a:gd name="f22" fmla="val 3549"/>
                <a:gd name="f23" fmla="val 8311"/>
                <a:gd name="f24" fmla="val 48"/>
                <a:gd name="f25" fmla="val 8073"/>
                <a:gd name="f26" fmla="val 214"/>
                <a:gd name="f27" fmla="*/ f0 1 8312"/>
                <a:gd name="f28" fmla="*/ f1 1 5121"/>
                <a:gd name="f29" fmla="val f2"/>
                <a:gd name="f30" fmla="val f3"/>
                <a:gd name="f31" fmla="val f4"/>
                <a:gd name="f32" fmla="+- f31 0 f29"/>
                <a:gd name="f33" fmla="+- f30 0 f29"/>
                <a:gd name="f34" fmla="*/ f33 1 8312"/>
                <a:gd name="f35" fmla="*/ f32 1 512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8312" h="5121">
                  <a:moveTo>
                    <a:pt x="f5" y="f6"/>
                  </a:moveTo>
                  <a:lnTo>
                    <a:pt x="f5" y="f7"/>
                  </a:lnTo>
                  <a:lnTo>
                    <a:pt x="f8" y="f9"/>
                  </a:lnTo>
                  <a:lnTo>
                    <a:pt x="f8" y="f6"/>
                  </a:lnTo>
                  <a:close/>
                  <a:moveTo>
                    <a:pt x="f2" y="f2"/>
                  </a:moveTo>
                  <a:lnTo>
                    <a:pt x="f2" y="f10"/>
                  </a:lnTo>
                  <a:cubicBezTo>
                    <a:pt x="f11" y="f12"/>
                    <a:pt x="f9" y="f13"/>
                    <a:pt x="f14" y="f15"/>
                  </a:cubicBezTo>
                  <a:lnTo>
                    <a:pt x="f14" y="f16"/>
                  </a:lnTo>
                  <a:lnTo>
                    <a:pt x="f17" y="f16"/>
                  </a:lnTo>
                  <a:cubicBezTo>
                    <a:pt x="f18" y="f19"/>
                    <a:pt x="f20" y="f21"/>
                    <a:pt x="f8" y="f22"/>
                  </a:cubicBezTo>
                  <a:lnTo>
                    <a:pt x="f23" y="f13"/>
                  </a:lnTo>
                  <a:lnTo>
                    <a:pt x="f23" y="f24"/>
                  </a:lnTo>
                  <a:cubicBezTo>
                    <a:pt x="f25" y="f2"/>
                    <a:pt x="f26" y="f2"/>
                    <a:pt x="f2"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2619;p55">
              <a:extLst>
                <a:ext uri="{FF2B5EF4-FFF2-40B4-BE49-F238E27FC236}">
                  <a16:creationId xmlns:a16="http://schemas.microsoft.com/office/drawing/2014/main" id="{152D6B77-7AA9-D264-BE0E-EAB14042A4CE}"/>
                </a:ext>
              </a:extLst>
            </p:cNvPr>
            <p:cNvSpPr/>
            <p:nvPr/>
          </p:nvSpPr>
          <p:spPr>
            <a:xfrm>
              <a:off x="5364821" y="4085310"/>
              <a:ext cx="172977" cy="144978"/>
            </a:xfrm>
            <a:custGeom>
              <a:avLst/>
              <a:gdLst>
                <a:gd name="f0" fmla="val w"/>
                <a:gd name="f1" fmla="val h"/>
                <a:gd name="f2" fmla="val 0"/>
                <a:gd name="f3" fmla="val 4930"/>
                <a:gd name="f4" fmla="val 4132"/>
                <a:gd name="f5" fmla="val 1102"/>
                <a:gd name="f6" fmla="val 1"/>
                <a:gd name="f7" fmla="val 914"/>
                <a:gd name="f8" fmla="val 722"/>
                <a:gd name="f9" fmla="val 12"/>
                <a:gd name="f10" fmla="val 525"/>
                <a:gd name="f11" fmla="val 36"/>
                <a:gd name="f12" fmla="val 287"/>
                <a:gd name="f13" fmla="val 83"/>
                <a:gd name="f14" fmla="val 215"/>
                <a:gd name="f15" fmla="val 464"/>
                <a:gd name="f16" fmla="val 2155"/>
                <a:gd name="f17" fmla="val 811"/>
                <a:gd name="f18" fmla="val 3536"/>
                <a:gd name="f19" fmla="val 2168"/>
                <a:gd name="f20" fmla="val 3883"/>
                <a:gd name="f21" fmla="val 2192"/>
                <a:gd name="f22" fmla="val 2417"/>
                <a:gd name="f23" fmla="val 2621"/>
                <a:gd name="f24" fmla="val 1988"/>
                <a:gd name="f25" fmla="val 4621"/>
                <a:gd name="f26" fmla="val 3965"/>
                <a:gd name="f27" fmla="val 4929"/>
                <a:gd name="f28" fmla="val 1698"/>
                <a:gd name="f29" fmla="val 3386"/>
                <a:gd name="f30" fmla="*/ f0 1 4930"/>
                <a:gd name="f31" fmla="*/ f1 1 4132"/>
                <a:gd name="f32" fmla="val f2"/>
                <a:gd name="f33" fmla="val f3"/>
                <a:gd name="f34" fmla="val f4"/>
                <a:gd name="f35" fmla="+- f34 0 f32"/>
                <a:gd name="f36" fmla="+- f33 0 f32"/>
                <a:gd name="f37" fmla="*/ f36 1 4930"/>
                <a:gd name="f38" fmla="*/ f35 1 4132"/>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4930" h="4132">
                  <a:moveTo>
                    <a:pt x="f5" y="f6"/>
                  </a:moveTo>
                  <a:cubicBezTo>
                    <a:pt x="f7" y="f6"/>
                    <a:pt x="f8" y="f9"/>
                    <a:pt x="f10" y="f11"/>
                  </a:cubicBezTo>
                  <a:lnTo>
                    <a:pt x="f12" y="f13"/>
                  </a:lnTo>
                  <a:lnTo>
                    <a:pt x="f14" y="f15"/>
                  </a:lnTo>
                  <a:cubicBezTo>
                    <a:pt x="f6" y="f16"/>
                    <a:pt x="f17" y="f18"/>
                    <a:pt x="f19" y="f4"/>
                  </a:cubicBezTo>
                  <a:lnTo>
                    <a:pt x="f20" y="f4"/>
                  </a:lnTo>
                  <a:lnTo>
                    <a:pt x="f21" y="f22"/>
                  </a:lnTo>
                  <a:lnTo>
                    <a:pt x="f23" y="f24"/>
                  </a:lnTo>
                  <a:lnTo>
                    <a:pt x="f25" y="f26"/>
                  </a:lnTo>
                  <a:cubicBezTo>
                    <a:pt x="f27" y="f28"/>
                    <a:pt x="f29" y="f6"/>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2620;p55">
              <a:extLst>
                <a:ext uri="{FF2B5EF4-FFF2-40B4-BE49-F238E27FC236}">
                  <a16:creationId xmlns:a16="http://schemas.microsoft.com/office/drawing/2014/main" id="{95EF72C0-6C0A-79BF-EC22-E93046811AFB}"/>
                </a:ext>
              </a:extLst>
            </p:cNvPr>
            <p:cNvSpPr/>
            <p:nvPr/>
          </p:nvSpPr>
          <p:spPr>
            <a:xfrm>
              <a:off x="5413312" y="4251127"/>
              <a:ext cx="325087" cy="51855"/>
            </a:xfrm>
            <a:custGeom>
              <a:avLst/>
              <a:gdLst>
                <a:gd name="f0" fmla="val w"/>
                <a:gd name="f1" fmla="val h"/>
                <a:gd name="f2" fmla="val 0"/>
                <a:gd name="f3" fmla="val 9265"/>
                <a:gd name="f4" fmla="val 1478"/>
                <a:gd name="f5" fmla="val 1"/>
                <a:gd name="f6" fmla="val 215"/>
                <a:gd name="f7" fmla="val 1073"/>
                <a:gd name="f8" fmla="val 1167"/>
                <a:gd name="f9" fmla="val 1477"/>
                <a:gd name="f10" fmla="val 2239"/>
                <a:gd name="f11" fmla="val 7049"/>
                <a:gd name="f12" fmla="val 8121"/>
                <a:gd name="f13" fmla="val 9121"/>
                <a:gd name="f14" fmla="val 9264"/>
                <a:gd name="f15" fmla="*/ f0 1 9265"/>
                <a:gd name="f16" fmla="*/ f1 1 1478"/>
                <a:gd name="f17" fmla="val f2"/>
                <a:gd name="f18" fmla="val f3"/>
                <a:gd name="f19" fmla="val f4"/>
                <a:gd name="f20" fmla="+- f19 0 f17"/>
                <a:gd name="f21" fmla="+- f18 0 f17"/>
                <a:gd name="f22" fmla="*/ f21 1 9265"/>
                <a:gd name="f23" fmla="*/ f20 1 147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9265" h="1478">
                  <a:moveTo>
                    <a:pt x="f2" y="f5"/>
                  </a:moveTo>
                  <a:cubicBezTo>
                    <a:pt x="f6" y="f7"/>
                    <a:pt x="f8" y="f9"/>
                    <a:pt x="f10" y="f9"/>
                  </a:cubicBezTo>
                  <a:lnTo>
                    <a:pt x="f11" y="f9"/>
                  </a:lnTo>
                  <a:cubicBezTo>
                    <a:pt x="f12" y="f9"/>
                    <a:pt x="f13" y="f7"/>
                    <a:pt x="f14" y="f5"/>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2621;p55">
              <a:extLst>
                <a:ext uri="{FF2B5EF4-FFF2-40B4-BE49-F238E27FC236}">
                  <a16:creationId xmlns:a16="http://schemas.microsoft.com/office/drawing/2014/main" id="{300E6773-ED54-11EF-BD95-C8AC8D0DCC5D}"/>
                </a:ext>
              </a:extLst>
            </p:cNvPr>
            <p:cNvSpPr/>
            <p:nvPr/>
          </p:nvSpPr>
          <p:spPr>
            <a:xfrm>
              <a:off x="5459269" y="3983766"/>
              <a:ext cx="234808" cy="44311"/>
            </a:xfrm>
            <a:custGeom>
              <a:avLst/>
              <a:gdLst>
                <a:gd name="f0" fmla="val w"/>
                <a:gd name="f1" fmla="val h"/>
                <a:gd name="f2" fmla="val 0"/>
                <a:gd name="f3" fmla="val 6692"/>
                <a:gd name="f4" fmla="val 1263"/>
                <a:gd name="f5" fmla="*/ f0 1 6692"/>
                <a:gd name="f6" fmla="*/ f1 1 1263"/>
                <a:gd name="f7" fmla="val f2"/>
                <a:gd name="f8" fmla="val f3"/>
                <a:gd name="f9" fmla="val f4"/>
                <a:gd name="f10" fmla="+- f9 0 f7"/>
                <a:gd name="f11" fmla="+- f8 0 f7"/>
                <a:gd name="f12" fmla="*/ f11 1 6692"/>
                <a:gd name="f13" fmla="*/ f10 1 126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6692" h="1263">
                  <a:moveTo>
                    <a:pt x="f2" y="f2"/>
                  </a:moveTo>
                  <a:lnTo>
                    <a:pt x="f2" y="f4"/>
                  </a:lnTo>
                  <a:lnTo>
                    <a:pt x="f3" y="f4"/>
                  </a:lnTo>
                  <a:lnTo>
                    <a:pt x="f3" y="f2"/>
                  </a:ln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2" name="Google Shape;2622;p55">
            <a:extLst>
              <a:ext uri="{FF2B5EF4-FFF2-40B4-BE49-F238E27FC236}">
                <a16:creationId xmlns:a16="http://schemas.microsoft.com/office/drawing/2014/main" id="{2B8BBEA5-6290-74A7-C02C-999274D30C52}"/>
              </a:ext>
            </a:extLst>
          </p:cNvPr>
          <p:cNvGrpSpPr/>
          <p:nvPr/>
        </p:nvGrpSpPr>
        <p:grpSpPr>
          <a:xfrm>
            <a:off x="1421434" y="1364275"/>
            <a:ext cx="386069" cy="376595"/>
            <a:chOff x="1421434" y="1364275"/>
            <a:chExt cx="386069" cy="376595"/>
          </a:xfrm>
        </p:grpSpPr>
        <p:sp>
          <p:nvSpPr>
            <p:cNvPr id="63" name="Google Shape;2623;p55">
              <a:extLst>
                <a:ext uri="{FF2B5EF4-FFF2-40B4-BE49-F238E27FC236}">
                  <a16:creationId xmlns:a16="http://schemas.microsoft.com/office/drawing/2014/main" id="{B16F463F-955F-4366-4D6E-3FC751B28CEC}"/>
                </a:ext>
              </a:extLst>
            </p:cNvPr>
            <p:cNvSpPr/>
            <p:nvPr/>
          </p:nvSpPr>
          <p:spPr>
            <a:xfrm>
              <a:off x="1487436" y="1364275"/>
              <a:ext cx="201405" cy="191091"/>
            </a:xfrm>
            <a:custGeom>
              <a:avLst/>
              <a:gdLst>
                <a:gd name="f0" fmla="val w"/>
                <a:gd name="f1" fmla="val h"/>
                <a:gd name="f2" fmla="val 0"/>
                <a:gd name="f3" fmla="val 5740"/>
                <a:gd name="f4" fmla="val 5446"/>
                <a:gd name="f5" fmla="val 3643"/>
                <a:gd name="f6" fmla="val 1"/>
                <a:gd name="f7" fmla="val 2792"/>
                <a:gd name="f8" fmla="val 1933"/>
                <a:gd name="f9" fmla="val 324"/>
                <a:gd name="f10" fmla="val 1263"/>
                <a:gd name="f11" fmla="val 969"/>
                <a:gd name="f12" fmla="val 24"/>
                <a:gd name="f13" fmla="val 2207"/>
                <a:gd name="f14" fmla="val 4160"/>
                <a:gd name="f15" fmla="val 1072"/>
                <a:gd name="f16" fmla="val 1120"/>
                <a:gd name="f17" fmla="val 5351"/>
                <a:gd name="f18" fmla="val 5597"/>
                <a:gd name="f19" fmla="val 873"/>
                <a:gd name="f20" fmla="val 754"/>
                <a:gd name="f21" fmla="val 5137"/>
                <a:gd name="f22" fmla="val 252"/>
                <a:gd name="f23" fmla="val 4393"/>
                <a:gd name="f24" fmla="*/ f0 1 5740"/>
                <a:gd name="f25" fmla="*/ f1 1 5446"/>
                <a:gd name="f26" fmla="val f2"/>
                <a:gd name="f27" fmla="val f3"/>
                <a:gd name="f28" fmla="val f4"/>
                <a:gd name="f29" fmla="+- f28 0 f26"/>
                <a:gd name="f30" fmla="+- f27 0 f26"/>
                <a:gd name="f31" fmla="*/ f30 1 5740"/>
                <a:gd name="f32" fmla="*/ f29 1 5446"/>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5740" h="5446">
                  <a:moveTo>
                    <a:pt x="f5" y="f6"/>
                  </a:moveTo>
                  <a:cubicBezTo>
                    <a:pt x="f7" y="f6"/>
                    <a:pt x="f8" y="f9"/>
                    <a:pt x="f10" y="f11"/>
                  </a:cubicBezTo>
                  <a:cubicBezTo>
                    <a:pt x="f12" y="f13"/>
                    <a:pt x="f6" y="f14"/>
                    <a:pt x="f15" y="f4"/>
                  </a:cubicBezTo>
                  <a:cubicBezTo>
                    <a:pt x="f16" y="f17"/>
                    <a:pt x="f18" y="f19"/>
                    <a:pt x="f3" y="f20"/>
                  </a:cubicBezTo>
                  <a:cubicBezTo>
                    <a:pt x="f21" y="f22"/>
                    <a:pt x="f23" y="f6"/>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624;p55">
              <a:extLst>
                <a:ext uri="{FF2B5EF4-FFF2-40B4-BE49-F238E27FC236}">
                  <a16:creationId xmlns:a16="http://schemas.microsoft.com/office/drawing/2014/main" id="{A254DACA-D2CC-0FE7-2769-231545DC0430}"/>
                </a:ext>
              </a:extLst>
            </p:cNvPr>
            <p:cNvSpPr/>
            <p:nvPr/>
          </p:nvSpPr>
          <p:spPr>
            <a:xfrm>
              <a:off x="1540059" y="1406594"/>
              <a:ext cx="202283" cy="190634"/>
            </a:xfrm>
            <a:custGeom>
              <a:avLst/>
              <a:gdLst>
                <a:gd name="f0" fmla="val w"/>
                <a:gd name="f1" fmla="val h"/>
                <a:gd name="f2" fmla="val 0"/>
                <a:gd name="f3" fmla="val 5765"/>
                <a:gd name="f4" fmla="val 5433"/>
                <a:gd name="f5" fmla="val 4692"/>
                <a:gd name="f6" fmla="val 1"/>
                <a:gd name="f7" fmla="val 4668"/>
                <a:gd name="f8" fmla="val 610"/>
                <a:gd name="f9" fmla="val 5176"/>
                <a:gd name="f10" fmla="val 1364"/>
                <a:gd name="f11" fmla="val 2123"/>
                <a:gd name="f12" fmla="val 2966"/>
                <a:gd name="f13" fmla="val 3814"/>
                <a:gd name="f14" fmla="val 5117"/>
                <a:gd name="f15" fmla="val 4478"/>
                <a:gd name="f16" fmla="val 5693"/>
                <a:gd name="f17" fmla="val 3216"/>
                <a:gd name="f18" fmla="val 5764"/>
                <a:gd name="f19" fmla="val 1287"/>
                <a:gd name="f20" fmla="*/ f0 1 5765"/>
                <a:gd name="f21" fmla="*/ f1 1 5433"/>
                <a:gd name="f22" fmla="val f2"/>
                <a:gd name="f23" fmla="val f3"/>
                <a:gd name="f24" fmla="val f4"/>
                <a:gd name="f25" fmla="+- f24 0 f22"/>
                <a:gd name="f26" fmla="+- f23 0 f22"/>
                <a:gd name="f27" fmla="*/ f26 1 5765"/>
                <a:gd name="f28" fmla="*/ f25 1 54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65" h="5433">
                  <a:moveTo>
                    <a:pt x="f5" y="f6"/>
                  </a:moveTo>
                  <a:lnTo>
                    <a:pt x="f6" y="f7"/>
                  </a:lnTo>
                  <a:cubicBezTo>
                    <a:pt x="f8" y="f9"/>
                    <a:pt x="f10" y="f4"/>
                    <a:pt x="f11" y="f4"/>
                  </a:cubicBezTo>
                  <a:cubicBezTo>
                    <a:pt x="f12" y="f4"/>
                    <a:pt x="f13" y="f14"/>
                    <a:pt x="f15" y="f15"/>
                  </a:cubicBezTo>
                  <a:cubicBezTo>
                    <a:pt x="f16" y="f17"/>
                    <a:pt x="f18" y="f19"/>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2625;p55">
              <a:extLst>
                <a:ext uri="{FF2B5EF4-FFF2-40B4-BE49-F238E27FC236}">
                  <a16:creationId xmlns:a16="http://schemas.microsoft.com/office/drawing/2014/main" id="{3EA54917-D33C-9217-32E2-AFEDD48DEEF9}"/>
                </a:ext>
              </a:extLst>
            </p:cNvPr>
            <p:cNvSpPr/>
            <p:nvPr/>
          </p:nvSpPr>
          <p:spPr>
            <a:xfrm>
              <a:off x="1421434" y="1573709"/>
              <a:ext cx="181371" cy="166311"/>
            </a:xfrm>
            <a:custGeom>
              <a:avLst/>
              <a:gdLst>
                <a:gd name="f0" fmla="val w"/>
                <a:gd name="f1" fmla="val h"/>
                <a:gd name="f2" fmla="val 0"/>
                <a:gd name="f3" fmla="val 5169"/>
                <a:gd name="f4" fmla="val 4740"/>
                <a:gd name="f5" fmla="val 2501"/>
                <a:gd name="f6" fmla="val 1"/>
                <a:gd name="f7" fmla="val 1286"/>
                <a:gd name="f8" fmla="val 215"/>
                <a:gd name="f9" fmla="val 930"/>
                <a:gd name="f10" fmla="val 119"/>
                <a:gd name="f11" fmla="val 2144"/>
                <a:gd name="f12" fmla="val 3549"/>
                <a:gd name="f13" fmla="val 1096"/>
                <a:gd name="f14" fmla="val 2477"/>
                <a:gd name="f15" fmla="val 5168"/>
                <a:gd name="f16" fmla="val 1215"/>
                <a:gd name="f17" fmla="val 4215"/>
                <a:gd name="f18" fmla="val 1191"/>
                <a:gd name="f19" fmla="val 3310"/>
                <a:gd name="f20" fmla="val 787"/>
                <a:gd name="f21" fmla="val 2620"/>
                <a:gd name="f22" fmla="*/ f0 1 5169"/>
                <a:gd name="f23" fmla="*/ f1 1 4740"/>
                <a:gd name="f24" fmla="val f2"/>
                <a:gd name="f25" fmla="val f3"/>
                <a:gd name="f26" fmla="val f4"/>
                <a:gd name="f27" fmla="+- f26 0 f24"/>
                <a:gd name="f28" fmla="+- f25 0 f24"/>
                <a:gd name="f29" fmla="*/ f28 1 5169"/>
                <a:gd name="f30" fmla="*/ f27 1 4740"/>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169" h="4740">
                  <a:moveTo>
                    <a:pt x="f5" y="f6"/>
                  </a:moveTo>
                  <a:cubicBezTo>
                    <a:pt x="f7" y="f6"/>
                    <a:pt x="f8" y="f9"/>
                    <a:pt x="f10" y="f11"/>
                  </a:cubicBezTo>
                  <a:cubicBezTo>
                    <a:pt x="f2" y="f12"/>
                    <a:pt x="f13" y="f4"/>
                    <a:pt x="f14" y="f4"/>
                  </a:cubicBezTo>
                  <a:lnTo>
                    <a:pt x="f15" y="f4"/>
                  </a:lnTo>
                  <a:lnTo>
                    <a:pt x="f15" y="f16"/>
                  </a:lnTo>
                  <a:cubicBezTo>
                    <a:pt x="f17" y="f18"/>
                    <a:pt x="f19" y="f20"/>
                    <a:pt x="f21"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2626;p55">
              <a:extLst>
                <a:ext uri="{FF2B5EF4-FFF2-40B4-BE49-F238E27FC236}">
                  <a16:creationId xmlns:a16="http://schemas.microsoft.com/office/drawing/2014/main" id="{731E1C42-4D4A-91E1-53D7-2616F54AAA9F}"/>
                </a:ext>
              </a:extLst>
            </p:cNvPr>
            <p:cNvSpPr/>
            <p:nvPr/>
          </p:nvSpPr>
          <p:spPr>
            <a:xfrm>
              <a:off x="1623645" y="1573709"/>
              <a:ext cx="183858" cy="167161"/>
            </a:xfrm>
            <a:custGeom>
              <a:avLst/>
              <a:gdLst>
                <a:gd name="f0" fmla="val w"/>
                <a:gd name="f1" fmla="val h"/>
                <a:gd name="f2" fmla="val 0"/>
                <a:gd name="f3" fmla="val 5240"/>
                <a:gd name="f4" fmla="val 4764"/>
                <a:gd name="f5" fmla="val 2620"/>
                <a:gd name="f6" fmla="val 1"/>
                <a:gd name="f7" fmla="val 1953"/>
                <a:gd name="f8" fmla="val 739"/>
                <a:gd name="f9" fmla="val 1024"/>
                <a:gd name="f10" fmla="val 1191"/>
                <a:gd name="f11" fmla="val 1263"/>
                <a:gd name="f12" fmla="val 2858"/>
                <a:gd name="f13" fmla="val 1906"/>
                <a:gd name="f14" fmla="val 3478"/>
                <a:gd name="f15" fmla="val 48"/>
                <a:gd name="f16" fmla="val 2715"/>
                <a:gd name="f17" fmla="val 3930"/>
                <a:gd name="f18" fmla="val 5001"/>
                <a:gd name="f19" fmla="val 3835"/>
                <a:gd name="f20" fmla="val 5097"/>
                <a:gd name="f21" fmla="val 4120"/>
                <a:gd name="f22" fmla="val 2739"/>
                <a:gd name="f23" fmla="*/ f0 1 5240"/>
                <a:gd name="f24" fmla="*/ f1 1 4764"/>
                <a:gd name="f25" fmla="val f2"/>
                <a:gd name="f26" fmla="val f3"/>
                <a:gd name="f27" fmla="val f4"/>
                <a:gd name="f28" fmla="+- f27 0 f25"/>
                <a:gd name="f29" fmla="+- f26 0 f25"/>
                <a:gd name="f30" fmla="*/ f29 1 5240"/>
                <a:gd name="f31" fmla="*/ f28 1 476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240" h="4764">
                  <a:moveTo>
                    <a:pt x="f5" y="f6"/>
                  </a:moveTo>
                  <a:cubicBezTo>
                    <a:pt x="f7" y="f8"/>
                    <a:pt x="f9" y="f10"/>
                    <a:pt x="f2" y="f11"/>
                  </a:cubicBezTo>
                  <a:lnTo>
                    <a:pt x="f2" y="f12"/>
                  </a:lnTo>
                  <a:lnTo>
                    <a:pt x="f13" y="f12"/>
                  </a:lnTo>
                  <a:lnTo>
                    <a:pt x="f13" y="f14"/>
                  </a:lnTo>
                  <a:lnTo>
                    <a:pt x="f15" y="f14"/>
                  </a:lnTo>
                  <a:lnTo>
                    <a:pt x="f15" y="f4"/>
                  </a:lnTo>
                  <a:lnTo>
                    <a:pt x="f16" y="f4"/>
                  </a:lnTo>
                  <a:cubicBezTo>
                    <a:pt x="f17" y="f4"/>
                    <a:pt x="f18" y="f19"/>
                    <a:pt x="f20" y="f5"/>
                  </a:cubicBezTo>
                  <a:cubicBezTo>
                    <a:pt x="f3" y="f10"/>
                    <a:pt x="f21" y="f6"/>
                    <a:pt x="f22"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7" name="Google Shape;2627;p55">
            <a:extLst>
              <a:ext uri="{FF2B5EF4-FFF2-40B4-BE49-F238E27FC236}">
                <a16:creationId xmlns:a16="http://schemas.microsoft.com/office/drawing/2014/main" id="{4E151C5B-C8C9-9C9B-4118-81DA757DC28F}"/>
              </a:ext>
            </a:extLst>
          </p:cNvPr>
          <p:cNvGrpSpPr/>
          <p:nvPr/>
        </p:nvGrpSpPr>
        <p:grpSpPr>
          <a:xfrm>
            <a:off x="3402299" y="3957011"/>
            <a:ext cx="367680" cy="372736"/>
            <a:chOff x="3402299" y="3957011"/>
            <a:chExt cx="367680" cy="372736"/>
          </a:xfrm>
        </p:grpSpPr>
        <p:sp>
          <p:nvSpPr>
            <p:cNvPr id="68" name="Google Shape;2628;p55">
              <a:extLst>
                <a:ext uri="{FF2B5EF4-FFF2-40B4-BE49-F238E27FC236}">
                  <a16:creationId xmlns:a16="http://schemas.microsoft.com/office/drawing/2014/main" id="{9B2BCB64-54FA-4717-B42A-2DC112C91154}"/>
                </a:ext>
              </a:extLst>
            </p:cNvPr>
            <p:cNvSpPr/>
            <p:nvPr/>
          </p:nvSpPr>
          <p:spPr>
            <a:xfrm>
              <a:off x="3668015" y="4066483"/>
              <a:ext cx="101964" cy="91119"/>
            </a:xfrm>
            <a:custGeom>
              <a:avLst/>
              <a:gdLst>
                <a:gd name="f0" fmla="val w"/>
                <a:gd name="f1" fmla="val h"/>
                <a:gd name="f2" fmla="val 0"/>
                <a:gd name="f3" fmla="val 2906"/>
                <a:gd name="f4" fmla="val 2597"/>
                <a:gd name="f5" fmla="val 1858"/>
                <a:gd name="f6" fmla="val 1"/>
                <a:gd name="f7" fmla="val 1477"/>
                <a:gd name="f8" fmla="val 644"/>
                <a:gd name="f9" fmla="val 786"/>
                <a:gd name="f10" fmla="val 1168"/>
                <a:gd name="f11" fmla="val 1239"/>
                <a:gd name="f12" fmla="val 2596"/>
                <a:gd name="f13" fmla="val 1501"/>
                <a:gd name="f14" fmla="val 2191"/>
                <a:gd name="f15" fmla="val 2787"/>
                <a:gd name="f16" fmla="val 2049"/>
                <a:gd name="f17" fmla="val 2858"/>
                <a:gd name="f18" fmla="val 1358"/>
                <a:gd name="f19" fmla="val 715"/>
                <a:gd name="f20" fmla="val 2453"/>
                <a:gd name="f21" fmla="val 144"/>
                <a:gd name="f22" fmla="*/ f0 1 2906"/>
                <a:gd name="f23" fmla="*/ f1 1 2597"/>
                <a:gd name="f24" fmla="val f2"/>
                <a:gd name="f25" fmla="val f3"/>
                <a:gd name="f26" fmla="val f4"/>
                <a:gd name="f27" fmla="+- f26 0 f24"/>
                <a:gd name="f28" fmla="+- f25 0 f24"/>
                <a:gd name="f29" fmla="*/ f28 1 2906"/>
                <a:gd name="f30" fmla="*/ f27 1 2597"/>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906" h="2597">
                  <a:moveTo>
                    <a:pt x="f5" y="f6"/>
                  </a:moveTo>
                  <a:cubicBezTo>
                    <a:pt x="f7" y="f8"/>
                    <a:pt x="f9" y="f10"/>
                    <a:pt x="f2" y="f11"/>
                  </a:cubicBezTo>
                  <a:lnTo>
                    <a:pt x="f2" y="f12"/>
                  </a:lnTo>
                  <a:lnTo>
                    <a:pt x="f13" y="f12"/>
                  </a:lnTo>
                  <a:cubicBezTo>
                    <a:pt x="f14" y="f12"/>
                    <a:pt x="f15" y="f16"/>
                    <a:pt x="f17" y="f18"/>
                  </a:cubicBezTo>
                  <a:cubicBezTo>
                    <a:pt x="f3" y="f19"/>
                    <a:pt x="f20" y="f21"/>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629;p55">
              <a:extLst>
                <a:ext uri="{FF2B5EF4-FFF2-40B4-BE49-F238E27FC236}">
                  <a16:creationId xmlns:a16="http://schemas.microsoft.com/office/drawing/2014/main" id="{4278BC04-E2FE-6909-A233-117B43ECE9A5}"/>
                </a:ext>
              </a:extLst>
            </p:cNvPr>
            <p:cNvSpPr/>
            <p:nvPr/>
          </p:nvSpPr>
          <p:spPr>
            <a:xfrm>
              <a:off x="3543492" y="4066483"/>
              <a:ext cx="100318" cy="91119"/>
            </a:xfrm>
            <a:custGeom>
              <a:avLst/>
              <a:gdLst>
                <a:gd name="f0" fmla="val w"/>
                <a:gd name="f1" fmla="val h"/>
                <a:gd name="f2" fmla="val 0"/>
                <a:gd name="f3" fmla="val 2859"/>
                <a:gd name="f4" fmla="val 2597"/>
                <a:gd name="f5" fmla="val 977"/>
                <a:gd name="f6" fmla="val 1"/>
                <a:gd name="f7" fmla="val 406"/>
                <a:gd name="f8" fmla="val 144"/>
                <a:gd name="f9" fmla="val 644"/>
                <a:gd name="f10" fmla="val 1287"/>
                <a:gd name="f11" fmla="val 2001"/>
                <a:gd name="f12" fmla="val 596"/>
                <a:gd name="f13" fmla="val 2596"/>
                <a:gd name="f14" fmla="val 1311"/>
                <a:gd name="f15" fmla="val 1239"/>
                <a:gd name="f16" fmla="val 2049"/>
                <a:gd name="f17" fmla="val 1120"/>
                <a:gd name="f18" fmla="val 1358"/>
                <a:gd name="f19" fmla="*/ f0 1 2859"/>
                <a:gd name="f20" fmla="*/ f1 1 2597"/>
                <a:gd name="f21" fmla="val f2"/>
                <a:gd name="f22" fmla="val f3"/>
                <a:gd name="f23" fmla="val f4"/>
                <a:gd name="f24" fmla="+- f23 0 f21"/>
                <a:gd name="f25" fmla="+- f22 0 f21"/>
                <a:gd name="f26" fmla="*/ f25 1 2859"/>
                <a:gd name="f27" fmla="*/ f24 1 259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59" h="2597">
                  <a:moveTo>
                    <a:pt x="f5" y="f6"/>
                  </a:moveTo>
                  <a:cubicBezTo>
                    <a:pt x="f7" y="f8"/>
                    <a:pt x="f6" y="f9"/>
                    <a:pt x="f6" y="f10"/>
                  </a:cubicBezTo>
                  <a:cubicBezTo>
                    <a:pt x="f6" y="f11"/>
                    <a:pt x="f12" y="f13"/>
                    <a:pt x="f14" y="f13"/>
                  </a:cubicBezTo>
                  <a:lnTo>
                    <a:pt x="f3" y="f13"/>
                  </a:lnTo>
                  <a:lnTo>
                    <a:pt x="f3" y="f15"/>
                  </a:lnTo>
                  <a:cubicBezTo>
                    <a:pt x="f16" y="f17"/>
                    <a:pt x="f18" y="f9"/>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630;p55">
              <a:extLst>
                <a:ext uri="{FF2B5EF4-FFF2-40B4-BE49-F238E27FC236}">
                  <a16:creationId xmlns:a16="http://schemas.microsoft.com/office/drawing/2014/main" id="{946928EA-5F76-E7DD-BBFD-118C44B30F25}"/>
                </a:ext>
              </a:extLst>
            </p:cNvPr>
            <p:cNvSpPr/>
            <p:nvPr/>
          </p:nvSpPr>
          <p:spPr>
            <a:xfrm>
              <a:off x="3589458" y="3957011"/>
              <a:ext cx="103647" cy="102842"/>
            </a:xfrm>
            <a:custGeom>
              <a:avLst/>
              <a:gdLst>
                <a:gd name="f0" fmla="val w"/>
                <a:gd name="f1" fmla="val h"/>
                <a:gd name="f2" fmla="val 0"/>
                <a:gd name="f3" fmla="val 2954"/>
                <a:gd name="f4" fmla="val 2931"/>
                <a:gd name="f5" fmla="val 1858"/>
                <a:gd name="f6" fmla="val 1"/>
                <a:gd name="f7" fmla="val 834"/>
                <a:gd name="f8" fmla="val 1859"/>
                <a:gd name="f9" fmla="val 2263"/>
                <a:gd name="f10" fmla="val 120"/>
                <a:gd name="f11" fmla="val 2644"/>
                <a:gd name="f12" fmla="val 310"/>
                <a:gd name="f13" fmla="val 2930"/>
                <a:gd name="f14" fmla="val 644"/>
                <a:gd name="f15" fmla="val 311"/>
                <a:gd name="f16" fmla="*/ f0 1 2954"/>
                <a:gd name="f17" fmla="*/ f1 1 2931"/>
                <a:gd name="f18" fmla="val f2"/>
                <a:gd name="f19" fmla="val f3"/>
                <a:gd name="f20" fmla="val f4"/>
                <a:gd name="f21" fmla="+- f20 0 f18"/>
                <a:gd name="f22" fmla="+- f19 0 f18"/>
                <a:gd name="f23" fmla="*/ f22 1 2954"/>
                <a:gd name="f24" fmla="*/ f21 1 293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954" h="2931">
                  <a:moveTo>
                    <a:pt x="f5" y="f6"/>
                  </a:moveTo>
                  <a:cubicBezTo>
                    <a:pt x="f7" y="f6"/>
                    <a:pt x="f6" y="f7"/>
                    <a:pt x="f6" y="f8"/>
                  </a:cubicBezTo>
                  <a:cubicBezTo>
                    <a:pt x="f6" y="f9"/>
                    <a:pt x="f10" y="f11"/>
                    <a:pt x="f12" y="f13"/>
                  </a:cubicBezTo>
                  <a:cubicBezTo>
                    <a:pt x="f14" y="f11"/>
                    <a:pt x="f11" y="f14"/>
                    <a:pt x="f3" y="f15"/>
                  </a:cubicBezTo>
                  <a:cubicBezTo>
                    <a:pt x="f11" y="f10"/>
                    <a:pt x="f9" y="f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2631;p55">
              <a:extLst>
                <a:ext uri="{FF2B5EF4-FFF2-40B4-BE49-F238E27FC236}">
                  <a16:creationId xmlns:a16="http://schemas.microsoft.com/office/drawing/2014/main" id="{73D60954-F4F2-2B8D-4054-AB5C2C803DED}"/>
                </a:ext>
              </a:extLst>
            </p:cNvPr>
            <p:cNvSpPr/>
            <p:nvPr/>
          </p:nvSpPr>
          <p:spPr>
            <a:xfrm>
              <a:off x="3617878" y="3984589"/>
              <a:ext cx="102805" cy="103647"/>
            </a:xfrm>
            <a:custGeom>
              <a:avLst/>
              <a:gdLst>
                <a:gd name="f0" fmla="val w"/>
                <a:gd name="f1" fmla="val h"/>
                <a:gd name="f2" fmla="val 0"/>
                <a:gd name="f3" fmla="val 2930"/>
                <a:gd name="f4" fmla="val 2954"/>
                <a:gd name="f5" fmla="val 2620"/>
                <a:gd name="f6" fmla="val 1"/>
                <a:gd name="f7" fmla="val 2334"/>
                <a:gd name="f8" fmla="val 287"/>
                <a:gd name="f9" fmla="val 286"/>
                <a:gd name="f10" fmla="val 2311"/>
                <a:gd name="f11" fmla="val 2835"/>
                <a:gd name="f12" fmla="val 667"/>
                <a:gd name="f13" fmla="val 1072"/>
                <a:gd name="f14" fmla="val 2096"/>
                <a:gd name="f15" fmla="val 2120"/>
                <a:gd name="f16" fmla="val 1073"/>
                <a:gd name="f17" fmla="val 691"/>
                <a:gd name="f18" fmla="val 2810"/>
                <a:gd name="f19" fmla="val 310"/>
                <a:gd name="f20" fmla="*/ f0 1 2930"/>
                <a:gd name="f21" fmla="*/ f1 1 2954"/>
                <a:gd name="f22" fmla="val f2"/>
                <a:gd name="f23" fmla="val f3"/>
                <a:gd name="f24" fmla="val f4"/>
                <a:gd name="f25" fmla="+- f24 0 f22"/>
                <a:gd name="f26" fmla="+- f23 0 f22"/>
                <a:gd name="f27" fmla="*/ f26 1 2930"/>
                <a:gd name="f28" fmla="*/ f25 1 2954"/>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930" h="2954">
                  <a:moveTo>
                    <a:pt x="f5" y="f6"/>
                  </a:moveTo>
                  <a:cubicBezTo>
                    <a:pt x="f7" y="f8"/>
                    <a:pt x="f9" y="f10"/>
                    <a:pt x="f2" y="f5"/>
                  </a:cubicBezTo>
                  <a:cubicBezTo>
                    <a:pt x="f9" y="f11"/>
                    <a:pt x="f12" y="f4"/>
                    <a:pt x="f13" y="f4"/>
                  </a:cubicBezTo>
                  <a:cubicBezTo>
                    <a:pt x="f14" y="f4"/>
                    <a:pt x="f3" y="f15"/>
                    <a:pt x="f3" y="f16"/>
                  </a:cubicBezTo>
                  <a:cubicBezTo>
                    <a:pt x="f3" y="f17"/>
                    <a:pt x="f18" y="f19"/>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2632;p55">
              <a:extLst>
                <a:ext uri="{FF2B5EF4-FFF2-40B4-BE49-F238E27FC236}">
                  <a16:creationId xmlns:a16="http://schemas.microsoft.com/office/drawing/2014/main" id="{595B08A3-D063-2C15-D445-D48FD70EF10D}"/>
                </a:ext>
              </a:extLst>
            </p:cNvPr>
            <p:cNvSpPr/>
            <p:nvPr/>
          </p:nvSpPr>
          <p:spPr>
            <a:xfrm>
              <a:off x="3402299" y="4193502"/>
              <a:ext cx="28419" cy="136245"/>
            </a:xfrm>
            <a:custGeom>
              <a:avLst/>
              <a:gdLst>
                <a:gd name="f0" fmla="val w"/>
                <a:gd name="f1" fmla="val h"/>
                <a:gd name="f2" fmla="val 0"/>
                <a:gd name="f3" fmla="val 810"/>
                <a:gd name="f4" fmla="val 3883"/>
                <a:gd name="f5" fmla="val 3882"/>
                <a:gd name="f6" fmla="*/ f0 1 810"/>
                <a:gd name="f7" fmla="*/ f1 1 3883"/>
                <a:gd name="f8" fmla="val f2"/>
                <a:gd name="f9" fmla="val f3"/>
                <a:gd name="f10" fmla="val f4"/>
                <a:gd name="f11" fmla="+- f10 0 f8"/>
                <a:gd name="f12" fmla="+- f9 0 f8"/>
                <a:gd name="f13" fmla="*/ f12 1 810"/>
                <a:gd name="f14" fmla="*/ f11 1 388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10" h="3883">
                  <a:moveTo>
                    <a:pt x="f2" y="f2"/>
                  </a:moveTo>
                  <a:lnTo>
                    <a:pt x="f2" y="f5"/>
                  </a:lnTo>
                  <a:lnTo>
                    <a:pt x="f3" y="f5"/>
                  </a:lnTo>
                  <a:lnTo>
                    <a:pt x="f3" y="f2"/>
                  </a:ln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633;p55">
              <a:extLst>
                <a:ext uri="{FF2B5EF4-FFF2-40B4-BE49-F238E27FC236}">
                  <a16:creationId xmlns:a16="http://schemas.microsoft.com/office/drawing/2014/main" id="{BE97A667-E5FB-8F65-5943-F4A7FB6A243C}"/>
                </a:ext>
              </a:extLst>
            </p:cNvPr>
            <p:cNvSpPr/>
            <p:nvPr/>
          </p:nvSpPr>
          <p:spPr>
            <a:xfrm>
              <a:off x="3454091" y="4195184"/>
              <a:ext cx="300032" cy="127019"/>
            </a:xfrm>
            <a:custGeom>
              <a:avLst/>
              <a:gdLst>
                <a:gd name="f0" fmla="val w"/>
                <a:gd name="f1" fmla="val h"/>
                <a:gd name="f2" fmla="val 0"/>
                <a:gd name="f3" fmla="val 8551"/>
                <a:gd name="f4" fmla="val 3620"/>
                <a:gd name="f5" fmla="val 1549"/>
                <a:gd name="f6" fmla="val 1168"/>
                <a:gd name="f7" fmla="val 668"/>
                <a:gd name="f8" fmla="val 191"/>
                <a:gd name="f9" fmla="val 96"/>
                <a:gd name="f10" fmla="val 405"/>
                <a:gd name="f11" fmla="val 72"/>
                <a:gd name="f12" fmla="val 48"/>
                <a:gd name="f13" fmla="val 429"/>
                <a:gd name="f14" fmla="val 1"/>
                <a:gd name="f15" fmla="val 2786"/>
                <a:gd name="f16" fmla="val 4264"/>
                <a:gd name="f17" fmla="val 8288"/>
                <a:gd name="f18" fmla="val 1119"/>
                <a:gd name="f19" fmla="val 8503"/>
                <a:gd name="f20" fmla="val 1024"/>
                <a:gd name="f21" fmla="val 8550"/>
                <a:gd name="f22" fmla="val 762"/>
                <a:gd name="f23" fmla="val 8455"/>
                <a:gd name="f24" fmla="val 595"/>
                <a:gd name="f25" fmla="val 8418"/>
                <a:gd name="f26" fmla="val 503"/>
                <a:gd name="f27" fmla="val 8237"/>
                <a:gd name="f28" fmla="val 367"/>
                <a:gd name="f29" fmla="val 8069"/>
                <a:gd name="f30" fmla="val 8021"/>
                <a:gd name="f31" fmla="val 7973"/>
                <a:gd name="f32" fmla="val 378"/>
                <a:gd name="f33" fmla="val 7931"/>
                <a:gd name="f34" fmla="val 5764"/>
                <a:gd name="f35" fmla="val 1500"/>
                <a:gd name="f36" fmla="val 5621"/>
                <a:gd name="f37" fmla="val 1929"/>
                <a:gd name="f38" fmla="val 5216"/>
                <a:gd name="f39" fmla="val 2215"/>
                <a:gd name="f40" fmla="val 4764"/>
                <a:gd name="f41" fmla="val 1906"/>
                <a:gd name="f42" fmla="val 1572"/>
                <a:gd name="f43" fmla="val 4811"/>
                <a:gd name="f44" fmla="val 5002"/>
                <a:gd name="f45" fmla="val 5192"/>
                <a:gd name="f46" fmla="val 1381"/>
                <a:gd name="f47" fmla="val 1143"/>
                <a:gd name="f48" fmla="val 953"/>
                <a:gd name="f49" fmla="val 3216"/>
                <a:gd name="f50" fmla="val 3144"/>
                <a:gd name="f51" fmla="val 643"/>
                <a:gd name="f52" fmla="val 2739"/>
                <a:gd name="f53" fmla="val 214"/>
                <a:gd name="f54" fmla="val 2192"/>
                <a:gd name="f55" fmla="*/ f0 1 8551"/>
                <a:gd name="f56" fmla="*/ f1 1 3620"/>
                <a:gd name="f57" fmla="val f2"/>
                <a:gd name="f58" fmla="val f3"/>
                <a:gd name="f59" fmla="val f4"/>
                <a:gd name="f60" fmla="+- f59 0 f57"/>
                <a:gd name="f61" fmla="+- f58 0 f57"/>
                <a:gd name="f62" fmla="*/ f61 1 8551"/>
                <a:gd name="f63" fmla="*/ f60 1 3620"/>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8551" h="3620">
                  <a:moveTo>
                    <a:pt x="f5" y="f2"/>
                  </a:moveTo>
                  <a:cubicBezTo>
                    <a:pt x="f6" y="f2"/>
                    <a:pt x="f7" y="f8"/>
                    <a:pt x="f9" y="f10"/>
                  </a:cubicBezTo>
                  <a:cubicBezTo>
                    <a:pt x="f11" y="f10"/>
                    <a:pt x="f12" y="f13"/>
                    <a:pt x="f14" y="f13"/>
                  </a:cubicBezTo>
                  <a:lnTo>
                    <a:pt x="f14" y="f15"/>
                  </a:lnTo>
                  <a:lnTo>
                    <a:pt x="f16" y="f4"/>
                  </a:lnTo>
                  <a:lnTo>
                    <a:pt x="f17" y="f18"/>
                  </a:lnTo>
                  <a:cubicBezTo>
                    <a:pt x="f19" y="f20"/>
                    <a:pt x="f21" y="f22"/>
                    <a:pt x="f23" y="f24"/>
                  </a:cubicBezTo>
                  <a:cubicBezTo>
                    <a:pt x="f25" y="f26"/>
                    <a:pt x="f27" y="f28"/>
                    <a:pt x="f29" y="f28"/>
                  </a:cubicBezTo>
                  <a:cubicBezTo>
                    <a:pt x="f30" y="f28"/>
                    <a:pt x="f31" y="f32"/>
                    <a:pt x="f33" y="f10"/>
                  </a:cubicBezTo>
                  <a:lnTo>
                    <a:pt x="f34" y="f35"/>
                  </a:lnTo>
                  <a:cubicBezTo>
                    <a:pt x="f36" y="f37"/>
                    <a:pt x="f38" y="f39"/>
                    <a:pt x="f40" y="f39"/>
                  </a:cubicBezTo>
                  <a:lnTo>
                    <a:pt x="f41" y="f39"/>
                  </a:lnTo>
                  <a:lnTo>
                    <a:pt x="f41" y="f42"/>
                  </a:lnTo>
                  <a:lnTo>
                    <a:pt x="f43" y="f42"/>
                  </a:lnTo>
                  <a:cubicBezTo>
                    <a:pt x="f44" y="f42"/>
                    <a:pt x="f45" y="f46"/>
                    <a:pt x="f45" y="f47"/>
                  </a:cubicBezTo>
                  <a:cubicBezTo>
                    <a:pt x="f45" y="f48"/>
                    <a:pt x="f44" y="f22"/>
                    <a:pt x="f43" y="f22"/>
                  </a:cubicBezTo>
                  <a:lnTo>
                    <a:pt x="f49" y="f22"/>
                  </a:lnTo>
                  <a:lnTo>
                    <a:pt x="f50" y="f51"/>
                  </a:lnTo>
                  <a:cubicBezTo>
                    <a:pt x="f52" y="f53"/>
                    <a:pt x="f54"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4" name="Rectángulo 73">
            <a:extLst>
              <a:ext uri="{FF2B5EF4-FFF2-40B4-BE49-F238E27FC236}">
                <a16:creationId xmlns:a16="http://schemas.microsoft.com/office/drawing/2014/main" id="{564E7972-6DF2-4814-1E24-1C871DC16250}"/>
              </a:ext>
            </a:extLst>
          </p:cNvPr>
          <p:cNvSpPr/>
          <p:nvPr/>
        </p:nvSpPr>
        <p:spPr>
          <a:xfrm>
            <a:off x="111108" y="483495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75" name="Rectángulo 74">
            <a:extLst>
              <a:ext uri="{FF2B5EF4-FFF2-40B4-BE49-F238E27FC236}">
                <a16:creationId xmlns:a16="http://schemas.microsoft.com/office/drawing/2014/main" id="{BE92A77A-F521-19ED-E5E6-F887619B6F56}"/>
              </a:ext>
            </a:extLst>
          </p:cNvPr>
          <p:cNvSpPr/>
          <p:nvPr/>
        </p:nvSpPr>
        <p:spPr>
          <a:xfrm>
            <a:off x="719998" y="501692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76" name="Grupo 75">
            <a:extLst>
              <a:ext uri="{FF2B5EF4-FFF2-40B4-BE49-F238E27FC236}">
                <a16:creationId xmlns:a16="http://schemas.microsoft.com/office/drawing/2014/main" id="{43FC25A4-4FA5-C99C-7194-29700B6EE8F0}"/>
              </a:ext>
            </a:extLst>
          </p:cNvPr>
          <p:cNvGrpSpPr/>
          <p:nvPr/>
        </p:nvGrpSpPr>
        <p:grpSpPr>
          <a:xfrm>
            <a:off x="8180048" y="4460680"/>
            <a:ext cx="891850" cy="461141"/>
            <a:chOff x="8180048" y="4460680"/>
            <a:chExt cx="891850" cy="461141"/>
          </a:xfrm>
        </p:grpSpPr>
        <p:sp>
          <p:nvSpPr>
            <p:cNvPr id="77" name="Freeform 73">
              <a:extLst>
                <a:ext uri="{FF2B5EF4-FFF2-40B4-BE49-F238E27FC236}">
                  <a16:creationId xmlns:a16="http://schemas.microsoft.com/office/drawing/2014/main" id="{2F89CDDA-075C-C2BF-AB43-DC31BDE14180}"/>
                </a:ext>
              </a:extLst>
            </p:cNvPr>
            <p:cNvSpPr/>
            <p:nvPr/>
          </p:nvSpPr>
          <p:spPr>
            <a:xfrm>
              <a:off x="8636626" y="4460680"/>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8" name="Freeform 74">
              <a:extLst>
                <a:ext uri="{FF2B5EF4-FFF2-40B4-BE49-F238E27FC236}">
                  <a16:creationId xmlns:a16="http://schemas.microsoft.com/office/drawing/2014/main" id="{925D1A88-56E6-A7BB-8C11-4996F8FA35A1}"/>
                </a:ext>
              </a:extLst>
            </p:cNvPr>
            <p:cNvSpPr/>
            <p:nvPr/>
          </p:nvSpPr>
          <p:spPr>
            <a:xfrm>
              <a:off x="8180048" y="461744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79" name="Rectángulo 78">
            <a:extLst>
              <a:ext uri="{FF2B5EF4-FFF2-40B4-BE49-F238E27FC236}">
                <a16:creationId xmlns:a16="http://schemas.microsoft.com/office/drawing/2014/main" id="{638A624A-A05A-6DB6-0811-CB66463D5AEC}"/>
              </a:ext>
            </a:extLst>
          </p:cNvPr>
          <p:cNvSpPr/>
          <p:nvPr/>
        </p:nvSpPr>
        <p:spPr>
          <a:xfrm>
            <a:off x="111108" y="453958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3">
    <p:bg>
      <p:bgPr>
        <a:blipFill>
          <a:blip r:embed="rId3"/>
          <a:stretch>
            <a:fillRect/>
          </a:stretch>
        </a:blipFill>
        <a:effectLst/>
      </p:bgPr>
    </p:bg>
    <p:spTree>
      <p:nvGrpSpPr>
        <p:cNvPr id="1" name=""/>
        <p:cNvGrpSpPr/>
        <p:nvPr/>
      </p:nvGrpSpPr>
      <p:grpSpPr>
        <a:xfrm>
          <a:off x="0" y="0"/>
          <a:ext cx="0" cy="0"/>
          <a:chOff x="0" y="0"/>
          <a:chExt cx="0" cy="0"/>
        </a:xfrm>
      </p:grpSpPr>
      <p:sp>
        <p:nvSpPr>
          <p:cNvPr id="2" name="Google Shape;2638;p56">
            <a:extLst>
              <a:ext uri="{FF2B5EF4-FFF2-40B4-BE49-F238E27FC236}">
                <a16:creationId xmlns:a16="http://schemas.microsoft.com/office/drawing/2014/main" id="{4FCA5581-2D30-A77B-0122-08956AE63AFF}"/>
              </a:ext>
            </a:extLst>
          </p:cNvPr>
          <p:cNvSpPr txBox="1">
            <a:spLocks noGrp="1"/>
          </p:cNvSpPr>
          <p:nvPr>
            <p:ph type="title"/>
          </p:nvPr>
        </p:nvSpPr>
        <p:spPr>
          <a:xfrm>
            <a:off x="5731870" y="395029"/>
            <a:ext cx="3035396" cy="1957803"/>
          </a:xfrm>
        </p:spPr>
        <p:txBody>
          <a:bodyPr/>
          <a:lstStyle/>
          <a:p>
            <a:pPr lvl="0"/>
            <a:r>
              <a:rPr lang="en-US" sz="3600"/>
              <a:t>A PICTURE IS WORTH A THOUSAND WORDS</a:t>
            </a:r>
          </a:p>
        </p:txBody>
      </p:sp>
      <p:grpSp>
        <p:nvGrpSpPr>
          <p:cNvPr id="3" name="Google Shape;2654;p56">
            <a:extLst>
              <a:ext uri="{FF2B5EF4-FFF2-40B4-BE49-F238E27FC236}">
                <a16:creationId xmlns:a16="http://schemas.microsoft.com/office/drawing/2014/main" id="{0191AA32-A888-2BF8-BA6F-ADCDDE0DDD57}"/>
              </a:ext>
            </a:extLst>
          </p:cNvPr>
          <p:cNvGrpSpPr/>
          <p:nvPr/>
        </p:nvGrpSpPr>
        <p:grpSpPr>
          <a:xfrm>
            <a:off x="488253" y="4471114"/>
            <a:ext cx="398568" cy="375507"/>
            <a:chOff x="488253" y="4471114"/>
            <a:chExt cx="398568" cy="375507"/>
          </a:xfrm>
        </p:grpSpPr>
        <p:sp>
          <p:nvSpPr>
            <p:cNvPr id="4" name="Google Shape;2655;p56">
              <a:extLst>
                <a:ext uri="{FF2B5EF4-FFF2-40B4-BE49-F238E27FC236}">
                  <a16:creationId xmlns:a16="http://schemas.microsoft.com/office/drawing/2014/main" id="{C8755557-6EE9-66FC-51C5-47B87AA45F4B}"/>
                </a:ext>
              </a:extLst>
            </p:cNvPr>
            <p:cNvSpPr/>
            <p:nvPr/>
          </p:nvSpPr>
          <p:spPr>
            <a:xfrm>
              <a:off x="529812" y="4617116"/>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656;p56">
              <a:extLst>
                <a:ext uri="{FF2B5EF4-FFF2-40B4-BE49-F238E27FC236}">
                  <a16:creationId xmlns:a16="http://schemas.microsoft.com/office/drawing/2014/main" id="{AA7A7F17-904D-F4D5-47CD-66B919E84764}"/>
                </a:ext>
              </a:extLst>
            </p:cNvPr>
            <p:cNvSpPr/>
            <p:nvPr/>
          </p:nvSpPr>
          <p:spPr>
            <a:xfrm>
              <a:off x="625970" y="452008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657;p56">
              <a:extLst>
                <a:ext uri="{FF2B5EF4-FFF2-40B4-BE49-F238E27FC236}">
                  <a16:creationId xmlns:a16="http://schemas.microsoft.com/office/drawing/2014/main" id="{18CA3017-6B9B-E561-5F53-73312B430622}"/>
                </a:ext>
              </a:extLst>
            </p:cNvPr>
            <p:cNvSpPr/>
            <p:nvPr/>
          </p:nvSpPr>
          <p:spPr>
            <a:xfrm>
              <a:off x="675997" y="4652704"/>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658;p56">
              <a:extLst>
                <a:ext uri="{FF2B5EF4-FFF2-40B4-BE49-F238E27FC236}">
                  <a16:creationId xmlns:a16="http://schemas.microsoft.com/office/drawing/2014/main" id="{3BF8F3BB-5855-D0BC-06AA-95DE39126063}"/>
                </a:ext>
              </a:extLst>
            </p:cNvPr>
            <p:cNvSpPr/>
            <p:nvPr/>
          </p:nvSpPr>
          <p:spPr>
            <a:xfrm>
              <a:off x="792181" y="463729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659;p56">
              <a:extLst>
                <a:ext uri="{FF2B5EF4-FFF2-40B4-BE49-F238E27FC236}">
                  <a16:creationId xmlns:a16="http://schemas.microsoft.com/office/drawing/2014/main" id="{370483D5-A718-2907-1772-4112B991B035}"/>
                </a:ext>
              </a:extLst>
            </p:cNvPr>
            <p:cNvSpPr/>
            <p:nvPr/>
          </p:nvSpPr>
          <p:spPr>
            <a:xfrm>
              <a:off x="734473" y="4738877"/>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660;p56">
              <a:extLst>
                <a:ext uri="{FF2B5EF4-FFF2-40B4-BE49-F238E27FC236}">
                  <a16:creationId xmlns:a16="http://schemas.microsoft.com/office/drawing/2014/main" id="{F53351DB-D775-F34F-BC4D-7AFA6C6BCFC1}"/>
                </a:ext>
              </a:extLst>
            </p:cNvPr>
            <p:cNvSpPr/>
            <p:nvPr/>
          </p:nvSpPr>
          <p:spPr>
            <a:xfrm>
              <a:off x="488253" y="457499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661;p56">
              <a:extLst>
                <a:ext uri="{FF2B5EF4-FFF2-40B4-BE49-F238E27FC236}">
                  <a16:creationId xmlns:a16="http://schemas.microsoft.com/office/drawing/2014/main" id="{41501FB7-1D36-E348-2A5D-DC9C18A048CF}"/>
                </a:ext>
              </a:extLst>
            </p:cNvPr>
            <p:cNvSpPr/>
            <p:nvPr/>
          </p:nvSpPr>
          <p:spPr>
            <a:xfrm>
              <a:off x="592896" y="4487280"/>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662;p56">
              <a:extLst>
                <a:ext uri="{FF2B5EF4-FFF2-40B4-BE49-F238E27FC236}">
                  <a16:creationId xmlns:a16="http://schemas.microsoft.com/office/drawing/2014/main" id="{7311705F-6B8E-524B-9979-73EFE534F6AC}"/>
                </a:ext>
              </a:extLst>
            </p:cNvPr>
            <p:cNvSpPr/>
            <p:nvPr/>
          </p:nvSpPr>
          <p:spPr>
            <a:xfrm>
              <a:off x="716779" y="447111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663;p56">
              <a:extLst>
                <a:ext uri="{FF2B5EF4-FFF2-40B4-BE49-F238E27FC236}">
                  <a16:creationId xmlns:a16="http://schemas.microsoft.com/office/drawing/2014/main" id="{A510F71D-1177-269F-DEDC-5F9F5FE197D8}"/>
                </a:ext>
              </a:extLst>
            </p:cNvPr>
            <p:cNvSpPr/>
            <p:nvPr/>
          </p:nvSpPr>
          <p:spPr>
            <a:xfrm>
              <a:off x="614440" y="4585770"/>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664;p56">
              <a:extLst>
                <a:ext uri="{FF2B5EF4-FFF2-40B4-BE49-F238E27FC236}">
                  <a16:creationId xmlns:a16="http://schemas.microsoft.com/office/drawing/2014/main" id="{9F14FE74-A317-E71D-F159-9AE0E470DCA2}"/>
                </a:ext>
              </a:extLst>
            </p:cNvPr>
            <p:cNvSpPr/>
            <p:nvPr/>
          </p:nvSpPr>
          <p:spPr>
            <a:xfrm>
              <a:off x="545960" y="4709635"/>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665;p56">
            <a:extLst>
              <a:ext uri="{FF2B5EF4-FFF2-40B4-BE49-F238E27FC236}">
                <a16:creationId xmlns:a16="http://schemas.microsoft.com/office/drawing/2014/main" id="{7A7A5530-6B7B-36C2-69B4-8D2950C7544C}"/>
              </a:ext>
            </a:extLst>
          </p:cNvPr>
          <p:cNvGrpSpPr/>
          <p:nvPr/>
        </p:nvGrpSpPr>
        <p:grpSpPr>
          <a:xfrm>
            <a:off x="647050" y="679109"/>
            <a:ext cx="274418" cy="273037"/>
            <a:chOff x="647050" y="679109"/>
            <a:chExt cx="274418" cy="273037"/>
          </a:xfrm>
        </p:grpSpPr>
        <p:sp>
          <p:nvSpPr>
            <p:cNvPr id="15" name="Google Shape;2666;p56">
              <a:extLst>
                <a:ext uri="{FF2B5EF4-FFF2-40B4-BE49-F238E27FC236}">
                  <a16:creationId xmlns:a16="http://schemas.microsoft.com/office/drawing/2014/main" id="{44526BE2-7402-3E8A-ED26-1BB374A66D68}"/>
                </a:ext>
              </a:extLst>
            </p:cNvPr>
            <p:cNvSpPr/>
            <p:nvPr/>
          </p:nvSpPr>
          <p:spPr>
            <a:xfrm rot="1511165">
              <a:off x="723133" y="723575"/>
              <a:ext cx="182815" cy="197482"/>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667;p56">
              <a:extLst>
                <a:ext uri="{FF2B5EF4-FFF2-40B4-BE49-F238E27FC236}">
                  <a16:creationId xmlns:a16="http://schemas.microsoft.com/office/drawing/2014/main" id="{A5A48875-51FF-C542-47EC-E96EF7533012}"/>
                </a:ext>
              </a:extLst>
            </p:cNvPr>
            <p:cNvSpPr/>
            <p:nvPr/>
          </p:nvSpPr>
          <p:spPr>
            <a:xfrm rot="1511165">
              <a:off x="647050" y="820966"/>
              <a:ext cx="98791" cy="99349"/>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668;p56">
              <a:extLst>
                <a:ext uri="{FF2B5EF4-FFF2-40B4-BE49-F238E27FC236}">
                  <a16:creationId xmlns:a16="http://schemas.microsoft.com/office/drawing/2014/main" id="{A7C5646F-C98E-3B72-21AF-FE46840A02A8}"/>
                </a:ext>
              </a:extLst>
            </p:cNvPr>
            <p:cNvSpPr/>
            <p:nvPr/>
          </p:nvSpPr>
          <p:spPr>
            <a:xfrm rot="1511165">
              <a:off x="787271" y="679109"/>
              <a:ext cx="98215" cy="98791"/>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669;p56">
              <a:extLst>
                <a:ext uri="{FF2B5EF4-FFF2-40B4-BE49-F238E27FC236}">
                  <a16:creationId xmlns:a16="http://schemas.microsoft.com/office/drawing/2014/main" id="{F7CD81EF-7F93-9295-4864-F98EFD33F0FD}"/>
                </a:ext>
              </a:extLst>
            </p:cNvPr>
            <p:cNvSpPr/>
            <p:nvPr/>
          </p:nvSpPr>
          <p:spPr>
            <a:xfrm rot="1511165">
              <a:off x="822658" y="853336"/>
              <a:ext cx="98810" cy="98810"/>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2670;p56">
            <a:extLst>
              <a:ext uri="{FF2B5EF4-FFF2-40B4-BE49-F238E27FC236}">
                <a16:creationId xmlns:a16="http://schemas.microsoft.com/office/drawing/2014/main" id="{9816B547-8E08-12BA-67B8-519B79006CEC}"/>
              </a:ext>
            </a:extLst>
          </p:cNvPr>
          <p:cNvGrpSpPr/>
          <p:nvPr/>
        </p:nvGrpSpPr>
        <p:grpSpPr>
          <a:xfrm>
            <a:off x="8714332" y="3472059"/>
            <a:ext cx="216264" cy="228919"/>
            <a:chOff x="8714332" y="3472059"/>
            <a:chExt cx="216264" cy="228919"/>
          </a:xfrm>
        </p:grpSpPr>
        <p:sp>
          <p:nvSpPr>
            <p:cNvPr id="20" name="Google Shape;2671;p56">
              <a:extLst>
                <a:ext uri="{FF2B5EF4-FFF2-40B4-BE49-F238E27FC236}">
                  <a16:creationId xmlns:a16="http://schemas.microsoft.com/office/drawing/2014/main" id="{15C08D3A-DD7C-62AD-3718-E64B14EE1ACB}"/>
                </a:ext>
              </a:extLst>
            </p:cNvPr>
            <p:cNvSpPr/>
            <p:nvPr/>
          </p:nvSpPr>
          <p:spPr>
            <a:xfrm>
              <a:off x="8749628" y="3507793"/>
              <a:ext cx="145682" cy="157377"/>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672;p56">
              <a:extLst>
                <a:ext uri="{FF2B5EF4-FFF2-40B4-BE49-F238E27FC236}">
                  <a16:creationId xmlns:a16="http://schemas.microsoft.com/office/drawing/2014/main" id="{056D2BB0-1256-7AF5-472D-7D97EBD89C5A}"/>
                </a:ext>
              </a:extLst>
            </p:cNvPr>
            <p:cNvSpPr/>
            <p:nvPr/>
          </p:nvSpPr>
          <p:spPr>
            <a:xfrm>
              <a:off x="8714332" y="3621801"/>
              <a:ext cx="78729" cy="79177"/>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673;p56">
              <a:extLst>
                <a:ext uri="{FF2B5EF4-FFF2-40B4-BE49-F238E27FC236}">
                  <a16:creationId xmlns:a16="http://schemas.microsoft.com/office/drawing/2014/main" id="{4051FBAA-3CC0-3AA2-66E8-08F1C4B31117}"/>
                </a:ext>
              </a:extLst>
            </p:cNvPr>
            <p:cNvSpPr/>
            <p:nvPr/>
          </p:nvSpPr>
          <p:spPr>
            <a:xfrm>
              <a:off x="8767267" y="3472059"/>
              <a:ext cx="78263" cy="78729"/>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674;p56">
              <a:extLst>
                <a:ext uri="{FF2B5EF4-FFF2-40B4-BE49-F238E27FC236}">
                  <a16:creationId xmlns:a16="http://schemas.microsoft.com/office/drawing/2014/main" id="{5D4ED51F-0F3F-EDC7-290E-4CEFFC5F6542}"/>
                </a:ext>
              </a:extLst>
            </p:cNvPr>
            <p:cNvSpPr/>
            <p:nvPr/>
          </p:nvSpPr>
          <p:spPr>
            <a:xfrm>
              <a:off x="8851858" y="3585600"/>
              <a:ext cx="78738" cy="78738"/>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4" name="직사각형 13">
            <a:extLst>
              <a:ext uri="{FF2B5EF4-FFF2-40B4-BE49-F238E27FC236}">
                <a16:creationId xmlns:a16="http://schemas.microsoft.com/office/drawing/2014/main" id="{E5DB8C5F-6F23-CE7E-A6EC-22D49BEFF95D}"/>
              </a:ext>
            </a:extLst>
          </p:cNvPr>
          <p:cNvSpPr/>
          <p:nvPr/>
        </p:nvSpPr>
        <p:spPr>
          <a:xfrm>
            <a:off x="1148980" y="3727844"/>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Arial"/>
                <a:cs typeface="Arial"/>
              </a:rPr>
              <a:t>Lorem ipsum dolor sit amet, consectetur adipisicing elit, sed do eiusmod tempor</a:t>
            </a:r>
          </a:p>
        </p:txBody>
      </p:sp>
      <p:sp>
        <p:nvSpPr>
          <p:cNvPr id="25" name="직사각형 13">
            <a:extLst>
              <a:ext uri="{FF2B5EF4-FFF2-40B4-BE49-F238E27FC236}">
                <a16:creationId xmlns:a16="http://schemas.microsoft.com/office/drawing/2014/main" id="{E48800A4-C651-16E1-6F00-27575770BEA7}"/>
              </a:ext>
            </a:extLst>
          </p:cNvPr>
          <p:cNvSpPr/>
          <p:nvPr/>
        </p:nvSpPr>
        <p:spPr>
          <a:xfrm>
            <a:off x="1148980" y="2894981"/>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Arial"/>
                <a:cs typeface="Arial"/>
              </a:rPr>
              <a:t>Lorem ipsum dolor sit amet, consectetur adipisicing elit, sed do eiusmod tempor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Google Shape;2680;p57">
            <a:extLst>
              <a:ext uri="{FF2B5EF4-FFF2-40B4-BE49-F238E27FC236}">
                <a16:creationId xmlns:a16="http://schemas.microsoft.com/office/drawing/2014/main" id="{C0B8CB12-173B-CBD0-8F26-E3F938B138A7}"/>
              </a:ext>
            </a:extLst>
          </p:cNvPr>
          <p:cNvSpPr txBox="1">
            <a:spLocks noGrp="1"/>
          </p:cNvSpPr>
          <p:nvPr>
            <p:ph type="title"/>
          </p:nvPr>
        </p:nvSpPr>
        <p:spPr>
          <a:xfrm>
            <a:off x="719998" y="239783"/>
            <a:ext cx="7704002" cy="572697"/>
          </a:xfrm>
        </p:spPr>
        <p:txBody>
          <a:bodyPr/>
          <a:lstStyle/>
          <a:p>
            <a:pPr lvl="0"/>
            <a:r>
              <a:rPr lang="en-US" sz="4000"/>
              <a:t>BUDGET</a:t>
            </a:r>
          </a:p>
        </p:txBody>
      </p:sp>
      <p:sp>
        <p:nvSpPr>
          <p:cNvPr id="3" name="Google Shape;2683;p57">
            <a:extLst>
              <a:ext uri="{FF2B5EF4-FFF2-40B4-BE49-F238E27FC236}">
                <a16:creationId xmlns:a16="http://schemas.microsoft.com/office/drawing/2014/main" id="{DCC8D914-A3AA-85FE-C579-ADF117133545}"/>
              </a:ext>
            </a:extLst>
          </p:cNvPr>
          <p:cNvSpPr txBox="1"/>
          <p:nvPr/>
        </p:nvSpPr>
        <p:spPr>
          <a:xfrm>
            <a:off x="719998" y="4452433"/>
            <a:ext cx="7704002" cy="2070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0" cap="none" spc="0" baseline="0" dirty="0">
                <a:solidFill>
                  <a:srgbClr val="4E4D4D"/>
                </a:solidFill>
                <a:uFillTx/>
                <a:latin typeface="Archivo Narrow"/>
                <a:ea typeface="Archivo Narrow"/>
                <a:cs typeface="Archivo Narrow"/>
              </a:rPr>
              <a:t>Follow the link in the graph to modify its data and then paste the new one here. For more info, </a:t>
            </a:r>
            <a:r>
              <a:rPr lang="en-US" sz="1100" b="1" i="0" u="none" strike="noStrike" kern="0" cap="none" spc="0" baseline="0" dirty="0">
                <a:solidFill>
                  <a:srgbClr val="4E4D4D"/>
                </a:solidFill>
                <a:uFillTx/>
                <a:latin typeface="Archivo Narrow"/>
                <a:ea typeface="Archivo Narrow"/>
                <a:cs typeface="Archivo Narrow"/>
                <a:hlinkClick r:id="rId3"/>
              </a:rPr>
              <a:t>click here</a:t>
            </a:r>
            <a:endParaRPr lang="en-US" sz="1100" b="1" i="0" u="none" strike="noStrike" kern="0" cap="none" spc="0" baseline="0" dirty="0">
              <a:solidFill>
                <a:srgbClr val="4E4D4D"/>
              </a:solidFill>
              <a:uFillTx/>
              <a:latin typeface="Archivo Narrow"/>
              <a:ea typeface="Archivo Narrow"/>
              <a:cs typeface="Archivo Narrow"/>
            </a:endParaRPr>
          </a:p>
        </p:txBody>
      </p:sp>
      <p:sp>
        <p:nvSpPr>
          <p:cNvPr id="4" name="Google Shape;2684;p57">
            <a:extLst>
              <a:ext uri="{FF2B5EF4-FFF2-40B4-BE49-F238E27FC236}">
                <a16:creationId xmlns:a16="http://schemas.microsoft.com/office/drawing/2014/main" id="{38609522-0BE5-F630-A126-D12C3738419A}"/>
              </a:ext>
            </a:extLst>
          </p:cNvPr>
          <p:cNvSpPr txBox="1"/>
          <p:nvPr/>
        </p:nvSpPr>
        <p:spPr>
          <a:xfrm>
            <a:off x="721754" y="1764197"/>
            <a:ext cx="1710302" cy="3510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MARS</a:t>
            </a:r>
          </a:p>
        </p:txBody>
      </p:sp>
      <p:sp>
        <p:nvSpPr>
          <p:cNvPr id="5" name="Google Shape;2685;p57">
            <a:extLst>
              <a:ext uri="{FF2B5EF4-FFF2-40B4-BE49-F238E27FC236}">
                <a16:creationId xmlns:a16="http://schemas.microsoft.com/office/drawing/2014/main" id="{7C47D903-475F-E576-7589-FB9B95113F96}"/>
              </a:ext>
            </a:extLst>
          </p:cNvPr>
          <p:cNvSpPr txBox="1"/>
          <p:nvPr/>
        </p:nvSpPr>
        <p:spPr>
          <a:xfrm>
            <a:off x="6711723" y="1764197"/>
            <a:ext cx="1710302" cy="3510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VENUS</a:t>
            </a:r>
          </a:p>
        </p:txBody>
      </p:sp>
      <p:sp>
        <p:nvSpPr>
          <p:cNvPr id="6" name="Google Shape;2686;p57">
            <a:extLst>
              <a:ext uri="{FF2B5EF4-FFF2-40B4-BE49-F238E27FC236}">
                <a16:creationId xmlns:a16="http://schemas.microsoft.com/office/drawing/2014/main" id="{BB940D3D-F8CC-87A7-2516-86768034F4B2}"/>
              </a:ext>
            </a:extLst>
          </p:cNvPr>
          <p:cNvSpPr txBox="1"/>
          <p:nvPr/>
        </p:nvSpPr>
        <p:spPr>
          <a:xfrm>
            <a:off x="6711723" y="2170438"/>
            <a:ext cx="1710302" cy="520202"/>
          </a:xfrm>
          <a:prstGeom prst="rect">
            <a:avLst/>
          </a:prstGeom>
          <a:noFill/>
          <a:ln cap="flat">
            <a:noFill/>
          </a:ln>
        </p:spPr>
        <p:txBody>
          <a:bodyPr vert="horz" wrap="square" lIns="182870" tIns="91421" rIns="18287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has a beautiful name</a:t>
            </a:r>
          </a:p>
        </p:txBody>
      </p:sp>
      <p:sp>
        <p:nvSpPr>
          <p:cNvPr id="7" name="Google Shape;2687;p57">
            <a:extLst>
              <a:ext uri="{FF2B5EF4-FFF2-40B4-BE49-F238E27FC236}">
                <a16:creationId xmlns:a16="http://schemas.microsoft.com/office/drawing/2014/main" id="{F07092B1-CF83-F12C-6A68-01527473C3D9}"/>
              </a:ext>
            </a:extLst>
          </p:cNvPr>
          <p:cNvSpPr txBox="1"/>
          <p:nvPr/>
        </p:nvSpPr>
        <p:spPr>
          <a:xfrm>
            <a:off x="6711723" y="2976289"/>
            <a:ext cx="1710302" cy="3510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SATURN</a:t>
            </a:r>
          </a:p>
        </p:txBody>
      </p:sp>
      <p:sp>
        <p:nvSpPr>
          <p:cNvPr id="8" name="Google Shape;2688;p57">
            <a:extLst>
              <a:ext uri="{FF2B5EF4-FFF2-40B4-BE49-F238E27FC236}">
                <a16:creationId xmlns:a16="http://schemas.microsoft.com/office/drawing/2014/main" id="{97443964-9637-94A6-3894-A0E6C96A23BB}"/>
              </a:ext>
            </a:extLst>
          </p:cNvPr>
          <p:cNvSpPr txBox="1"/>
          <p:nvPr/>
        </p:nvSpPr>
        <p:spPr>
          <a:xfrm>
            <a:off x="6711723" y="3382530"/>
            <a:ext cx="1710302" cy="5202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a gas giant and has rings</a:t>
            </a:r>
          </a:p>
        </p:txBody>
      </p:sp>
      <p:sp>
        <p:nvSpPr>
          <p:cNvPr id="9" name="Google Shape;2689;p57">
            <a:extLst>
              <a:ext uri="{FF2B5EF4-FFF2-40B4-BE49-F238E27FC236}">
                <a16:creationId xmlns:a16="http://schemas.microsoft.com/office/drawing/2014/main" id="{4ACBFA13-770C-5C16-E044-F739DB5C633D}"/>
              </a:ext>
            </a:extLst>
          </p:cNvPr>
          <p:cNvSpPr txBox="1"/>
          <p:nvPr/>
        </p:nvSpPr>
        <p:spPr>
          <a:xfrm>
            <a:off x="721754" y="2170438"/>
            <a:ext cx="1710302" cy="520202"/>
          </a:xfrm>
          <a:prstGeom prst="rect">
            <a:avLst/>
          </a:prstGeom>
          <a:noFill/>
          <a:ln cap="flat">
            <a:noFill/>
          </a:ln>
        </p:spPr>
        <p:txBody>
          <a:bodyPr vert="horz" wrap="square" lIns="182870" tIns="91421" rIns="18287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Mars is a cold place</a:t>
            </a:r>
          </a:p>
        </p:txBody>
      </p:sp>
      <p:sp>
        <p:nvSpPr>
          <p:cNvPr id="10" name="Google Shape;2690;p57">
            <a:extLst>
              <a:ext uri="{FF2B5EF4-FFF2-40B4-BE49-F238E27FC236}">
                <a16:creationId xmlns:a16="http://schemas.microsoft.com/office/drawing/2014/main" id="{A5CB1EC4-AA7B-CDC5-733B-905DCBF303FB}"/>
              </a:ext>
            </a:extLst>
          </p:cNvPr>
          <p:cNvSpPr txBox="1"/>
          <p:nvPr/>
        </p:nvSpPr>
        <p:spPr>
          <a:xfrm>
            <a:off x="721754" y="2976289"/>
            <a:ext cx="1710302" cy="3510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MERCURY</a:t>
            </a:r>
          </a:p>
        </p:txBody>
      </p:sp>
      <p:sp>
        <p:nvSpPr>
          <p:cNvPr id="11" name="Google Shape;2691;p57">
            <a:extLst>
              <a:ext uri="{FF2B5EF4-FFF2-40B4-BE49-F238E27FC236}">
                <a16:creationId xmlns:a16="http://schemas.microsoft.com/office/drawing/2014/main" id="{A4690BDC-0D61-857D-5795-533CEA9D3C05}"/>
              </a:ext>
            </a:extLst>
          </p:cNvPr>
          <p:cNvSpPr txBox="1"/>
          <p:nvPr/>
        </p:nvSpPr>
        <p:spPr>
          <a:xfrm>
            <a:off x="721754" y="3382530"/>
            <a:ext cx="1710302" cy="5202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It’s the closest planet to the Sun</a:t>
            </a:r>
          </a:p>
        </p:txBody>
      </p:sp>
      <p:sp>
        <p:nvSpPr>
          <p:cNvPr id="12" name="Google Shape;2692;p57">
            <a:extLst>
              <a:ext uri="{FF2B5EF4-FFF2-40B4-BE49-F238E27FC236}">
                <a16:creationId xmlns:a16="http://schemas.microsoft.com/office/drawing/2014/main" id="{1C7B307B-5994-9F5E-E3D9-C0EFA293FE05}"/>
              </a:ext>
            </a:extLst>
          </p:cNvPr>
          <p:cNvSpPr txBox="1"/>
          <p:nvPr/>
        </p:nvSpPr>
        <p:spPr>
          <a:xfrm>
            <a:off x="2887976" y="1424973"/>
            <a:ext cx="1020598" cy="283198"/>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B9CA37"/>
                </a:solidFill>
                <a:uFillTx/>
                <a:latin typeface="Russo One"/>
                <a:ea typeface="Russo One"/>
                <a:cs typeface="Russo One"/>
              </a:rPr>
              <a:t>12%</a:t>
            </a:r>
          </a:p>
        </p:txBody>
      </p:sp>
      <p:sp>
        <p:nvSpPr>
          <p:cNvPr id="13" name="Google Shape;2693;p57">
            <a:extLst>
              <a:ext uri="{FF2B5EF4-FFF2-40B4-BE49-F238E27FC236}">
                <a16:creationId xmlns:a16="http://schemas.microsoft.com/office/drawing/2014/main" id="{F4902CD2-BCFA-6883-A2A0-336BE6DE8E4B}"/>
              </a:ext>
            </a:extLst>
          </p:cNvPr>
          <p:cNvSpPr txBox="1"/>
          <p:nvPr/>
        </p:nvSpPr>
        <p:spPr>
          <a:xfrm>
            <a:off x="2887976" y="3896432"/>
            <a:ext cx="1020598" cy="283198"/>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CC5653"/>
                </a:solidFill>
                <a:uFillTx/>
                <a:latin typeface="Russo One"/>
                <a:ea typeface="Russo One"/>
                <a:cs typeface="Russo One"/>
              </a:rPr>
              <a:t>22%</a:t>
            </a:r>
          </a:p>
        </p:txBody>
      </p:sp>
      <p:sp>
        <p:nvSpPr>
          <p:cNvPr id="14" name="Google Shape;2694;p57">
            <a:extLst>
              <a:ext uri="{FF2B5EF4-FFF2-40B4-BE49-F238E27FC236}">
                <a16:creationId xmlns:a16="http://schemas.microsoft.com/office/drawing/2014/main" id="{571B3FCE-F28C-3F2B-5FD9-1E1493461A44}"/>
              </a:ext>
            </a:extLst>
          </p:cNvPr>
          <p:cNvSpPr txBox="1"/>
          <p:nvPr/>
        </p:nvSpPr>
        <p:spPr>
          <a:xfrm>
            <a:off x="5241880" y="3896432"/>
            <a:ext cx="1020598" cy="2831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D06DA2"/>
                </a:solidFill>
                <a:uFillTx/>
                <a:latin typeface="Russo One"/>
                <a:ea typeface="Russo One"/>
                <a:cs typeface="Russo One"/>
              </a:rPr>
              <a:t>27%</a:t>
            </a:r>
          </a:p>
        </p:txBody>
      </p:sp>
      <p:sp>
        <p:nvSpPr>
          <p:cNvPr id="15" name="Google Shape;2695;p57">
            <a:extLst>
              <a:ext uri="{FF2B5EF4-FFF2-40B4-BE49-F238E27FC236}">
                <a16:creationId xmlns:a16="http://schemas.microsoft.com/office/drawing/2014/main" id="{9DE50AF6-A958-BAB6-8856-CBDE11DAFD8D}"/>
              </a:ext>
            </a:extLst>
          </p:cNvPr>
          <p:cNvSpPr txBox="1"/>
          <p:nvPr/>
        </p:nvSpPr>
        <p:spPr>
          <a:xfrm>
            <a:off x="5391576" y="1424982"/>
            <a:ext cx="870901" cy="2831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39%</a:t>
            </a:r>
          </a:p>
        </p:txBody>
      </p:sp>
      <p:cxnSp>
        <p:nvCxnSpPr>
          <p:cNvPr id="16" name="Google Shape;2696;p57">
            <a:extLst>
              <a:ext uri="{FF2B5EF4-FFF2-40B4-BE49-F238E27FC236}">
                <a16:creationId xmlns:a16="http://schemas.microsoft.com/office/drawing/2014/main" id="{9E514818-0549-40F5-DF65-116CC8904BB5}"/>
              </a:ext>
            </a:extLst>
          </p:cNvPr>
          <p:cNvCxnSpPr>
            <a:stCxn id="4" idx="3"/>
          </p:cNvCxnSpPr>
          <p:nvPr/>
        </p:nvCxnSpPr>
        <p:spPr>
          <a:xfrm rot="10800009" flipH="1">
            <a:off x="2432048" y="1785200"/>
            <a:ext cx="1542301" cy="154497"/>
          </a:xfrm>
          <a:prstGeom prst="bentConnector3">
            <a:avLst/>
          </a:prstGeom>
          <a:noFill/>
          <a:ln w="19046" cap="flat">
            <a:solidFill>
              <a:srgbClr val="80C2EE"/>
            </a:solidFill>
            <a:prstDash val="solid"/>
            <a:round/>
            <a:tailEnd type="arrow"/>
          </a:ln>
        </p:spPr>
      </p:cxnSp>
      <p:cxnSp>
        <p:nvCxnSpPr>
          <p:cNvPr id="17" name="Google Shape;2697;p57">
            <a:extLst>
              <a:ext uri="{FF2B5EF4-FFF2-40B4-BE49-F238E27FC236}">
                <a16:creationId xmlns:a16="http://schemas.microsoft.com/office/drawing/2014/main" id="{CAE6F996-6AF7-EAF9-E84C-99406558562D}"/>
              </a:ext>
            </a:extLst>
          </p:cNvPr>
          <p:cNvCxnSpPr>
            <a:stCxn id="10" idx="3"/>
          </p:cNvCxnSpPr>
          <p:nvPr/>
        </p:nvCxnSpPr>
        <p:spPr>
          <a:xfrm rot="10800009" flipH="1">
            <a:off x="2432056" y="2916880"/>
            <a:ext cx="1014299" cy="234900"/>
          </a:xfrm>
          <a:prstGeom prst="bentConnector3">
            <a:avLst/>
          </a:prstGeom>
          <a:noFill/>
          <a:ln w="19046" cap="flat">
            <a:solidFill>
              <a:srgbClr val="80C2EE"/>
            </a:solidFill>
            <a:prstDash val="solid"/>
            <a:round/>
            <a:tailEnd type="arrow"/>
          </a:ln>
        </p:spPr>
      </p:cxnSp>
      <p:cxnSp>
        <p:nvCxnSpPr>
          <p:cNvPr id="18" name="Google Shape;2698;p57">
            <a:extLst>
              <a:ext uri="{FF2B5EF4-FFF2-40B4-BE49-F238E27FC236}">
                <a16:creationId xmlns:a16="http://schemas.microsoft.com/office/drawing/2014/main" id="{B86940C2-DEF0-3B28-8384-AF04AA438F97}"/>
              </a:ext>
            </a:extLst>
          </p:cNvPr>
          <p:cNvCxnSpPr>
            <a:stCxn id="5" idx="1"/>
          </p:cNvCxnSpPr>
          <p:nvPr/>
        </p:nvCxnSpPr>
        <p:spPr>
          <a:xfrm flipH="1">
            <a:off x="5763124" y="1939698"/>
            <a:ext cx="948599" cy="263996"/>
          </a:xfrm>
          <a:prstGeom prst="bentConnector3">
            <a:avLst/>
          </a:prstGeom>
          <a:noFill/>
          <a:ln w="19046" cap="flat">
            <a:solidFill>
              <a:srgbClr val="80C2EE"/>
            </a:solidFill>
            <a:prstDash val="solid"/>
            <a:round/>
            <a:tailEnd type="arrow"/>
          </a:ln>
        </p:spPr>
      </p:cxnSp>
      <p:cxnSp>
        <p:nvCxnSpPr>
          <p:cNvPr id="19" name="Google Shape;2699;p57">
            <a:extLst>
              <a:ext uri="{FF2B5EF4-FFF2-40B4-BE49-F238E27FC236}">
                <a16:creationId xmlns:a16="http://schemas.microsoft.com/office/drawing/2014/main" id="{64E6FE76-EE90-1097-C523-49734543F0F9}"/>
              </a:ext>
            </a:extLst>
          </p:cNvPr>
          <p:cNvCxnSpPr>
            <a:stCxn id="7" idx="1"/>
          </p:cNvCxnSpPr>
          <p:nvPr/>
        </p:nvCxnSpPr>
        <p:spPr>
          <a:xfrm flipH="1">
            <a:off x="5221022" y="3151790"/>
            <a:ext cx="1490701" cy="629994"/>
          </a:xfrm>
          <a:prstGeom prst="bentConnector3">
            <a:avLst/>
          </a:prstGeom>
          <a:noFill/>
          <a:ln w="19046" cap="flat">
            <a:solidFill>
              <a:srgbClr val="80C2EE"/>
            </a:solidFill>
            <a:prstDash val="solid"/>
            <a:round/>
            <a:tailEnd type="arrow"/>
          </a:ln>
        </p:spPr>
      </p:cxnSp>
      <p:grpSp>
        <p:nvGrpSpPr>
          <p:cNvPr id="20" name="Grupo 1">
            <a:extLst>
              <a:ext uri="{FF2B5EF4-FFF2-40B4-BE49-F238E27FC236}">
                <a16:creationId xmlns:a16="http://schemas.microsoft.com/office/drawing/2014/main" id="{C02D393F-18E3-B188-7F14-DD74714F6438}"/>
              </a:ext>
            </a:extLst>
          </p:cNvPr>
          <p:cNvGrpSpPr/>
          <p:nvPr/>
        </p:nvGrpSpPr>
        <p:grpSpPr>
          <a:xfrm>
            <a:off x="3638553" y="1649413"/>
            <a:ext cx="1976428" cy="1938345"/>
            <a:chOff x="3638553" y="1649413"/>
            <a:chExt cx="1976428" cy="1938345"/>
          </a:xfrm>
        </p:grpSpPr>
        <p:sp>
          <p:nvSpPr>
            <p:cNvPr id="21" name="Freeform 5">
              <a:extLst>
                <a:ext uri="{FF2B5EF4-FFF2-40B4-BE49-F238E27FC236}">
                  <a16:creationId xmlns:a16="http://schemas.microsoft.com/office/drawing/2014/main" id="{15268322-82C9-414D-4C52-F111D08FF779}"/>
                </a:ext>
              </a:extLst>
            </p:cNvPr>
            <p:cNvSpPr/>
            <p:nvPr/>
          </p:nvSpPr>
          <p:spPr>
            <a:xfrm>
              <a:off x="4452935" y="2422529"/>
              <a:ext cx="1162046" cy="1165229"/>
            </a:xfrm>
            <a:custGeom>
              <a:avLst/>
              <a:gdLst>
                <a:gd name="f0" fmla="val 10800000"/>
                <a:gd name="f1" fmla="val 5400000"/>
                <a:gd name="f2" fmla="val 180"/>
                <a:gd name="f3" fmla="val w"/>
                <a:gd name="f4" fmla="val h"/>
                <a:gd name="f5" fmla="val 0"/>
                <a:gd name="f6" fmla="val 307"/>
                <a:gd name="f7" fmla="val 308"/>
                <a:gd name="f8" fmla="val 306"/>
                <a:gd name="f9" fmla="val 154"/>
                <a:gd name="f10" fmla="val 240"/>
                <a:gd name="f11" fmla="val 238"/>
                <a:gd name="f12" fmla="val 151"/>
                <a:gd name="f13" fmla="val 66"/>
                <a:gd name="f14" fmla="val 305"/>
                <a:gd name="f15" fmla="val 2"/>
                <a:gd name="f16" fmla="val 236"/>
                <a:gd name="f17" fmla="val 1"/>
                <a:gd name="f18" fmla="val 155"/>
                <a:gd name="f19" fmla="val 70"/>
                <a:gd name="f20" fmla="val 156"/>
                <a:gd name="f21" fmla="val 239"/>
                <a:gd name="f22" fmla="val 75"/>
                <a:gd name="f23" fmla="val 243"/>
                <a:gd name="f24" fmla="val 41"/>
                <a:gd name="f25" fmla="val 194"/>
                <a:gd name="f26" fmla="val 46"/>
                <a:gd name="f27" fmla="val 138"/>
                <a:gd name="f28" fmla="val 73"/>
                <a:gd name="f29" fmla="val 102"/>
                <a:gd name="f30" fmla="val 118"/>
                <a:gd name="f31" fmla="val 44"/>
                <a:gd name="f32" fmla="val 174"/>
                <a:gd name="f33" fmla="val 37"/>
                <a:gd name="f34" fmla="val 68"/>
                <a:gd name="f35" fmla="val 191"/>
                <a:gd name="f36" fmla="val 20"/>
                <a:gd name="f37" fmla="val 110"/>
                <a:gd name="f38" fmla="val 22"/>
                <a:gd name="f39" fmla="val 65"/>
                <a:gd name="f40" fmla="val 17"/>
                <a:gd name="f41" fmla="val 127"/>
                <a:gd name="f42" fmla="val 28"/>
                <a:gd name="f43" fmla="val 204"/>
                <a:gd name="f44" fmla="+- 0 0 -90"/>
                <a:gd name="f45" fmla="*/ f3 1 307"/>
                <a:gd name="f46" fmla="*/ f4 1 308"/>
                <a:gd name="f47" fmla="val f5"/>
                <a:gd name="f48" fmla="val f6"/>
                <a:gd name="f49" fmla="val f7"/>
                <a:gd name="f50" fmla="*/ f44 f0 1"/>
                <a:gd name="f51" fmla="+- f49 0 f47"/>
                <a:gd name="f52" fmla="+- f48 0 f47"/>
                <a:gd name="f53" fmla="*/ f50 1 f2"/>
                <a:gd name="f54" fmla="*/ f52 1 307"/>
                <a:gd name="f55" fmla="*/ f51 1 308"/>
                <a:gd name="f56" fmla="*/ 306 f52 1"/>
                <a:gd name="f57" fmla="*/ 154 f51 1"/>
                <a:gd name="f58" fmla="*/ 151 f52 1"/>
                <a:gd name="f59" fmla="*/ 306 f51 1"/>
                <a:gd name="f60" fmla="*/ 1 f52 1"/>
                <a:gd name="f61" fmla="*/ 155 f51 1"/>
                <a:gd name="f62" fmla="*/ 156 f52 1"/>
                <a:gd name="f63" fmla="*/ 1 f51 1"/>
                <a:gd name="f64" fmla="*/ 75 f52 1"/>
                <a:gd name="f65" fmla="*/ 243 f51 1"/>
                <a:gd name="f66" fmla="*/ 73 f52 1"/>
                <a:gd name="f67" fmla="*/ 102 f51 1"/>
                <a:gd name="f68" fmla="*/ 238 f52 1"/>
                <a:gd name="f69" fmla="*/ 68 f51 1"/>
                <a:gd name="f70" fmla="*/ 65 f52 1"/>
                <a:gd name="f71" fmla="*/ 73 f51 1"/>
                <a:gd name="f72" fmla="+- f53 0 f1"/>
                <a:gd name="f73" fmla="*/ f56 1 307"/>
                <a:gd name="f74" fmla="*/ f57 1 308"/>
                <a:gd name="f75" fmla="*/ f58 1 307"/>
                <a:gd name="f76" fmla="*/ f59 1 308"/>
                <a:gd name="f77" fmla="*/ f60 1 307"/>
                <a:gd name="f78" fmla="*/ f61 1 308"/>
                <a:gd name="f79" fmla="*/ f62 1 307"/>
                <a:gd name="f80" fmla="*/ f63 1 308"/>
                <a:gd name="f81" fmla="*/ f64 1 307"/>
                <a:gd name="f82" fmla="*/ f65 1 308"/>
                <a:gd name="f83" fmla="*/ f66 1 307"/>
                <a:gd name="f84" fmla="*/ f67 1 308"/>
                <a:gd name="f85" fmla="*/ f68 1 307"/>
                <a:gd name="f86" fmla="*/ f69 1 308"/>
                <a:gd name="f87" fmla="*/ f70 1 307"/>
                <a:gd name="f88" fmla="*/ f71 1 308"/>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13" y="f114"/>
                </a:cxn>
                <a:cxn ang="f72">
                  <a:pos x="f121" y="f122"/>
                </a:cxn>
                <a:cxn ang="f72">
                  <a:pos x="f123" y="f124"/>
                </a:cxn>
                <a:cxn ang="f72">
                  <a:pos x="f125" y="f126"/>
                </a:cxn>
                <a:cxn ang="f72">
                  <a:pos x="f127" y="f128"/>
                </a:cxn>
                <a:cxn ang="f72">
                  <a:pos x="f121" y="f122"/>
                </a:cxn>
              </a:cxnLst>
              <a:rect l="f109" t="f112" r="f110" b="f111"/>
              <a:pathLst>
                <a:path w="307" h="308">
                  <a:moveTo>
                    <a:pt x="f8" y="f9"/>
                  </a:moveTo>
                  <a:cubicBezTo>
                    <a:pt x="f8" y="f10"/>
                    <a:pt x="f11" y="f7"/>
                    <a:pt x="f12" y="f8"/>
                  </a:cubicBezTo>
                  <a:cubicBezTo>
                    <a:pt x="f13" y="f14"/>
                    <a:pt x="f15" y="f16"/>
                    <a:pt x="f17" y="f18"/>
                  </a:cubicBezTo>
                  <a:cubicBezTo>
                    <a:pt x="f5" y="f19"/>
                    <a:pt x="f19" y="f5"/>
                    <a:pt x="f20" y="f17"/>
                  </a:cubicBezTo>
                  <a:cubicBezTo>
                    <a:pt x="f21" y="f17"/>
                    <a:pt x="f6" y="f19"/>
                    <a:pt x="f8" y="f9"/>
                  </a:cubicBezTo>
                  <a:close/>
                  <a:moveTo>
                    <a:pt x="f22" y="f23"/>
                  </a:moveTo>
                  <a:cubicBezTo>
                    <a:pt x="f24" y="f25"/>
                    <a:pt x="f26" y="f27"/>
                    <a:pt x="f28" y="f29"/>
                  </a:cubicBezTo>
                  <a:cubicBezTo>
                    <a:pt x="f30" y="f31"/>
                    <a:pt x="f32" y="f33"/>
                    <a:pt x="f11" y="f34"/>
                  </a:cubicBezTo>
                  <a:cubicBezTo>
                    <a:pt x="f35" y="f36"/>
                    <a:pt x="f37" y="f38"/>
                    <a:pt x="f39" y="f28"/>
                  </a:cubicBezTo>
                  <a:cubicBezTo>
                    <a:pt x="f40" y="f41"/>
                    <a:pt x="f42" y="f43"/>
                    <a:pt x="f22" y="f23"/>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6">
              <a:extLst>
                <a:ext uri="{FF2B5EF4-FFF2-40B4-BE49-F238E27FC236}">
                  <a16:creationId xmlns:a16="http://schemas.microsoft.com/office/drawing/2014/main" id="{20F59DBD-65CF-CF48-022F-4A4E992E2845}"/>
                </a:ext>
              </a:extLst>
            </p:cNvPr>
            <p:cNvSpPr/>
            <p:nvPr/>
          </p:nvSpPr>
          <p:spPr>
            <a:xfrm>
              <a:off x="4100517" y="1649413"/>
              <a:ext cx="1260472" cy="1125534"/>
            </a:xfrm>
            <a:custGeom>
              <a:avLst/>
              <a:gdLst>
                <a:gd name="f0" fmla="val 10800000"/>
                <a:gd name="f1" fmla="val 5400000"/>
                <a:gd name="f2" fmla="val 180"/>
                <a:gd name="f3" fmla="val w"/>
                <a:gd name="f4" fmla="val h"/>
                <a:gd name="f5" fmla="val 0"/>
                <a:gd name="f6" fmla="val 333"/>
                <a:gd name="f7" fmla="val 297"/>
                <a:gd name="f8" fmla="val 320"/>
                <a:gd name="f9" fmla="val 197"/>
                <a:gd name="f10" fmla="val 216"/>
                <a:gd name="f11" fmla="val 153"/>
                <a:gd name="f12" fmla="val 113"/>
                <a:gd name="f13" fmla="val 211"/>
                <a:gd name="f14" fmla="val 82"/>
                <a:gd name="f15" fmla="val 38"/>
                <a:gd name="f16" fmla="val 272"/>
                <a:gd name="f17" fmla="val 200"/>
                <a:gd name="f18" fmla="val 24"/>
                <a:gd name="f19" fmla="val 127"/>
                <a:gd name="f20" fmla="val 51"/>
                <a:gd name="f21" fmla="val 44"/>
                <a:gd name="f22" fmla="val 138"/>
                <a:gd name="f23" fmla="val 219"/>
                <a:gd name="f24" fmla="val 29"/>
                <a:gd name="f25" fmla="val 303"/>
                <a:gd name="f26" fmla="val 58"/>
                <a:gd name="f27" fmla="val 142"/>
                <a:gd name="f28" fmla="val 252"/>
                <a:gd name="f29" fmla="val 87"/>
                <a:gd name="f30" fmla="val 218"/>
                <a:gd name="f31" fmla="val 56"/>
                <a:gd name="f32" fmla="val 178"/>
                <a:gd name="f33" fmla="val 133"/>
                <a:gd name="f34" fmla="val 59"/>
                <a:gd name="f35" fmla="val 76"/>
                <a:gd name="f36" fmla="val 55"/>
                <a:gd name="f37" fmla="val 49"/>
                <a:gd name="f38" fmla="val 166"/>
                <a:gd name="f39" fmla="val 46"/>
                <a:gd name="f40" fmla="val 68"/>
                <a:gd name="f41" fmla="val 250"/>
                <a:gd name="f42" fmla="val 90"/>
                <a:gd name="f43" fmla="val 262"/>
                <a:gd name="f44" fmla="val 203"/>
                <a:gd name="f45" fmla="val 98"/>
                <a:gd name="f46" fmla="val 109"/>
                <a:gd name="f47" fmla="val 129"/>
                <a:gd name="f48" fmla="val 75"/>
                <a:gd name="f49" fmla="val 190"/>
                <a:gd name="f50" fmla="val 52"/>
                <a:gd name="f51" fmla="+- 0 0 -90"/>
                <a:gd name="f52" fmla="*/ f3 1 333"/>
                <a:gd name="f53" fmla="*/ f4 1 297"/>
                <a:gd name="f54" fmla="val f5"/>
                <a:gd name="f55" fmla="val f6"/>
                <a:gd name="f56" fmla="val f7"/>
                <a:gd name="f57" fmla="*/ f51 f0 1"/>
                <a:gd name="f58" fmla="+- f56 0 f54"/>
                <a:gd name="f59" fmla="+- f55 0 f54"/>
                <a:gd name="f60" fmla="*/ f57 1 f2"/>
                <a:gd name="f61" fmla="*/ f59 1 333"/>
                <a:gd name="f62" fmla="*/ f58 1 297"/>
                <a:gd name="f63" fmla="*/ 320 f59 1"/>
                <a:gd name="f64" fmla="*/ 197 f58 1"/>
                <a:gd name="f65" fmla="*/ 82 f59 1"/>
                <a:gd name="f66" fmla="*/ 297 f58 1"/>
                <a:gd name="f67" fmla="*/ 24 f59 1"/>
                <a:gd name="f68" fmla="*/ 127 f58 1"/>
                <a:gd name="f69" fmla="*/ 219 f59 1"/>
                <a:gd name="f70" fmla="*/ 29 f58 1"/>
                <a:gd name="f71" fmla="*/ 252 f59 1"/>
                <a:gd name="f72" fmla="*/ 87 f58 1"/>
                <a:gd name="f73" fmla="*/ 133 f59 1"/>
                <a:gd name="f74" fmla="*/ 59 f58 1"/>
                <a:gd name="f75" fmla="*/ 49 f59 1"/>
                <a:gd name="f76" fmla="*/ 166 f58 1"/>
                <a:gd name="f77" fmla="*/ 90 f59 1"/>
                <a:gd name="f78" fmla="*/ 262 f58 1"/>
                <a:gd name="f79" fmla="*/ 98 f59 1"/>
                <a:gd name="f80" fmla="*/ 109 f58 1"/>
                <a:gd name="f81" fmla="+- f60 0 f1"/>
                <a:gd name="f82" fmla="*/ f63 1 333"/>
                <a:gd name="f83" fmla="*/ f64 1 297"/>
                <a:gd name="f84" fmla="*/ f65 1 333"/>
                <a:gd name="f85" fmla="*/ f66 1 297"/>
                <a:gd name="f86" fmla="*/ f67 1 333"/>
                <a:gd name="f87" fmla="*/ f68 1 297"/>
                <a:gd name="f88" fmla="*/ f69 1 333"/>
                <a:gd name="f89" fmla="*/ f70 1 297"/>
                <a:gd name="f90" fmla="*/ f71 1 333"/>
                <a:gd name="f91" fmla="*/ f72 1 297"/>
                <a:gd name="f92" fmla="*/ f73 1 333"/>
                <a:gd name="f93" fmla="*/ f74 1 297"/>
                <a:gd name="f94" fmla="*/ f75 1 333"/>
                <a:gd name="f95" fmla="*/ f76 1 297"/>
                <a:gd name="f96" fmla="*/ f77 1 333"/>
                <a:gd name="f97" fmla="*/ f78 1 297"/>
                <a:gd name="f98" fmla="*/ f79 1 333"/>
                <a:gd name="f99" fmla="*/ f80 1 297"/>
                <a:gd name="f100" fmla="*/ 0 1 f61"/>
                <a:gd name="f101" fmla="*/ f55 1 f61"/>
                <a:gd name="f102" fmla="*/ 0 1 f62"/>
                <a:gd name="f103" fmla="*/ f56 1 f62"/>
                <a:gd name="f104" fmla="*/ f82 1 f61"/>
                <a:gd name="f105" fmla="*/ f83 1 f62"/>
                <a:gd name="f106" fmla="*/ f84 1 f61"/>
                <a:gd name="f107" fmla="*/ f85 1 f62"/>
                <a:gd name="f108" fmla="*/ f86 1 f61"/>
                <a:gd name="f109" fmla="*/ f87 1 f62"/>
                <a:gd name="f110" fmla="*/ f88 1 f61"/>
                <a:gd name="f111" fmla="*/ f89 1 f62"/>
                <a:gd name="f112" fmla="*/ f90 1 f61"/>
                <a:gd name="f113" fmla="*/ f91 1 f62"/>
                <a:gd name="f114" fmla="*/ f92 1 f61"/>
                <a:gd name="f115" fmla="*/ f93 1 f62"/>
                <a:gd name="f116" fmla="*/ f94 1 f61"/>
                <a:gd name="f117" fmla="*/ f95 1 f62"/>
                <a:gd name="f118" fmla="*/ f96 1 f61"/>
                <a:gd name="f119" fmla="*/ f97 1 f62"/>
                <a:gd name="f120" fmla="*/ f98 1 f61"/>
                <a:gd name="f121" fmla="*/ f99 1 f62"/>
                <a:gd name="f122" fmla="*/ f100 f52 1"/>
                <a:gd name="f123" fmla="*/ f101 f52 1"/>
                <a:gd name="f124" fmla="*/ f103 f53 1"/>
                <a:gd name="f125" fmla="*/ f102 f53 1"/>
                <a:gd name="f126" fmla="*/ f104 f52 1"/>
                <a:gd name="f127" fmla="*/ f105 f53 1"/>
                <a:gd name="f128" fmla="*/ f106 f52 1"/>
                <a:gd name="f129" fmla="*/ f107 f53 1"/>
                <a:gd name="f130" fmla="*/ f108 f52 1"/>
                <a:gd name="f131" fmla="*/ f109 f53 1"/>
                <a:gd name="f132" fmla="*/ f110 f52 1"/>
                <a:gd name="f133" fmla="*/ f111 f53 1"/>
                <a:gd name="f134" fmla="*/ f112 f52 1"/>
                <a:gd name="f135" fmla="*/ f113 f53 1"/>
                <a:gd name="f136" fmla="*/ f114 f52 1"/>
                <a:gd name="f137" fmla="*/ f115 f53 1"/>
                <a:gd name="f138" fmla="*/ f116 f52 1"/>
                <a:gd name="f139" fmla="*/ f117 f53 1"/>
                <a:gd name="f140" fmla="*/ f118 f52 1"/>
                <a:gd name="f141" fmla="*/ f119 f53 1"/>
                <a:gd name="f142" fmla="*/ f120 f52 1"/>
                <a:gd name="f143" fmla="*/ f121 f53 1"/>
              </a:gdLst>
              <a:ahLst/>
              <a:cxnLst>
                <a:cxn ang="3cd4">
                  <a:pos x="hc" y="t"/>
                </a:cxn>
                <a:cxn ang="0">
                  <a:pos x="r" y="vc"/>
                </a:cxn>
                <a:cxn ang="cd4">
                  <a:pos x="hc" y="b"/>
                </a:cxn>
                <a:cxn ang="cd2">
                  <a:pos x="l" y="vc"/>
                </a:cxn>
                <a:cxn ang="f81">
                  <a:pos x="f126" y="f127"/>
                </a:cxn>
                <a:cxn ang="f81">
                  <a:pos x="f128" y="f129"/>
                </a:cxn>
                <a:cxn ang="f81">
                  <a:pos x="f130" y="f131"/>
                </a:cxn>
                <a:cxn ang="f81">
                  <a:pos x="f132" y="f133"/>
                </a:cxn>
                <a:cxn ang="f81">
                  <a:pos x="f126" y="f127"/>
                </a:cxn>
                <a:cxn ang="f81">
                  <a:pos x="f134" y="f135"/>
                </a:cxn>
                <a:cxn ang="f81">
                  <a:pos x="f136" y="f137"/>
                </a:cxn>
                <a:cxn ang="f81">
                  <a:pos x="f138" y="f139"/>
                </a:cxn>
                <a:cxn ang="f81">
                  <a:pos x="f140" y="f141"/>
                </a:cxn>
                <a:cxn ang="f81">
                  <a:pos x="f142" y="f143"/>
                </a:cxn>
                <a:cxn ang="f81">
                  <a:pos x="f134" y="f135"/>
                </a:cxn>
              </a:cxnLst>
              <a:rect l="f122" t="f125" r="f123" b="f124"/>
              <a:pathLst>
                <a:path w="333" h="297">
                  <a:moveTo>
                    <a:pt x="f8" y="f9"/>
                  </a:moveTo>
                  <a:cubicBezTo>
                    <a:pt x="f10" y="f11"/>
                    <a:pt x="f12" y="f13"/>
                    <a:pt x="f14" y="f7"/>
                  </a:cubicBezTo>
                  <a:cubicBezTo>
                    <a:pt x="f15" y="f16"/>
                    <a:pt x="f5" y="f17"/>
                    <a:pt x="f18" y="f19"/>
                  </a:cubicBezTo>
                  <a:cubicBezTo>
                    <a:pt x="f20" y="f21"/>
                    <a:pt x="f22" y="f5"/>
                    <a:pt x="f23" y="f24"/>
                  </a:cubicBezTo>
                  <a:cubicBezTo>
                    <a:pt x="f25" y="f26"/>
                    <a:pt x="f6" y="f27"/>
                    <a:pt x="f8" y="f9"/>
                  </a:cubicBezTo>
                  <a:close/>
                  <a:moveTo>
                    <a:pt x="f28" y="f29"/>
                  </a:moveTo>
                  <a:cubicBezTo>
                    <a:pt x="f30" y="f31"/>
                    <a:pt x="f32" y="f21"/>
                    <a:pt x="f33" y="f34"/>
                  </a:cubicBezTo>
                  <a:cubicBezTo>
                    <a:pt x="f14" y="f35"/>
                    <a:pt x="f36" y="f12"/>
                    <a:pt x="f37" y="f38"/>
                  </a:cubicBezTo>
                  <a:cubicBezTo>
                    <a:pt x="f39" y="f17"/>
                    <a:pt x="f40" y="f41"/>
                    <a:pt x="f42" y="f43"/>
                  </a:cubicBezTo>
                  <a:cubicBezTo>
                    <a:pt x="f20" y="f44"/>
                    <a:pt x="f40" y="f27"/>
                    <a:pt x="f45" y="f46"/>
                  </a:cubicBezTo>
                  <a:cubicBezTo>
                    <a:pt x="f47" y="f48"/>
                    <a:pt x="f49" y="f50"/>
                    <a:pt x="f28" y="f2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7">
              <a:extLst>
                <a:ext uri="{FF2B5EF4-FFF2-40B4-BE49-F238E27FC236}">
                  <a16:creationId xmlns:a16="http://schemas.microsoft.com/office/drawing/2014/main" id="{52A79492-3D87-F395-B948-7A8572AED04B}"/>
                </a:ext>
              </a:extLst>
            </p:cNvPr>
            <p:cNvSpPr/>
            <p:nvPr/>
          </p:nvSpPr>
          <p:spPr>
            <a:xfrm>
              <a:off x="3638553" y="2338385"/>
              <a:ext cx="866778" cy="1155701"/>
            </a:xfrm>
            <a:custGeom>
              <a:avLst/>
              <a:gdLst>
                <a:gd name="f0" fmla="val 10800000"/>
                <a:gd name="f1" fmla="val 5400000"/>
                <a:gd name="f2" fmla="val 180"/>
                <a:gd name="f3" fmla="val w"/>
                <a:gd name="f4" fmla="val h"/>
                <a:gd name="f5" fmla="val 0"/>
                <a:gd name="f6" fmla="val 229"/>
                <a:gd name="f7" fmla="val 305"/>
                <a:gd name="f8" fmla="val 118"/>
                <a:gd name="f9" fmla="val 119"/>
                <a:gd name="f10" fmla="val 11"/>
                <a:gd name="f11" fmla="val 121"/>
                <a:gd name="f12" fmla="val 21"/>
                <a:gd name="f13" fmla="val 122"/>
                <a:gd name="f14" fmla="val 31"/>
                <a:gd name="f15" fmla="val 29"/>
                <a:gd name="f16" fmla="val 68"/>
                <a:gd name="f17" fmla="val 20"/>
                <a:gd name="f18" fmla="val 181"/>
                <a:gd name="f19" fmla="val 85"/>
                <a:gd name="f20" fmla="val 235"/>
                <a:gd name="f21" fmla="val 63"/>
                <a:gd name="f22" fmla="val 204"/>
                <a:gd name="f23" fmla="val 56"/>
                <a:gd name="f24" fmla="val 171"/>
                <a:gd name="f25" fmla="val 64"/>
                <a:gd name="f26" fmla="val 134"/>
                <a:gd name="f27" fmla="val 72"/>
                <a:gd name="f28" fmla="val 97"/>
                <a:gd name="f29" fmla="val 95"/>
                <a:gd name="f30" fmla="val 71"/>
                <a:gd name="f31" fmla="val 127"/>
                <a:gd name="f32" fmla="val 54"/>
                <a:gd name="f33" fmla="val 135"/>
                <a:gd name="f34" fmla="val 67"/>
                <a:gd name="f35" fmla="val 141"/>
                <a:gd name="f36" fmla="val 80"/>
                <a:gd name="f37" fmla="val 149"/>
                <a:gd name="f38" fmla="val 92"/>
                <a:gd name="f39" fmla="val 160"/>
                <a:gd name="f40" fmla="val 109"/>
                <a:gd name="f41" fmla="val 174"/>
                <a:gd name="f42" fmla="val 124"/>
                <a:gd name="f43" fmla="val 192"/>
                <a:gd name="f44" fmla="val 136"/>
                <a:gd name="f45" fmla="val 195"/>
                <a:gd name="f46" fmla="val 139"/>
                <a:gd name="f47" fmla="val 197"/>
                <a:gd name="f48" fmla="val 196"/>
                <a:gd name="f49" fmla="val 146"/>
                <a:gd name="f50" fmla="val 190"/>
                <a:gd name="f51" fmla="val 188"/>
                <a:gd name="f52" fmla="val 227"/>
                <a:gd name="f53" fmla="val 218"/>
                <a:gd name="f54" fmla="val 264"/>
                <a:gd name="f55" fmla="val 221"/>
                <a:gd name="f56" fmla="val 270"/>
                <a:gd name="f57" fmla="val 225"/>
                <a:gd name="f58" fmla="val 276"/>
                <a:gd name="f59" fmla="val 282"/>
                <a:gd name="f60" fmla="val 123"/>
                <a:gd name="f61" fmla="val 74"/>
                <a:gd name="f62" fmla="val 24"/>
                <a:gd name="f63" fmla="val 234"/>
                <a:gd name="f64" fmla="val 14"/>
                <a:gd name="f65" fmla="val 110"/>
                <a:gd name="f66" fmla="val 27"/>
                <a:gd name="f67" fmla="val 53"/>
                <a:gd name="f68" fmla="val 73"/>
                <a:gd name="f69" fmla="+- 0 0 -90"/>
                <a:gd name="f70" fmla="*/ f3 1 229"/>
                <a:gd name="f71" fmla="*/ f4 1 305"/>
                <a:gd name="f72" fmla="val f5"/>
                <a:gd name="f73" fmla="val f6"/>
                <a:gd name="f74" fmla="val f7"/>
                <a:gd name="f75" fmla="*/ f69 f0 1"/>
                <a:gd name="f76" fmla="+- f74 0 f72"/>
                <a:gd name="f77" fmla="+- f73 0 f72"/>
                <a:gd name="f78" fmla="*/ f75 1 f2"/>
                <a:gd name="f79" fmla="*/ f77 1 229"/>
                <a:gd name="f80" fmla="*/ f76 1 305"/>
                <a:gd name="f81" fmla="*/ 118 f77 1"/>
                <a:gd name="f82" fmla="*/ 0 f76 1"/>
                <a:gd name="f83" fmla="*/ 122 f77 1"/>
                <a:gd name="f84" fmla="*/ 31 f76 1"/>
                <a:gd name="f85" fmla="*/ 85 f77 1"/>
                <a:gd name="f86" fmla="*/ 235 f76 1"/>
                <a:gd name="f87" fmla="*/ 64 f77 1"/>
                <a:gd name="f88" fmla="*/ 134 f76 1"/>
                <a:gd name="f89" fmla="*/ 127 f77 1"/>
                <a:gd name="f90" fmla="*/ 54 f76 1"/>
                <a:gd name="f91" fmla="*/ 149 f77 1"/>
                <a:gd name="f92" fmla="*/ 92 f76 1"/>
                <a:gd name="f93" fmla="*/ 192 f77 1"/>
                <a:gd name="f94" fmla="*/ 136 f76 1"/>
                <a:gd name="f95" fmla="*/ 196 f77 1"/>
                <a:gd name="f96" fmla="*/ 146 f76 1"/>
                <a:gd name="f97" fmla="*/ 218 f77 1"/>
                <a:gd name="f98" fmla="*/ 264 f76 1"/>
                <a:gd name="f99" fmla="*/ 229 f77 1"/>
                <a:gd name="f100" fmla="*/ 282 f76 1"/>
                <a:gd name="f101" fmla="*/ 74 f77 1"/>
                <a:gd name="f102" fmla="*/ 270 f76 1"/>
                <a:gd name="f103" fmla="*/ 14 f77 1"/>
                <a:gd name="f104" fmla="*/ 110 f76 1"/>
                <a:gd name="f105" fmla="+- f78 0 f1"/>
                <a:gd name="f106" fmla="*/ f81 1 229"/>
                <a:gd name="f107" fmla="*/ f82 1 305"/>
                <a:gd name="f108" fmla="*/ f83 1 229"/>
                <a:gd name="f109" fmla="*/ f84 1 305"/>
                <a:gd name="f110" fmla="*/ f85 1 229"/>
                <a:gd name="f111" fmla="*/ f86 1 305"/>
                <a:gd name="f112" fmla="*/ f87 1 229"/>
                <a:gd name="f113" fmla="*/ f88 1 305"/>
                <a:gd name="f114" fmla="*/ f89 1 229"/>
                <a:gd name="f115" fmla="*/ f90 1 305"/>
                <a:gd name="f116" fmla="*/ f91 1 229"/>
                <a:gd name="f117" fmla="*/ f92 1 305"/>
                <a:gd name="f118" fmla="*/ f93 1 229"/>
                <a:gd name="f119" fmla="*/ f94 1 305"/>
                <a:gd name="f120" fmla="*/ f95 1 229"/>
                <a:gd name="f121" fmla="*/ f96 1 305"/>
                <a:gd name="f122" fmla="*/ f97 1 229"/>
                <a:gd name="f123" fmla="*/ f98 1 305"/>
                <a:gd name="f124" fmla="*/ f99 1 229"/>
                <a:gd name="f125" fmla="*/ f100 1 305"/>
                <a:gd name="f126" fmla="*/ f101 1 229"/>
                <a:gd name="f127" fmla="*/ f102 1 305"/>
                <a:gd name="f128" fmla="*/ f103 1 229"/>
                <a:gd name="f129" fmla="*/ f104 1 305"/>
                <a:gd name="f130" fmla="*/ 0 1 f79"/>
                <a:gd name="f131" fmla="*/ f73 1 f79"/>
                <a:gd name="f132" fmla="*/ 0 1 f80"/>
                <a:gd name="f133" fmla="*/ f74 1 f80"/>
                <a:gd name="f134" fmla="*/ f106 1 f79"/>
                <a:gd name="f135" fmla="*/ f107 1 f80"/>
                <a:gd name="f136" fmla="*/ f108 1 f79"/>
                <a:gd name="f137" fmla="*/ f109 1 f80"/>
                <a:gd name="f138" fmla="*/ f110 1 f79"/>
                <a:gd name="f139" fmla="*/ f111 1 f80"/>
                <a:gd name="f140" fmla="*/ f112 1 f79"/>
                <a:gd name="f141" fmla="*/ f113 1 f80"/>
                <a:gd name="f142" fmla="*/ f114 1 f79"/>
                <a:gd name="f143" fmla="*/ f115 1 f80"/>
                <a:gd name="f144" fmla="*/ f116 1 f79"/>
                <a:gd name="f145" fmla="*/ f117 1 f80"/>
                <a:gd name="f146" fmla="*/ f118 1 f79"/>
                <a:gd name="f147" fmla="*/ f119 1 f80"/>
                <a:gd name="f148" fmla="*/ f120 1 f79"/>
                <a:gd name="f149" fmla="*/ f121 1 f80"/>
                <a:gd name="f150" fmla="*/ f122 1 f79"/>
                <a:gd name="f151" fmla="*/ f123 1 f80"/>
                <a:gd name="f152" fmla="*/ f124 1 f79"/>
                <a:gd name="f153" fmla="*/ f125 1 f80"/>
                <a:gd name="f154" fmla="*/ f126 1 f79"/>
                <a:gd name="f155" fmla="*/ f127 1 f80"/>
                <a:gd name="f156" fmla="*/ f128 1 f79"/>
                <a:gd name="f157" fmla="*/ f129 1 f80"/>
                <a:gd name="f158" fmla="*/ f130 f70 1"/>
                <a:gd name="f159" fmla="*/ f131 f70 1"/>
                <a:gd name="f160" fmla="*/ f133 f71 1"/>
                <a:gd name="f161" fmla="*/ f132 f71 1"/>
                <a:gd name="f162" fmla="*/ f134 f70 1"/>
                <a:gd name="f163" fmla="*/ f135 f71 1"/>
                <a:gd name="f164" fmla="*/ f136 f70 1"/>
                <a:gd name="f165" fmla="*/ f137 f71 1"/>
                <a:gd name="f166" fmla="*/ f138 f70 1"/>
                <a:gd name="f167" fmla="*/ f139 f71 1"/>
                <a:gd name="f168" fmla="*/ f140 f70 1"/>
                <a:gd name="f169" fmla="*/ f141 f71 1"/>
                <a:gd name="f170" fmla="*/ f142 f70 1"/>
                <a:gd name="f171" fmla="*/ f143 f71 1"/>
                <a:gd name="f172" fmla="*/ f144 f70 1"/>
                <a:gd name="f173" fmla="*/ f145 f71 1"/>
                <a:gd name="f174" fmla="*/ f146 f70 1"/>
                <a:gd name="f175" fmla="*/ f147 f71 1"/>
                <a:gd name="f176" fmla="*/ f148 f70 1"/>
                <a:gd name="f177" fmla="*/ f149 f71 1"/>
                <a:gd name="f178" fmla="*/ f150 f70 1"/>
                <a:gd name="f179" fmla="*/ f151 f71 1"/>
                <a:gd name="f180" fmla="*/ f152 f70 1"/>
                <a:gd name="f181" fmla="*/ f153 f71 1"/>
                <a:gd name="f182" fmla="*/ f154 f70 1"/>
                <a:gd name="f183" fmla="*/ f155 f71 1"/>
                <a:gd name="f184" fmla="*/ f156 f70 1"/>
                <a:gd name="f185" fmla="*/ f157 f71 1"/>
              </a:gdLst>
              <a:ahLst/>
              <a:cxnLst>
                <a:cxn ang="3cd4">
                  <a:pos x="hc" y="t"/>
                </a:cxn>
                <a:cxn ang="0">
                  <a:pos x="r" y="vc"/>
                </a:cxn>
                <a:cxn ang="cd4">
                  <a:pos x="hc" y="b"/>
                </a:cxn>
                <a:cxn ang="cd2">
                  <a:pos x="l" y="vc"/>
                </a:cxn>
                <a:cxn ang="f105">
                  <a:pos x="f162" y="f163"/>
                </a:cxn>
                <a:cxn ang="f105">
                  <a:pos x="f164" y="f165"/>
                </a:cxn>
                <a:cxn ang="f105">
                  <a:pos x="f166" y="f167"/>
                </a:cxn>
                <a:cxn ang="f105">
                  <a:pos x="f168" y="f169"/>
                </a:cxn>
                <a:cxn ang="f105">
                  <a:pos x="f170" y="f171"/>
                </a:cxn>
                <a:cxn ang="f105">
                  <a:pos x="f172" y="f173"/>
                </a:cxn>
                <a:cxn ang="f105">
                  <a:pos x="f174" y="f175"/>
                </a:cxn>
                <a:cxn ang="f105">
                  <a:pos x="f176" y="f177"/>
                </a:cxn>
                <a:cxn ang="f105">
                  <a:pos x="f178" y="f179"/>
                </a:cxn>
                <a:cxn ang="f105">
                  <a:pos x="f180" y="f181"/>
                </a:cxn>
                <a:cxn ang="f105">
                  <a:pos x="f182" y="f183"/>
                </a:cxn>
                <a:cxn ang="f105">
                  <a:pos x="f184" y="f185"/>
                </a:cxn>
                <a:cxn ang="f105">
                  <a:pos x="f162" y="f163"/>
                </a:cxn>
              </a:cxnLst>
              <a:rect l="f158" t="f161" r="f159" b="f160"/>
              <a:pathLst>
                <a:path w="229" h="305">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35"/>
                    <a:pt x="f48" y="f49"/>
                  </a:cubicBezTo>
                  <a:cubicBezTo>
                    <a:pt x="f50" y="f51"/>
                    <a:pt x="f48" y="f52"/>
                    <a:pt x="f53" y="f54"/>
                  </a:cubicBezTo>
                  <a:cubicBezTo>
                    <a:pt x="f55" y="f56"/>
                    <a:pt x="f57" y="f58"/>
                    <a:pt x="f6" y="f59"/>
                  </a:cubicBezTo>
                  <a:cubicBezTo>
                    <a:pt x="f51" y="f7"/>
                    <a:pt x="f60" y="f7"/>
                    <a:pt x="f61" y="f56"/>
                  </a:cubicBezTo>
                  <a:cubicBezTo>
                    <a:pt x="f62" y="f63"/>
                    <a:pt x="f5" y="f24"/>
                    <a:pt x="f64" y="f65"/>
                  </a:cubicBezTo>
                  <a:cubicBezTo>
                    <a:pt x="f66" y="f67"/>
                    <a:pt x="f68" y="f10"/>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cxnSp>
        <p:nvCxnSpPr>
          <p:cNvPr id="24" name="Conector: angular 29">
            <a:extLst>
              <a:ext uri="{FF2B5EF4-FFF2-40B4-BE49-F238E27FC236}">
                <a16:creationId xmlns:a16="http://schemas.microsoft.com/office/drawing/2014/main" id="{A019FAC3-0A8D-DCC2-DC92-C03EA71C8545}"/>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25" name="Conector: angular 30">
            <a:extLst>
              <a:ext uri="{FF2B5EF4-FFF2-40B4-BE49-F238E27FC236}">
                <a16:creationId xmlns:a16="http://schemas.microsoft.com/office/drawing/2014/main" id="{D96C4B10-0F8E-5B2D-5845-32179725E16A}"/>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26" name="Grupo 31">
            <a:extLst>
              <a:ext uri="{FF2B5EF4-FFF2-40B4-BE49-F238E27FC236}">
                <a16:creationId xmlns:a16="http://schemas.microsoft.com/office/drawing/2014/main" id="{F3B54575-E667-81B4-D860-7A10B996886C}"/>
              </a:ext>
            </a:extLst>
          </p:cNvPr>
          <p:cNvGrpSpPr/>
          <p:nvPr/>
        </p:nvGrpSpPr>
        <p:grpSpPr>
          <a:xfrm>
            <a:off x="128592" y="157167"/>
            <a:ext cx="606421" cy="592138"/>
            <a:chOff x="128592" y="157167"/>
            <a:chExt cx="606421" cy="592138"/>
          </a:xfrm>
        </p:grpSpPr>
        <p:sp>
          <p:nvSpPr>
            <p:cNvPr id="27" name="Freeform 11">
              <a:extLst>
                <a:ext uri="{FF2B5EF4-FFF2-40B4-BE49-F238E27FC236}">
                  <a16:creationId xmlns:a16="http://schemas.microsoft.com/office/drawing/2014/main" id="{ED2DABDD-064A-A404-8B2D-764C909D886A}"/>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12">
              <a:extLst>
                <a:ext uri="{FF2B5EF4-FFF2-40B4-BE49-F238E27FC236}">
                  <a16:creationId xmlns:a16="http://schemas.microsoft.com/office/drawing/2014/main" id="{C2BB53A0-074E-A4CC-4098-FD32D8B34E5D}"/>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29" name="Grupo 34">
            <a:extLst>
              <a:ext uri="{FF2B5EF4-FFF2-40B4-BE49-F238E27FC236}">
                <a16:creationId xmlns:a16="http://schemas.microsoft.com/office/drawing/2014/main" id="{66A9CD41-8FD4-EF7D-BE75-74828E2BEB0A}"/>
              </a:ext>
            </a:extLst>
          </p:cNvPr>
          <p:cNvGrpSpPr/>
          <p:nvPr/>
        </p:nvGrpSpPr>
        <p:grpSpPr>
          <a:xfrm>
            <a:off x="8394694" y="175464"/>
            <a:ext cx="606430" cy="592138"/>
            <a:chOff x="8394694" y="175464"/>
            <a:chExt cx="606430" cy="592138"/>
          </a:xfrm>
        </p:grpSpPr>
        <p:sp>
          <p:nvSpPr>
            <p:cNvPr id="30" name="Freeform 11">
              <a:extLst>
                <a:ext uri="{FF2B5EF4-FFF2-40B4-BE49-F238E27FC236}">
                  <a16:creationId xmlns:a16="http://schemas.microsoft.com/office/drawing/2014/main" id="{43909877-B7E8-E048-6386-B12E9EEB8F92}"/>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12">
              <a:extLst>
                <a:ext uri="{FF2B5EF4-FFF2-40B4-BE49-F238E27FC236}">
                  <a16:creationId xmlns:a16="http://schemas.microsoft.com/office/drawing/2014/main" id="{608EDFF3-6E8D-33FC-D933-D51532707A06}"/>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Picture 2" descr="rodajas de fruta naranja sobre superficie amarilla">
            <a:extLst>
              <a:ext uri="{FF2B5EF4-FFF2-40B4-BE49-F238E27FC236}">
                <a16:creationId xmlns:a16="http://schemas.microsoft.com/office/drawing/2014/main" id="{9AA7921F-E47B-4A00-9E67-A137ACB59960}"/>
              </a:ext>
            </a:extLst>
          </p:cNvPr>
          <p:cNvPicPr>
            <a:picLocks noChangeAspect="1"/>
          </p:cNvPicPr>
          <p:nvPr/>
        </p:nvPicPr>
        <p:blipFill>
          <a:blip r:embed="rId3"/>
          <a:srcRect l="31035" r="28173"/>
          <a:stretch>
            <a:fillRect/>
          </a:stretch>
        </p:blipFill>
        <p:spPr>
          <a:xfrm>
            <a:off x="5989740" y="0"/>
            <a:ext cx="3145874" cy="5143499"/>
          </a:xfrm>
          <a:prstGeom prst="rect">
            <a:avLst/>
          </a:prstGeom>
          <a:noFill/>
          <a:ln cap="flat">
            <a:noFill/>
          </a:ln>
        </p:spPr>
      </p:pic>
      <p:sp>
        <p:nvSpPr>
          <p:cNvPr id="3" name="Google Shape;2704;p58">
            <a:extLst>
              <a:ext uri="{FF2B5EF4-FFF2-40B4-BE49-F238E27FC236}">
                <a16:creationId xmlns:a16="http://schemas.microsoft.com/office/drawing/2014/main" id="{EDA9DE2D-9CBB-1A86-EBA7-81892D245B3D}"/>
              </a:ext>
            </a:extLst>
          </p:cNvPr>
          <p:cNvSpPr txBox="1">
            <a:spLocks noGrp="1"/>
          </p:cNvSpPr>
          <p:nvPr>
            <p:ph type="title"/>
          </p:nvPr>
        </p:nvSpPr>
        <p:spPr>
          <a:xfrm>
            <a:off x="719998" y="1484190"/>
            <a:ext cx="4690899" cy="2190298"/>
          </a:xfrm>
        </p:spPr>
        <p:txBody>
          <a:bodyPr/>
          <a:lstStyle/>
          <a:p>
            <a:pPr lvl="0"/>
            <a:r>
              <a:rPr lang="en-US" sz="6600">
                <a:solidFill>
                  <a:srgbClr val="80C2EE"/>
                </a:solidFill>
              </a:rPr>
              <a:t>AWESOME VITAMINS</a:t>
            </a:r>
          </a:p>
        </p:txBody>
      </p:sp>
      <p:grpSp>
        <p:nvGrpSpPr>
          <p:cNvPr id="4" name="Google Shape;213;p8">
            <a:extLst>
              <a:ext uri="{FF2B5EF4-FFF2-40B4-BE49-F238E27FC236}">
                <a16:creationId xmlns:a16="http://schemas.microsoft.com/office/drawing/2014/main" id="{1E0C5D47-FA44-112D-BFF5-E1BD64B3C9B6}"/>
              </a:ext>
            </a:extLst>
          </p:cNvPr>
          <p:cNvGrpSpPr/>
          <p:nvPr/>
        </p:nvGrpSpPr>
        <p:grpSpPr>
          <a:xfrm>
            <a:off x="2845146" y="4464137"/>
            <a:ext cx="398568" cy="375507"/>
            <a:chOff x="2845146" y="4464137"/>
            <a:chExt cx="398568" cy="375507"/>
          </a:xfrm>
        </p:grpSpPr>
        <p:sp>
          <p:nvSpPr>
            <p:cNvPr id="5" name="Google Shape;214;p8">
              <a:extLst>
                <a:ext uri="{FF2B5EF4-FFF2-40B4-BE49-F238E27FC236}">
                  <a16:creationId xmlns:a16="http://schemas.microsoft.com/office/drawing/2014/main" id="{C8C94CF4-AEB7-02CF-769E-73B83406529D}"/>
                </a:ext>
              </a:extLst>
            </p:cNvPr>
            <p:cNvSpPr/>
            <p:nvPr/>
          </p:nvSpPr>
          <p:spPr>
            <a:xfrm>
              <a:off x="2886715" y="4610139"/>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15;p8">
              <a:extLst>
                <a:ext uri="{FF2B5EF4-FFF2-40B4-BE49-F238E27FC236}">
                  <a16:creationId xmlns:a16="http://schemas.microsoft.com/office/drawing/2014/main" id="{BDE0DB83-8278-E071-62A9-6FE9782B81DE}"/>
                </a:ext>
              </a:extLst>
            </p:cNvPr>
            <p:cNvSpPr/>
            <p:nvPr/>
          </p:nvSpPr>
          <p:spPr>
            <a:xfrm>
              <a:off x="2982873" y="4513103"/>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6;p8">
              <a:extLst>
                <a:ext uri="{FF2B5EF4-FFF2-40B4-BE49-F238E27FC236}">
                  <a16:creationId xmlns:a16="http://schemas.microsoft.com/office/drawing/2014/main" id="{4CCFD3DA-4F69-2C16-CD8D-1CCEAD769774}"/>
                </a:ext>
              </a:extLst>
            </p:cNvPr>
            <p:cNvSpPr/>
            <p:nvPr/>
          </p:nvSpPr>
          <p:spPr>
            <a:xfrm>
              <a:off x="3032900" y="4645728"/>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17;p8">
              <a:extLst>
                <a:ext uri="{FF2B5EF4-FFF2-40B4-BE49-F238E27FC236}">
                  <a16:creationId xmlns:a16="http://schemas.microsoft.com/office/drawing/2014/main" id="{AC0AD8EB-C74C-DE55-F157-9371C2C8EC9A}"/>
                </a:ext>
              </a:extLst>
            </p:cNvPr>
            <p:cNvSpPr/>
            <p:nvPr/>
          </p:nvSpPr>
          <p:spPr>
            <a:xfrm>
              <a:off x="3149074" y="4630320"/>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18;p8">
              <a:extLst>
                <a:ext uri="{FF2B5EF4-FFF2-40B4-BE49-F238E27FC236}">
                  <a16:creationId xmlns:a16="http://schemas.microsoft.com/office/drawing/2014/main" id="{49C13680-D677-89D6-06BC-9E03630D73C4}"/>
                </a:ext>
              </a:extLst>
            </p:cNvPr>
            <p:cNvSpPr/>
            <p:nvPr/>
          </p:nvSpPr>
          <p:spPr>
            <a:xfrm>
              <a:off x="3091366" y="4731901"/>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19;p8">
              <a:extLst>
                <a:ext uri="{FF2B5EF4-FFF2-40B4-BE49-F238E27FC236}">
                  <a16:creationId xmlns:a16="http://schemas.microsoft.com/office/drawing/2014/main" id="{5A7447DB-29A3-AF73-90B1-04F482E4973B}"/>
                </a:ext>
              </a:extLst>
            </p:cNvPr>
            <p:cNvSpPr/>
            <p:nvPr/>
          </p:nvSpPr>
          <p:spPr>
            <a:xfrm>
              <a:off x="2845146" y="4568022"/>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20;p8">
              <a:extLst>
                <a:ext uri="{FF2B5EF4-FFF2-40B4-BE49-F238E27FC236}">
                  <a16:creationId xmlns:a16="http://schemas.microsoft.com/office/drawing/2014/main" id="{1D62E6D9-1B48-BBE4-7F71-67678BB85D05}"/>
                </a:ext>
              </a:extLst>
            </p:cNvPr>
            <p:cNvSpPr/>
            <p:nvPr/>
          </p:nvSpPr>
          <p:spPr>
            <a:xfrm>
              <a:off x="2949799" y="4480313"/>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21;p8">
              <a:extLst>
                <a:ext uri="{FF2B5EF4-FFF2-40B4-BE49-F238E27FC236}">
                  <a16:creationId xmlns:a16="http://schemas.microsoft.com/office/drawing/2014/main" id="{BA142556-691C-A557-3228-B78813E82A5A}"/>
                </a:ext>
              </a:extLst>
            </p:cNvPr>
            <p:cNvSpPr/>
            <p:nvPr/>
          </p:nvSpPr>
          <p:spPr>
            <a:xfrm>
              <a:off x="3073682" y="4464137"/>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22;p8">
              <a:extLst>
                <a:ext uri="{FF2B5EF4-FFF2-40B4-BE49-F238E27FC236}">
                  <a16:creationId xmlns:a16="http://schemas.microsoft.com/office/drawing/2014/main" id="{DA6A70EB-024B-4FB9-CAF5-56034A65BD4D}"/>
                </a:ext>
              </a:extLst>
            </p:cNvPr>
            <p:cNvSpPr/>
            <p:nvPr/>
          </p:nvSpPr>
          <p:spPr>
            <a:xfrm>
              <a:off x="2971342" y="4578793"/>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23;p8">
              <a:extLst>
                <a:ext uri="{FF2B5EF4-FFF2-40B4-BE49-F238E27FC236}">
                  <a16:creationId xmlns:a16="http://schemas.microsoft.com/office/drawing/2014/main" id="{C5FC493C-23AC-1B90-F151-95362521B2EF}"/>
                </a:ext>
              </a:extLst>
            </p:cNvPr>
            <p:cNvSpPr/>
            <p:nvPr/>
          </p:nvSpPr>
          <p:spPr>
            <a:xfrm>
              <a:off x="2902863" y="4702658"/>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224;p8">
            <a:extLst>
              <a:ext uri="{FF2B5EF4-FFF2-40B4-BE49-F238E27FC236}">
                <a16:creationId xmlns:a16="http://schemas.microsoft.com/office/drawing/2014/main" id="{4F3DECD0-8360-F467-BD20-0EF5545C4018}"/>
              </a:ext>
            </a:extLst>
          </p:cNvPr>
          <p:cNvGrpSpPr/>
          <p:nvPr/>
        </p:nvGrpSpPr>
        <p:grpSpPr>
          <a:xfrm>
            <a:off x="652892" y="600267"/>
            <a:ext cx="371893" cy="370020"/>
            <a:chOff x="652892" y="600267"/>
            <a:chExt cx="371893" cy="370020"/>
          </a:xfrm>
        </p:grpSpPr>
        <p:sp>
          <p:nvSpPr>
            <p:cNvPr id="16" name="Google Shape;225;p8">
              <a:extLst>
                <a:ext uri="{FF2B5EF4-FFF2-40B4-BE49-F238E27FC236}">
                  <a16:creationId xmlns:a16="http://schemas.microsoft.com/office/drawing/2014/main" id="{184042CA-B1FF-EFF1-68D3-2D2B6AAC7EB3}"/>
                </a:ext>
              </a:extLst>
            </p:cNvPr>
            <p:cNvSpPr/>
            <p:nvPr/>
          </p:nvSpPr>
          <p:spPr>
            <a:xfrm rot="1511027">
              <a:off x="755988" y="660534"/>
              <a:ext cx="247747" cy="267635"/>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26;p8">
              <a:extLst>
                <a:ext uri="{FF2B5EF4-FFF2-40B4-BE49-F238E27FC236}">
                  <a16:creationId xmlns:a16="http://schemas.microsoft.com/office/drawing/2014/main" id="{2B0A50BE-B313-C3DB-D4D8-3990E234FCA1}"/>
                </a:ext>
              </a:extLst>
            </p:cNvPr>
            <p:cNvSpPr/>
            <p:nvPr/>
          </p:nvSpPr>
          <p:spPr>
            <a:xfrm rot="1511027">
              <a:off x="652892" y="792530"/>
              <a:ext cx="133886" cy="134645"/>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27;p8">
              <a:extLst>
                <a:ext uri="{FF2B5EF4-FFF2-40B4-BE49-F238E27FC236}">
                  <a16:creationId xmlns:a16="http://schemas.microsoft.com/office/drawing/2014/main" id="{5EE80E58-BFD4-9861-4F6D-BCF05A92F46E}"/>
                </a:ext>
              </a:extLst>
            </p:cNvPr>
            <p:cNvSpPr/>
            <p:nvPr/>
          </p:nvSpPr>
          <p:spPr>
            <a:xfrm rot="1511027">
              <a:off x="842912" y="600267"/>
              <a:ext cx="133100" cy="13388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28;p8">
              <a:extLst>
                <a:ext uri="{FF2B5EF4-FFF2-40B4-BE49-F238E27FC236}">
                  <a16:creationId xmlns:a16="http://schemas.microsoft.com/office/drawing/2014/main" id="{7ADCE455-6EA8-36F9-94ED-E6BB150201CE}"/>
                </a:ext>
              </a:extLst>
            </p:cNvPr>
            <p:cNvSpPr/>
            <p:nvPr/>
          </p:nvSpPr>
          <p:spPr>
            <a:xfrm rot="1511027">
              <a:off x="890881" y="836383"/>
              <a:ext cx="133904" cy="133904"/>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229;p8">
            <a:extLst>
              <a:ext uri="{FF2B5EF4-FFF2-40B4-BE49-F238E27FC236}">
                <a16:creationId xmlns:a16="http://schemas.microsoft.com/office/drawing/2014/main" id="{3160258D-7A6E-D40A-5B54-F5AD7FABF01C}"/>
              </a:ext>
            </a:extLst>
          </p:cNvPr>
          <p:cNvGrpSpPr/>
          <p:nvPr/>
        </p:nvGrpSpPr>
        <p:grpSpPr>
          <a:xfrm>
            <a:off x="630606" y="3541379"/>
            <a:ext cx="367799" cy="389315"/>
            <a:chOff x="630606" y="3541379"/>
            <a:chExt cx="367799" cy="389315"/>
          </a:xfrm>
        </p:grpSpPr>
        <p:sp>
          <p:nvSpPr>
            <p:cNvPr id="21" name="Google Shape;230;p8">
              <a:extLst>
                <a:ext uri="{FF2B5EF4-FFF2-40B4-BE49-F238E27FC236}">
                  <a16:creationId xmlns:a16="http://schemas.microsoft.com/office/drawing/2014/main" id="{6295A14E-1D6F-0AB4-A968-5CB12C2DFD16}"/>
                </a:ext>
              </a:extLst>
            </p:cNvPr>
            <p:cNvSpPr/>
            <p:nvPr/>
          </p:nvSpPr>
          <p:spPr>
            <a:xfrm>
              <a:off x="690628" y="3602159"/>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31;p8">
              <a:extLst>
                <a:ext uri="{FF2B5EF4-FFF2-40B4-BE49-F238E27FC236}">
                  <a16:creationId xmlns:a16="http://schemas.microsoft.com/office/drawing/2014/main" id="{F32AF61E-DF9F-699D-95C0-63C8C32180F8}"/>
                </a:ext>
              </a:extLst>
            </p:cNvPr>
            <p:cNvSpPr/>
            <p:nvPr/>
          </p:nvSpPr>
          <p:spPr>
            <a:xfrm>
              <a:off x="630606" y="3796040"/>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32;p8">
              <a:extLst>
                <a:ext uri="{FF2B5EF4-FFF2-40B4-BE49-F238E27FC236}">
                  <a16:creationId xmlns:a16="http://schemas.microsoft.com/office/drawing/2014/main" id="{C004F6B6-6260-E327-3F04-655FE999EF7D}"/>
                </a:ext>
              </a:extLst>
            </p:cNvPr>
            <p:cNvSpPr/>
            <p:nvPr/>
          </p:nvSpPr>
          <p:spPr>
            <a:xfrm>
              <a:off x="720629" y="3541379"/>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33;p8">
              <a:extLst>
                <a:ext uri="{FF2B5EF4-FFF2-40B4-BE49-F238E27FC236}">
                  <a16:creationId xmlns:a16="http://schemas.microsoft.com/office/drawing/2014/main" id="{737917F6-1C8C-5197-7F63-7AAD0C78D84A}"/>
                </a:ext>
              </a:extLst>
            </p:cNvPr>
            <p:cNvSpPr/>
            <p:nvPr/>
          </p:nvSpPr>
          <p:spPr>
            <a:xfrm>
              <a:off x="864492" y="3734482"/>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213;p8">
            <a:extLst>
              <a:ext uri="{FF2B5EF4-FFF2-40B4-BE49-F238E27FC236}">
                <a16:creationId xmlns:a16="http://schemas.microsoft.com/office/drawing/2014/main" id="{7D327EEF-2183-DBF4-3B14-14608A5B7432}"/>
              </a:ext>
            </a:extLst>
          </p:cNvPr>
          <p:cNvGrpSpPr/>
          <p:nvPr/>
        </p:nvGrpSpPr>
        <p:grpSpPr>
          <a:xfrm>
            <a:off x="2664003" y="322508"/>
            <a:ext cx="1251576" cy="1179147"/>
            <a:chOff x="2664003" y="322508"/>
            <a:chExt cx="1251576" cy="1179147"/>
          </a:xfrm>
        </p:grpSpPr>
        <p:sp>
          <p:nvSpPr>
            <p:cNvPr id="26" name="Google Shape;214;p8">
              <a:extLst>
                <a:ext uri="{FF2B5EF4-FFF2-40B4-BE49-F238E27FC236}">
                  <a16:creationId xmlns:a16="http://schemas.microsoft.com/office/drawing/2014/main" id="{21AD6FFF-5871-28AB-B524-EE96CD3D3FDD}"/>
                </a:ext>
              </a:extLst>
            </p:cNvPr>
            <p:cNvSpPr/>
            <p:nvPr/>
          </p:nvSpPr>
          <p:spPr>
            <a:xfrm>
              <a:off x="2794516" y="780989"/>
              <a:ext cx="517065" cy="518583"/>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15;p8">
              <a:extLst>
                <a:ext uri="{FF2B5EF4-FFF2-40B4-BE49-F238E27FC236}">
                  <a16:creationId xmlns:a16="http://schemas.microsoft.com/office/drawing/2014/main" id="{AF1F9C0A-2D82-696B-06FF-0B2A3E29D8E8}"/>
                </a:ext>
              </a:extLst>
            </p:cNvPr>
            <p:cNvSpPr/>
            <p:nvPr/>
          </p:nvSpPr>
          <p:spPr>
            <a:xfrm>
              <a:off x="3096469" y="476283"/>
              <a:ext cx="497799" cy="469626"/>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16;p8">
              <a:extLst>
                <a:ext uri="{FF2B5EF4-FFF2-40B4-BE49-F238E27FC236}">
                  <a16:creationId xmlns:a16="http://schemas.microsoft.com/office/drawing/2014/main" id="{660E0D3E-9F7D-7711-745D-566573B8B113}"/>
                </a:ext>
              </a:extLst>
            </p:cNvPr>
            <p:cNvSpPr/>
            <p:nvPr/>
          </p:nvSpPr>
          <p:spPr>
            <a:xfrm>
              <a:off x="3253572" y="892747"/>
              <a:ext cx="531549" cy="404951"/>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17;p8">
              <a:extLst>
                <a:ext uri="{FF2B5EF4-FFF2-40B4-BE49-F238E27FC236}">
                  <a16:creationId xmlns:a16="http://schemas.microsoft.com/office/drawing/2014/main" id="{0CFDB767-AAE3-29E2-91FE-51B77E1541E3}"/>
                </a:ext>
              </a:extLst>
            </p:cNvPr>
            <p:cNvSpPr/>
            <p:nvPr/>
          </p:nvSpPr>
          <p:spPr>
            <a:xfrm>
              <a:off x="3618399" y="844366"/>
              <a:ext cx="297180" cy="294857"/>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18;p8">
              <a:extLst>
                <a:ext uri="{FF2B5EF4-FFF2-40B4-BE49-F238E27FC236}">
                  <a16:creationId xmlns:a16="http://schemas.microsoft.com/office/drawing/2014/main" id="{289C9FD7-C5D6-EF60-C66A-62A9E7DE769F}"/>
                </a:ext>
              </a:extLst>
            </p:cNvPr>
            <p:cNvSpPr/>
            <p:nvPr/>
          </p:nvSpPr>
          <p:spPr>
            <a:xfrm>
              <a:off x="3437174" y="1163336"/>
              <a:ext cx="241621" cy="236838"/>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19;p8">
              <a:extLst>
                <a:ext uri="{FF2B5EF4-FFF2-40B4-BE49-F238E27FC236}">
                  <a16:creationId xmlns:a16="http://schemas.microsoft.com/office/drawing/2014/main" id="{289411B8-05E1-F47A-3653-7D617C78FD4A}"/>
                </a:ext>
              </a:extLst>
            </p:cNvPr>
            <p:cNvSpPr/>
            <p:nvPr/>
          </p:nvSpPr>
          <p:spPr>
            <a:xfrm>
              <a:off x="2664003" y="648730"/>
              <a:ext cx="302099" cy="29718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20;p8">
              <a:extLst>
                <a:ext uri="{FF2B5EF4-FFF2-40B4-BE49-F238E27FC236}">
                  <a16:creationId xmlns:a16="http://schemas.microsoft.com/office/drawing/2014/main" id="{2C1C7C4D-23C4-2FE0-4C57-36B614CAC945}"/>
                </a:ext>
              </a:extLst>
            </p:cNvPr>
            <p:cNvSpPr/>
            <p:nvPr/>
          </p:nvSpPr>
          <p:spPr>
            <a:xfrm>
              <a:off x="2992611" y="373285"/>
              <a:ext cx="239234" cy="239234"/>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21;p8">
              <a:extLst>
                <a:ext uri="{FF2B5EF4-FFF2-40B4-BE49-F238E27FC236}">
                  <a16:creationId xmlns:a16="http://schemas.microsoft.com/office/drawing/2014/main" id="{A6298ED4-811F-7BC9-0007-57C3EDECB9D4}"/>
                </a:ext>
              </a:extLst>
            </p:cNvPr>
            <p:cNvSpPr/>
            <p:nvPr/>
          </p:nvSpPr>
          <p:spPr>
            <a:xfrm>
              <a:off x="3381624" y="322508"/>
              <a:ext cx="389013" cy="393941"/>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22;p8">
              <a:extLst>
                <a:ext uri="{FF2B5EF4-FFF2-40B4-BE49-F238E27FC236}">
                  <a16:creationId xmlns:a16="http://schemas.microsoft.com/office/drawing/2014/main" id="{1E5A6EBA-4427-3ADB-B6D9-BA38305562AD}"/>
                </a:ext>
              </a:extLst>
            </p:cNvPr>
            <p:cNvSpPr/>
            <p:nvPr/>
          </p:nvSpPr>
          <p:spPr>
            <a:xfrm>
              <a:off x="3060259" y="682553"/>
              <a:ext cx="459129" cy="459056"/>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223;p8">
              <a:extLst>
                <a:ext uri="{FF2B5EF4-FFF2-40B4-BE49-F238E27FC236}">
                  <a16:creationId xmlns:a16="http://schemas.microsoft.com/office/drawing/2014/main" id="{5BC14B32-CE1B-E8D7-AEDA-03CBFAE40935}"/>
                </a:ext>
              </a:extLst>
            </p:cNvPr>
            <p:cNvSpPr/>
            <p:nvPr/>
          </p:nvSpPr>
          <p:spPr>
            <a:xfrm>
              <a:off x="2845219" y="1071503"/>
              <a:ext cx="430152" cy="430152"/>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Google Shape;2825;p59">
            <a:extLst>
              <a:ext uri="{FF2B5EF4-FFF2-40B4-BE49-F238E27FC236}">
                <a16:creationId xmlns:a16="http://schemas.microsoft.com/office/drawing/2014/main" id="{0CE14A04-36F4-F90B-340F-4B500057702E}"/>
              </a:ext>
            </a:extLst>
          </p:cNvPr>
          <p:cNvSpPr txBox="1">
            <a:spLocks noGrp="1"/>
          </p:cNvSpPr>
          <p:nvPr>
            <p:ph type="title"/>
          </p:nvPr>
        </p:nvSpPr>
        <p:spPr/>
        <p:txBody>
          <a:bodyPr/>
          <a:lstStyle/>
          <a:p>
            <a:pPr lvl="0"/>
            <a:r>
              <a:rPr lang="en-US"/>
              <a:t>THE SLIDE TITLE </a:t>
            </a:r>
            <a:r>
              <a:rPr lang="en-US">
                <a:solidFill>
                  <a:srgbClr val="D06DA2"/>
                </a:solidFill>
              </a:rPr>
              <a:t>GOES HERE!</a:t>
            </a:r>
          </a:p>
        </p:txBody>
      </p:sp>
      <p:sp>
        <p:nvSpPr>
          <p:cNvPr id="3" name="Google Shape;2826;p59">
            <a:extLst>
              <a:ext uri="{FF2B5EF4-FFF2-40B4-BE49-F238E27FC236}">
                <a16:creationId xmlns:a16="http://schemas.microsoft.com/office/drawing/2014/main" id="{D9810CCD-EBF9-E5E6-C623-12BA7BA203F6}"/>
              </a:ext>
            </a:extLst>
          </p:cNvPr>
          <p:cNvSpPr txBox="1">
            <a:spLocks noGrp="1"/>
          </p:cNvSpPr>
          <p:nvPr>
            <p:ph type="body" idx="4294967295"/>
          </p:nvPr>
        </p:nvSpPr>
        <p:spPr>
          <a:xfrm>
            <a:off x="4572000" y="1839635"/>
            <a:ext cx="3852001" cy="2649903"/>
          </a:xfrm>
        </p:spPr>
        <p:txBody>
          <a:bodyPr anchor="ctr"/>
          <a:lstStyle/>
          <a:p>
            <a:pPr marL="0" lvl="0" indent="0">
              <a:buNone/>
            </a:pPr>
            <a:r>
              <a:rPr lang="en-US"/>
              <a:t>Do you know what helps you make your point clear? Lists like this one:</a:t>
            </a:r>
          </a:p>
          <a:p>
            <a:pPr lvl="0">
              <a:spcBef>
                <a:spcPts val="1200"/>
              </a:spcBef>
            </a:pPr>
            <a:r>
              <a:rPr lang="en-US"/>
              <a:t>They’re simple</a:t>
            </a:r>
          </a:p>
          <a:p>
            <a:pPr lvl="0"/>
            <a:r>
              <a:rPr lang="en-US"/>
              <a:t>Organize your ideas clearly</a:t>
            </a:r>
          </a:p>
          <a:p>
            <a:pPr lvl="0"/>
            <a:r>
              <a:rPr lang="en-US"/>
              <a:t>You’ll never forget to buy milk!</a:t>
            </a:r>
          </a:p>
          <a:p>
            <a:pPr marL="0" lvl="0" indent="0">
              <a:spcBef>
                <a:spcPts val="1200"/>
              </a:spcBef>
              <a:buNone/>
            </a:pPr>
            <a:r>
              <a:rPr lang="en-US"/>
              <a:t>And the most important thing: the audience won’t miss the point of your presentation</a:t>
            </a:r>
          </a:p>
        </p:txBody>
      </p:sp>
      <p:grpSp>
        <p:nvGrpSpPr>
          <p:cNvPr id="4" name="Google Shape;2908;p59">
            <a:extLst>
              <a:ext uri="{FF2B5EF4-FFF2-40B4-BE49-F238E27FC236}">
                <a16:creationId xmlns:a16="http://schemas.microsoft.com/office/drawing/2014/main" id="{3C96FD2B-9257-4C24-5992-4EBC6C9BA234}"/>
              </a:ext>
            </a:extLst>
          </p:cNvPr>
          <p:cNvGrpSpPr/>
          <p:nvPr/>
        </p:nvGrpSpPr>
        <p:grpSpPr>
          <a:xfrm>
            <a:off x="3908648" y="431194"/>
            <a:ext cx="398568" cy="375498"/>
            <a:chOff x="3908648" y="431194"/>
            <a:chExt cx="398568" cy="375498"/>
          </a:xfrm>
        </p:grpSpPr>
        <p:sp>
          <p:nvSpPr>
            <p:cNvPr id="5" name="Google Shape;2909;p59">
              <a:extLst>
                <a:ext uri="{FF2B5EF4-FFF2-40B4-BE49-F238E27FC236}">
                  <a16:creationId xmlns:a16="http://schemas.microsoft.com/office/drawing/2014/main" id="{B4B759AD-B13A-B11C-018E-65024F5CA354}"/>
                </a:ext>
              </a:extLst>
            </p:cNvPr>
            <p:cNvSpPr/>
            <p:nvPr/>
          </p:nvSpPr>
          <p:spPr>
            <a:xfrm>
              <a:off x="3950217" y="577187"/>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910;p59">
              <a:extLst>
                <a:ext uri="{FF2B5EF4-FFF2-40B4-BE49-F238E27FC236}">
                  <a16:creationId xmlns:a16="http://schemas.microsoft.com/office/drawing/2014/main" id="{35DF62CF-6A72-EA3C-FBB3-2FE46EB6D3E4}"/>
                </a:ext>
              </a:extLst>
            </p:cNvPr>
            <p:cNvSpPr/>
            <p:nvPr/>
          </p:nvSpPr>
          <p:spPr>
            <a:xfrm>
              <a:off x="4046375" y="48016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911;p59">
              <a:extLst>
                <a:ext uri="{FF2B5EF4-FFF2-40B4-BE49-F238E27FC236}">
                  <a16:creationId xmlns:a16="http://schemas.microsoft.com/office/drawing/2014/main" id="{0ED4D9FA-274F-F04B-81F3-1F38AD60F9CE}"/>
                </a:ext>
              </a:extLst>
            </p:cNvPr>
            <p:cNvSpPr/>
            <p:nvPr/>
          </p:nvSpPr>
          <p:spPr>
            <a:xfrm>
              <a:off x="4096402" y="612785"/>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912;p59">
              <a:extLst>
                <a:ext uri="{FF2B5EF4-FFF2-40B4-BE49-F238E27FC236}">
                  <a16:creationId xmlns:a16="http://schemas.microsoft.com/office/drawing/2014/main" id="{B2F1B231-B716-945E-489E-159999F48116}"/>
                </a:ext>
              </a:extLst>
            </p:cNvPr>
            <p:cNvSpPr/>
            <p:nvPr/>
          </p:nvSpPr>
          <p:spPr>
            <a:xfrm>
              <a:off x="4212576" y="59737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913;p59">
              <a:extLst>
                <a:ext uri="{FF2B5EF4-FFF2-40B4-BE49-F238E27FC236}">
                  <a16:creationId xmlns:a16="http://schemas.microsoft.com/office/drawing/2014/main" id="{16A6FC2E-1284-A1CF-06BA-3D9A2990FAD3}"/>
                </a:ext>
              </a:extLst>
            </p:cNvPr>
            <p:cNvSpPr/>
            <p:nvPr/>
          </p:nvSpPr>
          <p:spPr>
            <a:xfrm>
              <a:off x="4154869" y="698949"/>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914;p59">
              <a:extLst>
                <a:ext uri="{FF2B5EF4-FFF2-40B4-BE49-F238E27FC236}">
                  <a16:creationId xmlns:a16="http://schemas.microsoft.com/office/drawing/2014/main" id="{1590D06C-DD4C-13BA-3067-DD48442775E5}"/>
                </a:ext>
              </a:extLst>
            </p:cNvPr>
            <p:cNvSpPr/>
            <p:nvPr/>
          </p:nvSpPr>
          <p:spPr>
            <a:xfrm>
              <a:off x="3908648" y="53507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915;p59">
              <a:extLst>
                <a:ext uri="{FF2B5EF4-FFF2-40B4-BE49-F238E27FC236}">
                  <a16:creationId xmlns:a16="http://schemas.microsoft.com/office/drawing/2014/main" id="{DACB21CF-0546-34E8-AF80-495CB32DB1D8}"/>
                </a:ext>
              </a:extLst>
            </p:cNvPr>
            <p:cNvSpPr/>
            <p:nvPr/>
          </p:nvSpPr>
          <p:spPr>
            <a:xfrm>
              <a:off x="4013301" y="447361"/>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916;p59">
              <a:extLst>
                <a:ext uri="{FF2B5EF4-FFF2-40B4-BE49-F238E27FC236}">
                  <a16:creationId xmlns:a16="http://schemas.microsoft.com/office/drawing/2014/main" id="{32277D28-FBED-B829-2232-C9CFD038375F}"/>
                </a:ext>
              </a:extLst>
            </p:cNvPr>
            <p:cNvSpPr/>
            <p:nvPr/>
          </p:nvSpPr>
          <p:spPr>
            <a:xfrm>
              <a:off x="4137184" y="43119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917;p59">
              <a:extLst>
                <a:ext uri="{FF2B5EF4-FFF2-40B4-BE49-F238E27FC236}">
                  <a16:creationId xmlns:a16="http://schemas.microsoft.com/office/drawing/2014/main" id="{FB7F91EE-A7EF-269B-9D09-C5894A7364D2}"/>
                </a:ext>
              </a:extLst>
            </p:cNvPr>
            <p:cNvSpPr/>
            <p:nvPr/>
          </p:nvSpPr>
          <p:spPr>
            <a:xfrm>
              <a:off x="4034844" y="545841"/>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918;p59">
              <a:extLst>
                <a:ext uri="{FF2B5EF4-FFF2-40B4-BE49-F238E27FC236}">
                  <a16:creationId xmlns:a16="http://schemas.microsoft.com/office/drawing/2014/main" id="{10D934EC-4776-345A-8BFC-777973530106}"/>
                </a:ext>
              </a:extLst>
            </p:cNvPr>
            <p:cNvSpPr/>
            <p:nvPr/>
          </p:nvSpPr>
          <p:spPr>
            <a:xfrm>
              <a:off x="3966365" y="669706"/>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2919;p59">
            <a:extLst>
              <a:ext uri="{FF2B5EF4-FFF2-40B4-BE49-F238E27FC236}">
                <a16:creationId xmlns:a16="http://schemas.microsoft.com/office/drawing/2014/main" id="{837B9A8A-739A-6E7C-8075-0E5D32E0A634}"/>
              </a:ext>
            </a:extLst>
          </p:cNvPr>
          <p:cNvGrpSpPr/>
          <p:nvPr/>
        </p:nvGrpSpPr>
        <p:grpSpPr>
          <a:xfrm>
            <a:off x="327860" y="571556"/>
            <a:ext cx="194748" cy="193767"/>
            <a:chOff x="327860" y="571556"/>
            <a:chExt cx="194748" cy="193767"/>
          </a:xfrm>
        </p:grpSpPr>
        <p:sp>
          <p:nvSpPr>
            <p:cNvPr id="16" name="Google Shape;2920;p59">
              <a:extLst>
                <a:ext uri="{FF2B5EF4-FFF2-40B4-BE49-F238E27FC236}">
                  <a16:creationId xmlns:a16="http://schemas.microsoft.com/office/drawing/2014/main" id="{E48E0590-A403-AAE1-7BF5-0039486CF76A}"/>
                </a:ext>
              </a:extLst>
            </p:cNvPr>
            <p:cNvSpPr/>
            <p:nvPr/>
          </p:nvSpPr>
          <p:spPr>
            <a:xfrm rot="1510821">
              <a:off x="381853" y="603114"/>
              <a:ext cx="129744" cy="140159"/>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921;p59">
              <a:extLst>
                <a:ext uri="{FF2B5EF4-FFF2-40B4-BE49-F238E27FC236}">
                  <a16:creationId xmlns:a16="http://schemas.microsoft.com/office/drawing/2014/main" id="{647CF425-D966-F403-7A21-DF6B232A18D1}"/>
                </a:ext>
              </a:extLst>
            </p:cNvPr>
            <p:cNvSpPr/>
            <p:nvPr/>
          </p:nvSpPr>
          <p:spPr>
            <a:xfrm rot="1510821">
              <a:off x="327860" y="672239"/>
              <a:ext cx="70116" cy="70509"/>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922;p59">
              <a:extLst>
                <a:ext uri="{FF2B5EF4-FFF2-40B4-BE49-F238E27FC236}">
                  <a16:creationId xmlns:a16="http://schemas.microsoft.com/office/drawing/2014/main" id="{773889F1-5A27-5C02-81A7-79F21DC62707}"/>
                </a:ext>
              </a:extLst>
            </p:cNvPr>
            <p:cNvSpPr/>
            <p:nvPr/>
          </p:nvSpPr>
          <p:spPr>
            <a:xfrm rot="1510821">
              <a:off x="427362" y="571556"/>
              <a:ext cx="69704" cy="7011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923;p59">
              <a:extLst>
                <a:ext uri="{FF2B5EF4-FFF2-40B4-BE49-F238E27FC236}">
                  <a16:creationId xmlns:a16="http://schemas.microsoft.com/office/drawing/2014/main" id="{D36808BC-93CF-A59F-403C-5D1BBCAADEB2}"/>
                </a:ext>
              </a:extLst>
            </p:cNvPr>
            <p:cNvSpPr/>
            <p:nvPr/>
          </p:nvSpPr>
          <p:spPr>
            <a:xfrm rot="1510821">
              <a:off x="452483" y="695198"/>
              <a:ext cx="70125" cy="70125"/>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2924;p59">
            <a:extLst>
              <a:ext uri="{FF2B5EF4-FFF2-40B4-BE49-F238E27FC236}">
                <a16:creationId xmlns:a16="http://schemas.microsoft.com/office/drawing/2014/main" id="{727DD202-4D92-4BE6-D45B-2E567208A782}"/>
              </a:ext>
            </a:extLst>
          </p:cNvPr>
          <p:cNvGrpSpPr/>
          <p:nvPr/>
        </p:nvGrpSpPr>
        <p:grpSpPr>
          <a:xfrm>
            <a:off x="262807" y="4057677"/>
            <a:ext cx="367798" cy="389314"/>
            <a:chOff x="262807" y="4057677"/>
            <a:chExt cx="367798" cy="389314"/>
          </a:xfrm>
        </p:grpSpPr>
        <p:sp>
          <p:nvSpPr>
            <p:cNvPr id="21" name="Google Shape;2925;p59">
              <a:extLst>
                <a:ext uri="{FF2B5EF4-FFF2-40B4-BE49-F238E27FC236}">
                  <a16:creationId xmlns:a16="http://schemas.microsoft.com/office/drawing/2014/main" id="{16A75BD8-E379-E6F1-A0F4-80FEC92818B5}"/>
                </a:ext>
              </a:extLst>
            </p:cNvPr>
            <p:cNvSpPr/>
            <p:nvPr/>
          </p:nvSpPr>
          <p:spPr>
            <a:xfrm>
              <a:off x="322828" y="4118457"/>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926;p59">
              <a:extLst>
                <a:ext uri="{FF2B5EF4-FFF2-40B4-BE49-F238E27FC236}">
                  <a16:creationId xmlns:a16="http://schemas.microsoft.com/office/drawing/2014/main" id="{6066957C-DC56-1031-BB08-8729656E8000}"/>
                </a:ext>
              </a:extLst>
            </p:cNvPr>
            <p:cNvSpPr/>
            <p:nvPr/>
          </p:nvSpPr>
          <p:spPr>
            <a:xfrm>
              <a:off x="262807" y="4312337"/>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927;p59">
              <a:extLst>
                <a:ext uri="{FF2B5EF4-FFF2-40B4-BE49-F238E27FC236}">
                  <a16:creationId xmlns:a16="http://schemas.microsoft.com/office/drawing/2014/main" id="{F156CA23-4F18-74CD-C98F-5228AA435FB4}"/>
                </a:ext>
              </a:extLst>
            </p:cNvPr>
            <p:cNvSpPr/>
            <p:nvPr/>
          </p:nvSpPr>
          <p:spPr>
            <a:xfrm>
              <a:off x="352830" y="4057677"/>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928;p59">
              <a:extLst>
                <a:ext uri="{FF2B5EF4-FFF2-40B4-BE49-F238E27FC236}">
                  <a16:creationId xmlns:a16="http://schemas.microsoft.com/office/drawing/2014/main" id="{59444E75-F153-4D9A-661B-018BE10C8467}"/>
                </a:ext>
              </a:extLst>
            </p:cNvPr>
            <p:cNvSpPr/>
            <p:nvPr/>
          </p:nvSpPr>
          <p:spPr>
            <a:xfrm>
              <a:off x="496692" y="4250780"/>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5" name="Elipse 1">
            <a:extLst>
              <a:ext uri="{FF2B5EF4-FFF2-40B4-BE49-F238E27FC236}">
                <a16:creationId xmlns:a16="http://schemas.microsoft.com/office/drawing/2014/main" id="{2A95C3AF-5EE5-3FF7-1521-DC9EAEFCB57C}"/>
              </a:ext>
            </a:extLst>
          </p:cNvPr>
          <p:cNvSpPr/>
          <p:nvPr/>
        </p:nvSpPr>
        <p:spPr>
          <a:xfrm>
            <a:off x="670575" y="969666"/>
            <a:ext cx="3561048" cy="35610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121"/>
          </a:solidFill>
          <a:ln w="25402" cap="flat">
            <a:solidFill>
              <a:srgbClr val="E6E6E6"/>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26" name="Grupo 8">
            <a:extLst>
              <a:ext uri="{FF2B5EF4-FFF2-40B4-BE49-F238E27FC236}">
                <a16:creationId xmlns:a16="http://schemas.microsoft.com/office/drawing/2014/main" id="{128C2B6C-9A84-FACA-2BD7-E21EB9CB2CAE}"/>
              </a:ext>
            </a:extLst>
          </p:cNvPr>
          <p:cNvGrpSpPr/>
          <p:nvPr/>
        </p:nvGrpSpPr>
        <p:grpSpPr>
          <a:xfrm>
            <a:off x="1469980" y="1603409"/>
            <a:ext cx="1962247" cy="2293562"/>
            <a:chOff x="1469980" y="1603409"/>
            <a:chExt cx="1962247" cy="2293562"/>
          </a:xfrm>
        </p:grpSpPr>
        <p:sp>
          <p:nvSpPr>
            <p:cNvPr id="27" name="Freeform 5">
              <a:extLst>
                <a:ext uri="{FF2B5EF4-FFF2-40B4-BE49-F238E27FC236}">
                  <a16:creationId xmlns:a16="http://schemas.microsoft.com/office/drawing/2014/main" id="{C3AC5979-6339-7C7F-5DDA-A26EB3800BEA}"/>
                </a:ext>
              </a:extLst>
            </p:cNvPr>
            <p:cNvSpPr/>
            <p:nvPr/>
          </p:nvSpPr>
          <p:spPr>
            <a:xfrm>
              <a:off x="1469980" y="1603409"/>
              <a:ext cx="1962247" cy="2293562"/>
            </a:xfrm>
            <a:custGeom>
              <a:avLst/>
              <a:gdLst>
                <a:gd name="f0" fmla="val 10800000"/>
                <a:gd name="f1" fmla="val 5400000"/>
                <a:gd name="f2" fmla="val 180"/>
                <a:gd name="f3" fmla="val w"/>
                <a:gd name="f4" fmla="val h"/>
                <a:gd name="f5" fmla="val 0"/>
                <a:gd name="f6" fmla="val 417"/>
                <a:gd name="f7" fmla="val 488"/>
                <a:gd name="f8" fmla="val 25"/>
                <a:gd name="f9" fmla="val 141"/>
                <a:gd name="f10" fmla="val 23"/>
                <a:gd name="f11" fmla="val 140"/>
                <a:gd name="f12" fmla="val 3"/>
                <a:gd name="f13" fmla="val 134"/>
                <a:gd name="f14" fmla="val 118"/>
                <a:gd name="f15" fmla="val 113"/>
                <a:gd name="f16" fmla="val 109"/>
                <a:gd name="f17" fmla="val 104"/>
                <a:gd name="f18" fmla="val 93"/>
                <a:gd name="f19" fmla="val 6"/>
                <a:gd name="f20" fmla="val 90"/>
                <a:gd name="f21" fmla="val 16"/>
                <a:gd name="f22" fmla="val 19"/>
                <a:gd name="f23" fmla="val 21"/>
                <a:gd name="f24" fmla="val 78"/>
                <a:gd name="f25" fmla="val 66"/>
                <a:gd name="f26" fmla="val 54"/>
                <a:gd name="f27" fmla="val 46"/>
                <a:gd name="f28" fmla="val 80"/>
                <a:gd name="f29" fmla="val 167"/>
                <a:gd name="f30" fmla="val 253"/>
                <a:gd name="f31" fmla="val 340"/>
                <a:gd name="f32" fmla="val 373"/>
                <a:gd name="f33" fmla="val 395"/>
                <a:gd name="f34" fmla="val 22"/>
                <a:gd name="f35" fmla="val 89"/>
                <a:gd name="f36" fmla="val 397"/>
                <a:gd name="f37" fmla="val 398"/>
                <a:gd name="f38" fmla="val 399"/>
                <a:gd name="f39" fmla="val 416"/>
                <a:gd name="f40" fmla="val 91"/>
                <a:gd name="f41" fmla="val 108"/>
                <a:gd name="f42" fmla="val 114"/>
                <a:gd name="f43" fmla="val 120"/>
                <a:gd name="f44" fmla="val 127"/>
                <a:gd name="f45" fmla="val 137"/>
                <a:gd name="f46" fmla="val 413"/>
                <a:gd name="f47" fmla="val 403"/>
                <a:gd name="f48" fmla="val 401"/>
                <a:gd name="f49" fmla="val 144"/>
                <a:gd name="f50" fmla="val 147"/>
                <a:gd name="f51" fmla="val 150"/>
                <a:gd name="f52" fmla="val 243"/>
                <a:gd name="f53" fmla="val 337"/>
                <a:gd name="f54" fmla="val 431"/>
                <a:gd name="f55" fmla="val 466"/>
                <a:gd name="f56" fmla="val 338"/>
                <a:gd name="f57" fmla="val 251"/>
                <a:gd name="f58" fmla="val 165"/>
                <a:gd name="f59" fmla="val 53"/>
                <a:gd name="f60" fmla="val 34"/>
                <a:gd name="f61" fmla="val 473"/>
                <a:gd name="f62" fmla="val 27"/>
                <a:gd name="f63" fmla="val 450"/>
                <a:gd name="f64" fmla="val 444"/>
                <a:gd name="f65" fmla="val 438"/>
                <a:gd name="f66" fmla="val 432"/>
                <a:gd name="f67" fmla="val 244"/>
                <a:gd name="f68" fmla="val 149"/>
                <a:gd name="f69" fmla="val 61"/>
                <a:gd name="f70" fmla="val 142"/>
                <a:gd name="f71" fmla="val 146"/>
                <a:gd name="f72" fmla="val 241"/>
                <a:gd name="f73" fmla="val 446"/>
                <a:gd name="f74" fmla="val 67"/>
                <a:gd name="f75" fmla="val 452"/>
                <a:gd name="f76" fmla="val 81"/>
                <a:gd name="f77" fmla="val 166"/>
                <a:gd name="f78" fmla="val 252"/>
                <a:gd name="f79" fmla="val 353"/>
                <a:gd name="f80" fmla="val 359"/>
                <a:gd name="f81" fmla="val 430"/>
                <a:gd name="f82" fmla="val 259"/>
                <a:gd name="f83" fmla="val 160"/>
                <a:gd name="f84" fmla="val 84"/>
                <a:gd name="f85" fmla="val 69"/>
                <a:gd name="f86" fmla="val 72"/>
                <a:gd name="f87" fmla="val 45"/>
                <a:gd name="f88" fmla="val 99"/>
                <a:gd name="f89" fmla="val 30"/>
                <a:gd name="f90" fmla="val 92"/>
                <a:gd name="f91" fmla="val 87"/>
                <a:gd name="f92" fmla="val 82"/>
                <a:gd name="f93" fmla="val 68"/>
                <a:gd name="f94" fmla="val 31"/>
                <a:gd name="f95" fmla="val 58"/>
                <a:gd name="f96" fmla="val 38"/>
                <a:gd name="f97" fmla="val 56"/>
                <a:gd name="f98" fmla="val 51"/>
                <a:gd name="f99" fmla="val 55"/>
                <a:gd name="f100" fmla="val 64"/>
                <a:gd name="f101" fmla="val 77"/>
                <a:gd name="f102" fmla="val 60"/>
                <a:gd name="f103" fmla="val 62"/>
                <a:gd name="f104" fmla="val 74"/>
                <a:gd name="f105" fmla="+- 0 0 -90"/>
                <a:gd name="f106" fmla="*/ f3 1 417"/>
                <a:gd name="f107" fmla="*/ f4 1 488"/>
                <a:gd name="f108" fmla="val f5"/>
                <a:gd name="f109" fmla="val f6"/>
                <a:gd name="f110" fmla="val f7"/>
                <a:gd name="f111" fmla="*/ f105 f0 1"/>
                <a:gd name="f112" fmla="+- f110 0 f108"/>
                <a:gd name="f113" fmla="+- f109 0 f108"/>
                <a:gd name="f114" fmla="*/ f111 1 f2"/>
                <a:gd name="f115" fmla="*/ f113 1 417"/>
                <a:gd name="f116" fmla="*/ f112 1 488"/>
                <a:gd name="f117" fmla="*/ 25 f113 1"/>
                <a:gd name="f118" fmla="*/ 141 f112 1"/>
                <a:gd name="f119" fmla="*/ 23 f113 1"/>
                <a:gd name="f120" fmla="*/ 140 f112 1"/>
                <a:gd name="f121" fmla="*/ 3 f113 1"/>
                <a:gd name="f122" fmla="*/ 118 f112 1"/>
                <a:gd name="f123" fmla="*/ 104 f112 1"/>
                <a:gd name="f124" fmla="*/ 16 f113 1"/>
                <a:gd name="f125" fmla="*/ 90 f112 1"/>
                <a:gd name="f126" fmla="*/ 54 f112 1"/>
                <a:gd name="f127" fmla="*/ 80 f113 1"/>
                <a:gd name="f128" fmla="*/ 0 f112 1"/>
                <a:gd name="f129" fmla="*/ 340 f113 1"/>
                <a:gd name="f130" fmla="*/ 395 f113 1"/>
                <a:gd name="f131" fmla="*/ 89 f112 1"/>
                <a:gd name="f132" fmla="*/ 399 f113 1"/>
                <a:gd name="f133" fmla="*/ 417 f113 1"/>
                <a:gd name="f134" fmla="*/ 108 f112 1"/>
                <a:gd name="f135" fmla="*/ 127 f112 1"/>
                <a:gd name="f136" fmla="*/ 403 f113 1"/>
                <a:gd name="f137" fmla="*/ 150 f112 1"/>
                <a:gd name="f138" fmla="*/ 431 f112 1"/>
                <a:gd name="f139" fmla="*/ 338 f113 1"/>
                <a:gd name="f140" fmla="*/ 488 f112 1"/>
                <a:gd name="f141" fmla="*/ 78 f113 1"/>
                <a:gd name="f142" fmla="*/ 27 f113 1"/>
                <a:gd name="f143" fmla="*/ 450 f112 1"/>
                <a:gd name="f144" fmla="*/ 432 f112 1"/>
                <a:gd name="f145" fmla="*/ 149 f112 1"/>
                <a:gd name="f146" fmla="*/ 61 f113 1"/>
                <a:gd name="f147" fmla="*/ 146 f112 1"/>
                <a:gd name="f148" fmla="*/ 81 f113 1"/>
                <a:gd name="f149" fmla="*/ 452 f112 1"/>
                <a:gd name="f150" fmla="*/ 359 f113 1"/>
                <a:gd name="f151" fmla="*/ 430 f112 1"/>
                <a:gd name="f152" fmla="*/ 99 f113 1"/>
                <a:gd name="f153" fmla="*/ 30 f112 1"/>
                <a:gd name="f154" fmla="*/ 82 f113 1"/>
                <a:gd name="f155" fmla="*/ 56 f113 1"/>
                <a:gd name="f156" fmla="*/ 51 f112 1"/>
                <a:gd name="f157" fmla="*/ 62 f113 1"/>
                <a:gd name="f158" fmla="+- f114 0 f1"/>
                <a:gd name="f159" fmla="*/ f117 1 417"/>
                <a:gd name="f160" fmla="*/ f118 1 488"/>
                <a:gd name="f161" fmla="*/ f119 1 417"/>
                <a:gd name="f162" fmla="*/ f120 1 488"/>
                <a:gd name="f163" fmla="*/ f121 1 417"/>
                <a:gd name="f164" fmla="*/ f122 1 488"/>
                <a:gd name="f165" fmla="*/ f123 1 488"/>
                <a:gd name="f166" fmla="*/ f124 1 417"/>
                <a:gd name="f167" fmla="*/ f125 1 488"/>
                <a:gd name="f168" fmla="*/ f126 1 488"/>
                <a:gd name="f169" fmla="*/ f127 1 417"/>
                <a:gd name="f170" fmla="*/ f128 1 488"/>
                <a:gd name="f171" fmla="*/ f129 1 417"/>
                <a:gd name="f172" fmla="*/ f130 1 417"/>
                <a:gd name="f173" fmla="*/ f131 1 488"/>
                <a:gd name="f174" fmla="*/ f132 1 417"/>
                <a:gd name="f175" fmla="*/ f133 1 417"/>
                <a:gd name="f176" fmla="*/ f134 1 488"/>
                <a:gd name="f177" fmla="*/ f135 1 488"/>
                <a:gd name="f178" fmla="*/ f136 1 417"/>
                <a:gd name="f179" fmla="*/ f137 1 488"/>
                <a:gd name="f180" fmla="*/ f138 1 488"/>
                <a:gd name="f181" fmla="*/ f139 1 417"/>
                <a:gd name="f182" fmla="*/ f140 1 488"/>
                <a:gd name="f183" fmla="*/ f141 1 417"/>
                <a:gd name="f184" fmla="*/ f142 1 417"/>
                <a:gd name="f185" fmla="*/ f143 1 488"/>
                <a:gd name="f186" fmla="*/ f144 1 488"/>
                <a:gd name="f187" fmla="*/ f145 1 488"/>
                <a:gd name="f188" fmla="*/ f146 1 417"/>
                <a:gd name="f189" fmla="*/ f147 1 488"/>
                <a:gd name="f190" fmla="*/ f148 1 417"/>
                <a:gd name="f191" fmla="*/ f149 1 488"/>
                <a:gd name="f192" fmla="*/ f150 1 417"/>
                <a:gd name="f193" fmla="*/ f151 1 488"/>
                <a:gd name="f194" fmla="*/ f152 1 417"/>
                <a:gd name="f195" fmla="*/ f153 1 488"/>
                <a:gd name="f196" fmla="*/ f154 1 417"/>
                <a:gd name="f197" fmla="*/ f155 1 417"/>
                <a:gd name="f198" fmla="*/ f156 1 488"/>
                <a:gd name="f199" fmla="*/ f157 1 417"/>
                <a:gd name="f200" fmla="*/ 0 1 f115"/>
                <a:gd name="f201" fmla="*/ f109 1 f115"/>
                <a:gd name="f202" fmla="*/ 0 1 f116"/>
                <a:gd name="f203" fmla="*/ f110 1 f116"/>
                <a:gd name="f204" fmla="*/ f159 1 f115"/>
                <a:gd name="f205" fmla="*/ f160 1 f116"/>
                <a:gd name="f206" fmla="*/ f161 1 f115"/>
                <a:gd name="f207" fmla="*/ f162 1 f116"/>
                <a:gd name="f208" fmla="*/ f163 1 f115"/>
                <a:gd name="f209" fmla="*/ f164 1 f116"/>
                <a:gd name="f210" fmla="*/ f165 1 f116"/>
                <a:gd name="f211" fmla="*/ f166 1 f115"/>
                <a:gd name="f212" fmla="*/ f167 1 f116"/>
                <a:gd name="f213" fmla="*/ f168 1 f116"/>
                <a:gd name="f214" fmla="*/ f169 1 f115"/>
                <a:gd name="f215" fmla="*/ f170 1 f116"/>
                <a:gd name="f216" fmla="*/ f171 1 f115"/>
                <a:gd name="f217" fmla="*/ f172 1 f115"/>
                <a:gd name="f218" fmla="*/ f173 1 f116"/>
                <a:gd name="f219" fmla="*/ f174 1 f115"/>
                <a:gd name="f220" fmla="*/ f175 1 f115"/>
                <a:gd name="f221" fmla="*/ f176 1 f116"/>
                <a:gd name="f222" fmla="*/ f177 1 f116"/>
                <a:gd name="f223" fmla="*/ f178 1 f115"/>
                <a:gd name="f224" fmla="*/ f179 1 f116"/>
                <a:gd name="f225" fmla="*/ f180 1 f116"/>
                <a:gd name="f226" fmla="*/ f181 1 f115"/>
                <a:gd name="f227" fmla="*/ f182 1 f116"/>
                <a:gd name="f228" fmla="*/ f183 1 f115"/>
                <a:gd name="f229" fmla="*/ f184 1 f115"/>
                <a:gd name="f230" fmla="*/ f185 1 f116"/>
                <a:gd name="f231" fmla="*/ f186 1 f116"/>
                <a:gd name="f232" fmla="*/ f187 1 f116"/>
                <a:gd name="f233" fmla="*/ f188 1 f115"/>
                <a:gd name="f234" fmla="*/ f189 1 f116"/>
                <a:gd name="f235" fmla="*/ f190 1 f115"/>
                <a:gd name="f236" fmla="*/ f191 1 f116"/>
                <a:gd name="f237" fmla="*/ f192 1 f115"/>
                <a:gd name="f238" fmla="*/ f193 1 f116"/>
                <a:gd name="f239" fmla="*/ f194 1 f115"/>
                <a:gd name="f240" fmla="*/ f195 1 f116"/>
                <a:gd name="f241" fmla="*/ f196 1 f115"/>
                <a:gd name="f242" fmla="*/ f197 1 f115"/>
                <a:gd name="f243" fmla="*/ f198 1 f116"/>
                <a:gd name="f244" fmla="*/ f199 1 f115"/>
                <a:gd name="f245" fmla="*/ f200 f106 1"/>
                <a:gd name="f246" fmla="*/ f201 f106 1"/>
                <a:gd name="f247" fmla="*/ f203 f107 1"/>
                <a:gd name="f248" fmla="*/ f202 f107 1"/>
                <a:gd name="f249" fmla="*/ f204 f106 1"/>
                <a:gd name="f250" fmla="*/ f205 f107 1"/>
                <a:gd name="f251" fmla="*/ f206 f106 1"/>
                <a:gd name="f252" fmla="*/ f207 f107 1"/>
                <a:gd name="f253" fmla="*/ f208 f106 1"/>
                <a:gd name="f254" fmla="*/ f209 f107 1"/>
                <a:gd name="f255" fmla="*/ f210 f107 1"/>
                <a:gd name="f256" fmla="*/ f211 f106 1"/>
                <a:gd name="f257" fmla="*/ f212 f107 1"/>
                <a:gd name="f258" fmla="*/ f213 f107 1"/>
                <a:gd name="f259" fmla="*/ f214 f106 1"/>
                <a:gd name="f260" fmla="*/ f215 f107 1"/>
                <a:gd name="f261" fmla="*/ f216 f106 1"/>
                <a:gd name="f262" fmla="*/ f217 f106 1"/>
                <a:gd name="f263" fmla="*/ f218 f107 1"/>
                <a:gd name="f264" fmla="*/ f219 f106 1"/>
                <a:gd name="f265" fmla="*/ f220 f106 1"/>
                <a:gd name="f266" fmla="*/ f221 f107 1"/>
                <a:gd name="f267" fmla="*/ f222 f107 1"/>
                <a:gd name="f268" fmla="*/ f223 f106 1"/>
                <a:gd name="f269" fmla="*/ f224 f107 1"/>
                <a:gd name="f270" fmla="*/ f225 f107 1"/>
                <a:gd name="f271" fmla="*/ f226 f106 1"/>
                <a:gd name="f272" fmla="*/ f227 f107 1"/>
                <a:gd name="f273" fmla="*/ f228 f106 1"/>
                <a:gd name="f274" fmla="*/ f229 f106 1"/>
                <a:gd name="f275" fmla="*/ f230 f107 1"/>
                <a:gd name="f276" fmla="*/ f231 f107 1"/>
                <a:gd name="f277" fmla="*/ f232 f107 1"/>
                <a:gd name="f278" fmla="*/ f233 f106 1"/>
                <a:gd name="f279" fmla="*/ f234 f107 1"/>
                <a:gd name="f280" fmla="*/ f235 f106 1"/>
                <a:gd name="f281" fmla="*/ f236 f107 1"/>
                <a:gd name="f282" fmla="*/ f237 f106 1"/>
                <a:gd name="f283" fmla="*/ f238 f107 1"/>
                <a:gd name="f284" fmla="*/ f239 f106 1"/>
                <a:gd name="f285" fmla="*/ f240 f107 1"/>
                <a:gd name="f286" fmla="*/ f241 f106 1"/>
                <a:gd name="f287" fmla="*/ f242 f106 1"/>
                <a:gd name="f288" fmla="*/ f243 f107 1"/>
                <a:gd name="f289" fmla="*/ f244 f106 1"/>
              </a:gdLst>
              <a:ahLst/>
              <a:cxnLst>
                <a:cxn ang="3cd4">
                  <a:pos x="hc" y="t"/>
                </a:cxn>
                <a:cxn ang="0">
                  <a:pos x="r" y="vc"/>
                </a:cxn>
                <a:cxn ang="cd4">
                  <a:pos x="hc" y="b"/>
                </a:cxn>
                <a:cxn ang="cd2">
                  <a:pos x="l" y="vc"/>
                </a:cxn>
                <a:cxn ang="f158">
                  <a:pos x="f249" y="f250"/>
                </a:cxn>
                <a:cxn ang="f158">
                  <a:pos x="f251" y="f252"/>
                </a:cxn>
                <a:cxn ang="f158">
                  <a:pos x="f253" y="f254"/>
                </a:cxn>
                <a:cxn ang="f158">
                  <a:pos x="f253" y="f255"/>
                </a:cxn>
                <a:cxn ang="f158">
                  <a:pos x="f256" y="f257"/>
                </a:cxn>
                <a:cxn ang="f158">
                  <a:pos x="f249" y="f257"/>
                </a:cxn>
                <a:cxn ang="f158">
                  <a:pos x="f249" y="f258"/>
                </a:cxn>
                <a:cxn ang="f158">
                  <a:pos x="f259" y="f260"/>
                </a:cxn>
                <a:cxn ang="f158">
                  <a:pos x="f261" y="f260"/>
                </a:cxn>
                <a:cxn ang="f158">
                  <a:pos x="f262" y="f258"/>
                </a:cxn>
                <a:cxn ang="f158">
                  <a:pos x="f262" y="f263"/>
                </a:cxn>
                <a:cxn ang="f158">
                  <a:pos x="f264" y="f257"/>
                </a:cxn>
                <a:cxn ang="f158">
                  <a:pos x="f265" y="f266"/>
                </a:cxn>
                <a:cxn ang="f158">
                  <a:pos x="f265" y="f267"/>
                </a:cxn>
                <a:cxn ang="f158">
                  <a:pos x="f268" y="f252"/>
                </a:cxn>
                <a:cxn ang="f158">
                  <a:pos x="f262" y="f252"/>
                </a:cxn>
                <a:cxn ang="f158">
                  <a:pos x="f262" y="f269"/>
                </a:cxn>
                <a:cxn ang="f158">
                  <a:pos x="f262" y="f270"/>
                </a:cxn>
                <a:cxn ang="f158">
                  <a:pos x="f271" y="f272"/>
                </a:cxn>
                <a:cxn ang="f158">
                  <a:pos x="f273" y="f272"/>
                </a:cxn>
                <a:cxn ang="f158">
                  <a:pos x="f274" y="f275"/>
                </a:cxn>
                <a:cxn ang="f158">
                  <a:pos x="f249" y="f276"/>
                </a:cxn>
                <a:cxn ang="f158">
                  <a:pos x="f249" y="f277"/>
                </a:cxn>
                <a:cxn ang="f158">
                  <a:pos x="f249" y="f250"/>
                </a:cxn>
                <a:cxn ang="f158">
                  <a:pos x="f278" y="f252"/>
                </a:cxn>
                <a:cxn ang="f158">
                  <a:pos x="f278" y="f279"/>
                </a:cxn>
                <a:cxn ang="f158">
                  <a:pos x="f278" y="f276"/>
                </a:cxn>
                <a:cxn ang="f158">
                  <a:pos x="f280" y="f281"/>
                </a:cxn>
                <a:cxn ang="f158">
                  <a:pos x="f271" y="f281"/>
                </a:cxn>
                <a:cxn ang="f158">
                  <a:pos x="f282" y="f283"/>
                </a:cxn>
                <a:cxn ang="f158">
                  <a:pos x="f282" y="f277"/>
                </a:cxn>
                <a:cxn ang="f158">
                  <a:pos x="f282" y="f252"/>
                </a:cxn>
                <a:cxn ang="f158">
                  <a:pos x="f278" y="f252"/>
                </a:cxn>
                <a:cxn ang="f158">
                  <a:pos x="f259" y="f257"/>
                </a:cxn>
                <a:cxn ang="f158">
                  <a:pos x="f284" y="f285"/>
                </a:cxn>
                <a:cxn ang="f158">
                  <a:pos x="f286" y="f285"/>
                </a:cxn>
                <a:cxn ang="f158">
                  <a:pos x="f287" y="f288"/>
                </a:cxn>
                <a:cxn ang="f158">
                  <a:pos x="f287" y="f257"/>
                </a:cxn>
                <a:cxn ang="f158">
                  <a:pos x="f289" y="f257"/>
                </a:cxn>
                <a:cxn ang="f158">
                  <a:pos x="f259" y="f257"/>
                </a:cxn>
              </a:cxnLst>
              <a:rect l="f245" t="f248" r="f246" b="f247"/>
              <a:pathLst>
                <a:path w="417" h="488">
                  <a:moveTo>
                    <a:pt x="f8" y="f9"/>
                  </a:moveTo>
                  <a:cubicBezTo>
                    <a:pt x="f10" y="f9"/>
                    <a:pt x="f10" y="f11"/>
                    <a:pt x="f10" y="f11"/>
                  </a:cubicBezTo>
                  <a:cubicBezTo>
                    <a:pt x="f5" y="f9"/>
                    <a:pt x="f12" y="f13"/>
                    <a:pt x="f12" y="f14"/>
                  </a:cubicBezTo>
                  <a:cubicBezTo>
                    <a:pt x="f12" y="f15"/>
                    <a:pt x="f12" y="f16"/>
                    <a:pt x="f12" y="f17"/>
                  </a:cubicBezTo>
                  <a:cubicBezTo>
                    <a:pt x="f12" y="f18"/>
                    <a:pt x="f19" y="f20"/>
                    <a:pt x="f21" y="f20"/>
                  </a:cubicBezTo>
                  <a:cubicBezTo>
                    <a:pt x="f22" y="f20"/>
                    <a:pt x="f23" y="f20"/>
                    <a:pt x="f8" y="f20"/>
                  </a:cubicBezTo>
                  <a:cubicBezTo>
                    <a:pt x="f8" y="f24"/>
                    <a:pt x="f8" y="f25"/>
                    <a:pt x="f8" y="f26"/>
                  </a:cubicBezTo>
                  <a:cubicBezTo>
                    <a:pt x="f8" y="f23"/>
                    <a:pt x="f27" y="f5"/>
                    <a:pt x="f28" y="f5"/>
                  </a:cubicBezTo>
                  <a:cubicBezTo>
                    <a:pt x="f29" y="f5"/>
                    <a:pt x="f30" y="f5"/>
                    <a:pt x="f31" y="f5"/>
                  </a:cubicBezTo>
                  <a:cubicBezTo>
                    <a:pt x="f32" y="f5"/>
                    <a:pt x="f33" y="f34"/>
                    <a:pt x="f33" y="f26"/>
                  </a:cubicBezTo>
                  <a:cubicBezTo>
                    <a:pt x="f33" y="f25"/>
                    <a:pt x="f33" y="f24"/>
                    <a:pt x="f33" y="f35"/>
                  </a:cubicBezTo>
                  <a:cubicBezTo>
                    <a:pt x="f36" y="f20"/>
                    <a:pt x="f37" y="f20"/>
                    <a:pt x="f38" y="f20"/>
                  </a:cubicBezTo>
                  <a:cubicBezTo>
                    <a:pt x="f39" y="f40"/>
                    <a:pt x="f6" y="f40"/>
                    <a:pt x="f6" y="f41"/>
                  </a:cubicBezTo>
                  <a:cubicBezTo>
                    <a:pt x="f6" y="f42"/>
                    <a:pt x="f6" y="f43"/>
                    <a:pt x="f6" y="f44"/>
                  </a:cubicBezTo>
                  <a:cubicBezTo>
                    <a:pt x="f39" y="f45"/>
                    <a:pt x="f46" y="f11"/>
                    <a:pt x="f47" y="f11"/>
                  </a:cubicBezTo>
                  <a:cubicBezTo>
                    <a:pt x="f48" y="f11"/>
                    <a:pt x="f38" y="f11"/>
                    <a:pt x="f33" y="f11"/>
                  </a:cubicBezTo>
                  <a:cubicBezTo>
                    <a:pt x="f33" y="f49"/>
                    <a:pt x="f33" y="f50"/>
                    <a:pt x="f33" y="f51"/>
                  </a:cubicBezTo>
                  <a:cubicBezTo>
                    <a:pt x="f33" y="f52"/>
                    <a:pt x="f33" y="f53"/>
                    <a:pt x="f33" y="f54"/>
                  </a:cubicBezTo>
                  <a:cubicBezTo>
                    <a:pt x="f33" y="f55"/>
                    <a:pt x="f32" y="f7"/>
                    <a:pt x="f56" y="f7"/>
                  </a:cubicBezTo>
                  <a:cubicBezTo>
                    <a:pt x="f57" y="f7"/>
                    <a:pt x="f58" y="f7"/>
                    <a:pt x="f24" y="f7"/>
                  </a:cubicBezTo>
                  <a:cubicBezTo>
                    <a:pt x="f59" y="f7"/>
                    <a:pt x="f60" y="f61"/>
                    <a:pt x="f62" y="f63"/>
                  </a:cubicBezTo>
                  <a:cubicBezTo>
                    <a:pt x="f8" y="f64"/>
                    <a:pt x="f8" y="f65"/>
                    <a:pt x="f8" y="f66"/>
                  </a:cubicBezTo>
                  <a:cubicBezTo>
                    <a:pt x="f8" y="f56"/>
                    <a:pt x="f8" y="f67"/>
                    <a:pt x="f8" y="f68"/>
                  </a:cubicBezTo>
                  <a:cubicBezTo>
                    <a:pt x="f8" y="f50"/>
                    <a:pt x="f8" y="f49"/>
                    <a:pt x="f8" y="f9"/>
                  </a:cubicBezTo>
                  <a:close/>
                  <a:moveTo>
                    <a:pt x="f69" y="f11"/>
                  </a:moveTo>
                  <a:cubicBezTo>
                    <a:pt x="f69" y="f70"/>
                    <a:pt x="f69" y="f49"/>
                    <a:pt x="f69" y="f71"/>
                  </a:cubicBezTo>
                  <a:cubicBezTo>
                    <a:pt x="f69" y="f72"/>
                    <a:pt x="f69" y="f53"/>
                    <a:pt x="f69" y="f66"/>
                  </a:cubicBezTo>
                  <a:cubicBezTo>
                    <a:pt x="f69" y="f73"/>
                    <a:pt x="f74" y="f75"/>
                    <a:pt x="f76" y="f75"/>
                  </a:cubicBezTo>
                  <a:cubicBezTo>
                    <a:pt x="f77" y="f75"/>
                    <a:pt x="f78" y="f75"/>
                    <a:pt x="f56" y="f75"/>
                  </a:cubicBezTo>
                  <a:cubicBezTo>
                    <a:pt x="f79" y="f75"/>
                    <a:pt x="f80" y="f73"/>
                    <a:pt x="f80" y="f81"/>
                  </a:cubicBezTo>
                  <a:cubicBezTo>
                    <a:pt x="f80" y="f53"/>
                    <a:pt x="f80" y="f52"/>
                    <a:pt x="f80" y="f68"/>
                  </a:cubicBezTo>
                  <a:cubicBezTo>
                    <a:pt x="f80" y="f50"/>
                    <a:pt x="f80" y="f49"/>
                    <a:pt x="f80" y="f11"/>
                  </a:cubicBezTo>
                  <a:cubicBezTo>
                    <a:pt x="f82" y="f11"/>
                    <a:pt x="f83" y="f11"/>
                    <a:pt x="f69" y="f11"/>
                  </a:cubicBezTo>
                  <a:close/>
                  <a:moveTo>
                    <a:pt x="f28" y="f20"/>
                  </a:moveTo>
                  <a:cubicBezTo>
                    <a:pt x="f84" y="f85"/>
                    <a:pt x="f86" y="f87"/>
                    <a:pt x="f88" y="f89"/>
                  </a:cubicBezTo>
                  <a:cubicBezTo>
                    <a:pt x="f90" y="f89"/>
                    <a:pt x="f91" y="f89"/>
                    <a:pt x="f92" y="f89"/>
                  </a:cubicBezTo>
                  <a:cubicBezTo>
                    <a:pt x="f93" y="f94"/>
                    <a:pt x="f95" y="f96"/>
                    <a:pt x="f97" y="f98"/>
                  </a:cubicBezTo>
                  <a:cubicBezTo>
                    <a:pt x="f99" y="f100"/>
                    <a:pt x="f97" y="f101"/>
                    <a:pt x="f97" y="f20"/>
                  </a:cubicBezTo>
                  <a:cubicBezTo>
                    <a:pt x="f95" y="f20"/>
                    <a:pt x="f102" y="f20"/>
                    <a:pt x="f103" y="f20"/>
                  </a:cubicBezTo>
                  <a:cubicBezTo>
                    <a:pt x="f93" y="f20"/>
                    <a:pt x="f104" y="f20"/>
                    <a:pt x="f28" y="f20"/>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6">
              <a:extLst>
                <a:ext uri="{FF2B5EF4-FFF2-40B4-BE49-F238E27FC236}">
                  <a16:creationId xmlns:a16="http://schemas.microsoft.com/office/drawing/2014/main" id="{AA26C5B8-6F43-5294-92C1-5F57821DCD40}"/>
                </a:ext>
              </a:extLst>
            </p:cNvPr>
            <p:cNvSpPr/>
            <p:nvPr/>
          </p:nvSpPr>
          <p:spPr>
            <a:xfrm>
              <a:off x="1978779" y="2510576"/>
              <a:ext cx="958446" cy="958446"/>
            </a:xfrm>
            <a:custGeom>
              <a:avLst/>
              <a:gdLst>
                <a:gd name="f0" fmla="val 10800000"/>
                <a:gd name="f1" fmla="val 5400000"/>
                <a:gd name="f2" fmla="val 180"/>
                <a:gd name="f3" fmla="val w"/>
                <a:gd name="f4" fmla="val h"/>
                <a:gd name="f5" fmla="val 0"/>
                <a:gd name="f6" fmla="val 204"/>
                <a:gd name="f7" fmla="val 66"/>
                <a:gd name="f8" fmla="val 137"/>
                <a:gd name="f9" fmla="val 49"/>
                <a:gd name="f10" fmla="val 33"/>
                <a:gd name="f11" fmla="val 17"/>
                <a:gd name="f12" fmla="val 5"/>
                <a:gd name="f13" fmla="val 133"/>
                <a:gd name="f14" fmla="val 121"/>
                <a:gd name="f15" fmla="val 108"/>
                <a:gd name="f16" fmla="val 96"/>
                <a:gd name="f17" fmla="val 83"/>
                <a:gd name="f18" fmla="val 71"/>
                <a:gd name="f19" fmla="val 120"/>
                <a:gd name="f20" fmla="val 132"/>
                <a:gd name="f21" fmla="val 16"/>
                <a:gd name="f22" fmla="val 138"/>
                <a:gd name="f23" fmla="val 31"/>
                <a:gd name="f24" fmla="val 46"/>
                <a:gd name="f25" fmla="val 60"/>
                <a:gd name="f26" fmla="val 62"/>
                <a:gd name="f27" fmla="val 63"/>
                <a:gd name="f28" fmla="val 144"/>
                <a:gd name="f29" fmla="val 150"/>
                <a:gd name="f30" fmla="val 156"/>
                <a:gd name="f31" fmla="val 166"/>
                <a:gd name="f32" fmla="val 177"/>
                <a:gd name="f33" fmla="val 188"/>
                <a:gd name="f34" fmla="val 198"/>
                <a:gd name="f35" fmla="val 67"/>
                <a:gd name="f36" fmla="val 203"/>
                <a:gd name="f37" fmla="val 79"/>
                <a:gd name="f38" fmla="val 94"/>
                <a:gd name="f39" fmla="val 109"/>
                <a:gd name="f40" fmla="val 125"/>
                <a:gd name="f41" fmla="val 189"/>
                <a:gd name="f42" fmla="val 175"/>
                <a:gd name="f43" fmla="val 161"/>
                <a:gd name="f44" fmla="val 147"/>
                <a:gd name="f45" fmla="val 141"/>
                <a:gd name="f46" fmla="val 153"/>
                <a:gd name="f47" fmla="val 168"/>
                <a:gd name="f48" fmla="val 183"/>
                <a:gd name="f49" fmla="val 186"/>
                <a:gd name="f50" fmla="val 190"/>
                <a:gd name="f51" fmla="val 193"/>
                <a:gd name="f52" fmla="val 135"/>
                <a:gd name="f53" fmla="val 199"/>
                <a:gd name="f54" fmla="val 131"/>
                <a:gd name="f55" fmla="val 124"/>
                <a:gd name="f56" fmla="val 110"/>
                <a:gd name="f57" fmla="val 95"/>
                <a:gd name="f58" fmla="val 80"/>
                <a:gd name="f59" fmla="val 174"/>
                <a:gd name="f60" fmla="val 160"/>
                <a:gd name="f61" fmla="val 146"/>
                <a:gd name="f62" fmla="val 143"/>
                <a:gd name="f63" fmla="+- 0 0 -90"/>
                <a:gd name="f64" fmla="*/ f3 1 204"/>
                <a:gd name="f65" fmla="*/ f4 1 204"/>
                <a:gd name="f66" fmla="val f5"/>
                <a:gd name="f67" fmla="val f6"/>
                <a:gd name="f68" fmla="*/ f63 f0 1"/>
                <a:gd name="f69" fmla="+- f67 0 f66"/>
                <a:gd name="f70" fmla="*/ f68 1 f2"/>
                <a:gd name="f71" fmla="*/ f69 1 204"/>
                <a:gd name="f72" fmla="*/ 66 f69 1"/>
                <a:gd name="f73" fmla="*/ 137 f69 1"/>
                <a:gd name="f74" fmla="*/ 17 f69 1"/>
                <a:gd name="f75" fmla="*/ 0 f69 1"/>
                <a:gd name="f76" fmla="*/ 121 f69 1"/>
                <a:gd name="f77" fmla="*/ 83 f69 1"/>
                <a:gd name="f78" fmla="*/ 120 f69 1"/>
                <a:gd name="f79" fmla="*/ 16 f69 1"/>
                <a:gd name="f80" fmla="*/ 138 f69 1"/>
                <a:gd name="f81" fmla="*/ 60 f69 1"/>
                <a:gd name="f82" fmla="*/ 156 f69 1"/>
                <a:gd name="f83" fmla="*/ 188 f69 1"/>
                <a:gd name="f84" fmla="*/ 203 f69 1"/>
                <a:gd name="f85" fmla="*/ 79 f69 1"/>
                <a:gd name="f86" fmla="*/ 125 f69 1"/>
                <a:gd name="f87" fmla="*/ 189 f69 1"/>
                <a:gd name="f88" fmla="*/ 147 f69 1"/>
                <a:gd name="f89" fmla="*/ 183 f69 1"/>
                <a:gd name="f90" fmla="*/ 193 f69 1"/>
                <a:gd name="f91" fmla="*/ 124 f69 1"/>
                <a:gd name="f92" fmla="*/ 80 f69 1"/>
                <a:gd name="f93" fmla="*/ 146 f69 1"/>
                <a:gd name="f94" fmla="+- f70 0 f1"/>
                <a:gd name="f95" fmla="*/ f72 1 204"/>
                <a:gd name="f96" fmla="*/ f73 1 204"/>
                <a:gd name="f97" fmla="*/ f74 1 204"/>
                <a:gd name="f98" fmla="*/ f75 1 204"/>
                <a:gd name="f99" fmla="*/ f76 1 204"/>
                <a:gd name="f100" fmla="*/ f77 1 204"/>
                <a:gd name="f101" fmla="*/ f78 1 204"/>
                <a:gd name="f102" fmla="*/ f79 1 204"/>
                <a:gd name="f103" fmla="*/ f80 1 204"/>
                <a:gd name="f104" fmla="*/ f81 1 204"/>
                <a:gd name="f105" fmla="*/ f82 1 204"/>
                <a:gd name="f106" fmla="*/ f83 1 204"/>
                <a:gd name="f107" fmla="*/ f84 1 204"/>
                <a:gd name="f108" fmla="*/ f85 1 204"/>
                <a:gd name="f109" fmla="*/ f86 1 204"/>
                <a:gd name="f110" fmla="*/ f87 1 204"/>
                <a:gd name="f111" fmla="*/ f88 1 204"/>
                <a:gd name="f112" fmla="*/ f89 1 204"/>
                <a:gd name="f113" fmla="*/ f90 1 204"/>
                <a:gd name="f114" fmla="*/ f91 1 204"/>
                <a:gd name="f115" fmla="*/ f92 1 204"/>
                <a:gd name="f116" fmla="*/ f93 1 204"/>
                <a:gd name="f117" fmla="*/ 0 1 f71"/>
                <a:gd name="f118" fmla="*/ f67 1 f71"/>
                <a:gd name="f119" fmla="*/ f95 1 f71"/>
                <a:gd name="f120" fmla="*/ f96 1 f71"/>
                <a:gd name="f121" fmla="*/ f97 1 f71"/>
                <a:gd name="f122" fmla="*/ f98 1 f71"/>
                <a:gd name="f123" fmla="*/ f99 1 f71"/>
                <a:gd name="f124" fmla="*/ f100 1 f71"/>
                <a:gd name="f125" fmla="*/ f101 1 f71"/>
                <a:gd name="f126" fmla="*/ f102 1 f71"/>
                <a:gd name="f127" fmla="*/ f103 1 f71"/>
                <a:gd name="f128" fmla="*/ f104 1 f71"/>
                <a:gd name="f129" fmla="*/ f105 1 f71"/>
                <a:gd name="f130" fmla="*/ f106 1 f71"/>
                <a:gd name="f131" fmla="*/ f107 1 f71"/>
                <a:gd name="f132" fmla="*/ f108 1 f71"/>
                <a:gd name="f133" fmla="*/ f109 1 f71"/>
                <a:gd name="f134" fmla="*/ f110 1 f71"/>
                <a:gd name="f135" fmla="*/ f111 1 f71"/>
                <a:gd name="f136" fmla="*/ f112 1 f71"/>
                <a:gd name="f137" fmla="*/ f113 1 f71"/>
                <a:gd name="f138" fmla="*/ f114 1 f71"/>
                <a:gd name="f139" fmla="*/ f115 1 f71"/>
                <a:gd name="f140" fmla="*/ f116 1 f71"/>
                <a:gd name="f141" fmla="*/ f117 f64 1"/>
                <a:gd name="f142" fmla="*/ f118 f64 1"/>
                <a:gd name="f143" fmla="*/ f118 f65 1"/>
                <a:gd name="f144" fmla="*/ f117 f65 1"/>
                <a:gd name="f145" fmla="*/ f119 f64 1"/>
                <a:gd name="f146" fmla="*/ f120 f65 1"/>
                <a:gd name="f147" fmla="*/ f121 f64 1"/>
                <a:gd name="f148" fmla="*/ f122 f64 1"/>
                <a:gd name="f149" fmla="*/ f123 f65 1"/>
                <a:gd name="f150" fmla="*/ f124 f65 1"/>
                <a:gd name="f151" fmla="*/ f119 f65 1"/>
                <a:gd name="f152" fmla="*/ f121 f65 1"/>
                <a:gd name="f153" fmla="*/ f124 f64 1"/>
                <a:gd name="f154" fmla="*/ f122 f65 1"/>
                <a:gd name="f155" fmla="*/ f125 f64 1"/>
                <a:gd name="f156" fmla="*/ f120 f64 1"/>
                <a:gd name="f157" fmla="*/ f126 f65 1"/>
                <a:gd name="f158" fmla="*/ f127 f64 1"/>
                <a:gd name="f159" fmla="*/ f128 f65 1"/>
                <a:gd name="f160" fmla="*/ f129 f64 1"/>
                <a:gd name="f161" fmla="*/ f130 f64 1"/>
                <a:gd name="f162" fmla="*/ f131 f64 1"/>
                <a:gd name="f163" fmla="*/ f132 f65 1"/>
                <a:gd name="f164" fmla="*/ f133 f65 1"/>
                <a:gd name="f165" fmla="*/ f134 f64 1"/>
                <a:gd name="f166" fmla="*/ f135 f64 1"/>
                <a:gd name="f167" fmla="*/ f136 f65 1"/>
                <a:gd name="f168" fmla="*/ f137 f65 1"/>
                <a:gd name="f169" fmla="*/ f138 f64 1"/>
                <a:gd name="f170" fmla="*/ f131 f65 1"/>
                <a:gd name="f171" fmla="*/ f139 f64 1"/>
                <a:gd name="f172" fmla="*/ f130 f65 1"/>
                <a:gd name="f173" fmla="*/ f140 f65 1"/>
              </a:gdLst>
              <a:ahLst/>
              <a:cxnLst>
                <a:cxn ang="3cd4">
                  <a:pos x="hc" y="t"/>
                </a:cxn>
                <a:cxn ang="0">
                  <a:pos x="r" y="vc"/>
                </a:cxn>
                <a:cxn ang="cd4">
                  <a:pos x="hc" y="b"/>
                </a:cxn>
                <a:cxn ang="cd2">
                  <a:pos x="l" y="vc"/>
                </a:cxn>
                <a:cxn ang="f94">
                  <a:pos x="f145" y="f146"/>
                </a:cxn>
                <a:cxn ang="f94">
                  <a:pos x="f147" y="f146"/>
                </a:cxn>
                <a:cxn ang="f94">
                  <a:pos x="f148" y="f149"/>
                </a:cxn>
                <a:cxn ang="f94">
                  <a:pos x="f148" y="f150"/>
                </a:cxn>
                <a:cxn ang="f94">
                  <a:pos x="f147" y="f151"/>
                </a:cxn>
                <a:cxn ang="f94">
                  <a:pos x="f145" y="f151"/>
                </a:cxn>
                <a:cxn ang="f94">
                  <a:pos x="f145" y="f152"/>
                </a:cxn>
                <a:cxn ang="f94">
                  <a:pos x="f153" y="f154"/>
                </a:cxn>
                <a:cxn ang="f94">
                  <a:pos x="f155" y="f154"/>
                </a:cxn>
                <a:cxn ang="f94">
                  <a:pos x="f156" y="f157"/>
                </a:cxn>
                <a:cxn ang="f94">
                  <a:pos x="f158" y="f159"/>
                </a:cxn>
                <a:cxn ang="f94">
                  <a:pos x="f158" y="f151"/>
                </a:cxn>
                <a:cxn ang="f94">
                  <a:pos x="f160" y="f151"/>
                </a:cxn>
                <a:cxn ang="f94">
                  <a:pos x="f161" y="f151"/>
                </a:cxn>
                <a:cxn ang="f94">
                  <a:pos x="f162" y="f163"/>
                </a:cxn>
                <a:cxn ang="f94">
                  <a:pos x="f162" y="f164"/>
                </a:cxn>
                <a:cxn ang="f94">
                  <a:pos x="f165" y="f146"/>
                </a:cxn>
                <a:cxn ang="f94">
                  <a:pos x="f166" y="f146"/>
                </a:cxn>
                <a:cxn ang="f94">
                  <a:pos x="f158" y="f146"/>
                </a:cxn>
                <a:cxn ang="f94">
                  <a:pos x="f158" y="f167"/>
                </a:cxn>
                <a:cxn ang="f94">
                  <a:pos x="f156" y="f168"/>
                </a:cxn>
                <a:cxn ang="f94">
                  <a:pos x="f169" y="f170"/>
                </a:cxn>
                <a:cxn ang="f94">
                  <a:pos x="f171" y="f170"/>
                </a:cxn>
                <a:cxn ang="f94">
                  <a:pos x="f145" y="f172"/>
                </a:cxn>
                <a:cxn ang="f94">
                  <a:pos x="f145" y="f173"/>
                </a:cxn>
                <a:cxn ang="f94">
                  <a:pos x="f145" y="f146"/>
                </a:cxn>
              </a:cxnLst>
              <a:rect l="f141" t="f144" r="f142" b="f143"/>
              <a:pathLst>
                <a:path w="204" h="204">
                  <a:moveTo>
                    <a:pt x="f7" y="f8"/>
                  </a:moveTo>
                  <a:cubicBezTo>
                    <a:pt x="f9" y="f8"/>
                    <a:pt x="f10" y="f8"/>
                    <a:pt x="f11" y="f8"/>
                  </a:cubicBezTo>
                  <a:cubicBezTo>
                    <a:pt x="f12" y="f8"/>
                    <a:pt x="f5" y="f13"/>
                    <a:pt x="f5" y="f14"/>
                  </a:cubicBezTo>
                  <a:cubicBezTo>
                    <a:pt x="f5" y="f15"/>
                    <a:pt x="f5" y="f16"/>
                    <a:pt x="f5" y="f17"/>
                  </a:cubicBezTo>
                  <a:cubicBezTo>
                    <a:pt x="f5" y="f18"/>
                    <a:pt x="f12" y="f7"/>
                    <a:pt x="f11" y="f7"/>
                  </a:cubicBezTo>
                  <a:cubicBezTo>
                    <a:pt x="f10" y="f7"/>
                    <a:pt x="f9" y="f7"/>
                    <a:pt x="f7" y="f7"/>
                  </a:cubicBezTo>
                  <a:cubicBezTo>
                    <a:pt x="f7" y="f9"/>
                    <a:pt x="f7" y="f10"/>
                    <a:pt x="f7" y="f11"/>
                  </a:cubicBezTo>
                  <a:cubicBezTo>
                    <a:pt x="f7" y="f12"/>
                    <a:pt x="f18" y="f5"/>
                    <a:pt x="f17" y="f5"/>
                  </a:cubicBezTo>
                  <a:cubicBezTo>
                    <a:pt x="f16" y="f5"/>
                    <a:pt x="f15" y="f5"/>
                    <a:pt x="f19" y="f5"/>
                  </a:cubicBezTo>
                  <a:cubicBezTo>
                    <a:pt x="f20" y="f5"/>
                    <a:pt x="f8" y="f12"/>
                    <a:pt x="f8" y="f21"/>
                  </a:cubicBezTo>
                  <a:cubicBezTo>
                    <a:pt x="f22" y="f23"/>
                    <a:pt x="f22" y="f24"/>
                    <a:pt x="f22" y="f25"/>
                  </a:cubicBezTo>
                  <a:cubicBezTo>
                    <a:pt x="f22" y="f26"/>
                    <a:pt x="f22" y="f27"/>
                    <a:pt x="f22" y="f7"/>
                  </a:cubicBezTo>
                  <a:cubicBezTo>
                    <a:pt x="f28" y="f7"/>
                    <a:pt x="f29" y="f7"/>
                    <a:pt x="f30" y="f7"/>
                  </a:cubicBezTo>
                  <a:cubicBezTo>
                    <a:pt x="f31" y="f7"/>
                    <a:pt x="f32" y="f7"/>
                    <a:pt x="f33" y="f7"/>
                  </a:cubicBezTo>
                  <a:cubicBezTo>
                    <a:pt x="f34" y="f35"/>
                    <a:pt x="f36" y="f18"/>
                    <a:pt x="f36" y="f37"/>
                  </a:cubicBezTo>
                  <a:cubicBezTo>
                    <a:pt x="f6" y="f38"/>
                    <a:pt x="f6" y="f39"/>
                    <a:pt x="f36" y="f40"/>
                  </a:cubicBezTo>
                  <a:cubicBezTo>
                    <a:pt x="f36" y="f13"/>
                    <a:pt x="f34" y="f8"/>
                    <a:pt x="f41" y="f8"/>
                  </a:cubicBezTo>
                  <a:cubicBezTo>
                    <a:pt x="f42" y="f8"/>
                    <a:pt x="f43" y="f8"/>
                    <a:pt x="f44" y="f8"/>
                  </a:cubicBezTo>
                  <a:cubicBezTo>
                    <a:pt x="f28" y="f8"/>
                    <a:pt x="f45" y="f8"/>
                    <a:pt x="f22" y="f8"/>
                  </a:cubicBezTo>
                  <a:cubicBezTo>
                    <a:pt x="f22" y="f46"/>
                    <a:pt x="f22" y="f47"/>
                    <a:pt x="f22" y="f48"/>
                  </a:cubicBezTo>
                  <a:cubicBezTo>
                    <a:pt x="f22" y="f49"/>
                    <a:pt x="f8" y="f50"/>
                    <a:pt x="f8" y="f51"/>
                  </a:cubicBezTo>
                  <a:cubicBezTo>
                    <a:pt x="f52" y="f53"/>
                    <a:pt x="f54" y="f36"/>
                    <a:pt x="f55" y="f36"/>
                  </a:cubicBezTo>
                  <a:cubicBezTo>
                    <a:pt x="f56" y="f6"/>
                    <a:pt x="f57" y="f6"/>
                    <a:pt x="f58" y="f36"/>
                  </a:cubicBezTo>
                  <a:cubicBezTo>
                    <a:pt x="f18" y="f36"/>
                    <a:pt x="f7" y="f34"/>
                    <a:pt x="f7" y="f33"/>
                  </a:cubicBezTo>
                  <a:cubicBezTo>
                    <a:pt x="f7" y="f59"/>
                    <a:pt x="f7" y="f60"/>
                    <a:pt x="f7" y="f61"/>
                  </a:cubicBezTo>
                  <a:cubicBezTo>
                    <a:pt x="f7" y="f62"/>
                    <a:pt x="f7" y="f45"/>
                    <a:pt x="f7"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29" name="Rectángulo 113">
            <a:extLst>
              <a:ext uri="{FF2B5EF4-FFF2-40B4-BE49-F238E27FC236}">
                <a16:creationId xmlns:a16="http://schemas.microsoft.com/office/drawing/2014/main" id="{E574EDC1-15FF-5523-CC82-5CD2E9216E01}"/>
              </a:ext>
            </a:extLst>
          </p:cNvPr>
          <p:cNvSpPr/>
          <p:nvPr/>
        </p:nvSpPr>
        <p:spPr>
          <a:xfrm>
            <a:off x="111108" y="4834954"/>
            <a:ext cx="576931"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30" name="Rectángulo 114">
            <a:extLst>
              <a:ext uri="{FF2B5EF4-FFF2-40B4-BE49-F238E27FC236}">
                <a16:creationId xmlns:a16="http://schemas.microsoft.com/office/drawing/2014/main" id="{85191188-78B7-CE16-8A92-E47F56DF1392}"/>
              </a:ext>
            </a:extLst>
          </p:cNvPr>
          <p:cNvSpPr/>
          <p:nvPr/>
        </p:nvSpPr>
        <p:spPr>
          <a:xfrm>
            <a:off x="719998" y="5016928"/>
            <a:ext cx="8279032" cy="59134"/>
          </a:xfrm>
          <a:prstGeom prst="rect">
            <a:avLst/>
          </a:prstGeom>
          <a:solidFill>
            <a:srgbClr val="F397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nvGrpSpPr>
          <p:cNvPr id="31" name="Grupo 115">
            <a:extLst>
              <a:ext uri="{FF2B5EF4-FFF2-40B4-BE49-F238E27FC236}">
                <a16:creationId xmlns:a16="http://schemas.microsoft.com/office/drawing/2014/main" id="{0D0C103A-E8DE-BBF0-0502-6C0071971753}"/>
              </a:ext>
            </a:extLst>
          </p:cNvPr>
          <p:cNvGrpSpPr/>
          <p:nvPr/>
        </p:nvGrpSpPr>
        <p:grpSpPr>
          <a:xfrm>
            <a:off x="8180048" y="4460680"/>
            <a:ext cx="891850" cy="461141"/>
            <a:chOff x="8180048" y="4460680"/>
            <a:chExt cx="891850" cy="461141"/>
          </a:xfrm>
        </p:grpSpPr>
        <p:sp>
          <p:nvSpPr>
            <p:cNvPr id="32" name="Freeform 73">
              <a:extLst>
                <a:ext uri="{FF2B5EF4-FFF2-40B4-BE49-F238E27FC236}">
                  <a16:creationId xmlns:a16="http://schemas.microsoft.com/office/drawing/2014/main" id="{0E281B5D-5530-32F3-DA77-0783D1459484}"/>
                </a:ext>
              </a:extLst>
            </p:cNvPr>
            <p:cNvSpPr/>
            <p:nvPr/>
          </p:nvSpPr>
          <p:spPr>
            <a:xfrm>
              <a:off x="8636626" y="4460680"/>
              <a:ext cx="435272" cy="461141"/>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74">
              <a:extLst>
                <a:ext uri="{FF2B5EF4-FFF2-40B4-BE49-F238E27FC236}">
                  <a16:creationId xmlns:a16="http://schemas.microsoft.com/office/drawing/2014/main" id="{E7E638A6-BDD0-FE87-00B1-14CE962D406A}"/>
                </a:ext>
              </a:extLst>
            </p:cNvPr>
            <p:cNvSpPr/>
            <p:nvPr/>
          </p:nvSpPr>
          <p:spPr>
            <a:xfrm>
              <a:off x="8180048" y="4617445"/>
              <a:ext cx="424619" cy="292205"/>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34" name="Rectángulo 118">
            <a:extLst>
              <a:ext uri="{FF2B5EF4-FFF2-40B4-BE49-F238E27FC236}">
                <a16:creationId xmlns:a16="http://schemas.microsoft.com/office/drawing/2014/main" id="{A4D359D4-E6B3-6307-897B-5AD40700AD31}"/>
              </a:ext>
            </a:extLst>
          </p:cNvPr>
          <p:cNvSpPr/>
          <p:nvPr/>
        </p:nvSpPr>
        <p:spPr>
          <a:xfrm>
            <a:off x="111108" y="4539584"/>
            <a:ext cx="390293" cy="24251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자유형: 도형 7">
            <a:extLst>
              <a:ext uri="{FF2B5EF4-FFF2-40B4-BE49-F238E27FC236}">
                <a16:creationId xmlns:a16="http://schemas.microsoft.com/office/drawing/2014/main" id="{19AC974A-E50E-7235-CB4F-E90DAB485F23}"/>
              </a:ext>
            </a:extLst>
          </p:cNvPr>
          <p:cNvSpPr/>
          <p:nvPr/>
        </p:nvSpPr>
        <p:spPr>
          <a:xfrm>
            <a:off x="716514" y="2571749"/>
            <a:ext cx="1959431" cy="624571"/>
          </a:xfrm>
          <a:custGeom>
            <a:avLst/>
            <a:gdLst>
              <a:gd name="f0" fmla="val 10800000"/>
              <a:gd name="f1" fmla="val 5400000"/>
              <a:gd name="f2" fmla="val 180"/>
              <a:gd name="f3" fmla="val w"/>
              <a:gd name="f4" fmla="val h"/>
              <a:gd name="f5" fmla="val 0"/>
              <a:gd name="f6" fmla="val 2612573"/>
              <a:gd name="f7" fmla="val 832757"/>
              <a:gd name="f8" fmla="val 555170"/>
              <a:gd name="f9" fmla="val 555171"/>
              <a:gd name="f10" fmla="val 522674"/>
              <a:gd name="f11" fmla="val 683673"/>
              <a:gd name="f12" fmla="val 277585"/>
              <a:gd name="f13" fmla="val 2334987"/>
              <a:gd name="f14" fmla="val 2488294"/>
              <a:gd name="f15" fmla="val 401864"/>
              <a:gd name="f16" fmla="val 2612572"/>
              <a:gd name="f17" fmla="val 708478"/>
              <a:gd name="f18" fmla="val 2488293"/>
              <a:gd name="f19" fmla="val 2334986"/>
              <a:gd name="f20" fmla="val 277586"/>
              <a:gd name="f21" fmla="val 832756"/>
              <a:gd name="f22" fmla="val 162606"/>
              <a:gd name="f23" fmla="val 63954"/>
              <a:gd name="f24" fmla="val 762849"/>
              <a:gd name="f25" fmla="val 21814"/>
              <a:gd name="f26" fmla="val 663219"/>
              <a:gd name="f27" fmla="val 447122"/>
              <a:gd name="f28" fmla="val 347492"/>
              <a:gd name="f29" fmla="val 361674"/>
              <a:gd name="f30" fmla="+- 0 0 -90"/>
              <a:gd name="f31" fmla="*/ f3 1 2612573"/>
              <a:gd name="f32" fmla="*/ f4 1 832757"/>
              <a:gd name="f33" fmla="val f5"/>
              <a:gd name="f34" fmla="val f6"/>
              <a:gd name="f35" fmla="val f7"/>
              <a:gd name="f36" fmla="*/ f30 f0 1"/>
              <a:gd name="f37" fmla="+- f35 0 f33"/>
              <a:gd name="f38" fmla="+- f34 0 f33"/>
              <a:gd name="f39" fmla="*/ f36 1 f2"/>
              <a:gd name="f40" fmla="*/ f38 1 2612573"/>
              <a:gd name="f41" fmla="*/ f37 1 832757"/>
              <a:gd name="f42" fmla="*/ 0 f38 1"/>
              <a:gd name="f43" fmla="*/ 555170 f37 1"/>
              <a:gd name="f44" fmla="*/ 555171 f37 1"/>
              <a:gd name="f45" fmla="*/ 522674 f38 1"/>
              <a:gd name="f46" fmla="*/ 0 f37 1"/>
              <a:gd name="f47" fmla="*/ 683673 f38 1"/>
              <a:gd name="f48" fmla="*/ 277585 f37 1"/>
              <a:gd name="f49" fmla="*/ 2334987 f38 1"/>
              <a:gd name="f50" fmla="*/ 2612573 f38 1"/>
              <a:gd name="f51" fmla="*/ 2612572 f38 1"/>
              <a:gd name="f52" fmla="*/ 2334986 f38 1"/>
              <a:gd name="f53" fmla="*/ 832757 f37 1"/>
              <a:gd name="f54" fmla="*/ 277586 f38 1"/>
              <a:gd name="f55" fmla="*/ 832756 f37 1"/>
              <a:gd name="f56" fmla="*/ 21814 f38 1"/>
              <a:gd name="f57" fmla="*/ 663219 f37 1"/>
              <a:gd name="f58" fmla="*/ 447122 f37 1"/>
              <a:gd name="f59" fmla="*/ 361674 f38 1"/>
              <a:gd name="f60" fmla="+- f39 0 f1"/>
              <a:gd name="f61" fmla="*/ f42 1 2612573"/>
              <a:gd name="f62" fmla="*/ f43 1 832757"/>
              <a:gd name="f63" fmla="*/ f44 1 832757"/>
              <a:gd name="f64" fmla="*/ f45 1 2612573"/>
              <a:gd name="f65" fmla="*/ f46 1 832757"/>
              <a:gd name="f66" fmla="*/ f47 1 2612573"/>
              <a:gd name="f67" fmla="*/ f48 1 832757"/>
              <a:gd name="f68" fmla="*/ f49 1 2612573"/>
              <a:gd name="f69" fmla="*/ f50 1 2612573"/>
              <a:gd name="f70" fmla="*/ f51 1 2612573"/>
              <a:gd name="f71" fmla="*/ f52 1 2612573"/>
              <a:gd name="f72" fmla="*/ f53 1 832757"/>
              <a:gd name="f73" fmla="*/ f54 1 2612573"/>
              <a:gd name="f74" fmla="*/ f55 1 832757"/>
              <a:gd name="f75" fmla="*/ f56 1 2612573"/>
              <a:gd name="f76" fmla="*/ f57 1 832757"/>
              <a:gd name="f77" fmla="*/ f58 1 832757"/>
              <a:gd name="f78" fmla="*/ f59 1 2612573"/>
              <a:gd name="f79" fmla="*/ f33 1 f40"/>
              <a:gd name="f80" fmla="*/ f34 1 f40"/>
              <a:gd name="f81" fmla="*/ f33 1 f41"/>
              <a:gd name="f82" fmla="*/ f35 1 f41"/>
              <a:gd name="f83" fmla="*/ f61 1 f40"/>
              <a:gd name="f84" fmla="*/ f62 1 f41"/>
              <a:gd name="f85" fmla="*/ f63 1 f41"/>
              <a:gd name="f86" fmla="*/ f64 1 f40"/>
              <a:gd name="f87" fmla="*/ f65 1 f41"/>
              <a:gd name="f88" fmla="*/ f66 1 f40"/>
              <a:gd name="f89" fmla="*/ f67 1 f41"/>
              <a:gd name="f90" fmla="*/ f68 1 f40"/>
              <a:gd name="f91" fmla="*/ f69 1 f40"/>
              <a:gd name="f92" fmla="*/ f70 1 f40"/>
              <a:gd name="f93" fmla="*/ f71 1 f40"/>
              <a:gd name="f94" fmla="*/ f72 1 f41"/>
              <a:gd name="f95" fmla="*/ f73 1 f40"/>
              <a:gd name="f96" fmla="*/ f74 1 f41"/>
              <a:gd name="f97" fmla="*/ f75 1 f40"/>
              <a:gd name="f98" fmla="*/ f76 1 f41"/>
              <a:gd name="f99" fmla="*/ f77 1 f41"/>
              <a:gd name="f100" fmla="*/ f78 1 f40"/>
              <a:gd name="f101" fmla="*/ f79 f31 1"/>
              <a:gd name="f102" fmla="*/ f80 f31 1"/>
              <a:gd name="f103" fmla="*/ f82 f32 1"/>
              <a:gd name="f104" fmla="*/ f81 f32 1"/>
              <a:gd name="f105" fmla="*/ f83 f31 1"/>
              <a:gd name="f106" fmla="*/ f84 f32 1"/>
              <a:gd name="f107" fmla="*/ f85 f32 1"/>
              <a:gd name="f108" fmla="*/ f86 f31 1"/>
              <a:gd name="f109" fmla="*/ f87 f32 1"/>
              <a:gd name="f110" fmla="*/ f88 f31 1"/>
              <a:gd name="f111" fmla="*/ f89 f32 1"/>
              <a:gd name="f112" fmla="*/ f90 f31 1"/>
              <a:gd name="f113" fmla="*/ f91 f31 1"/>
              <a:gd name="f114" fmla="*/ f92 f31 1"/>
              <a:gd name="f115" fmla="*/ f93 f31 1"/>
              <a:gd name="f116" fmla="*/ f94 f32 1"/>
              <a:gd name="f117" fmla="*/ f95 f31 1"/>
              <a:gd name="f118" fmla="*/ f96 f32 1"/>
              <a:gd name="f119" fmla="*/ f97 f31 1"/>
              <a:gd name="f120" fmla="*/ f98 f32 1"/>
              <a:gd name="f121" fmla="*/ f99 f32 1"/>
              <a:gd name="f122" fmla="*/ f100 f31 1"/>
            </a:gdLst>
            <a:ahLst/>
            <a:cxnLst>
              <a:cxn ang="3cd4">
                <a:pos x="hc" y="t"/>
              </a:cxn>
              <a:cxn ang="0">
                <a:pos x="r" y="vc"/>
              </a:cxn>
              <a:cxn ang="cd4">
                <a:pos x="hc" y="b"/>
              </a:cxn>
              <a:cxn ang="cd2">
                <a:pos x="l" y="vc"/>
              </a:cxn>
              <a:cxn ang="f60">
                <a:pos x="f105" y="f106"/>
              </a:cxn>
              <a:cxn ang="f60">
                <a:pos x="f105" y="f107"/>
              </a:cxn>
              <a:cxn ang="f60">
                <a:pos x="f105" y="f107"/>
              </a:cxn>
              <a:cxn ang="f60">
                <a:pos x="f108" y="f109"/>
              </a:cxn>
              <a:cxn ang="f60">
                <a:pos x="f110" y="f111"/>
              </a:cxn>
              <a:cxn ang="f60">
                <a:pos x="f112" y="f111"/>
              </a:cxn>
              <a:cxn ang="f60">
                <a:pos x="f113" y="f107"/>
              </a:cxn>
              <a:cxn ang="f60">
                <a:pos x="f114" y="f107"/>
              </a:cxn>
              <a:cxn ang="f60">
                <a:pos x="f115" y="f116"/>
              </a:cxn>
              <a:cxn ang="f60">
                <a:pos x="f117" y="f118"/>
              </a:cxn>
              <a:cxn ang="f60">
                <a:pos x="f119" y="f120"/>
              </a:cxn>
              <a:cxn ang="f60">
                <a:pos x="f105" y="f107"/>
              </a:cxn>
              <a:cxn ang="f60">
                <a:pos x="f119" y="f121"/>
              </a:cxn>
              <a:cxn ang="f60">
                <a:pos x="f117" y="f111"/>
              </a:cxn>
              <a:cxn ang="f60">
                <a:pos x="f122" y="f111"/>
              </a:cxn>
            </a:cxnLst>
            <a:rect l="f101" t="f104" r="f102" b="f103"/>
            <a:pathLst>
              <a:path w="2612573" h="832757">
                <a:moveTo>
                  <a:pt x="f5" y="f8"/>
                </a:moveTo>
                <a:lnTo>
                  <a:pt x="f5" y="f9"/>
                </a:lnTo>
                <a:lnTo>
                  <a:pt x="f5" y="f9"/>
                </a:lnTo>
                <a:close/>
                <a:moveTo>
                  <a:pt x="f10" y="f5"/>
                </a:moveTo>
                <a:lnTo>
                  <a:pt x="f11" y="f12"/>
                </a:lnTo>
                <a:lnTo>
                  <a:pt x="f13" y="f12"/>
                </a:lnTo>
                <a:cubicBezTo>
                  <a:pt x="f14" y="f12"/>
                  <a:pt x="f6" y="f15"/>
                  <a:pt x="f6" y="f9"/>
                </a:cubicBezTo>
                <a:lnTo>
                  <a:pt x="f16" y="f9"/>
                </a:lnTo>
                <a:cubicBezTo>
                  <a:pt x="f16" y="f17"/>
                  <a:pt x="f18" y="f7"/>
                  <a:pt x="f19" y="f7"/>
                </a:cubicBezTo>
                <a:lnTo>
                  <a:pt x="f20" y="f21"/>
                </a:lnTo>
                <a:cubicBezTo>
                  <a:pt x="f22" y="f21"/>
                  <a:pt x="f23" y="f24"/>
                  <a:pt x="f25" y="f26"/>
                </a:cubicBezTo>
                <a:lnTo>
                  <a:pt x="f5" y="f9"/>
                </a:lnTo>
                <a:lnTo>
                  <a:pt x="f25" y="f27"/>
                </a:lnTo>
                <a:cubicBezTo>
                  <a:pt x="f23" y="f28"/>
                  <a:pt x="f22" y="f12"/>
                  <a:pt x="f20" y="f12"/>
                </a:cubicBezTo>
                <a:lnTo>
                  <a:pt x="f29" y="f12"/>
                </a:lnTo>
                <a:close/>
              </a:path>
            </a:pathLst>
          </a:custGeom>
          <a:solidFill>
            <a:srgbClr val="D06DA2"/>
          </a:solidFill>
          <a:ln cap="flat">
            <a:noFill/>
            <a:prstDash val="solid"/>
          </a:ln>
        </p:spPr>
        <p:txBody>
          <a:bodyPr vert="horz" wrap="square" lIns="323999" tIns="45720" rIns="91440" bIns="107999"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맑은 고딕" pitchFamily="34"/>
              </a:rPr>
              <a:t>20XX</a:t>
            </a:r>
          </a:p>
        </p:txBody>
      </p:sp>
      <p:sp>
        <p:nvSpPr>
          <p:cNvPr id="3" name="자유형: 도형 9">
            <a:extLst>
              <a:ext uri="{FF2B5EF4-FFF2-40B4-BE49-F238E27FC236}">
                <a16:creationId xmlns:a16="http://schemas.microsoft.com/office/drawing/2014/main" id="{038990E8-9566-B6D6-0C7D-5B166752B940}"/>
              </a:ext>
            </a:extLst>
          </p:cNvPr>
          <p:cNvSpPr/>
          <p:nvPr/>
        </p:nvSpPr>
        <p:spPr>
          <a:xfrm>
            <a:off x="2256720" y="2779940"/>
            <a:ext cx="2176418" cy="624562"/>
          </a:xfrm>
          <a:custGeom>
            <a:avLst/>
            <a:gdLst>
              <a:gd name="f0" fmla="val 10800000"/>
              <a:gd name="f1" fmla="val 5400000"/>
              <a:gd name="f2" fmla="val 180"/>
              <a:gd name="f3" fmla="val w"/>
              <a:gd name="f4" fmla="val h"/>
              <a:gd name="f5" fmla="val 0"/>
              <a:gd name="f6" fmla="val 2901894"/>
              <a:gd name="f7" fmla="val 832756"/>
              <a:gd name="f8" fmla="val 277585"/>
              <a:gd name="f9" fmla="val 277586"/>
              <a:gd name="f10" fmla="val 2624308"/>
              <a:gd name="f11" fmla="val 2777615"/>
              <a:gd name="f12" fmla="val 124279"/>
              <a:gd name="f13" fmla="val 2901893"/>
              <a:gd name="f14" fmla="val 430893"/>
              <a:gd name="f15" fmla="val 2777614"/>
              <a:gd name="f16" fmla="val 555172"/>
              <a:gd name="f17" fmla="val 2624307"/>
              <a:gd name="f18" fmla="val 683673"/>
              <a:gd name="f19" fmla="val 555171"/>
              <a:gd name="f20" fmla="val 522674"/>
              <a:gd name="f21" fmla="val 361674"/>
              <a:gd name="f22" fmla="val 162606"/>
              <a:gd name="f23" fmla="val 63954"/>
              <a:gd name="f24" fmla="val 485264"/>
              <a:gd name="f25" fmla="val 21814"/>
              <a:gd name="f26" fmla="val 385634"/>
              <a:gd name="f27" fmla="val 169537"/>
              <a:gd name="f28" fmla="val 69907"/>
              <a:gd name="f29" fmla="+- 0 0 -90"/>
              <a:gd name="f30" fmla="*/ f3 1 2901894"/>
              <a:gd name="f31" fmla="*/ f4 1 832756"/>
              <a:gd name="f32" fmla="val f5"/>
              <a:gd name="f33" fmla="val f6"/>
              <a:gd name="f34" fmla="val f7"/>
              <a:gd name="f35" fmla="*/ f29 f0 1"/>
              <a:gd name="f36" fmla="+- f34 0 f32"/>
              <a:gd name="f37" fmla="+- f33 0 f32"/>
              <a:gd name="f38" fmla="*/ f35 1 f2"/>
              <a:gd name="f39" fmla="*/ f37 1 2901894"/>
              <a:gd name="f40" fmla="*/ f36 1 832756"/>
              <a:gd name="f41" fmla="*/ 0 f37 1"/>
              <a:gd name="f42" fmla="*/ 277585 f36 1"/>
              <a:gd name="f43" fmla="*/ 277586 f36 1"/>
              <a:gd name="f44" fmla="*/ 277586 f37 1"/>
              <a:gd name="f45" fmla="*/ 0 f36 1"/>
              <a:gd name="f46" fmla="*/ 2624308 f37 1"/>
              <a:gd name="f47" fmla="*/ 2901894 f37 1"/>
              <a:gd name="f48" fmla="*/ 2901893 f37 1"/>
              <a:gd name="f49" fmla="*/ 2624307 f37 1"/>
              <a:gd name="f50" fmla="*/ 555172 f36 1"/>
              <a:gd name="f51" fmla="*/ 683673 f37 1"/>
              <a:gd name="f52" fmla="*/ 555171 f36 1"/>
              <a:gd name="f53" fmla="*/ 522674 f37 1"/>
              <a:gd name="f54" fmla="*/ 832756 f36 1"/>
              <a:gd name="f55" fmla="*/ 361674 f37 1"/>
              <a:gd name="f56" fmla="*/ 21814 f37 1"/>
              <a:gd name="f57" fmla="*/ 385634 f36 1"/>
              <a:gd name="f58" fmla="*/ 169537 f36 1"/>
              <a:gd name="f59" fmla="+- f38 0 f1"/>
              <a:gd name="f60" fmla="*/ f41 1 2901894"/>
              <a:gd name="f61" fmla="*/ f42 1 832756"/>
              <a:gd name="f62" fmla="*/ f43 1 832756"/>
              <a:gd name="f63" fmla="*/ f44 1 2901894"/>
              <a:gd name="f64" fmla="*/ f45 1 832756"/>
              <a:gd name="f65" fmla="*/ f46 1 2901894"/>
              <a:gd name="f66" fmla="*/ f47 1 2901894"/>
              <a:gd name="f67" fmla="*/ f48 1 2901894"/>
              <a:gd name="f68" fmla="*/ f49 1 2901894"/>
              <a:gd name="f69" fmla="*/ f50 1 832756"/>
              <a:gd name="f70" fmla="*/ f51 1 2901894"/>
              <a:gd name="f71" fmla="*/ f52 1 832756"/>
              <a:gd name="f72" fmla="*/ f53 1 2901894"/>
              <a:gd name="f73" fmla="*/ f54 1 832756"/>
              <a:gd name="f74" fmla="*/ f55 1 2901894"/>
              <a:gd name="f75" fmla="*/ f56 1 2901894"/>
              <a:gd name="f76" fmla="*/ f57 1 832756"/>
              <a:gd name="f77" fmla="*/ f58 1 832756"/>
              <a:gd name="f78" fmla="*/ f32 1 f39"/>
              <a:gd name="f79" fmla="*/ f33 1 f39"/>
              <a:gd name="f80" fmla="*/ f32 1 f40"/>
              <a:gd name="f81" fmla="*/ f34 1 f40"/>
              <a:gd name="f82" fmla="*/ f60 1 f39"/>
              <a:gd name="f83" fmla="*/ f61 1 f40"/>
              <a:gd name="f84" fmla="*/ f62 1 f40"/>
              <a:gd name="f85" fmla="*/ f63 1 f39"/>
              <a:gd name="f86" fmla="*/ f64 1 f40"/>
              <a:gd name="f87" fmla="*/ f65 1 f39"/>
              <a:gd name="f88" fmla="*/ f66 1 f39"/>
              <a:gd name="f89" fmla="*/ f67 1 f39"/>
              <a:gd name="f90" fmla="*/ f68 1 f39"/>
              <a:gd name="f91" fmla="*/ f69 1 f40"/>
              <a:gd name="f92" fmla="*/ f70 1 f39"/>
              <a:gd name="f93" fmla="*/ f71 1 f40"/>
              <a:gd name="f94" fmla="*/ f72 1 f39"/>
              <a:gd name="f95" fmla="*/ f73 1 f40"/>
              <a:gd name="f96" fmla="*/ f74 1 f39"/>
              <a:gd name="f97" fmla="*/ f75 1 f39"/>
              <a:gd name="f98" fmla="*/ f76 1 f40"/>
              <a:gd name="f99" fmla="*/ f77 1 f40"/>
              <a:gd name="f100" fmla="*/ f78 f30 1"/>
              <a:gd name="f101" fmla="*/ f79 f30 1"/>
              <a:gd name="f102" fmla="*/ f81 f31 1"/>
              <a:gd name="f103" fmla="*/ f80 f31 1"/>
              <a:gd name="f104" fmla="*/ f82 f30 1"/>
              <a:gd name="f105" fmla="*/ f83 f31 1"/>
              <a:gd name="f106" fmla="*/ f84 f31 1"/>
              <a:gd name="f107" fmla="*/ f85 f30 1"/>
              <a:gd name="f108" fmla="*/ f86 f31 1"/>
              <a:gd name="f109" fmla="*/ f87 f30 1"/>
              <a:gd name="f110" fmla="*/ f88 f30 1"/>
              <a:gd name="f111" fmla="*/ f89 f30 1"/>
              <a:gd name="f112" fmla="*/ f90 f30 1"/>
              <a:gd name="f113" fmla="*/ f91 f31 1"/>
              <a:gd name="f114" fmla="*/ f92 f30 1"/>
              <a:gd name="f115" fmla="*/ f93 f31 1"/>
              <a:gd name="f116" fmla="*/ f94 f30 1"/>
              <a:gd name="f117" fmla="*/ f95 f31 1"/>
              <a:gd name="f118" fmla="*/ f96 f30 1"/>
              <a:gd name="f119" fmla="*/ f97 f30 1"/>
              <a:gd name="f120" fmla="*/ f98 f31 1"/>
              <a:gd name="f121" fmla="*/ f99 f31 1"/>
            </a:gdLst>
            <a:ahLst/>
            <a:cxnLst>
              <a:cxn ang="3cd4">
                <a:pos x="hc" y="t"/>
              </a:cxn>
              <a:cxn ang="0">
                <a:pos x="r" y="vc"/>
              </a:cxn>
              <a:cxn ang="cd4">
                <a:pos x="hc" y="b"/>
              </a:cxn>
              <a:cxn ang="cd2">
                <a:pos x="l" y="vc"/>
              </a:cxn>
              <a:cxn ang="f59">
                <a:pos x="f104" y="f105"/>
              </a:cxn>
              <a:cxn ang="f59">
                <a:pos x="f104" y="f106"/>
              </a:cxn>
              <a:cxn ang="f59">
                <a:pos x="f104" y="f106"/>
              </a:cxn>
              <a:cxn ang="f59">
                <a:pos x="f107" y="f108"/>
              </a:cxn>
              <a:cxn ang="f59">
                <a:pos x="f109" y="f108"/>
              </a:cxn>
              <a:cxn ang="f59">
                <a:pos x="f110" y="f106"/>
              </a:cxn>
              <a:cxn ang="f59">
                <a:pos x="f111" y="f106"/>
              </a:cxn>
              <a:cxn ang="f59">
                <a:pos x="f112" y="f113"/>
              </a:cxn>
              <a:cxn ang="f59">
                <a:pos x="f114" y="f115"/>
              </a:cxn>
              <a:cxn ang="f59">
                <a:pos x="f116" y="f117"/>
              </a:cxn>
              <a:cxn ang="f59">
                <a:pos x="f118" y="f115"/>
              </a:cxn>
              <a:cxn ang="f59">
                <a:pos x="f107" y="f115"/>
              </a:cxn>
              <a:cxn ang="f59">
                <a:pos x="f119" y="f120"/>
              </a:cxn>
              <a:cxn ang="f59">
                <a:pos x="f104" y="f106"/>
              </a:cxn>
              <a:cxn ang="f59">
                <a:pos x="f119" y="f121"/>
              </a:cxn>
              <a:cxn ang="f59">
                <a:pos x="f107" y="f108"/>
              </a:cxn>
            </a:cxnLst>
            <a:rect l="f100" t="f103" r="f101" b="f102"/>
            <a:pathLst>
              <a:path w="2901894" h="832756">
                <a:moveTo>
                  <a:pt x="f5" y="f8"/>
                </a:moveTo>
                <a:lnTo>
                  <a:pt x="f5" y="f9"/>
                </a:lnTo>
                <a:lnTo>
                  <a:pt x="f5" y="f9"/>
                </a:lnTo>
                <a:close/>
                <a:moveTo>
                  <a:pt x="f9" y="f5"/>
                </a:moveTo>
                <a:lnTo>
                  <a:pt x="f10" y="f5"/>
                </a:lnTo>
                <a:cubicBezTo>
                  <a:pt x="f11" y="f5"/>
                  <a:pt x="f6" y="f12"/>
                  <a:pt x="f6" y="f9"/>
                </a:cubicBezTo>
                <a:lnTo>
                  <a:pt x="f13" y="f9"/>
                </a:lnTo>
                <a:cubicBezTo>
                  <a:pt x="f13" y="f14"/>
                  <a:pt x="f15" y="f16"/>
                  <a:pt x="f17" y="f16"/>
                </a:cubicBezTo>
                <a:lnTo>
                  <a:pt x="f18" y="f19"/>
                </a:lnTo>
                <a:lnTo>
                  <a:pt x="f20" y="f7"/>
                </a:lnTo>
                <a:lnTo>
                  <a:pt x="f21" y="f19"/>
                </a:lnTo>
                <a:lnTo>
                  <a:pt x="f9" y="f19"/>
                </a:lnTo>
                <a:cubicBezTo>
                  <a:pt x="f22" y="f19"/>
                  <a:pt x="f23" y="f24"/>
                  <a:pt x="f25" y="f26"/>
                </a:cubicBezTo>
                <a:lnTo>
                  <a:pt x="f5" y="f9"/>
                </a:lnTo>
                <a:lnTo>
                  <a:pt x="f25" y="f27"/>
                </a:lnTo>
                <a:cubicBezTo>
                  <a:pt x="f23" y="f28"/>
                  <a:pt x="f22" y="f5"/>
                  <a:pt x="f9" y="f5"/>
                </a:cubicBezTo>
                <a:close/>
              </a:path>
            </a:pathLst>
          </a:custGeom>
          <a:solidFill>
            <a:srgbClr val="FA9F20"/>
          </a:solidFill>
          <a:ln cap="flat">
            <a:noFill/>
            <a:prstDash val="solid"/>
          </a:ln>
        </p:spPr>
        <p:txBody>
          <a:bodyPr vert="horz" wrap="square" lIns="323999" tIns="107999"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맑은 고딕" pitchFamily="34"/>
              </a:rPr>
              <a:t>20XX</a:t>
            </a:r>
          </a:p>
        </p:txBody>
      </p:sp>
      <p:sp>
        <p:nvSpPr>
          <p:cNvPr id="4" name="자유형: 도형 10">
            <a:extLst>
              <a:ext uri="{FF2B5EF4-FFF2-40B4-BE49-F238E27FC236}">
                <a16:creationId xmlns:a16="http://schemas.microsoft.com/office/drawing/2014/main" id="{A0272696-9294-8A2B-6D55-2D6E6838E266}"/>
              </a:ext>
            </a:extLst>
          </p:cNvPr>
          <p:cNvSpPr/>
          <p:nvPr/>
        </p:nvSpPr>
        <p:spPr>
          <a:xfrm>
            <a:off x="4013914" y="2571749"/>
            <a:ext cx="2176418" cy="624571"/>
          </a:xfrm>
          <a:custGeom>
            <a:avLst/>
            <a:gdLst>
              <a:gd name="f0" fmla="val 10800000"/>
              <a:gd name="f1" fmla="val 5400000"/>
              <a:gd name="f2" fmla="val 180"/>
              <a:gd name="f3" fmla="val w"/>
              <a:gd name="f4" fmla="val h"/>
              <a:gd name="f5" fmla="val 0"/>
              <a:gd name="f6" fmla="val 2901894"/>
              <a:gd name="f7" fmla="val 832757"/>
              <a:gd name="f8" fmla="val 555170"/>
              <a:gd name="f9" fmla="val 555171"/>
              <a:gd name="f10" fmla="val 558970"/>
              <a:gd name="f11" fmla="val 719969"/>
              <a:gd name="f12" fmla="val 277585"/>
              <a:gd name="f13" fmla="val 2624308"/>
              <a:gd name="f14" fmla="val 2777615"/>
              <a:gd name="f15" fmla="val 401864"/>
              <a:gd name="f16" fmla="val 2901893"/>
              <a:gd name="f17" fmla="val 708478"/>
              <a:gd name="f18" fmla="val 2777614"/>
              <a:gd name="f19" fmla="val 2624307"/>
              <a:gd name="f20" fmla="val 277586"/>
              <a:gd name="f21" fmla="val 832756"/>
              <a:gd name="f22" fmla="val 162606"/>
              <a:gd name="f23" fmla="val 63954"/>
              <a:gd name="f24" fmla="val 762849"/>
              <a:gd name="f25" fmla="val 21814"/>
              <a:gd name="f26" fmla="val 663219"/>
              <a:gd name="f27" fmla="val 447122"/>
              <a:gd name="f28" fmla="val 347492"/>
              <a:gd name="f29" fmla="val 397970"/>
              <a:gd name="f30" fmla="+- 0 0 -90"/>
              <a:gd name="f31" fmla="*/ f3 1 2901894"/>
              <a:gd name="f32" fmla="*/ f4 1 832757"/>
              <a:gd name="f33" fmla="val f5"/>
              <a:gd name="f34" fmla="val f6"/>
              <a:gd name="f35" fmla="val f7"/>
              <a:gd name="f36" fmla="*/ f30 f0 1"/>
              <a:gd name="f37" fmla="+- f35 0 f33"/>
              <a:gd name="f38" fmla="+- f34 0 f33"/>
              <a:gd name="f39" fmla="*/ f36 1 f2"/>
              <a:gd name="f40" fmla="*/ f38 1 2901894"/>
              <a:gd name="f41" fmla="*/ f37 1 832757"/>
              <a:gd name="f42" fmla="*/ 0 f38 1"/>
              <a:gd name="f43" fmla="*/ 555170 f37 1"/>
              <a:gd name="f44" fmla="*/ 555171 f37 1"/>
              <a:gd name="f45" fmla="*/ 558970 f38 1"/>
              <a:gd name="f46" fmla="*/ 0 f37 1"/>
              <a:gd name="f47" fmla="*/ 719969 f38 1"/>
              <a:gd name="f48" fmla="*/ 277585 f37 1"/>
              <a:gd name="f49" fmla="*/ 2624308 f38 1"/>
              <a:gd name="f50" fmla="*/ 2901894 f38 1"/>
              <a:gd name="f51" fmla="*/ 2901893 f38 1"/>
              <a:gd name="f52" fmla="*/ 2624307 f38 1"/>
              <a:gd name="f53" fmla="*/ 832757 f37 1"/>
              <a:gd name="f54" fmla="*/ 277586 f38 1"/>
              <a:gd name="f55" fmla="*/ 832756 f37 1"/>
              <a:gd name="f56" fmla="*/ 21814 f38 1"/>
              <a:gd name="f57" fmla="*/ 663219 f37 1"/>
              <a:gd name="f58" fmla="*/ 447122 f37 1"/>
              <a:gd name="f59" fmla="*/ 397970 f38 1"/>
              <a:gd name="f60" fmla="+- f39 0 f1"/>
              <a:gd name="f61" fmla="*/ f42 1 2901894"/>
              <a:gd name="f62" fmla="*/ f43 1 832757"/>
              <a:gd name="f63" fmla="*/ f44 1 832757"/>
              <a:gd name="f64" fmla="*/ f45 1 2901894"/>
              <a:gd name="f65" fmla="*/ f46 1 832757"/>
              <a:gd name="f66" fmla="*/ f47 1 2901894"/>
              <a:gd name="f67" fmla="*/ f48 1 832757"/>
              <a:gd name="f68" fmla="*/ f49 1 2901894"/>
              <a:gd name="f69" fmla="*/ f50 1 2901894"/>
              <a:gd name="f70" fmla="*/ f51 1 2901894"/>
              <a:gd name="f71" fmla="*/ f52 1 2901894"/>
              <a:gd name="f72" fmla="*/ f53 1 832757"/>
              <a:gd name="f73" fmla="*/ f54 1 2901894"/>
              <a:gd name="f74" fmla="*/ f55 1 832757"/>
              <a:gd name="f75" fmla="*/ f56 1 2901894"/>
              <a:gd name="f76" fmla="*/ f57 1 832757"/>
              <a:gd name="f77" fmla="*/ f58 1 832757"/>
              <a:gd name="f78" fmla="*/ f59 1 2901894"/>
              <a:gd name="f79" fmla="*/ f33 1 f40"/>
              <a:gd name="f80" fmla="*/ f34 1 f40"/>
              <a:gd name="f81" fmla="*/ f33 1 f41"/>
              <a:gd name="f82" fmla="*/ f35 1 f41"/>
              <a:gd name="f83" fmla="*/ f61 1 f40"/>
              <a:gd name="f84" fmla="*/ f62 1 f41"/>
              <a:gd name="f85" fmla="*/ f63 1 f41"/>
              <a:gd name="f86" fmla="*/ f64 1 f40"/>
              <a:gd name="f87" fmla="*/ f65 1 f41"/>
              <a:gd name="f88" fmla="*/ f66 1 f40"/>
              <a:gd name="f89" fmla="*/ f67 1 f41"/>
              <a:gd name="f90" fmla="*/ f68 1 f40"/>
              <a:gd name="f91" fmla="*/ f69 1 f40"/>
              <a:gd name="f92" fmla="*/ f70 1 f40"/>
              <a:gd name="f93" fmla="*/ f71 1 f40"/>
              <a:gd name="f94" fmla="*/ f72 1 f41"/>
              <a:gd name="f95" fmla="*/ f73 1 f40"/>
              <a:gd name="f96" fmla="*/ f74 1 f41"/>
              <a:gd name="f97" fmla="*/ f75 1 f40"/>
              <a:gd name="f98" fmla="*/ f76 1 f41"/>
              <a:gd name="f99" fmla="*/ f77 1 f41"/>
              <a:gd name="f100" fmla="*/ f78 1 f40"/>
              <a:gd name="f101" fmla="*/ f79 f31 1"/>
              <a:gd name="f102" fmla="*/ f80 f31 1"/>
              <a:gd name="f103" fmla="*/ f82 f32 1"/>
              <a:gd name="f104" fmla="*/ f81 f32 1"/>
              <a:gd name="f105" fmla="*/ f83 f31 1"/>
              <a:gd name="f106" fmla="*/ f84 f32 1"/>
              <a:gd name="f107" fmla="*/ f85 f32 1"/>
              <a:gd name="f108" fmla="*/ f86 f31 1"/>
              <a:gd name="f109" fmla="*/ f87 f32 1"/>
              <a:gd name="f110" fmla="*/ f88 f31 1"/>
              <a:gd name="f111" fmla="*/ f89 f32 1"/>
              <a:gd name="f112" fmla="*/ f90 f31 1"/>
              <a:gd name="f113" fmla="*/ f91 f31 1"/>
              <a:gd name="f114" fmla="*/ f92 f31 1"/>
              <a:gd name="f115" fmla="*/ f93 f31 1"/>
              <a:gd name="f116" fmla="*/ f94 f32 1"/>
              <a:gd name="f117" fmla="*/ f95 f31 1"/>
              <a:gd name="f118" fmla="*/ f96 f32 1"/>
              <a:gd name="f119" fmla="*/ f97 f31 1"/>
              <a:gd name="f120" fmla="*/ f98 f32 1"/>
              <a:gd name="f121" fmla="*/ f99 f32 1"/>
              <a:gd name="f122" fmla="*/ f100 f31 1"/>
            </a:gdLst>
            <a:ahLst/>
            <a:cxnLst>
              <a:cxn ang="3cd4">
                <a:pos x="hc" y="t"/>
              </a:cxn>
              <a:cxn ang="0">
                <a:pos x="r" y="vc"/>
              </a:cxn>
              <a:cxn ang="cd4">
                <a:pos x="hc" y="b"/>
              </a:cxn>
              <a:cxn ang="cd2">
                <a:pos x="l" y="vc"/>
              </a:cxn>
              <a:cxn ang="f60">
                <a:pos x="f105" y="f106"/>
              </a:cxn>
              <a:cxn ang="f60">
                <a:pos x="f105" y="f107"/>
              </a:cxn>
              <a:cxn ang="f60">
                <a:pos x="f105" y="f107"/>
              </a:cxn>
              <a:cxn ang="f60">
                <a:pos x="f108" y="f109"/>
              </a:cxn>
              <a:cxn ang="f60">
                <a:pos x="f110" y="f111"/>
              </a:cxn>
              <a:cxn ang="f60">
                <a:pos x="f112" y="f111"/>
              </a:cxn>
              <a:cxn ang="f60">
                <a:pos x="f113" y="f107"/>
              </a:cxn>
              <a:cxn ang="f60">
                <a:pos x="f114" y="f107"/>
              </a:cxn>
              <a:cxn ang="f60">
                <a:pos x="f115" y="f116"/>
              </a:cxn>
              <a:cxn ang="f60">
                <a:pos x="f117" y="f118"/>
              </a:cxn>
              <a:cxn ang="f60">
                <a:pos x="f119" y="f120"/>
              </a:cxn>
              <a:cxn ang="f60">
                <a:pos x="f105" y="f107"/>
              </a:cxn>
              <a:cxn ang="f60">
                <a:pos x="f119" y="f121"/>
              </a:cxn>
              <a:cxn ang="f60">
                <a:pos x="f117" y="f111"/>
              </a:cxn>
              <a:cxn ang="f60">
                <a:pos x="f122" y="f111"/>
              </a:cxn>
            </a:cxnLst>
            <a:rect l="f101" t="f104" r="f102" b="f103"/>
            <a:pathLst>
              <a:path w="2901894" h="832757">
                <a:moveTo>
                  <a:pt x="f5" y="f8"/>
                </a:moveTo>
                <a:lnTo>
                  <a:pt x="f5" y="f9"/>
                </a:lnTo>
                <a:lnTo>
                  <a:pt x="f5" y="f9"/>
                </a:lnTo>
                <a:close/>
                <a:moveTo>
                  <a:pt x="f10" y="f5"/>
                </a:moveTo>
                <a:lnTo>
                  <a:pt x="f11" y="f12"/>
                </a:lnTo>
                <a:lnTo>
                  <a:pt x="f13" y="f12"/>
                </a:lnTo>
                <a:cubicBezTo>
                  <a:pt x="f14" y="f12"/>
                  <a:pt x="f6" y="f15"/>
                  <a:pt x="f6" y="f9"/>
                </a:cubicBezTo>
                <a:lnTo>
                  <a:pt x="f16" y="f9"/>
                </a:lnTo>
                <a:cubicBezTo>
                  <a:pt x="f16" y="f17"/>
                  <a:pt x="f18" y="f7"/>
                  <a:pt x="f19" y="f7"/>
                </a:cubicBezTo>
                <a:lnTo>
                  <a:pt x="f20" y="f21"/>
                </a:lnTo>
                <a:cubicBezTo>
                  <a:pt x="f22" y="f21"/>
                  <a:pt x="f23" y="f24"/>
                  <a:pt x="f25" y="f26"/>
                </a:cubicBezTo>
                <a:lnTo>
                  <a:pt x="f5" y="f9"/>
                </a:lnTo>
                <a:lnTo>
                  <a:pt x="f25" y="f27"/>
                </a:lnTo>
                <a:cubicBezTo>
                  <a:pt x="f23" y="f28"/>
                  <a:pt x="f22" y="f12"/>
                  <a:pt x="f20" y="f12"/>
                </a:cubicBezTo>
                <a:lnTo>
                  <a:pt x="f29" y="f12"/>
                </a:lnTo>
                <a:close/>
              </a:path>
            </a:pathLst>
          </a:custGeom>
          <a:solidFill>
            <a:srgbClr val="D06DA2"/>
          </a:solidFill>
          <a:ln cap="flat">
            <a:noFill/>
            <a:prstDash val="solid"/>
          </a:ln>
        </p:spPr>
        <p:txBody>
          <a:bodyPr vert="horz" wrap="square" lIns="323999" tIns="45720" rIns="91440" bIns="107999"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맑은 고딕" pitchFamily="34"/>
              </a:rPr>
              <a:t>20XX</a:t>
            </a:r>
          </a:p>
        </p:txBody>
      </p:sp>
      <p:sp>
        <p:nvSpPr>
          <p:cNvPr id="5" name="자유형: 도형 11">
            <a:extLst>
              <a:ext uri="{FF2B5EF4-FFF2-40B4-BE49-F238E27FC236}">
                <a16:creationId xmlns:a16="http://schemas.microsoft.com/office/drawing/2014/main" id="{8B3A966A-A32F-8839-CE2B-F71F17E5DC67}"/>
              </a:ext>
            </a:extLst>
          </p:cNvPr>
          <p:cNvSpPr/>
          <p:nvPr/>
        </p:nvSpPr>
        <p:spPr>
          <a:xfrm>
            <a:off x="5771107" y="2779940"/>
            <a:ext cx="1959431" cy="624562"/>
          </a:xfrm>
          <a:custGeom>
            <a:avLst/>
            <a:gdLst>
              <a:gd name="f0" fmla="val 10800000"/>
              <a:gd name="f1" fmla="val 5400000"/>
              <a:gd name="f2" fmla="val 180"/>
              <a:gd name="f3" fmla="val w"/>
              <a:gd name="f4" fmla="val h"/>
              <a:gd name="f5" fmla="val 0"/>
              <a:gd name="f6" fmla="val 2612573"/>
              <a:gd name="f7" fmla="val 832756"/>
              <a:gd name="f8" fmla="val 277585"/>
              <a:gd name="f9" fmla="val 277586"/>
              <a:gd name="f10" fmla="val 2334987"/>
              <a:gd name="f11" fmla="val 2488294"/>
              <a:gd name="f12" fmla="val 124279"/>
              <a:gd name="f13" fmla="val 2612572"/>
              <a:gd name="f14" fmla="val 430893"/>
              <a:gd name="f15" fmla="val 2488293"/>
              <a:gd name="f16" fmla="val 555172"/>
              <a:gd name="f17" fmla="val 2334986"/>
              <a:gd name="f18" fmla="val 719968"/>
              <a:gd name="f19" fmla="val 555171"/>
              <a:gd name="f20" fmla="val 558969"/>
              <a:gd name="f21" fmla="val 397969"/>
              <a:gd name="f22" fmla="val 162606"/>
              <a:gd name="f23" fmla="val 63954"/>
              <a:gd name="f24" fmla="val 485264"/>
              <a:gd name="f25" fmla="val 21814"/>
              <a:gd name="f26" fmla="val 385634"/>
              <a:gd name="f27" fmla="val 169537"/>
              <a:gd name="f28" fmla="val 69907"/>
              <a:gd name="f29" fmla="+- 0 0 -90"/>
              <a:gd name="f30" fmla="*/ f3 1 2612573"/>
              <a:gd name="f31" fmla="*/ f4 1 832756"/>
              <a:gd name="f32" fmla="val f5"/>
              <a:gd name="f33" fmla="val f6"/>
              <a:gd name="f34" fmla="val f7"/>
              <a:gd name="f35" fmla="*/ f29 f0 1"/>
              <a:gd name="f36" fmla="+- f34 0 f32"/>
              <a:gd name="f37" fmla="+- f33 0 f32"/>
              <a:gd name="f38" fmla="*/ f35 1 f2"/>
              <a:gd name="f39" fmla="*/ f37 1 2612573"/>
              <a:gd name="f40" fmla="*/ f36 1 832756"/>
              <a:gd name="f41" fmla="*/ 0 f37 1"/>
              <a:gd name="f42" fmla="*/ 277585 f36 1"/>
              <a:gd name="f43" fmla="*/ 277586 f36 1"/>
              <a:gd name="f44" fmla="*/ 277586 f37 1"/>
              <a:gd name="f45" fmla="*/ 0 f36 1"/>
              <a:gd name="f46" fmla="*/ 2334987 f37 1"/>
              <a:gd name="f47" fmla="*/ 2612573 f37 1"/>
              <a:gd name="f48" fmla="*/ 2612572 f37 1"/>
              <a:gd name="f49" fmla="*/ 2334986 f37 1"/>
              <a:gd name="f50" fmla="*/ 555172 f36 1"/>
              <a:gd name="f51" fmla="*/ 719968 f37 1"/>
              <a:gd name="f52" fmla="*/ 555171 f36 1"/>
              <a:gd name="f53" fmla="*/ 558969 f37 1"/>
              <a:gd name="f54" fmla="*/ 832756 f36 1"/>
              <a:gd name="f55" fmla="*/ 397969 f37 1"/>
              <a:gd name="f56" fmla="*/ 21814 f37 1"/>
              <a:gd name="f57" fmla="*/ 385634 f36 1"/>
              <a:gd name="f58" fmla="*/ 169537 f36 1"/>
              <a:gd name="f59" fmla="+- f38 0 f1"/>
              <a:gd name="f60" fmla="*/ f41 1 2612573"/>
              <a:gd name="f61" fmla="*/ f42 1 832756"/>
              <a:gd name="f62" fmla="*/ f43 1 832756"/>
              <a:gd name="f63" fmla="*/ f44 1 2612573"/>
              <a:gd name="f64" fmla="*/ f45 1 832756"/>
              <a:gd name="f65" fmla="*/ f46 1 2612573"/>
              <a:gd name="f66" fmla="*/ f47 1 2612573"/>
              <a:gd name="f67" fmla="*/ f48 1 2612573"/>
              <a:gd name="f68" fmla="*/ f49 1 2612573"/>
              <a:gd name="f69" fmla="*/ f50 1 832756"/>
              <a:gd name="f70" fmla="*/ f51 1 2612573"/>
              <a:gd name="f71" fmla="*/ f52 1 832756"/>
              <a:gd name="f72" fmla="*/ f53 1 2612573"/>
              <a:gd name="f73" fmla="*/ f54 1 832756"/>
              <a:gd name="f74" fmla="*/ f55 1 2612573"/>
              <a:gd name="f75" fmla="*/ f56 1 2612573"/>
              <a:gd name="f76" fmla="*/ f57 1 832756"/>
              <a:gd name="f77" fmla="*/ f58 1 832756"/>
              <a:gd name="f78" fmla="*/ f32 1 f39"/>
              <a:gd name="f79" fmla="*/ f33 1 f39"/>
              <a:gd name="f80" fmla="*/ f32 1 f40"/>
              <a:gd name="f81" fmla="*/ f34 1 f40"/>
              <a:gd name="f82" fmla="*/ f60 1 f39"/>
              <a:gd name="f83" fmla="*/ f61 1 f40"/>
              <a:gd name="f84" fmla="*/ f62 1 f40"/>
              <a:gd name="f85" fmla="*/ f63 1 f39"/>
              <a:gd name="f86" fmla="*/ f64 1 f40"/>
              <a:gd name="f87" fmla="*/ f65 1 f39"/>
              <a:gd name="f88" fmla="*/ f66 1 f39"/>
              <a:gd name="f89" fmla="*/ f67 1 f39"/>
              <a:gd name="f90" fmla="*/ f68 1 f39"/>
              <a:gd name="f91" fmla="*/ f69 1 f40"/>
              <a:gd name="f92" fmla="*/ f70 1 f39"/>
              <a:gd name="f93" fmla="*/ f71 1 f40"/>
              <a:gd name="f94" fmla="*/ f72 1 f39"/>
              <a:gd name="f95" fmla="*/ f73 1 f40"/>
              <a:gd name="f96" fmla="*/ f74 1 f39"/>
              <a:gd name="f97" fmla="*/ f75 1 f39"/>
              <a:gd name="f98" fmla="*/ f76 1 f40"/>
              <a:gd name="f99" fmla="*/ f77 1 f40"/>
              <a:gd name="f100" fmla="*/ f78 f30 1"/>
              <a:gd name="f101" fmla="*/ f79 f30 1"/>
              <a:gd name="f102" fmla="*/ f81 f31 1"/>
              <a:gd name="f103" fmla="*/ f80 f31 1"/>
              <a:gd name="f104" fmla="*/ f82 f30 1"/>
              <a:gd name="f105" fmla="*/ f83 f31 1"/>
              <a:gd name="f106" fmla="*/ f84 f31 1"/>
              <a:gd name="f107" fmla="*/ f85 f30 1"/>
              <a:gd name="f108" fmla="*/ f86 f31 1"/>
              <a:gd name="f109" fmla="*/ f87 f30 1"/>
              <a:gd name="f110" fmla="*/ f88 f30 1"/>
              <a:gd name="f111" fmla="*/ f89 f30 1"/>
              <a:gd name="f112" fmla="*/ f90 f30 1"/>
              <a:gd name="f113" fmla="*/ f91 f31 1"/>
              <a:gd name="f114" fmla="*/ f92 f30 1"/>
              <a:gd name="f115" fmla="*/ f93 f31 1"/>
              <a:gd name="f116" fmla="*/ f94 f30 1"/>
              <a:gd name="f117" fmla="*/ f95 f31 1"/>
              <a:gd name="f118" fmla="*/ f96 f30 1"/>
              <a:gd name="f119" fmla="*/ f97 f30 1"/>
              <a:gd name="f120" fmla="*/ f98 f31 1"/>
              <a:gd name="f121" fmla="*/ f99 f31 1"/>
            </a:gdLst>
            <a:ahLst/>
            <a:cxnLst>
              <a:cxn ang="3cd4">
                <a:pos x="hc" y="t"/>
              </a:cxn>
              <a:cxn ang="0">
                <a:pos x="r" y="vc"/>
              </a:cxn>
              <a:cxn ang="cd4">
                <a:pos x="hc" y="b"/>
              </a:cxn>
              <a:cxn ang="cd2">
                <a:pos x="l" y="vc"/>
              </a:cxn>
              <a:cxn ang="f59">
                <a:pos x="f104" y="f105"/>
              </a:cxn>
              <a:cxn ang="f59">
                <a:pos x="f104" y="f106"/>
              </a:cxn>
              <a:cxn ang="f59">
                <a:pos x="f104" y="f106"/>
              </a:cxn>
              <a:cxn ang="f59">
                <a:pos x="f107" y="f108"/>
              </a:cxn>
              <a:cxn ang="f59">
                <a:pos x="f109" y="f108"/>
              </a:cxn>
              <a:cxn ang="f59">
                <a:pos x="f110" y="f106"/>
              </a:cxn>
              <a:cxn ang="f59">
                <a:pos x="f111" y="f106"/>
              </a:cxn>
              <a:cxn ang="f59">
                <a:pos x="f112" y="f113"/>
              </a:cxn>
              <a:cxn ang="f59">
                <a:pos x="f114" y="f115"/>
              </a:cxn>
              <a:cxn ang="f59">
                <a:pos x="f116" y="f117"/>
              </a:cxn>
              <a:cxn ang="f59">
                <a:pos x="f118" y="f115"/>
              </a:cxn>
              <a:cxn ang="f59">
                <a:pos x="f107" y="f115"/>
              </a:cxn>
              <a:cxn ang="f59">
                <a:pos x="f119" y="f120"/>
              </a:cxn>
              <a:cxn ang="f59">
                <a:pos x="f104" y="f106"/>
              </a:cxn>
              <a:cxn ang="f59">
                <a:pos x="f119" y="f121"/>
              </a:cxn>
              <a:cxn ang="f59">
                <a:pos x="f107" y="f108"/>
              </a:cxn>
            </a:cxnLst>
            <a:rect l="f100" t="f103" r="f101" b="f102"/>
            <a:pathLst>
              <a:path w="2612573" h="832756">
                <a:moveTo>
                  <a:pt x="f5" y="f8"/>
                </a:moveTo>
                <a:lnTo>
                  <a:pt x="f5" y="f9"/>
                </a:lnTo>
                <a:lnTo>
                  <a:pt x="f5" y="f9"/>
                </a:lnTo>
                <a:close/>
                <a:moveTo>
                  <a:pt x="f9" y="f5"/>
                </a:moveTo>
                <a:lnTo>
                  <a:pt x="f10" y="f5"/>
                </a:lnTo>
                <a:cubicBezTo>
                  <a:pt x="f11" y="f5"/>
                  <a:pt x="f6" y="f12"/>
                  <a:pt x="f6" y="f9"/>
                </a:cubicBezTo>
                <a:lnTo>
                  <a:pt x="f13" y="f9"/>
                </a:lnTo>
                <a:cubicBezTo>
                  <a:pt x="f13" y="f14"/>
                  <a:pt x="f15" y="f16"/>
                  <a:pt x="f17" y="f16"/>
                </a:cubicBezTo>
                <a:lnTo>
                  <a:pt x="f18" y="f19"/>
                </a:lnTo>
                <a:lnTo>
                  <a:pt x="f20" y="f7"/>
                </a:lnTo>
                <a:lnTo>
                  <a:pt x="f21" y="f19"/>
                </a:lnTo>
                <a:lnTo>
                  <a:pt x="f9" y="f19"/>
                </a:lnTo>
                <a:cubicBezTo>
                  <a:pt x="f22" y="f19"/>
                  <a:pt x="f23" y="f24"/>
                  <a:pt x="f25" y="f26"/>
                </a:cubicBezTo>
                <a:lnTo>
                  <a:pt x="f5" y="f9"/>
                </a:lnTo>
                <a:lnTo>
                  <a:pt x="f25" y="f27"/>
                </a:lnTo>
                <a:cubicBezTo>
                  <a:pt x="f23" y="f28"/>
                  <a:pt x="f22" y="f5"/>
                  <a:pt x="f9" y="f5"/>
                </a:cubicBezTo>
                <a:close/>
              </a:path>
            </a:pathLst>
          </a:custGeom>
          <a:solidFill>
            <a:srgbClr val="FA9F20"/>
          </a:solidFill>
          <a:ln cap="flat">
            <a:noFill/>
            <a:prstDash val="solid"/>
          </a:ln>
        </p:spPr>
        <p:txBody>
          <a:bodyPr vert="horz" wrap="square" lIns="323999" tIns="107999"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a:ea typeface="맑은 고딕" pitchFamily="34"/>
              </a:rPr>
              <a:t>20XX</a:t>
            </a:r>
          </a:p>
        </p:txBody>
      </p:sp>
      <p:sp>
        <p:nvSpPr>
          <p:cNvPr id="6" name="직사각형 12">
            <a:extLst>
              <a:ext uri="{FF2B5EF4-FFF2-40B4-BE49-F238E27FC236}">
                <a16:creationId xmlns:a16="http://schemas.microsoft.com/office/drawing/2014/main" id="{D9F47CB3-C811-2130-250B-FEC78F5740C0}"/>
              </a:ext>
            </a:extLst>
          </p:cNvPr>
          <p:cNvSpPr/>
          <p:nvPr/>
        </p:nvSpPr>
        <p:spPr>
          <a:xfrm>
            <a:off x="1550420" y="1598261"/>
            <a:ext cx="2102159"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Lorem ipsum</a:t>
            </a:r>
          </a:p>
        </p:txBody>
      </p:sp>
      <p:sp>
        <p:nvSpPr>
          <p:cNvPr id="7" name="직사각형 13">
            <a:extLst>
              <a:ext uri="{FF2B5EF4-FFF2-40B4-BE49-F238E27FC236}">
                <a16:creationId xmlns:a16="http://schemas.microsoft.com/office/drawing/2014/main" id="{81436A63-41D9-204D-E846-7A3B83F32F77}"/>
              </a:ext>
            </a:extLst>
          </p:cNvPr>
          <p:cNvSpPr/>
          <p:nvPr/>
        </p:nvSpPr>
        <p:spPr>
          <a:xfrm>
            <a:off x="1550420" y="1905390"/>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Arial"/>
              </a:rPr>
              <a:t>Lorem ipsum dolor sit amet, consectetur adipisicing elit, sed do eiusmod tempor</a:t>
            </a:r>
          </a:p>
        </p:txBody>
      </p:sp>
      <p:sp>
        <p:nvSpPr>
          <p:cNvPr id="8" name="타원 14">
            <a:extLst>
              <a:ext uri="{FF2B5EF4-FFF2-40B4-BE49-F238E27FC236}">
                <a16:creationId xmlns:a16="http://schemas.microsoft.com/office/drawing/2014/main" id="{3C8BAF39-B899-9725-294D-7C69F904AE08}"/>
              </a:ext>
            </a:extLst>
          </p:cNvPr>
          <p:cNvSpPr/>
          <p:nvPr/>
        </p:nvSpPr>
        <p:spPr>
          <a:xfrm>
            <a:off x="758293" y="1609536"/>
            <a:ext cx="698839" cy="6988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6E6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C0434"/>
              </a:solidFill>
              <a:uFillTx/>
              <a:latin typeface="Arial"/>
              <a:ea typeface="Arial"/>
              <a:cs typeface="Arial"/>
            </a:endParaRPr>
          </a:p>
        </p:txBody>
      </p:sp>
      <p:grpSp>
        <p:nvGrpSpPr>
          <p:cNvPr id="9" name="그룹 20">
            <a:extLst>
              <a:ext uri="{FF2B5EF4-FFF2-40B4-BE49-F238E27FC236}">
                <a16:creationId xmlns:a16="http://schemas.microsoft.com/office/drawing/2014/main" id="{96D7AAF9-B3AD-DEF3-909E-4F490467296A}"/>
              </a:ext>
            </a:extLst>
          </p:cNvPr>
          <p:cNvGrpSpPr/>
          <p:nvPr/>
        </p:nvGrpSpPr>
        <p:grpSpPr>
          <a:xfrm>
            <a:off x="938787" y="1815349"/>
            <a:ext cx="334917" cy="259268"/>
            <a:chOff x="938787" y="1815349"/>
            <a:chExt cx="334917" cy="259268"/>
          </a:xfrm>
        </p:grpSpPr>
        <p:sp>
          <p:nvSpPr>
            <p:cNvPr id="10" name="자유형: 도형 21">
              <a:extLst>
                <a:ext uri="{FF2B5EF4-FFF2-40B4-BE49-F238E27FC236}">
                  <a16:creationId xmlns:a16="http://schemas.microsoft.com/office/drawing/2014/main" id="{BD679049-1DF0-B0CE-059A-EB6C5EDEA7C1}"/>
                </a:ext>
              </a:extLst>
            </p:cNvPr>
            <p:cNvSpPr/>
            <p:nvPr/>
          </p:nvSpPr>
          <p:spPr>
            <a:xfrm>
              <a:off x="1035018" y="1891472"/>
              <a:ext cx="138869" cy="138869"/>
            </a:xfrm>
            <a:custGeom>
              <a:avLst/>
              <a:gdLst>
                <a:gd name="f0" fmla="val 10800000"/>
                <a:gd name="f1" fmla="val 5400000"/>
                <a:gd name="f2" fmla="val 180"/>
                <a:gd name="f3" fmla="val w"/>
                <a:gd name="f4" fmla="val h"/>
                <a:gd name="f5" fmla="val 0"/>
                <a:gd name="f6" fmla="val 161925"/>
                <a:gd name="f7" fmla="val 85154"/>
                <a:gd name="f8" fmla="val 163163"/>
                <a:gd name="f9" fmla="val 128207"/>
                <a:gd name="f10" fmla="val 128206"/>
                <a:gd name="f11" fmla="val 42100"/>
                <a:gd name="f12" fmla="val 7144"/>
                <a:gd name="f13" fmla="val 42101"/>
                <a:gd name="f14" fmla="val 29432"/>
                <a:gd name="f15" fmla="val 115919"/>
                <a:gd name="f16" fmla="val 140875"/>
                <a:gd name="f17" fmla="val 54388"/>
                <a:gd name="f18" fmla="+- 0 0 -90"/>
                <a:gd name="f19" fmla="*/ f3 1 161925"/>
                <a:gd name="f20" fmla="*/ f4 1 161925"/>
                <a:gd name="f21" fmla="val f5"/>
                <a:gd name="f22" fmla="val f6"/>
                <a:gd name="f23" fmla="*/ f18 f0 1"/>
                <a:gd name="f24" fmla="+- f22 0 f21"/>
                <a:gd name="f25" fmla="*/ f23 1 f2"/>
                <a:gd name="f26" fmla="*/ f24 1 161925"/>
                <a:gd name="f27" fmla="*/ 85154 f24 1"/>
                <a:gd name="f28" fmla="*/ 163163 f24 1"/>
                <a:gd name="f29" fmla="*/ 7144 f24 1"/>
                <a:gd name="f30" fmla="*/ 29432 f24 1"/>
                <a:gd name="f31" fmla="*/ 140875 f24 1"/>
                <a:gd name="f32" fmla="+- f25 0 f1"/>
                <a:gd name="f33" fmla="*/ f27 1 161925"/>
                <a:gd name="f34" fmla="*/ f28 1 161925"/>
                <a:gd name="f35" fmla="*/ f29 1 161925"/>
                <a:gd name="f36" fmla="*/ f30 1 161925"/>
                <a:gd name="f37" fmla="*/ f31 1 161925"/>
                <a:gd name="f38" fmla="*/ f21 1 f26"/>
                <a:gd name="f39" fmla="*/ f22 1 f26"/>
                <a:gd name="f40" fmla="*/ f33 1 f26"/>
                <a:gd name="f41" fmla="*/ f34 1 f26"/>
                <a:gd name="f42" fmla="*/ f35 1 f26"/>
                <a:gd name="f43" fmla="*/ f36 1 f26"/>
                <a:gd name="f44" fmla="*/ f37 1 f26"/>
                <a:gd name="f45" fmla="*/ f38 f19 1"/>
                <a:gd name="f46" fmla="*/ f39 f19 1"/>
                <a:gd name="f47" fmla="*/ f39 f20 1"/>
                <a:gd name="f48" fmla="*/ f38 f20 1"/>
                <a:gd name="f49" fmla="*/ f40 f19 1"/>
                <a:gd name="f50" fmla="*/ f41 f20 1"/>
                <a:gd name="f51" fmla="*/ f41 f19 1"/>
                <a:gd name="f52" fmla="*/ f40 f20 1"/>
                <a:gd name="f53" fmla="*/ f42 f20 1"/>
                <a:gd name="f54" fmla="*/ f42 f19 1"/>
                <a:gd name="f55" fmla="*/ f43 f20 1"/>
                <a:gd name="f56" fmla="*/ f44 f19 1"/>
                <a:gd name="f57" fmla="*/ f44 f20 1"/>
                <a:gd name="f58" fmla="*/ f43 f19 1"/>
              </a:gdLst>
              <a:ahLst/>
              <a:cxnLst>
                <a:cxn ang="3cd4">
                  <a:pos x="hc" y="t"/>
                </a:cxn>
                <a:cxn ang="0">
                  <a:pos x="r" y="vc"/>
                </a:cxn>
                <a:cxn ang="cd4">
                  <a:pos x="hc" y="b"/>
                </a:cxn>
                <a:cxn ang="cd2">
                  <a:pos x="l" y="vc"/>
                </a:cxn>
                <a:cxn ang="f32">
                  <a:pos x="f49" y="f50"/>
                </a:cxn>
                <a:cxn ang="f32">
                  <a:pos x="f51" y="f52"/>
                </a:cxn>
                <a:cxn ang="f32">
                  <a:pos x="f49" y="f53"/>
                </a:cxn>
                <a:cxn ang="f32">
                  <a:pos x="f54" y="f52"/>
                </a:cxn>
                <a:cxn ang="f32">
                  <a:pos x="f49" y="f50"/>
                </a:cxn>
                <a:cxn ang="f32">
                  <a:pos x="f49" y="f55"/>
                </a:cxn>
                <a:cxn ang="f32">
                  <a:pos x="f56" y="f52"/>
                </a:cxn>
                <a:cxn ang="f32">
                  <a:pos x="f49" y="f57"/>
                </a:cxn>
                <a:cxn ang="f32">
                  <a:pos x="f58" y="f52"/>
                </a:cxn>
                <a:cxn ang="f32">
                  <a:pos x="f49" y="f55"/>
                </a:cxn>
              </a:cxnLst>
              <a:rect l="f45" t="f48" r="f46" b="f47"/>
              <a:pathLst>
                <a:path w="161925" h="161925">
                  <a:moveTo>
                    <a:pt x="f7" y="f8"/>
                  </a:moveTo>
                  <a:cubicBezTo>
                    <a:pt x="f9" y="f8"/>
                    <a:pt x="f8" y="f10"/>
                    <a:pt x="f8" y="f7"/>
                  </a:cubicBezTo>
                  <a:cubicBezTo>
                    <a:pt x="f8" y="f11"/>
                    <a:pt x="f9" y="f12"/>
                    <a:pt x="f7" y="f12"/>
                  </a:cubicBezTo>
                  <a:cubicBezTo>
                    <a:pt x="f13" y="f12"/>
                    <a:pt x="f12" y="f11"/>
                    <a:pt x="f12" y="f7"/>
                  </a:cubicBezTo>
                  <a:cubicBezTo>
                    <a:pt x="f12" y="f10"/>
                    <a:pt x="f13" y="f8"/>
                    <a:pt x="f7" y="f8"/>
                  </a:cubicBezTo>
                  <a:close/>
                  <a:moveTo>
                    <a:pt x="f7" y="f14"/>
                  </a:moveTo>
                  <a:cubicBezTo>
                    <a:pt x="f15" y="f14"/>
                    <a:pt x="f16" y="f17"/>
                    <a:pt x="f16" y="f7"/>
                  </a:cubicBezTo>
                  <a:cubicBezTo>
                    <a:pt x="f16" y="f15"/>
                    <a:pt x="f15" y="f16"/>
                    <a:pt x="f7" y="f16"/>
                  </a:cubicBezTo>
                  <a:cubicBezTo>
                    <a:pt x="f17" y="f16"/>
                    <a:pt x="f14" y="f15"/>
                    <a:pt x="f14" y="f7"/>
                  </a:cubicBezTo>
                  <a:cubicBezTo>
                    <a:pt x="f14" y="f17"/>
                    <a:pt x="f17" y="f14"/>
                    <a:pt x="f7" y="f14"/>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1" name="자유형: 도형 22">
              <a:extLst>
                <a:ext uri="{FF2B5EF4-FFF2-40B4-BE49-F238E27FC236}">
                  <a16:creationId xmlns:a16="http://schemas.microsoft.com/office/drawing/2014/main" id="{527E03C4-10B7-8292-DBF8-4AB5F10EED91}"/>
                </a:ext>
              </a:extLst>
            </p:cNvPr>
            <p:cNvSpPr/>
            <p:nvPr/>
          </p:nvSpPr>
          <p:spPr>
            <a:xfrm>
              <a:off x="1073240" y="1929704"/>
              <a:ext cx="65352" cy="65352"/>
            </a:xfrm>
            <a:custGeom>
              <a:avLst/>
              <a:gdLst>
                <a:gd name="f0" fmla="val 10800000"/>
                <a:gd name="f1" fmla="val 5400000"/>
                <a:gd name="f2" fmla="val 180"/>
                <a:gd name="f3" fmla="val w"/>
                <a:gd name="f4" fmla="val h"/>
                <a:gd name="f5" fmla="val 0"/>
                <a:gd name="f6" fmla="val 76200"/>
                <a:gd name="f7" fmla="val 40576"/>
                <a:gd name="f8" fmla="val 74009"/>
                <a:gd name="f9" fmla="val 59055"/>
                <a:gd name="f10" fmla="val 40577"/>
                <a:gd name="f11" fmla="val 22098"/>
                <a:gd name="f12" fmla="val 7144"/>
                <a:gd name="f13" fmla="+- 0 0 -90"/>
                <a:gd name="f14" fmla="*/ f3 1 76200"/>
                <a:gd name="f15" fmla="*/ f4 1 76200"/>
                <a:gd name="f16" fmla="val f5"/>
                <a:gd name="f17" fmla="val f6"/>
                <a:gd name="f18" fmla="*/ f13 f0 1"/>
                <a:gd name="f19" fmla="+- f17 0 f16"/>
                <a:gd name="f20" fmla="*/ f18 1 f2"/>
                <a:gd name="f21" fmla="*/ f19 1 76200"/>
                <a:gd name="f22" fmla="*/ 40576 f19 1"/>
                <a:gd name="f23" fmla="*/ 74009 f19 1"/>
                <a:gd name="f24" fmla="*/ 40577 f19 1"/>
                <a:gd name="f25" fmla="*/ 7144 f19 1"/>
                <a:gd name="f26" fmla="+- f20 0 f1"/>
                <a:gd name="f27" fmla="*/ f22 1 76200"/>
                <a:gd name="f28" fmla="*/ f23 1 76200"/>
                <a:gd name="f29" fmla="*/ f24 1 76200"/>
                <a:gd name="f30" fmla="*/ f25 1 76200"/>
                <a:gd name="f31" fmla="*/ f16 1 f21"/>
                <a:gd name="f32" fmla="*/ f17 1 f21"/>
                <a:gd name="f33" fmla="*/ f27 1 f21"/>
                <a:gd name="f34" fmla="*/ f28 1 f21"/>
                <a:gd name="f35" fmla="*/ f29 1 f21"/>
                <a:gd name="f36" fmla="*/ f30 1 f21"/>
                <a:gd name="f37" fmla="*/ f31 f14 1"/>
                <a:gd name="f38" fmla="*/ f32 f14 1"/>
                <a:gd name="f39" fmla="*/ f32 f15 1"/>
                <a:gd name="f40" fmla="*/ f31 f15 1"/>
                <a:gd name="f41" fmla="*/ f33 f14 1"/>
                <a:gd name="f42" fmla="*/ f34 f15 1"/>
                <a:gd name="f43" fmla="*/ f34 f14 1"/>
                <a:gd name="f44" fmla="*/ f35 f15 1"/>
                <a:gd name="f45" fmla="*/ f36 f15 1"/>
                <a:gd name="f46" fmla="*/ f36 f14 1"/>
              </a:gdLst>
              <a:ahLst/>
              <a:cxnLst>
                <a:cxn ang="3cd4">
                  <a:pos x="hc" y="t"/>
                </a:cxn>
                <a:cxn ang="0">
                  <a:pos x="r" y="vc"/>
                </a:cxn>
                <a:cxn ang="cd4">
                  <a:pos x="hc" y="b"/>
                </a:cxn>
                <a:cxn ang="cd2">
                  <a:pos x="l" y="vc"/>
                </a:cxn>
                <a:cxn ang="f26">
                  <a:pos x="f41" y="f42"/>
                </a:cxn>
                <a:cxn ang="f26">
                  <a:pos x="f43" y="f44"/>
                </a:cxn>
                <a:cxn ang="f26">
                  <a:pos x="f41" y="f45"/>
                </a:cxn>
                <a:cxn ang="f26">
                  <a:pos x="f46" y="f44"/>
                </a:cxn>
                <a:cxn ang="f26">
                  <a:pos x="f41" y="f42"/>
                </a:cxn>
              </a:cxnLst>
              <a:rect l="f37" t="f40" r="f38" b="f39"/>
              <a:pathLst>
                <a:path w="76200" h="76200">
                  <a:moveTo>
                    <a:pt x="f7" y="f8"/>
                  </a:moveTo>
                  <a:cubicBezTo>
                    <a:pt x="f9" y="f8"/>
                    <a:pt x="f8" y="f9"/>
                    <a:pt x="f8" y="f10"/>
                  </a:cubicBezTo>
                  <a:cubicBezTo>
                    <a:pt x="f8" y="f11"/>
                    <a:pt x="f9" y="f12"/>
                    <a:pt x="f7" y="f12"/>
                  </a:cubicBezTo>
                  <a:cubicBezTo>
                    <a:pt x="f11" y="f12"/>
                    <a:pt x="f12" y="f11"/>
                    <a:pt x="f12" y="f10"/>
                  </a:cubicBezTo>
                  <a:cubicBezTo>
                    <a:pt x="f12" y="f9"/>
                    <a:pt x="f11" y="f8"/>
                    <a:pt x="f7" y="f8"/>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2" name="자유형: 도형 23">
              <a:extLst>
                <a:ext uri="{FF2B5EF4-FFF2-40B4-BE49-F238E27FC236}">
                  <a16:creationId xmlns:a16="http://schemas.microsoft.com/office/drawing/2014/main" id="{9A4ABA3C-FDDF-A8E2-125D-E06248B11486}"/>
                </a:ext>
              </a:extLst>
            </p:cNvPr>
            <p:cNvSpPr/>
            <p:nvPr/>
          </p:nvSpPr>
          <p:spPr>
            <a:xfrm>
              <a:off x="938787" y="1910922"/>
              <a:ext cx="98023" cy="106189"/>
            </a:xfrm>
            <a:custGeom>
              <a:avLst/>
              <a:gdLst>
                <a:gd name="f0" fmla="val 10800000"/>
                <a:gd name="f1" fmla="val 5400000"/>
                <a:gd name="f2" fmla="val 180"/>
                <a:gd name="f3" fmla="val w"/>
                <a:gd name="f4" fmla="val h"/>
                <a:gd name="f5" fmla="val 0"/>
                <a:gd name="f6" fmla="val 114300"/>
                <a:gd name="f7" fmla="val 123825"/>
                <a:gd name="f8" fmla="val 97060"/>
                <a:gd name="f9" fmla="val 62865"/>
                <a:gd name="f10" fmla="val 42291"/>
                <a:gd name="f11" fmla="val 103346"/>
                <a:gd name="f12" fmla="val 23051"/>
                <a:gd name="f13" fmla="val 114014"/>
                <a:gd name="f14" fmla="val 7144"/>
                <a:gd name="f15" fmla="val 118586"/>
                <a:gd name="f16" fmla="val 102584"/>
                <a:gd name="f17" fmla="val 83439"/>
                <a:gd name="f18" fmla="+- 0 0 -90"/>
                <a:gd name="f19" fmla="*/ f3 1 114300"/>
                <a:gd name="f20" fmla="*/ f4 1 123825"/>
                <a:gd name="f21" fmla="val f5"/>
                <a:gd name="f22" fmla="val f6"/>
                <a:gd name="f23" fmla="val f7"/>
                <a:gd name="f24" fmla="*/ f18 f0 1"/>
                <a:gd name="f25" fmla="+- f23 0 f21"/>
                <a:gd name="f26" fmla="+- f22 0 f21"/>
                <a:gd name="f27" fmla="*/ f24 1 f2"/>
                <a:gd name="f28" fmla="*/ f26 1 114300"/>
                <a:gd name="f29" fmla="*/ f25 1 123825"/>
                <a:gd name="f30" fmla="*/ 97060 f26 1"/>
                <a:gd name="f31" fmla="*/ 62865 f25 1"/>
                <a:gd name="f32" fmla="*/ 114014 f26 1"/>
                <a:gd name="f33" fmla="*/ 7144 f25 1"/>
                <a:gd name="f34" fmla="*/ 7144 f26 1"/>
                <a:gd name="f35" fmla="*/ 118586 f25 1"/>
                <a:gd name="f36" fmla="+- f27 0 f1"/>
                <a:gd name="f37" fmla="*/ f30 1 114300"/>
                <a:gd name="f38" fmla="*/ f31 1 123825"/>
                <a:gd name="f39" fmla="*/ f32 1 114300"/>
                <a:gd name="f40" fmla="*/ f33 1 123825"/>
                <a:gd name="f41" fmla="*/ f34 1 114300"/>
                <a:gd name="f42" fmla="*/ f35 1 123825"/>
                <a:gd name="f43" fmla="*/ f21 1 f28"/>
                <a:gd name="f44" fmla="*/ f22 1 f28"/>
                <a:gd name="f45" fmla="*/ f21 1 f29"/>
                <a:gd name="f46" fmla="*/ f23 1 f29"/>
                <a:gd name="f47" fmla="*/ f37 1 f28"/>
                <a:gd name="f48" fmla="*/ f38 1 f29"/>
                <a:gd name="f49" fmla="*/ f39 1 f28"/>
                <a:gd name="f50" fmla="*/ f40 1 f29"/>
                <a:gd name="f51" fmla="*/ f41 1 f28"/>
                <a:gd name="f52" fmla="*/ f42 1 f29"/>
                <a:gd name="f53" fmla="*/ f43 f19 1"/>
                <a:gd name="f54" fmla="*/ f44 f19 1"/>
                <a:gd name="f55" fmla="*/ f46 f20 1"/>
                <a:gd name="f56" fmla="*/ f45 f20 1"/>
                <a:gd name="f57" fmla="*/ f47 f19 1"/>
                <a:gd name="f58" fmla="*/ f48 f20 1"/>
                <a:gd name="f59" fmla="*/ f49 f19 1"/>
                <a:gd name="f60" fmla="*/ f50 f20 1"/>
                <a:gd name="f61" fmla="*/ f51 f19 1"/>
                <a:gd name="f62" fmla="*/ f52 f20 1"/>
              </a:gdLst>
              <a:ahLst/>
              <a:cxnLst>
                <a:cxn ang="3cd4">
                  <a:pos x="hc" y="t"/>
                </a:cxn>
                <a:cxn ang="0">
                  <a:pos x="r" y="vc"/>
                </a:cxn>
                <a:cxn ang="cd4">
                  <a:pos x="hc" y="b"/>
                </a:cxn>
                <a:cxn ang="cd2">
                  <a:pos x="l" y="vc"/>
                </a:cxn>
                <a:cxn ang="f36">
                  <a:pos x="f57" y="f58"/>
                </a:cxn>
                <a:cxn ang="f36">
                  <a:pos x="f59" y="f60"/>
                </a:cxn>
                <a:cxn ang="f36">
                  <a:pos x="f61" y="f60"/>
                </a:cxn>
                <a:cxn ang="f36">
                  <a:pos x="f61" y="f62"/>
                </a:cxn>
                <a:cxn ang="f36">
                  <a:pos x="f59" y="f62"/>
                </a:cxn>
                <a:cxn ang="f36">
                  <a:pos x="f57" y="f58"/>
                </a:cxn>
              </a:cxnLst>
              <a:rect l="f53" t="f56" r="f54" b="f55"/>
              <a:pathLst>
                <a:path w="114300" h="123825">
                  <a:moveTo>
                    <a:pt x="f8" y="f9"/>
                  </a:moveTo>
                  <a:cubicBezTo>
                    <a:pt x="f8" y="f10"/>
                    <a:pt x="f11" y="f12"/>
                    <a:pt x="f13" y="f14"/>
                  </a:cubicBezTo>
                  <a:lnTo>
                    <a:pt x="f14" y="f14"/>
                  </a:lnTo>
                  <a:lnTo>
                    <a:pt x="f14" y="f15"/>
                  </a:lnTo>
                  <a:lnTo>
                    <a:pt x="f13" y="f15"/>
                  </a:lnTo>
                  <a:cubicBezTo>
                    <a:pt x="f11" y="f16"/>
                    <a:pt x="f8" y="f17"/>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3" name="자유형: 도형 24">
              <a:extLst>
                <a:ext uri="{FF2B5EF4-FFF2-40B4-BE49-F238E27FC236}">
                  <a16:creationId xmlns:a16="http://schemas.microsoft.com/office/drawing/2014/main" id="{87EBD1DD-EFF8-C4C8-C0A4-A909A7C42E67}"/>
                </a:ext>
              </a:extLst>
            </p:cNvPr>
            <p:cNvSpPr/>
            <p:nvPr/>
          </p:nvSpPr>
          <p:spPr>
            <a:xfrm>
              <a:off x="938787" y="2025606"/>
              <a:ext cx="334917" cy="49011"/>
            </a:xfrm>
            <a:custGeom>
              <a:avLst/>
              <a:gdLst>
                <a:gd name="f0" fmla="val 10800000"/>
                <a:gd name="f1" fmla="val 5400000"/>
                <a:gd name="f2" fmla="val 180"/>
                <a:gd name="f3" fmla="val w"/>
                <a:gd name="f4" fmla="val h"/>
                <a:gd name="f5" fmla="val 0"/>
                <a:gd name="f6" fmla="val 390525"/>
                <a:gd name="f7" fmla="val 57150"/>
                <a:gd name="f8" fmla="val 197358"/>
                <a:gd name="f9" fmla="val 29432"/>
                <a:gd name="f10" fmla="val 173736"/>
                <a:gd name="f11" fmla="val 152210"/>
                <a:gd name="f12" fmla="val 20860"/>
                <a:gd name="f13" fmla="val 135064"/>
                <a:gd name="f14" fmla="val 7144"/>
                <a:gd name="f15" fmla="val 40577"/>
                <a:gd name="f16" fmla="val 46768"/>
                <a:gd name="f17" fmla="val 12097"/>
                <a:gd name="f18" fmla="val 51721"/>
                <a:gd name="f19" fmla="val 18288"/>
                <a:gd name="f20" fmla="val 376428"/>
                <a:gd name="f21" fmla="val 382619"/>
                <a:gd name="f22" fmla="val 387572"/>
                <a:gd name="f23" fmla="val 259652"/>
                <a:gd name="f24" fmla="val 242411"/>
                <a:gd name="f25" fmla="val 220980"/>
                <a:gd name="f26" fmla="+- 0 0 -90"/>
                <a:gd name="f27" fmla="*/ f3 1 390525"/>
                <a:gd name="f28" fmla="*/ f4 1 57150"/>
                <a:gd name="f29" fmla="val f5"/>
                <a:gd name="f30" fmla="val f6"/>
                <a:gd name="f31" fmla="val f7"/>
                <a:gd name="f32" fmla="*/ f26 f0 1"/>
                <a:gd name="f33" fmla="+- f31 0 f29"/>
                <a:gd name="f34" fmla="+- f30 0 f29"/>
                <a:gd name="f35" fmla="*/ f32 1 f2"/>
                <a:gd name="f36" fmla="*/ f34 1 390525"/>
                <a:gd name="f37" fmla="*/ f33 1 57150"/>
                <a:gd name="f38" fmla="*/ 197358 f34 1"/>
                <a:gd name="f39" fmla="*/ 29432 f33 1"/>
                <a:gd name="f40" fmla="*/ 135064 f34 1"/>
                <a:gd name="f41" fmla="*/ 7144 f33 1"/>
                <a:gd name="f42" fmla="*/ 7144 f34 1"/>
                <a:gd name="f43" fmla="*/ 40577 f33 1"/>
                <a:gd name="f44" fmla="*/ 18288 f34 1"/>
                <a:gd name="f45" fmla="*/ 51721 f33 1"/>
                <a:gd name="f46" fmla="*/ 376428 f34 1"/>
                <a:gd name="f47" fmla="*/ 387572 f34 1"/>
                <a:gd name="f48" fmla="*/ 259652 f34 1"/>
                <a:gd name="f49" fmla="+- f35 0 f1"/>
                <a:gd name="f50" fmla="*/ f38 1 390525"/>
                <a:gd name="f51" fmla="*/ f39 1 57150"/>
                <a:gd name="f52" fmla="*/ f40 1 390525"/>
                <a:gd name="f53" fmla="*/ f41 1 57150"/>
                <a:gd name="f54" fmla="*/ f42 1 390525"/>
                <a:gd name="f55" fmla="*/ f43 1 57150"/>
                <a:gd name="f56" fmla="*/ f44 1 390525"/>
                <a:gd name="f57" fmla="*/ f45 1 57150"/>
                <a:gd name="f58" fmla="*/ f46 1 390525"/>
                <a:gd name="f59" fmla="*/ f47 1 390525"/>
                <a:gd name="f60" fmla="*/ f48 1 390525"/>
                <a:gd name="f61" fmla="*/ f29 1 f36"/>
                <a:gd name="f62" fmla="*/ f30 1 f36"/>
                <a:gd name="f63" fmla="*/ f29 1 f37"/>
                <a:gd name="f64" fmla="*/ f31 1 f37"/>
                <a:gd name="f65" fmla="*/ f50 1 f36"/>
                <a:gd name="f66" fmla="*/ f51 1 f37"/>
                <a:gd name="f67" fmla="*/ f52 1 f36"/>
                <a:gd name="f68" fmla="*/ f53 1 f37"/>
                <a:gd name="f69" fmla="*/ f54 1 f36"/>
                <a:gd name="f70" fmla="*/ f55 1 f37"/>
                <a:gd name="f71" fmla="*/ f56 1 f36"/>
                <a:gd name="f72" fmla="*/ f57 1 f37"/>
                <a:gd name="f73" fmla="*/ f58 1 f36"/>
                <a:gd name="f74" fmla="*/ f59 1 f36"/>
                <a:gd name="f75" fmla="*/ f60 1 f36"/>
                <a:gd name="f76" fmla="*/ f61 f27 1"/>
                <a:gd name="f77" fmla="*/ f62 f27 1"/>
                <a:gd name="f78" fmla="*/ f64 f28 1"/>
                <a:gd name="f79" fmla="*/ f63 f28 1"/>
                <a:gd name="f80" fmla="*/ f65 f27 1"/>
                <a:gd name="f81" fmla="*/ f66 f28 1"/>
                <a:gd name="f82" fmla="*/ f67 f27 1"/>
                <a:gd name="f83" fmla="*/ f68 f28 1"/>
                <a:gd name="f84" fmla="*/ f69 f27 1"/>
                <a:gd name="f85" fmla="*/ f70 f28 1"/>
                <a:gd name="f86" fmla="*/ f71 f27 1"/>
                <a:gd name="f87" fmla="*/ f72 f28 1"/>
                <a:gd name="f88" fmla="*/ f73 f27 1"/>
                <a:gd name="f89" fmla="*/ f74 f27 1"/>
                <a:gd name="f90" fmla="*/ f75 f27 1"/>
              </a:gdLst>
              <a:ahLst/>
              <a:cxnLst>
                <a:cxn ang="3cd4">
                  <a:pos x="hc" y="t"/>
                </a:cxn>
                <a:cxn ang="0">
                  <a:pos x="r" y="vc"/>
                </a:cxn>
                <a:cxn ang="cd4">
                  <a:pos x="hc" y="b"/>
                </a:cxn>
                <a:cxn ang="cd2">
                  <a:pos x="l" y="vc"/>
                </a:cxn>
                <a:cxn ang="f49">
                  <a:pos x="f80" y="f81"/>
                </a:cxn>
                <a:cxn ang="f49">
                  <a:pos x="f82" y="f83"/>
                </a:cxn>
                <a:cxn ang="f49">
                  <a:pos x="f84" y="f83"/>
                </a:cxn>
                <a:cxn ang="f49">
                  <a:pos x="f84" y="f85"/>
                </a:cxn>
                <a:cxn ang="f49">
                  <a:pos x="f86" y="f87"/>
                </a:cxn>
                <a:cxn ang="f49">
                  <a:pos x="f88" y="f87"/>
                </a:cxn>
                <a:cxn ang="f49">
                  <a:pos x="f89" y="f85"/>
                </a:cxn>
                <a:cxn ang="f49">
                  <a:pos x="f89" y="f83"/>
                </a:cxn>
                <a:cxn ang="f49">
                  <a:pos x="f90" y="f83"/>
                </a:cxn>
                <a:cxn ang="f49">
                  <a:pos x="f80" y="f81"/>
                </a:cxn>
              </a:cxnLst>
              <a:rect l="f76" t="f79" r="f77" b="f78"/>
              <a:pathLst>
                <a:path w="390525" h="57150">
                  <a:moveTo>
                    <a:pt x="f8" y="f9"/>
                  </a:moveTo>
                  <a:cubicBezTo>
                    <a:pt x="f10" y="f9"/>
                    <a:pt x="f11" y="f12"/>
                    <a:pt x="f13" y="f14"/>
                  </a:cubicBezTo>
                  <a:lnTo>
                    <a:pt x="f14" y="f14"/>
                  </a:lnTo>
                  <a:lnTo>
                    <a:pt x="f14" y="f15"/>
                  </a:lnTo>
                  <a:cubicBezTo>
                    <a:pt x="f14" y="f16"/>
                    <a:pt x="f17" y="f18"/>
                    <a:pt x="f19" y="f18"/>
                  </a:cubicBezTo>
                  <a:lnTo>
                    <a:pt x="f20" y="f18"/>
                  </a:lnTo>
                  <a:cubicBezTo>
                    <a:pt x="f21" y="f18"/>
                    <a:pt x="f22" y="f16"/>
                    <a:pt x="f22" y="f15"/>
                  </a:cubicBezTo>
                  <a:lnTo>
                    <a:pt x="f22" y="f14"/>
                  </a:lnTo>
                  <a:lnTo>
                    <a:pt x="f23" y="f14"/>
                  </a:lnTo>
                  <a:cubicBezTo>
                    <a:pt x="f24" y="f12"/>
                    <a:pt x="f25" y="f9"/>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4" name="자유형: 도형 25">
              <a:extLst>
                <a:ext uri="{FF2B5EF4-FFF2-40B4-BE49-F238E27FC236}">
                  <a16:creationId xmlns:a16="http://schemas.microsoft.com/office/drawing/2014/main" id="{0E1A3237-5E60-9CC0-D830-AAA5380F7AC0}"/>
                </a:ext>
              </a:extLst>
            </p:cNvPr>
            <p:cNvSpPr/>
            <p:nvPr/>
          </p:nvSpPr>
          <p:spPr>
            <a:xfrm>
              <a:off x="938787" y="1815349"/>
              <a:ext cx="334917" cy="81683"/>
            </a:xfrm>
            <a:custGeom>
              <a:avLst/>
              <a:gdLst>
                <a:gd name="f0" fmla="val 10800000"/>
                <a:gd name="f1" fmla="val 5400000"/>
                <a:gd name="f2" fmla="val 180"/>
                <a:gd name="f3" fmla="val w"/>
                <a:gd name="f4" fmla="val h"/>
                <a:gd name="f5" fmla="val 0"/>
                <a:gd name="f6" fmla="val 390525"/>
                <a:gd name="f7" fmla="val 95250"/>
                <a:gd name="f8" fmla="val 376428"/>
                <a:gd name="f9" fmla="val 51721"/>
                <a:gd name="f10" fmla="val 271177"/>
                <a:gd name="f11" fmla="val 251936"/>
                <a:gd name="f12" fmla="val 13335"/>
                <a:gd name="f13" fmla="val 250031"/>
                <a:gd name="f14" fmla="val 9525"/>
                <a:gd name="f15" fmla="val 246221"/>
                <a:gd name="f16" fmla="val 7144"/>
                <a:gd name="f17" fmla="val 241935"/>
                <a:gd name="f18" fmla="val 152781"/>
                <a:gd name="f19" fmla="val 148590"/>
                <a:gd name="f20" fmla="val 144685"/>
                <a:gd name="f21" fmla="val 142780"/>
                <a:gd name="f22" fmla="val 123539"/>
                <a:gd name="f23" fmla="val 18288"/>
                <a:gd name="f24" fmla="val 12097"/>
                <a:gd name="f25" fmla="val 56674"/>
                <a:gd name="f26" fmla="val 62865"/>
                <a:gd name="f27" fmla="val 96298"/>
                <a:gd name="f28" fmla="val 135064"/>
                <a:gd name="f29" fmla="val 152210"/>
                <a:gd name="f30" fmla="val 82582"/>
                <a:gd name="f31" fmla="val 173736"/>
                <a:gd name="f32" fmla="val 74009"/>
                <a:gd name="f33" fmla="val 197358"/>
                <a:gd name="f34" fmla="val 220980"/>
                <a:gd name="f35" fmla="val 242507"/>
                <a:gd name="f36" fmla="val 259652"/>
                <a:gd name="f37" fmla="val 387572"/>
                <a:gd name="f38" fmla="val 382524"/>
                <a:gd name="f39" fmla="+- 0 0 -90"/>
                <a:gd name="f40" fmla="*/ f3 1 390525"/>
                <a:gd name="f41" fmla="*/ f4 1 95250"/>
                <a:gd name="f42" fmla="val f5"/>
                <a:gd name="f43" fmla="val f6"/>
                <a:gd name="f44" fmla="val f7"/>
                <a:gd name="f45" fmla="*/ f39 f0 1"/>
                <a:gd name="f46" fmla="+- f44 0 f42"/>
                <a:gd name="f47" fmla="+- f43 0 f42"/>
                <a:gd name="f48" fmla="*/ f45 1 f2"/>
                <a:gd name="f49" fmla="*/ f47 1 390525"/>
                <a:gd name="f50" fmla="*/ f46 1 95250"/>
                <a:gd name="f51" fmla="*/ 376428 f47 1"/>
                <a:gd name="f52" fmla="*/ 51721 f46 1"/>
                <a:gd name="f53" fmla="*/ 271177 f47 1"/>
                <a:gd name="f54" fmla="*/ 251936 f47 1"/>
                <a:gd name="f55" fmla="*/ 13335 f46 1"/>
                <a:gd name="f56" fmla="*/ 241935 f47 1"/>
                <a:gd name="f57" fmla="*/ 7144 f46 1"/>
                <a:gd name="f58" fmla="*/ 152781 f47 1"/>
                <a:gd name="f59" fmla="*/ 142780 f47 1"/>
                <a:gd name="f60" fmla="*/ 123539 f47 1"/>
                <a:gd name="f61" fmla="*/ 18288 f47 1"/>
                <a:gd name="f62" fmla="*/ 7144 f47 1"/>
                <a:gd name="f63" fmla="*/ 62865 f46 1"/>
                <a:gd name="f64" fmla="*/ 96298 f46 1"/>
                <a:gd name="f65" fmla="*/ 135064 f47 1"/>
                <a:gd name="f66" fmla="*/ 197358 f47 1"/>
                <a:gd name="f67" fmla="*/ 74009 f46 1"/>
                <a:gd name="f68" fmla="*/ 259652 f47 1"/>
                <a:gd name="f69" fmla="*/ 387572 f47 1"/>
                <a:gd name="f70" fmla="+- f48 0 f1"/>
                <a:gd name="f71" fmla="*/ f51 1 390525"/>
                <a:gd name="f72" fmla="*/ f52 1 95250"/>
                <a:gd name="f73" fmla="*/ f53 1 390525"/>
                <a:gd name="f74" fmla="*/ f54 1 390525"/>
                <a:gd name="f75" fmla="*/ f55 1 95250"/>
                <a:gd name="f76" fmla="*/ f56 1 390525"/>
                <a:gd name="f77" fmla="*/ f57 1 95250"/>
                <a:gd name="f78" fmla="*/ f58 1 390525"/>
                <a:gd name="f79" fmla="*/ f59 1 390525"/>
                <a:gd name="f80" fmla="*/ f60 1 390525"/>
                <a:gd name="f81" fmla="*/ f61 1 390525"/>
                <a:gd name="f82" fmla="*/ f62 1 390525"/>
                <a:gd name="f83" fmla="*/ f63 1 95250"/>
                <a:gd name="f84" fmla="*/ f64 1 95250"/>
                <a:gd name="f85" fmla="*/ f65 1 390525"/>
                <a:gd name="f86" fmla="*/ f66 1 390525"/>
                <a:gd name="f87" fmla="*/ f67 1 95250"/>
                <a:gd name="f88" fmla="*/ f68 1 390525"/>
                <a:gd name="f89" fmla="*/ f69 1 390525"/>
                <a:gd name="f90" fmla="*/ f42 1 f49"/>
                <a:gd name="f91" fmla="*/ f43 1 f49"/>
                <a:gd name="f92" fmla="*/ f42 1 f50"/>
                <a:gd name="f93" fmla="*/ f44 1 f50"/>
                <a:gd name="f94" fmla="*/ f71 1 f49"/>
                <a:gd name="f95" fmla="*/ f72 1 f50"/>
                <a:gd name="f96" fmla="*/ f73 1 f49"/>
                <a:gd name="f97" fmla="*/ f74 1 f49"/>
                <a:gd name="f98" fmla="*/ f75 1 f50"/>
                <a:gd name="f99" fmla="*/ f76 1 f49"/>
                <a:gd name="f100" fmla="*/ f77 1 f50"/>
                <a:gd name="f101" fmla="*/ f78 1 f49"/>
                <a:gd name="f102" fmla="*/ f79 1 f49"/>
                <a:gd name="f103" fmla="*/ f80 1 f49"/>
                <a:gd name="f104" fmla="*/ f81 1 f49"/>
                <a:gd name="f105" fmla="*/ f82 1 f49"/>
                <a:gd name="f106" fmla="*/ f83 1 f50"/>
                <a:gd name="f107" fmla="*/ f84 1 f50"/>
                <a:gd name="f108" fmla="*/ f85 1 f49"/>
                <a:gd name="f109" fmla="*/ f86 1 f49"/>
                <a:gd name="f110" fmla="*/ f87 1 f50"/>
                <a:gd name="f111" fmla="*/ f88 1 f49"/>
                <a:gd name="f112" fmla="*/ f89 1 f49"/>
                <a:gd name="f113" fmla="*/ f90 f40 1"/>
                <a:gd name="f114" fmla="*/ f91 f40 1"/>
                <a:gd name="f115" fmla="*/ f93 f41 1"/>
                <a:gd name="f116" fmla="*/ f92 f41 1"/>
                <a:gd name="f117" fmla="*/ f94 f40 1"/>
                <a:gd name="f118" fmla="*/ f95 f41 1"/>
                <a:gd name="f119" fmla="*/ f96 f40 1"/>
                <a:gd name="f120" fmla="*/ f97 f40 1"/>
                <a:gd name="f121" fmla="*/ f98 f41 1"/>
                <a:gd name="f122" fmla="*/ f99 f40 1"/>
                <a:gd name="f123" fmla="*/ f100 f41 1"/>
                <a:gd name="f124" fmla="*/ f101 f40 1"/>
                <a:gd name="f125" fmla="*/ f102 f40 1"/>
                <a:gd name="f126" fmla="*/ f103 f40 1"/>
                <a:gd name="f127" fmla="*/ f104 f40 1"/>
                <a:gd name="f128" fmla="*/ f105 f40 1"/>
                <a:gd name="f129" fmla="*/ f106 f41 1"/>
                <a:gd name="f130" fmla="*/ f107 f41 1"/>
                <a:gd name="f131" fmla="*/ f108 f40 1"/>
                <a:gd name="f132" fmla="*/ f109 f40 1"/>
                <a:gd name="f133" fmla="*/ f110 f41 1"/>
                <a:gd name="f134" fmla="*/ f111 f40 1"/>
                <a:gd name="f135" fmla="*/ f112 f40 1"/>
              </a:gdLst>
              <a:ahLst/>
              <a:cxnLst>
                <a:cxn ang="3cd4">
                  <a:pos x="hc" y="t"/>
                </a:cxn>
                <a:cxn ang="0">
                  <a:pos x="r" y="vc"/>
                </a:cxn>
                <a:cxn ang="cd4">
                  <a:pos x="hc" y="b"/>
                </a:cxn>
                <a:cxn ang="cd2">
                  <a:pos x="l" y="vc"/>
                </a:cxn>
                <a:cxn ang="f70">
                  <a:pos x="f117" y="f118"/>
                </a:cxn>
                <a:cxn ang="f70">
                  <a:pos x="f119" y="f118"/>
                </a:cxn>
                <a:cxn ang="f70">
                  <a:pos x="f120" y="f121"/>
                </a:cxn>
                <a:cxn ang="f70">
                  <a:pos x="f122" y="f123"/>
                </a:cxn>
                <a:cxn ang="f70">
                  <a:pos x="f124" y="f123"/>
                </a:cxn>
                <a:cxn ang="f70">
                  <a:pos x="f125" y="f121"/>
                </a:cxn>
                <a:cxn ang="f70">
                  <a:pos x="f126" y="f118"/>
                </a:cxn>
                <a:cxn ang="f70">
                  <a:pos x="f127" y="f118"/>
                </a:cxn>
                <a:cxn ang="f70">
                  <a:pos x="f128" y="f129"/>
                </a:cxn>
                <a:cxn ang="f70">
                  <a:pos x="f128" y="f130"/>
                </a:cxn>
                <a:cxn ang="f70">
                  <a:pos x="f131" y="f130"/>
                </a:cxn>
                <a:cxn ang="f70">
                  <a:pos x="f132" y="f133"/>
                </a:cxn>
                <a:cxn ang="f70">
                  <a:pos x="f134" y="f130"/>
                </a:cxn>
                <a:cxn ang="f70">
                  <a:pos x="f135" y="f130"/>
                </a:cxn>
                <a:cxn ang="f70">
                  <a:pos x="f135" y="f129"/>
                </a:cxn>
                <a:cxn ang="f70">
                  <a:pos x="f117" y="f118"/>
                </a:cxn>
              </a:cxnLst>
              <a:rect l="f113" t="f116" r="f114" b="f115"/>
              <a:pathLst>
                <a:path w="390525" h="95250">
                  <a:moveTo>
                    <a:pt x="f8" y="f9"/>
                  </a:moveTo>
                  <a:lnTo>
                    <a:pt x="f10" y="f9"/>
                  </a:lnTo>
                  <a:lnTo>
                    <a:pt x="f11" y="f12"/>
                  </a:lnTo>
                  <a:cubicBezTo>
                    <a:pt x="f13" y="f14"/>
                    <a:pt x="f15" y="f16"/>
                    <a:pt x="f17" y="f16"/>
                  </a:cubicBezTo>
                  <a:lnTo>
                    <a:pt x="f18" y="f16"/>
                  </a:lnTo>
                  <a:cubicBezTo>
                    <a:pt x="f19" y="f16"/>
                    <a:pt x="f20" y="f14"/>
                    <a:pt x="f21" y="f12"/>
                  </a:cubicBezTo>
                  <a:lnTo>
                    <a:pt x="f22" y="f9"/>
                  </a:lnTo>
                  <a:lnTo>
                    <a:pt x="f23" y="f9"/>
                  </a:lnTo>
                  <a:cubicBezTo>
                    <a:pt x="f24" y="f9"/>
                    <a:pt x="f16" y="f25"/>
                    <a:pt x="f16" y="f26"/>
                  </a:cubicBezTo>
                  <a:lnTo>
                    <a:pt x="f16" y="f27"/>
                  </a:lnTo>
                  <a:lnTo>
                    <a:pt x="f28" y="f27"/>
                  </a:lnTo>
                  <a:cubicBezTo>
                    <a:pt x="f29" y="f30"/>
                    <a:pt x="f31" y="f32"/>
                    <a:pt x="f33" y="f32"/>
                  </a:cubicBezTo>
                  <a:cubicBezTo>
                    <a:pt x="f34" y="f32"/>
                    <a:pt x="f35" y="f30"/>
                    <a:pt x="f36" y="f27"/>
                  </a:cubicBezTo>
                  <a:lnTo>
                    <a:pt x="f37" y="f27"/>
                  </a:lnTo>
                  <a:lnTo>
                    <a:pt x="f37" y="f26"/>
                  </a:lnTo>
                  <a:cubicBezTo>
                    <a:pt x="f37" y="f25"/>
                    <a:pt x="f38" y="f9"/>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5" name="자유형: 도형 26">
              <a:extLst>
                <a:ext uri="{FF2B5EF4-FFF2-40B4-BE49-F238E27FC236}">
                  <a16:creationId xmlns:a16="http://schemas.microsoft.com/office/drawing/2014/main" id="{64B0AED8-6274-A148-4863-A71753BED217}"/>
                </a:ext>
              </a:extLst>
            </p:cNvPr>
            <p:cNvSpPr/>
            <p:nvPr/>
          </p:nvSpPr>
          <p:spPr>
            <a:xfrm>
              <a:off x="1173394" y="1910922"/>
              <a:ext cx="98023" cy="106189"/>
            </a:xfrm>
            <a:custGeom>
              <a:avLst/>
              <a:gdLst>
                <a:gd name="f0" fmla="val 10800000"/>
                <a:gd name="f1" fmla="val 5400000"/>
                <a:gd name="f2" fmla="val 180"/>
                <a:gd name="f3" fmla="val w"/>
                <a:gd name="f4" fmla="val h"/>
                <a:gd name="f5" fmla="val 0"/>
                <a:gd name="f6" fmla="val 114300"/>
                <a:gd name="f7" fmla="val 123825"/>
                <a:gd name="f8" fmla="val 24098"/>
                <a:gd name="f9" fmla="val 62865"/>
                <a:gd name="f10" fmla="val 83439"/>
                <a:gd name="f11" fmla="val 17812"/>
                <a:gd name="f12" fmla="val 102680"/>
                <a:gd name="f13" fmla="val 7144"/>
                <a:gd name="f14" fmla="val 118586"/>
                <a:gd name="f15" fmla="val 114014"/>
                <a:gd name="f16" fmla="val 23051"/>
                <a:gd name="f17" fmla="val 42196"/>
                <a:gd name="f18" fmla="val 46387"/>
                <a:gd name="f19" fmla="val 29051"/>
                <a:gd name="f20" fmla="val 22860"/>
                <a:gd name="f21" fmla="val 51340"/>
                <a:gd name="f22" fmla="val 17907"/>
                <a:gd name="f23" fmla="val 57531"/>
                <a:gd name="f24" fmla="val 63722"/>
                <a:gd name="f25" fmla="val 68675"/>
                <a:gd name="f26" fmla="val 62484"/>
                <a:gd name="f27" fmla="+- 0 0 -90"/>
                <a:gd name="f28" fmla="*/ f3 1 114300"/>
                <a:gd name="f29" fmla="*/ f4 1 123825"/>
                <a:gd name="f30" fmla="val f5"/>
                <a:gd name="f31" fmla="val f6"/>
                <a:gd name="f32" fmla="val f7"/>
                <a:gd name="f33" fmla="*/ f27 f0 1"/>
                <a:gd name="f34" fmla="+- f32 0 f30"/>
                <a:gd name="f35" fmla="+- f31 0 f30"/>
                <a:gd name="f36" fmla="*/ f33 1 f2"/>
                <a:gd name="f37" fmla="*/ f35 1 114300"/>
                <a:gd name="f38" fmla="*/ f34 1 123825"/>
                <a:gd name="f39" fmla="*/ 24098 f35 1"/>
                <a:gd name="f40" fmla="*/ 62865 f34 1"/>
                <a:gd name="f41" fmla="*/ 7144 f35 1"/>
                <a:gd name="f42" fmla="*/ 118586 f34 1"/>
                <a:gd name="f43" fmla="*/ 114014 f35 1"/>
                <a:gd name="f44" fmla="*/ 7144 f34 1"/>
                <a:gd name="f45" fmla="*/ 46387 f35 1"/>
                <a:gd name="f46" fmla="*/ 29051 f34 1"/>
                <a:gd name="f47" fmla="*/ 57531 f35 1"/>
                <a:gd name="f48" fmla="*/ 17907 f34 1"/>
                <a:gd name="f49" fmla="*/ 68675 f35 1"/>
                <a:gd name="f50" fmla="*/ 51340 f34 1"/>
                <a:gd name="f51" fmla="*/ 62484 f34 1"/>
                <a:gd name="f52" fmla="+- f36 0 f1"/>
                <a:gd name="f53" fmla="*/ f39 1 114300"/>
                <a:gd name="f54" fmla="*/ f40 1 123825"/>
                <a:gd name="f55" fmla="*/ f41 1 114300"/>
                <a:gd name="f56" fmla="*/ f42 1 123825"/>
                <a:gd name="f57" fmla="*/ f43 1 114300"/>
                <a:gd name="f58" fmla="*/ f44 1 123825"/>
                <a:gd name="f59" fmla="*/ f45 1 114300"/>
                <a:gd name="f60" fmla="*/ f46 1 123825"/>
                <a:gd name="f61" fmla="*/ f47 1 114300"/>
                <a:gd name="f62" fmla="*/ f48 1 123825"/>
                <a:gd name="f63" fmla="*/ f49 1 114300"/>
                <a:gd name="f64" fmla="*/ f50 1 123825"/>
                <a:gd name="f65" fmla="*/ f51 1 123825"/>
                <a:gd name="f66" fmla="*/ f30 1 f37"/>
                <a:gd name="f67" fmla="*/ f31 1 f37"/>
                <a:gd name="f68" fmla="*/ f30 1 f38"/>
                <a:gd name="f69" fmla="*/ f32 1 f38"/>
                <a:gd name="f70" fmla="*/ f53 1 f37"/>
                <a:gd name="f71" fmla="*/ f54 1 f38"/>
                <a:gd name="f72" fmla="*/ f55 1 f37"/>
                <a:gd name="f73" fmla="*/ f56 1 f38"/>
                <a:gd name="f74" fmla="*/ f57 1 f37"/>
                <a:gd name="f75" fmla="*/ f58 1 f38"/>
                <a:gd name="f76" fmla="*/ f59 1 f37"/>
                <a:gd name="f77" fmla="*/ f60 1 f38"/>
                <a:gd name="f78" fmla="*/ f61 1 f37"/>
                <a:gd name="f79" fmla="*/ f62 1 f38"/>
                <a:gd name="f80" fmla="*/ f63 1 f37"/>
                <a:gd name="f81" fmla="*/ f64 1 f38"/>
                <a:gd name="f82" fmla="*/ f65 1 f38"/>
                <a:gd name="f83" fmla="*/ f66 f28 1"/>
                <a:gd name="f84" fmla="*/ f67 f28 1"/>
                <a:gd name="f85" fmla="*/ f69 f29 1"/>
                <a:gd name="f86" fmla="*/ f68 f29 1"/>
                <a:gd name="f87" fmla="*/ f70 f28 1"/>
                <a:gd name="f88" fmla="*/ f71 f29 1"/>
                <a:gd name="f89" fmla="*/ f72 f28 1"/>
                <a:gd name="f90" fmla="*/ f73 f29 1"/>
                <a:gd name="f91" fmla="*/ f74 f28 1"/>
                <a:gd name="f92" fmla="*/ f75 f29 1"/>
                <a:gd name="f93" fmla="*/ f76 f28 1"/>
                <a:gd name="f94" fmla="*/ f77 f29 1"/>
                <a:gd name="f95" fmla="*/ f78 f28 1"/>
                <a:gd name="f96" fmla="*/ f79 f29 1"/>
                <a:gd name="f97" fmla="*/ f80 f28 1"/>
                <a:gd name="f98" fmla="*/ f81 f29 1"/>
                <a:gd name="f99" fmla="*/ f82 f29 1"/>
              </a:gdLst>
              <a:ahLst/>
              <a:cxnLst>
                <a:cxn ang="3cd4">
                  <a:pos x="hc" y="t"/>
                </a:cxn>
                <a:cxn ang="0">
                  <a:pos x="r" y="vc"/>
                </a:cxn>
                <a:cxn ang="cd4">
                  <a:pos x="hc" y="b"/>
                </a:cxn>
                <a:cxn ang="cd2">
                  <a:pos x="l" y="vc"/>
                </a:cxn>
                <a:cxn ang="f52">
                  <a:pos x="f87" y="f88"/>
                </a:cxn>
                <a:cxn ang="f52">
                  <a:pos x="f89" y="f90"/>
                </a:cxn>
                <a:cxn ang="f52">
                  <a:pos x="f91" y="f90"/>
                </a:cxn>
                <a:cxn ang="f52">
                  <a:pos x="f91" y="f92"/>
                </a:cxn>
                <a:cxn ang="f52">
                  <a:pos x="f89" y="f92"/>
                </a:cxn>
                <a:cxn ang="f52">
                  <a:pos x="f87" y="f88"/>
                </a:cxn>
                <a:cxn ang="f52">
                  <a:pos x="f93" y="f94"/>
                </a:cxn>
                <a:cxn ang="f52">
                  <a:pos x="f95" y="f96"/>
                </a:cxn>
                <a:cxn ang="f52">
                  <a:pos x="f97" y="f94"/>
                </a:cxn>
                <a:cxn ang="f52">
                  <a:pos x="f97" y="f98"/>
                </a:cxn>
                <a:cxn ang="f52">
                  <a:pos x="f95" y="f99"/>
                </a:cxn>
                <a:cxn ang="f52">
                  <a:pos x="f93" y="f98"/>
                </a:cxn>
                <a:cxn ang="f52">
                  <a:pos x="f93" y="f94"/>
                </a:cxn>
              </a:cxnLst>
              <a:rect l="f83" t="f86" r="f84" b="f85"/>
              <a:pathLst>
                <a:path w="114300" h="123825">
                  <a:moveTo>
                    <a:pt x="f8" y="f9"/>
                  </a:moveTo>
                  <a:cubicBezTo>
                    <a:pt x="f8" y="f10"/>
                    <a:pt x="f11" y="f12"/>
                    <a:pt x="f13" y="f14"/>
                  </a:cubicBezTo>
                  <a:lnTo>
                    <a:pt x="f15" y="f14"/>
                  </a:lnTo>
                  <a:lnTo>
                    <a:pt x="f15" y="f13"/>
                  </a:lnTo>
                  <a:lnTo>
                    <a:pt x="f13" y="f13"/>
                  </a:lnTo>
                  <a:cubicBezTo>
                    <a:pt x="f11" y="f16"/>
                    <a:pt x="f8" y="f17"/>
                    <a:pt x="f8" y="f9"/>
                  </a:cubicBezTo>
                  <a:close/>
                  <a:moveTo>
                    <a:pt x="f18" y="f19"/>
                  </a:moveTo>
                  <a:cubicBezTo>
                    <a:pt x="f18" y="f20"/>
                    <a:pt x="f21" y="f22"/>
                    <a:pt x="f23" y="f22"/>
                  </a:cubicBezTo>
                  <a:cubicBezTo>
                    <a:pt x="f24" y="f22"/>
                    <a:pt x="f25" y="f20"/>
                    <a:pt x="f25" y="f19"/>
                  </a:cubicBezTo>
                  <a:lnTo>
                    <a:pt x="f25" y="f21"/>
                  </a:lnTo>
                  <a:cubicBezTo>
                    <a:pt x="f25" y="f23"/>
                    <a:pt x="f24" y="f26"/>
                    <a:pt x="f23" y="f26"/>
                  </a:cubicBezTo>
                  <a:cubicBezTo>
                    <a:pt x="f21" y="f26"/>
                    <a:pt x="f18" y="f23"/>
                    <a:pt x="f18" y="f21"/>
                  </a:cubicBezTo>
                  <a:lnTo>
                    <a:pt x="f18" y="f19"/>
                  </a:ln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16" name="자유형: 도형 27">
              <a:extLst>
                <a:ext uri="{FF2B5EF4-FFF2-40B4-BE49-F238E27FC236}">
                  <a16:creationId xmlns:a16="http://schemas.microsoft.com/office/drawing/2014/main" id="{EF6A6DCF-2462-48ED-9A5F-CC9079F65C12}"/>
                </a:ext>
              </a:extLst>
            </p:cNvPr>
            <p:cNvSpPr/>
            <p:nvPr/>
          </p:nvSpPr>
          <p:spPr>
            <a:xfrm>
              <a:off x="957907" y="1815349"/>
              <a:ext cx="65352" cy="24505"/>
            </a:xfrm>
            <a:custGeom>
              <a:avLst/>
              <a:gdLst>
                <a:gd name="f0" fmla="val 10800000"/>
                <a:gd name="f1" fmla="val 5400000"/>
                <a:gd name="f2" fmla="val 180"/>
                <a:gd name="f3" fmla="val w"/>
                <a:gd name="f4" fmla="val h"/>
                <a:gd name="f5" fmla="val 0"/>
                <a:gd name="f6" fmla="val 76200"/>
                <a:gd name="f7" fmla="val 28575"/>
                <a:gd name="f8" fmla="val 7144"/>
                <a:gd name="f9" fmla="val 18288"/>
                <a:gd name="f10" fmla="val 29432"/>
                <a:gd name="f11" fmla="val 74771"/>
                <a:gd name="f12" fmla="val 12097"/>
                <a:gd name="f13" fmla="val 69818"/>
                <a:gd name="f14" fmla="val 63627"/>
                <a:gd name="f15" fmla="+- 0 0 -90"/>
                <a:gd name="f16" fmla="*/ f3 1 76200"/>
                <a:gd name="f17" fmla="*/ f4 1 28575"/>
                <a:gd name="f18" fmla="val f5"/>
                <a:gd name="f19" fmla="val f6"/>
                <a:gd name="f20" fmla="val f7"/>
                <a:gd name="f21" fmla="*/ f15 f0 1"/>
                <a:gd name="f22" fmla="+- f20 0 f18"/>
                <a:gd name="f23" fmla="+- f19 0 f18"/>
                <a:gd name="f24" fmla="*/ f21 1 f2"/>
                <a:gd name="f25" fmla="*/ f23 1 76200"/>
                <a:gd name="f26" fmla="*/ f22 1 28575"/>
                <a:gd name="f27" fmla="*/ 7144 f23 1"/>
                <a:gd name="f28" fmla="*/ 18288 f22 1"/>
                <a:gd name="f29" fmla="*/ 29432 f22 1"/>
                <a:gd name="f30" fmla="*/ 74771 f23 1"/>
                <a:gd name="f31" fmla="*/ 63627 f23 1"/>
                <a:gd name="f32" fmla="*/ 7144 f22 1"/>
                <a:gd name="f33" fmla="*/ 18288 f23 1"/>
                <a:gd name="f34" fmla="+- f24 0 f1"/>
                <a:gd name="f35" fmla="*/ f27 1 76200"/>
                <a:gd name="f36" fmla="*/ f28 1 28575"/>
                <a:gd name="f37" fmla="*/ f29 1 28575"/>
                <a:gd name="f38" fmla="*/ f30 1 76200"/>
                <a:gd name="f39" fmla="*/ f31 1 76200"/>
                <a:gd name="f40" fmla="*/ f32 1 28575"/>
                <a:gd name="f41" fmla="*/ f33 1 76200"/>
                <a:gd name="f42" fmla="*/ f18 1 f25"/>
                <a:gd name="f43" fmla="*/ f19 1 f25"/>
                <a:gd name="f44" fmla="*/ f18 1 f26"/>
                <a:gd name="f45" fmla="*/ f20 1 f26"/>
                <a:gd name="f46" fmla="*/ f35 1 f25"/>
                <a:gd name="f47" fmla="*/ f36 1 f26"/>
                <a:gd name="f48" fmla="*/ f37 1 f26"/>
                <a:gd name="f49" fmla="*/ f38 1 f25"/>
                <a:gd name="f50" fmla="*/ f39 1 f25"/>
                <a:gd name="f51" fmla="*/ f40 1 f26"/>
                <a:gd name="f52" fmla="*/ f41 1 f25"/>
                <a:gd name="f53" fmla="*/ f42 f16 1"/>
                <a:gd name="f54" fmla="*/ f43 f16 1"/>
                <a:gd name="f55" fmla="*/ f45 f17 1"/>
                <a:gd name="f56" fmla="*/ f44 f17 1"/>
                <a:gd name="f57" fmla="*/ f46 f16 1"/>
                <a:gd name="f58" fmla="*/ f47 f17 1"/>
                <a:gd name="f59" fmla="*/ f48 f17 1"/>
                <a:gd name="f60" fmla="*/ f49 f16 1"/>
                <a:gd name="f61" fmla="*/ f50 f16 1"/>
                <a:gd name="f62" fmla="*/ f51 f17 1"/>
                <a:gd name="f63" fmla="*/ f52 f16 1"/>
              </a:gdLst>
              <a:ahLst/>
              <a:cxnLst>
                <a:cxn ang="3cd4">
                  <a:pos x="hc" y="t"/>
                </a:cxn>
                <a:cxn ang="0">
                  <a:pos x="r" y="vc"/>
                </a:cxn>
                <a:cxn ang="cd4">
                  <a:pos x="hc" y="b"/>
                </a:cxn>
                <a:cxn ang="cd2">
                  <a:pos x="l" y="vc"/>
                </a:cxn>
                <a:cxn ang="f34">
                  <a:pos x="f57" y="f58"/>
                </a:cxn>
                <a:cxn ang="f34">
                  <a:pos x="f57" y="f59"/>
                </a:cxn>
                <a:cxn ang="f34">
                  <a:pos x="f60" y="f59"/>
                </a:cxn>
                <a:cxn ang="f34">
                  <a:pos x="f60" y="f58"/>
                </a:cxn>
                <a:cxn ang="f34">
                  <a:pos x="f61" y="f62"/>
                </a:cxn>
                <a:cxn ang="f34">
                  <a:pos x="f63" y="f62"/>
                </a:cxn>
                <a:cxn ang="f34">
                  <a:pos x="f57" y="f58"/>
                </a:cxn>
              </a:cxnLst>
              <a:rect l="f53" t="f56" r="f54" b="f55"/>
              <a:pathLst>
                <a:path w="76200" h="28575">
                  <a:moveTo>
                    <a:pt x="f8" y="f9"/>
                  </a:moveTo>
                  <a:lnTo>
                    <a:pt x="f8" y="f10"/>
                  </a:lnTo>
                  <a:lnTo>
                    <a:pt x="f11" y="f10"/>
                  </a:lnTo>
                  <a:lnTo>
                    <a:pt x="f11" y="f9"/>
                  </a:lnTo>
                  <a:cubicBezTo>
                    <a:pt x="f11" y="f12"/>
                    <a:pt x="f13" y="f8"/>
                    <a:pt x="f14" y="f8"/>
                  </a:cubicBezTo>
                  <a:lnTo>
                    <a:pt x="f9" y="f8"/>
                  </a:lnTo>
                  <a:cubicBezTo>
                    <a:pt x="f12" y="f8"/>
                    <a:pt x="f8" y="f12"/>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grpSp>
      <p:sp>
        <p:nvSpPr>
          <p:cNvPr id="17" name="직사각형 28">
            <a:extLst>
              <a:ext uri="{FF2B5EF4-FFF2-40B4-BE49-F238E27FC236}">
                <a16:creationId xmlns:a16="http://schemas.microsoft.com/office/drawing/2014/main" id="{49720870-F27F-2830-5D3B-C2CD9409B788}"/>
              </a:ext>
            </a:extLst>
          </p:cNvPr>
          <p:cNvSpPr/>
          <p:nvPr/>
        </p:nvSpPr>
        <p:spPr>
          <a:xfrm>
            <a:off x="3090434" y="3703283"/>
            <a:ext cx="2102159"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Lorem ipsum</a:t>
            </a:r>
          </a:p>
        </p:txBody>
      </p:sp>
      <p:sp>
        <p:nvSpPr>
          <p:cNvPr id="18" name="직사각형 29">
            <a:extLst>
              <a:ext uri="{FF2B5EF4-FFF2-40B4-BE49-F238E27FC236}">
                <a16:creationId xmlns:a16="http://schemas.microsoft.com/office/drawing/2014/main" id="{687F82E5-A771-EAFA-3EEC-B014E5580059}"/>
              </a:ext>
            </a:extLst>
          </p:cNvPr>
          <p:cNvSpPr/>
          <p:nvPr/>
        </p:nvSpPr>
        <p:spPr>
          <a:xfrm>
            <a:off x="3090443" y="4010412"/>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Arial"/>
              </a:rPr>
              <a:t>Lorem ipsum dolor sit amet, consectetur adipisicing elit, sed do eiusmod tempor</a:t>
            </a:r>
          </a:p>
        </p:txBody>
      </p:sp>
      <p:sp>
        <p:nvSpPr>
          <p:cNvPr id="19" name="타원 30">
            <a:extLst>
              <a:ext uri="{FF2B5EF4-FFF2-40B4-BE49-F238E27FC236}">
                <a16:creationId xmlns:a16="http://schemas.microsoft.com/office/drawing/2014/main" id="{871B2D00-9707-B337-1305-F657A6072473}"/>
              </a:ext>
            </a:extLst>
          </p:cNvPr>
          <p:cNvSpPr/>
          <p:nvPr/>
        </p:nvSpPr>
        <p:spPr>
          <a:xfrm>
            <a:off x="2298316" y="3714557"/>
            <a:ext cx="698839" cy="6988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6E6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Arial"/>
              <a:cs typeface="Arial"/>
            </a:endParaRPr>
          </a:p>
        </p:txBody>
      </p:sp>
      <p:grpSp>
        <p:nvGrpSpPr>
          <p:cNvPr id="20" name="그룹 31">
            <a:extLst>
              <a:ext uri="{FF2B5EF4-FFF2-40B4-BE49-F238E27FC236}">
                <a16:creationId xmlns:a16="http://schemas.microsoft.com/office/drawing/2014/main" id="{228A2509-3600-BA24-21AA-EFAAC1B09327}"/>
              </a:ext>
            </a:extLst>
          </p:cNvPr>
          <p:cNvGrpSpPr/>
          <p:nvPr/>
        </p:nvGrpSpPr>
        <p:grpSpPr>
          <a:xfrm>
            <a:off x="2480227" y="3907057"/>
            <a:ext cx="335000" cy="285896"/>
            <a:chOff x="2480227" y="3907057"/>
            <a:chExt cx="335000" cy="285896"/>
          </a:xfrm>
        </p:grpSpPr>
        <p:sp>
          <p:nvSpPr>
            <p:cNvPr id="21" name="자유형: 도형 32">
              <a:extLst>
                <a:ext uri="{FF2B5EF4-FFF2-40B4-BE49-F238E27FC236}">
                  <a16:creationId xmlns:a16="http://schemas.microsoft.com/office/drawing/2014/main" id="{9726436E-73A4-843A-8007-C1AC07804923}"/>
                </a:ext>
              </a:extLst>
            </p:cNvPr>
            <p:cNvSpPr/>
            <p:nvPr/>
          </p:nvSpPr>
          <p:spPr>
            <a:xfrm>
              <a:off x="2480227" y="3907057"/>
              <a:ext cx="334917" cy="220553"/>
            </a:xfrm>
            <a:custGeom>
              <a:avLst/>
              <a:gdLst>
                <a:gd name="f0" fmla="val 10800000"/>
                <a:gd name="f1" fmla="val 5400000"/>
                <a:gd name="f2" fmla="val 180"/>
                <a:gd name="f3" fmla="val w"/>
                <a:gd name="f4" fmla="val h"/>
                <a:gd name="f5" fmla="val 0"/>
                <a:gd name="f6" fmla="val 390525"/>
                <a:gd name="f7" fmla="val 257175"/>
                <a:gd name="f8" fmla="val 13716"/>
                <a:gd name="f9" fmla="val 257556"/>
                <a:gd name="f10" fmla="val 98965"/>
                <a:gd name="f11" fmla="val 172307"/>
                <a:gd name="f12" fmla="val 100965"/>
                <a:gd name="f13" fmla="val 170307"/>
                <a:gd name="f14" fmla="val 103537"/>
                <a:gd name="f15" fmla="val 168973"/>
                <a:gd name="f16" fmla="val 106394"/>
                <a:gd name="f17" fmla="val 168688"/>
                <a:gd name="f18" fmla="val 109919"/>
                <a:gd name="f19" fmla="val 168402"/>
                <a:gd name="f20" fmla="val 113252"/>
                <a:gd name="f21" fmla="val 169640"/>
                <a:gd name="f22" fmla="val 115729"/>
                <a:gd name="f23" fmla="val 172021"/>
                <a:gd name="f24" fmla="val 178784"/>
                <a:gd name="f25" fmla="val 235077"/>
                <a:gd name="f26" fmla="val 277463"/>
                <a:gd name="f27" fmla="val 136398"/>
                <a:gd name="f28" fmla="val 282035"/>
                <a:gd name="f29" fmla="val 131826"/>
                <a:gd name="f30" fmla="val 289370"/>
                <a:gd name="f31" fmla="val 293941"/>
                <a:gd name="f32" fmla="val 379476"/>
                <a:gd name="f33" fmla="val 221932"/>
                <a:gd name="f34" fmla="val 387572"/>
                <a:gd name="f35" fmla="val 21050"/>
                <a:gd name="f36" fmla="val 13335"/>
                <a:gd name="f37" fmla="val 381381"/>
                <a:gd name="f38" fmla="val 7144"/>
                <a:gd name="f39" fmla="val 373666"/>
                <a:gd name="f40" fmla="val 179547"/>
                <a:gd name="f41" fmla="val 78391"/>
                <a:gd name="f42" fmla="val 200501"/>
                <a:gd name="f43" fmla="val 217551"/>
                <a:gd name="f44" fmla="val 95440"/>
                <a:gd name="f45" fmla="val 116396"/>
                <a:gd name="f46" fmla="val 137350"/>
                <a:gd name="f47" fmla="val 154400"/>
                <a:gd name="f48" fmla="val 158591"/>
                <a:gd name="f49" fmla="val 141541"/>
                <a:gd name="f50" fmla="+- 0 0 -90"/>
                <a:gd name="f51" fmla="*/ f3 1 390525"/>
                <a:gd name="f52" fmla="*/ f4 1 257175"/>
                <a:gd name="f53" fmla="val f5"/>
                <a:gd name="f54" fmla="val f6"/>
                <a:gd name="f55" fmla="val f7"/>
                <a:gd name="f56" fmla="*/ f50 f0 1"/>
                <a:gd name="f57" fmla="+- f55 0 f53"/>
                <a:gd name="f58" fmla="+- f54 0 f53"/>
                <a:gd name="f59" fmla="*/ f56 1 f2"/>
                <a:gd name="f60" fmla="*/ f58 1 390525"/>
                <a:gd name="f61" fmla="*/ f57 1 257175"/>
                <a:gd name="f62" fmla="*/ 13716 f58 1"/>
                <a:gd name="f63" fmla="*/ 257556 f57 1"/>
                <a:gd name="f64" fmla="*/ 98965 f58 1"/>
                <a:gd name="f65" fmla="*/ 172307 f57 1"/>
                <a:gd name="f66" fmla="*/ 106394 f58 1"/>
                <a:gd name="f67" fmla="*/ 168688 f57 1"/>
                <a:gd name="f68" fmla="*/ 115729 f58 1"/>
                <a:gd name="f69" fmla="*/ 172021 f57 1"/>
                <a:gd name="f70" fmla="*/ 178784 f58 1"/>
                <a:gd name="f71" fmla="*/ 235077 f57 1"/>
                <a:gd name="f72" fmla="*/ 277463 f58 1"/>
                <a:gd name="f73" fmla="*/ 136398 f57 1"/>
                <a:gd name="f74" fmla="*/ 293941 f58 1"/>
                <a:gd name="f75" fmla="*/ 379476 f58 1"/>
                <a:gd name="f76" fmla="*/ 221932 f57 1"/>
                <a:gd name="f77" fmla="*/ 387572 f58 1"/>
                <a:gd name="f78" fmla="*/ 21050 f57 1"/>
                <a:gd name="f79" fmla="*/ 373666 f58 1"/>
                <a:gd name="f80" fmla="*/ 7144 f57 1"/>
                <a:gd name="f81" fmla="*/ 21050 f58 1"/>
                <a:gd name="f82" fmla="*/ 7144 f58 1"/>
                <a:gd name="f83" fmla="*/ 179547 f58 1"/>
                <a:gd name="f84" fmla="*/ 78391 f57 1"/>
                <a:gd name="f85" fmla="*/ 217551 f58 1"/>
                <a:gd name="f86" fmla="*/ 116396 f57 1"/>
                <a:gd name="f87" fmla="*/ 154400 f57 1"/>
                <a:gd name="f88" fmla="*/ 141541 f58 1"/>
                <a:gd name="f89" fmla="+- f59 0 f1"/>
                <a:gd name="f90" fmla="*/ f62 1 390525"/>
                <a:gd name="f91" fmla="*/ f63 1 257175"/>
                <a:gd name="f92" fmla="*/ f64 1 390525"/>
                <a:gd name="f93" fmla="*/ f65 1 257175"/>
                <a:gd name="f94" fmla="*/ f66 1 390525"/>
                <a:gd name="f95" fmla="*/ f67 1 257175"/>
                <a:gd name="f96" fmla="*/ f68 1 390525"/>
                <a:gd name="f97" fmla="*/ f69 1 257175"/>
                <a:gd name="f98" fmla="*/ f70 1 390525"/>
                <a:gd name="f99" fmla="*/ f71 1 257175"/>
                <a:gd name="f100" fmla="*/ f72 1 390525"/>
                <a:gd name="f101" fmla="*/ f73 1 257175"/>
                <a:gd name="f102" fmla="*/ f74 1 390525"/>
                <a:gd name="f103" fmla="*/ f75 1 390525"/>
                <a:gd name="f104" fmla="*/ f76 1 257175"/>
                <a:gd name="f105" fmla="*/ f77 1 390525"/>
                <a:gd name="f106" fmla="*/ f78 1 257175"/>
                <a:gd name="f107" fmla="*/ f79 1 390525"/>
                <a:gd name="f108" fmla="*/ f80 1 257175"/>
                <a:gd name="f109" fmla="*/ f81 1 390525"/>
                <a:gd name="f110" fmla="*/ f82 1 390525"/>
                <a:gd name="f111" fmla="*/ f83 1 390525"/>
                <a:gd name="f112" fmla="*/ f84 1 257175"/>
                <a:gd name="f113" fmla="*/ f85 1 390525"/>
                <a:gd name="f114" fmla="*/ f86 1 257175"/>
                <a:gd name="f115" fmla="*/ f87 1 257175"/>
                <a:gd name="f116" fmla="*/ f88 1 390525"/>
                <a:gd name="f117" fmla="*/ f53 1 f60"/>
                <a:gd name="f118" fmla="*/ f54 1 f60"/>
                <a:gd name="f119" fmla="*/ f53 1 f61"/>
                <a:gd name="f120" fmla="*/ f55 1 f61"/>
                <a:gd name="f121" fmla="*/ f90 1 f60"/>
                <a:gd name="f122" fmla="*/ f91 1 f61"/>
                <a:gd name="f123" fmla="*/ f92 1 f60"/>
                <a:gd name="f124" fmla="*/ f93 1 f61"/>
                <a:gd name="f125" fmla="*/ f94 1 f60"/>
                <a:gd name="f126" fmla="*/ f95 1 f61"/>
                <a:gd name="f127" fmla="*/ f96 1 f60"/>
                <a:gd name="f128" fmla="*/ f97 1 f61"/>
                <a:gd name="f129" fmla="*/ f98 1 f60"/>
                <a:gd name="f130" fmla="*/ f99 1 f61"/>
                <a:gd name="f131" fmla="*/ f100 1 f60"/>
                <a:gd name="f132" fmla="*/ f101 1 f61"/>
                <a:gd name="f133" fmla="*/ f102 1 f60"/>
                <a:gd name="f134" fmla="*/ f103 1 f60"/>
                <a:gd name="f135" fmla="*/ f104 1 f61"/>
                <a:gd name="f136" fmla="*/ f105 1 f60"/>
                <a:gd name="f137" fmla="*/ f106 1 f61"/>
                <a:gd name="f138" fmla="*/ f107 1 f60"/>
                <a:gd name="f139" fmla="*/ f108 1 f61"/>
                <a:gd name="f140" fmla="*/ f109 1 f60"/>
                <a:gd name="f141" fmla="*/ f110 1 f60"/>
                <a:gd name="f142" fmla="*/ f111 1 f60"/>
                <a:gd name="f143" fmla="*/ f112 1 f61"/>
                <a:gd name="f144" fmla="*/ f113 1 f60"/>
                <a:gd name="f145" fmla="*/ f114 1 f61"/>
                <a:gd name="f146" fmla="*/ f115 1 f61"/>
                <a:gd name="f147" fmla="*/ f116 1 f60"/>
                <a:gd name="f148" fmla="*/ f117 f51 1"/>
                <a:gd name="f149" fmla="*/ f118 f51 1"/>
                <a:gd name="f150" fmla="*/ f120 f52 1"/>
                <a:gd name="f151" fmla="*/ f119 f52 1"/>
                <a:gd name="f152" fmla="*/ f121 f51 1"/>
                <a:gd name="f153" fmla="*/ f122 f52 1"/>
                <a:gd name="f154" fmla="*/ f123 f51 1"/>
                <a:gd name="f155" fmla="*/ f124 f52 1"/>
                <a:gd name="f156" fmla="*/ f125 f51 1"/>
                <a:gd name="f157" fmla="*/ f126 f52 1"/>
                <a:gd name="f158" fmla="*/ f127 f51 1"/>
                <a:gd name="f159" fmla="*/ f128 f52 1"/>
                <a:gd name="f160" fmla="*/ f129 f51 1"/>
                <a:gd name="f161" fmla="*/ f130 f52 1"/>
                <a:gd name="f162" fmla="*/ f131 f51 1"/>
                <a:gd name="f163" fmla="*/ f132 f52 1"/>
                <a:gd name="f164" fmla="*/ f133 f51 1"/>
                <a:gd name="f165" fmla="*/ f134 f51 1"/>
                <a:gd name="f166" fmla="*/ f135 f52 1"/>
                <a:gd name="f167" fmla="*/ f136 f51 1"/>
                <a:gd name="f168" fmla="*/ f137 f52 1"/>
                <a:gd name="f169" fmla="*/ f138 f51 1"/>
                <a:gd name="f170" fmla="*/ f139 f52 1"/>
                <a:gd name="f171" fmla="*/ f140 f51 1"/>
                <a:gd name="f172" fmla="*/ f141 f51 1"/>
                <a:gd name="f173" fmla="*/ f142 f51 1"/>
                <a:gd name="f174" fmla="*/ f143 f52 1"/>
                <a:gd name="f175" fmla="*/ f144 f51 1"/>
                <a:gd name="f176" fmla="*/ f145 f52 1"/>
                <a:gd name="f177" fmla="*/ f146 f52 1"/>
                <a:gd name="f178" fmla="*/ f147 f51 1"/>
              </a:gdLst>
              <a:ahLst/>
              <a:cxnLst>
                <a:cxn ang="3cd4">
                  <a:pos x="hc" y="t"/>
                </a:cxn>
                <a:cxn ang="0">
                  <a:pos x="r" y="vc"/>
                </a:cxn>
                <a:cxn ang="cd4">
                  <a:pos x="hc" y="b"/>
                </a:cxn>
                <a:cxn ang="cd2">
                  <a:pos x="l" y="vc"/>
                </a:cxn>
                <a:cxn ang="f89">
                  <a:pos x="f152" y="f153"/>
                </a:cxn>
                <a:cxn ang="f89">
                  <a:pos x="f154" y="f155"/>
                </a:cxn>
                <a:cxn ang="f89">
                  <a:pos x="f156" y="f157"/>
                </a:cxn>
                <a:cxn ang="f89">
                  <a:pos x="f158" y="f159"/>
                </a:cxn>
                <a:cxn ang="f89">
                  <a:pos x="f160" y="f161"/>
                </a:cxn>
                <a:cxn ang="f89">
                  <a:pos x="f162" y="f163"/>
                </a:cxn>
                <a:cxn ang="f89">
                  <a:pos x="f164" y="f163"/>
                </a:cxn>
                <a:cxn ang="f89">
                  <a:pos x="f165" y="f166"/>
                </a:cxn>
                <a:cxn ang="f89">
                  <a:pos x="f167" y="f166"/>
                </a:cxn>
                <a:cxn ang="f89">
                  <a:pos x="f167" y="f168"/>
                </a:cxn>
                <a:cxn ang="f89">
                  <a:pos x="f169" y="f170"/>
                </a:cxn>
                <a:cxn ang="f89">
                  <a:pos x="f171" y="f170"/>
                </a:cxn>
                <a:cxn ang="f89">
                  <a:pos x="f172" y="f168"/>
                </a:cxn>
                <a:cxn ang="f89">
                  <a:pos x="f172" y="f153"/>
                </a:cxn>
                <a:cxn ang="f89">
                  <a:pos x="f152" y="f153"/>
                </a:cxn>
                <a:cxn ang="f89">
                  <a:pos x="f173" y="f174"/>
                </a:cxn>
                <a:cxn ang="f89">
                  <a:pos x="f175" y="f176"/>
                </a:cxn>
                <a:cxn ang="f89">
                  <a:pos x="f173" y="f177"/>
                </a:cxn>
                <a:cxn ang="f89">
                  <a:pos x="f178" y="f176"/>
                </a:cxn>
                <a:cxn ang="f89">
                  <a:pos x="f173" y="f174"/>
                </a:cxn>
              </a:cxnLst>
              <a:rect l="f148" t="f151" r="f149" b="f150"/>
              <a:pathLst>
                <a:path w="390525" h="257175">
                  <a:moveTo>
                    <a:pt x="f8" y="f9"/>
                  </a:moveTo>
                  <a:lnTo>
                    <a:pt x="f10" y="f11"/>
                  </a:lnTo>
                  <a:cubicBezTo>
                    <a:pt x="f12" y="f13"/>
                    <a:pt x="f14" y="f15"/>
                    <a:pt x="f16" y="f17"/>
                  </a:cubicBezTo>
                  <a:cubicBezTo>
                    <a:pt x="f18" y="f19"/>
                    <a:pt x="f20" y="f21"/>
                    <a:pt x="f22" y="f23"/>
                  </a:cubicBezTo>
                  <a:lnTo>
                    <a:pt x="f24" y="f25"/>
                  </a:lnTo>
                  <a:lnTo>
                    <a:pt x="f26" y="f27"/>
                  </a:lnTo>
                  <a:cubicBezTo>
                    <a:pt x="f28" y="f29"/>
                    <a:pt x="f30" y="f29"/>
                    <a:pt x="f31" y="f27"/>
                  </a:cubicBezTo>
                  <a:lnTo>
                    <a:pt x="f32" y="f33"/>
                  </a:lnTo>
                  <a:lnTo>
                    <a:pt x="f34" y="f33"/>
                  </a:lnTo>
                  <a:lnTo>
                    <a:pt x="f34" y="f35"/>
                  </a:lnTo>
                  <a:cubicBezTo>
                    <a:pt x="f34" y="f36"/>
                    <a:pt x="f37" y="f38"/>
                    <a:pt x="f39" y="f38"/>
                  </a:cubicBezTo>
                  <a:lnTo>
                    <a:pt x="f35" y="f38"/>
                  </a:lnTo>
                  <a:cubicBezTo>
                    <a:pt x="f36" y="f38"/>
                    <a:pt x="f38" y="f36"/>
                    <a:pt x="f38" y="f35"/>
                  </a:cubicBezTo>
                  <a:lnTo>
                    <a:pt x="f38" y="f9"/>
                  </a:lnTo>
                  <a:lnTo>
                    <a:pt x="f8" y="f9"/>
                  </a:lnTo>
                  <a:close/>
                  <a:moveTo>
                    <a:pt x="f40" y="f41"/>
                  </a:moveTo>
                  <a:cubicBezTo>
                    <a:pt x="f42" y="f41"/>
                    <a:pt x="f43" y="f44"/>
                    <a:pt x="f43" y="f45"/>
                  </a:cubicBezTo>
                  <a:cubicBezTo>
                    <a:pt x="f43" y="f46"/>
                    <a:pt x="f42" y="f47"/>
                    <a:pt x="f40" y="f47"/>
                  </a:cubicBezTo>
                  <a:cubicBezTo>
                    <a:pt x="f48" y="f47"/>
                    <a:pt x="f49" y="f46"/>
                    <a:pt x="f49" y="f45"/>
                  </a:cubicBezTo>
                  <a:cubicBezTo>
                    <a:pt x="f49" y="f44"/>
                    <a:pt x="f48" y="f41"/>
                    <a:pt x="f40" y="f41"/>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22" name="자유형: 도형 33">
              <a:extLst>
                <a:ext uri="{FF2B5EF4-FFF2-40B4-BE49-F238E27FC236}">
                  <a16:creationId xmlns:a16="http://schemas.microsoft.com/office/drawing/2014/main" id="{202A6BAD-584D-AD30-8E8D-694BC655C5CB}"/>
                </a:ext>
              </a:extLst>
            </p:cNvPr>
            <p:cNvSpPr/>
            <p:nvPr/>
          </p:nvSpPr>
          <p:spPr>
            <a:xfrm>
              <a:off x="2614607" y="3987186"/>
              <a:ext cx="32671" cy="32671"/>
            </a:xfrm>
            <a:custGeom>
              <a:avLst/>
              <a:gdLst>
                <a:gd name="f0" fmla="val 10800000"/>
                <a:gd name="f1" fmla="val 5400000"/>
                <a:gd name="f2" fmla="val 180"/>
                <a:gd name="f3" fmla="val w"/>
                <a:gd name="f4" fmla="val h"/>
                <a:gd name="f5" fmla="val 0"/>
                <a:gd name="f6" fmla="val 38100"/>
                <a:gd name="f7" fmla="val 22860"/>
                <a:gd name="f8" fmla="val 38576"/>
                <a:gd name="f9" fmla="val 31528"/>
                <a:gd name="f10" fmla="val 14192"/>
                <a:gd name="f11" fmla="val 7144"/>
                <a:gd name="f12" fmla="+- 0 0 -90"/>
                <a:gd name="f13" fmla="*/ f3 1 38100"/>
                <a:gd name="f14" fmla="*/ f4 1 38100"/>
                <a:gd name="f15" fmla="val f5"/>
                <a:gd name="f16" fmla="val f6"/>
                <a:gd name="f17" fmla="*/ f12 f0 1"/>
                <a:gd name="f18" fmla="+- f16 0 f15"/>
                <a:gd name="f19" fmla="*/ f17 1 f2"/>
                <a:gd name="f20" fmla="*/ f18 1 38100"/>
                <a:gd name="f21" fmla="*/ 22860 f18 1"/>
                <a:gd name="f22" fmla="*/ 38576 f18 1"/>
                <a:gd name="f23" fmla="*/ 7144 f18 1"/>
                <a:gd name="f24" fmla="+- f19 0 f1"/>
                <a:gd name="f25" fmla="*/ f21 1 38100"/>
                <a:gd name="f26" fmla="*/ f22 1 38100"/>
                <a:gd name="f27" fmla="*/ f23 1 38100"/>
                <a:gd name="f28" fmla="*/ f15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4 1"/>
                <a:gd name="f42" fmla="*/ f32 f13 1"/>
              </a:gdLst>
              <a:ahLst/>
              <a:cxnLst>
                <a:cxn ang="3cd4">
                  <a:pos x="hc" y="t"/>
                </a:cxn>
                <a:cxn ang="0">
                  <a:pos x="r" y="vc"/>
                </a:cxn>
                <a:cxn ang="cd4">
                  <a:pos x="hc" y="b"/>
                </a:cxn>
                <a:cxn ang="cd2">
                  <a:pos x="l" y="vc"/>
                </a:cxn>
                <a:cxn ang="f24">
                  <a:pos x="f37" y="f38"/>
                </a:cxn>
                <a:cxn ang="f24">
                  <a:pos x="f39" y="f40"/>
                </a:cxn>
                <a:cxn ang="f24">
                  <a:pos x="f37" y="f41"/>
                </a:cxn>
                <a:cxn ang="f24">
                  <a:pos x="f42" y="f40"/>
                </a:cxn>
                <a:cxn ang="f24">
                  <a:pos x="f37" y="f38"/>
                </a:cxn>
              </a:cxnLst>
              <a:rect l="f33" t="f36" r="f34" b="f35"/>
              <a:pathLst>
                <a:path w="38100" h="38100">
                  <a:moveTo>
                    <a:pt x="f7" y="f8"/>
                  </a:moveTo>
                  <a:cubicBezTo>
                    <a:pt x="f9" y="f8"/>
                    <a:pt x="f8" y="f9"/>
                    <a:pt x="f8" y="f7"/>
                  </a:cubicBezTo>
                  <a:cubicBezTo>
                    <a:pt x="f8" y="f10"/>
                    <a:pt x="f9" y="f11"/>
                    <a:pt x="f7" y="f11"/>
                  </a:cubicBezTo>
                  <a:cubicBezTo>
                    <a:pt x="f10" y="f11"/>
                    <a:pt x="f11" y="f10"/>
                    <a:pt x="f11" y="f7"/>
                  </a:cubicBezTo>
                  <a:cubicBezTo>
                    <a:pt x="f11" y="f9"/>
                    <a:pt x="f10" y="f8"/>
                    <a:pt x="f7" y="f8"/>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23" name="자유형: 도형 34">
              <a:extLst>
                <a:ext uri="{FF2B5EF4-FFF2-40B4-BE49-F238E27FC236}">
                  <a16:creationId xmlns:a16="http://schemas.microsoft.com/office/drawing/2014/main" id="{4D088B63-056B-AE42-4415-59DE94877FE8}"/>
                </a:ext>
              </a:extLst>
            </p:cNvPr>
            <p:cNvSpPr/>
            <p:nvPr/>
          </p:nvSpPr>
          <p:spPr>
            <a:xfrm>
              <a:off x="2480310" y="4037752"/>
              <a:ext cx="334917" cy="155201"/>
            </a:xfrm>
            <a:custGeom>
              <a:avLst/>
              <a:gdLst>
                <a:gd name="f0" fmla="val 10800000"/>
                <a:gd name="f1" fmla="val 5400000"/>
                <a:gd name="f2" fmla="val 180"/>
                <a:gd name="f3" fmla="val w"/>
                <a:gd name="f4" fmla="val h"/>
                <a:gd name="f5" fmla="val 0"/>
                <a:gd name="f6" fmla="val 390525"/>
                <a:gd name="f7" fmla="val 180975"/>
                <a:gd name="f8" fmla="val 376428"/>
                <a:gd name="f9" fmla="val 91726"/>
                <a:gd name="f10" fmla="val 373380"/>
                <a:gd name="f11" fmla="val 370618"/>
                <a:gd name="f12" fmla="val 90488"/>
                <a:gd name="f13" fmla="val 368618"/>
                <a:gd name="f14" fmla="val 88487"/>
                <a:gd name="f15" fmla="val 287274"/>
                <a:gd name="f16" fmla="val 7144"/>
                <a:gd name="f17" fmla="val 188786"/>
                <a:gd name="f18" fmla="val 105632"/>
                <a:gd name="f19" fmla="val 186785"/>
                <a:gd name="f20" fmla="val 107632"/>
                <a:gd name="f21" fmla="val 184214"/>
                <a:gd name="f22" fmla="val 108966"/>
                <a:gd name="f23" fmla="val 181356"/>
                <a:gd name="f24" fmla="val 109252"/>
                <a:gd name="f25" fmla="val 177832"/>
                <a:gd name="f26" fmla="val 109538"/>
                <a:gd name="f27" fmla="val 174498"/>
                <a:gd name="f28" fmla="val 108299"/>
                <a:gd name="f29" fmla="val 172021"/>
                <a:gd name="f30" fmla="val 105918"/>
                <a:gd name="f31" fmla="val 42863"/>
                <a:gd name="f32" fmla="val 27623"/>
                <a:gd name="f33" fmla="val 124206"/>
                <a:gd name="f34" fmla="val 25622"/>
                <a:gd name="f35" fmla="val 126206"/>
                <a:gd name="f36" fmla="val 22860"/>
                <a:gd name="f37" fmla="val 127445"/>
                <a:gd name="f38" fmla="val 19812"/>
                <a:gd name="f39" fmla="val 167069"/>
                <a:gd name="f40" fmla="val 174784"/>
                <a:gd name="f41" fmla="val 13335"/>
                <a:gd name="f42" fmla="val 21050"/>
                <a:gd name="f43" fmla="val 373666"/>
                <a:gd name="f44" fmla="val 381381"/>
                <a:gd name="f45" fmla="val 387572"/>
                <a:gd name="f46" fmla="val 91821"/>
                <a:gd name="f47" fmla="+- 0 0 -90"/>
                <a:gd name="f48" fmla="*/ f3 1 390525"/>
                <a:gd name="f49" fmla="*/ f4 1 180975"/>
                <a:gd name="f50" fmla="val f5"/>
                <a:gd name="f51" fmla="val f6"/>
                <a:gd name="f52" fmla="val f7"/>
                <a:gd name="f53" fmla="*/ f47 f0 1"/>
                <a:gd name="f54" fmla="+- f52 0 f50"/>
                <a:gd name="f55" fmla="+- f51 0 f50"/>
                <a:gd name="f56" fmla="*/ f53 1 f2"/>
                <a:gd name="f57" fmla="*/ f55 1 390525"/>
                <a:gd name="f58" fmla="*/ f54 1 180975"/>
                <a:gd name="f59" fmla="*/ 376428 f55 1"/>
                <a:gd name="f60" fmla="*/ 91726 f54 1"/>
                <a:gd name="f61" fmla="*/ 368618 f55 1"/>
                <a:gd name="f62" fmla="*/ 88487 f54 1"/>
                <a:gd name="f63" fmla="*/ 287274 f55 1"/>
                <a:gd name="f64" fmla="*/ 7144 f54 1"/>
                <a:gd name="f65" fmla="*/ 188786 f55 1"/>
                <a:gd name="f66" fmla="*/ 105632 f54 1"/>
                <a:gd name="f67" fmla="*/ 181356 f55 1"/>
                <a:gd name="f68" fmla="*/ 109252 f54 1"/>
                <a:gd name="f69" fmla="*/ 172021 f55 1"/>
                <a:gd name="f70" fmla="*/ 105918 f54 1"/>
                <a:gd name="f71" fmla="*/ 108966 f55 1"/>
                <a:gd name="f72" fmla="*/ 42863 f54 1"/>
                <a:gd name="f73" fmla="*/ 27623 f55 1"/>
                <a:gd name="f74" fmla="*/ 124206 f54 1"/>
                <a:gd name="f75" fmla="*/ 19812 f55 1"/>
                <a:gd name="f76" fmla="*/ 127445 f54 1"/>
                <a:gd name="f77" fmla="*/ 7144 f55 1"/>
                <a:gd name="f78" fmla="*/ 167069 f54 1"/>
                <a:gd name="f79" fmla="*/ 21050 f55 1"/>
                <a:gd name="f80" fmla="*/ 180975 f54 1"/>
                <a:gd name="f81" fmla="*/ 373666 f55 1"/>
                <a:gd name="f82" fmla="*/ 387572 f55 1"/>
                <a:gd name="f83" fmla="*/ 91821 f54 1"/>
                <a:gd name="f84" fmla="+- f56 0 f1"/>
                <a:gd name="f85" fmla="*/ f59 1 390525"/>
                <a:gd name="f86" fmla="*/ f60 1 180975"/>
                <a:gd name="f87" fmla="*/ f61 1 390525"/>
                <a:gd name="f88" fmla="*/ f62 1 180975"/>
                <a:gd name="f89" fmla="*/ f63 1 390525"/>
                <a:gd name="f90" fmla="*/ f64 1 180975"/>
                <a:gd name="f91" fmla="*/ f65 1 390525"/>
                <a:gd name="f92" fmla="*/ f66 1 180975"/>
                <a:gd name="f93" fmla="*/ f67 1 390525"/>
                <a:gd name="f94" fmla="*/ f68 1 180975"/>
                <a:gd name="f95" fmla="*/ f69 1 390525"/>
                <a:gd name="f96" fmla="*/ f70 1 180975"/>
                <a:gd name="f97" fmla="*/ f71 1 390525"/>
                <a:gd name="f98" fmla="*/ f72 1 180975"/>
                <a:gd name="f99" fmla="*/ f73 1 390525"/>
                <a:gd name="f100" fmla="*/ f74 1 180975"/>
                <a:gd name="f101" fmla="*/ f75 1 390525"/>
                <a:gd name="f102" fmla="*/ f76 1 180975"/>
                <a:gd name="f103" fmla="*/ f77 1 390525"/>
                <a:gd name="f104" fmla="*/ f78 1 180975"/>
                <a:gd name="f105" fmla="*/ f79 1 390525"/>
                <a:gd name="f106" fmla="*/ f80 1 180975"/>
                <a:gd name="f107" fmla="*/ f81 1 390525"/>
                <a:gd name="f108" fmla="*/ f82 1 390525"/>
                <a:gd name="f109" fmla="*/ f83 1 180975"/>
                <a:gd name="f110" fmla="*/ f50 1 f57"/>
                <a:gd name="f111" fmla="*/ f51 1 f57"/>
                <a:gd name="f112" fmla="*/ f50 1 f58"/>
                <a:gd name="f113" fmla="*/ f52 1 f58"/>
                <a:gd name="f114" fmla="*/ f85 1 f57"/>
                <a:gd name="f115" fmla="*/ f86 1 f58"/>
                <a:gd name="f116" fmla="*/ f87 1 f57"/>
                <a:gd name="f117" fmla="*/ f88 1 f58"/>
                <a:gd name="f118" fmla="*/ f89 1 f57"/>
                <a:gd name="f119" fmla="*/ f90 1 f58"/>
                <a:gd name="f120" fmla="*/ f91 1 f57"/>
                <a:gd name="f121" fmla="*/ f92 1 f58"/>
                <a:gd name="f122" fmla="*/ f93 1 f57"/>
                <a:gd name="f123" fmla="*/ f94 1 f58"/>
                <a:gd name="f124" fmla="*/ f95 1 f57"/>
                <a:gd name="f125" fmla="*/ f96 1 f58"/>
                <a:gd name="f126" fmla="*/ f97 1 f57"/>
                <a:gd name="f127" fmla="*/ f98 1 f58"/>
                <a:gd name="f128" fmla="*/ f99 1 f57"/>
                <a:gd name="f129" fmla="*/ f100 1 f58"/>
                <a:gd name="f130" fmla="*/ f101 1 f57"/>
                <a:gd name="f131" fmla="*/ f102 1 f58"/>
                <a:gd name="f132" fmla="*/ f103 1 f57"/>
                <a:gd name="f133" fmla="*/ f104 1 f58"/>
                <a:gd name="f134" fmla="*/ f105 1 f57"/>
                <a:gd name="f135" fmla="*/ f106 1 f58"/>
                <a:gd name="f136" fmla="*/ f107 1 f57"/>
                <a:gd name="f137" fmla="*/ f108 1 f57"/>
                <a:gd name="f138" fmla="*/ f109 1 f58"/>
                <a:gd name="f139" fmla="*/ f110 f48 1"/>
                <a:gd name="f140" fmla="*/ f111 f48 1"/>
                <a:gd name="f141" fmla="*/ f113 f49 1"/>
                <a:gd name="f142" fmla="*/ f112 f49 1"/>
                <a:gd name="f143" fmla="*/ f114 f48 1"/>
                <a:gd name="f144" fmla="*/ f115 f49 1"/>
                <a:gd name="f145" fmla="*/ f116 f48 1"/>
                <a:gd name="f146" fmla="*/ f117 f49 1"/>
                <a:gd name="f147" fmla="*/ f118 f48 1"/>
                <a:gd name="f148" fmla="*/ f119 f49 1"/>
                <a:gd name="f149" fmla="*/ f120 f48 1"/>
                <a:gd name="f150" fmla="*/ f121 f49 1"/>
                <a:gd name="f151" fmla="*/ f122 f48 1"/>
                <a:gd name="f152" fmla="*/ f123 f49 1"/>
                <a:gd name="f153" fmla="*/ f124 f48 1"/>
                <a:gd name="f154" fmla="*/ f125 f49 1"/>
                <a:gd name="f155" fmla="*/ f126 f48 1"/>
                <a:gd name="f156" fmla="*/ f127 f49 1"/>
                <a:gd name="f157" fmla="*/ f128 f48 1"/>
                <a:gd name="f158" fmla="*/ f129 f49 1"/>
                <a:gd name="f159" fmla="*/ f130 f48 1"/>
                <a:gd name="f160" fmla="*/ f131 f49 1"/>
                <a:gd name="f161" fmla="*/ f132 f48 1"/>
                <a:gd name="f162" fmla="*/ f133 f49 1"/>
                <a:gd name="f163" fmla="*/ f134 f48 1"/>
                <a:gd name="f164" fmla="*/ f135 f49 1"/>
                <a:gd name="f165" fmla="*/ f136 f48 1"/>
                <a:gd name="f166" fmla="*/ f137 f48 1"/>
                <a:gd name="f167" fmla="*/ f138 f49 1"/>
              </a:gdLst>
              <a:ahLst/>
              <a:cxnLst>
                <a:cxn ang="3cd4">
                  <a:pos x="hc" y="t"/>
                </a:cxn>
                <a:cxn ang="0">
                  <a:pos x="r" y="vc"/>
                </a:cxn>
                <a:cxn ang="cd4">
                  <a:pos x="hc" y="b"/>
                </a:cxn>
                <a:cxn ang="cd2">
                  <a:pos x="l" y="vc"/>
                </a:cxn>
                <a:cxn ang="f84">
                  <a:pos x="f143" y="f144"/>
                </a:cxn>
                <a:cxn ang="f84">
                  <a:pos x="f145" y="f146"/>
                </a:cxn>
                <a:cxn ang="f84">
                  <a:pos x="f147" y="f148"/>
                </a:cxn>
                <a:cxn ang="f84">
                  <a:pos x="f149" y="f150"/>
                </a:cxn>
                <a:cxn ang="f84">
                  <a:pos x="f151" y="f152"/>
                </a:cxn>
                <a:cxn ang="f84">
                  <a:pos x="f153" y="f154"/>
                </a:cxn>
                <a:cxn ang="f84">
                  <a:pos x="f155" y="f156"/>
                </a:cxn>
                <a:cxn ang="f84">
                  <a:pos x="f157" y="f158"/>
                </a:cxn>
                <a:cxn ang="f84">
                  <a:pos x="f159" y="f160"/>
                </a:cxn>
                <a:cxn ang="f84">
                  <a:pos x="f161" y="f160"/>
                </a:cxn>
                <a:cxn ang="f84">
                  <a:pos x="f161" y="f162"/>
                </a:cxn>
                <a:cxn ang="f84">
                  <a:pos x="f163" y="f164"/>
                </a:cxn>
                <a:cxn ang="f84">
                  <a:pos x="f165" y="f164"/>
                </a:cxn>
                <a:cxn ang="f84">
                  <a:pos x="f166" y="f162"/>
                </a:cxn>
                <a:cxn ang="f84">
                  <a:pos x="f166" y="f167"/>
                </a:cxn>
                <a:cxn ang="f84">
                  <a:pos x="f143" y="f167"/>
                </a:cxn>
              </a:cxnLst>
              <a:rect l="f139" t="f142" r="f140" b="f141"/>
              <a:pathLst>
                <a:path w="390525" h="180975">
                  <a:moveTo>
                    <a:pt x="f8" y="f9"/>
                  </a:moveTo>
                  <a:cubicBezTo>
                    <a:pt x="f10" y="f9"/>
                    <a:pt x="f11" y="f12"/>
                    <a:pt x="f13" y="f14"/>
                  </a:cubicBezTo>
                  <a:lnTo>
                    <a:pt x="f15" y="f16"/>
                  </a:lnTo>
                  <a:lnTo>
                    <a:pt x="f17" y="f18"/>
                  </a:lnTo>
                  <a:cubicBezTo>
                    <a:pt x="f19" y="f20"/>
                    <a:pt x="f21" y="f22"/>
                    <a:pt x="f23" y="f24"/>
                  </a:cubicBezTo>
                  <a:cubicBezTo>
                    <a:pt x="f25" y="f26"/>
                    <a:pt x="f27" y="f28"/>
                    <a:pt x="f29" y="f30"/>
                  </a:cubicBezTo>
                  <a:lnTo>
                    <a:pt x="f22" y="f31"/>
                  </a:lnTo>
                  <a:lnTo>
                    <a:pt x="f32" y="f33"/>
                  </a:lnTo>
                  <a:cubicBezTo>
                    <a:pt x="f34" y="f35"/>
                    <a:pt x="f36" y="f37"/>
                    <a:pt x="f38" y="f37"/>
                  </a:cubicBezTo>
                  <a:lnTo>
                    <a:pt x="f16" y="f37"/>
                  </a:lnTo>
                  <a:lnTo>
                    <a:pt x="f16" y="f39"/>
                  </a:lnTo>
                  <a:cubicBezTo>
                    <a:pt x="f16" y="f40"/>
                    <a:pt x="f41" y="f7"/>
                    <a:pt x="f42" y="f7"/>
                  </a:cubicBezTo>
                  <a:lnTo>
                    <a:pt x="f43" y="f7"/>
                  </a:lnTo>
                  <a:cubicBezTo>
                    <a:pt x="f44" y="f7"/>
                    <a:pt x="f45" y="f40"/>
                    <a:pt x="f45" y="f39"/>
                  </a:cubicBezTo>
                  <a:lnTo>
                    <a:pt x="f45" y="f46"/>
                  </a:lnTo>
                  <a:lnTo>
                    <a:pt x="f8" y="f46"/>
                  </a:ln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grpSp>
      <p:sp>
        <p:nvSpPr>
          <p:cNvPr id="24" name="직사각형 35">
            <a:extLst>
              <a:ext uri="{FF2B5EF4-FFF2-40B4-BE49-F238E27FC236}">
                <a16:creationId xmlns:a16="http://schemas.microsoft.com/office/drawing/2014/main" id="{2EEEAD31-00E8-B22F-731E-6E4B0558575F}"/>
              </a:ext>
            </a:extLst>
          </p:cNvPr>
          <p:cNvSpPr/>
          <p:nvPr/>
        </p:nvSpPr>
        <p:spPr>
          <a:xfrm>
            <a:off x="4878580" y="1598261"/>
            <a:ext cx="2102159"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Lorem ipsum</a:t>
            </a:r>
          </a:p>
        </p:txBody>
      </p:sp>
      <p:sp>
        <p:nvSpPr>
          <p:cNvPr id="25" name="직사각형 36">
            <a:extLst>
              <a:ext uri="{FF2B5EF4-FFF2-40B4-BE49-F238E27FC236}">
                <a16:creationId xmlns:a16="http://schemas.microsoft.com/office/drawing/2014/main" id="{0EFCB0DA-E44A-EB59-3585-6D11203CE6A1}"/>
              </a:ext>
            </a:extLst>
          </p:cNvPr>
          <p:cNvSpPr/>
          <p:nvPr/>
        </p:nvSpPr>
        <p:spPr>
          <a:xfrm>
            <a:off x="4878580" y="1905390"/>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Arial"/>
              </a:rPr>
              <a:t>Lorem ipsum dolor sit amet, consectetur adipisicing elit, sed do eiusmod tempor</a:t>
            </a:r>
          </a:p>
        </p:txBody>
      </p:sp>
      <p:sp>
        <p:nvSpPr>
          <p:cNvPr id="26" name="타원 37">
            <a:extLst>
              <a:ext uri="{FF2B5EF4-FFF2-40B4-BE49-F238E27FC236}">
                <a16:creationId xmlns:a16="http://schemas.microsoft.com/office/drawing/2014/main" id="{1547009B-F71A-8C0E-5A8B-0AB3CC23DC1A}"/>
              </a:ext>
            </a:extLst>
          </p:cNvPr>
          <p:cNvSpPr/>
          <p:nvPr/>
        </p:nvSpPr>
        <p:spPr>
          <a:xfrm>
            <a:off x="4086453" y="1609536"/>
            <a:ext cx="698839" cy="6988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6E6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C0434"/>
              </a:solidFill>
              <a:uFillTx/>
              <a:latin typeface="Arial"/>
              <a:ea typeface="Arial"/>
              <a:cs typeface="Arial"/>
            </a:endParaRPr>
          </a:p>
        </p:txBody>
      </p:sp>
      <p:grpSp>
        <p:nvGrpSpPr>
          <p:cNvPr id="27" name="그룹 38">
            <a:extLst>
              <a:ext uri="{FF2B5EF4-FFF2-40B4-BE49-F238E27FC236}">
                <a16:creationId xmlns:a16="http://schemas.microsoft.com/office/drawing/2014/main" id="{9A3C62C4-74E9-B655-2A78-5AB1E4AF65DD}"/>
              </a:ext>
            </a:extLst>
          </p:cNvPr>
          <p:cNvGrpSpPr/>
          <p:nvPr/>
        </p:nvGrpSpPr>
        <p:grpSpPr>
          <a:xfrm>
            <a:off x="4268419" y="1791492"/>
            <a:ext cx="334917" cy="334917"/>
            <a:chOff x="4268419" y="1791492"/>
            <a:chExt cx="334917" cy="334917"/>
          </a:xfrm>
        </p:grpSpPr>
        <p:sp>
          <p:nvSpPr>
            <p:cNvPr id="28" name="자유형: 도형 39">
              <a:extLst>
                <a:ext uri="{FF2B5EF4-FFF2-40B4-BE49-F238E27FC236}">
                  <a16:creationId xmlns:a16="http://schemas.microsoft.com/office/drawing/2014/main" id="{65E070A0-8295-E5F8-C4C9-C760EF0A2984}"/>
                </a:ext>
              </a:extLst>
            </p:cNvPr>
            <p:cNvSpPr/>
            <p:nvPr/>
          </p:nvSpPr>
          <p:spPr>
            <a:xfrm>
              <a:off x="4268419" y="1791492"/>
              <a:ext cx="334917" cy="334917"/>
            </a:xfrm>
            <a:custGeom>
              <a:avLst/>
              <a:gdLst>
                <a:gd name="f0" fmla="val 10800000"/>
                <a:gd name="f1" fmla="val 5400000"/>
                <a:gd name="f2" fmla="val 180"/>
                <a:gd name="f3" fmla="val w"/>
                <a:gd name="f4" fmla="val h"/>
                <a:gd name="f5" fmla="val 0"/>
                <a:gd name="f6" fmla="val 390525"/>
                <a:gd name="f7" fmla="val 346520"/>
                <a:gd name="f8" fmla="val 7144"/>
                <a:gd name="f9" fmla="val 48101"/>
                <a:gd name="f10" fmla="val 25432"/>
                <a:gd name="f11" fmla="val 25527"/>
                <a:gd name="f12" fmla="val 346519"/>
                <a:gd name="f13" fmla="val 369189"/>
                <a:gd name="f14" fmla="val 387477"/>
                <a:gd name="f15" fmla="val 369094"/>
                <a:gd name="f16" fmla="val 387572"/>
                <a:gd name="f17" fmla="val 308420"/>
                <a:gd name="f18" fmla="val 70009"/>
                <a:gd name="f19" fmla="val 310515"/>
                <a:gd name="f20" fmla="val 67913"/>
                <a:gd name="f21" fmla="val 313373"/>
                <a:gd name="f22" fmla="val 66770"/>
                <a:gd name="f23" fmla="val 316325"/>
                <a:gd name="f24" fmla="val 319278"/>
                <a:gd name="f25" fmla="val 322136"/>
                <a:gd name="f26" fmla="val 324231"/>
                <a:gd name="f27" fmla="val 326326"/>
                <a:gd name="f28" fmla="val 72104"/>
                <a:gd name="f29" fmla="val 327470"/>
                <a:gd name="f30" fmla="val 74962"/>
                <a:gd name="f31" fmla="val 77914"/>
                <a:gd name="f32" fmla="val 80867"/>
                <a:gd name="f33" fmla="val 83725"/>
                <a:gd name="f34" fmla="val 85820"/>
                <a:gd name="f35" fmla="val 87916"/>
                <a:gd name="f36" fmla="val 89059"/>
                <a:gd name="f37" fmla="val 306324"/>
                <a:gd name="f38" fmla="val 305181"/>
                <a:gd name="f39" fmla="val 306419"/>
                <a:gd name="f40" fmla="val 248793"/>
                <a:gd name="f41" fmla="val 250889"/>
                <a:gd name="f42" fmla="val 253746"/>
                <a:gd name="f43" fmla="val 256699"/>
                <a:gd name="f44" fmla="val 259652"/>
                <a:gd name="f45" fmla="val 262509"/>
                <a:gd name="f46" fmla="val 264605"/>
                <a:gd name="f47" fmla="val 266700"/>
                <a:gd name="f48" fmla="val 267843"/>
                <a:gd name="f49" fmla="val 246698"/>
                <a:gd name="f50" fmla="val 245555"/>
                <a:gd name="f51" fmla="val 189071"/>
                <a:gd name="f52" fmla="val 191167"/>
                <a:gd name="f53" fmla="val 194024"/>
                <a:gd name="f54" fmla="val 196977"/>
                <a:gd name="f55" fmla="val 199930"/>
                <a:gd name="f56" fmla="val 202787"/>
                <a:gd name="f57" fmla="val 204883"/>
                <a:gd name="f58" fmla="val 206978"/>
                <a:gd name="f59" fmla="val 208121"/>
                <a:gd name="f60" fmla="val 186976"/>
                <a:gd name="f61" fmla="val 185833"/>
                <a:gd name="f62" fmla="val 77629"/>
                <a:gd name="f63" fmla="val 66580"/>
                <a:gd name="f64" fmla="val 137065"/>
                <a:gd name="f65" fmla="val 142780"/>
                <a:gd name="f66" fmla="val 147828"/>
                <a:gd name="f67" fmla="val 70771"/>
                <a:gd name="f68" fmla="val 148400"/>
                <a:gd name="f69" fmla="val 76486"/>
                <a:gd name="f70" fmla="val 149162"/>
                <a:gd name="f71" fmla="val 83248"/>
                <a:gd name="f72" fmla="val 143923"/>
                <a:gd name="f73" fmla="val 88868"/>
                <a:gd name="f74" fmla="val 137351"/>
                <a:gd name="f75" fmla="val 77915"/>
                <a:gd name="f76" fmla="val 72200"/>
                <a:gd name="f77" fmla="val 67151"/>
                <a:gd name="f78" fmla="val 84677"/>
                <a:gd name="f79" fmla="val 78962"/>
                <a:gd name="f80" fmla="val 65818"/>
                <a:gd name="f81" fmla="val 72199"/>
                <a:gd name="f82" fmla="val 71057"/>
                <a:gd name="f83" fmla="val 365188"/>
                <a:gd name="f84" fmla="val 37814"/>
                <a:gd name="f85" fmla="val 29432"/>
                <a:gd name="f86" fmla="val 356806"/>
                <a:gd name="f87" fmla="val 148971"/>
                <a:gd name="f88" fmla="val 365284"/>
                <a:gd name="f89" fmla="val 356902"/>
                <a:gd name="f90" fmla="+- 0 0 -90"/>
                <a:gd name="f91" fmla="*/ f3 1 390525"/>
                <a:gd name="f92" fmla="*/ f4 1 390525"/>
                <a:gd name="f93" fmla="val f5"/>
                <a:gd name="f94" fmla="val f6"/>
                <a:gd name="f95" fmla="*/ f90 f0 1"/>
                <a:gd name="f96" fmla="+- f94 0 f93"/>
                <a:gd name="f97" fmla="*/ f95 1 f2"/>
                <a:gd name="f98" fmla="*/ f96 1 390525"/>
                <a:gd name="f99" fmla="*/ 346520 f96 1"/>
                <a:gd name="f100" fmla="*/ 7144 f96 1"/>
                <a:gd name="f101" fmla="*/ 48101 f96 1"/>
                <a:gd name="f102" fmla="*/ 346519 f96 1"/>
                <a:gd name="f103" fmla="*/ 387477 f96 1"/>
                <a:gd name="f104" fmla="*/ 308420 f96 1"/>
                <a:gd name="f105" fmla="*/ 70009 f96 1"/>
                <a:gd name="f106" fmla="*/ 316325 f96 1"/>
                <a:gd name="f107" fmla="*/ 66770 f96 1"/>
                <a:gd name="f108" fmla="*/ 324231 f96 1"/>
                <a:gd name="f109" fmla="*/ 327470 f96 1"/>
                <a:gd name="f110" fmla="*/ 77914 f96 1"/>
                <a:gd name="f111" fmla="*/ 85820 f96 1"/>
                <a:gd name="f112" fmla="*/ 89059 f96 1"/>
                <a:gd name="f113" fmla="*/ 305181 f96 1"/>
                <a:gd name="f114" fmla="*/ 248793 f96 1"/>
                <a:gd name="f115" fmla="*/ 256699 f96 1"/>
                <a:gd name="f116" fmla="*/ 264605 f96 1"/>
                <a:gd name="f117" fmla="*/ 267843 f96 1"/>
                <a:gd name="f118" fmla="*/ 245555 f96 1"/>
                <a:gd name="f119" fmla="*/ 189071 f96 1"/>
                <a:gd name="f120" fmla="*/ 196977 f96 1"/>
                <a:gd name="f121" fmla="*/ 204883 f96 1"/>
                <a:gd name="f122" fmla="*/ 208121 f96 1"/>
                <a:gd name="f123" fmla="*/ 185833 f96 1"/>
                <a:gd name="f124" fmla="*/ 77629 f96 1"/>
                <a:gd name="f125" fmla="*/ 66580 f96 1"/>
                <a:gd name="f126" fmla="*/ 137065 f96 1"/>
                <a:gd name="f127" fmla="*/ 148400 f96 1"/>
                <a:gd name="f128" fmla="*/ 76486 f96 1"/>
                <a:gd name="f129" fmla="*/ 137351 f96 1"/>
                <a:gd name="f130" fmla="*/ 88868 f96 1"/>
                <a:gd name="f131" fmla="*/ 77915 f96 1"/>
                <a:gd name="f132" fmla="*/ 78962 f96 1"/>
                <a:gd name="f133" fmla="*/ 365188 f96 1"/>
                <a:gd name="f134" fmla="*/ 29432 f96 1"/>
                <a:gd name="f135" fmla="*/ 148971 f96 1"/>
                <a:gd name="f136" fmla="*/ 365284 f96 1"/>
                <a:gd name="f137" fmla="+- f97 0 f1"/>
                <a:gd name="f138" fmla="*/ f99 1 390525"/>
                <a:gd name="f139" fmla="*/ f100 1 390525"/>
                <a:gd name="f140" fmla="*/ f101 1 390525"/>
                <a:gd name="f141" fmla="*/ f102 1 390525"/>
                <a:gd name="f142" fmla="*/ f103 1 390525"/>
                <a:gd name="f143" fmla="*/ f104 1 390525"/>
                <a:gd name="f144" fmla="*/ f105 1 390525"/>
                <a:gd name="f145" fmla="*/ f106 1 390525"/>
                <a:gd name="f146" fmla="*/ f107 1 390525"/>
                <a:gd name="f147" fmla="*/ f108 1 390525"/>
                <a:gd name="f148" fmla="*/ f109 1 390525"/>
                <a:gd name="f149" fmla="*/ f110 1 390525"/>
                <a:gd name="f150" fmla="*/ f111 1 390525"/>
                <a:gd name="f151" fmla="*/ f112 1 390525"/>
                <a:gd name="f152" fmla="*/ f113 1 390525"/>
                <a:gd name="f153" fmla="*/ f114 1 390525"/>
                <a:gd name="f154" fmla="*/ f115 1 390525"/>
                <a:gd name="f155" fmla="*/ f116 1 390525"/>
                <a:gd name="f156" fmla="*/ f117 1 390525"/>
                <a:gd name="f157" fmla="*/ f118 1 390525"/>
                <a:gd name="f158" fmla="*/ f119 1 390525"/>
                <a:gd name="f159" fmla="*/ f120 1 390525"/>
                <a:gd name="f160" fmla="*/ f121 1 390525"/>
                <a:gd name="f161" fmla="*/ f122 1 390525"/>
                <a:gd name="f162" fmla="*/ f123 1 390525"/>
                <a:gd name="f163" fmla="*/ f124 1 390525"/>
                <a:gd name="f164" fmla="*/ f125 1 390525"/>
                <a:gd name="f165" fmla="*/ f126 1 390525"/>
                <a:gd name="f166" fmla="*/ f127 1 390525"/>
                <a:gd name="f167" fmla="*/ f128 1 390525"/>
                <a:gd name="f168" fmla="*/ f129 1 390525"/>
                <a:gd name="f169" fmla="*/ f130 1 390525"/>
                <a:gd name="f170" fmla="*/ f131 1 390525"/>
                <a:gd name="f171" fmla="*/ f132 1 390525"/>
                <a:gd name="f172" fmla="*/ f133 1 390525"/>
                <a:gd name="f173" fmla="*/ f134 1 390525"/>
                <a:gd name="f174" fmla="*/ f135 1 390525"/>
                <a:gd name="f175" fmla="*/ f136 1 390525"/>
                <a:gd name="f176" fmla="*/ f93 1 f98"/>
                <a:gd name="f177" fmla="*/ f94 1 f98"/>
                <a:gd name="f178" fmla="*/ f138 1 f98"/>
                <a:gd name="f179" fmla="*/ f139 1 f98"/>
                <a:gd name="f180" fmla="*/ f140 1 f98"/>
                <a:gd name="f181" fmla="*/ f141 1 f98"/>
                <a:gd name="f182" fmla="*/ f142 1 f98"/>
                <a:gd name="f183" fmla="*/ f143 1 f98"/>
                <a:gd name="f184" fmla="*/ f144 1 f98"/>
                <a:gd name="f185" fmla="*/ f145 1 f98"/>
                <a:gd name="f186" fmla="*/ f146 1 f98"/>
                <a:gd name="f187" fmla="*/ f147 1 f98"/>
                <a:gd name="f188" fmla="*/ f148 1 f98"/>
                <a:gd name="f189" fmla="*/ f149 1 f98"/>
                <a:gd name="f190" fmla="*/ f150 1 f98"/>
                <a:gd name="f191" fmla="*/ f151 1 f98"/>
                <a:gd name="f192" fmla="*/ f152 1 f98"/>
                <a:gd name="f193" fmla="*/ f153 1 f98"/>
                <a:gd name="f194" fmla="*/ f154 1 f98"/>
                <a:gd name="f195" fmla="*/ f155 1 f98"/>
                <a:gd name="f196" fmla="*/ f156 1 f98"/>
                <a:gd name="f197" fmla="*/ f157 1 f98"/>
                <a:gd name="f198" fmla="*/ f158 1 f98"/>
                <a:gd name="f199" fmla="*/ f159 1 f98"/>
                <a:gd name="f200" fmla="*/ f160 1 f98"/>
                <a:gd name="f201" fmla="*/ f161 1 f98"/>
                <a:gd name="f202" fmla="*/ f162 1 f98"/>
                <a:gd name="f203" fmla="*/ f163 1 f98"/>
                <a:gd name="f204" fmla="*/ f164 1 f98"/>
                <a:gd name="f205" fmla="*/ f165 1 f98"/>
                <a:gd name="f206" fmla="*/ f166 1 f98"/>
                <a:gd name="f207" fmla="*/ f167 1 f98"/>
                <a:gd name="f208" fmla="*/ f168 1 f98"/>
                <a:gd name="f209" fmla="*/ f169 1 f98"/>
                <a:gd name="f210" fmla="*/ f170 1 f98"/>
                <a:gd name="f211" fmla="*/ f171 1 f98"/>
                <a:gd name="f212" fmla="*/ f172 1 f98"/>
                <a:gd name="f213" fmla="*/ f173 1 f98"/>
                <a:gd name="f214" fmla="*/ f174 1 f98"/>
                <a:gd name="f215" fmla="*/ f175 1 f98"/>
                <a:gd name="f216" fmla="*/ f176 f91 1"/>
                <a:gd name="f217" fmla="*/ f177 f91 1"/>
                <a:gd name="f218" fmla="*/ f177 f92 1"/>
                <a:gd name="f219" fmla="*/ f176 f92 1"/>
                <a:gd name="f220" fmla="*/ f178 f91 1"/>
                <a:gd name="f221" fmla="*/ f179 f92 1"/>
                <a:gd name="f222" fmla="*/ f180 f91 1"/>
                <a:gd name="f223" fmla="*/ f179 f91 1"/>
                <a:gd name="f224" fmla="*/ f180 f92 1"/>
                <a:gd name="f225" fmla="*/ f181 f92 1"/>
                <a:gd name="f226" fmla="*/ f182 f92 1"/>
                <a:gd name="f227" fmla="*/ f182 f91 1"/>
                <a:gd name="f228" fmla="*/ f183 f91 1"/>
                <a:gd name="f229" fmla="*/ f184 f92 1"/>
                <a:gd name="f230" fmla="*/ f185 f91 1"/>
                <a:gd name="f231" fmla="*/ f186 f92 1"/>
                <a:gd name="f232" fmla="*/ f187 f91 1"/>
                <a:gd name="f233" fmla="*/ f188 f91 1"/>
                <a:gd name="f234" fmla="*/ f189 f92 1"/>
                <a:gd name="f235" fmla="*/ f190 f92 1"/>
                <a:gd name="f236" fmla="*/ f191 f92 1"/>
                <a:gd name="f237" fmla="*/ f192 f91 1"/>
                <a:gd name="f238" fmla="*/ f193 f91 1"/>
                <a:gd name="f239" fmla="*/ f194 f91 1"/>
                <a:gd name="f240" fmla="*/ f195 f91 1"/>
                <a:gd name="f241" fmla="*/ f196 f91 1"/>
                <a:gd name="f242" fmla="*/ f197 f91 1"/>
                <a:gd name="f243" fmla="*/ f198 f91 1"/>
                <a:gd name="f244" fmla="*/ f199 f91 1"/>
                <a:gd name="f245" fmla="*/ f200 f91 1"/>
                <a:gd name="f246" fmla="*/ f201 f91 1"/>
                <a:gd name="f247" fmla="*/ f202 f91 1"/>
                <a:gd name="f248" fmla="*/ f203 f91 1"/>
                <a:gd name="f249" fmla="*/ f204 f92 1"/>
                <a:gd name="f250" fmla="*/ f205 f91 1"/>
                <a:gd name="f251" fmla="*/ f206 f91 1"/>
                <a:gd name="f252" fmla="*/ f207 f92 1"/>
                <a:gd name="f253" fmla="*/ f208 f91 1"/>
                <a:gd name="f254" fmla="*/ f209 f92 1"/>
                <a:gd name="f255" fmla="*/ f210 f91 1"/>
                <a:gd name="f256" fmla="*/ f204 f91 1"/>
                <a:gd name="f257" fmla="*/ f211 f92 1"/>
                <a:gd name="f258" fmla="*/ f212 f92 1"/>
                <a:gd name="f259" fmla="*/ f213 f91 1"/>
                <a:gd name="f260" fmla="*/ f214 f92 1"/>
                <a:gd name="f261" fmla="*/ f215 f91 1"/>
              </a:gdLst>
              <a:ahLst/>
              <a:cxnLst>
                <a:cxn ang="3cd4">
                  <a:pos x="hc" y="t"/>
                </a:cxn>
                <a:cxn ang="0">
                  <a:pos x="r" y="vc"/>
                </a:cxn>
                <a:cxn ang="cd4">
                  <a:pos x="hc" y="b"/>
                </a:cxn>
                <a:cxn ang="cd2">
                  <a:pos x="l" y="vc"/>
                </a:cxn>
                <a:cxn ang="f137">
                  <a:pos x="f220" y="f221"/>
                </a:cxn>
                <a:cxn ang="f137">
                  <a:pos x="f222" y="f221"/>
                </a:cxn>
                <a:cxn ang="f137">
                  <a:pos x="f223" y="f224"/>
                </a:cxn>
                <a:cxn ang="f137">
                  <a:pos x="f223" y="f225"/>
                </a:cxn>
                <a:cxn ang="f137">
                  <a:pos x="f222" y="f226"/>
                </a:cxn>
                <a:cxn ang="f137">
                  <a:pos x="f220" y="f226"/>
                </a:cxn>
                <a:cxn ang="f137">
                  <a:pos x="f227" y="f225"/>
                </a:cxn>
                <a:cxn ang="f137">
                  <a:pos x="f227" y="f224"/>
                </a:cxn>
                <a:cxn ang="f137">
                  <a:pos x="f220" y="f221"/>
                </a:cxn>
                <a:cxn ang="f137">
                  <a:pos x="f228" y="f229"/>
                </a:cxn>
                <a:cxn ang="f137">
                  <a:pos x="f230" y="f231"/>
                </a:cxn>
                <a:cxn ang="f137">
                  <a:pos x="f232" y="f229"/>
                </a:cxn>
                <a:cxn ang="f137">
                  <a:pos x="f233" y="f234"/>
                </a:cxn>
                <a:cxn ang="f137">
                  <a:pos x="f232" y="f235"/>
                </a:cxn>
                <a:cxn ang="f137">
                  <a:pos x="f230" y="f236"/>
                </a:cxn>
                <a:cxn ang="f137">
                  <a:pos x="f228" y="f235"/>
                </a:cxn>
                <a:cxn ang="f137">
                  <a:pos x="f237" y="f234"/>
                </a:cxn>
                <a:cxn ang="f137">
                  <a:pos x="f228" y="f229"/>
                </a:cxn>
                <a:cxn ang="f137">
                  <a:pos x="f238" y="f229"/>
                </a:cxn>
                <a:cxn ang="f137">
                  <a:pos x="f239" y="f231"/>
                </a:cxn>
                <a:cxn ang="f137">
                  <a:pos x="f240" y="f229"/>
                </a:cxn>
                <a:cxn ang="f137">
                  <a:pos x="f241" y="f234"/>
                </a:cxn>
                <a:cxn ang="f137">
                  <a:pos x="f240" y="f235"/>
                </a:cxn>
                <a:cxn ang="f137">
                  <a:pos x="f239" y="f236"/>
                </a:cxn>
                <a:cxn ang="f137">
                  <a:pos x="f238" y="f235"/>
                </a:cxn>
                <a:cxn ang="f137">
                  <a:pos x="f242" y="f234"/>
                </a:cxn>
                <a:cxn ang="f137">
                  <a:pos x="f238" y="f229"/>
                </a:cxn>
                <a:cxn ang="f137">
                  <a:pos x="f243" y="f229"/>
                </a:cxn>
                <a:cxn ang="f137">
                  <a:pos x="f244" y="f231"/>
                </a:cxn>
                <a:cxn ang="f137">
                  <a:pos x="f245" y="f229"/>
                </a:cxn>
                <a:cxn ang="f137">
                  <a:pos x="f246" y="f234"/>
                </a:cxn>
                <a:cxn ang="f137">
                  <a:pos x="f245" y="f235"/>
                </a:cxn>
                <a:cxn ang="f137">
                  <a:pos x="f244" y="f236"/>
                </a:cxn>
                <a:cxn ang="f137">
                  <a:pos x="f243" y="f235"/>
                </a:cxn>
                <a:cxn ang="f137">
                  <a:pos x="f247" y="f234"/>
                </a:cxn>
                <a:cxn ang="f137">
                  <a:pos x="f243" y="f229"/>
                </a:cxn>
                <a:cxn ang="f137">
                  <a:pos x="f248" y="f249"/>
                </a:cxn>
                <a:cxn ang="f137">
                  <a:pos x="f250" y="f249"/>
                </a:cxn>
                <a:cxn ang="f137">
                  <a:pos x="f251" y="f252"/>
                </a:cxn>
                <a:cxn ang="f137">
                  <a:pos x="f253" y="f254"/>
                </a:cxn>
                <a:cxn ang="f137">
                  <a:pos x="f255" y="f254"/>
                </a:cxn>
                <a:cxn ang="f137">
                  <a:pos x="f256" y="f257"/>
                </a:cxn>
                <a:cxn ang="f137">
                  <a:pos x="f248" y="f249"/>
                </a:cxn>
                <a:cxn ang="f137">
                  <a:pos x="f220" y="f258"/>
                </a:cxn>
                <a:cxn ang="f137">
                  <a:pos x="f222" y="f258"/>
                </a:cxn>
                <a:cxn ang="f137">
                  <a:pos x="f259" y="f225"/>
                </a:cxn>
                <a:cxn ang="f137">
                  <a:pos x="f259" y="f260"/>
                </a:cxn>
                <a:cxn ang="f137">
                  <a:pos x="f261" y="f260"/>
                </a:cxn>
                <a:cxn ang="f137">
                  <a:pos x="f261" y="f225"/>
                </a:cxn>
                <a:cxn ang="f137">
                  <a:pos x="f220" y="f258"/>
                </a:cxn>
              </a:cxnLst>
              <a:rect l="f216" t="f219" r="f217" b="f218"/>
              <a:pathLst>
                <a:path w="390525" h="390525">
                  <a:moveTo>
                    <a:pt x="f7" y="f8"/>
                  </a:moveTo>
                  <a:lnTo>
                    <a:pt x="f9" y="f8"/>
                  </a:lnTo>
                  <a:cubicBezTo>
                    <a:pt x="f10" y="f8"/>
                    <a:pt x="f8" y="f11"/>
                    <a:pt x="f8" y="f9"/>
                  </a:cubicBezTo>
                  <a:lnTo>
                    <a:pt x="f8" y="f12"/>
                  </a:lnTo>
                  <a:cubicBezTo>
                    <a:pt x="f8" y="f13"/>
                    <a:pt x="f11" y="f14"/>
                    <a:pt x="f9" y="f14"/>
                  </a:cubicBezTo>
                  <a:lnTo>
                    <a:pt x="f7" y="f14"/>
                  </a:lnTo>
                  <a:cubicBezTo>
                    <a:pt x="f13" y="f14"/>
                    <a:pt x="f14" y="f15"/>
                    <a:pt x="f14" y="f12"/>
                  </a:cubicBezTo>
                  <a:lnTo>
                    <a:pt x="f14" y="f9"/>
                  </a:lnTo>
                  <a:cubicBezTo>
                    <a:pt x="f16" y="f10"/>
                    <a:pt x="f13" y="f8"/>
                    <a:pt x="f7" y="f8"/>
                  </a:cubicBezTo>
                  <a:close/>
                  <a:moveTo>
                    <a:pt x="f17" y="f18"/>
                  </a:moveTo>
                  <a:cubicBezTo>
                    <a:pt x="f19" y="f20"/>
                    <a:pt x="f21" y="f22"/>
                    <a:pt x="f23" y="f22"/>
                  </a:cubicBezTo>
                  <a:cubicBezTo>
                    <a:pt x="f24" y="f22"/>
                    <a:pt x="f25" y="f20"/>
                    <a:pt x="f26" y="f18"/>
                  </a:cubicBezTo>
                  <a:cubicBezTo>
                    <a:pt x="f27" y="f28"/>
                    <a:pt x="f29" y="f30"/>
                    <a:pt x="f29" y="f31"/>
                  </a:cubicBezTo>
                  <a:cubicBezTo>
                    <a:pt x="f29" y="f32"/>
                    <a:pt x="f27" y="f33"/>
                    <a:pt x="f26" y="f34"/>
                  </a:cubicBezTo>
                  <a:cubicBezTo>
                    <a:pt x="f25" y="f35"/>
                    <a:pt x="f24" y="f36"/>
                    <a:pt x="f23" y="f36"/>
                  </a:cubicBezTo>
                  <a:cubicBezTo>
                    <a:pt x="f21" y="f36"/>
                    <a:pt x="f19" y="f35"/>
                    <a:pt x="f17" y="f34"/>
                  </a:cubicBezTo>
                  <a:cubicBezTo>
                    <a:pt x="f37" y="f33"/>
                    <a:pt x="f38" y="f32"/>
                    <a:pt x="f38" y="f31"/>
                  </a:cubicBezTo>
                  <a:cubicBezTo>
                    <a:pt x="f38" y="f30"/>
                    <a:pt x="f39" y="f28"/>
                    <a:pt x="f17" y="f18"/>
                  </a:cubicBezTo>
                  <a:close/>
                  <a:moveTo>
                    <a:pt x="f40" y="f18"/>
                  </a:moveTo>
                  <a:cubicBezTo>
                    <a:pt x="f41" y="f20"/>
                    <a:pt x="f42" y="f22"/>
                    <a:pt x="f43" y="f22"/>
                  </a:cubicBezTo>
                  <a:cubicBezTo>
                    <a:pt x="f44" y="f22"/>
                    <a:pt x="f45" y="f20"/>
                    <a:pt x="f46" y="f18"/>
                  </a:cubicBezTo>
                  <a:cubicBezTo>
                    <a:pt x="f47" y="f28"/>
                    <a:pt x="f48" y="f30"/>
                    <a:pt x="f48" y="f31"/>
                  </a:cubicBezTo>
                  <a:cubicBezTo>
                    <a:pt x="f48" y="f32"/>
                    <a:pt x="f47" y="f33"/>
                    <a:pt x="f46" y="f34"/>
                  </a:cubicBezTo>
                  <a:cubicBezTo>
                    <a:pt x="f45" y="f35"/>
                    <a:pt x="f44" y="f36"/>
                    <a:pt x="f43" y="f36"/>
                  </a:cubicBezTo>
                  <a:cubicBezTo>
                    <a:pt x="f42" y="f36"/>
                    <a:pt x="f41" y="f35"/>
                    <a:pt x="f40" y="f34"/>
                  </a:cubicBezTo>
                  <a:cubicBezTo>
                    <a:pt x="f49" y="f33"/>
                    <a:pt x="f50" y="f32"/>
                    <a:pt x="f50" y="f31"/>
                  </a:cubicBezTo>
                  <a:cubicBezTo>
                    <a:pt x="f50" y="f30"/>
                    <a:pt x="f49" y="f28"/>
                    <a:pt x="f40" y="f18"/>
                  </a:cubicBezTo>
                  <a:close/>
                  <a:moveTo>
                    <a:pt x="f51" y="f18"/>
                  </a:moveTo>
                  <a:cubicBezTo>
                    <a:pt x="f52" y="f20"/>
                    <a:pt x="f53" y="f22"/>
                    <a:pt x="f54" y="f22"/>
                  </a:cubicBezTo>
                  <a:cubicBezTo>
                    <a:pt x="f55" y="f22"/>
                    <a:pt x="f56" y="f20"/>
                    <a:pt x="f57" y="f18"/>
                  </a:cubicBezTo>
                  <a:cubicBezTo>
                    <a:pt x="f58" y="f28"/>
                    <a:pt x="f59" y="f30"/>
                    <a:pt x="f59" y="f31"/>
                  </a:cubicBezTo>
                  <a:cubicBezTo>
                    <a:pt x="f59" y="f32"/>
                    <a:pt x="f58" y="f33"/>
                    <a:pt x="f57" y="f34"/>
                  </a:cubicBezTo>
                  <a:cubicBezTo>
                    <a:pt x="f56" y="f35"/>
                    <a:pt x="f55" y="f36"/>
                    <a:pt x="f54" y="f36"/>
                  </a:cubicBezTo>
                  <a:cubicBezTo>
                    <a:pt x="f53" y="f36"/>
                    <a:pt x="f52" y="f35"/>
                    <a:pt x="f51" y="f34"/>
                  </a:cubicBezTo>
                  <a:cubicBezTo>
                    <a:pt x="f60" y="f33"/>
                    <a:pt x="f61" y="f32"/>
                    <a:pt x="f61" y="f31"/>
                  </a:cubicBezTo>
                  <a:cubicBezTo>
                    <a:pt x="f61" y="f30"/>
                    <a:pt x="f60" y="f28"/>
                    <a:pt x="f51" y="f18"/>
                  </a:cubicBezTo>
                  <a:close/>
                  <a:moveTo>
                    <a:pt x="f62" y="f63"/>
                  </a:moveTo>
                  <a:lnTo>
                    <a:pt x="f64" y="f63"/>
                  </a:lnTo>
                  <a:cubicBezTo>
                    <a:pt x="f65" y="f63"/>
                    <a:pt x="f66" y="f67"/>
                    <a:pt x="f68" y="f69"/>
                  </a:cubicBezTo>
                  <a:cubicBezTo>
                    <a:pt x="f70" y="f71"/>
                    <a:pt x="f72" y="f73"/>
                    <a:pt x="f74" y="f73"/>
                  </a:cubicBezTo>
                  <a:lnTo>
                    <a:pt x="f75" y="f73"/>
                  </a:lnTo>
                  <a:cubicBezTo>
                    <a:pt x="f76" y="f73"/>
                    <a:pt x="f77" y="f78"/>
                    <a:pt x="f63" y="f79"/>
                  </a:cubicBezTo>
                  <a:cubicBezTo>
                    <a:pt x="f80" y="f81"/>
                    <a:pt x="f82" y="f63"/>
                    <a:pt x="f62" y="f63"/>
                  </a:cubicBezTo>
                  <a:close/>
                  <a:moveTo>
                    <a:pt x="f7" y="f83"/>
                  </a:moveTo>
                  <a:lnTo>
                    <a:pt x="f9" y="f83"/>
                  </a:lnTo>
                  <a:cubicBezTo>
                    <a:pt x="f84" y="f83"/>
                    <a:pt x="f85" y="f86"/>
                    <a:pt x="f85" y="f12"/>
                  </a:cubicBezTo>
                  <a:lnTo>
                    <a:pt x="f85" y="f87"/>
                  </a:lnTo>
                  <a:lnTo>
                    <a:pt x="f88" y="f87"/>
                  </a:lnTo>
                  <a:lnTo>
                    <a:pt x="f88" y="f12"/>
                  </a:lnTo>
                  <a:cubicBezTo>
                    <a:pt x="f88" y="f86"/>
                    <a:pt x="f89" y="f83"/>
                    <a:pt x="f7" y="f83"/>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29" name="자유형: 도형 40">
              <a:extLst>
                <a:ext uri="{FF2B5EF4-FFF2-40B4-BE49-F238E27FC236}">
                  <a16:creationId xmlns:a16="http://schemas.microsoft.com/office/drawing/2014/main" id="{B86354E6-2AA5-1231-1D7E-A6E3AB982338}"/>
                </a:ext>
              </a:extLst>
            </p:cNvPr>
            <p:cNvSpPr/>
            <p:nvPr/>
          </p:nvSpPr>
          <p:spPr>
            <a:xfrm>
              <a:off x="4319323" y="2047579"/>
              <a:ext cx="228718" cy="24505"/>
            </a:xfrm>
            <a:custGeom>
              <a:avLst/>
              <a:gdLst>
                <a:gd name="f0" fmla="val 10800000"/>
                <a:gd name="f1" fmla="val 5400000"/>
                <a:gd name="f2" fmla="val 180"/>
                <a:gd name="f3" fmla="val w"/>
                <a:gd name="f4" fmla="val h"/>
                <a:gd name="f5" fmla="val 0"/>
                <a:gd name="f6" fmla="val 266700"/>
                <a:gd name="f7" fmla="val 28575"/>
                <a:gd name="f8" fmla="val 18267"/>
                <a:gd name="f9" fmla="val 29432"/>
                <a:gd name="f10" fmla="val 256677"/>
                <a:gd name="f11" fmla="val 262392"/>
                <a:gd name="f12" fmla="val 267441"/>
                <a:gd name="f13" fmla="val 25241"/>
                <a:gd name="f14" fmla="val 268012"/>
                <a:gd name="f15" fmla="val 19526"/>
                <a:gd name="f16" fmla="val 268774"/>
                <a:gd name="f17" fmla="val 12763"/>
                <a:gd name="f18" fmla="val 263535"/>
                <a:gd name="f19" fmla="val 7144"/>
                <a:gd name="f20" fmla="val 256963"/>
                <a:gd name="f21" fmla="val 18552"/>
                <a:gd name="f22" fmla="val 12837"/>
                <a:gd name="f23" fmla="val 7789"/>
                <a:gd name="f24" fmla="val 11335"/>
                <a:gd name="f25" fmla="val 7218"/>
                <a:gd name="f26" fmla="val 17050"/>
                <a:gd name="f27" fmla="val 6456"/>
                <a:gd name="f28" fmla="val 23717"/>
                <a:gd name="f29" fmla="val 11694"/>
                <a:gd name="f30" fmla="+- 0 0 -90"/>
                <a:gd name="f31" fmla="*/ f3 1 266700"/>
                <a:gd name="f32" fmla="*/ f4 1 28575"/>
                <a:gd name="f33" fmla="val f5"/>
                <a:gd name="f34" fmla="val f6"/>
                <a:gd name="f35" fmla="val f7"/>
                <a:gd name="f36" fmla="*/ f30 f0 1"/>
                <a:gd name="f37" fmla="+- f35 0 f33"/>
                <a:gd name="f38" fmla="+- f34 0 f33"/>
                <a:gd name="f39" fmla="*/ f36 1 f2"/>
                <a:gd name="f40" fmla="*/ f38 1 266700"/>
                <a:gd name="f41" fmla="*/ f37 1 28575"/>
                <a:gd name="f42" fmla="*/ 18267 f38 1"/>
                <a:gd name="f43" fmla="*/ 29432 f37 1"/>
                <a:gd name="f44" fmla="*/ 256677 f38 1"/>
                <a:gd name="f45" fmla="*/ 268012 f38 1"/>
                <a:gd name="f46" fmla="*/ 19526 f37 1"/>
                <a:gd name="f47" fmla="*/ 256963 f38 1"/>
                <a:gd name="f48" fmla="*/ 7144 f37 1"/>
                <a:gd name="f49" fmla="*/ 18552 f38 1"/>
                <a:gd name="f50" fmla="*/ 7218 f38 1"/>
                <a:gd name="f51" fmla="*/ 17050 f37 1"/>
                <a:gd name="f52" fmla="+- f39 0 f1"/>
                <a:gd name="f53" fmla="*/ f42 1 266700"/>
                <a:gd name="f54" fmla="*/ f43 1 28575"/>
                <a:gd name="f55" fmla="*/ f44 1 266700"/>
                <a:gd name="f56" fmla="*/ f45 1 266700"/>
                <a:gd name="f57" fmla="*/ f46 1 28575"/>
                <a:gd name="f58" fmla="*/ f47 1 266700"/>
                <a:gd name="f59" fmla="*/ f48 1 28575"/>
                <a:gd name="f60" fmla="*/ f49 1 266700"/>
                <a:gd name="f61" fmla="*/ f50 1 266700"/>
                <a:gd name="f62" fmla="*/ f51 1 28575"/>
                <a:gd name="f63" fmla="*/ f33 1 f40"/>
                <a:gd name="f64" fmla="*/ f34 1 f40"/>
                <a:gd name="f65" fmla="*/ f33 1 f41"/>
                <a:gd name="f66" fmla="*/ f35 1 f41"/>
                <a:gd name="f67" fmla="*/ f53 1 f40"/>
                <a:gd name="f68" fmla="*/ f54 1 f41"/>
                <a:gd name="f69" fmla="*/ f55 1 f40"/>
                <a:gd name="f70" fmla="*/ f56 1 f40"/>
                <a:gd name="f71" fmla="*/ f57 1 f41"/>
                <a:gd name="f72" fmla="*/ f58 1 f40"/>
                <a:gd name="f73" fmla="*/ f59 1 f41"/>
                <a:gd name="f74" fmla="*/ f60 1 f40"/>
                <a:gd name="f75" fmla="*/ f61 1 f40"/>
                <a:gd name="f76" fmla="*/ f62 1 f41"/>
                <a:gd name="f77" fmla="*/ f63 f31 1"/>
                <a:gd name="f78" fmla="*/ f64 f31 1"/>
                <a:gd name="f79" fmla="*/ f66 f32 1"/>
                <a:gd name="f80" fmla="*/ f65 f32 1"/>
                <a:gd name="f81" fmla="*/ f67 f31 1"/>
                <a:gd name="f82" fmla="*/ f68 f32 1"/>
                <a:gd name="f83" fmla="*/ f69 f31 1"/>
                <a:gd name="f84" fmla="*/ f70 f31 1"/>
                <a:gd name="f85" fmla="*/ f71 f32 1"/>
                <a:gd name="f86" fmla="*/ f72 f31 1"/>
                <a:gd name="f87" fmla="*/ f73 f32 1"/>
                <a:gd name="f88" fmla="*/ f74 f31 1"/>
                <a:gd name="f89" fmla="*/ f75 f31 1"/>
                <a:gd name="f90" fmla="*/ f76 f32 1"/>
              </a:gdLst>
              <a:ahLst/>
              <a:cxnLst>
                <a:cxn ang="3cd4">
                  <a:pos x="hc" y="t"/>
                </a:cxn>
                <a:cxn ang="0">
                  <a:pos x="r" y="vc"/>
                </a:cxn>
                <a:cxn ang="cd4">
                  <a:pos x="hc" y="b"/>
                </a:cxn>
                <a:cxn ang="cd2">
                  <a:pos x="l" y="vc"/>
                </a:cxn>
                <a:cxn ang="f52">
                  <a:pos x="f81" y="f82"/>
                </a:cxn>
                <a:cxn ang="f52">
                  <a:pos x="f83" y="f82"/>
                </a:cxn>
                <a:cxn ang="f52">
                  <a:pos x="f84" y="f85"/>
                </a:cxn>
                <a:cxn ang="f52">
                  <a:pos x="f86" y="f87"/>
                </a:cxn>
                <a:cxn ang="f52">
                  <a:pos x="f88" y="f87"/>
                </a:cxn>
                <a:cxn ang="f52">
                  <a:pos x="f89" y="f90"/>
                </a:cxn>
                <a:cxn ang="f52">
                  <a:pos x="f81" y="f82"/>
                </a:cxn>
              </a:cxnLst>
              <a:rect l="f77" t="f80" r="f78" b="f79"/>
              <a:pathLst>
                <a:path w="266700" h="28575">
                  <a:moveTo>
                    <a:pt x="f8" y="f9"/>
                  </a:moveTo>
                  <a:lnTo>
                    <a:pt x="f10" y="f9"/>
                  </a:lnTo>
                  <a:cubicBezTo>
                    <a:pt x="f11" y="f9"/>
                    <a:pt x="f12" y="f13"/>
                    <a:pt x="f14" y="f15"/>
                  </a:cubicBezTo>
                  <a:cubicBezTo>
                    <a:pt x="f16" y="f17"/>
                    <a:pt x="f18" y="f19"/>
                    <a:pt x="f20" y="f19"/>
                  </a:cubicBezTo>
                  <a:lnTo>
                    <a:pt x="f21" y="f19"/>
                  </a:lnTo>
                  <a:cubicBezTo>
                    <a:pt x="f22" y="f19"/>
                    <a:pt x="f23" y="f24"/>
                    <a:pt x="f25" y="f26"/>
                  </a:cubicBezTo>
                  <a:cubicBezTo>
                    <a:pt x="f27" y="f28"/>
                    <a:pt x="f29" y="f9"/>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30" name="자유형: 도형 41">
              <a:extLst>
                <a:ext uri="{FF2B5EF4-FFF2-40B4-BE49-F238E27FC236}">
                  <a16:creationId xmlns:a16="http://schemas.microsoft.com/office/drawing/2014/main" id="{63ADC592-A4FC-094E-4101-CC1CB21AAE15}"/>
                </a:ext>
              </a:extLst>
            </p:cNvPr>
            <p:cNvSpPr/>
            <p:nvPr/>
          </p:nvSpPr>
          <p:spPr>
            <a:xfrm>
              <a:off x="4319305" y="1945065"/>
              <a:ext cx="81683" cy="81683"/>
            </a:xfrm>
            <a:custGeom>
              <a:avLst/>
              <a:gdLst>
                <a:gd name="f0" fmla="val 10800000"/>
                <a:gd name="f1" fmla="val 5400000"/>
                <a:gd name="f2" fmla="val 180"/>
                <a:gd name="f3" fmla="val w"/>
                <a:gd name="f4" fmla="val h"/>
                <a:gd name="f5" fmla="val 0"/>
                <a:gd name="f6" fmla="val 95250"/>
                <a:gd name="f7" fmla="val 48101"/>
                <a:gd name="f8" fmla="val 89059"/>
                <a:gd name="f9" fmla="val 70676"/>
                <a:gd name="f10" fmla="val 70675"/>
                <a:gd name="f11" fmla="val 25527"/>
                <a:gd name="f12" fmla="val 7144"/>
                <a:gd name="f13" fmla="+- 0 0 -90"/>
                <a:gd name="f14" fmla="*/ f3 1 95250"/>
                <a:gd name="f15" fmla="*/ f4 1 95250"/>
                <a:gd name="f16" fmla="val f5"/>
                <a:gd name="f17" fmla="val f6"/>
                <a:gd name="f18" fmla="*/ f13 f0 1"/>
                <a:gd name="f19" fmla="+- f17 0 f16"/>
                <a:gd name="f20" fmla="*/ f18 1 f2"/>
                <a:gd name="f21" fmla="*/ f19 1 95250"/>
                <a:gd name="f22" fmla="*/ 48101 f19 1"/>
                <a:gd name="f23" fmla="*/ 89059 f19 1"/>
                <a:gd name="f24" fmla="*/ 7144 f19 1"/>
                <a:gd name="f25" fmla="+- f20 0 f1"/>
                <a:gd name="f26" fmla="*/ f22 1 95250"/>
                <a:gd name="f27" fmla="*/ f23 1 95250"/>
                <a:gd name="f28" fmla="*/ f24 1 95250"/>
                <a:gd name="f29" fmla="*/ f16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2 f14 1"/>
                <a:gd name="f41" fmla="*/ f31 f15 1"/>
                <a:gd name="f42" fmla="*/ f33 f15 1"/>
                <a:gd name="f43" fmla="*/ f33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95250" h="95250">
                  <a:moveTo>
                    <a:pt x="f7" y="f8"/>
                  </a:moveTo>
                  <a:cubicBezTo>
                    <a:pt x="f9" y="f8"/>
                    <a:pt x="f8" y="f10"/>
                    <a:pt x="f8" y="f7"/>
                  </a:cubicBezTo>
                  <a:cubicBezTo>
                    <a:pt x="f8" y="f11"/>
                    <a:pt x="f9" y="f12"/>
                    <a:pt x="f7" y="f12"/>
                  </a:cubicBezTo>
                  <a:cubicBezTo>
                    <a:pt x="f11" y="f12"/>
                    <a:pt x="f12" y="f11"/>
                    <a:pt x="f12" y="f7"/>
                  </a:cubicBezTo>
                  <a:cubicBezTo>
                    <a:pt x="f12" y="f10"/>
                    <a:pt x="f11" y="f8"/>
                    <a:pt x="f7" y="f8"/>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31" name="자유형: 도형 42">
              <a:extLst>
                <a:ext uri="{FF2B5EF4-FFF2-40B4-BE49-F238E27FC236}">
                  <a16:creationId xmlns:a16="http://schemas.microsoft.com/office/drawing/2014/main" id="{ADF4BD84-C814-EE49-18C7-2C0D48AB4A61}"/>
                </a:ext>
              </a:extLst>
            </p:cNvPr>
            <p:cNvSpPr/>
            <p:nvPr/>
          </p:nvSpPr>
          <p:spPr>
            <a:xfrm>
              <a:off x="4421663" y="1944983"/>
              <a:ext cx="130695" cy="24505"/>
            </a:xfrm>
            <a:custGeom>
              <a:avLst/>
              <a:gdLst>
                <a:gd name="f0" fmla="val 10800000"/>
                <a:gd name="f1" fmla="val 5400000"/>
                <a:gd name="f2" fmla="val 180"/>
                <a:gd name="f3" fmla="val w"/>
                <a:gd name="f4" fmla="val h"/>
                <a:gd name="f5" fmla="val 0"/>
                <a:gd name="f6" fmla="val 152400"/>
                <a:gd name="f7" fmla="val 28575"/>
                <a:gd name="f8" fmla="val 18288"/>
                <a:gd name="f9" fmla="val 29432"/>
                <a:gd name="f10" fmla="val 137636"/>
                <a:gd name="f11" fmla="val 143828"/>
                <a:gd name="f12" fmla="val 148781"/>
                <a:gd name="f13" fmla="val 24479"/>
                <a:gd name="f14" fmla="val 12097"/>
                <a:gd name="f15" fmla="val 7144"/>
                <a:gd name="f16" fmla="+- 0 0 -90"/>
                <a:gd name="f17" fmla="*/ f3 1 152400"/>
                <a:gd name="f18" fmla="*/ f4 1 28575"/>
                <a:gd name="f19" fmla="val f5"/>
                <a:gd name="f20" fmla="val f6"/>
                <a:gd name="f21" fmla="val f7"/>
                <a:gd name="f22" fmla="*/ f16 f0 1"/>
                <a:gd name="f23" fmla="+- f21 0 f19"/>
                <a:gd name="f24" fmla="+- f20 0 f19"/>
                <a:gd name="f25" fmla="*/ f22 1 f2"/>
                <a:gd name="f26" fmla="*/ f24 1 152400"/>
                <a:gd name="f27" fmla="*/ f23 1 28575"/>
                <a:gd name="f28" fmla="*/ 18288 f24 1"/>
                <a:gd name="f29" fmla="*/ 29432 f23 1"/>
                <a:gd name="f30" fmla="*/ 137636 f24 1"/>
                <a:gd name="f31" fmla="*/ 148781 f24 1"/>
                <a:gd name="f32" fmla="*/ 18288 f23 1"/>
                <a:gd name="f33" fmla="*/ 7144 f23 1"/>
                <a:gd name="f34" fmla="*/ 7144 f24 1"/>
                <a:gd name="f35" fmla="+- f25 0 f1"/>
                <a:gd name="f36" fmla="*/ f28 1 152400"/>
                <a:gd name="f37" fmla="*/ f29 1 28575"/>
                <a:gd name="f38" fmla="*/ f30 1 152400"/>
                <a:gd name="f39" fmla="*/ f31 1 152400"/>
                <a:gd name="f40" fmla="*/ f32 1 28575"/>
                <a:gd name="f41" fmla="*/ f33 1 28575"/>
                <a:gd name="f42" fmla="*/ f34 1 152400"/>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0" y="f63"/>
                </a:cxn>
                <a:cxn ang="f35">
                  <a:pos x="f58" y="f63"/>
                </a:cxn>
                <a:cxn ang="f35">
                  <a:pos x="f64" y="f62"/>
                </a:cxn>
                <a:cxn ang="f35">
                  <a:pos x="f58" y="f59"/>
                </a:cxn>
              </a:cxnLst>
              <a:rect l="f54" t="f57" r="f55" b="f56"/>
              <a:pathLst>
                <a:path w="152400" h="28575">
                  <a:moveTo>
                    <a:pt x="f8" y="f9"/>
                  </a:moveTo>
                  <a:lnTo>
                    <a:pt x="f10" y="f9"/>
                  </a:lnTo>
                  <a:cubicBezTo>
                    <a:pt x="f11" y="f9"/>
                    <a:pt x="f12" y="f13"/>
                    <a:pt x="f12" y="f8"/>
                  </a:cubicBezTo>
                  <a:cubicBezTo>
                    <a:pt x="f12" y="f14"/>
                    <a:pt x="f11" y="f15"/>
                    <a:pt x="f10" y="f15"/>
                  </a:cubicBezTo>
                  <a:lnTo>
                    <a:pt x="f8" y="f15"/>
                  </a:lnTo>
                  <a:cubicBezTo>
                    <a:pt x="f14" y="f15"/>
                    <a:pt x="f15" y="f14"/>
                    <a:pt x="f15" y="f8"/>
                  </a:cubicBezTo>
                  <a:cubicBezTo>
                    <a:pt x="f15" y="f13"/>
                    <a:pt x="f14" y="f9"/>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sp>
          <p:nvSpPr>
            <p:cNvPr id="32" name="자유형: 도형 43">
              <a:extLst>
                <a:ext uri="{FF2B5EF4-FFF2-40B4-BE49-F238E27FC236}">
                  <a16:creationId xmlns:a16="http://schemas.microsoft.com/office/drawing/2014/main" id="{B0E32F2A-9E0B-8A2F-9E1F-3A8D728F474D}"/>
                </a:ext>
              </a:extLst>
            </p:cNvPr>
            <p:cNvSpPr/>
            <p:nvPr/>
          </p:nvSpPr>
          <p:spPr>
            <a:xfrm>
              <a:off x="4421672" y="1995952"/>
              <a:ext cx="130695" cy="24505"/>
            </a:xfrm>
            <a:custGeom>
              <a:avLst/>
              <a:gdLst>
                <a:gd name="f0" fmla="val 10800000"/>
                <a:gd name="f1" fmla="val 5400000"/>
                <a:gd name="f2" fmla="val 180"/>
                <a:gd name="f3" fmla="val w"/>
                <a:gd name="f4" fmla="val h"/>
                <a:gd name="f5" fmla="val 0"/>
                <a:gd name="f6" fmla="val 152400"/>
                <a:gd name="f7" fmla="val 28575"/>
                <a:gd name="f8" fmla="val 18267"/>
                <a:gd name="f9" fmla="val 29432"/>
                <a:gd name="f10" fmla="val 137329"/>
                <a:gd name="f11" fmla="val 143044"/>
                <a:gd name="f12" fmla="val 148092"/>
                <a:gd name="f13" fmla="val 25241"/>
                <a:gd name="f14" fmla="val 148664"/>
                <a:gd name="f15" fmla="val 19526"/>
                <a:gd name="f16" fmla="val 149426"/>
                <a:gd name="f17" fmla="val 12763"/>
                <a:gd name="f18" fmla="val 144187"/>
                <a:gd name="f19" fmla="val 7144"/>
                <a:gd name="f20" fmla="val 137615"/>
                <a:gd name="f21" fmla="val 18552"/>
                <a:gd name="f22" fmla="val 12837"/>
                <a:gd name="f23" fmla="val 7789"/>
                <a:gd name="f24" fmla="val 11335"/>
                <a:gd name="f25" fmla="val 7218"/>
                <a:gd name="f26" fmla="val 17050"/>
                <a:gd name="f27" fmla="val 6456"/>
                <a:gd name="f28" fmla="val 23813"/>
                <a:gd name="f29" fmla="val 11694"/>
                <a:gd name="f30" fmla="+- 0 0 -90"/>
                <a:gd name="f31" fmla="*/ f3 1 152400"/>
                <a:gd name="f32" fmla="*/ f4 1 28575"/>
                <a:gd name="f33" fmla="val f5"/>
                <a:gd name="f34" fmla="val f6"/>
                <a:gd name="f35" fmla="val f7"/>
                <a:gd name="f36" fmla="*/ f30 f0 1"/>
                <a:gd name="f37" fmla="+- f35 0 f33"/>
                <a:gd name="f38" fmla="+- f34 0 f33"/>
                <a:gd name="f39" fmla="*/ f36 1 f2"/>
                <a:gd name="f40" fmla="*/ f38 1 152400"/>
                <a:gd name="f41" fmla="*/ f37 1 28575"/>
                <a:gd name="f42" fmla="*/ 18267 f38 1"/>
                <a:gd name="f43" fmla="*/ 29432 f37 1"/>
                <a:gd name="f44" fmla="*/ 137329 f38 1"/>
                <a:gd name="f45" fmla="*/ 148664 f38 1"/>
                <a:gd name="f46" fmla="*/ 19526 f37 1"/>
                <a:gd name="f47" fmla="*/ 137615 f38 1"/>
                <a:gd name="f48" fmla="*/ 7144 f37 1"/>
                <a:gd name="f49" fmla="*/ 18552 f38 1"/>
                <a:gd name="f50" fmla="*/ 7218 f38 1"/>
                <a:gd name="f51" fmla="*/ 17050 f37 1"/>
                <a:gd name="f52" fmla="+- f39 0 f1"/>
                <a:gd name="f53" fmla="*/ f42 1 152400"/>
                <a:gd name="f54" fmla="*/ f43 1 28575"/>
                <a:gd name="f55" fmla="*/ f44 1 152400"/>
                <a:gd name="f56" fmla="*/ f45 1 152400"/>
                <a:gd name="f57" fmla="*/ f46 1 28575"/>
                <a:gd name="f58" fmla="*/ f47 1 152400"/>
                <a:gd name="f59" fmla="*/ f48 1 28575"/>
                <a:gd name="f60" fmla="*/ f49 1 152400"/>
                <a:gd name="f61" fmla="*/ f50 1 152400"/>
                <a:gd name="f62" fmla="*/ f51 1 28575"/>
                <a:gd name="f63" fmla="*/ f33 1 f40"/>
                <a:gd name="f64" fmla="*/ f34 1 f40"/>
                <a:gd name="f65" fmla="*/ f33 1 f41"/>
                <a:gd name="f66" fmla="*/ f35 1 f41"/>
                <a:gd name="f67" fmla="*/ f53 1 f40"/>
                <a:gd name="f68" fmla="*/ f54 1 f41"/>
                <a:gd name="f69" fmla="*/ f55 1 f40"/>
                <a:gd name="f70" fmla="*/ f56 1 f40"/>
                <a:gd name="f71" fmla="*/ f57 1 f41"/>
                <a:gd name="f72" fmla="*/ f58 1 f40"/>
                <a:gd name="f73" fmla="*/ f59 1 f41"/>
                <a:gd name="f74" fmla="*/ f60 1 f40"/>
                <a:gd name="f75" fmla="*/ f61 1 f40"/>
                <a:gd name="f76" fmla="*/ f62 1 f41"/>
                <a:gd name="f77" fmla="*/ f63 f31 1"/>
                <a:gd name="f78" fmla="*/ f64 f31 1"/>
                <a:gd name="f79" fmla="*/ f66 f32 1"/>
                <a:gd name="f80" fmla="*/ f65 f32 1"/>
                <a:gd name="f81" fmla="*/ f67 f31 1"/>
                <a:gd name="f82" fmla="*/ f68 f32 1"/>
                <a:gd name="f83" fmla="*/ f69 f31 1"/>
                <a:gd name="f84" fmla="*/ f70 f31 1"/>
                <a:gd name="f85" fmla="*/ f71 f32 1"/>
                <a:gd name="f86" fmla="*/ f72 f31 1"/>
                <a:gd name="f87" fmla="*/ f73 f32 1"/>
                <a:gd name="f88" fmla="*/ f74 f31 1"/>
                <a:gd name="f89" fmla="*/ f75 f31 1"/>
                <a:gd name="f90" fmla="*/ f76 f32 1"/>
              </a:gdLst>
              <a:ahLst/>
              <a:cxnLst>
                <a:cxn ang="3cd4">
                  <a:pos x="hc" y="t"/>
                </a:cxn>
                <a:cxn ang="0">
                  <a:pos x="r" y="vc"/>
                </a:cxn>
                <a:cxn ang="cd4">
                  <a:pos x="hc" y="b"/>
                </a:cxn>
                <a:cxn ang="cd2">
                  <a:pos x="l" y="vc"/>
                </a:cxn>
                <a:cxn ang="f52">
                  <a:pos x="f81" y="f82"/>
                </a:cxn>
                <a:cxn ang="f52">
                  <a:pos x="f83" y="f82"/>
                </a:cxn>
                <a:cxn ang="f52">
                  <a:pos x="f84" y="f85"/>
                </a:cxn>
                <a:cxn ang="f52">
                  <a:pos x="f86" y="f87"/>
                </a:cxn>
                <a:cxn ang="f52">
                  <a:pos x="f88" y="f87"/>
                </a:cxn>
                <a:cxn ang="f52">
                  <a:pos x="f89" y="f90"/>
                </a:cxn>
                <a:cxn ang="f52">
                  <a:pos x="f81" y="f82"/>
                </a:cxn>
              </a:cxnLst>
              <a:rect l="f77" t="f80" r="f78" b="f79"/>
              <a:pathLst>
                <a:path w="152400" h="28575">
                  <a:moveTo>
                    <a:pt x="f8" y="f9"/>
                  </a:moveTo>
                  <a:lnTo>
                    <a:pt x="f10" y="f9"/>
                  </a:lnTo>
                  <a:cubicBezTo>
                    <a:pt x="f11" y="f9"/>
                    <a:pt x="f12" y="f13"/>
                    <a:pt x="f14" y="f15"/>
                  </a:cubicBezTo>
                  <a:cubicBezTo>
                    <a:pt x="f16" y="f17"/>
                    <a:pt x="f18" y="f19"/>
                    <a:pt x="f20" y="f19"/>
                  </a:cubicBezTo>
                  <a:lnTo>
                    <a:pt x="f21" y="f19"/>
                  </a:lnTo>
                  <a:cubicBezTo>
                    <a:pt x="f22" y="f19"/>
                    <a:pt x="f23" y="f24"/>
                    <a:pt x="f25" y="f26"/>
                  </a:cubicBezTo>
                  <a:cubicBezTo>
                    <a:pt x="f27" y="f28"/>
                    <a:pt x="f29" y="f9"/>
                    <a:pt x="f8" y="f9"/>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0E6D3"/>
                </a:solidFill>
                <a:uFillTx/>
                <a:latin typeface="Arial"/>
                <a:ea typeface="Arial"/>
                <a:cs typeface="Arial"/>
              </a:endParaRPr>
            </a:p>
          </p:txBody>
        </p:sp>
      </p:grpSp>
      <p:sp>
        <p:nvSpPr>
          <p:cNvPr id="33" name="직사각형 44">
            <a:extLst>
              <a:ext uri="{FF2B5EF4-FFF2-40B4-BE49-F238E27FC236}">
                <a16:creationId xmlns:a16="http://schemas.microsoft.com/office/drawing/2014/main" id="{7E390254-C094-4D96-1D68-2E88FB987301}"/>
              </a:ext>
            </a:extLst>
          </p:cNvPr>
          <p:cNvSpPr/>
          <p:nvPr/>
        </p:nvSpPr>
        <p:spPr>
          <a:xfrm>
            <a:off x="6631375" y="3703283"/>
            <a:ext cx="2102159"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Lorem ipsum</a:t>
            </a:r>
          </a:p>
        </p:txBody>
      </p:sp>
      <p:sp>
        <p:nvSpPr>
          <p:cNvPr id="34" name="직사각형 45">
            <a:extLst>
              <a:ext uri="{FF2B5EF4-FFF2-40B4-BE49-F238E27FC236}">
                <a16:creationId xmlns:a16="http://schemas.microsoft.com/office/drawing/2014/main" id="{691904B2-AE69-4006-E13B-E87AB49C20BC}"/>
              </a:ext>
            </a:extLst>
          </p:cNvPr>
          <p:cNvSpPr/>
          <p:nvPr/>
        </p:nvSpPr>
        <p:spPr>
          <a:xfrm>
            <a:off x="6631375" y="4010412"/>
            <a:ext cx="2102159" cy="577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Arial"/>
              </a:rPr>
              <a:t>Lorem ipsum dolor sit amet, consectetur adipisicing elit, sed do eiusmod tempor</a:t>
            </a:r>
          </a:p>
        </p:txBody>
      </p:sp>
      <p:sp>
        <p:nvSpPr>
          <p:cNvPr id="35" name="타원 46">
            <a:extLst>
              <a:ext uri="{FF2B5EF4-FFF2-40B4-BE49-F238E27FC236}">
                <a16:creationId xmlns:a16="http://schemas.microsoft.com/office/drawing/2014/main" id="{643558C5-E4F4-5021-9412-4CDC5537B443}"/>
              </a:ext>
            </a:extLst>
          </p:cNvPr>
          <p:cNvSpPr/>
          <p:nvPr/>
        </p:nvSpPr>
        <p:spPr>
          <a:xfrm>
            <a:off x="5839248" y="3714557"/>
            <a:ext cx="698839" cy="6988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6E6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Arial"/>
              <a:cs typeface="Arial"/>
            </a:endParaRPr>
          </a:p>
        </p:txBody>
      </p:sp>
      <p:sp>
        <p:nvSpPr>
          <p:cNvPr id="36" name="자유형: 도형 47">
            <a:extLst>
              <a:ext uri="{FF2B5EF4-FFF2-40B4-BE49-F238E27FC236}">
                <a16:creationId xmlns:a16="http://schemas.microsoft.com/office/drawing/2014/main" id="{E9937547-2B43-8E62-F253-4511F3629986}"/>
              </a:ext>
            </a:extLst>
          </p:cNvPr>
          <p:cNvSpPr/>
          <p:nvPr/>
        </p:nvSpPr>
        <p:spPr>
          <a:xfrm>
            <a:off x="6022677" y="3898791"/>
            <a:ext cx="334917" cy="334917"/>
          </a:xfrm>
          <a:custGeom>
            <a:avLst/>
            <a:gdLst>
              <a:gd name="f0" fmla="val 10800000"/>
              <a:gd name="f1" fmla="val 5400000"/>
              <a:gd name="f2" fmla="val 180"/>
              <a:gd name="f3" fmla="val w"/>
              <a:gd name="f4" fmla="val h"/>
              <a:gd name="f5" fmla="val 0"/>
              <a:gd name="f6" fmla="val 390525"/>
              <a:gd name="f7" fmla="val 108204"/>
              <a:gd name="f8" fmla="val 175070"/>
              <a:gd name="f9" fmla="val 95917"/>
              <a:gd name="f10" fmla="val 85916"/>
              <a:gd name="f11" fmla="val 185071"/>
              <a:gd name="f12" fmla="val 197358"/>
              <a:gd name="f13" fmla="val 209645"/>
              <a:gd name="f14" fmla="val 96012"/>
              <a:gd name="f15" fmla="val 219646"/>
              <a:gd name="f16" fmla="val 120396"/>
              <a:gd name="f17" fmla="val 130493"/>
              <a:gd name="f18" fmla="val 185452"/>
              <a:gd name="f19" fmla="val 120777"/>
              <a:gd name="f20" fmla="val 241935"/>
              <a:gd name="f21" fmla="val 97060"/>
              <a:gd name="f22" fmla="val 229648"/>
              <a:gd name="f23" fmla="val 107061"/>
              <a:gd name="f24" fmla="val 119348"/>
              <a:gd name="f25" fmla="val 131635"/>
              <a:gd name="f26" fmla="val 229743"/>
              <a:gd name="f27" fmla="val 141637"/>
              <a:gd name="f28" fmla="val 254222"/>
              <a:gd name="f29" fmla="val 264223"/>
              <a:gd name="f30" fmla="val 7144"/>
              <a:gd name="f31" fmla="val 92869"/>
              <a:gd name="f32" fmla="val 92773"/>
              <a:gd name="f33" fmla="val 301942"/>
              <a:gd name="f34" fmla="val 387572"/>
              <a:gd name="f35" fmla="val 301847"/>
              <a:gd name="f36" fmla="val 301943"/>
              <a:gd name="f37" fmla="val 152781"/>
              <a:gd name="f38" fmla="val 201549"/>
              <a:gd name="f39" fmla="val 152115"/>
              <a:gd name="f40" fmla="val 205645"/>
              <a:gd name="f41" fmla="val 150972"/>
              <a:gd name="f42" fmla="val 209359"/>
              <a:gd name="f43" fmla="val 210503"/>
              <a:gd name="f44" fmla="val 243935"/>
              <a:gd name="f45" fmla="val 218504"/>
              <a:gd name="f46" fmla="val 235648"/>
              <a:gd name="f47" fmla="val 230791"/>
              <a:gd name="f48" fmla="val 266415"/>
              <a:gd name="f49" fmla="val 286512"/>
              <a:gd name="f50" fmla="val 250888"/>
              <a:gd name="f51" fmla="val 275368"/>
              <a:gd name="f52" fmla="val 299847"/>
              <a:gd name="f53" fmla="val 319945"/>
              <a:gd name="f54" fmla="val 217456"/>
              <a:gd name="f55" fmla="val 271177"/>
              <a:gd name="f56" fmla="val 198025"/>
              <a:gd name="f57" fmla="val 267081"/>
              <a:gd name="f58" fmla="val 199168"/>
              <a:gd name="f59" fmla="val 263366"/>
              <a:gd name="f60" fmla="val 139637"/>
              <a:gd name="f61" fmla="val 228791"/>
              <a:gd name="f62" fmla="val 131636"/>
              <a:gd name="f63" fmla="val 237077"/>
              <a:gd name="f64" fmla="val 120491"/>
              <a:gd name="f65" fmla="val 83725"/>
              <a:gd name="f66" fmla="val 63627"/>
              <a:gd name="f67" fmla="val 221837"/>
              <a:gd name="f68" fmla="val 172879"/>
              <a:gd name="f69" fmla="val 157639"/>
              <a:gd name="f70" fmla="val 165925"/>
              <a:gd name="f71" fmla="val 131350"/>
              <a:gd name="f72" fmla="val 127540"/>
              <a:gd name="f73" fmla="val 123539"/>
              <a:gd name="f74" fmla="val 94869"/>
              <a:gd name="f75" fmla="val 74771"/>
              <a:gd name="f76" fmla="val 143827"/>
              <a:gd name="f77" fmla="val 163925"/>
              <a:gd name="f78" fmla="val 159067"/>
              <a:gd name="f79" fmla="val 150781"/>
              <a:gd name="f80" fmla="val 185356"/>
              <a:gd name="f81" fmla="val 189071"/>
              <a:gd name="f82" fmla="val 193072"/>
              <a:gd name="f83" fmla="val 131540"/>
              <a:gd name="f84" fmla="val 297656"/>
              <a:gd name="f85" fmla="val 287655"/>
              <a:gd name="f86" fmla="val 263080"/>
              <a:gd name="f87" fmla="val 253079"/>
              <a:gd name="f88" fmla="val 229362"/>
              <a:gd name="f89" fmla="val 263557"/>
              <a:gd name="f90" fmla="val 287560"/>
              <a:gd name="f91" fmla="+- 0 0 -90"/>
              <a:gd name="f92" fmla="*/ f3 1 390525"/>
              <a:gd name="f93" fmla="*/ f4 1 390525"/>
              <a:gd name="f94" fmla="val f5"/>
              <a:gd name="f95" fmla="val f6"/>
              <a:gd name="f96" fmla="*/ f91 f0 1"/>
              <a:gd name="f97" fmla="+- f95 0 f94"/>
              <a:gd name="f98" fmla="*/ f96 1 f2"/>
              <a:gd name="f99" fmla="*/ f97 1 390525"/>
              <a:gd name="f100" fmla="*/ 108204 f97 1"/>
              <a:gd name="f101" fmla="*/ 175070 f97 1"/>
              <a:gd name="f102" fmla="*/ 85916 f97 1"/>
              <a:gd name="f103" fmla="*/ 197358 f97 1"/>
              <a:gd name="f104" fmla="*/ 219646 f97 1"/>
              <a:gd name="f105" fmla="*/ 130493 f97 1"/>
              <a:gd name="f106" fmla="*/ 241935 f97 1"/>
              <a:gd name="f107" fmla="*/ 97060 f97 1"/>
              <a:gd name="f108" fmla="*/ 119348 f97 1"/>
              <a:gd name="f109" fmla="*/ 141637 f97 1"/>
              <a:gd name="f110" fmla="*/ 264223 f97 1"/>
              <a:gd name="f111" fmla="*/ 7144 f97 1"/>
              <a:gd name="f112" fmla="*/ 387572 f97 1"/>
              <a:gd name="f113" fmla="*/ 152781 f97 1"/>
              <a:gd name="f114" fmla="*/ 150972 f97 1"/>
              <a:gd name="f115" fmla="*/ 209359 f97 1"/>
              <a:gd name="f116" fmla="*/ 210503 f97 1"/>
              <a:gd name="f117" fmla="*/ 243935 f97 1"/>
              <a:gd name="f118" fmla="*/ 230791 f97 1"/>
              <a:gd name="f119" fmla="*/ 286512 f97 1"/>
              <a:gd name="f120" fmla="*/ 275368 f97 1"/>
              <a:gd name="f121" fmla="*/ 319945 f97 1"/>
              <a:gd name="f122" fmla="*/ 199168 f97 1"/>
              <a:gd name="f123" fmla="*/ 263366 f97 1"/>
              <a:gd name="f124" fmla="*/ 139637 f97 1"/>
              <a:gd name="f125" fmla="*/ 228791 f97 1"/>
              <a:gd name="f126" fmla="*/ 63627 f97 1"/>
              <a:gd name="f127" fmla="*/ 165925 f97 1"/>
              <a:gd name="f128" fmla="*/ 131350 f97 1"/>
              <a:gd name="f129" fmla="*/ 74771 f97 1"/>
              <a:gd name="f130" fmla="*/ 163925 f97 1"/>
              <a:gd name="f131" fmla="*/ 150781 f97 1"/>
              <a:gd name="f132" fmla="*/ 185356 f97 1"/>
              <a:gd name="f133" fmla="*/ 297656 f97 1"/>
              <a:gd name="f134" fmla="*/ 253079 f97 1"/>
              <a:gd name="f135" fmla="+- f98 0 f1"/>
              <a:gd name="f136" fmla="*/ f100 1 390525"/>
              <a:gd name="f137" fmla="*/ f101 1 390525"/>
              <a:gd name="f138" fmla="*/ f102 1 390525"/>
              <a:gd name="f139" fmla="*/ f103 1 390525"/>
              <a:gd name="f140" fmla="*/ f104 1 390525"/>
              <a:gd name="f141" fmla="*/ f105 1 390525"/>
              <a:gd name="f142" fmla="*/ f106 1 390525"/>
              <a:gd name="f143" fmla="*/ f107 1 390525"/>
              <a:gd name="f144" fmla="*/ f108 1 390525"/>
              <a:gd name="f145" fmla="*/ f109 1 390525"/>
              <a:gd name="f146" fmla="*/ f110 1 390525"/>
              <a:gd name="f147" fmla="*/ f111 1 390525"/>
              <a:gd name="f148" fmla="*/ f112 1 390525"/>
              <a:gd name="f149" fmla="*/ f113 1 390525"/>
              <a:gd name="f150" fmla="*/ f114 1 390525"/>
              <a:gd name="f151" fmla="*/ f115 1 390525"/>
              <a:gd name="f152" fmla="*/ f116 1 390525"/>
              <a:gd name="f153" fmla="*/ f117 1 390525"/>
              <a:gd name="f154" fmla="*/ f118 1 390525"/>
              <a:gd name="f155" fmla="*/ f119 1 390525"/>
              <a:gd name="f156" fmla="*/ f120 1 390525"/>
              <a:gd name="f157" fmla="*/ f121 1 390525"/>
              <a:gd name="f158" fmla="*/ f122 1 390525"/>
              <a:gd name="f159" fmla="*/ f123 1 390525"/>
              <a:gd name="f160" fmla="*/ f124 1 390525"/>
              <a:gd name="f161" fmla="*/ f125 1 390525"/>
              <a:gd name="f162" fmla="*/ f126 1 390525"/>
              <a:gd name="f163" fmla="*/ f127 1 390525"/>
              <a:gd name="f164" fmla="*/ f128 1 390525"/>
              <a:gd name="f165" fmla="*/ f129 1 390525"/>
              <a:gd name="f166" fmla="*/ f130 1 390525"/>
              <a:gd name="f167" fmla="*/ f131 1 390525"/>
              <a:gd name="f168" fmla="*/ f132 1 390525"/>
              <a:gd name="f169" fmla="*/ f133 1 390525"/>
              <a:gd name="f170" fmla="*/ f134 1 390525"/>
              <a:gd name="f171" fmla="*/ f94 1 f99"/>
              <a:gd name="f172" fmla="*/ f95 1 f99"/>
              <a:gd name="f173" fmla="*/ f136 1 f99"/>
              <a:gd name="f174" fmla="*/ f137 1 f99"/>
              <a:gd name="f175" fmla="*/ f138 1 f99"/>
              <a:gd name="f176" fmla="*/ f139 1 f99"/>
              <a:gd name="f177" fmla="*/ f140 1 f99"/>
              <a:gd name="f178" fmla="*/ f141 1 f99"/>
              <a:gd name="f179" fmla="*/ f142 1 f99"/>
              <a:gd name="f180" fmla="*/ f143 1 f99"/>
              <a:gd name="f181" fmla="*/ f144 1 f99"/>
              <a:gd name="f182" fmla="*/ f145 1 f99"/>
              <a:gd name="f183" fmla="*/ f146 1 f99"/>
              <a:gd name="f184" fmla="*/ f147 1 f99"/>
              <a:gd name="f185" fmla="*/ f148 1 f99"/>
              <a:gd name="f186" fmla="*/ f149 1 f99"/>
              <a:gd name="f187" fmla="*/ f150 1 f99"/>
              <a:gd name="f188" fmla="*/ f151 1 f99"/>
              <a:gd name="f189" fmla="*/ f152 1 f99"/>
              <a:gd name="f190" fmla="*/ f153 1 f99"/>
              <a:gd name="f191" fmla="*/ f154 1 f99"/>
              <a:gd name="f192" fmla="*/ f155 1 f99"/>
              <a:gd name="f193" fmla="*/ f156 1 f99"/>
              <a:gd name="f194" fmla="*/ f157 1 f99"/>
              <a:gd name="f195" fmla="*/ f158 1 f99"/>
              <a:gd name="f196" fmla="*/ f159 1 f99"/>
              <a:gd name="f197" fmla="*/ f160 1 f99"/>
              <a:gd name="f198" fmla="*/ f161 1 f99"/>
              <a:gd name="f199" fmla="*/ f162 1 f99"/>
              <a:gd name="f200" fmla="*/ f163 1 f99"/>
              <a:gd name="f201" fmla="*/ f164 1 f99"/>
              <a:gd name="f202" fmla="*/ f165 1 f99"/>
              <a:gd name="f203" fmla="*/ f166 1 f99"/>
              <a:gd name="f204" fmla="*/ f167 1 f99"/>
              <a:gd name="f205" fmla="*/ f168 1 f99"/>
              <a:gd name="f206" fmla="*/ f169 1 f99"/>
              <a:gd name="f207" fmla="*/ f170 1 f99"/>
              <a:gd name="f208" fmla="*/ f171 f92 1"/>
              <a:gd name="f209" fmla="*/ f172 f92 1"/>
              <a:gd name="f210" fmla="*/ f172 f93 1"/>
              <a:gd name="f211" fmla="*/ f171 f93 1"/>
              <a:gd name="f212" fmla="*/ f173 f92 1"/>
              <a:gd name="f213" fmla="*/ f174 f93 1"/>
              <a:gd name="f214" fmla="*/ f175 f92 1"/>
              <a:gd name="f215" fmla="*/ f176 f93 1"/>
              <a:gd name="f216" fmla="*/ f177 f93 1"/>
              <a:gd name="f217" fmla="*/ f178 f92 1"/>
              <a:gd name="f218" fmla="*/ f179 f92 1"/>
              <a:gd name="f219" fmla="*/ f180 f93 1"/>
              <a:gd name="f220" fmla="*/ f177 f92 1"/>
              <a:gd name="f221" fmla="*/ f181 f93 1"/>
              <a:gd name="f222" fmla="*/ f182 f93 1"/>
              <a:gd name="f223" fmla="*/ f183 f92 1"/>
              <a:gd name="f224" fmla="*/ f176 f92 1"/>
              <a:gd name="f225" fmla="*/ f184 f93 1"/>
              <a:gd name="f226" fmla="*/ f184 f92 1"/>
              <a:gd name="f227" fmla="*/ f185 f93 1"/>
              <a:gd name="f228" fmla="*/ f185 f92 1"/>
              <a:gd name="f229" fmla="*/ f186 f92 1"/>
              <a:gd name="f230" fmla="*/ f187 f92 1"/>
              <a:gd name="f231" fmla="*/ f188 f93 1"/>
              <a:gd name="f232" fmla="*/ f189 f92 1"/>
              <a:gd name="f233" fmla="*/ f190 f93 1"/>
              <a:gd name="f234" fmla="*/ f191 f93 1"/>
              <a:gd name="f235" fmla="*/ f192 f92 1"/>
              <a:gd name="f236" fmla="*/ f193 f93 1"/>
              <a:gd name="f237" fmla="*/ f194 f93 1"/>
              <a:gd name="f238" fmla="*/ f195 f92 1"/>
              <a:gd name="f239" fmla="*/ f196 f93 1"/>
              <a:gd name="f240" fmla="*/ f197 f92 1"/>
              <a:gd name="f241" fmla="*/ f198 f93 1"/>
              <a:gd name="f242" fmla="*/ f179 f93 1"/>
              <a:gd name="f243" fmla="*/ f199 f92 1"/>
              <a:gd name="f244" fmla="*/ f186 f93 1"/>
              <a:gd name="f245" fmla="*/ f200 f93 1"/>
              <a:gd name="f246" fmla="*/ f201 f93 1"/>
              <a:gd name="f247" fmla="*/ f202 f93 1"/>
              <a:gd name="f248" fmla="*/ f203 f93 1"/>
              <a:gd name="f249" fmla="*/ f204 f93 1"/>
              <a:gd name="f250" fmla="*/ f205 f93 1"/>
              <a:gd name="f251" fmla="*/ f206 f93 1"/>
              <a:gd name="f252" fmla="*/ f207 f93 1"/>
            </a:gdLst>
            <a:ahLst/>
            <a:cxnLst>
              <a:cxn ang="3cd4">
                <a:pos x="hc" y="t"/>
              </a:cxn>
              <a:cxn ang="0">
                <a:pos x="r" y="vc"/>
              </a:cxn>
              <a:cxn ang="cd4">
                <a:pos x="hc" y="b"/>
              </a:cxn>
              <a:cxn ang="cd2">
                <a:pos x="l" y="vc"/>
              </a:cxn>
              <a:cxn ang="f135">
                <a:pos x="f212" y="f213"/>
              </a:cxn>
              <a:cxn ang="f135">
                <a:pos x="f214" y="f215"/>
              </a:cxn>
              <a:cxn ang="f135">
                <a:pos x="f212" y="f216"/>
              </a:cxn>
              <a:cxn ang="f135">
                <a:pos x="f217" y="f215"/>
              </a:cxn>
              <a:cxn ang="f135">
                <a:pos x="f212" y="f213"/>
              </a:cxn>
              <a:cxn ang="f135">
                <a:pos x="f212" y="f213"/>
              </a:cxn>
              <a:cxn ang="f135">
                <a:pos x="f214" y="f215"/>
              </a:cxn>
              <a:cxn ang="f135">
                <a:pos x="f212" y="f216"/>
              </a:cxn>
              <a:cxn ang="f135">
                <a:pos x="f217" y="f215"/>
              </a:cxn>
              <a:cxn ang="f135">
                <a:pos x="f212" y="f213"/>
              </a:cxn>
              <a:cxn ang="f135">
                <a:pos x="f212" y="f213"/>
              </a:cxn>
              <a:cxn ang="f135">
                <a:pos x="f214" y="f215"/>
              </a:cxn>
              <a:cxn ang="f135">
                <a:pos x="f212" y="f216"/>
              </a:cxn>
              <a:cxn ang="f135">
                <a:pos x="f217" y="f215"/>
              </a:cxn>
              <a:cxn ang="f135">
                <a:pos x="f212" y="f213"/>
              </a:cxn>
              <a:cxn ang="f135">
                <a:pos x="f218" y="f219"/>
              </a:cxn>
              <a:cxn ang="f135">
                <a:pos x="f220" y="f221"/>
              </a:cxn>
              <a:cxn ang="f135">
                <a:pos x="f218" y="f222"/>
              </a:cxn>
              <a:cxn ang="f135">
                <a:pos x="f223" y="f221"/>
              </a:cxn>
              <a:cxn ang="f135">
                <a:pos x="f218" y="f219"/>
              </a:cxn>
              <a:cxn ang="f135">
                <a:pos x="f218" y="f219"/>
              </a:cxn>
              <a:cxn ang="f135">
                <a:pos x="f220" y="f221"/>
              </a:cxn>
              <a:cxn ang="f135">
                <a:pos x="f218" y="f222"/>
              </a:cxn>
              <a:cxn ang="f135">
                <a:pos x="f223" y="f221"/>
              </a:cxn>
              <a:cxn ang="f135">
                <a:pos x="f218" y="f219"/>
              </a:cxn>
              <a:cxn ang="f135">
                <a:pos x="f212" y="f213"/>
              </a:cxn>
              <a:cxn ang="f135">
                <a:pos x="f214" y="f215"/>
              </a:cxn>
              <a:cxn ang="f135">
                <a:pos x="f212" y="f216"/>
              </a:cxn>
              <a:cxn ang="f135">
                <a:pos x="f217" y="f215"/>
              </a:cxn>
              <a:cxn ang="f135">
                <a:pos x="f212" y="f213"/>
              </a:cxn>
              <a:cxn ang="f135">
                <a:pos x="f224" y="f225"/>
              </a:cxn>
              <a:cxn ang="f135">
                <a:pos x="f226" y="f215"/>
              </a:cxn>
              <a:cxn ang="f135">
                <a:pos x="f224" y="f227"/>
              </a:cxn>
              <a:cxn ang="f135">
                <a:pos x="f228" y="f215"/>
              </a:cxn>
              <a:cxn ang="f135">
                <a:pos x="f224" y="f225"/>
              </a:cxn>
              <a:cxn ang="f135">
                <a:pos x="f229" y="f215"/>
              </a:cxn>
              <a:cxn ang="f135">
                <a:pos x="f230" y="f231"/>
              </a:cxn>
              <a:cxn ang="f135">
                <a:pos x="f232" y="f233"/>
              </a:cxn>
              <a:cxn ang="f135">
                <a:pos x="f218" y="f234"/>
              </a:cxn>
              <a:cxn ang="f135">
                <a:pos x="f235" y="f236"/>
              </a:cxn>
              <a:cxn ang="f135">
                <a:pos x="f218" y="f237"/>
              </a:cxn>
              <a:cxn ang="f135">
                <a:pos x="f224" y="f236"/>
              </a:cxn>
              <a:cxn ang="f135">
                <a:pos x="f238" y="f239"/>
              </a:cxn>
              <a:cxn ang="f135">
                <a:pos x="f240" y="f241"/>
              </a:cxn>
              <a:cxn ang="f135">
                <a:pos x="f212" y="f242"/>
              </a:cxn>
              <a:cxn ang="f135">
                <a:pos x="f243" y="f215"/>
              </a:cxn>
              <a:cxn ang="f135">
                <a:pos x="f212" y="f244"/>
              </a:cxn>
              <a:cxn ang="f135">
                <a:pos x="f240" y="f245"/>
              </a:cxn>
              <a:cxn ang="f135">
                <a:pos x="f238" y="f246"/>
              </a:cxn>
              <a:cxn ang="f135">
                <a:pos x="f224" y="f221"/>
              </a:cxn>
              <a:cxn ang="f135">
                <a:pos x="f218" y="f247"/>
              </a:cxn>
              <a:cxn ang="f135">
                <a:pos x="f235" y="f221"/>
              </a:cxn>
              <a:cxn ang="f135">
                <a:pos x="f218" y="f248"/>
              </a:cxn>
              <a:cxn ang="f135">
                <a:pos x="f232" y="f249"/>
              </a:cxn>
              <a:cxn ang="f135">
                <a:pos x="f230" y="f250"/>
              </a:cxn>
              <a:cxn ang="f135">
                <a:pos x="f229" y="f215"/>
              </a:cxn>
              <a:cxn ang="f135">
                <a:pos x="f218" y="f222"/>
              </a:cxn>
              <a:cxn ang="f135">
                <a:pos x="f223" y="f221"/>
              </a:cxn>
              <a:cxn ang="f135">
                <a:pos x="f218" y="f219"/>
              </a:cxn>
              <a:cxn ang="f135">
                <a:pos x="f220" y="f221"/>
              </a:cxn>
              <a:cxn ang="f135">
                <a:pos x="f218" y="f222"/>
              </a:cxn>
              <a:cxn ang="f135">
                <a:pos x="f218" y="f251"/>
              </a:cxn>
              <a:cxn ang="f135">
                <a:pos x="f223" y="f236"/>
              </a:cxn>
              <a:cxn ang="f135">
                <a:pos x="f218" y="f252"/>
              </a:cxn>
              <a:cxn ang="f135">
                <a:pos x="f220" y="f236"/>
              </a:cxn>
              <a:cxn ang="f135">
                <a:pos x="f218" y="f251"/>
              </a:cxn>
              <a:cxn ang="f135">
                <a:pos x="f212" y="f213"/>
              </a:cxn>
              <a:cxn ang="f135">
                <a:pos x="f214" y="f215"/>
              </a:cxn>
              <a:cxn ang="f135">
                <a:pos x="f212" y="f216"/>
              </a:cxn>
              <a:cxn ang="f135">
                <a:pos x="f217" y="f215"/>
              </a:cxn>
              <a:cxn ang="f135">
                <a:pos x="f212" y="f213"/>
              </a:cxn>
              <a:cxn ang="f135">
                <a:pos x="f212" y="f213"/>
              </a:cxn>
              <a:cxn ang="f135">
                <a:pos x="f214" y="f215"/>
              </a:cxn>
              <a:cxn ang="f135">
                <a:pos x="f212" y="f216"/>
              </a:cxn>
              <a:cxn ang="f135">
                <a:pos x="f217" y="f215"/>
              </a:cxn>
              <a:cxn ang="f135">
                <a:pos x="f212" y="f213"/>
              </a:cxn>
              <a:cxn ang="f135">
                <a:pos x="f218" y="f219"/>
              </a:cxn>
              <a:cxn ang="f135">
                <a:pos x="f220" y="f221"/>
              </a:cxn>
              <a:cxn ang="f135">
                <a:pos x="f218" y="f222"/>
              </a:cxn>
              <a:cxn ang="f135">
                <a:pos x="f223" y="f221"/>
              </a:cxn>
              <a:cxn ang="f135">
                <a:pos x="f218" y="f219"/>
              </a:cxn>
              <a:cxn ang="f135">
                <a:pos x="f218" y="f219"/>
              </a:cxn>
              <a:cxn ang="f135">
                <a:pos x="f220" y="f221"/>
              </a:cxn>
              <a:cxn ang="f135">
                <a:pos x="f218" y="f222"/>
              </a:cxn>
              <a:cxn ang="f135">
                <a:pos x="f223" y="f221"/>
              </a:cxn>
              <a:cxn ang="f135">
                <a:pos x="f218" y="f219"/>
              </a:cxn>
              <a:cxn ang="f135">
                <a:pos x="f212" y="f213"/>
              </a:cxn>
              <a:cxn ang="f135">
                <a:pos x="f214" y="f215"/>
              </a:cxn>
              <a:cxn ang="f135">
                <a:pos x="f212" y="f216"/>
              </a:cxn>
              <a:cxn ang="f135">
                <a:pos x="f217" y="f215"/>
              </a:cxn>
              <a:cxn ang="f135">
                <a:pos x="f212" y="f213"/>
              </a:cxn>
            </a:cxnLst>
            <a:rect l="f208" t="f211" r="f209" b="f210"/>
            <a:pathLst>
              <a:path w="390525" h="390525">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20" y="f21"/>
                </a:moveTo>
                <a:cubicBezTo>
                  <a:pt x="f22" y="f21"/>
                  <a:pt x="f15" y="f23"/>
                  <a:pt x="f15" y="f24"/>
                </a:cubicBezTo>
                <a:cubicBezTo>
                  <a:pt x="f15" y="f25"/>
                  <a:pt x="f26" y="f27"/>
                  <a:pt x="f20" y="f27"/>
                </a:cubicBezTo>
                <a:cubicBezTo>
                  <a:pt x="f28" y="f27"/>
                  <a:pt x="f29" y="f25"/>
                  <a:pt x="f29" y="f24"/>
                </a:cubicBezTo>
                <a:cubicBezTo>
                  <a:pt x="f29" y="f23"/>
                  <a:pt x="f28" y="f21"/>
                  <a:pt x="f20" y="f21"/>
                </a:cubicBezTo>
                <a:close/>
                <a:moveTo>
                  <a:pt x="f20" y="f21"/>
                </a:moveTo>
                <a:cubicBezTo>
                  <a:pt x="f22" y="f21"/>
                  <a:pt x="f15" y="f23"/>
                  <a:pt x="f15" y="f24"/>
                </a:cubicBezTo>
                <a:cubicBezTo>
                  <a:pt x="f15" y="f25"/>
                  <a:pt x="f26" y="f27"/>
                  <a:pt x="f20" y="f27"/>
                </a:cubicBezTo>
                <a:cubicBezTo>
                  <a:pt x="f28" y="f27"/>
                  <a:pt x="f29" y="f25"/>
                  <a:pt x="f29" y="f24"/>
                </a:cubicBezTo>
                <a:cubicBezTo>
                  <a:pt x="f29" y="f23"/>
                  <a:pt x="f28" y="f21"/>
                  <a:pt x="f20" y="f21"/>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12" y="f30"/>
                </a:moveTo>
                <a:cubicBezTo>
                  <a:pt x="f31" y="f30"/>
                  <a:pt x="f30" y="f32"/>
                  <a:pt x="f30" y="f12"/>
                </a:cubicBezTo>
                <a:cubicBezTo>
                  <a:pt x="f30" y="f33"/>
                  <a:pt x="f32" y="f34"/>
                  <a:pt x="f12" y="f34"/>
                </a:cubicBezTo>
                <a:cubicBezTo>
                  <a:pt x="f35" y="f34"/>
                  <a:pt x="f34" y="f33"/>
                  <a:pt x="f34" y="f12"/>
                </a:cubicBezTo>
                <a:cubicBezTo>
                  <a:pt x="f34" y="f32"/>
                  <a:pt x="f36" y="f30"/>
                  <a:pt x="f12" y="f30"/>
                </a:cubicBezTo>
                <a:close/>
                <a:moveTo>
                  <a:pt x="f37" y="f12"/>
                </a:moveTo>
                <a:cubicBezTo>
                  <a:pt x="f37" y="f38"/>
                  <a:pt x="f39" y="f40"/>
                  <a:pt x="f41" y="f42"/>
                </a:cubicBezTo>
                <a:lnTo>
                  <a:pt x="f43" y="f44"/>
                </a:lnTo>
                <a:cubicBezTo>
                  <a:pt x="f45" y="f46"/>
                  <a:pt x="f22" y="f47"/>
                  <a:pt x="f20" y="f47"/>
                </a:cubicBezTo>
                <a:cubicBezTo>
                  <a:pt x="f48" y="f47"/>
                  <a:pt x="f49" y="f50"/>
                  <a:pt x="f49" y="f51"/>
                </a:cubicBezTo>
                <a:cubicBezTo>
                  <a:pt x="f49" y="f52"/>
                  <a:pt x="f48" y="f53"/>
                  <a:pt x="f20" y="f53"/>
                </a:cubicBezTo>
                <a:cubicBezTo>
                  <a:pt x="f54" y="f53"/>
                  <a:pt x="f12" y="f52"/>
                  <a:pt x="f12" y="f51"/>
                </a:cubicBezTo>
                <a:cubicBezTo>
                  <a:pt x="f12" y="f55"/>
                  <a:pt x="f56" y="f57"/>
                  <a:pt x="f58" y="f59"/>
                </a:cubicBezTo>
                <a:lnTo>
                  <a:pt x="f60" y="f61"/>
                </a:lnTo>
                <a:cubicBezTo>
                  <a:pt x="f62" y="f63"/>
                  <a:pt x="f64" y="f20"/>
                  <a:pt x="f7" y="f20"/>
                </a:cubicBezTo>
                <a:cubicBezTo>
                  <a:pt x="f65" y="f20"/>
                  <a:pt x="f66" y="f67"/>
                  <a:pt x="f66" y="f12"/>
                </a:cubicBezTo>
                <a:cubicBezTo>
                  <a:pt x="f66" y="f68"/>
                  <a:pt x="f65" y="f37"/>
                  <a:pt x="f7" y="f37"/>
                </a:cubicBezTo>
                <a:cubicBezTo>
                  <a:pt x="f64" y="f37"/>
                  <a:pt x="f62" y="f69"/>
                  <a:pt x="f60" y="f70"/>
                </a:cubicBezTo>
                <a:lnTo>
                  <a:pt x="f58" y="f71"/>
                </a:lnTo>
                <a:cubicBezTo>
                  <a:pt x="f56" y="f72"/>
                  <a:pt x="f12" y="f73"/>
                  <a:pt x="f12" y="f24"/>
                </a:cubicBezTo>
                <a:cubicBezTo>
                  <a:pt x="f12" y="f74"/>
                  <a:pt x="f54" y="f75"/>
                  <a:pt x="f20" y="f75"/>
                </a:cubicBezTo>
                <a:cubicBezTo>
                  <a:pt x="f48" y="f75"/>
                  <a:pt x="f49" y="f74"/>
                  <a:pt x="f49" y="f24"/>
                </a:cubicBezTo>
                <a:cubicBezTo>
                  <a:pt x="f49" y="f76"/>
                  <a:pt x="f48" y="f77"/>
                  <a:pt x="f20" y="f77"/>
                </a:cubicBezTo>
                <a:cubicBezTo>
                  <a:pt x="f22" y="f77"/>
                  <a:pt x="f45" y="f78"/>
                  <a:pt x="f43" y="f79"/>
                </a:cubicBezTo>
                <a:lnTo>
                  <a:pt x="f41" y="f80"/>
                </a:lnTo>
                <a:cubicBezTo>
                  <a:pt x="f39" y="f81"/>
                  <a:pt x="f37" y="f82"/>
                  <a:pt x="f37" y="f12"/>
                </a:cubicBezTo>
                <a:close/>
                <a:moveTo>
                  <a:pt x="f20" y="f27"/>
                </a:moveTo>
                <a:cubicBezTo>
                  <a:pt x="f28" y="f27"/>
                  <a:pt x="f29" y="f25"/>
                  <a:pt x="f29" y="f24"/>
                </a:cubicBezTo>
                <a:cubicBezTo>
                  <a:pt x="f29" y="f23"/>
                  <a:pt x="f28" y="f21"/>
                  <a:pt x="f20" y="f21"/>
                </a:cubicBezTo>
                <a:cubicBezTo>
                  <a:pt x="f22" y="f21"/>
                  <a:pt x="f15" y="f23"/>
                  <a:pt x="f15" y="f24"/>
                </a:cubicBezTo>
                <a:cubicBezTo>
                  <a:pt x="f15" y="f83"/>
                  <a:pt x="f26" y="f27"/>
                  <a:pt x="f20" y="f27"/>
                </a:cubicBezTo>
                <a:close/>
                <a:moveTo>
                  <a:pt x="f20" y="f84"/>
                </a:moveTo>
                <a:cubicBezTo>
                  <a:pt x="f28" y="f84"/>
                  <a:pt x="f29" y="f85"/>
                  <a:pt x="f29" y="f51"/>
                </a:cubicBezTo>
                <a:cubicBezTo>
                  <a:pt x="f29" y="f86"/>
                  <a:pt x="f28" y="f87"/>
                  <a:pt x="f20" y="f87"/>
                </a:cubicBezTo>
                <a:cubicBezTo>
                  <a:pt x="f88" y="f87"/>
                  <a:pt x="f15" y="f89"/>
                  <a:pt x="f15" y="f51"/>
                </a:cubicBezTo>
                <a:cubicBezTo>
                  <a:pt x="f15" y="f90"/>
                  <a:pt x="f26" y="f84"/>
                  <a:pt x="f20" y="f84"/>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moveTo>
                  <a:pt x="f20" y="f21"/>
                </a:moveTo>
                <a:cubicBezTo>
                  <a:pt x="f22" y="f21"/>
                  <a:pt x="f15" y="f23"/>
                  <a:pt x="f15" y="f24"/>
                </a:cubicBezTo>
                <a:cubicBezTo>
                  <a:pt x="f15" y="f25"/>
                  <a:pt x="f26" y="f27"/>
                  <a:pt x="f20" y="f27"/>
                </a:cubicBezTo>
                <a:cubicBezTo>
                  <a:pt x="f28" y="f27"/>
                  <a:pt x="f29" y="f25"/>
                  <a:pt x="f29" y="f24"/>
                </a:cubicBezTo>
                <a:cubicBezTo>
                  <a:pt x="f29" y="f23"/>
                  <a:pt x="f28" y="f21"/>
                  <a:pt x="f20" y="f21"/>
                </a:cubicBezTo>
                <a:close/>
                <a:moveTo>
                  <a:pt x="f20" y="f21"/>
                </a:moveTo>
                <a:cubicBezTo>
                  <a:pt x="f22" y="f21"/>
                  <a:pt x="f15" y="f23"/>
                  <a:pt x="f15" y="f24"/>
                </a:cubicBezTo>
                <a:cubicBezTo>
                  <a:pt x="f15" y="f25"/>
                  <a:pt x="f26" y="f27"/>
                  <a:pt x="f20" y="f27"/>
                </a:cubicBezTo>
                <a:cubicBezTo>
                  <a:pt x="f28" y="f27"/>
                  <a:pt x="f29" y="f25"/>
                  <a:pt x="f29" y="f24"/>
                </a:cubicBezTo>
                <a:cubicBezTo>
                  <a:pt x="f29" y="f23"/>
                  <a:pt x="f28" y="f21"/>
                  <a:pt x="f20" y="f21"/>
                </a:cubicBezTo>
                <a:close/>
                <a:moveTo>
                  <a:pt x="f7" y="f8"/>
                </a:moveTo>
                <a:cubicBezTo>
                  <a:pt x="f9" y="f8"/>
                  <a:pt x="f10" y="f11"/>
                  <a:pt x="f10" y="f12"/>
                </a:cubicBezTo>
                <a:cubicBezTo>
                  <a:pt x="f10" y="f13"/>
                  <a:pt x="f14" y="f15"/>
                  <a:pt x="f7" y="f15"/>
                </a:cubicBezTo>
                <a:cubicBezTo>
                  <a:pt x="f16" y="f15"/>
                  <a:pt x="f17" y="f13"/>
                  <a:pt x="f17" y="f12"/>
                </a:cubicBezTo>
                <a:cubicBezTo>
                  <a:pt x="f17" y="f18"/>
                  <a:pt x="f19" y="f8"/>
                  <a:pt x="f7" y="f8"/>
                </a:cubicBezTo>
                <a:close/>
              </a:path>
            </a:pathLst>
          </a:custGeom>
          <a:solidFill>
            <a:srgbClr val="4E4D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7" name="Google Shape;2825;p59">
            <a:extLst>
              <a:ext uri="{FF2B5EF4-FFF2-40B4-BE49-F238E27FC236}">
                <a16:creationId xmlns:a16="http://schemas.microsoft.com/office/drawing/2014/main" id="{E188C635-6C8E-9B6F-FAAE-76F8D2FBFD99}"/>
              </a:ext>
            </a:extLst>
          </p:cNvPr>
          <p:cNvSpPr txBox="1"/>
          <p:nvPr/>
        </p:nvSpPr>
        <p:spPr>
          <a:xfrm>
            <a:off x="568098" y="192060"/>
            <a:ext cx="8308476" cy="878098"/>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80C2EE"/>
                </a:solidFill>
                <a:uFillTx/>
                <a:latin typeface="Arial"/>
                <a:ea typeface="Arial"/>
                <a:cs typeface="Arial"/>
              </a:rPr>
              <a:t>THE</a:t>
            </a:r>
            <a:r>
              <a:rPr lang="en-US" sz="4000" b="0" i="0" u="none" strike="noStrike" kern="0" cap="none" spc="0" baseline="0">
                <a:solidFill>
                  <a:srgbClr val="000000"/>
                </a:solidFill>
                <a:uFillTx/>
                <a:latin typeface="Arial"/>
                <a:ea typeface="Arial"/>
                <a:cs typeface="Arial"/>
              </a:rPr>
              <a:t> </a:t>
            </a:r>
            <a:r>
              <a:rPr lang="en-US" sz="4000" b="0" i="0" u="none" strike="noStrike" kern="0" cap="none" spc="0" baseline="0">
                <a:solidFill>
                  <a:srgbClr val="80C2EE"/>
                </a:solidFill>
                <a:uFillTx/>
                <a:latin typeface="Arial"/>
                <a:ea typeface="Arial"/>
                <a:cs typeface="Arial"/>
              </a:rPr>
              <a:t>SLIDE</a:t>
            </a:r>
            <a:r>
              <a:rPr lang="en-US" sz="4000" b="0" i="0" u="none" strike="noStrike" kern="0" cap="none" spc="0" baseline="0">
                <a:solidFill>
                  <a:srgbClr val="000000"/>
                </a:solidFill>
                <a:uFillTx/>
                <a:latin typeface="Arial"/>
                <a:ea typeface="Arial"/>
                <a:cs typeface="Arial"/>
              </a:rPr>
              <a:t> </a:t>
            </a:r>
            <a:r>
              <a:rPr lang="en-US" sz="4000" b="0" i="0" u="none" strike="noStrike" kern="0" cap="none" spc="0" baseline="0">
                <a:solidFill>
                  <a:srgbClr val="FA9F20"/>
                </a:solidFill>
                <a:uFillTx/>
                <a:latin typeface="Arial"/>
                <a:ea typeface="Arial"/>
                <a:cs typeface="Arial"/>
              </a:rPr>
              <a:t>TITLE</a:t>
            </a:r>
            <a:r>
              <a:rPr lang="en-US" sz="4000" b="0" i="0" u="none" strike="noStrike" kern="0" cap="none" spc="0" baseline="0">
                <a:solidFill>
                  <a:srgbClr val="000000"/>
                </a:solidFill>
                <a:uFillTx/>
                <a:latin typeface="Arial"/>
                <a:ea typeface="Arial"/>
                <a:cs typeface="Arial"/>
              </a:rPr>
              <a:t> </a:t>
            </a:r>
            <a:r>
              <a:rPr lang="en-US" sz="4000" b="0" i="0" u="none" strike="noStrike" kern="0" cap="none" spc="0" baseline="0">
                <a:solidFill>
                  <a:srgbClr val="D06DA2"/>
                </a:solidFill>
                <a:uFillTx/>
                <a:latin typeface="Arial"/>
                <a:ea typeface="Arial"/>
                <a:cs typeface="Arial"/>
              </a:rPr>
              <a:t>GOES HERE!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Google Shape;3081;p62">
            <a:extLst>
              <a:ext uri="{FF2B5EF4-FFF2-40B4-BE49-F238E27FC236}">
                <a16:creationId xmlns:a16="http://schemas.microsoft.com/office/drawing/2014/main" id="{CF59DA53-CB63-FC9F-2D90-D03F333664BD}"/>
              </a:ext>
            </a:extLst>
          </p:cNvPr>
          <p:cNvSpPr txBox="1">
            <a:spLocks noGrp="1"/>
          </p:cNvSpPr>
          <p:nvPr>
            <p:ph type="title"/>
          </p:nvPr>
        </p:nvSpPr>
        <p:spPr/>
        <p:txBody>
          <a:bodyPr/>
          <a:lstStyle/>
          <a:p>
            <a:pPr lvl="0"/>
            <a:r>
              <a:rPr lang="en-US"/>
              <a:t>KPI </a:t>
            </a:r>
            <a:r>
              <a:rPr lang="en-US">
                <a:solidFill>
                  <a:srgbClr val="D06DA2"/>
                </a:solidFill>
              </a:rPr>
              <a:t>OVERVIEW</a:t>
            </a:r>
          </a:p>
        </p:txBody>
      </p:sp>
      <p:sp>
        <p:nvSpPr>
          <p:cNvPr id="3" name="Google Shape;3082;p62">
            <a:extLst>
              <a:ext uri="{FF2B5EF4-FFF2-40B4-BE49-F238E27FC236}">
                <a16:creationId xmlns:a16="http://schemas.microsoft.com/office/drawing/2014/main" id="{4DB331D0-FA84-43EC-2881-C264F03B9E1E}"/>
              </a:ext>
            </a:extLst>
          </p:cNvPr>
          <p:cNvSpPr txBox="1"/>
          <p:nvPr/>
        </p:nvSpPr>
        <p:spPr>
          <a:xfrm>
            <a:off x="4829741" y="1324288"/>
            <a:ext cx="3587401" cy="339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COMPLIANCE RATE</a:t>
            </a:r>
          </a:p>
        </p:txBody>
      </p:sp>
      <p:sp>
        <p:nvSpPr>
          <p:cNvPr id="4" name="Google Shape;3083;p62">
            <a:extLst>
              <a:ext uri="{FF2B5EF4-FFF2-40B4-BE49-F238E27FC236}">
                <a16:creationId xmlns:a16="http://schemas.microsoft.com/office/drawing/2014/main" id="{00799793-CE24-0885-0C94-B7E430DA406A}"/>
              </a:ext>
            </a:extLst>
          </p:cNvPr>
          <p:cNvSpPr txBox="1"/>
          <p:nvPr/>
        </p:nvSpPr>
        <p:spPr>
          <a:xfrm>
            <a:off x="719385" y="1324288"/>
            <a:ext cx="3587401" cy="339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PRODUCTIVITY</a:t>
            </a:r>
          </a:p>
        </p:txBody>
      </p:sp>
      <p:sp>
        <p:nvSpPr>
          <p:cNvPr id="5" name="Google Shape;3084;p62">
            <a:extLst>
              <a:ext uri="{FF2B5EF4-FFF2-40B4-BE49-F238E27FC236}">
                <a16:creationId xmlns:a16="http://schemas.microsoft.com/office/drawing/2014/main" id="{EF958E51-95B8-1733-0835-AA24A8EFFA5D}"/>
              </a:ext>
            </a:extLst>
          </p:cNvPr>
          <p:cNvSpPr/>
          <p:nvPr/>
        </p:nvSpPr>
        <p:spPr>
          <a:xfrm>
            <a:off x="1012652" y="1830162"/>
            <a:ext cx="1148102" cy="1148102"/>
          </a:xfrm>
          <a:custGeom>
            <a:avLst>
              <a:gd name="f11" fmla="val 17998"/>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7998"/>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FFFFFF"/>
          </a:solidFill>
          <a:ln w="19046" cap="flat">
            <a:solidFill>
              <a:srgbClr val="FA9F2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085;p62">
            <a:extLst>
              <a:ext uri="{FF2B5EF4-FFF2-40B4-BE49-F238E27FC236}">
                <a16:creationId xmlns:a16="http://schemas.microsoft.com/office/drawing/2014/main" id="{CB8FFEE2-B33A-439E-0075-AB0222B8E8AD}"/>
              </a:ext>
            </a:extLst>
          </p:cNvPr>
          <p:cNvSpPr/>
          <p:nvPr/>
        </p:nvSpPr>
        <p:spPr>
          <a:xfrm>
            <a:off x="1024649" y="3218431"/>
            <a:ext cx="1148102" cy="1148102"/>
          </a:xfrm>
          <a:custGeom>
            <a:avLst>
              <a:gd name="f11" fmla="val 15619"/>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5619"/>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FFFFFF"/>
          </a:solidFill>
          <a:ln w="19046" cap="flat">
            <a:solidFill>
              <a:srgbClr val="FA9F2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086;p62">
            <a:extLst>
              <a:ext uri="{FF2B5EF4-FFF2-40B4-BE49-F238E27FC236}">
                <a16:creationId xmlns:a16="http://schemas.microsoft.com/office/drawing/2014/main" id="{46815005-DFB2-B8E6-90E3-5BC60A555765}"/>
              </a:ext>
            </a:extLst>
          </p:cNvPr>
          <p:cNvSpPr/>
          <p:nvPr/>
        </p:nvSpPr>
        <p:spPr>
          <a:xfrm>
            <a:off x="1012652" y="1830162"/>
            <a:ext cx="1148102" cy="1148102"/>
          </a:xfrm>
          <a:custGeom>
            <a:avLst>
              <a:gd name="f13" fmla="val 179"/>
              <a:gd name="f14" fmla="val 0"/>
              <a:gd name="f15" fmla="val 17745"/>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179"/>
              <a:gd name="f14" fmla="val 0"/>
              <a:gd name="f15" fmla="val 17745"/>
              <a:gd name="f16" fmla="+- 0 0 -269"/>
              <a:gd name="f17" fmla="+- 0 0 -270"/>
              <a:gd name="f18" fmla="abs f7"/>
              <a:gd name="f19" fmla="abs f8"/>
              <a:gd name="f20" fmla="abs f9"/>
              <a:gd name="f21" fmla="val f10"/>
              <a:gd name="f22" fmla="val f15"/>
              <a:gd name="f23" fmla="+- 0 0 f13"/>
              <a:gd name="f24" fmla="+- 0 0 f14"/>
              <a:gd name="f25" fmla="*/ f16 f3 1"/>
              <a:gd name="f26" fmla="*/ f17 f3 1"/>
              <a:gd name="f27" fmla="?: f18 f7 1"/>
              <a:gd name="f28" fmla="?: f19 f8 1"/>
              <a:gd name="f29" fmla="?: f20 f9 1"/>
              <a:gd name="f30" fmla="*/ f23 f3 1"/>
              <a:gd name="f31" fmla="*/ f24 f3 1"/>
              <a:gd name="f32" fmla="*/ f25 1 f6"/>
              <a:gd name="f33" fmla="*/ f26 1 f6"/>
              <a:gd name="f34" fmla="*/ f27 1 21600"/>
              <a:gd name="f35" fmla="*/ f28 1 21600"/>
              <a:gd name="f36" fmla="*/ 21600 f27 1"/>
              <a:gd name="f37" fmla="*/ 21600 f28 1"/>
              <a:gd name="f38" fmla="*/ f30 1 f6"/>
              <a:gd name="f39" fmla="*/ f31 1 f6"/>
              <a:gd name="f40" fmla="+- f32 0 f4"/>
              <a:gd name="f41" fmla="+- f33 0 f4"/>
              <a:gd name="f42" fmla="min f35 f34"/>
              <a:gd name="f43" fmla="*/ f36 1 f29"/>
              <a:gd name="f44" fmla="*/ f37 1 f29"/>
              <a:gd name="f45" fmla="+- f38 0 f4"/>
              <a:gd name="f46" fmla="+- f39 0 f4"/>
              <a:gd name="f47" fmla="val f43"/>
              <a:gd name="f48" fmla="val f44"/>
              <a:gd name="f49" fmla="+- 0 0 f45"/>
              <a:gd name="f50" fmla="+- 0 0 f46"/>
              <a:gd name="f51" fmla="+- f48 0 f21"/>
              <a:gd name="f52" fmla="+- f47 0 f21"/>
              <a:gd name="f53" fmla="val f49"/>
              <a:gd name="f54" fmla="val f50"/>
              <a:gd name="f55" fmla="*/ f51 1 2"/>
              <a:gd name="f56" fmla="*/ f52 1 2"/>
              <a:gd name="f57" fmla="min f52 f51"/>
              <a:gd name="f58" fmla="+- f54 0 f53"/>
              <a:gd name="f59" fmla="+- f53 f4 0"/>
              <a:gd name="f60" fmla="+- f54 f4 0"/>
              <a:gd name="f61" fmla="+- 21600000 0 f53"/>
              <a:gd name="f62" fmla="+- f4 0 f53"/>
              <a:gd name="f63" fmla="+- 27000000 0 f53"/>
              <a:gd name="f64" fmla="+- f3 0 f53"/>
              <a:gd name="f65" fmla="+- 32400000 0 f53"/>
              <a:gd name="f66" fmla="+- f5 0 f53"/>
              <a:gd name="f67" fmla="+- 37800000 0 f53"/>
              <a:gd name="f68" fmla="+- f21 f55 0"/>
              <a:gd name="f69" fmla="+- f21 f56 0"/>
              <a:gd name="f70" fmla="+- f58 21600000 0"/>
              <a:gd name="f71" fmla="*/ f59 f11 1"/>
              <a:gd name="f72" fmla="*/ f60 f11 1"/>
              <a:gd name="f73" fmla="*/ f57 f22 1"/>
              <a:gd name="f74" fmla="?: f62 f62 f63"/>
              <a:gd name="f75" fmla="?: f64 f64 f65"/>
              <a:gd name="f76" fmla="?: f66 f66 f67"/>
              <a:gd name="f77" fmla="*/ f56 f42 1"/>
              <a:gd name="f78" fmla="*/ f55 f42 1"/>
              <a:gd name="f79" fmla="?: f58 f58 f70"/>
              <a:gd name="f80" fmla="*/ f71 1 f3"/>
              <a:gd name="f81" fmla="*/ f72 1 f3"/>
              <a:gd name="f82" fmla="*/ f73 1 100000"/>
              <a:gd name="f83" fmla="*/ f69 f42 1"/>
              <a:gd name="f84" fmla="*/ f68 f42 1"/>
              <a:gd name="f85" fmla="+- 0 0 f79"/>
              <a:gd name="f86" fmla="+- 0 0 f80"/>
              <a:gd name="f87" fmla="+- 0 0 f81"/>
              <a:gd name="f88" fmla="+- f56 0 f82"/>
              <a:gd name="f89" fmla="+- f55 0 f82"/>
              <a:gd name="f90" fmla="+- f79 0 f61"/>
              <a:gd name="f91" fmla="+- f79 0 f74"/>
              <a:gd name="f92" fmla="+- f79 0 f75"/>
              <a:gd name="f93" fmla="+- f79 0 f76"/>
              <a:gd name="f94" fmla="+- 0 0 f86"/>
              <a:gd name="f95" fmla="+- 0 0 f87"/>
              <a:gd name="f96" fmla="*/ f88 f42 1"/>
              <a:gd name="f97" fmla="*/ f89 f42 1"/>
              <a:gd name="f98" fmla="*/ f94 f3 1"/>
              <a:gd name="f99" fmla="*/ f95 f3 1"/>
              <a:gd name="f100" fmla="*/ f98 1 f11"/>
              <a:gd name="f101" fmla="*/ f99 1 f11"/>
              <a:gd name="f102" fmla="+- f100 0 f4"/>
              <a:gd name="f103" fmla="+- f101 0 f4"/>
              <a:gd name="f104" fmla="sin 1 f102"/>
              <a:gd name="f105" fmla="cos 1 f102"/>
              <a:gd name="f106" fmla="sin 1 f103"/>
              <a:gd name="f107" fmla="cos 1 f103"/>
              <a:gd name="f108" fmla="+- 0 0 f104"/>
              <a:gd name="f109" fmla="+- 0 0 f105"/>
              <a:gd name="f110" fmla="+- 0 0 f106"/>
              <a:gd name="f111" fmla="+- 0 0 f107"/>
              <a:gd name="f112" fmla="+- 0 0 f108"/>
              <a:gd name="f113" fmla="+- 0 0 f109"/>
              <a:gd name="f114" fmla="+- 0 0 f110"/>
              <a:gd name="f115" fmla="+- 0 0 f111"/>
              <a:gd name="f116" fmla="*/ f112 f56 1"/>
              <a:gd name="f117" fmla="*/ f113 f55 1"/>
              <a:gd name="f118" fmla="*/ f114 f56 1"/>
              <a:gd name="f119" fmla="*/ f115 f55 1"/>
              <a:gd name="f120" fmla="*/ f114 f88 1"/>
              <a:gd name="f121" fmla="*/ f115 f89 1"/>
              <a:gd name="f122" fmla="*/ f112 f88 1"/>
              <a:gd name="f123" fmla="*/ f113 f89 1"/>
              <a:gd name="f124" fmla="+- 0 0 f117"/>
              <a:gd name="f125" fmla="+- 0 0 f116"/>
              <a:gd name="f126" fmla="+- 0 0 f119"/>
              <a:gd name="f127" fmla="+- 0 0 f118"/>
              <a:gd name="f128" fmla="+- 0 0 f121"/>
              <a:gd name="f129" fmla="+- 0 0 f120"/>
              <a:gd name="f130" fmla="+- 0 0 f123"/>
              <a:gd name="f131" fmla="+- 0 0 f122"/>
              <a:gd name="f132" fmla="+- 0 0 f124"/>
              <a:gd name="f133" fmla="+- 0 0 f125"/>
              <a:gd name="f134" fmla="+- 0 0 f126"/>
              <a:gd name="f135" fmla="+- 0 0 f127"/>
              <a:gd name="f136" fmla="+- 0 0 f128"/>
              <a:gd name="f137" fmla="+- 0 0 f129"/>
              <a:gd name="f138" fmla="+- 0 0 f130"/>
              <a:gd name="f139" fmla="+- 0 0 f131"/>
              <a:gd name="f140" fmla="at2 f132 f133"/>
              <a:gd name="f141" fmla="at2 f134 f135"/>
              <a:gd name="f142" fmla="at2 f136 f137"/>
              <a:gd name="f143" fmla="at2 f138 f139"/>
              <a:gd name="f144" fmla="+- f140 f4 0"/>
              <a:gd name="f145" fmla="+- f141 f4 0"/>
              <a:gd name="f146" fmla="+- f142 f4 0"/>
              <a:gd name="f147" fmla="+- f143 f4 0"/>
              <a:gd name="f148" fmla="*/ f144 f11 1"/>
              <a:gd name="f149" fmla="*/ f145 f11 1"/>
              <a:gd name="f150" fmla="*/ f146 f11 1"/>
              <a:gd name="f151" fmla="*/ f147 f11 1"/>
              <a:gd name="f152" fmla="*/ f148 1 f3"/>
              <a:gd name="f153" fmla="*/ f149 1 f3"/>
              <a:gd name="f154" fmla="*/ f150 1 f3"/>
              <a:gd name="f155" fmla="*/ f151 1 f3"/>
              <a:gd name="f156" fmla="+- 0 0 f152"/>
              <a:gd name="f157" fmla="+- 0 0 f153"/>
              <a:gd name="f158" fmla="+- 0 0 f154"/>
              <a:gd name="f159" fmla="+- 0 0 f155"/>
              <a:gd name="f160" fmla="val f156"/>
              <a:gd name="f161" fmla="val f157"/>
              <a:gd name="f162" fmla="val f158"/>
              <a:gd name="f163" fmla="val f159"/>
              <a:gd name="f164" fmla="+- 0 0 f160"/>
              <a:gd name="f165" fmla="+- 0 0 f161"/>
              <a:gd name="f166" fmla="+- 0 0 f162"/>
              <a:gd name="f167" fmla="+- 0 0 f163"/>
              <a:gd name="f168" fmla="*/ f164 f3 1"/>
              <a:gd name="f169" fmla="*/ f165 f3 1"/>
              <a:gd name="f170" fmla="*/ f166 f3 1"/>
              <a:gd name="f171" fmla="*/ f167 f3 1"/>
              <a:gd name="f172" fmla="*/ f168 1 f11"/>
              <a:gd name="f173" fmla="*/ f169 1 f11"/>
              <a:gd name="f174" fmla="*/ f170 1 f11"/>
              <a:gd name="f175" fmla="*/ f171 1 f11"/>
              <a:gd name="f176" fmla="+- f172 0 f4"/>
              <a:gd name="f177" fmla="+- f173 0 f4"/>
              <a:gd name="f178" fmla="+- f174 0 f4"/>
              <a:gd name="f179" fmla="+- f175 0 f4"/>
              <a:gd name="f180" fmla="cos 1 f176"/>
              <a:gd name="f181" fmla="sin 1 f176"/>
              <a:gd name="f182" fmla="cos 1 f177"/>
              <a:gd name="f183" fmla="sin 1 f177"/>
              <a:gd name="f184" fmla="cos 1 f178"/>
              <a:gd name="f185" fmla="sin 1 f178"/>
              <a:gd name="f186" fmla="cos 1 f179"/>
              <a:gd name="f187" fmla="sin 1 f179"/>
              <a:gd name="f188" fmla="+- 0 0 f180"/>
              <a:gd name="f189" fmla="+- 0 0 f181"/>
              <a:gd name="f190" fmla="+- 0 0 f182"/>
              <a:gd name="f191" fmla="+- 0 0 f183"/>
              <a:gd name="f192" fmla="+- 0 0 f184"/>
              <a:gd name="f193" fmla="+- 0 0 f185"/>
              <a:gd name="f194" fmla="+- 0 0 f186"/>
              <a:gd name="f195" fmla="+- 0 0 f187"/>
              <a:gd name="f196" fmla="*/ f12 f188 1"/>
              <a:gd name="f197" fmla="*/ f12 f189 1"/>
              <a:gd name="f198" fmla="*/ f12 f190 1"/>
              <a:gd name="f199" fmla="*/ f12 f191 1"/>
              <a:gd name="f200" fmla="*/ f12 f192 1"/>
              <a:gd name="f201" fmla="*/ f12 f193 1"/>
              <a:gd name="f202" fmla="*/ f12 f194 1"/>
              <a:gd name="f203" fmla="*/ f12 f195 1"/>
              <a:gd name="f204" fmla="*/ f196 f56 1"/>
              <a:gd name="f205" fmla="*/ f197 f55 1"/>
              <a:gd name="f206" fmla="*/ f198 f56 1"/>
              <a:gd name="f207" fmla="*/ f199 f55 1"/>
              <a:gd name="f208" fmla="*/ f200 f88 1"/>
              <a:gd name="f209" fmla="*/ f201 f89 1"/>
              <a:gd name="f210" fmla="*/ f202 f88 1"/>
              <a:gd name="f211" fmla="*/ f203 f89 1"/>
              <a:gd name="f212" fmla="+- f69 f204 0"/>
              <a:gd name="f213" fmla="+- f68 f205 0"/>
              <a:gd name="f214" fmla="+- f69 f206 0"/>
              <a:gd name="f215" fmla="+- f68 f207 0"/>
              <a:gd name="f216" fmla="+- f69 f208 0"/>
              <a:gd name="f217" fmla="+- f68 f209 0"/>
              <a:gd name="f218" fmla="+- f69 f210 0"/>
              <a:gd name="f219" fmla="+- f68 f211 0"/>
              <a:gd name="f220" fmla="max f212 f216"/>
              <a:gd name="f221" fmla="max f214 f218"/>
              <a:gd name="f222" fmla="max f213 f217"/>
              <a:gd name="f223" fmla="max f215 f219"/>
              <a:gd name="f224" fmla="min f212 f216"/>
              <a:gd name="f225" fmla="min f214 f218"/>
              <a:gd name="f226" fmla="min f213 f217"/>
              <a:gd name="f227" fmla="min f215 f219"/>
              <a:gd name="f228" fmla="+- f212 f218 0"/>
              <a:gd name="f229" fmla="+- f213 f219 0"/>
              <a:gd name="f230" fmla="+- f214 f216 0"/>
              <a:gd name="f231" fmla="+- f215 f217 0"/>
              <a:gd name="f232" fmla="*/ f212 f42 1"/>
              <a:gd name="f233" fmla="*/ f213 f42 1"/>
              <a:gd name="f234" fmla="*/ f216 f42 1"/>
              <a:gd name="f235" fmla="*/ f217 f42 1"/>
              <a:gd name="f236" fmla="max f220 f221"/>
              <a:gd name="f237" fmla="max f222 f223"/>
              <a:gd name="f238" fmla="min f224 f225"/>
              <a:gd name="f239" fmla="min f226 f227"/>
              <a:gd name="f240" fmla="*/ f228 1 2"/>
              <a:gd name="f241" fmla="*/ f229 1 2"/>
              <a:gd name="f242" fmla="*/ f230 1 2"/>
              <a:gd name="f243" fmla="*/ f231 1 2"/>
              <a:gd name="f244" fmla="?: f90 f47 f236"/>
              <a:gd name="f245" fmla="?: f91 f48 f237"/>
              <a:gd name="f246" fmla="?: f92 f21 f238"/>
              <a:gd name="f247" fmla="?: f93 f21 f239"/>
              <a:gd name="f248" fmla="*/ f240 f42 1"/>
              <a:gd name="f249" fmla="*/ f241 f42 1"/>
              <a:gd name="f250" fmla="*/ f242 f42 1"/>
              <a:gd name="f251" fmla="*/ f243 f42 1"/>
              <a:gd name="f252" fmla="*/ f246 f42 1"/>
              <a:gd name="f253" fmla="*/ f247 f42 1"/>
              <a:gd name="f254" fmla="*/ f244 f42 1"/>
              <a:gd name="f255" fmla="*/ f245 f42 1"/>
            </a:gdLst>
            <a:ahLst/>
            <a:cxnLst>
              <a:cxn ang="3cd4">
                <a:pos x="hc" y="t"/>
              </a:cxn>
              <a:cxn ang="0">
                <a:pos x="r" y="vc"/>
              </a:cxn>
              <a:cxn ang="cd4">
                <a:pos x="hc" y="b"/>
              </a:cxn>
              <a:cxn ang="cd2">
                <a:pos x="l" y="vc"/>
              </a:cxn>
              <a:cxn ang="f40">
                <a:pos x="f248" y="f249"/>
              </a:cxn>
              <a:cxn ang="f41">
                <a:pos x="f250" y="f251"/>
              </a:cxn>
              <a:cxn ang="f40">
                <a:pos x="f83" y="f84"/>
              </a:cxn>
            </a:cxnLst>
            <a:rect l="f252" t="f253" r="f254" b="f255"/>
            <a:pathLst>
              <a:path>
                <a:moveTo>
                  <a:pt x="f232" y="f233"/>
                </a:moveTo>
                <a:arcTo wR="f77" hR="f78" stAng="f53" swAng="f79"/>
                <a:lnTo>
                  <a:pt x="f234" y="f235"/>
                </a:lnTo>
                <a:arcTo wR="f96" hR="f97" stAng="f54" swAng="f85"/>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087;p62">
            <a:extLst>
              <a:ext uri="{FF2B5EF4-FFF2-40B4-BE49-F238E27FC236}">
                <a16:creationId xmlns:a16="http://schemas.microsoft.com/office/drawing/2014/main" id="{1B976B98-351F-EDA0-3346-8FE6666434D0}"/>
              </a:ext>
            </a:extLst>
          </p:cNvPr>
          <p:cNvSpPr/>
          <p:nvPr/>
        </p:nvSpPr>
        <p:spPr>
          <a:xfrm>
            <a:off x="1024649" y="3218431"/>
            <a:ext cx="1148102" cy="1148102"/>
          </a:xfrm>
          <a:custGeom>
            <a:avLst>
              <a:gd name="f13" fmla="val 178"/>
              <a:gd name="f14" fmla="val 90"/>
              <a:gd name="f15" fmla="val 15341"/>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178"/>
              <a:gd name="f14" fmla="val 90"/>
              <a:gd name="f15" fmla="val 15341"/>
              <a:gd name="f16" fmla="+- 0 0 -268"/>
              <a:gd name="f17" fmla="+- 0 0 -360"/>
              <a:gd name="f18" fmla="+- 0 0 -314"/>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3088;p62">
            <a:extLst>
              <a:ext uri="{FF2B5EF4-FFF2-40B4-BE49-F238E27FC236}">
                <a16:creationId xmlns:a16="http://schemas.microsoft.com/office/drawing/2014/main" id="{2DD513B7-88A4-C3C5-E1BD-0BFD30F69E80}"/>
              </a:ext>
            </a:extLst>
          </p:cNvPr>
          <p:cNvSpPr txBox="1"/>
          <p:nvPr/>
        </p:nvSpPr>
        <p:spPr>
          <a:xfrm>
            <a:off x="1240036" y="2274012"/>
            <a:ext cx="717301" cy="260402"/>
          </a:xfrm>
          <a:prstGeom prst="rect">
            <a:avLst/>
          </a:prstGeom>
          <a:noFill/>
          <a:ln cap="flat">
            <a:noFill/>
          </a:ln>
        </p:spPr>
        <p:txBody>
          <a:bodyPr vert="horz" wrap="square" lIns="0" tIns="91421" rIns="0"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50%</a:t>
            </a:r>
          </a:p>
        </p:txBody>
      </p:sp>
      <p:sp>
        <p:nvSpPr>
          <p:cNvPr id="10" name="Google Shape;3089;p62">
            <a:extLst>
              <a:ext uri="{FF2B5EF4-FFF2-40B4-BE49-F238E27FC236}">
                <a16:creationId xmlns:a16="http://schemas.microsoft.com/office/drawing/2014/main" id="{81AA99ED-8669-8875-54FE-C011B809936D}"/>
              </a:ext>
            </a:extLst>
          </p:cNvPr>
          <p:cNvSpPr txBox="1"/>
          <p:nvPr/>
        </p:nvSpPr>
        <p:spPr>
          <a:xfrm>
            <a:off x="1228048" y="3694313"/>
            <a:ext cx="717301" cy="260402"/>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FA9F20"/>
                </a:solidFill>
                <a:uFillTx/>
                <a:latin typeface="Russo One"/>
                <a:ea typeface="Russo One"/>
                <a:cs typeface="Russo One"/>
              </a:rPr>
              <a:t>75%</a:t>
            </a:r>
          </a:p>
        </p:txBody>
      </p:sp>
      <p:sp>
        <p:nvSpPr>
          <p:cNvPr id="11" name="Google Shape;3090;p62">
            <a:extLst>
              <a:ext uri="{FF2B5EF4-FFF2-40B4-BE49-F238E27FC236}">
                <a16:creationId xmlns:a16="http://schemas.microsoft.com/office/drawing/2014/main" id="{3E040933-DB7D-0FF3-B983-B4700549D16D}"/>
              </a:ext>
            </a:extLst>
          </p:cNvPr>
          <p:cNvSpPr txBox="1"/>
          <p:nvPr/>
        </p:nvSpPr>
        <p:spPr>
          <a:xfrm>
            <a:off x="2513100" y="1942661"/>
            <a:ext cx="1625400" cy="3510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A9F20"/>
                </a:solidFill>
                <a:uFillTx/>
                <a:latin typeface="Russo One"/>
                <a:ea typeface="Russo One"/>
                <a:cs typeface="Russo One"/>
              </a:rPr>
              <a:t>$15,000</a:t>
            </a:r>
          </a:p>
        </p:txBody>
      </p:sp>
      <p:sp>
        <p:nvSpPr>
          <p:cNvPr id="12" name="Google Shape;3091;p62">
            <a:extLst>
              <a:ext uri="{FF2B5EF4-FFF2-40B4-BE49-F238E27FC236}">
                <a16:creationId xmlns:a16="http://schemas.microsoft.com/office/drawing/2014/main" id="{C7C83B58-23B1-C1EC-8BD1-8F88A24F6E03}"/>
              </a:ext>
            </a:extLst>
          </p:cNvPr>
          <p:cNvSpPr txBox="1"/>
          <p:nvPr/>
        </p:nvSpPr>
        <p:spPr>
          <a:xfrm>
            <a:off x="2513100" y="2377833"/>
            <a:ext cx="1625400" cy="5202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Despite being red, it’s a cold and red place</a:t>
            </a:r>
          </a:p>
        </p:txBody>
      </p:sp>
      <p:sp>
        <p:nvSpPr>
          <p:cNvPr id="13" name="Google Shape;3092;p62">
            <a:extLst>
              <a:ext uri="{FF2B5EF4-FFF2-40B4-BE49-F238E27FC236}">
                <a16:creationId xmlns:a16="http://schemas.microsoft.com/office/drawing/2014/main" id="{E3D78178-5F00-1F07-5843-A11D8554EAE0}"/>
              </a:ext>
            </a:extLst>
          </p:cNvPr>
          <p:cNvSpPr txBox="1"/>
          <p:nvPr/>
        </p:nvSpPr>
        <p:spPr>
          <a:xfrm>
            <a:off x="2513100" y="3337395"/>
            <a:ext cx="1625400" cy="3510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0" cap="none" spc="0" baseline="0">
                <a:solidFill>
                  <a:srgbClr val="FA9F20"/>
                </a:solidFill>
                <a:uFillTx/>
                <a:latin typeface="Russo One"/>
                <a:ea typeface="Russo One"/>
                <a:cs typeface="Russo One"/>
              </a:rPr>
              <a:t>$18,000</a:t>
            </a:r>
          </a:p>
        </p:txBody>
      </p:sp>
      <p:sp>
        <p:nvSpPr>
          <p:cNvPr id="14" name="Google Shape;3093;p62">
            <a:extLst>
              <a:ext uri="{FF2B5EF4-FFF2-40B4-BE49-F238E27FC236}">
                <a16:creationId xmlns:a16="http://schemas.microsoft.com/office/drawing/2014/main" id="{875D9E35-20A2-987C-2163-3DCE507B453F}"/>
              </a:ext>
            </a:extLst>
          </p:cNvPr>
          <p:cNvSpPr txBox="1"/>
          <p:nvPr/>
        </p:nvSpPr>
        <p:spPr>
          <a:xfrm>
            <a:off x="2513100" y="3772558"/>
            <a:ext cx="1625400" cy="5202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Venus is the second planet from the Sun</a:t>
            </a:r>
          </a:p>
        </p:txBody>
      </p:sp>
      <p:sp>
        <p:nvSpPr>
          <p:cNvPr id="15" name="Google Shape;3094;p62">
            <a:extLst>
              <a:ext uri="{FF2B5EF4-FFF2-40B4-BE49-F238E27FC236}">
                <a16:creationId xmlns:a16="http://schemas.microsoft.com/office/drawing/2014/main" id="{7E8800F9-3FD1-8C49-39B3-656F4F3887F2}"/>
              </a:ext>
            </a:extLst>
          </p:cNvPr>
          <p:cNvSpPr txBox="1"/>
          <p:nvPr/>
        </p:nvSpPr>
        <p:spPr>
          <a:xfrm>
            <a:off x="719952" y="4456630"/>
            <a:ext cx="7704002" cy="1926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0" cap="none" spc="0" baseline="0">
                <a:solidFill>
                  <a:srgbClr val="4E4D4D"/>
                </a:solidFill>
                <a:uFillTx/>
                <a:latin typeface="Archivo Narrow"/>
                <a:ea typeface="Archivo Narrow"/>
                <a:cs typeface="Archivo Narrow"/>
              </a:rPr>
              <a:t>Follow the link in the graph to modify its data and then paste the new one here. For more info, </a:t>
            </a:r>
            <a:r>
              <a:rPr lang="en-US" sz="1100" b="0" i="0" u="none" strike="noStrike" kern="0" cap="none" spc="0" baseline="0">
                <a:solidFill>
                  <a:srgbClr val="4E4D4D"/>
                </a:solidFill>
                <a:uFillTx/>
                <a:latin typeface="Archivo Narrow"/>
                <a:ea typeface="Archivo Narrow"/>
                <a:cs typeface="Archivo Narrow"/>
                <a:hlinkClick r:id="rId3"/>
              </a:rPr>
              <a:t>click here</a:t>
            </a:r>
            <a:endParaRPr lang="en-US" sz="1100" b="0" i="0" u="none" strike="noStrike" kern="0" cap="none" spc="0" baseline="0">
              <a:solidFill>
                <a:srgbClr val="4E4D4D"/>
              </a:solidFill>
              <a:uFillTx/>
              <a:latin typeface="Archivo Narrow"/>
              <a:ea typeface="Archivo Narrow"/>
              <a:cs typeface="Archivo Narrow"/>
            </a:endParaRPr>
          </a:p>
        </p:txBody>
      </p:sp>
      <p:sp>
        <p:nvSpPr>
          <p:cNvPr id="16" name="Google Shape;3095;p62">
            <a:extLst>
              <a:ext uri="{FF2B5EF4-FFF2-40B4-BE49-F238E27FC236}">
                <a16:creationId xmlns:a16="http://schemas.microsoft.com/office/drawing/2014/main" id="{26F85C7E-4138-55E4-B67F-6F50F3CCC96E}"/>
              </a:ext>
            </a:extLst>
          </p:cNvPr>
          <p:cNvSpPr txBox="1">
            <a:spLocks noGrp="1"/>
          </p:cNvSpPr>
          <p:nvPr>
            <p:ph type="title" idx="4294967295"/>
          </p:nvPr>
        </p:nvSpPr>
        <p:spPr>
          <a:xfrm>
            <a:off x="4964177" y="3975408"/>
            <a:ext cx="964499" cy="260402"/>
          </a:xfrm>
        </p:spPr>
        <p:txBody>
          <a:bodyPr/>
          <a:lstStyle/>
          <a:p>
            <a:pPr lvl="0"/>
            <a:r>
              <a:rPr lang="en-US" sz="1400">
                <a:solidFill>
                  <a:srgbClr val="4E4D4D"/>
                </a:solidFill>
                <a:latin typeface="Archivo Narrow"/>
              </a:rPr>
              <a:t>Venus</a:t>
            </a:r>
          </a:p>
        </p:txBody>
      </p:sp>
      <p:sp>
        <p:nvSpPr>
          <p:cNvPr id="17" name="Google Shape;3096;p62">
            <a:extLst>
              <a:ext uri="{FF2B5EF4-FFF2-40B4-BE49-F238E27FC236}">
                <a16:creationId xmlns:a16="http://schemas.microsoft.com/office/drawing/2014/main" id="{34960AD2-5DCF-AD0F-FE6F-41D30B87F585}"/>
              </a:ext>
            </a:extLst>
          </p:cNvPr>
          <p:cNvSpPr txBox="1">
            <a:spLocks noGrp="1"/>
          </p:cNvSpPr>
          <p:nvPr>
            <p:ph type="title" idx="4294967295"/>
          </p:nvPr>
        </p:nvSpPr>
        <p:spPr>
          <a:xfrm>
            <a:off x="6160651" y="3975408"/>
            <a:ext cx="1117497" cy="260402"/>
          </a:xfrm>
        </p:spPr>
        <p:txBody>
          <a:bodyPr/>
          <a:lstStyle/>
          <a:p>
            <a:pPr lvl="0"/>
            <a:r>
              <a:rPr lang="en-US" sz="1400">
                <a:solidFill>
                  <a:srgbClr val="4E4D4D"/>
                </a:solidFill>
                <a:latin typeface="Archivo Narrow"/>
              </a:rPr>
              <a:t>Mercury</a:t>
            </a:r>
          </a:p>
        </p:txBody>
      </p:sp>
      <p:sp>
        <p:nvSpPr>
          <p:cNvPr id="18" name="Google Shape;3097;p62">
            <a:extLst>
              <a:ext uri="{FF2B5EF4-FFF2-40B4-BE49-F238E27FC236}">
                <a16:creationId xmlns:a16="http://schemas.microsoft.com/office/drawing/2014/main" id="{426FBB77-F5F0-1FE0-2DAE-FC21262528CD}"/>
              </a:ext>
            </a:extLst>
          </p:cNvPr>
          <p:cNvSpPr txBox="1">
            <a:spLocks noGrp="1"/>
          </p:cNvSpPr>
          <p:nvPr>
            <p:ph type="title" idx="4294967295"/>
          </p:nvPr>
        </p:nvSpPr>
        <p:spPr>
          <a:xfrm>
            <a:off x="7459501" y="3975408"/>
            <a:ext cx="964499" cy="260402"/>
          </a:xfrm>
        </p:spPr>
        <p:txBody>
          <a:bodyPr/>
          <a:lstStyle/>
          <a:p>
            <a:pPr lvl="0"/>
            <a:r>
              <a:rPr lang="en-US" sz="1400">
                <a:solidFill>
                  <a:srgbClr val="4E4D4D"/>
                </a:solidFill>
                <a:latin typeface="Archivo Narrow"/>
              </a:rPr>
              <a:t>Mars</a:t>
            </a:r>
          </a:p>
        </p:txBody>
      </p:sp>
      <p:sp>
        <p:nvSpPr>
          <p:cNvPr id="19" name="Google Shape;3098;p62">
            <a:extLst>
              <a:ext uri="{FF2B5EF4-FFF2-40B4-BE49-F238E27FC236}">
                <a16:creationId xmlns:a16="http://schemas.microsoft.com/office/drawing/2014/main" id="{E3EFF7ED-47D7-AA72-F276-A1ECF44E46CB}"/>
              </a:ext>
            </a:extLst>
          </p:cNvPr>
          <p:cNvSpPr/>
          <p:nvPr/>
        </p:nvSpPr>
        <p:spPr>
          <a:xfrm>
            <a:off x="4771576" y="4009305"/>
            <a:ext cx="192600" cy="192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A9F20"/>
              </a:solidFill>
              <a:uFillTx/>
              <a:latin typeface="Arial"/>
              <a:ea typeface="Arial"/>
              <a:cs typeface="Arial"/>
            </a:endParaRPr>
          </a:p>
        </p:txBody>
      </p:sp>
      <p:sp>
        <p:nvSpPr>
          <p:cNvPr id="20" name="Google Shape;3099;p62">
            <a:extLst>
              <a:ext uri="{FF2B5EF4-FFF2-40B4-BE49-F238E27FC236}">
                <a16:creationId xmlns:a16="http://schemas.microsoft.com/office/drawing/2014/main" id="{0BFAA81D-3484-87A1-8FA9-9777445D2B27}"/>
              </a:ext>
            </a:extLst>
          </p:cNvPr>
          <p:cNvSpPr/>
          <p:nvPr/>
        </p:nvSpPr>
        <p:spPr>
          <a:xfrm>
            <a:off x="5968051" y="4009305"/>
            <a:ext cx="192600" cy="192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100;p62">
            <a:extLst>
              <a:ext uri="{FF2B5EF4-FFF2-40B4-BE49-F238E27FC236}">
                <a16:creationId xmlns:a16="http://schemas.microsoft.com/office/drawing/2014/main" id="{54F7A47F-CF18-803D-B9C7-C884336BE211}"/>
              </a:ext>
            </a:extLst>
          </p:cNvPr>
          <p:cNvSpPr/>
          <p:nvPr/>
        </p:nvSpPr>
        <p:spPr>
          <a:xfrm>
            <a:off x="7266901" y="4009305"/>
            <a:ext cx="192600" cy="192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22" name="Google Shape;3101;p62" title="Gráfico">
            <a:hlinkClick r:id="rId4"/>
            <a:extLst>
              <a:ext uri="{FF2B5EF4-FFF2-40B4-BE49-F238E27FC236}">
                <a16:creationId xmlns:a16="http://schemas.microsoft.com/office/drawing/2014/main" id="{7B5C0B4D-7C53-C115-C020-47B1FC4FEE6B}"/>
              </a:ext>
            </a:extLst>
          </p:cNvPr>
          <p:cNvPicPr>
            <a:picLocks noChangeAspect="1"/>
          </p:cNvPicPr>
          <p:nvPr/>
        </p:nvPicPr>
        <p:blipFill>
          <a:blip r:embed="rId5">
            <a:alphaModFix/>
          </a:blip>
          <a:stretch>
            <a:fillRect/>
          </a:stretch>
        </p:blipFill>
        <p:spPr>
          <a:xfrm>
            <a:off x="4572000" y="1621011"/>
            <a:ext cx="3845152" cy="2377595"/>
          </a:xfrm>
          <a:prstGeom prst="rect">
            <a:avLst/>
          </a:prstGeom>
          <a:noFill/>
          <a:ln cap="flat">
            <a:noFill/>
          </a:ln>
        </p:spPr>
      </p:pic>
      <p:cxnSp>
        <p:nvCxnSpPr>
          <p:cNvPr id="23" name="Conector: angular 22">
            <a:extLst>
              <a:ext uri="{FF2B5EF4-FFF2-40B4-BE49-F238E27FC236}">
                <a16:creationId xmlns:a16="http://schemas.microsoft.com/office/drawing/2014/main" id="{3F3B3C95-AE66-C64D-A3D8-59A69E312A22}"/>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24" name="Conector: angular 23">
            <a:extLst>
              <a:ext uri="{FF2B5EF4-FFF2-40B4-BE49-F238E27FC236}">
                <a16:creationId xmlns:a16="http://schemas.microsoft.com/office/drawing/2014/main" id="{2D631C3D-E3BF-2D3A-480B-C188CAE7558F}"/>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25" name="Grupo 24">
            <a:extLst>
              <a:ext uri="{FF2B5EF4-FFF2-40B4-BE49-F238E27FC236}">
                <a16:creationId xmlns:a16="http://schemas.microsoft.com/office/drawing/2014/main" id="{657D6E1B-A212-3204-A0D9-EA374D63B819}"/>
              </a:ext>
            </a:extLst>
          </p:cNvPr>
          <p:cNvGrpSpPr/>
          <p:nvPr/>
        </p:nvGrpSpPr>
        <p:grpSpPr>
          <a:xfrm>
            <a:off x="128592" y="157167"/>
            <a:ext cx="606421" cy="592138"/>
            <a:chOff x="128592" y="157167"/>
            <a:chExt cx="606421" cy="592138"/>
          </a:xfrm>
        </p:grpSpPr>
        <p:sp>
          <p:nvSpPr>
            <p:cNvPr id="26" name="Freeform 11">
              <a:extLst>
                <a:ext uri="{FF2B5EF4-FFF2-40B4-BE49-F238E27FC236}">
                  <a16:creationId xmlns:a16="http://schemas.microsoft.com/office/drawing/2014/main" id="{2CAD30E0-9365-0AFF-D287-688211011826}"/>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266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12">
              <a:extLst>
                <a:ext uri="{FF2B5EF4-FFF2-40B4-BE49-F238E27FC236}">
                  <a16:creationId xmlns:a16="http://schemas.microsoft.com/office/drawing/2014/main" id="{0B1AB5AB-48C6-05C0-06E8-57FAB77D4C90}"/>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266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28" name="Grupo 27">
            <a:extLst>
              <a:ext uri="{FF2B5EF4-FFF2-40B4-BE49-F238E27FC236}">
                <a16:creationId xmlns:a16="http://schemas.microsoft.com/office/drawing/2014/main" id="{DA50BA33-755B-A856-4A07-9505FDD671C5}"/>
              </a:ext>
            </a:extLst>
          </p:cNvPr>
          <p:cNvGrpSpPr/>
          <p:nvPr/>
        </p:nvGrpSpPr>
        <p:grpSpPr>
          <a:xfrm>
            <a:off x="8394694" y="175464"/>
            <a:ext cx="606430" cy="592138"/>
            <a:chOff x="8394694" y="175464"/>
            <a:chExt cx="606430" cy="592138"/>
          </a:xfrm>
        </p:grpSpPr>
        <p:sp>
          <p:nvSpPr>
            <p:cNvPr id="29" name="Freeform 11">
              <a:extLst>
                <a:ext uri="{FF2B5EF4-FFF2-40B4-BE49-F238E27FC236}">
                  <a16:creationId xmlns:a16="http://schemas.microsoft.com/office/drawing/2014/main" id="{B02FB974-81DB-B5FE-48A5-BC1D44934E48}"/>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266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12">
              <a:extLst>
                <a:ext uri="{FF2B5EF4-FFF2-40B4-BE49-F238E27FC236}">
                  <a16:creationId xmlns:a16="http://schemas.microsoft.com/office/drawing/2014/main" id="{200D7AC2-B5EB-88FB-F7FF-5A9B33A0F99E}"/>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266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Google Shape;3220;p64">
            <a:extLst>
              <a:ext uri="{FF2B5EF4-FFF2-40B4-BE49-F238E27FC236}">
                <a16:creationId xmlns:a16="http://schemas.microsoft.com/office/drawing/2014/main" id="{D5BE8C8E-ACC3-DCF8-627A-8C9E7DFCE03D}"/>
              </a:ext>
            </a:extLst>
          </p:cNvPr>
          <p:cNvSpPr txBox="1">
            <a:spLocks noGrp="1"/>
          </p:cNvSpPr>
          <p:nvPr>
            <p:ph type="title"/>
          </p:nvPr>
        </p:nvSpPr>
        <p:spPr>
          <a:xfrm>
            <a:off x="1818000" y="539998"/>
            <a:ext cx="5507998" cy="572697"/>
          </a:xfrm>
        </p:spPr>
        <p:txBody>
          <a:bodyPr/>
          <a:lstStyle/>
          <a:p>
            <a:pPr lvl="0"/>
            <a:r>
              <a:rPr lang="en-US" sz="2800"/>
              <a:t>OUR </a:t>
            </a:r>
            <a:r>
              <a:rPr lang="en-US" sz="2800">
                <a:solidFill>
                  <a:srgbClr val="D06DA2"/>
                </a:solidFill>
              </a:rPr>
              <a:t>TEAM</a:t>
            </a:r>
          </a:p>
        </p:txBody>
      </p:sp>
      <p:sp>
        <p:nvSpPr>
          <p:cNvPr id="3" name="Google Shape;3221;p64">
            <a:extLst>
              <a:ext uri="{FF2B5EF4-FFF2-40B4-BE49-F238E27FC236}">
                <a16:creationId xmlns:a16="http://schemas.microsoft.com/office/drawing/2014/main" id="{6695C2D6-89D8-5B4D-F26E-BFAE652BA1CC}"/>
              </a:ext>
            </a:extLst>
          </p:cNvPr>
          <p:cNvSpPr txBox="1">
            <a:spLocks noGrp="1"/>
          </p:cNvSpPr>
          <p:nvPr>
            <p:ph type="title" idx="4294967295"/>
          </p:nvPr>
        </p:nvSpPr>
        <p:spPr>
          <a:xfrm>
            <a:off x="719998" y="3300956"/>
            <a:ext cx="2336401" cy="367497"/>
          </a:xfrm>
        </p:spPr>
        <p:txBody>
          <a:bodyPr anchorCtr="1"/>
          <a:lstStyle/>
          <a:p>
            <a:pPr lvl="0" algn="ctr"/>
            <a:r>
              <a:rPr lang="en-US" sz="2000">
                <a:solidFill>
                  <a:srgbClr val="92D050"/>
                </a:solidFill>
              </a:rPr>
              <a:t>JENNA</a:t>
            </a:r>
            <a:r>
              <a:rPr lang="en-US" sz="2000"/>
              <a:t> DOE</a:t>
            </a:r>
          </a:p>
        </p:txBody>
      </p:sp>
      <p:sp>
        <p:nvSpPr>
          <p:cNvPr id="4" name="Google Shape;3222;p64">
            <a:extLst>
              <a:ext uri="{FF2B5EF4-FFF2-40B4-BE49-F238E27FC236}">
                <a16:creationId xmlns:a16="http://schemas.microsoft.com/office/drawing/2014/main" id="{FFC392F1-BAB0-9FB9-85F5-B65609AB7A15}"/>
              </a:ext>
            </a:extLst>
          </p:cNvPr>
          <p:cNvSpPr txBox="1">
            <a:spLocks noGrp="1"/>
          </p:cNvSpPr>
          <p:nvPr>
            <p:ph type="subTitle" idx="4294967295"/>
          </p:nvPr>
        </p:nvSpPr>
        <p:spPr>
          <a:xfrm>
            <a:off x="719998" y="3739575"/>
            <a:ext cx="2336401" cy="484796"/>
          </a:xfrm>
        </p:spPr>
        <p:txBody>
          <a:bodyPr anchor="ctr" anchorCtr="1"/>
          <a:lstStyle/>
          <a:p>
            <a:pPr marL="0" lvl="0" indent="0" algn="ctr">
              <a:buNone/>
            </a:pPr>
            <a:r>
              <a:rPr lang="en-US"/>
              <a:t>You can speak a bit about this person here</a:t>
            </a:r>
          </a:p>
        </p:txBody>
      </p:sp>
      <p:sp>
        <p:nvSpPr>
          <p:cNvPr id="5" name="Google Shape;3223;p64">
            <a:extLst>
              <a:ext uri="{FF2B5EF4-FFF2-40B4-BE49-F238E27FC236}">
                <a16:creationId xmlns:a16="http://schemas.microsoft.com/office/drawing/2014/main" id="{23C7C76B-CDB4-0B8D-EF0B-D914152BED0E}"/>
              </a:ext>
            </a:extLst>
          </p:cNvPr>
          <p:cNvSpPr txBox="1">
            <a:spLocks noGrp="1"/>
          </p:cNvSpPr>
          <p:nvPr>
            <p:ph type="title" idx="4294967295"/>
          </p:nvPr>
        </p:nvSpPr>
        <p:spPr>
          <a:xfrm>
            <a:off x="3403799" y="3758156"/>
            <a:ext cx="2336401" cy="367497"/>
          </a:xfrm>
        </p:spPr>
        <p:txBody>
          <a:bodyPr anchorCtr="1"/>
          <a:lstStyle/>
          <a:p>
            <a:pPr lvl="0" algn="ctr"/>
            <a:r>
              <a:rPr lang="en-US" sz="2000">
                <a:solidFill>
                  <a:srgbClr val="80C2EE"/>
                </a:solidFill>
              </a:rPr>
              <a:t>TIMMY</a:t>
            </a:r>
            <a:r>
              <a:rPr lang="en-US" sz="2000"/>
              <a:t> BONNES</a:t>
            </a:r>
          </a:p>
        </p:txBody>
      </p:sp>
      <p:sp>
        <p:nvSpPr>
          <p:cNvPr id="6" name="Google Shape;3224;p64">
            <a:extLst>
              <a:ext uri="{FF2B5EF4-FFF2-40B4-BE49-F238E27FC236}">
                <a16:creationId xmlns:a16="http://schemas.microsoft.com/office/drawing/2014/main" id="{10232FAA-B3CA-6F85-799E-9683361591B1}"/>
              </a:ext>
            </a:extLst>
          </p:cNvPr>
          <p:cNvSpPr txBox="1">
            <a:spLocks noGrp="1"/>
          </p:cNvSpPr>
          <p:nvPr>
            <p:ph type="subTitle" idx="4294967295"/>
          </p:nvPr>
        </p:nvSpPr>
        <p:spPr>
          <a:xfrm>
            <a:off x="3403799" y="4196775"/>
            <a:ext cx="2336401" cy="484796"/>
          </a:xfrm>
        </p:spPr>
        <p:txBody>
          <a:bodyPr anchor="ctr" anchorCtr="1"/>
          <a:lstStyle/>
          <a:p>
            <a:pPr marL="0" lvl="0" indent="0" algn="ctr">
              <a:buNone/>
            </a:pPr>
            <a:r>
              <a:rPr lang="en-US"/>
              <a:t>You can speak a bit about this person here</a:t>
            </a:r>
          </a:p>
        </p:txBody>
      </p:sp>
      <p:sp>
        <p:nvSpPr>
          <p:cNvPr id="7" name="Google Shape;3225;p64">
            <a:extLst>
              <a:ext uri="{FF2B5EF4-FFF2-40B4-BE49-F238E27FC236}">
                <a16:creationId xmlns:a16="http://schemas.microsoft.com/office/drawing/2014/main" id="{49E1EEFB-2458-CF61-A5A1-E5625CF8C05D}"/>
              </a:ext>
            </a:extLst>
          </p:cNvPr>
          <p:cNvSpPr txBox="1">
            <a:spLocks noGrp="1"/>
          </p:cNvSpPr>
          <p:nvPr>
            <p:ph type="title" idx="4294967295"/>
          </p:nvPr>
        </p:nvSpPr>
        <p:spPr>
          <a:xfrm>
            <a:off x="6087599" y="3300956"/>
            <a:ext cx="2336401" cy="367497"/>
          </a:xfrm>
        </p:spPr>
        <p:txBody>
          <a:bodyPr anchorCtr="1"/>
          <a:lstStyle/>
          <a:p>
            <a:pPr lvl="0" algn="ctr"/>
            <a:r>
              <a:rPr lang="en-US" sz="2000">
                <a:solidFill>
                  <a:srgbClr val="D06DA2"/>
                </a:solidFill>
              </a:rPr>
              <a:t>SUSAN</a:t>
            </a:r>
            <a:r>
              <a:rPr lang="en-US" sz="2000"/>
              <a:t> JIMMY</a:t>
            </a:r>
          </a:p>
        </p:txBody>
      </p:sp>
      <p:sp>
        <p:nvSpPr>
          <p:cNvPr id="8" name="Google Shape;3226;p64">
            <a:extLst>
              <a:ext uri="{FF2B5EF4-FFF2-40B4-BE49-F238E27FC236}">
                <a16:creationId xmlns:a16="http://schemas.microsoft.com/office/drawing/2014/main" id="{199D8DB8-ED57-9FFA-D2E4-75ABA4102CA3}"/>
              </a:ext>
            </a:extLst>
          </p:cNvPr>
          <p:cNvSpPr txBox="1">
            <a:spLocks noGrp="1"/>
          </p:cNvSpPr>
          <p:nvPr>
            <p:ph type="subTitle" idx="4294967295"/>
          </p:nvPr>
        </p:nvSpPr>
        <p:spPr>
          <a:xfrm>
            <a:off x="6087599" y="3739575"/>
            <a:ext cx="2336401" cy="484796"/>
          </a:xfrm>
        </p:spPr>
        <p:txBody>
          <a:bodyPr anchor="ctr" anchorCtr="1"/>
          <a:lstStyle/>
          <a:p>
            <a:pPr marL="0" lvl="0" indent="0" algn="ctr">
              <a:buNone/>
            </a:pPr>
            <a:r>
              <a:rPr lang="en-US"/>
              <a:t>You can speak a bit about this person here</a:t>
            </a:r>
          </a:p>
        </p:txBody>
      </p:sp>
      <p:sp>
        <p:nvSpPr>
          <p:cNvPr id="9" name="Freeform 5">
            <a:extLst>
              <a:ext uri="{FF2B5EF4-FFF2-40B4-BE49-F238E27FC236}">
                <a16:creationId xmlns:a16="http://schemas.microsoft.com/office/drawing/2014/main" id="{D3DA6B5B-4B9F-C09F-23FD-984954BFB8BF}"/>
              </a:ext>
            </a:extLst>
          </p:cNvPr>
          <p:cNvSpPr/>
          <p:nvPr/>
        </p:nvSpPr>
        <p:spPr>
          <a:xfrm>
            <a:off x="1166810" y="1547814"/>
            <a:ext cx="1450969" cy="1470026"/>
          </a:xfrm>
          <a:custGeom>
            <a:avLst/>
            <a:gdLst>
              <a:gd name="f0" fmla="val 10800000"/>
              <a:gd name="f1" fmla="val 5400000"/>
              <a:gd name="f2" fmla="val 180"/>
              <a:gd name="f3" fmla="val w"/>
              <a:gd name="f4" fmla="val h"/>
              <a:gd name="f5" fmla="val 0"/>
              <a:gd name="f6" fmla="val 512"/>
              <a:gd name="f7" fmla="val 518"/>
              <a:gd name="f8" fmla="val 355"/>
              <a:gd name="f9" fmla="val 1"/>
              <a:gd name="f10" fmla="val 314"/>
              <a:gd name="f11" fmla="val 18"/>
              <a:gd name="f12" fmla="val 281"/>
              <a:gd name="f13" fmla="val 46"/>
              <a:gd name="f14" fmla="val 253"/>
              <a:gd name="f15" fmla="val 115"/>
              <a:gd name="f16" fmla="val 184"/>
              <a:gd name="f17" fmla="val 354"/>
              <a:gd name="f18" fmla="val 395"/>
              <a:gd name="f19" fmla="val 431"/>
              <a:gd name="f20" fmla="val 16"/>
              <a:gd name="f21" fmla="val 460"/>
              <a:gd name="f22" fmla="val 45"/>
              <a:gd name="f23" fmla="val 495"/>
              <a:gd name="f24" fmla="val 79"/>
              <a:gd name="f25" fmla="val 120"/>
              <a:gd name="f26" fmla="val 507"/>
              <a:gd name="f27" fmla="val 170"/>
              <a:gd name="f28" fmla="val 503"/>
              <a:gd name="f29" fmla="val 202"/>
              <a:gd name="f30" fmla="val 488"/>
              <a:gd name="f31" fmla="val 230"/>
              <a:gd name="f32" fmla="val 465"/>
              <a:gd name="f33" fmla="val 409"/>
              <a:gd name="f34" fmla="val 309"/>
              <a:gd name="f35" fmla="val 353"/>
              <a:gd name="f36" fmla="val 366"/>
              <a:gd name="f37" fmla="val 296"/>
              <a:gd name="f38" fmla="val 422"/>
              <a:gd name="f39" fmla="val 278"/>
              <a:gd name="f40" fmla="val 440"/>
              <a:gd name="f41" fmla="val 260"/>
              <a:gd name="f42" fmla="val 459"/>
              <a:gd name="f43" fmla="val 240"/>
              <a:gd name="f44" fmla="val 476"/>
              <a:gd name="f45" fmla="val 195"/>
              <a:gd name="f46" fmla="val 513"/>
              <a:gd name="f47" fmla="val 144"/>
              <a:gd name="f48" fmla="val 92"/>
              <a:gd name="f49" fmla="val 493"/>
              <a:gd name="f50" fmla="val 472"/>
              <a:gd name="f51" fmla="val 435"/>
              <a:gd name="f52" fmla="val 4"/>
              <a:gd name="f53" fmla="val 385"/>
              <a:gd name="f54" fmla="val 2"/>
              <a:gd name="f55" fmla="val 375"/>
              <a:gd name="f56" fmla="val 365"/>
              <a:gd name="f57" fmla="val 336"/>
              <a:gd name="f58" fmla="val 372"/>
              <a:gd name="f59" fmla="val 300"/>
              <a:gd name="f60" fmla="val 408"/>
              <a:gd name="f61" fmla="val 264"/>
              <a:gd name="f62" fmla="val 443"/>
              <a:gd name="f63" fmla="val 228"/>
              <a:gd name="f64" fmla="val 458"/>
              <a:gd name="f65" fmla="val 213"/>
              <a:gd name="f66" fmla="val 469"/>
              <a:gd name="f67" fmla="val 473"/>
              <a:gd name="f68" fmla="val 174"/>
              <a:gd name="f69" fmla="val 481"/>
              <a:gd name="f70" fmla="val 127"/>
              <a:gd name="f71" fmla="val 464"/>
              <a:gd name="f72" fmla="val 90"/>
              <a:gd name="f73" fmla="val 429"/>
              <a:gd name="f74" fmla="val 61"/>
              <a:gd name="f75" fmla="val 393"/>
              <a:gd name="f76" fmla="val 32"/>
              <a:gd name="f77" fmla="val 24"/>
              <a:gd name="f78" fmla="val 311"/>
              <a:gd name="f79" fmla="val 44"/>
              <a:gd name="f80" fmla="val 294"/>
              <a:gd name="f81" fmla="val 51"/>
              <a:gd name="f82" fmla="val 63"/>
              <a:gd name="f83" fmla="val 268"/>
              <a:gd name="f84" fmla="val 76"/>
              <a:gd name="f85" fmla="val 236"/>
              <a:gd name="f86" fmla="val 109"/>
              <a:gd name="f87" fmla="val 204"/>
              <a:gd name="f88" fmla="val 141"/>
              <a:gd name="f89" fmla="val 171"/>
              <a:gd name="f90" fmla="val 173"/>
              <a:gd name="f91" fmla="val 138"/>
              <a:gd name="f92" fmla="val 207"/>
              <a:gd name="f93" fmla="val 105"/>
              <a:gd name="f94" fmla="val 72"/>
              <a:gd name="f95" fmla="val 273"/>
              <a:gd name="f96" fmla="val 35"/>
              <a:gd name="f97" fmla="val 308"/>
              <a:gd name="f98" fmla="val 42"/>
              <a:gd name="f99" fmla="val 398"/>
              <a:gd name="f100" fmla="val 50"/>
              <a:gd name="f101" fmla="val 416"/>
              <a:gd name="f102" fmla="val 432"/>
              <a:gd name="f103" fmla="val 444"/>
              <a:gd name="f104" fmla="val 442"/>
              <a:gd name="f105" fmla="val 75"/>
              <a:gd name="f106" fmla="val 74"/>
              <a:gd name="f107" fmla="val 439"/>
              <a:gd name="f108" fmla="val 391"/>
              <a:gd name="f109" fmla="val 49"/>
              <a:gd name="f110" fmla="val 342"/>
              <a:gd name="f111" fmla="val 88"/>
              <a:gd name="f112" fmla="val 302"/>
              <a:gd name="f113" fmla="val 154"/>
              <a:gd name="f114" fmla="val 187"/>
              <a:gd name="f115" fmla="val 203"/>
              <a:gd name="f116" fmla="val 189"/>
              <a:gd name="f117" fmla="val 200"/>
              <a:gd name="f118" fmla="val 192"/>
              <a:gd name="f119" fmla="val 198"/>
              <a:gd name="f120" fmla="val 242"/>
              <a:gd name="f121" fmla="val 289"/>
              <a:gd name="f122" fmla="+- 0 0 -90"/>
              <a:gd name="f123" fmla="*/ f3 1 512"/>
              <a:gd name="f124" fmla="*/ f4 1 518"/>
              <a:gd name="f125" fmla="val f5"/>
              <a:gd name="f126" fmla="val f6"/>
              <a:gd name="f127" fmla="val f7"/>
              <a:gd name="f128" fmla="*/ f122 f0 1"/>
              <a:gd name="f129" fmla="+- f127 0 f125"/>
              <a:gd name="f130" fmla="+- f126 0 f125"/>
              <a:gd name="f131" fmla="*/ f128 1 f2"/>
              <a:gd name="f132" fmla="*/ f130 1 512"/>
              <a:gd name="f133" fmla="*/ f129 1 518"/>
              <a:gd name="f134" fmla="*/ 0 f130 1"/>
              <a:gd name="f135" fmla="*/ 355 f129 1"/>
              <a:gd name="f136" fmla="*/ 46 f130 1"/>
              <a:gd name="f137" fmla="*/ 253 f129 1"/>
              <a:gd name="f138" fmla="*/ 253 f130 1"/>
              <a:gd name="f139" fmla="*/ 46 f129 1"/>
              <a:gd name="f140" fmla="*/ 354 f130 1"/>
              <a:gd name="f141" fmla="*/ 1 f129 1"/>
              <a:gd name="f142" fmla="*/ 460 f130 1"/>
              <a:gd name="f143" fmla="*/ 45 f129 1"/>
              <a:gd name="f144" fmla="*/ 507 f130 1"/>
              <a:gd name="f145" fmla="*/ 170 f129 1"/>
              <a:gd name="f146" fmla="*/ 465 f130 1"/>
              <a:gd name="f147" fmla="*/ 296 f130 1"/>
              <a:gd name="f148" fmla="*/ 422 f129 1"/>
              <a:gd name="f149" fmla="*/ 240 f130 1"/>
              <a:gd name="f150" fmla="*/ 476 f129 1"/>
              <a:gd name="f151" fmla="*/ 92 f130 1"/>
              <a:gd name="f152" fmla="*/ 493 f129 1"/>
              <a:gd name="f153" fmla="*/ 4 f130 1"/>
              <a:gd name="f154" fmla="*/ 385 f129 1"/>
              <a:gd name="f155" fmla="*/ 336 f130 1"/>
              <a:gd name="f156" fmla="*/ 336 f129 1"/>
              <a:gd name="f157" fmla="*/ 443 f130 1"/>
              <a:gd name="f158" fmla="*/ 228 f129 1"/>
              <a:gd name="f159" fmla="*/ 473 f130 1"/>
              <a:gd name="f160" fmla="*/ 174 f129 1"/>
              <a:gd name="f161" fmla="*/ 429 f130 1"/>
              <a:gd name="f162" fmla="*/ 61 f129 1"/>
              <a:gd name="f163" fmla="*/ 311 f130 1"/>
              <a:gd name="f164" fmla="*/ 44 f129 1"/>
              <a:gd name="f165" fmla="*/ 268 f130 1"/>
              <a:gd name="f166" fmla="*/ 76 f129 1"/>
              <a:gd name="f167" fmla="*/ 171 f130 1"/>
              <a:gd name="f168" fmla="*/ 173 f129 1"/>
              <a:gd name="f169" fmla="*/ 72 f130 1"/>
              <a:gd name="f170" fmla="*/ 273 f129 1"/>
              <a:gd name="f171" fmla="*/ 42 f130 1"/>
              <a:gd name="f172" fmla="*/ 398 f129 1"/>
              <a:gd name="f173" fmla="*/ 76 f130 1"/>
              <a:gd name="f174" fmla="*/ 444 f129 1"/>
              <a:gd name="f175" fmla="*/ 74 f130 1"/>
              <a:gd name="f176" fmla="*/ 439 f129 1"/>
              <a:gd name="f177" fmla="*/ 88 f130 1"/>
              <a:gd name="f178" fmla="*/ 302 f129 1"/>
              <a:gd name="f179" fmla="*/ 187 f130 1"/>
              <a:gd name="f180" fmla="*/ 203 f129 1"/>
              <a:gd name="f181" fmla="*/ 195 f130 1"/>
              <a:gd name="f182" fmla="*/ 195 f129 1"/>
              <a:gd name="f183" fmla="+- f131 0 f1"/>
              <a:gd name="f184" fmla="*/ f134 1 512"/>
              <a:gd name="f185" fmla="*/ f135 1 518"/>
              <a:gd name="f186" fmla="*/ f136 1 512"/>
              <a:gd name="f187" fmla="*/ f137 1 518"/>
              <a:gd name="f188" fmla="*/ f138 1 512"/>
              <a:gd name="f189" fmla="*/ f139 1 518"/>
              <a:gd name="f190" fmla="*/ f140 1 512"/>
              <a:gd name="f191" fmla="*/ f141 1 518"/>
              <a:gd name="f192" fmla="*/ f142 1 512"/>
              <a:gd name="f193" fmla="*/ f143 1 518"/>
              <a:gd name="f194" fmla="*/ f144 1 512"/>
              <a:gd name="f195" fmla="*/ f145 1 518"/>
              <a:gd name="f196" fmla="*/ f146 1 512"/>
              <a:gd name="f197" fmla="*/ f147 1 512"/>
              <a:gd name="f198" fmla="*/ f148 1 518"/>
              <a:gd name="f199" fmla="*/ f149 1 512"/>
              <a:gd name="f200" fmla="*/ f150 1 518"/>
              <a:gd name="f201" fmla="*/ f151 1 512"/>
              <a:gd name="f202" fmla="*/ f152 1 518"/>
              <a:gd name="f203" fmla="*/ f153 1 512"/>
              <a:gd name="f204" fmla="*/ f154 1 518"/>
              <a:gd name="f205" fmla="*/ f155 1 512"/>
              <a:gd name="f206" fmla="*/ f156 1 518"/>
              <a:gd name="f207" fmla="*/ f157 1 512"/>
              <a:gd name="f208" fmla="*/ f158 1 518"/>
              <a:gd name="f209" fmla="*/ f159 1 512"/>
              <a:gd name="f210" fmla="*/ f160 1 518"/>
              <a:gd name="f211" fmla="*/ f161 1 512"/>
              <a:gd name="f212" fmla="*/ f162 1 518"/>
              <a:gd name="f213" fmla="*/ f163 1 512"/>
              <a:gd name="f214" fmla="*/ f164 1 518"/>
              <a:gd name="f215" fmla="*/ f165 1 512"/>
              <a:gd name="f216" fmla="*/ f166 1 518"/>
              <a:gd name="f217" fmla="*/ f167 1 512"/>
              <a:gd name="f218" fmla="*/ f168 1 518"/>
              <a:gd name="f219" fmla="*/ f169 1 512"/>
              <a:gd name="f220" fmla="*/ f170 1 518"/>
              <a:gd name="f221" fmla="*/ f171 1 512"/>
              <a:gd name="f222" fmla="*/ f172 1 518"/>
              <a:gd name="f223" fmla="*/ f173 1 512"/>
              <a:gd name="f224" fmla="*/ f174 1 518"/>
              <a:gd name="f225" fmla="*/ f175 1 512"/>
              <a:gd name="f226" fmla="*/ f176 1 518"/>
              <a:gd name="f227" fmla="*/ f177 1 512"/>
              <a:gd name="f228" fmla="*/ f178 1 518"/>
              <a:gd name="f229" fmla="*/ f179 1 512"/>
              <a:gd name="f230" fmla="*/ f180 1 518"/>
              <a:gd name="f231" fmla="*/ f181 1 512"/>
              <a:gd name="f232" fmla="*/ f182 1 518"/>
              <a:gd name="f233" fmla="*/ 0 1 f132"/>
              <a:gd name="f234" fmla="*/ f126 1 f132"/>
              <a:gd name="f235" fmla="*/ 0 1 f133"/>
              <a:gd name="f236" fmla="*/ f127 1 f133"/>
              <a:gd name="f237" fmla="*/ f184 1 f132"/>
              <a:gd name="f238" fmla="*/ f185 1 f133"/>
              <a:gd name="f239" fmla="*/ f186 1 f132"/>
              <a:gd name="f240" fmla="*/ f187 1 f133"/>
              <a:gd name="f241" fmla="*/ f188 1 f132"/>
              <a:gd name="f242" fmla="*/ f189 1 f133"/>
              <a:gd name="f243" fmla="*/ f190 1 f132"/>
              <a:gd name="f244" fmla="*/ f191 1 f133"/>
              <a:gd name="f245" fmla="*/ f192 1 f132"/>
              <a:gd name="f246" fmla="*/ f193 1 f133"/>
              <a:gd name="f247" fmla="*/ f194 1 f132"/>
              <a:gd name="f248" fmla="*/ f195 1 f133"/>
              <a:gd name="f249" fmla="*/ f196 1 f132"/>
              <a:gd name="f250" fmla="*/ f197 1 f132"/>
              <a:gd name="f251" fmla="*/ f198 1 f133"/>
              <a:gd name="f252" fmla="*/ f199 1 f132"/>
              <a:gd name="f253" fmla="*/ f200 1 f133"/>
              <a:gd name="f254" fmla="*/ f201 1 f132"/>
              <a:gd name="f255" fmla="*/ f202 1 f133"/>
              <a:gd name="f256" fmla="*/ f203 1 f132"/>
              <a:gd name="f257" fmla="*/ f204 1 f133"/>
              <a:gd name="f258" fmla="*/ f205 1 f132"/>
              <a:gd name="f259" fmla="*/ f206 1 f133"/>
              <a:gd name="f260" fmla="*/ f207 1 f132"/>
              <a:gd name="f261" fmla="*/ f208 1 f133"/>
              <a:gd name="f262" fmla="*/ f209 1 f132"/>
              <a:gd name="f263" fmla="*/ f210 1 f133"/>
              <a:gd name="f264" fmla="*/ f211 1 f132"/>
              <a:gd name="f265" fmla="*/ f212 1 f133"/>
              <a:gd name="f266" fmla="*/ f213 1 f132"/>
              <a:gd name="f267" fmla="*/ f214 1 f133"/>
              <a:gd name="f268" fmla="*/ f215 1 f132"/>
              <a:gd name="f269" fmla="*/ f216 1 f133"/>
              <a:gd name="f270" fmla="*/ f217 1 f132"/>
              <a:gd name="f271" fmla="*/ f218 1 f133"/>
              <a:gd name="f272" fmla="*/ f219 1 f132"/>
              <a:gd name="f273" fmla="*/ f220 1 f133"/>
              <a:gd name="f274" fmla="*/ f221 1 f132"/>
              <a:gd name="f275" fmla="*/ f222 1 f133"/>
              <a:gd name="f276" fmla="*/ f223 1 f132"/>
              <a:gd name="f277" fmla="*/ f224 1 f133"/>
              <a:gd name="f278" fmla="*/ f225 1 f132"/>
              <a:gd name="f279" fmla="*/ f226 1 f133"/>
              <a:gd name="f280" fmla="*/ f227 1 f132"/>
              <a:gd name="f281" fmla="*/ f228 1 f133"/>
              <a:gd name="f282" fmla="*/ f229 1 f132"/>
              <a:gd name="f283" fmla="*/ f230 1 f133"/>
              <a:gd name="f284" fmla="*/ f231 1 f132"/>
              <a:gd name="f285" fmla="*/ f232 1 f133"/>
              <a:gd name="f286" fmla="*/ f233 f123 1"/>
              <a:gd name="f287" fmla="*/ f234 f123 1"/>
              <a:gd name="f288" fmla="*/ f236 f124 1"/>
              <a:gd name="f289" fmla="*/ f235 f124 1"/>
              <a:gd name="f290" fmla="*/ f237 f123 1"/>
              <a:gd name="f291" fmla="*/ f238 f124 1"/>
              <a:gd name="f292" fmla="*/ f239 f123 1"/>
              <a:gd name="f293" fmla="*/ f240 f124 1"/>
              <a:gd name="f294" fmla="*/ f241 f123 1"/>
              <a:gd name="f295" fmla="*/ f242 f124 1"/>
              <a:gd name="f296" fmla="*/ f243 f123 1"/>
              <a:gd name="f297" fmla="*/ f244 f124 1"/>
              <a:gd name="f298" fmla="*/ f245 f123 1"/>
              <a:gd name="f299" fmla="*/ f246 f124 1"/>
              <a:gd name="f300" fmla="*/ f247 f123 1"/>
              <a:gd name="f301" fmla="*/ f248 f124 1"/>
              <a:gd name="f302" fmla="*/ f249 f123 1"/>
              <a:gd name="f303" fmla="*/ f250 f123 1"/>
              <a:gd name="f304" fmla="*/ f251 f124 1"/>
              <a:gd name="f305" fmla="*/ f252 f123 1"/>
              <a:gd name="f306" fmla="*/ f253 f124 1"/>
              <a:gd name="f307" fmla="*/ f254 f123 1"/>
              <a:gd name="f308" fmla="*/ f255 f124 1"/>
              <a:gd name="f309" fmla="*/ f256 f123 1"/>
              <a:gd name="f310" fmla="*/ f257 f124 1"/>
              <a:gd name="f311" fmla="*/ f258 f123 1"/>
              <a:gd name="f312" fmla="*/ f259 f124 1"/>
              <a:gd name="f313" fmla="*/ f260 f123 1"/>
              <a:gd name="f314" fmla="*/ f261 f124 1"/>
              <a:gd name="f315" fmla="*/ f262 f123 1"/>
              <a:gd name="f316" fmla="*/ f263 f124 1"/>
              <a:gd name="f317" fmla="*/ f264 f123 1"/>
              <a:gd name="f318" fmla="*/ f265 f124 1"/>
              <a:gd name="f319" fmla="*/ f266 f123 1"/>
              <a:gd name="f320" fmla="*/ f267 f124 1"/>
              <a:gd name="f321" fmla="*/ f268 f123 1"/>
              <a:gd name="f322" fmla="*/ f269 f124 1"/>
              <a:gd name="f323" fmla="*/ f270 f123 1"/>
              <a:gd name="f324" fmla="*/ f271 f124 1"/>
              <a:gd name="f325" fmla="*/ f272 f123 1"/>
              <a:gd name="f326" fmla="*/ f273 f124 1"/>
              <a:gd name="f327" fmla="*/ f274 f123 1"/>
              <a:gd name="f328" fmla="*/ f275 f124 1"/>
              <a:gd name="f329" fmla="*/ f276 f123 1"/>
              <a:gd name="f330" fmla="*/ f277 f124 1"/>
              <a:gd name="f331" fmla="*/ f278 f123 1"/>
              <a:gd name="f332" fmla="*/ f279 f124 1"/>
              <a:gd name="f333" fmla="*/ f280 f123 1"/>
              <a:gd name="f334" fmla="*/ f281 f124 1"/>
              <a:gd name="f335" fmla="*/ f282 f123 1"/>
              <a:gd name="f336" fmla="*/ f283 f124 1"/>
              <a:gd name="f337" fmla="*/ f284 f123 1"/>
              <a:gd name="f338" fmla="*/ f285 f124 1"/>
            </a:gdLst>
            <a:ahLst/>
            <a:cxnLst>
              <a:cxn ang="3cd4">
                <a:pos x="hc" y="t"/>
              </a:cxn>
              <a:cxn ang="0">
                <a:pos x="r" y="vc"/>
              </a:cxn>
              <a:cxn ang="cd4">
                <a:pos x="hc" y="b"/>
              </a:cxn>
              <a:cxn ang="cd2">
                <a:pos x="l" y="vc"/>
              </a:cxn>
              <a:cxn ang="f183">
                <a:pos x="f290" y="f291"/>
              </a:cxn>
              <a:cxn ang="f183">
                <a:pos x="f292" y="f293"/>
              </a:cxn>
              <a:cxn ang="f183">
                <a:pos x="f294" y="f295"/>
              </a:cxn>
              <a:cxn ang="f183">
                <a:pos x="f296" y="f297"/>
              </a:cxn>
              <a:cxn ang="f183">
                <a:pos x="f298" y="f299"/>
              </a:cxn>
              <a:cxn ang="f183">
                <a:pos x="f300" y="f301"/>
              </a:cxn>
              <a:cxn ang="f183">
                <a:pos x="f302" y="f293"/>
              </a:cxn>
              <a:cxn ang="f183">
                <a:pos x="f303" y="f304"/>
              </a:cxn>
              <a:cxn ang="f183">
                <a:pos x="f305" y="f306"/>
              </a:cxn>
              <a:cxn ang="f183">
                <a:pos x="f307" y="f308"/>
              </a:cxn>
              <a:cxn ang="f183">
                <a:pos x="f309" y="f310"/>
              </a:cxn>
              <a:cxn ang="f183">
                <a:pos x="f290" y="f291"/>
              </a:cxn>
              <a:cxn ang="f183">
                <a:pos x="f311" y="f312"/>
              </a:cxn>
              <a:cxn ang="f183">
                <a:pos x="f313" y="f314"/>
              </a:cxn>
              <a:cxn ang="f183">
                <a:pos x="f315" y="f316"/>
              </a:cxn>
              <a:cxn ang="f183">
                <a:pos x="f317" y="f318"/>
              </a:cxn>
              <a:cxn ang="f183">
                <a:pos x="f319" y="f320"/>
              </a:cxn>
              <a:cxn ang="f183">
                <a:pos x="f321" y="f322"/>
              </a:cxn>
              <a:cxn ang="f183">
                <a:pos x="f323" y="f324"/>
              </a:cxn>
              <a:cxn ang="f183">
                <a:pos x="f325" y="f326"/>
              </a:cxn>
              <a:cxn ang="f183">
                <a:pos x="f327" y="f328"/>
              </a:cxn>
              <a:cxn ang="f183">
                <a:pos x="f329" y="f330"/>
              </a:cxn>
              <a:cxn ang="f183">
                <a:pos x="f331" y="f332"/>
              </a:cxn>
              <a:cxn ang="f183">
                <a:pos x="f333" y="f334"/>
              </a:cxn>
              <a:cxn ang="f183">
                <a:pos x="f335" y="f336"/>
              </a:cxn>
              <a:cxn ang="f183">
                <a:pos x="f337" y="f338"/>
              </a:cxn>
              <a:cxn ang="f183">
                <a:pos x="f311" y="f312"/>
              </a:cxn>
            </a:cxnLst>
            <a:rect l="f286" t="f289" r="f287" b="f288"/>
            <a:pathLst>
              <a:path w="512" h="518">
                <a:moveTo>
                  <a:pt x="f5" y="f8"/>
                </a:moveTo>
                <a:cubicBezTo>
                  <a:pt x="f9" y="f10"/>
                  <a:pt x="f11" y="f12"/>
                  <a:pt x="f13" y="f14"/>
                </a:cubicBezTo>
                <a:cubicBezTo>
                  <a:pt x="f15" y="f16"/>
                  <a:pt x="f16" y="f15"/>
                  <a:pt x="f14" y="f13"/>
                </a:cubicBezTo>
                <a:cubicBezTo>
                  <a:pt x="f12" y="f11"/>
                  <a:pt x="f10" y="f9"/>
                  <a:pt x="f17" y="f9"/>
                </a:cubicBezTo>
                <a:cubicBezTo>
                  <a:pt x="f18" y="f5"/>
                  <a:pt x="f19" y="f20"/>
                  <a:pt x="f21" y="f22"/>
                </a:cubicBezTo>
                <a:cubicBezTo>
                  <a:pt x="f23" y="f24"/>
                  <a:pt x="f6" y="f25"/>
                  <a:pt x="f26" y="f27"/>
                </a:cubicBezTo>
                <a:cubicBezTo>
                  <a:pt x="f28" y="f29"/>
                  <a:pt x="f30" y="f31"/>
                  <a:pt x="f32" y="f14"/>
                </a:cubicBezTo>
                <a:cubicBezTo>
                  <a:pt x="f33" y="f34"/>
                  <a:pt x="f35" y="f36"/>
                  <a:pt x="f37" y="f38"/>
                </a:cubicBezTo>
                <a:cubicBezTo>
                  <a:pt x="f39" y="f40"/>
                  <a:pt x="f41" y="f42"/>
                  <a:pt x="f43" y="f44"/>
                </a:cubicBezTo>
                <a:cubicBezTo>
                  <a:pt x="f45" y="f46"/>
                  <a:pt x="f47" y="f7"/>
                  <a:pt x="f48" y="f49"/>
                </a:cubicBezTo>
                <a:cubicBezTo>
                  <a:pt x="f13" y="f50"/>
                  <a:pt x="f20" y="f51"/>
                  <a:pt x="f52" y="f53"/>
                </a:cubicBezTo>
                <a:cubicBezTo>
                  <a:pt x="f54" y="f55"/>
                  <a:pt x="f54" y="f56"/>
                  <a:pt x="f5" y="f8"/>
                </a:cubicBezTo>
                <a:close/>
                <a:moveTo>
                  <a:pt x="f57" y="f57"/>
                </a:moveTo>
                <a:cubicBezTo>
                  <a:pt x="f58" y="f59"/>
                  <a:pt x="f60" y="f61"/>
                  <a:pt x="f62" y="f63"/>
                </a:cubicBezTo>
                <a:cubicBezTo>
                  <a:pt x="f64" y="f65"/>
                  <a:pt x="f66" y="f45"/>
                  <a:pt x="f67" y="f68"/>
                </a:cubicBezTo>
                <a:cubicBezTo>
                  <a:pt x="f69" y="f70"/>
                  <a:pt x="f71" y="f72"/>
                  <a:pt x="f73" y="f74"/>
                </a:cubicBezTo>
                <a:cubicBezTo>
                  <a:pt x="f75" y="f76"/>
                  <a:pt x="f17" y="f77"/>
                  <a:pt x="f78" y="f79"/>
                </a:cubicBezTo>
                <a:cubicBezTo>
                  <a:pt x="f80" y="f81"/>
                  <a:pt x="f12" y="f82"/>
                  <a:pt x="f83" y="f84"/>
                </a:cubicBezTo>
                <a:cubicBezTo>
                  <a:pt x="f85" y="f86"/>
                  <a:pt x="f87" y="f88"/>
                  <a:pt x="f89" y="f90"/>
                </a:cubicBezTo>
                <a:cubicBezTo>
                  <a:pt x="f91" y="f92"/>
                  <a:pt x="f93" y="f43"/>
                  <a:pt x="f94" y="f95"/>
                </a:cubicBezTo>
                <a:cubicBezTo>
                  <a:pt x="f96" y="f97"/>
                  <a:pt x="f77" y="f35"/>
                  <a:pt x="f98" y="f99"/>
                </a:cubicBezTo>
                <a:cubicBezTo>
                  <a:pt x="f100" y="f101"/>
                  <a:pt x="f74" y="f102"/>
                  <a:pt x="f84" y="f103"/>
                </a:cubicBezTo>
                <a:cubicBezTo>
                  <a:pt x="f84" y="f104"/>
                  <a:pt x="f105" y="f40"/>
                  <a:pt x="f106" y="f107"/>
                </a:cubicBezTo>
                <a:cubicBezTo>
                  <a:pt x="f22" y="f108"/>
                  <a:pt x="f109" y="f110"/>
                  <a:pt x="f111" y="f112"/>
                </a:cubicBezTo>
                <a:cubicBezTo>
                  <a:pt x="f25" y="f83"/>
                  <a:pt x="f113" y="f85"/>
                  <a:pt x="f114" y="f115"/>
                </a:cubicBezTo>
                <a:cubicBezTo>
                  <a:pt x="f116" y="f117"/>
                  <a:pt x="f118" y="f119"/>
                  <a:pt x="f45" y="f45"/>
                </a:cubicBezTo>
                <a:cubicBezTo>
                  <a:pt x="f120" y="f120"/>
                  <a:pt x="f121" y="f121"/>
                  <a:pt x="f57" y="f57"/>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5">
            <a:extLst>
              <a:ext uri="{FF2B5EF4-FFF2-40B4-BE49-F238E27FC236}">
                <a16:creationId xmlns:a16="http://schemas.microsoft.com/office/drawing/2014/main" id="{C96B5D74-52FE-F2E8-DF16-AB4825B4A780}"/>
              </a:ext>
            </a:extLst>
          </p:cNvPr>
          <p:cNvSpPr/>
          <p:nvPr/>
        </p:nvSpPr>
        <p:spPr>
          <a:xfrm>
            <a:off x="3846515" y="2198427"/>
            <a:ext cx="1450969" cy="1470026"/>
          </a:xfrm>
          <a:custGeom>
            <a:avLst/>
            <a:gdLst>
              <a:gd name="f0" fmla="val 10800000"/>
              <a:gd name="f1" fmla="val 5400000"/>
              <a:gd name="f2" fmla="val 180"/>
              <a:gd name="f3" fmla="val w"/>
              <a:gd name="f4" fmla="val h"/>
              <a:gd name="f5" fmla="val 0"/>
              <a:gd name="f6" fmla="val 512"/>
              <a:gd name="f7" fmla="val 518"/>
              <a:gd name="f8" fmla="val 355"/>
              <a:gd name="f9" fmla="val 1"/>
              <a:gd name="f10" fmla="val 314"/>
              <a:gd name="f11" fmla="val 18"/>
              <a:gd name="f12" fmla="val 281"/>
              <a:gd name="f13" fmla="val 46"/>
              <a:gd name="f14" fmla="val 253"/>
              <a:gd name="f15" fmla="val 115"/>
              <a:gd name="f16" fmla="val 184"/>
              <a:gd name="f17" fmla="val 354"/>
              <a:gd name="f18" fmla="val 395"/>
              <a:gd name="f19" fmla="val 431"/>
              <a:gd name="f20" fmla="val 16"/>
              <a:gd name="f21" fmla="val 460"/>
              <a:gd name="f22" fmla="val 45"/>
              <a:gd name="f23" fmla="val 495"/>
              <a:gd name="f24" fmla="val 79"/>
              <a:gd name="f25" fmla="val 120"/>
              <a:gd name="f26" fmla="val 507"/>
              <a:gd name="f27" fmla="val 170"/>
              <a:gd name="f28" fmla="val 503"/>
              <a:gd name="f29" fmla="val 202"/>
              <a:gd name="f30" fmla="val 488"/>
              <a:gd name="f31" fmla="val 230"/>
              <a:gd name="f32" fmla="val 465"/>
              <a:gd name="f33" fmla="val 409"/>
              <a:gd name="f34" fmla="val 309"/>
              <a:gd name="f35" fmla="val 353"/>
              <a:gd name="f36" fmla="val 366"/>
              <a:gd name="f37" fmla="val 296"/>
              <a:gd name="f38" fmla="val 422"/>
              <a:gd name="f39" fmla="val 278"/>
              <a:gd name="f40" fmla="val 440"/>
              <a:gd name="f41" fmla="val 260"/>
              <a:gd name="f42" fmla="val 459"/>
              <a:gd name="f43" fmla="val 240"/>
              <a:gd name="f44" fmla="val 476"/>
              <a:gd name="f45" fmla="val 195"/>
              <a:gd name="f46" fmla="val 513"/>
              <a:gd name="f47" fmla="val 144"/>
              <a:gd name="f48" fmla="val 92"/>
              <a:gd name="f49" fmla="val 493"/>
              <a:gd name="f50" fmla="val 472"/>
              <a:gd name="f51" fmla="val 435"/>
              <a:gd name="f52" fmla="val 4"/>
              <a:gd name="f53" fmla="val 385"/>
              <a:gd name="f54" fmla="val 2"/>
              <a:gd name="f55" fmla="val 375"/>
              <a:gd name="f56" fmla="val 365"/>
              <a:gd name="f57" fmla="val 336"/>
              <a:gd name="f58" fmla="val 372"/>
              <a:gd name="f59" fmla="val 300"/>
              <a:gd name="f60" fmla="val 408"/>
              <a:gd name="f61" fmla="val 264"/>
              <a:gd name="f62" fmla="val 443"/>
              <a:gd name="f63" fmla="val 228"/>
              <a:gd name="f64" fmla="val 458"/>
              <a:gd name="f65" fmla="val 213"/>
              <a:gd name="f66" fmla="val 469"/>
              <a:gd name="f67" fmla="val 473"/>
              <a:gd name="f68" fmla="val 174"/>
              <a:gd name="f69" fmla="val 481"/>
              <a:gd name="f70" fmla="val 127"/>
              <a:gd name="f71" fmla="val 464"/>
              <a:gd name="f72" fmla="val 90"/>
              <a:gd name="f73" fmla="val 429"/>
              <a:gd name="f74" fmla="val 61"/>
              <a:gd name="f75" fmla="val 393"/>
              <a:gd name="f76" fmla="val 32"/>
              <a:gd name="f77" fmla="val 24"/>
              <a:gd name="f78" fmla="val 311"/>
              <a:gd name="f79" fmla="val 44"/>
              <a:gd name="f80" fmla="val 294"/>
              <a:gd name="f81" fmla="val 51"/>
              <a:gd name="f82" fmla="val 63"/>
              <a:gd name="f83" fmla="val 268"/>
              <a:gd name="f84" fmla="val 76"/>
              <a:gd name="f85" fmla="val 236"/>
              <a:gd name="f86" fmla="val 109"/>
              <a:gd name="f87" fmla="val 204"/>
              <a:gd name="f88" fmla="val 141"/>
              <a:gd name="f89" fmla="val 171"/>
              <a:gd name="f90" fmla="val 173"/>
              <a:gd name="f91" fmla="val 138"/>
              <a:gd name="f92" fmla="val 207"/>
              <a:gd name="f93" fmla="val 105"/>
              <a:gd name="f94" fmla="val 72"/>
              <a:gd name="f95" fmla="val 273"/>
              <a:gd name="f96" fmla="val 35"/>
              <a:gd name="f97" fmla="val 308"/>
              <a:gd name="f98" fmla="val 42"/>
              <a:gd name="f99" fmla="val 398"/>
              <a:gd name="f100" fmla="val 50"/>
              <a:gd name="f101" fmla="val 416"/>
              <a:gd name="f102" fmla="val 432"/>
              <a:gd name="f103" fmla="val 444"/>
              <a:gd name="f104" fmla="val 442"/>
              <a:gd name="f105" fmla="val 75"/>
              <a:gd name="f106" fmla="val 74"/>
              <a:gd name="f107" fmla="val 439"/>
              <a:gd name="f108" fmla="val 391"/>
              <a:gd name="f109" fmla="val 49"/>
              <a:gd name="f110" fmla="val 342"/>
              <a:gd name="f111" fmla="val 88"/>
              <a:gd name="f112" fmla="val 302"/>
              <a:gd name="f113" fmla="val 154"/>
              <a:gd name="f114" fmla="val 187"/>
              <a:gd name="f115" fmla="val 203"/>
              <a:gd name="f116" fmla="val 189"/>
              <a:gd name="f117" fmla="val 200"/>
              <a:gd name="f118" fmla="val 192"/>
              <a:gd name="f119" fmla="val 198"/>
              <a:gd name="f120" fmla="val 242"/>
              <a:gd name="f121" fmla="val 289"/>
              <a:gd name="f122" fmla="+- 0 0 -90"/>
              <a:gd name="f123" fmla="*/ f3 1 512"/>
              <a:gd name="f124" fmla="*/ f4 1 518"/>
              <a:gd name="f125" fmla="val f5"/>
              <a:gd name="f126" fmla="val f6"/>
              <a:gd name="f127" fmla="val f7"/>
              <a:gd name="f128" fmla="*/ f122 f0 1"/>
              <a:gd name="f129" fmla="+- f127 0 f125"/>
              <a:gd name="f130" fmla="+- f126 0 f125"/>
              <a:gd name="f131" fmla="*/ f128 1 f2"/>
              <a:gd name="f132" fmla="*/ f130 1 512"/>
              <a:gd name="f133" fmla="*/ f129 1 518"/>
              <a:gd name="f134" fmla="*/ 0 f130 1"/>
              <a:gd name="f135" fmla="*/ 355 f129 1"/>
              <a:gd name="f136" fmla="*/ 46 f130 1"/>
              <a:gd name="f137" fmla="*/ 253 f129 1"/>
              <a:gd name="f138" fmla="*/ 253 f130 1"/>
              <a:gd name="f139" fmla="*/ 46 f129 1"/>
              <a:gd name="f140" fmla="*/ 354 f130 1"/>
              <a:gd name="f141" fmla="*/ 1 f129 1"/>
              <a:gd name="f142" fmla="*/ 460 f130 1"/>
              <a:gd name="f143" fmla="*/ 45 f129 1"/>
              <a:gd name="f144" fmla="*/ 507 f130 1"/>
              <a:gd name="f145" fmla="*/ 170 f129 1"/>
              <a:gd name="f146" fmla="*/ 465 f130 1"/>
              <a:gd name="f147" fmla="*/ 296 f130 1"/>
              <a:gd name="f148" fmla="*/ 422 f129 1"/>
              <a:gd name="f149" fmla="*/ 240 f130 1"/>
              <a:gd name="f150" fmla="*/ 476 f129 1"/>
              <a:gd name="f151" fmla="*/ 92 f130 1"/>
              <a:gd name="f152" fmla="*/ 493 f129 1"/>
              <a:gd name="f153" fmla="*/ 4 f130 1"/>
              <a:gd name="f154" fmla="*/ 385 f129 1"/>
              <a:gd name="f155" fmla="*/ 336 f130 1"/>
              <a:gd name="f156" fmla="*/ 336 f129 1"/>
              <a:gd name="f157" fmla="*/ 443 f130 1"/>
              <a:gd name="f158" fmla="*/ 228 f129 1"/>
              <a:gd name="f159" fmla="*/ 473 f130 1"/>
              <a:gd name="f160" fmla="*/ 174 f129 1"/>
              <a:gd name="f161" fmla="*/ 429 f130 1"/>
              <a:gd name="f162" fmla="*/ 61 f129 1"/>
              <a:gd name="f163" fmla="*/ 311 f130 1"/>
              <a:gd name="f164" fmla="*/ 44 f129 1"/>
              <a:gd name="f165" fmla="*/ 268 f130 1"/>
              <a:gd name="f166" fmla="*/ 76 f129 1"/>
              <a:gd name="f167" fmla="*/ 171 f130 1"/>
              <a:gd name="f168" fmla="*/ 173 f129 1"/>
              <a:gd name="f169" fmla="*/ 72 f130 1"/>
              <a:gd name="f170" fmla="*/ 273 f129 1"/>
              <a:gd name="f171" fmla="*/ 42 f130 1"/>
              <a:gd name="f172" fmla="*/ 398 f129 1"/>
              <a:gd name="f173" fmla="*/ 76 f130 1"/>
              <a:gd name="f174" fmla="*/ 444 f129 1"/>
              <a:gd name="f175" fmla="*/ 74 f130 1"/>
              <a:gd name="f176" fmla="*/ 439 f129 1"/>
              <a:gd name="f177" fmla="*/ 88 f130 1"/>
              <a:gd name="f178" fmla="*/ 302 f129 1"/>
              <a:gd name="f179" fmla="*/ 187 f130 1"/>
              <a:gd name="f180" fmla="*/ 203 f129 1"/>
              <a:gd name="f181" fmla="*/ 195 f130 1"/>
              <a:gd name="f182" fmla="*/ 195 f129 1"/>
              <a:gd name="f183" fmla="+- f131 0 f1"/>
              <a:gd name="f184" fmla="*/ f134 1 512"/>
              <a:gd name="f185" fmla="*/ f135 1 518"/>
              <a:gd name="f186" fmla="*/ f136 1 512"/>
              <a:gd name="f187" fmla="*/ f137 1 518"/>
              <a:gd name="f188" fmla="*/ f138 1 512"/>
              <a:gd name="f189" fmla="*/ f139 1 518"/>
              <a:gd name="f190" fmla="*/ f140 1 512"/>
              <a:gd name="f191" fmla="*/ f141 1 518"/>
              <a:gd name="f192" fmla="*/ f142 1 512"/>
              <a:gd name="f193" fmla="*/ f143 1 518"/>
              <a:gd name="f194" fmla="*/ f144 1 512"/>
              <a:gd name="f195" fmla="*/ f145 1 518"/>
              <a:gd name="f196" fmla="*/ f146 1 512"/>
              <a:gd name="f197" fmla="*/ f147 1 512"/>
              <a:gd name="f198" fmla="*/ f148 1 518"/>
              <a:gd name="f199" fmla="*/ f149 1 512"/>
              <a:gd name="f200" fmla="*/ f150 1 518"/>
              <a:gd name="f201" fmla="*/ f151 1 512"/>
              <a:gd name="f202" fmla="*/ f152 1 518"/>
              <a:gd name="f203" fmla="*/ f153 1 512"/>
              <a:gd name="f204" fmla="*/ f154 1 518"/>
              <a:gd name="f205" fmla="*/ f155 1 512"/>
              <a:gd name="f206" fmla="*/ f156 1 518"/>
              <a:gd name="f207" fmla="*/ f157 1 512"/>
              <a:gd name="f208" fmla="*/ f158 1 518"/>
              <a:gd name="f209" fmla="*/ f159 1 512"/>
              <a:gd name="f210" fmla="*/ f160 1 518"/>
              <a:gd name="f211" fmla="*/ f161 1 512"/>
              <a:gd name="f212" fmla="*/ f162 1 518"/>
              <a:gd name="f213" fmla="*/ f163 1 512"/>
              <a:gd name="f214" fmla="*/ f164 1 518"/>
              <a:gd name="f215" fmla="*/ f165 1 512"/>
              <a:gd name="f216" fmla="*/ f166 1 518"/>
              <a:gd name="f217" fmla="*/ f167 1 512"/>
              <a:gd name="f218" fmla="*/ f168 1 518"/>
              <a:gd name="f219" fmla="*/ f169 1 512"/>
              <a:gd name="f220" fmla="*/ f170 1 518"/>
              <a:gd name="f221" fmla="*/ f171 1 512"/>
              <a:gd name="f222" fmla="*/ f172 1 518"/>
              <a:gd name="f223" fmla="*/ f173 1 512"/>
              <a:gd name="f224" fmla="*/ f174 1 518"/>
              <a:gd name="f225" fmla="*/ f175 1 512"/>
              <a:gd name="f226" fmla="*/ f176 1 518"/>
              <a:gd name="f227" fmla="*/ f177 1 512"/>
              <a:gd name="f228" fmla="*/ f178 1 518"/>
              <a:gd name="f229" fmla="*/ f179 1 512"/>
              <a:gd name="f230" fmla="*/ f180 1 518"/>
              <a:gd name="f231" fmla="*/ f181 1 512"/>
              <a:gd name="f232" fmla="*/ f182 1 518"/>
              <a:gd name="f233" fmla="*/ 0 1 f132"/>
              <a:gd name="f234" fmla="*/ f126 1 f132"/>
              <a:gd name="f235" fmla="*/ 0 1 f133"/>
              <a:gd name="f236" fmla="*/ f127 1 f133"/>
              <a:gd name="f237" fmla="*/ f184 1 f132"/>
              <a:gd name="f238" fmla="*/ f185 1 f133"/>
              <a:gd name="f239" fmla="*/ f186 1 f132"/>
              <a:gd name="f240" fmla="*/ f187 1 f133"/>
              <a:gd name="f241" fmla="*/ f188 1 f132"/>
              <a:gd name="f242" fmla="*/ f189 1 f133"/>
              <a:gd name="f243" fmla="*/ f190 1 f132"/>
              <a:gd name="f244" fmla="*/ f191 1 f133"/>
              <a:gd name="f245" fmla="*/ f192 1 f132"/>
              <a:gd name="f246" fmla="*/ f193 1 f133"/>
              <a:gd name="f247" fmla="*/ f194 1 f132"/>
              <a:gd name="f248" fmla="*/ f195 1 f133"/>
              <a:gd name="f249" fmla="*/ f196 1 f132"/>
              <a:gd name="f250" fmla="*/ f197 1 f132"/>
              <a:gd name="f251" fmla="*/ f198 1 f133"/>
              <a:gd name="f252" fmla="*/ f199 1 f132"/>
              <a:gd name="f253" fmla="*/ f200 1 f133"/>
              <a:gd name="f254" fmla="*/ f201 1 f132"/>
              <a:gd name="f255" fmla="*/ f202 1 f133"/>
              <a:gd name="f256" fmla="*/ f203 1 f132"/>
              <a:gd name="f257" fmla="*/ f204 1 f133"/>
              <a:gd name="f258" fmla="*/ f205 1 f132"/>
              <a:gd name="f259" fmla="*/ f206 1 f133"/>
              <a:gd name="f260" fmla="*/ f207 1 f132"/>
              <a:gd name="f261" fmla="*/ f208 1 f133"/>
              <a:gd name="f262" fmla="*/ f209 1 f132"/>
              <a:gd name="f263" fmla="*/ f210 1 f133"/>
              <a:gd name="f264" fmla="*/ f211 1 f132"/>
              <a:gd name="f265" fmla="*/ f212 1 f133"/>
              <a:gd name="f266" fmla="*/ f213 1 f132"/>
              <a:gd name="f267" fmla="*/ f214 1 f133"/>
              <a:gd name="f268" fmla="*/ f215 1 f132"/>
              <a:gd name="f269" fmla="*/ f216 1 f133"/>
              <a:gd name="f270" fmla="*/ f217 1 f132"/>
              <a:gd name="f271" fmla="*/ f218 1 f133"/>
              <a:gd name="f272" fmla="*/ f219 1 f132"/>
              <a:gd name="f273" fmla="*/ f220 1 f133"/>
              <a:gd name="f274" fmla="*/ f221 1 f132"/>
              <a:gd name="f275" fmla="*/ f222 1 f133"/>
              <a:gd name="f276" fmla="*/ f223 1 f132"/>
              <a:gd name="f277" fmla="*/ f224 1 f133"/>
              <a:gd name="f278" fmla="*/ f225 1 f132"/>
              <a:gd name="f279" fmla="*/ f226 1 f133"/>
              <a:gd name="f280" fmla="*/ f227 1 f132"/>
              <a:gd name="f281" fmla="*/ f228 1 f133"/>
              <a:gd name="f282" fmla="*/ f229 1 f132"/>
              <a:gd name="f283" fmla="*/ f230 1 f133"/>
              <a:gd name="f284" fmla="*/ f231 1 f132"/>
              <a:gd name="f285" fmla="*/ f232 1 f133"/>
              <a:gd name="f286" fmla="*/ f233 f123 1"/>
              <a:gd name="f287" fmla="*/ f234 f123 1"/>
              <a:gd name="f288" fmla="*/ f236 f124 1"/>
              <a:gd name="f289" fmla="*/ f235 f124 1"/>
              <a:gd name="f290" fmla="*/ f237 f123 1"/>
              <a:gd name="f291" fmla="*/ f238 f124 1"/>
              <a:gd name="f292" fmla="*/ f239 f123 1"/>
              <a:gd name="f293" fmla="*/ f240 f124 1"/>
              <a:gd name="f294" fmla="*/ f241 f123 1"/>
              <a:gd name="f295" fmla="*/ f242 f124 1"/>
              <a:gd name="f296" fmla="*/ f243 f123 1"/>
              <a:gd name="f297" fmla="*/ f244 f124 1"/>
              <a:gd name="f298" fmla="*/ f245 f123 1"/>
              <a:gd name="f299" fmla="*/ f246 f124 1"/>
              <a:gd name="f300" fmla="*/ f247 f123 1"/>
              <a:gd name="f301" fmla="*/ f248 f124 1"/>
              <a:gd name="f302" fmla="*/ f249 f123 1"/>
              <a:gd name="f303" fmla="*/ f250 f123 1"/>
              <a:gd name="f304" fmla="*/ f251 f124 1"/>
              <a:gd name="f305" fmla="*/ f252 f123 1"/>
              <a:gd name="f306" fmla="*/ f253 f124 1"/>
              <a:gd name="f307" fmla="*/ f254 f123 1"/>
              <a:gd name="f308" fmla="*/ f255 f124 1"/>
              <a:gd name="f309" fmla="*/ f256 f123 1"/>
              <a:gd name="f310" fmla="*/ f257 f124 1"/>
              <a:gd name="f311" fmla="*/ f258 f123 1"/>
              <a:gd name="f312" fmla="*/ f259 f124 1"/>
              <a:gd name="f313" fmla="*/ f260 f123 1"/>
              <a:gd name="f314" fmla="*/ f261 f124 1"/>
              <a:gd name="f315" fmla="*/ f262 f123 1"/>
              <a:gd name="f316" fmla="*/ f263 f124 1"/>
              <a:gd name="f317" fmla="*/ f264 f123 1"/>
              <a:gd name="f318" fmla="*/ f265 f124 1"/>
              <a:gd name="f319" fmla="*/ f266 f123 1"/>
              <a:gd name="f320" fmla="*/ f267 f124 1"/>
              <a:gd name="f321" fmla="*/ f268 f123 1"/>
              <a:gd name="f322" fmla="*/ f269 f124 1"/>
              <a:gd name="f323" fmla="*/ f270 f123 1"/>
              <a:gd name="f324" fmla="*/ f271 f124 1"/>
              <a:gd name="f325" fmla="*/ f272 f123 1"/>
              <a:gd name="f326" fmla="*/ f273 f124 1"/>
              <a:gd name="f327" fmla="*/ f274 f123 1"/>
              <a:gd name="f328" fmla="*/ f275 f124 1"/>
              <a:gd name="f329" fmla="*/ f276 f123 1"/>
              <a:gd name="f330" fmla="*/ f277 f124 1"/>
              <a:gd name="f331" fmla="*/ f278 f123 1"/>
              <a:gd name="f332" fmla="*/ f279 f124 1"/>
              <a:gd name="f333" fmla="*/ f280 f123 1"/>
              <a:gd name="f334" fmla="*/ f281 f124 1"/>
              <a:gd name="f335" fmla="*/ f282 f123 1"/>
              <a:gd name="f336" fmla="*/ f283 f124 1"/>
              <a:gd name="f337" fmla="*/ f284 f123 1"/>
              <a:gd name="f338" fmla="*/ f285 f124 1"/>
            </a:gdLst>
            <a:ahLst/>
            <a:cxnLst>
              <a:cxn ang="3cd4">
                <a:pos x="hc" y="t"/>
              </a:cxn>
              <a:cxn ang="0">
                <a:pos x="r" y="vc"/>
              </a:cxn>
              <a:cxn ang="cd4">
                <a:pos x="hc" y="b"/>
              </a:cxn>
              <a:cxn ang="cd2">
                <a:pos x="l" y="vc"/>
              </a:cxn>
              <a:cxn ang="f183">
                <a:pos x="f290" y="f291"/>
              </a:cxn>
              <a:cxn ang="f183">
                <a:pos x="f292" y="f293"/>
              </a:cxn>
              <a:cxn ang="f183">
                <a:pos x="f294" y="f295"/>
              </a:cxn>
              <a:cxn ang="f183">
                <a:pos x="f296" y="f297"/>
              </a:cxn>
              <a:cxn ang="f183">
                <a:pos x="f298" y="f299"/>
              </a:cxn>
              <a:cxn ang="f183">
                <a:pos x="f300" y="f301"/>
              </a:cxn>
              <a:cxn ang="f183">
                <a:pos x="f302" y="f293"/>
              </a:cxn>
              <a:cxn ang="f183">
                <a:pos x="f303" y="f304"/>
              </a:cxn>
              <a:cxn ang="f183">
                <a:pos x="f305" y="f306"/>
              </a:cxn>
              <a:cxn ang="f183">
                <a:pos x="f307" y="f308"/>
              </a:cxn>
              <a:cxn ang="f183">
                <a:pos x="f309" y="f310"/>
              </a:cxn>
              <a:cxn ang="f183">
                <a:pos x="f290" y="f291"/>
              </a:cxn>
              <a:cxn ang="f183">
                <a:pos x="f311" y="f312"/>
              </a:cxn>
              <a:cxn ang="f183">
                <a:pos x="f313" y="f314"/>
              </a:cxn>
              <a:cxn ang="f183">
                <a:pos x="f315" y="f316"/>
              </a:cxn>
              <a:cxn ang="f183">
                <a:pos x="f317" y="f318"/>
              </a:cxn>
              <a:cxn ang="f183">
                <a:pos x="f319" y="f320"/>
              </a:cxn>
              <a:cxn ang="f183">
                <a:pos x="f321" y="f322"/>
              </a:cxn>
              <a:cxn ang="f183">
                <a:pos x="f323" y="f324"/>
              </a:cxn>
              <a:cxn ang="f183">
                <a:pos x="f325" y="f326"/>
              </a:cxn>
              <a:cxn ang="f183">
                <a:pos x="f327" y="f328"/>
              </a:cxn>
              <a:cxn ang="f183">
                <a:pos x="f329" y="f330"/>
              </a:cxn>
              <a:cxn ang="f183">
                <a:pos x="f331" y="f332"/>
              </a:cxn>
              <a:cxn ang="f183">
                <a:pos x="f333" y="f334"/>
              </a:cxn>
              <a:cxn ang="f183">
                <a:pos x="f335" y="f336"/>
              </a:cxn>
              <a:cxn ang="f183">
                <a:pos x="f337" y="f338"/>
              </a:cxn>
              <a:cxn ang="f183">
                <a:pos x="f311" y="f312"/>
              </a:cxn>
            </a:cxnLst>
            <a:rect l="f286" t="f289" r="f287" b="f288"/>
            <a:pathLst>
              <a:path w="512" h="518">
                <a:moveTo>
                  <a:pt x="f5" y="f8"/>
                </a:moveTo>
                <a:cubicBezTo>
                  <a:pt x="f9" y="f10"/>
                  <a:pt x="f11" y="f12"/>
                  <a:pt x="f13" y="f14"/>
                </a:cubicBezTo>
                <a:cubicBezTo>
                  <a:pt x="f15" y="f16"/>
                  <a:pt x="f16" y="f15"/>
                  <a:pt x="f14" y="f13"/>
                </a:cubicBezTo>
                <a:cubicBezTo>
                  <a:pt x="f12" y="f11"/>
                  <a:pt x="f10" y="f9"/>
                  <a:pt x="f17" y="f9"/>
                </a:cubicBezTo>
                <a:cubicBezTo>
                  <a:pt x="f18" y="f5"/>
                  <a:pt x="f19" y="f20"/>
                  <a:pt x="f21" y="f22"/>
                </a:cubicBezTo>
                <a:cubicBezTo>
                  <a:pt x="f23" y="f24"/>
                  <a:pt x="f6" y="f25"/>
                  <a:pt x="f26" y="f27"/>
                </a:cubicBezTo>
                <a:cubicBezTo>
                  <a:pt x="f28" y="f29"/>
                  <a:pt x="f30" y="f31"/>
                  <a:pt x="f32" y="f14"/>
                </a:cubicBezTo>
                <a:cubicBezTo>
                  <a:pt x="f33" y="f34"/>
                  <a:pt x="f35" y="f36"/>
                  <a:pt x="f37" y="f38"/>
                </a:cubicBezTo>
                <a:cubicBezTo>
                  <a:pt x="f39" y="f40"/>
                  <a:pt x="f41" y="f42"/>
                  <a:pt x="f43" y="f44"/>
                </a:cubicBezTo>
                <a:cubicBezTo>
                  <a:pt x="f45" y="f46"/>
                  <a:pt x="f47" y="f7"/>
                  <a:pt x="f48" y="f49"/>
                </a:cubicBezTo>
                <a:cubicBezTo>
                  <a:pt x="f13" y="f50"/>
                  <a:pt x="f20" y="f51"/>
                  <a:pt x="f52" y="f53"/>
                </a:cubicBezTo>
                <a:cubicBezTo>
                  <a:pt x="f54" y="f55"/>
                  <a:pt x="f54" y="f56"/>
                  <a:pt x="f5" y="f8"/>
                </a:cubicBezTo>
                <a:close/>
                <a:moveTo>
                  <a:pt x="f57" y="f57"/>
                </a:moveTo>
                <a:cubicBezTo>
                  <a:pt x="f58" y="f59"/>
                  <a:pt x="f60" y="f61"/>
                  <a:pt x="f62" y="f63"/>
                </a:cubicBezTo>
                <a:cubicBezTo>
                  <a:pt x="f64" y="f65"/>
                  <a:pt x="f66" y="f45"/>
                  <a:pt x="f67" y="f68"/>
                </a:cubicBezTo>
                <a:cubicBezTo>
                  <a:pt x="f69" y="f70"/>
                  <a:pt x="f71" y="f72"/>
                  <a:pt x="f73" y="f74"/>
                </a:cubicBezTo>
                <a:cubicBezTo>
                  <a:pt x="f75" y="f76"/>
                  <a:pt x="f17" y="f77"/>
                  <a:pt x="f78" y="f79"/>
                </a:cubicBezTo>
                <a:cubicBezTo>
                  <a:pt x="f80" y="f81"/>
                  <a:pt x="f12" y="f82"/>
                  <a:pt x="f83" y="f84"/>
                </a:cubicBezTo>
                <a:cubicBezTo>
                  <a:pt x="f85" y="f86"/>
                  <a:pt x="f87" y="f88"/>
                  <a:pt x="f89" y="f90"/>
                </a:cubicBezTo>
                <a:cubicBezTo>
                  <a:pt x="f91" y="f92"/>
                  <a:pt x="f93" y="f43"/>
                  <a:pt x="f94" y="f95"/>
                </a:cubicBezTo>
                <a:cubicBezTo>
                  <a:pt x="f96" y="f97"/>
                  <a:pt x="f77" y="f35"/>
                  <a:pt x="f98" y="f99"/>
                </a:cubicBezTo>
                <a:cubicBezTo>
                  <a:pt x="f100" y="f101"/>
                  <a:pt x="f74" y="f102"/>
                  <a:pt x="f84" y="f103"/>
                </a:cubicBezTo>
                <a:cubicBezTo>
                  <a:pt x="f84" y="f104"/>
                  <a:pt x="f105" y="f40"/>
                  <a:pt x="f106" y="f107"/>
                </a:cubicBezTo>
                <a:cubicBezTo>
                  <a:pt x="f22" y="f108"/>
                  <a:pt x="f109" y="f110"/>
                  <a:pt x="f111" y="f112"/>
                </a:cubicBezTo>
                <a:cubicBezTo>
                  <a:pt x="f25" y="f83"/>
                  <a:pt x="f113" y="f85"/>
                  <a:pt x="f114" y="f115"/>
                </a:cubicBezTo>
                <a:cubicBezTo>
                  <a:pt x="f116" y="f117"/>
                  <a:pt x="f118" y="f119"/>
                  <a:pt x="f45" y="f45"/>
                </a:cubicBezTo>
                <a:cubicBezTo>
                  <a:pt x="f120" y="f120"/>
                  <a:pt x="f121" y="f121"/>
                  <a:pt x="f57" y="f57"/>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5">
            <a:extLst>
              <a:ext uri="{FF2B5EF4-FFF2-40B4-BE49-F238E27FC236}">
                <a16:creationId xmlns:a16="http://schemas.microsoft.com/office/drawing/2014/main" id="{AE015546-28D9-0B2F-7C40-94FE9D110216}"/>
              </a:ext>
            </a:extLst>
          </p:cNvPr>
          <p:cNvSpPr/>
          <p:nvPr/>
        </p:nvSpPr>
        <p:spPr>
          <a:xfrm>
            <a:off x="6600514" y="1547814"/>
            <a:ext cx="1450969" cy="1470026"/>
          </a:xfrm>
          <a:custGeom>
            <a:avLst/>
            <a:gdLst>
              <a:gd name="f0" fmla="val 10800000"/>
              <a:gd name="f1" fmla="val 5400000"/>
              <a:gd name="f2" fmla="val 180"/>
              <a:gd name="f3" fmla="val w"/>
              <a:gd name="f4" fmla="val h"/>
              <a:gd name="f5" fmla="val 0"/>
              <a:gd name="f6" fmla="val 512"/>
              <a:gd name="f7" fmla="val 518"/>
              <a:gd name="f8" fmla="val 355"/>
              <a:gd name="f9" fmla="val 1"/>
              <a:gd name="f10" fmla="val 314"/>
              <a:gd name="f11" fmla="val 18"/>
              <a:gd name="f12" fmla="val 281"/>
              <a:gd name="f13" fmla="val 46"/>
              <a:gd name="f14" fmla="val 253"/>
              <a:gd name="f15" fmla="val 115"/>
              <a:gd name="f16" fmla="val 184"/>
              <a:gd name="f17" fmla="val 354"/>
              <a:gd name="f18" fmla="val 395"/>
              <a:gd name="f19" fmla="val 431"/>
              <a:gd name="f20" fmla="val 16"/>
              <a:gd name="f21" fmla="val 460"/>
              <a:gd name="f22" fmla="val 45"/>
              <a:gd name="f23" fmla="val 495"/>
              <a:gd name="f24" fmla="val 79"/>
              <a:gd name="f25" fmla="val 120"/>
              <a:gd name="f26" fmla="val 507"/>
              <a:gd name="f27" fmla="val 170"/>
              <a:gd name="f28" fmla="val 503"/>
              <a:gd name="f29" fmla="val 202"/>
              <a:gd name="f30" fmla="val 488"/>
              <a:gd name="f31" fmla="val 230"/>
              <a:gd name="f32" fmla="val 465"/>
              <a:gd name="f33" fmla="val 409"/>
              <a:gd name="f34" fmla="val 309"/>
              <a:gd name="f35" fmla="val 353"/>
              <a:gd name="f36" fmla="val 366"/>
              <a:gd name="f37" fmla="val 296"/>
              <a:gd name="f38" fmla="val 422"/>
              <a:gd name="f39" fmla="val 278"/>
              <a:gd name="f40" fmla="val 440"/>
              <a:gd name="f41" fmla="val 260"/>
              <a:gd name="f42" fmla="val 459"/>
              <a:gd name="f43" fmla="val 240"/>
              <a:gd name="f44" fmla="val 476"/>
              <a:gd name="f45" fmla="val 195"/>
              <a:gd name="f46" fmla="val 513"/>
              <a:gd name="f47" fmla="val 144"/>
              <a:gd name="f48" fmla="val 92"/>
              <a:gd name="f49" fmla="val 493"/>
              <a:gd name="f50" fmla="val 472"/>
              <a:gd name="f51" fmla="val 435"/>
              <a:gd name="f52" fmla="val 4"/>
              <a:gd name="f53" fmla="val 385"/>
              <a:gd name="f54" fmla="val 2"/>
              <a:gd name="f55" fmla="val 375"/>
              <a:gd name="f56" fmla="val 365"/>
              <a:gd name="f57" fmla="val 336"/>
              <a:gd name="f58" fmla="val 372"/>
              <a:gd name="f59" fmla="val 300"/>
              <a:gd name="f60" fmla="val 408"/>
              <a:gd name="f61" fmla="val 264"/>
              <a:gd name="f62" fmla="val 443"/>
              <a:gd name="f63" fmla="val 228"/>
              <a:gd name="f64" fmla="val 458"/>
              <a:gd name="f65" fmla="val 213"/>
              <a:gd name="f66" fmla="val 469"/>
              <a:gd name="f67" fmla="val 473"/>
              <a:gd name="f68" fmla="val 174"/>
              <a:gd name="f69" fmla="val 481"/>
              <a:gd name="f70" fmla="val 127"/>
              <a:gd name="f71" fmla="val 464"/>
              <a:gd name="f72" fmla="val 90"/>
              <a:gd name="f73" fmla="val 429"/>
              <a:gd name="f74" fmla="val 61"/>
              <a:gd name="f75" fmla="val 393"/>
              <a:gd name="f76" fmla="val 32"/>
              <a:gd name="f77" fmla="val 24"/>
              <a:gd name="f78" fmla="val 311"/>
              <a:gd name="f79" fmla="val 44"/>
              <a:gd name="f80" fmla="val 294"/>
              <a:gd name="f81" fmla="val 51"/>
              <a:gd name="f82" fmla="val 63"/>
              <a:gd name="f83" fmla="val 268"/>
              <a:gd name="f84" fmla="val 76"/>
              <a:gd name="f85" fmla="val 236"/>
              <a:gd name="f86" fmla="val 109"/>
              <a:gd name="f87" fmla="val 204"/>
              <a:gd name="f88" fmla="val 141"/>
              <a:gd name="f89" fmla="val 171"/>
              <a:gd name="f90" fmla="val 173"/>
              <a:gd name="f91" fmla="val 138"/>
              <a:gd name="f92" fmla="val 207"/>
              <a:gd name="f93" fmla="val 105"/>
              <a:gd name="f94" fmla="val 72"/>
              <a:gd name="f95" fmla="val 273"/>
              <a:gd name="f96" fmla="val 35"/>
              <a:gd name="f97" fmla="val 308"/>
              <a:gd name="f98" fmla="val 42"/>
              <a:gd name="f99" fmla="val 398"/>
              <a:gd name="f100" fmla="val 50"/>
              <a:gd name="f101" fmla="val 416"/>
              <a:gd name="f102" fmla="val 432"/>
              <a:gd name="f103" fmla="val 444"/>
              <a:gd name="f104" fmla="val 442"/>
              <a:gd name="f105" fmla="val 75"/>
              <a:gd name="f106" fmla="val 74"/>
              <a:gd name="f107" fmla="val 439"/>
              <a:gd name="f108" fmla="val 391"/>
              <a:gd name="f109" fmla="val 49"/>
              <a:gd name="f110" fmla="val 342"/>
              <a:gd name="f111" fmla="val 88"/>
              <a:gd name="f112" fmla="val 302"/>
              <a:gd name="f113" fmla="val 154"/>
              <a:gd name="f114" fmla="val 187"/>
              <a:gd name="f115" fmla="val 203"/>
              <a:gd name="f116" fmla="val 189"/>
              <a:gd name="f117" fmla="val 200"/>
              <a:gd name="f118" fmla="val 192"/>
              <a:gd name="f119" fmla="val 198"/>
              <a:gd name="f120" fmla="val 242"/>
              <a:gd name="f121" fmla="val 289"/>
              <a:gd name="f122" fmla="+- 0 0 -90"/>
              <a:gd name="f123" fmla="*/ f3 1 512"/>
              <a:gd name="f124" fmla="*/ f4 1 518"/>
              <a:gd name="f125" fmla="val f5"/>
              <a:gd name="f126" fmla="val f6"/>
              <a:gd name="f127" fmla="val f7"/>
              <a:gd name="f128" fmla="*/ f122 f0 1"/>
              <a:gd name="f129" fmla="+- f127 0 f125"/>
              <a:gd name="f130" fmla="+- f126 0 f125"/>
              <a:gd name="f131" fmla="*/ f128 1 f2"/>
              <a:gd name="f132" fmla="*/ f130 1 512"/>
              <a:gd name="f133" fmla="*/ f129 1 518"/>
              <a:gd name="f134" fmla="*/ 0 f130 1"/>
              <a:gd name="f135" fmla="*/ 355 f129 1"/>
              <a:gd name="f136" fmla="*/ 46 f130 1"/>
              <a:gd name="f137" fmla="*/ 253 f129 1"/>
              <a:gd name="f138" fmla="*/ 253 f130 1"/>
              <a:gd name="f139" fmla="*/ 46 f129 1"/>
              <a:gd name="f140" fmla="*/ 354 f130 1"/>
              <a:gd name="f141" fmla="*/ 1 f129 1"/>
              <a:gd name="f142" fmla="*/ 460 f130 1"/>
              <a:gd name="f143" fmla="*/ 45 f129 1"/>
              <a:gd name="f144" fmla="*/ 507 f130 1"/>
              <a:gd name="f145" fmla="*/ 170 f129 1"/>
              <a:gd name="f146" fmla="*/ 465 f130 1"/>
              <a:gd name="f147" fmla="*/ 296 f130 1"/>
              <a:gd name="f148" fmla="*/ 422 f129 1"/>
              <a:gd name="f149" fmla="*/ 240 f130 1"/>
              <a:gd name="f150" fmla="*/ 476 f129 1"/>
              <a:gd name="f151" fmla="*/ 92 f130 1"/>
              <a:gd name="f152" fmla="*/ 493 f129 1"/>
              <a:gd name="f153" fmla="*/ 4 f130 1"/>
              <a:gd name="f154" fmla="*/ 385 f129 1"/>
              <a:gd name="f155" fmla="*/ 336 f130 1"/>
              <a:gd name="f156" fmla="*/ 336 f129 1"/>
              <a:gd name="f157" fmla="*/ 443 f130 1"/>
              <a:gd name="f158" fmla="*/ 228 f129 1"/>
              <a:gd name="f159" fmla="*/ 473 f130 1"/>
              <a:gd name="f160" fmla="*/ 174 f129 1"/>
              <a:gd name="f161" fmla="*/ 429 f130 1"/>
              <a:gd name="f162" fmla="*/ 61 f129 1"/>
              <a:gd name="f163" fmla="*/ 311 f130 1"/>
              <a:gd name="f164" fmla="*/ 44 f129 1"/>
              <a:gd name="f165" fmla="*/ 268 f130 1"/>
              <a:gd name="f166" fmla="*/ 76 f129 1"/>
              <a:gd name="f167" fmla="*/ 171 f130 1"/>
              <a:gd name="f168" fmla="*/ 173 f129 1"/>
              <a:gd name="f169" fmla="*/ 72 f130 1"/>
              <a:gd name="f170" fmla="*/ 273 f129 1"/>
              <a:gd name="f171" fmla="*/ 42 f130 1"/>
              <a:gd name="f172" fmla="*/ 398 f129 1"/>
              <a:gd name="f173" fmla="*/ 76 f130 1"/>
              <a:gd name="f174" fmla="*/ 444 f129 1"/>
              <a:gd name="f175" fmla="*/ 74 f130 1"/>
              <a:gd name="f176" fmla="*/ 439 f129 1"/>
              <a:gd name="f177" fmla="*/ 88 f130 1"/>
              <a:gd name="f178" fmla="*/ 302 f129 1"/>
              <a:gd name="f179" fmla="*/ 187 f130 1"/>
              <a:gd name="f180" fmla="*/ 203 f129 1"/>
              <a:gd name="f181" fmla="*/ 195 f130 1"/>
              <a:gd name="f182" fmla="*/ 195 f129 1"/>
              <a:gd name="f183" fmla="+- f131 0 f1"/>
              <a:gd name="f184" fmla="*/ f134 1 512"/>
              <a:gd name="f185" fmla="*/ f135 1 518"/>
              <a:gd name="f186" fmla="*/ f136 1 512"/>
              <a:gd name="f187" fmla="*/ f137 1 518"/>
              <a:gd name="f188" fmla="*/ f138 1 512"/>
              <a:gd name="f189" fmla="*/ f139 1 518"/>
              <a:gd name="f190" fmla="*/ f140 1 512"/>
              <a:gd name="f191" fmla="*/ f141 1 518"/>
              <a:gd name="f192" fmla="*/ f142 1 512"/>
              <a:gd name="f193" fmla="*/ f143 1 518"/>
              <a:gd name="f194" fmla="*/ f144 1 512"/>
              <a:gd name="f195" fmla="*/ f145 1 518"/>
              <a:gd name="f196" fmla="*/ f146 1 512"/>
              <a:gd name="f197" fmla="*/ f147 1 512"/>
              <a:gd name="f198" fmla="*/ f148 1 518"/>
              <a:gd name="f199" fmla="*/ f149 1 512"/>
              <a:gd name="f200" fmla="*/ f150 1 518"/>
              <a:gd name="f201" fmla="*/ f151 1 512"/>
              <a:gd name="f202" fmla="*/ f152 1 518"/>
              <a:gd name="f203" fmla="*/ f153 1 512"/>
              <a:gd name="f204" fmla="*/ f154 1 518"/>
              <a:gd name="f205" fmla="*/ f155 1 512"/>
              <a:gd name="f206" fmla="*/ f156 1 518"/>
              <a:gd name="f207" fmla="*/ f157 1 512"/>
              <a:gd name="f208" fmla="*/ f158 1 518"/>
              <a:gd name="f209" fmla="*/ f159 1 512"/>
              <a:gd name="f210" fmla="*/ f160 1 518"/>
              <a:gd name="f211" fmla="*/ f161 1 512"/>
              <a:gd name="f212" fmla="*/ f162 1 518"/>
              <a:gd name="f213" fmla="*/ f163 1 512"/>
              <a:gd name="f214" fmla="*/ f164 1 518"/>
              <a:gd name="f215" fmla="*/ f165 1 512"/>
              <a:gd name="f216" fmla="*/ f166 1 518"/>
              <a:gd name="f217" fmla="*/ f167 1 512"/>
              <a:gd name="f218" fmla="*/ f168 1 518"/>
              <a:gd name="f219" fmla="*/ f169 1 512"/>
              <a:gd name="f220" fmla="*/ f170 1 518"/>
              <a:gd name="f221" fmla="*/ f171 1 512"/>
              <a:gd name="f222" fmla="*/ f172 1 518"/>
              <a:gd name="f223" fmla="*/ f173 1 512"/>
              <a:gd name="f224" fmla="*/ f174 1 518"/>
              <a:gd name="f225" fmla="*/ f175 1 512"/>
              <a:gd name="f226" fmla="*/ f176 1 518"/>
              <a:gd name="f227" fmla="*/ f177 1 512"/>
              <a:gd name="f228" fmla="*/ f178 1 518"/>
              <a:gd name="f229" fmla="*/ f179 1 512"/>
              <a:gd name="f230" fmla="*/ f180 1 518"/>
              <a:gd name="f231" fmla="*/ f181 1 512"/>
              <a:gd name="f232" fmla="*/ f182 1 518"/>
              <a:gd name="f233" fmla="*/ 0 1 f132"/>
              <a:gd name="f234" fmla="*/ f126 1 f132"/>
              <a:gd name="f235" fmla="*/ 0 1 f133"/>
              <a:gd name="f236" fmla="*/ f127 1 f133"/>
              <a:gd name="f237" fmla="*/ f184 1 f132"/>
              <a:gd name="f238" fmla="*/ f185 1 f133"/>
              <a:gd name="f239" fmla="*/ f186 1 f132"/>
              <a:gd name="f240" fmla="*/ f187 1 f133"/>
              <a:gd name="f241" fmla="*/ f188 1 f132"/>
              <a:gd name="f242" fmla="*/ f189 1 f133"/>
              <a:gd name="f243" fmla="*/ f190 1 f132"/>
              <a:gd name="f244" fmla="*/ f191 1 f133"/>
              <a:gd name="f245" fmla="*/ f192 1 f132"/>
              <a:gd name="f246" fmla="*/ f193 1 f133"/>
              <a:gd name="f247" fmla="*/ f194 1 f132"/>
              <a:gd name="f248" fmla="*/ f195 1 f133"/>
              <a:gd name="f249" fmla="*/ f196 1 f132"/>
              <a:gd name="f250" fmla="*/ f197 1 f132"/>
              <a:gd name="f251" fmla="*/ f198 1 f133"/>
              <a:gd name="f252" fmla="*/ f199 1 f132"/>
              <a:gd name="f253" fmla="*/ f200 1 f133"/>
              <a:gd name="f254" fmla="*/ f201 1 f132"/>
              <a:gd name="f255" fmla="*/ f202 1 f133"/>
              <a:gd name="f256" fmla="*/ f203 1 f132"/>
              <a:gd name="f257" fmla="*/ f204 1 f133"/>
              <a:gd name="f258" fmla="*/ f205 1 f132"/>
              <a:gd name="f259" fmla="*/ f206 1 f133"/>
              <a:gd name="f260" fmla="*/ f207 1 f132"/>
              <a:gd name="f261" fmla="*/ f208 1 f133"/>
              <a:gd name="f262" fmla="*/ f209 1 f132"/>
              <a:gd name="f263" fmla="*/ f210 1 f133"/>
              <a:gd name="f264" fmla="*/ f211 1 f132"/>
              <a:gd name="f265" fmla="*/ f212 1 f133"/>
              <a:gd name="f266" fmla="*/ f213 1 f132"/>
              <a:gd name="f267" fmla="*/ f214 1 f133"/>
              <a:gd name="f268" fmla="*/ f215 1 f132"/>
              <a:gd name="f269" fmla="*/ f216 1 f133"/>
              <a:gd name="f270" fmla="*/ f217 1 f132"/>
              <a:gd name="f271" fmla="*/ f218 1 f133"/>
              <a:gd name="f272" fmla="*/ f219 1 f132"/>
              <a:gd name="f273" fmla="*/ f220 1 f133"/>
              <a:gd name="f274" fmla="*/ f221 1 f132"/>
              <a:gd name="f275" fmla="*/ f222 1 f133"/>
              <a:gd name="f276" fmla="*/ f223 1 f132"/>
              <a:gd name="f277" fmla="*/ f224 1 f133"/>
              <a:gd name="f278" fmla="*/ f225 1 f132"/>
              <a:gd name="f279" fmla="*/ f226 1 f133"/>
              <a:gd name="f280" fmla="*/ f227 1 f132"/>
              <a:gd name="f281" fmla="*/ f228 1 f133"/>
              <a:gd name="f282" fmla="*/ f229 1 f132"/>
              <a:gd name="f283" fmla="*/ f230 1 f133"/>
              <a:gd name="f284" fmla="*/ f231 1 f132"/>
              <a:gd name="f285" fmla="*/ f232 1 f133"/>
              <a:gd name="f286" fmla="*/ f233 f123 1"/>
              <a:gd name="f287" fmla="*/ f234 f123 1"/>
              <a:gd name="f288" fmla="*/ f236 f124 1"/>
              <a:gd name="f289" fmla="*/ f235 f124 1"/>
              <a:gd name="f290" fmla="*/ f237 f123 1"/>
              <a:gd name="f291" fmla="*/ f238 f124 1"/>
              <a:gd name="f292" fmla="*/ f239 f123 1"/>
              <a:gd name="f293" fmla="*/ f240 f124 1"/>
              <a:gd name="f294" fmla="*/ f241 f123 1"/>
              <a:gd name="f295" fmla="*/ f242 f124 1"/>
              <a:gd name="f296" fmla="*/ f243 f123 1"/>
              <a:gd name="f297" fmla="*/ f244 f124 1"/>
              <a:gd name="f298" fmla="*/ f245 f123 1"/>
              <a:gd name="f299" fmla="*/ f246 f124 1"/>
              <a:gd name="f300" fmla="*/ f247 f123 1"/>
              <a:gd name="f301" fmla="*/ f248 f124 1"/>
              <a:gd name="f302" fmla="*/ f249 f123 1"/>
              <a:gd name="f303" fmla="*/ f250 f123 1"/>
              <a:gd name="f304" fmla="*/ f251 f124 1"/>
              <a:gd name="f305" fmla="*/ f252 f123 1"/>
              <a:gd name="f306" fmla="*/ f253 f124 1"/>
              <a:gd name="f307" fmla="*/ f254 f123 1"/>
              <a:gd name="f308" fmla="*/ f255 f124 1"/>
              <a:gd name="f309" fmla="*/ f256 f123 1"/>
              <a:gd name="f310" fmla="*/ f257 f124 1"/>
              <a:gd name="f311" fmla="*/ f258 f123 1"/>
              <a:gd name="f312" fmla="*/ f259 f124 1"/>
              <a:gd name="f313" fmla="*/ f260 f123 1"/>
              <a:gd name="f314" fmla="*/ f261 f124 1"/>
              <a:gd name="f315" fmla="*/ f262 f123 1"/>
              <a:gd name="f316" fmla="*/ f263 f124 1"/>
              <a:gd name="f317" fmla="*/ f264 f123 1"/>
              <a:gd name="f318" fmla="*/ f265 f124 1"/>
              <a:gd name="f319" fmla="*/ f266 f123 1"/>
              <a:gd name="f320" fmla="*/ f267 f124 1"/>
              <a:gd name="f321" fmla="*/ f268 f123 1"/>
              <a:gd name="f322" fmla="*/ f269 f124 1"/>
              <a:gd name="f323" fmla="*/ f270 f123 1"/>
              <a:gd name="f324" fmla="*/ f271 f124 1"/>
              <a:gd name="f325" fmla="*/ f272 f123 1"/>
              <a:gd name="f326" fmla="*/ f273 f124 1"/>
              <a:gd name="f327" fmla="*/ f274 f123 1"/>
              <a:gd name="f328" fmla="*/ f275 f124 1"/>
              <a:gd name="f329" fmla="*/ f276 f123 1"/>
              <a:gd name="f330" fmla="*/ f277 f124 1"/>
              <a:gd name="f331" fmla="*/ f278 f123 1"/>
              <a:gd name="f332" fmla="*/ f279 f124 1"/>
              <a:gd name="f333" fmla="*/ f280 f123 1"/>
              <a:gd name="f334" fmla="*/ f281 f124 1"/>
              <a:gd name="f335" fmla="*/ f282 f123 1"/>
              <a:gd name="f336" fmla="*/ f283 f124 1"/>
              <a:gd name="f337" fmla="*/ f284 f123 1"/>
              <a:gd name="f338" fmla="*/ f285 f124 1"/>
            </a:gdLst>
            <a:ahLst/>
            <a:cxnLst>
              <a:cxn ang="3cd4">
                <a:pos x="hc" y="t"/>
              </a:cxn>
              <a:cxn ang="0">
                <a:pos x="r" y="vc"/>
              </a:cxn>
              <a:cxn ang="cd4">
                <a:pos x="hc" y="b"/>
              </a:cxn>
              <a:cxn ang="cd2">
                <a:pos x="l" y="vc"/>
              </a:cxn>
              <a:cxn ang="f183">
                <a:pos x="f290" y="f291"/>
              </a:cxn>
              <a:cxn ang="f183">
                <a:pos x="f292" y="f293"/>
              </a:cxn>
              <a:cxn ang="f183">
                <a:pos x="f294" y="f295"/>
              </a:cxn>
              <a:cxn ang="f183">
                <a:pos x="f296" y="f297"/>
              </a:cxn>
              <a:cxn ang="f183">
                <a:pos x="f298" y="f299"/>
              </a:cxn>
              <a:cxn ang="f183">
                <a:pos x="f300" y="f301"/>
              </a:cxn>
              <a:cxn ang="f183">
                <a:pos x="f302" y="f293"/>
              </a:cxn>
              <a:cxn ang="f183">
                <a:pos x="f303" y="f304"/>
              </a:cxn>
              <a:cxn ang="f183">
                <a:pos x="f305" y="f306"/>
              </a:cxn>
              <a:cxn ang="f183">
                <a:pos x="f307" y="f308"/>
              </a:cxn>
              <a:cxn ang="f183">
                <a:pos x="f309" y="f310"/>
              </a:cxn>
              <a:cxn ang="f183">
                <a:pos x="f290" y="f291"/>
              </a:cxn>
              <a:cxn ang="f183">
                <a:pos x="f311" y="f312"/>
              </a:cxn>
              <a:cxn ang="f183">
                <a:pos x="f313" y="f314"/>
              </a:cxn>
              <a:cxn ang="f183">
                <a:pos x="f315" y="f316"/>
              </a:cxn>
              <a:cxn ang="f183">
                <a:pos x="f317" y="f318"/>
              </a:cxn>
              <a:cxn ang="f183">
                <a:pos x="f319" y="f320"/>
              </a:cxn>
              <a:cxn ang="f183">
                <a:pos x="f321" y="f322"/>
              </a:cxn>
              <a:cxn ang="f183">
                <a:pos x="f323" y="f324"/>
              </a:cxn>
              <a:cxn ang="f183">
                <a:pos x="f325" y="f326"/>
              </a:cxn>
              <a:cxn ang="f183">
                <a:pos x="f327" y="f328"/>
              </a:cxn>
              <a:cxn ang="f183">
                <a:pos x="f329" y="f330"/>
              </a:cxn>
              <a:cxn ang="f183">
                <a:pos x="f331" y="f332"/>
              </a:cxn>
              <a:cxn ang="f183">
                <a:pos x="f333" y="f334"/>
              </a:cxn>
              <a:cxn ang="f183">
                <a:pos x="f335" y="f336"/>
              </a:cxn>
              <a:cxn ang="f183">
                <a:pos x="f337" y="f338"/>
              </a:cxn>
              <a:cxn ang="f183">
                <a:pos x="f311" y="f312"/>
              </a:cxn>
            </a:cxnLst>
            <a:rect l="f286" t="f289" r="f287" b="f288"/>
            <a:pathLst>
              <a:path w="512" h="518">
                <a:moveTo>
                  <a:pt x="f5" y="f8"/>
                </a:moveTo>
                <a:cubicBezTo>
                  <a:pt x="f9" y="f10"/>
                  <a:pt x="f11" y="f12"/>
                  <a:pt x="f13" y="f14"/>
                </a:cubicBezTo>
                <a:cubicBezTo>
                  <a:pt x="f15" y="f16"/>
                  <a:pt x="f16" y="f15"/>
                  <a:pt x="f14" y="f13"/>
                </a:cubicBezTo>
                <a:cubicBezTo>
                  <a:pt x="f12" y="f11"/>
                  <a:pt x="f10" y="f9"/>
                  <a:pt x="f17" y="f9"/>
                </a:cubicBezTo>
                <a:cubicBezTo>
                  <a:pt x="f18" y="f5"/>
                  <a:pt x="f19" y="f20"/>
                  <a:pt x="f21" y="f22"/>
                </a:cubicBezTo>
                <a:cubicBezTo>
                  <a:pt x="f23" y="f24"/>
                  <a:pt x="f6" y="f25"/>
                  <a:pt x="f26" y="f27"/>
                </a:cubicBezTo>
                <a:cubicBezTo>
                  <a:pt x="f28" y="f29"/>
                  <a:pt x="f30" y="f31"/>
                  <a:pt x="f32" y="f14"/>
                </a:cubicBezTo>
                <a:cubicBezTo>
                  <a:pt x="f33" y="f34"/>
                  <a:pt x="f35" y="f36"/>
                  <a:pt x="f37" y="f38"/>
                </a:cubicBezTo>
                <a:cubicBezTo>
                  <a:pt x="f39" y="f40"/>
                  <a:pt x="f41" y="f42"/>
                  <a:pt x="f43" y="f44"/>
                </a:cubicBezTo>
                <a:cubicBezTo>
                  <a:pt x="f45" y="f46"/>
                  <a:pt x="f47" y="f7"/>
                  <a:pt x="f48" y="f49"/>
                </a:cubicBezTo>
                <a:cubicBezTo>
                  <a:pt x="f13" y="f50"/>
                  <a:pt x="f20" y="f51"/>
                  <a:pt x="f52" y="f53"/>
                </a:cubicBezTo>
                <a:cubicBezTo>
                  <a:pt x="f54" y="f55"/>
                  <a:pt x="f54" y="f56"/>
                  <a:pt x="f5" y="f8"/>
                </a:cubicBezTo>
                <a:close/>
                <a:moveTo>
                  <a:pt x="f57" y="f57"/>
                </a:moveTo>
                <a:cubicBezTo>
                  <a:pt x="f58" y="f59"/>
                  <a:pt x="f60" y="f61"/>
                  <a:pt x="f62" y="f63"/>
                </a:cubicBezTo>
                <a:cubicBezTo>
                  <a:pt x="f64" y="f65"/>
                  <a:pt x="f66" y="f45"/>
                  <a:pt x="f67" y="f68"/>
                </a:cubicBezTo>
                <a:cubicBezTo>
                  <a:pt x="f69" y="f70"/>
                  <a:pt x="f71" y="f72"/>
                  <a:pt x="f73" y="f74"/>
                </a:cubicBezTo>
                <a:cubicBezTo>
                  <a:pt x="f75" y="f76"/>
                  <a:pt x="f17" y="f77"/>
                  <a:pt x="f78" y="f79"/>
                </a:cubicBezTo>
                <a:cubicBezTo>
                  <a:pt x="f80" y="f81"/>
                  <a:pt x="f12" y="f82"/>
                  <a:pt x="f83" y="f84"/>
                </a:cubicBezTo>
                <a:cubicBezTo>
                  <a:pt x="f85" y="f86"/>
                  <a:pt x="f87" y="f88"/>
                  <a:pt x="f89" y="f90"/>
                </a:cubicBezTo>
                <a:cubicBezTo>
                  <a:pt x="f91" y="f92"/>
                  <a:pt x="f93" y="f43"/>
                  <a:pt x="f94" y="f95"/>
                </a:cubicBezTo>
                <a:cubicBezTo>
                  <a:pt x="f96" y="f97"/>
                  <a:pt x="f77" y="f35"/>
                  <a:pt x="f98" y="f99"/>
                </a:cubicBezTo>
                <a:cubicBezTo>
                  <a:pt x="f100" y="f101"/>
                  <a:pt x="f74" y="f102"/>
                  <a:pt x="f84" y="f103"/>
                </a:cubicBezTo>
                <a:cubicBezTo>
                  <a:pt x="f84" y="f104"/>
                  <a:pt x="f105" y="f40"/>
                  <a:pt x="f106" y="f107"/>
                </a:cubicBezTo>
                <a:cubicBezTo>
                  <a:pt x="f22" y="f108"/>
                  <a:pt x="f109" y="f110"/>
                  <a:pt x="f111" y="f112"/>
                </a:cubicBezTo>
                <a:cubicBezTo>
                  <a:pt x="f25" y="f83"/>
                  <a:pt x="f113" y="f85"/>
                  <a:pt x="f114" y="f115"/>
                </a:cubicBezTo>
                <a:cubicBezTo>
                  <a:pt x="f116" y="f117"/>
                  <a:pt x="f118" y="f119"/>
                  <a:pt x="f45" y="f45"/>
                </a:cubicBezTo>
                <a:cubicBezTo>
                  <a:pt x="f120" y="f120"/>
                  <a:pt x="f121" y="f121"/>
                  <a:pt x="f57" y="f5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Google Shape;203;p10">
            <a:extLst>
              <a:ext uri="{FF2B5EF4-FFF2-40B4-BE49-F238E27FC236}">
                <a16:creationId xmlns:a16="http://schemas.microsoft.com/office/drawing/2014/main" id="{8F9934A6-83B3-3597-A092-33DF022F3AF8}"/>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cxnSp>
        <p:nvCxnSpPr>
          <p:cNvPr id="13" name="Conector: angular 18">
            <a:extLst>
              <a:ext uri="{FF2B5EF4-FFF2-40B4-BE49-F238E27FC236}">
                <a16:creationId xmlns:a16="http://schemas.microsoft.com/office/drawing/2014/main" id="{68F2BF69-6E26-1276-689F-E9E00C397F02}"/>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14" name="Conector: angular 19">
            <a:extLst>
              <a:ext uri="{FF2B5EF4-FFF2-40B4-BE49-F238E27FC236}">
                <a16:creationId xmlns:a16="http://schemas.microsoft.com/office/drawing/2014/main" id="{781EA552-6D11-82C7-3A41-9BC744C07950}"/>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15" name="Grupo 20">
            <a:extLst>
              <a:ext uri="{FF2B5EF4-FFF2-40B4-BE49-F238E27FC236}">
                <a16:creationId xmlns:a16="http://schemas.microsoft.com/office/drawing/2014/main" id="{E198EE64-3685-1D7E-5115-F63849F282EB}"/>
              </a:ext>
            </a:extLst>
          </p:cNvPr>
          <p:cNvGrpSpPr/>
          <p:nvPr/>
        </p:nvGrpSpPr>
        <p:grpSpPr>
          <a:xfrm>
            <a:off x="128592" y="157167"/>
            <a:ext cx="606421" cy="592138"/>
            <a:chOff x="128592" y="157167"/>
            <a:chExt cx="606421" cy="592138"/>
          </a:xfrm>
        </p:grpSpPr>
        <p:sp>
          <p:nvSpPr>
            <p:cNvPr id="16" name="Freeform 11">
              <a:extLst>
                <a:ext uri="{FF2B5EF4-FFF2-40B4-BE49-F238E27FC236}">
                  <a16:creationId xmlns:a16="http://schemas.microsoft.com/office/drawing/2014/main" id="{B97FCAE9-48CF-B058-06AA-AD364A556F2D}"/>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2">
              <a:extLst>
                <a:ext uri="{FF2B5EF4-FFF2-40B4-BE49-F238E27FC236}">
                  <a16:creationId xmlns:a16="http://schemas.microsoft.com/office/drawing/2014/main" id="{2F9693F9-205F-520E-0289-9528392555D0}"/>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18" name="Grupo 23">
            <a:extLst>
              <a:ext uri="{FF2B5EF4-FFF2-40B4-BE49-F238E27FC236}">
                <a16:creationId xmlns:a16="http://schemas.microsoft.com/office/drawing/2014/main" id="{DCEFCB3D-FC35-0477-D6E3-BC07AA40500F}"/>
              </a:ext>
            </a:extLst>
          </p:cNvPr>
          <p:cNvGrpSpPr/>
          <p:nvPr/>
        </p:nvGrpSpPr>
        <p:grpSpPr>
          <a:xfrm>
            <a:off x="8394694" y="175464"/>
            <a:ext cx="606430" cy="592138"/>
            <a:chOff x="8394694" y="175464"/>
            <a:chExt cx="606430" cy="592138"/>
          </a:xfrm>
        </p:grpSpPr>
        <p:sp>
          <p:nvSpPr>
            <p:cNvPr id="19" name="Freeform 11">
              <a:extLst>
                <a:ext uri="{FF2B5EF4-FFF2-40B4-BE49-F238E27FC236}">
                  <a16:creationId xmlns:a16="http://schemas.microsoft.com/office/drawing/2014/main" id="{0749D565-64B5-F926-3682-0D19BDD898D0}"/>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12">
              <a:extLst>
                <a:ext uri="{FF2B5EF4-FFF2-40B4-BE49-F238E27FC236}">
                  <a16:creationId xmlns:a16="http://schemas.microsoft.com/office/drawing/2014/main" id="{59F3FE87-BCD1-D0C8-BF5D-D778460240EF}"/>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Google Shape;203;p10">
            <a:extLst>
              <a:ext uri="{FF2B5EF4-FFF2-40B4-BE49-F238E27FC236}">
                <a16:creationId xmlns:a16="http://schemas.microsoft.com/office/drawing/2014/main" id="{450F3FB2-4CD7-1EC3-E10D-F3A0A93184BF}"/>
              </a:ext>
            </a:extLst>
          </p:cNvPr>
          <p:cNvSpPr/>
          <p:nvPr/>
        </p:nvSpPr>
        <p:spPr>
          <a:xfrm>
            <a:off x="5932444" y="4782723"/>
            <a:ext cx="3211546" cy="360776"/>
          </a:xfrm>
          <a:prstGeom prst="rect">
            <a:avLst/>
          </a:prstGeom>
          <a:solidFill>
            <a:srgbClr val="DCDBDB"/>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3" name="Google Shape;3252;p65">
            <a:extLst>
              <a:ext uri="{FF2B5EF4-FFF2-40B4-BE49-F238E27FC236}">
                <a16:creationId xmlns:a16="http://schemas.microsoft.com/office/drawing/2014/main" id="{D686CEA9-BDD2-A4CF-9FE6-AD0C5A719430}"/>
              </a:ext>
            </a:extLst>
          </p:cNvPr>
          <p:cNvSpPr txBox="1">
            <a:spLocks noGrp="1"/>
          </p:cNvSpPr>
          <p:nvPr>
            <p:ph type="title"/>
          </p:nvPr>
        </p:nvSpPr>
        <p:spPr>
          <a:xfrm>
            <a:off x="283912" y="401604"/>
            <a:ext cx="5494958" cy="997802"/>
          </a:xfrm>
        </p:spPr>
        <p:txBody>
          <a:bodyPr/>
          <a:lstStyle/>
          <a:p>
            <a:pPr lvl="0"/>
            <a:r>
              <a:rPr lang="en-US" sz="6000"/>
              <a:t>THANK </a:t>
            </a:r>
            <a:r>
              <a:rPr lang="en-US" sz="6000">
                <a:solidFill>
                  <a:srgbClr val="D06DA2"/>
                </a:solidFill>
              </a:rPr>
              <a:t>YOU!</a:t>
            </a:r>
          </a:p>
        </p:txBody>
      </p:sp>
      <p:sp>
        <p:nvSpPr>
          <p:cNvPr id="4" name="Google Shape;3253;p65">
            <a:extLst>
              <a:ext uri="{FF2B5EF4-FFF2-40B4-BE49-F238E27FC236}">
                <a16:creationId xmlns:a16="http://schemas.microsoft.com/office/drawing/2014/main" id="{F7CF2164-CD78-7512-A813-200A5709CF69}"/>
              </a:ext>
            </a:extLst>
          </p:cNvPr>
          <p:cNvSpPr txBox="1">
            <a:spLocks noGrp="1"/>
          </p:cNvSpPr>
          <p:nvPr>
            <p:ph type="subTitle" idx="4294967295"/>
          </p:nvPr>
        </p:nvSpPr>
        <p:spPr>
          <a:xfrm>
            <a:off x="851809" y="1719830"/>
            <a:ext cx="3830101" cy="904204"/>
          </a:xfrm>
        </p:spPr>
        <p:txBody>
          <a:bodyPr anchor="ctr" anchorCtr="1"/>
          <a:lstStyle/>
          <a:p>
            <a:pPr marL="0" lvl="0" indent="0" algn="ctr">
              <a:buNone/>
            </a:pPr>
            <a:r>
              <a:rPr lang="en-US" b="1"/>
              <a:t>Do you have any questions?</a:t>
            </a:r>
          </a:p>
          <a:p>
            <a:pPr marL="0" lvl="0" indent="0" algn="ctr">
              <a:buNone/>
            </a:pPr>
            <a:r>
              <a:rPr lang="en-US"/>
              <a:t>youremail@freepik.com </a:t>
            </a:r>
          </a:p>
          <a:p>
            <a:pPr marL="0" lvl="0" indent="0" algn="ctr">
              <a:buNone/>
            </a:pPr>
            <a:r>
              <a:rPr lang="en-US"/>
              <a:t>+91  620 421 838 </a:t>
            </a:r>
          </a:p>
          <a:p>
            <a:pPr marL="0" lvl="0" indent="0" algn="ctr">
              <a:buNone/>
            </a:pPr>
            <a:r>
              <a:rPr lang="en-US"/>
              <a:t>yourcompany.com</a:t>
            </a:r>
          </a:p>
        </p:txBody>
      </p:sp>
      <p:sp>
        <p:nvSpPr>
          <p:cNvPr id="5" name="Google Shape;3254;p65">
            <a:extLst>
              <a:ext uri="{FF2B5EF4-FFF2-40B4-BE49-F238E27FC236}">
                <a16:creationId xmlns:a16="http://schemas.microsoft.com/office/drawing/2014/main" id="{898272C4-4DC3-1B5C-6CB2-E0BA7EFA9346}"/>
              </a:ext>
            </a:extLst>
          </p:cNvPr>
          <p:cNvSpPr txBox="1">
            <a:spLocks noGrp="1"/>
          </p:cNvSpPr>
          <p:nvPr>
            <p:ph type="subTitle" idx="4294967295"/>
          </p:nvPr>
        </p:nvSpPr>
        <p:spPr>
          <a:xfrm>
            <a:off x="1136398" y="4456511"/>
            <a:ext cx="3435601" cy="433197"/>
          </a:xfrm>
        </p:spPr>
        <p:txBody>
          <a:bodyPr anchor="ctr" anchorCtr="1"/>
          <a:lstStyle/>
          <a:p>
            <a:pPr marL="0" lvl="0" indent="0" algn="ctr">
              <a:spcBef>
                <a:spcPts val="300"/>
              </a:spcBef>
              <a:spcAft>
                <a:spcPts val="1200"/>
              </a:spcAft>
              <a:buNone/>
            </a:pPr>
            <a:r>
              <a:rPr lang="en-US"/>
              <a:t>Free Template</a:t>
            </a:r>
          </a:p>
        </p:txBody>
      </p:sp>
      <p:sp>
        <p:nvSpPr>
          <p:cNvPr id="6" name="TextBox 59">
            <a:extLst>
              <a:ext uri="{FF2B5EF4-FFF2-40B4-BE49-F238E27FC236}">
                <a16:creationId xmlns:a16="http://schemas.microsoft.com/office/drawing/2014/main" id="{802C71CA-B33B-220C-FBAB-1C57AD5BD7A0}"/>
              </a:ext>
            </a:extLst>
          </p:cNvPr>
          <p:cNvSpPr txBox="1"/>
          <p:nvPr/>
        </p:nvSpPr>
        <p:spPr>
          <a:xfrm>
            <a:off x="7334329" y="4833426"/>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dirty="0" smtClean="0">
                <a:solidFill>
                  <a:srgbClr val="FFFFFF"/>
                </a:solidFill>
                <a:uFillTx/>
                <a:latin typeface="Arial" pitchFamily="34"/>
                <a:ea typeface="Arial"/>
                <a:cs typeface="Arial" pitchFamily="34"/>
              </a:rPr>
              <a:t>plantillaspowerpoint.org</a:t>
            </a:r>
            <a:endParaRPr lang="en-US" sz="1050" b="0" i="0" u="none" strike="noStrike" kern="0" cap="none" spc="0" baseline="0" dirty="0">
              <a:solidFill>
                <a:srgbClr val="FFFFFF"/>
              </a:solidFill>
              <a:uFillTx/>
              <a:latin typeface="Arial" pitchFamily="34"/>
              <a:ea typeface="Arial"/>
              <a:cs typeface="Arial" pitchFamily="34"/>
            </a:endParaRPr>
          </a:p>
        </p:txBody>
      </p:sp>
      <p:grpSp>
        <p:nvGrpSpPr>
          <p:cNvPr id="7" name="Grupo 9">
            <a:extLst>
              <a:ext uri="{FF2B5EF4-FFF2-40B4-BE49-F238E27FC236}">
                <a16:creationId xmlns:a16="http://schemas.microsoft.com/office/drawing/2014/main" id="{887E2865-E016-819D-A418-81EA00465BFE}"/>
              </a:ext>
            </a:extLst>
          </p:cNvPr>
          <p:cNvGrpSpPr/>
          <p:nvPr/>
        </p:nvGrpSpPr>
        <p:grpSpPr>
          <a:xfrm>
            <a:off x="1575712" y="3119713"/>
            <a:ext cx="2432212" cy="884087"/>
            <a:chOff x="1575712" y="3119713"/>
            <a:chExt cx="2432212" cy="884087"/>
          </a:xfrm>
        </p:grpSpPr>
        <p:sp>
          <p:nvSpPr>
            <p:cNvPr id="8" name="Diagrama de flujo: disco magnético 8">
              <a:extLst>
                <a:ext uri="{FF2B5EF4-FFF2-40B4-BE49-F238E27FC236}">
                  <a16:creationId xmlns:a16="http://schemas.microsoft.com/office/drawing/2014/main" id="{23C84AD0-38C9-C2AC-E96C-A9716890B26E}"/>
                </a:ext>
              </a:extLst>
            </p:cNvPr>
            <p:cNvSpPr/>
            <p:nvPr/>
          </p:nvSpPr>
          <p:spPr>
            <a:xfrm>
              <a:off x="1575712" y="3437494"/>
              <a:ext cx="1105829" cy="566306"/>
            </a:xfrm>
            <a:custGeom>
              <a:avLst/>
              <a:gdLst>
                <a:gd name="f0" fmla="val 10800000"/>
                <a:gd name="f1" fmla="val 5400000"/>
                <a:gd name="f2" fmla="val 180"/>
                <a:gd name="f3" fmla="val w"/>
                <a:gd name="f4" fmla="val h"/>
                <a:gd name="f5" fmla="val 0"/>
                <a:gd name="f6" fmla="val 1105833"/>
                <a:gd name="f7" fmla="val 566304"/>
                <a:gd name="f8" fmla="val 94384"/>
                <a:gd name="f9" fmla="val 552917"/>
                <a:gd name="f10" fmla="val 471920"/>
                <a:gd name="f11" fmla="+- 0 0 -360"/>
                <a:gd name="f12" fmla="+- 0 0 -270"/>
                <a:gd name="f13" fmla="+- 0 0 -180"/>
                <a:gd name="f14" fmla="+- 0 0 -90"/>
                <a:gd name="f15" fmla="*/ f3 1 1105833"/>
                <a:gd name="f16" fmla="*/ f4 1 566304"/>
                <a:gd name="f17" fmla="val f5"/>
                <a:gd name="f18" fmla="val f6"/>
                <a:gd name="f19" fmla="val f7"/>
                <a:gd name="f20" fmla="*/ f11 f0 1"/>
                <a:gd name="f21" fmla="*/ f12 f0 1"/>
                <a:gd name="f22" fmla="*/ f13 f0 1"/>
                <a:gd name="f23" fmla="*/ f14 f0 1"/>
                <a:gd name="f24" fmla="+- f19 0 f17"/>
                <a:gd name="f25" fmla="+- f18 0 f17"/>
                <a:gd name="f26" fmla="*/ f20 1 f2"/>
                <a:gd name="f27" fmla="*/ f21 1 f2"/>
                <a:gd name="f28" fmla="*/ f22 1 f2"/>
                <a:gd name="f29" fmla="*/ f23 1 f2"/>
                <a:gd name="f30" fmla="*/ f25 1 1105833"/>
                <a:gd name="f31" fmla="*/ f24 1 566304"/>
                <a:gd name="f32" fmla="+- f26 0 f1"/>
                <a:gd name="f33" fmla="+- f27 0 f1"/>
                <a:gd name="f34" fmla="+- f28 0 f1"/>
                <a:gd name="f35" fmla="+- f29 0 f1"/>
                <a:gd name="f36" fmla="*/ 552917 1 f30"/>
                <a:gd name="f37" fmla="*/ 188768 1 f31"/>
                <a:gd name="f38" fmla="*/ 0 1 f31"/>
                <a:gd name="f39" fmla="*/ 0 1 f30"/>
                <a:gd name="f40" fmla="*/ 283152 1 f31"/>
                <a:gd name="f41" fmla="*/ 566304 1 f31"/>
                <a:gd name="f42" fmla="*/ 1105833 1 f30"/>
                <a:gd name="f43" fmla="*/ 471920 1 f31"/>
                <a:gd name="f44" fmla="*/ f39 f15 1"/>
                <a:gd name="f45" fmla="*/ f42 f15 1"/>
                <a:gd name="f46" fmla="*/ f43 f16 1"/>
                <a:gd name="f47" fmla="*/ f37 f16 1"/>
                <a:gd name="f48" fmla="*/ f36 f15 1"/>
                <a:gd name="f49" fmla="*/ f38 f16 1"/>
                <a:gd name="f50" fmla="*/ f40 f16 1"/>
                <a:gd name="f51" fmla="*/ f41 f16 1"/>
              </a:gdLst>
              <a:ahLst/>
              <a:cxnLst>
                <a:cxn ang="3cd4">
                  <a:pos x="hc" y="t"/>
                </a:cxn>
                <a:cxn ang="0">
                  <a:pos x="r" y="vc"/>
                </a:cxn>
                <a:cxn ang="cd4">
                  <a:pos x="hc" y="b"/>
                </a:cxn>
                <a:cxn ang="cd2">
                  <a:pos x="l" y="vc"/>
                </a:cxn>
                <a:cxn ang="f32">
                  <a:pos x="f48" y="f47"/>
                </a:cxn>
                <a:cxn ang="f32">
                  <a:pos x="f48" y="f49"/>
                </a:cxn>
                <a:cxn ang="f33">
                  <a:pos x="f44" y="f50"/>
                </a:cxn>
                <a:cxn ang="f34">
                  <a:pos x="f48" y="f51"/>
                </a:cxn>
                <a:cxn ang="f35">
                  <a:pos x="f45" y="f50"/>
                </a:cxn>
              </a:cxnLst>
              <a:rect l="f44" t="f47" r="f45" b="f46"/>
              <a:pathLst>
                <a:path w="1105833" h="566304" stroke="0">
                  <a:moveTo>
                    <a:pt x="f5" y="f8"/>
                  </a:moveTo>
                  <a:arcTo wR="f9" hR="f8" stAng="f0" swAng="f0"/>
                  <a:lnTo>
                    <a:pt x="f6" y="f10"/>
                  </a:lnTo>
                  <a:arcTo wR="f9" hR="f8" stAng="f5" swAng="f0"/>
                  <a:close/>
                </a:path>
                <a:path w="1105833" h="566304" fill="none">
                  <a:moveTo>
                    <a:pt x="f6" y="f8"/>
                  </a:moveTo>
                  <a:arcTo wR="f9" hR="f8" stAng="f5" swAng="f0"/>
                </a:path>
                <a:path w="1105833" h="566304" fill="none">
                  <a:moveTo>
                    <a:pt x="f5" y="f8"/>
                  </a:moveTo>
                  <a:arcTo wR="f9" hR="f8" stAng="f0" swAng="f0"/>
                  <a:lnTo>
                    <a:pt x="f6" y="f10"/>
                  </a:lnTo>
                  <a:arcTo wR="f9" hR="f8" stAng="f5" swAng="f0"/>
                  <a:close/>
                </a:path>
              </a:pathLst>
            </a:custGeom>
            <a:solidFill>
              <a:srgbClr val="EDC121"/>
            </a:solidFill>
            <a:ln w="25402" cap="flat">
              <a:solidFill>
                <a:srgbClr val="AE8D15"/>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9" name="Diagrama de flujo: disco magnético 183">
              <a:extLst>
                <a:ext uri="{FF2B5EF4-FFF2-40B4-BE49-F238E27FC236}">
                  <a16:creationId xmlns:a16="http://schemas.microsoft.com/office/drawing/2014/main" id="{DA8B63F5-2077-3ED1-1FD6-173A637DEF88}"/>
                </a:ext>
              </a:extLst>
            </p:cNvPr>
            <p:cNvSpPr/>
            <p:nvPr/>
          </p:nvSpPr>
          <p:spPr>
            <a:xfrm>
              <a:off x="2902095" y="3437494"/>
              <a:ext cx="1105829" cy="566306"/>
            </a:xfrm>
            <a:custGeom>
              <a:avLst/>
              <a:gdLst>
                <a:gd name="f0" fmla="val 10800000"/>
                <a:gd name="f1" fmla="val 5400000"/>
                <a:gd name="f2" fmla="val 180"/>
                <a:gd name="f3" fmla="val w"/>
                <a:gd name="f4" fmla="val h"/>
                <a:gd name="f5" fmla="val 0"/>
                <a:gd name="f6" fmla="val 1105833"/>
                <a:gd name="f7" fmla="val 566304"/>
                <a:gd name="f8" fmla="val 94384"/>
                <a:gd name="f9" fmla="val 552917"/>
                <a:gd name="f10" fmla="val 471920"/>
                <a:gd name="f11" fmla="+- 0 0 -360"/>
                <a:gd name="f12" fmla="+- 0 0 -270"/>
                <a:gd name="f13" fmla="+- 0 0 -180"/>
                <a:gd name="f14" fmla="+- 0 0 -90"/>
                <a:gd name="f15" fmla="*/ f3 1 1105833"/>
                <a:gd name="f16" fmla="*/ f4 1 566304"/>
                <a:gd name="f17" fmla="val f5"/>
                <a:gd name="f18" fmla="val f6"/>
                <a:gd name="f19" fmla="val f7"/>
                <a:gd name="f20" fmla="*/ f11 f0 1"/>
                <a:gd name="f21" fmla="*/ f12 f0 1"/>
                <a:gd name="f22" fmla="*/ f13 f0 1"/>
                <a:gd name="f23" fmla="*/ f14 f0 1"/>
                <a:gd name="f24" fmla="+- f19 0 f17"/>
                <a:gd name="f25" fmla="+- f18 0 f17"/>
                <a:gd name="f26" fmla="*/ f20 1 f2"/>
                <a:gd name="f27" fmla="*/ f21 1 f2"/>
                <a:gd name="f28" fmla="*/ f22 1 f2"/>
                <a:gd name="f29" fmla="*/ f23 1 f2"/>
                <a:gd name="f30" fmla="*/ f25 1 1105833"/>
                <a:gd name="f31" fmla="*/ f24 1 566304"/>
                <a:gd name="f32" fmla="+- f26 0 f1"/>
                <a:gd name="f33" fmla="+- f27 0 f1"/>
                <a:gd name="f34" fmla="+- f28 0 f1"/>
                <a:gd name="f35" fmla="+- f29 0 f1"/>
                <a:gd name="f36" fmla="*/ 552917 1 f30"/>
                <a:gd name="f37" fmla="*/ 188768 1 f31"/>
                <a:gd name="f38" fmla="*/ 0 1 f31"/>
                <a:gd name="f39" fmla="*/ 0 1 f30"/>
                <a:gd name="f40" fmla="*/ 283152 1 f31"/>
                <a:gd name="f41" fmla="*/ 566304 1 f31"/>
                <a:gd name="f42" fmla="*/ 1105833 1 f30"/>
                <a:gd name="f43" fmla="*/ 471920 1 f31"/>
                <a:gd name="f44" fmla="*/ f39 f15 1"/>
                <a:gd name="f45" fmla="*/ f42 f15 1"/>
                <a:gd name="f46" fmla="*/ f43 f16 1"/>
                <a:gd name="f47" fmla="*/ f37 f16 1"/>
                <a:gd name="f48" fmla="*/ f36 f15 1"/>
                <a:gd name="f49" fmla="*/ f38 f16 1"/>
                <a:gd name="f50" fmla="*/ f40 f16 1"/>
                <a:gd name="f51" fmla="*/ f41 f16 1"/>
              </a:gdLst>
              <a:ahLst/>
              <a:cxnLst>
                <a:cxn ang="3cd4">
                  <a:pos x="hc" y="t"/>
                </a:cxn>
                <a:cxn ang="0">
                  <a:pos x="r" y="vc"/>
                </a:cxn>
                <a:cxn ang="cd4">
                  <a:pos x="hc" y="b"/>
                </a:cxn>
                <a:cxn ang="cd2">
                  <a:pos x="l" y="vc"/>
                </a:cxn>
                <a:cxn ang="f32">
                  <a:pos x="f48" y="f47"/>
                </a:cxn>
                <a:cxn ang="f32">
                  <a:pos x="f48" y="f49"/>
                </a:cxn>
                <a:cxn ang="f33">
                  <a:pos x="f44" y="f50"/>
                </a:cxn>
                <a:cxn ang="f34">
                  <a:pos x="f48" y="f51"/>
                </a:cxn>
                <a:cxn ang="f35">
                  <a:pos x="f45" y="f50"/>
                </a:cxn>
              </a:cxnLst>
              <a:rect l="f44" t="f47" r="f45" b="f46"/>
              <a:pathLst>
                <a:path w="1105833" h="566304" stroke="0">
                  <a:moveTo>
                    <a:pt x="f5" y="f8"/>
                  </a:moveTo>
                  <a:arcTo wR="f9" hR="f8" stAng="f0" swAng="f0"/>
                  <a:lnTo>
                    <a:pt x="f6" y="f10"/>
                  </a:lnTo>
                  <a:arcTo wR="f9" hR="f8" stAng="f5" swAng="f0"/>
                  <a:close/>
                </a:path>
                <a:path w="1105833" h="566304" fill="none">
                  <a:moveTo>
                    <a:pt x="f6" y="f8"/>
                  </a:moveTo>
                  <a:arcTo wR="f9" hR="f8" stAng="f5" swAng="f0"/>
                </a:path>
                <a:path w="1105833" h="566304" fill="none">
                  <a:moveTo>
                    <a:pt x="f5" y="f8"/>
                  </a:moveTo>
                  <a:arcTo wR="f9" hR="f8" stAng="f0" swAng="f0"/>
                  <a:lnTo>
                    <a:pt x="f6" y="f10"/>
                  </a:lnTo>
                  <a:arcTo wR="f9" hR="f8" stAng="f5" swAng="f0"/>
                  <a:close/>
                </a:path>
              </a:pathLst>
            </a:custGeom>
            <a:solidFill>
              <a:srgbClr val="EDC121"/>
            </a:solidFill>
            <a:ln w="25402" cap="flat">
              <a:solidFill>
                <a:srgbClr val="AE8D15"/>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10" name="Diagrama de flujo: disco magnético 184">
              <a:extLst>
                <a:ext uri="{FF2B5EF4-FFF2-40B4-BE49-F238E27FC236}">
                  <a16:creationId xmlns:a16="http://schemas.microsoft.com/office/drawing/2014/main" id="{73CAE9D4-FAAD-AADC-9612-3F434D8724AF}"/>
                </a:ext>
              </a:extLst>
            </p:cNvPr>
            <p:cNvSpPr/>
            <p:nvPr/>
          </p:nvSpPr>
          <p:spPr>
            <a:xfrm>
              <a:off x="2238899" y="3119713"/>
              <a:ext cx="1105829" cy="566306"/>
            </a:xfrm>
            <a:custGeom>
              <a:avLst/>
              <a:gdLst>
                <a:gd name="f0" fmla="val 10800000"/>
                <a:gd name="f1" fmla="val 5400000"/>
                <a:gd name="f2" fmla="val 180"/>
                <a:gd name="f3" fmla="val w"/>
                <a:gd name="f4" fmla="val h"/>
                <a:gd name="f5" fmla="val 0"/>
                <a:gd name="f6" fmla="val 1105833"/>
                <a:gd name="f7" fmla="val 566304"/>
                <a:gd name="f8" fmla="val 94384"/>
                <a:gd name="f9" fmla="val 552917"/>
                <a:gd name="f10" fmla="val 471920"/>
                <a:gd name="f11" fmla="+- 0 0 -360"/>
                <a:gd name="f12" fmla="+- 0 0 -270"/>
                <a:gd name="f13" fmla="+- 0 0 -180"/>
                <a:gd name="f14" fmla="+- 0 0 -90"/>
                <a:gd name="f15" fmla="*/ f3 1 1105833"/>
                <a:gd name="f16" fmla="*/ f4 1 566304"/>
                <a:gd name="f17" fmla="val f5"/>
                <a:gd name="f18" fmla="val f6"/>
                <a:gd name="f19" fmla="val f7"/>
                <a:gd name="f20" fmla="*/ f11 f0 1"/>
                <a:gd name="f21" fmla="*/ f12 f0 1"/>
                <a:gd name="f22" fmla="*/ f13 f0 1"/>
                <a:gd name="f23" fmla="*/ f14 f0 1"/>
                <a:gd name="f24" fmla="+- f19 0 f17"/>
                <a:gd name="f25" fmla="+- f18 0 f17"/>
                <a:gd name="f26" fmla="*/ f20 1 f2"/>
                <a:gd name="f27" fmla="*/ f21 1 f2"/>
                <a:gd name="f28" fmla="*/ f22 1 f2"/>
                <a:gd name="f29" fmla="*/ f23 1 f2"/>
                <a:gd name="f30" fmla="*/ f25 1 1105833"/>
                <a:gd name="f31" fmla="*/ f24 1 566304"/>
                <a:gd name="f32" fmla="+- f26 0 f1"/>
                <a:gd name="f33" fmla="+- f27 0 f1"/>
                <a:gd name="f34" fmla="+- f28 0 f1"/>
                <a:gd name="f35" fmla="+- f29 0 f1"/>
                <a:gd name="f36" fmla="*/ 552917 1 f30"/>
                <a:gd name="f37" fmla="*/ 188768 1 f31"/>
                <a:gd name="f38" fmla="*/ 0 1 f31"/>
                <a:gd name="f39" fmla="*/ 0 1 f30"/>
                <a:gd name="f40" fmla="*/ 283152 1 f31"/>
                <a:gd name="f41" fmla="*/ 566304 1 f31"/>
                <a:gd name="f42" fmla="*/ 1105833 1 f30"/>
                <a:gd name="f43" fmla="*/ 471920 1 f31"/>
                <a:gd name="f44" fmla="*/ f39 f15 1"/>
                <a:gd name="f45" fmla="*/ f42 f15 1"/>
                <a:gd name="f46" fmla="*/ f43 f16 1"/>
                <a:gd name="f47" fmla="*/ f37 f16 1"/>
                <a:gd name="f48" fmla="*/ f36 f15 1"/>
                <a:gd name="f49" fmla="*/ f38 f16 1"/>
                <a:gd name="f50" fmla="*/ f40 f16 1"/>
                <a:gd name="f51" fmla="*/ f41 f16 1"/>
              </a:gdLst>
              <a:ahLst/>
              <a:cxnLst>
                <a:cxn ang="3cd4">
                  <a:pos x="hc" y="t"/>
                </a:cxn>
                <a:cxn ang="0">
                  <a:pos x="r" y="vc"/>
                </a:cxn>
                <a:cxn ang="cd4">
                  <a:pos x="hc" y="b"/>
                </a:cxn>
                <a:cxn ang="cd2">
                  <a:pos x="l" y="vc"/>
                </a:cxn>
                <a:cxn ang="f32">
                  <a:pos x="f48" y="f47"/>
                </a:cxn>
                <a:cxn ang="f32">
                  <a:pos x="f48" y="f49"/>
                </a:cxn>
                <a:cxn ang="f33">
                  <a:pos x="f44" y="f50"/>
                </a:cxn>
                <a:cxn ang="f34">
                  <a:pos x="f48" y="f51"/>
                </a:cxn>
                <a:cxn ang="f35">
                  <a:pos x="f45" y="f50"/>
                </a:cxn>
              </a:cxnLst>
              <a:rect l="f44" t="f47" r="f45" b="f46"/>
              <a:pathLst>
                <a:path w="1105833" h="566304" stroke="0">
                  <a:moveTo>
                    <a:pt x="f5" y="f8"/>
                  </a:moveTo>
                  <a:arcTo wR="f9" hR="f8" stAng="f0" swAng="f0"/>
                  <a:lnTo>
                    <a:pt x="f6" y="f10"/>
                  </a:lnTo>
                  <a:arcTo wR="f9" hR="f8" stAng="f5" swAng="f0"/>
                  <a:close/>
                </a:path>
                <a:path w="1105833" h="566304" fill="none">
                  <a:moveTo>
                    <a:pt x="f6" y="f8"/>
                  </a:moveTo>
                  <a:arcTo wR="f9" hR="f8" stAng="f5" swAng="f0"/>
                </a:path>
                <a:path w="1105833" h="566304" fill="none">
                  <a:moveTo>
                    <a:pt x="f5" y="f8"/>
                  </a:moveTo>
                  <a:arcTo wR="f9" hR="f8" stAng="f0" swAng="f0"/>
                  <a:lnTo>
                    <a:pt x="f6" y="f10"/>
                  </a:lnTo>
                  <a:arcTo wR="f9" hR="f8" stAng="f5" swAng="f0"/>
                  <a:close/>
                </a:path>
              </a:pathLst>
            </a:custGeom>
            <a:solidFill>
              <a:srgbClr val="EDC121"/>
            </a:solidFill>
            <a:ln w="25402" cap="flat">
              <a:solidFill>
                <a:srgbClr val="AE8D15"/>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grpSp>
      <p:grpSp>
        <p:nvGrpSpPr>
          <p:cNvPr id="11" name="Grupo 3215">
            <a:extLst>
              <a:ext uri="{FF2B5EF4-FFF2-40B4-BE49-F238E27FC236}">
                <a16:creationId xmlns:a16="http://schemas.microsoft.com/office/drawing/2014/main" id="{E31D91DE-FE69-16A7-6BC4-D44F8D15A83F}"/>
              </a:ext>
            </a:extLst>
          </p:cNvPr>
          <p:cNvGrpSpPr/>
          <p:nvPr/>
        </p:nvGrpSpPr>
        <p:grpSpPr>
          <a:xfrm>
            <a:off x="4500932" y="1402040"/>
            <a:ext cx="4052886" cy="2865976"/>
            <a:chOff x="4500932" y="1402040"/>
            <a:chExt cx="4052886" cy="2865976"/>
          </a:xfrm>
        </p:grpSpPr>
        <p:sp>
          <p:nvSpPr>
            <p:cNvPr id="12" name="Google Shape;3300;p65">
              <a:extLst>
                <a:ext uri="{FF2B5EF4-FFF2-40B4-BE49-F238E27FC236}">
                  <a16:creationId xmlns:a16="http://schemas.microsoft.com/office/drawing/2014/main" id="{BF889D02-EDE7-7627-C0B0-BA33252E8C3C}"/>
                </a:ext>
              </a:extLst>
            </p:cNvPr>
            <p:cNvSpPr/>
            <p:nvPr/>
          </p:nvSpPr>
          <p:spPr>
            <a:xfrm>
              <a:off x="4725930" y="1402040"/>
              <a:ext cx="612" cy="1170"/>
            </a:xfrm>
            <a:custGeom>
              <a:avLst/>
              <a:gdLst>
                <a:gd name="f0" fmla="val w"/>
                <a:gd name="f1" fmla="val h"/>
                <a:gd name="f2" fmla="val 0"/>
                <a:gd name="f3" fmla="val 32"/>
                <a:gd name="f4" fmla="val 61"/>
                <a:gd name="f5" fmla="val 1"/>
                <a:gd name="f6" fmla="val 31"/>
                <a:gd name="f7" fmla="*/ f0 1 32"/>
                <a:gd name="f8" fmla="*/ f1 1 61"/>
                <a:gd name="f9" fmla="val f2"/>
                <a:gd name="f10" fmla="val f3"/>
                <a:gd name="f11" fmla="val f4"/>
                <a:gd name="f12" fmla="+- f11 0 f9"/>
                <a:gd name="f13" fmla="+- f10 0 f9"/>
                <a:gd name="f14" fmla="*/ f13 1 32"/>
                <a:gd name="f15" fmla="*/ f12 1 6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2" h="61">
                  <a:moveTo>
                    <a:pt x="f5" y="f2"/>
                  </a:moveTo>
                  <a:cubicBezTo>
                    <a:pt x="f5" y="f2"/>
                    <a:pt x="f5" y="f6"/>
                    <a:pt x="f6" y="f4"/>
                  </a:cubicBezTo>
                  <a:lnTo>
                    <a:pt x="f6" y="f4"/>
                  </a:lnTo>
                  <a:cubicBezTo>
                    <a:pt x="f5" y="f6"/>
                    <a:pt x="f5" y="f2"/>
                    <a:pt x="f5" y="f2"/>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reeform 9">
              <a:extLst>
                <a:ext uri="{FF2B5EF4-FFF2-40B4-BE49-F238E27FC236}">
                  <a16:creationId xmlns:a16="http://schemas.microsoft.com/office/drawing/2014/main" id="{59C564C4-F8F4-37E3-7167-A1987230844F}"/>
                </a:ext>
              </a:extLst>
            </p:cNvPr>
            <p:cNvSpPr/>
            <p:nvPr/>
          </p:nvSpPr>
          <p:spPr>
            <a:xfrm>
              <a:off x="7875955" y="3590153"/>
              <a:ext cx="677863" cy="677863"/>
            </a:xfrm>
            <a:custGeom>
              <a:avLst/>
              <a:gdLst>
                <a:gd name="f0" fmla="val 10800000"/>
                <a:gd name="f1" fmla="val 5400000"/>
                <a:gd name="f2" fmla="val 180"/>
                <a:gd name="f3" fmla="val w"/>
                <a:gd name="f4" fmla="val h"/>
                <a:gd name="f5" fmla="val 0"/>
                <a:gd name="f6" fmla="val 300"/>
                <a:gd name="f7" fmla="val 4"/>
                <a:gd name="f8" fmla="val 155"/>
                <a:gd name="f9" fmla="val 3"/>
                <a:gd name="f10" fmla="val 71"/>
                <a:gd name="f11" fmla="val 64"/>
                <a:gd name="f12" fmla="val 8"/>
                <a:gd name="f13" fmla="val 143"/>
                <a:gd name="f14" fmla="val 228"/>
                <a:gd name="f15" fmla="val 296"/>
                <a:gd name="f16" fmla="val 298"/>
                <a:gd name="f17" fmla="val 148"/>
                <a:gd name="f18" fmla="val 231"/>
                <a:gd name="f19" fmla="val 227"/>
                <a:gd name="f20" fmla="val 297"/>
                <a:gd name="f21" fmla="val 152"/>
                <a:gd name="f22" fmla="val 74"/>
                <a:gd name="f23" fmla="val 232"/>
                <a:gd name="f24" fmla="+- 0 0 -90"/>
                <a:gd name="f25" fmla="*/ f3 1 300"/>
                <a:gd name="f26" fmla="*/ f4 1 300"/>
                <a:gd name="f27" fmla="val f5"/>
                <a:gd name="f28" fmla="val f6"/>
                <a:gd name="f29" fmla="*/ f24 f0 1"/>
                <a:gd name="f30" fmla="+- f28 0 f27"/>
                <a:gd name="f31" fmla="*/ f29 1 f2"/>
                <a:gd name="f32" fmla="*/ f30 1 300"/>
                <a:gd name="f33" fmla="*/ 4 f30 1"/>
                <a:gd name="f34" fmla="*/ 155 f30 1"/>
                <a:gd name="f35" fmla="*/ 143 f30 1"/>
                <a:gd name="f36" fmla="*/ 298 f30 1"/>
                <a:gd name="f37" fmla="*/ 148 f30 1"/>
                <a:gd name="f38" fmla="*/ 152 f30 1"/>
                <a:gd name="f39" fmla="+- f31 0 f1"/>
                <a:gd name="f40" fmla="*/ f33 1 300"/>
                <a:gd name="f41" fmla="*/ f34 1 300"/>
                <a:gd name="f42" fmla="*/ f35 1 300"/>
                <a:gd name="f43" fmla="*/ f36 1 300"/>
                <a:gd name="f44" fmla="*/ f37 1 300"/>
                <a:gd name="f45" fmla="*/ f38 1 300"/>
                <a:gd name="f46" fmla="*/ 0 1 f32"/>
                <a:gd name="f47" fmla="*/ f28 1 f32"/>
                <a:gd name="f48" fmla="*/ f40 1 f32"/>
                <a:gd name="f49" fmla="*/ f41 1 f32"/>
                <a:gd name="f50" fmla="*/ f42 1 f32"/>
                <a:gd name="f51" fmla="*/ f43 1 f32"/>
                <a:gd name="f52" fmla="*/ f44 1 f32"/>
                <a:gd name="f53" fmla="*/ f45 1 f32"/>
                <a:gd name="f54" fmla="*/ f46 f25 1"/>
                <a:gd name="f55" fmla="*/ f47 f25 1"/>
                <a:gd name="f56" fmla="*/ f47 f26 1"/>
                <a:gd name="f57" fmla="*/ f46 f26 1"/>
                <a:gd name="f58" fmla="*/ f48 f25 1"/>
                <a:gd name="f59" fmla="*/ f49 f26 1"/>
                <a:gd name="f60" fmla="*/ f50 f25 1"/>
                <a:gd name="f61" fmla="*/ f48 f26 1"/>
                <a:gd name="f62" fmla="*/ f51 f25 1"/>
                <a:gd name="f63" fmla="*/ f52 f26 1"/>
                <a:gd name="f64" fmla="*/ f53 f25 1"/>
                <a:gd name="f65" fmla="*/ f51 f26 1"/>
              </a:gdLst>
              <a:ahLst/>
              <a:cxnLst>
                <a:cxn ang="3cd4">
                  <a:pos x="hc" y="t"/>
                </a:cxn>
                <a:cxn ang="0">
                  <a:pos x="r" y="vc"/>
                </a:cxn>
                <a:cxn ang="cd4">
                  <a:pos x="hc" y="b"/>
                </a:cxn>
                <a:cxn ang="cd2">
                  <a:pos x="l" y="vc"/>
                </a:cxn>
                <a:cxn ang="f39">
                  <a:pos x="f58" y="f59"/>
                </a:cxn>
                <a:cxn ang="f39">
                  <a:pos x="f60" y="f61"/>
                </a:cxn>
                <a:cxn ang="f39">
                  <a:pos x="f62" y="f63"/>
                </a:cxn>
                <a:cxn ang="f39">
                  <a:pos x="f64" y="f65"/>
                </a:cxn>
                <a:cxn ang="f39">
                  <a:pos x="f58" y="f59"/>
                </a:cxn>
              </a:cxnLst>
              <a:rect l="f54" t="f57" r="f55" b="f56"/>
              <a:pathLst>
                <a:path w="300" h="300">
                  <a:moveTo>
                    <a:pt x="f7" y="f8"/>
                  </a:moveTo>
                  <a:cubicBezTo>
                    <a:pt x="f9" y="f10"/>
                    <a:pt x="f11" y="f12"/>
                    <a:pt x="f13" y="f7"/>
                  </a:cubicBezTo>
                  <a:cubicBezTo>
                    <a:pt x="f14" y="f5"/>
                    <a:pt x="f15" y="f10"/>
                    <a:pt x="f16" y="f17"/>
                  </a:cubicBezTo>
                  <a:cubicBezTo>
                    <a:pt x="f6" y="f18"/>
                    <a:pt x="f19" y="f20"/>
                    <a:pt x="f21" y="f16"/>
                  </a:cubicBezTo>
                  <a:cubicBezTo>
                    <a:pt x="f22" y="f6"/>
                    <a:pt x="f5" y="f23"/>
                    <a:pt x="f7" y="f8"/>
                  </a:cubicBezTo>
                  <a:close/>
                </a:path>
              </a:pathLst>
            </a:custGeom>
            <a:solidFill>
              <a:srgbClr val="F0E5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0">
              <a:extLst>
                <a:ext uri="{FF2B5EF4-FFF2-40B4-BE49-F238E27FC236}">
                  <a16:creationId xmlns:a16="http://schemas.microsoft.com/office/drawing/2014/main" id="{FE329472-05DC-BAA9-9C55-E121455FD87F}"/>
                </a:ext>
              </a:extLst>
            </p:cNvPr>
            <p:cNvSpPr/>
            <p:nvPr/>
          </p:nvSpPr>
          <p:spPr>
            <a:xfrm>
              <a:off x="5332780" y="3547286"/>
              <a:ext cx="663570" cy="665161"/>
            </a:xfrm>
            <a:custGeom>
              <a:avLst/>
              <a:gdLst>
                <a:gd name="f0" fmla="val 10800000"/>
                <a:gd name="f1" fmla="val 5400000"/>
                <a:gd name="f2" fmla="val 180"/>
                <a:gd name="f3" fmla="val w"/>
                <a:gd name="f4" fmla="val h"/>
                <a:gd name="f5" fmla="val 0"/>
                <a:gd name="f6" fmla="val 293"/>
                <a:gd name="f7" fmla="val 294"/>
                <a:gd name="f8" fmla="val 146"/>
                <a:gd name="f9" fmla="val 65"/>
                <a:gd name="f10" fmla="val 229"/>
                <a:gd name="f11" fmla="val 148"/>
                <a:gd name="f12" fmla="val 147"/>
                <a:gd name="f13" fmla="val 228"/>
                <a:gd name="f14" fmla="val 66"/>
                <a:gd name="f15" fmla="val 227"/>
                <a:gd name="f16" fmla="+- 0 0 -90"/>
                <a:gd name="f17" fmla="*/ f3 1 293"/>
                <a:gd name="f18" fmla="*/ f4 1 294"/>
                <a:gd name="f19" fmla="val f5"/>
                <a:gd name="f20" fmla="val f6"/>
                <a:gd name="f21" fmla="val f7"/>
                <a:gd name="f22" fmla="*/ f16 f0 1"/>
                <a:gd name="f23" fmla="+- f21 0 f19"/>
                <a:gd name="f24" fmla="+- f20 0 f19"/>
                <a:gd name="f25" fmla="*/ f22 1 f2"/>
                <a:gd name="f26" fmla="*/ f24 1 293"/>
                <a:gd name="f27" fmla="*/ f23 1 294"/>
                <a:gd name="f28" fmla="*/ 146 f24 1"/>
                <a:gd name="f29" fmla="*/ 294 f23 1"/>
                <a:gd name="f30" fmla="*/ 0 f24 1"/>
                <a:gd name="f31" fmla="*/ 148 f23 1"/>
                <a:gd name="f32" fmla="*/ 147 f24 1"/>
                <a:gd name="f33" fmla="*/ 0 f23 1"/>
                <a:gd name="f34" fmla="*/ 293 f24 1"/>
                <a:gd name="f35" fmla="+- f25 0 f1"/>
                <a:gd name="f36" fmla="*/ f28 1 293"/>
                <a:gd name="f37" fmla="*/ f29 1 294"/>
                <a:gd name="f38" fmla="*/ f30 1 293"/>
                <a:gd name="f39" fmla="*/ f31 1 294"/>
                <a:gd name="f40" fmla="*/ f32 1 293"/>
                <a:gd name="f41" fmla="*/ f33 1 294"/>
                <a:gd name="f42" fmla="*/ f34 1 293"/>
                <a:gd name="f43" fmla="*/ 0 1 f26"/>
                <a:gd name="f44" fmla="*/ f20 1 f26"/>
                <a:gd name="f45" fmla="*/ 0 1 f27"/>
                <a:gd name="f46" fmla="*/ f21 1 f27"/>
                <a:gd name="f47" fmla="*/ f36 1 f26"/>
                <a:gd name="f48" fmla="*/ f37 1 f27"/>
                <a:gd name="f49" fmla="*/ f38 1 f26"/>
                <a:gd name="f50" fmla="*/ f39 1 f27"/>
                <a:gd name="f51" fmla="*/ f40 1 f26"/>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7 1"/>
                <a:gd name="f63" fmla="*/ f52 f18 1"/>
                <a:gd name="f64" fmla="*/ f53 f17 1"/>
              </a:gdLst>
              <a:ahLst/>
              <a:cxnLst>
                <a:cxn ang="3cd4">
                  <a:pos x="hc" y="t"/>
                </a:cxn>
                <a:cxn ang="0">
                  <a:pos x="r" y="vc"/>
                </a:cxn>
                <a:cxn ang="cd4">
                  <a:pos x="hc" y="b"/>
                </a:cxn>
                <a:cxn ang="cd2">
                  <a:pos x="l" y="vc"/>
                </a:cxn>
                <a:cxn ang="f35">
                  <a:pos x="f58" y="f59"/>
                </a:cxn>
                <a:cxn ang="f35">
                  <a:pos x="f60" y="f61"/>
                </a:cxn>
                <a:cxn ang="f35">
                  <a:pos x="f62" y="f63"/>
                </a:cxn>
                <a:cxn ang="f35">
                  <a:pos x="f64" y="f61"/>
                </a:cxn>
                <a:cxn ang="f35">
                  <a:pos x="f58" y="f59"/>
                </a:cxn>
              </a:cxnLst>
              <a:rect l="f54" t="f57" r="f55" b="f56"/>
              <a:pathLst>
                <a:path w="293" h="294">
                  <a:moveTo>
                    <a:pt x="f8" y="f7"/>
                  </a:moveTo>
                  <a:cubicBezTo>
                    <a:pt x="f9" y="f6"/>
                    <a:pt x="f5" y="f10"/>
                    <a:pt x="f5" y="f11"/>
                  </a:cubicBezTo>
                  <a:cubicBezTo>
                    <a:pt x="f5" y="f9"/>
                    <a:pt x="f9" y="f5"/>
                    <a:pt x="f12" y="f5"/>
                  </a:cubicBezTo>
                  <a:cubicBezTo>
                    <a:pt x="f13" y="f5"/>
                    <a:pt x="f6" y="f14"/>
                    <a:pt x="f6" y="f11"/>
                  </a:cubicBezTo>
                  <a:cubicBezTo>
                    <a:pt x="f6" y="f10"/>
                    <a:pt x="f15" y="f7"/>
                    <a:pt x="f8" y="f7"/>
                  </a:cubicBezTo>
                  <a:close/>
                </a:path>
              </a:pathLst>
            </a:custGeom>
            <a:solidFill>
              <a:srgbClr val="0CA6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1">
              <a:extLst>
                <a:ext uri="{FF2B5EF4-FFF2-40B4-BE49-F238E27FC236}">
                  <a16:creationId xmlns:a16="http://schemas.microsoft.com/office/drawing/2014/main" id="{0BB0A2FE-CF45-FB9E-B0EB-8186BEDA509F}"/>
                </a:ext>
              </a:extLst>
            </p:cNvPr>
            <p:cNvSpPr/>
            <p:nvPr/>
          </p:nvSpPr>
          <p:spPr>
            <a:xfrm>
              <a:off x="5778870" y="1501005"/>
              <a:ext cx="669926" cy="665161"/>
            </a:xfrm>
            <a:custGeom>
              <a:avLst/>
              <a:gdLst>
                <a:gd name="f0" fmla="val 10800000"/>
                <a:gd name="f1" fmla="val 5400000"/>
                <a:gd name="f2" fmla="val 180"/>
                <a:gd name="f3" fmla="val w"/>
                <a:gd name="f4" fmla="val h"/>
                <a:gd name="f5" fmla="val 0"/>
                <a:gd name="f6" fmla="val 296"/>
                <a:gd name="f7" fmla="val 294"/>
                <a:gd name="f8" fmla="val 147"/>
                <a:gd name="f9" fmla="val 293"/>
                <a:gd name="f10" fmla="val 65"/>
                <a:gd name="f11" fmla="val 227"/>
                <a:gd name="f12" fmla="val 1"/>
                <a:gd name="f13" fmla="val 145"/>
                <a:gd name="f14" fmla="val 2"/>
                <a:gd name="f15" fmla="val 70"/>
                <a:gd name="f16" fmla="val 150"/>
                <a:gd name="f17" fmla="val 230"/>
                <a:gd name="f18" fmla="val 69"/>
                <a:gd name="f19" fmla="val 295"/>
                <a:gd name="f20" fmla="val 149"/>
                <a:gd name="f21" fmla="val 228"/>
                <a:gd name="f22" fmla="+- 0 0 -90"/>
                <a:gd name="f23" fmla="*/ f3 1 296"/>
                <a:gd name="f24" fmla="*/ f4 1 294"/>
                <a:gd name="f25" fmla="val f5"/>
                <a:gd name="f26" fmla="val f6"/>
                <a:gd name="f27" fmla="val f7"/>
                <a:gd name="f28" fmla="*/ f22 f0 1"/>
                <a:gd name="f29" fmla="+- f27 0 f25"/>
                <a:gd name="f30" fmla="+- f26 0 f25"/>
                <a:gd name="f31" fmla="*/ f28 1 f2"/>
                <a:gd name="f32" fmla="*/ f30 1 296"/>
                <a:gd name="f33" fmla="*/ f29 1 294"/>
                <a:gd name="f34" fmla="*/ 147 f30 1"/>
                <a:gd name="f35" fmla="*/ 293 f29 1"/>
                <a:gd name="f36" fmla="*/ 1 f30 1"/>
                <a:gd name="f37" fmla="*/ 145 f29 1"/>
                <a:gd name="f38" fmla="*/ 150 f30 1"/>
                <a:gd name="f39" fmla="*/ 1 f29 1"/>
                <a:gd name="f40" fmla="*/ 295 f30 1"/>
                <a:gd name="f41" fmla="*/ 149 f29 1"/>
                <a:gd name="f42" fmla="+- f31 0 f1"/>
                <a:gd name="f43" fmla="*/ f34 1 296"/>
                <a:gd name="f44" fmla="*/ f35 1 294"/>
                <a:gd name="f45" fmla="*/ f36 1 296"/>
                <a:gd name="f46" fmla="*/ f37 1 294"/>
                <a:gd name="f47" fmla="*/ f38 1 296"/>
                <a:gd name="f48" fmla="*/ f39 1 294"/>
                <a:gd name="f49" fmla="*/ f40 1 296"/>
                <a:gd name="f50" fmla="*/ f41 1 294"/>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296" h="294">
                  <a:moveTo>
                    <a:pt x="f8" y="f9"/>
                  </a:moveTo>
                  <a:cubicBezTo>
                    <a:pt x="f10" y="f9"/>
                    <a:pt x="f5" y="f11"/>
                    <a:pt x="f12" y="f13"/>
                  </a:cubicBezTo>
                  <a:cubicBezTo>
                    <a:pt x="f14" y="f10"/>
                    <a:pt x="f15" y="f5"/>
                    <a:pt x="f16" y="f12"/>
                  </a:cubicBezTo>
                  <a:cubicBezTo>
                    <a:pt x="f17" y="f14"/>
                    <a:pt x="f6" y="f18"/>
                    <a:pt x="f19" y="f20"/>
                  </a:cubicBezTo>
                  <a:cubicBezTo>
                    <a:pt x="f9" y="f17"/>
                    <a:pt x="f21" y="f7"/>
                    <a:pt x="f8" y="f9"/>
                  </a:cubicBezTo>
                  <a:close/>
                </a:path>
              </a:pathLst>
            </a:custGeom>
            <a:solidFill>
              <a:srgbClr val="6E16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2">
              <a:extLst>
                <a:ext uri="{FF2B5EF4-FFF2-40B4-BE49-F238E27FC236}">
                  <a16:creationId xmlns:a16="http://schemas.microsoft.com/office/drawing/2014/main" id="{C53BF01B-9BDC-C75C-0A65-99FCD6F4D2B5}"/>
                </a:ext>
              </a:extLst>
            </p:cNvPr>
            <p:cNvSpPr/>
            <p:nvPr/>
          </p:nvSpPr>
          <p:spPr>
            <a:xfrm>
              <a:off x="7029824" y="3601263"/>
              <a:ext cx="663570" cy="663570"/>
            </a:xfrm>
            <a:custGeom>
              <a:avLst/>
              <a:gdLst>
                <a:gd name="f0" fmla="val 10800000"/>
                <a:gd name="f1" fmla="val 5400000"/>
                <a:gd name="f2" fmla="val 180"/>
                <a:gd name="f3" fmla="val w"/>
                <a:gd name="f4" fmla="val h"/>
                <a:gd name="f5" fmla="val 0"/>
                <a:gd name="f6" fmla="val 293"/>
                <a:gd name="f7" fmla="val 1"/>
                <a:gd name="f8" fmla="val 144"/>
                <a:gd name="f9" fmla="val 2"/>
                <a:gd name="f10" fmla="val 63"/>
                <a:gd name="f11" fmla="val 66"/>
                <a:gd name="f12" fmla="val 148"/>
                <a:gd name="f13" fmla="val 230"/>
                <a:gd name="f14" fmla="val 67"/>
                <a:gd name="f15" fmla="val 292"/>
                <a:gd name="f16" fmla="val 151"/>
                <a:gd name="f17" fmla="val 291"/>
                <a:gd name="f18" fmla="val 225"/>
                <a:gd name="f19" fmla="val 226"/>
                <a:gd name="f20" fmla="+- 0 0 -90"/>
                <a:gd name="f21" fmla="*/ f3 1 293"/>
                <a:gd name="f22" fmla="*/ f4 1 293"/>
                <a:gd name="f23" fmla="val f5"/>
                <a:gd name="f24" fmla="val f6"/>
                <a:gd name="f25" fmla="*/ f20 f0 1"/>
                <a:gd name="f26" fmla="+- f24 0 f23"/>
                <a:gd name="f27" fmla="*/ f25 1 f2"/>
                <a:gd name="f28" fmla="*/ f26 1 293"/>
                <a:gd name="f29" fmla="*/ 1 f26 1"/>
                <a:gd name="f30" fmla="*/ 144 f26 1"/>
                <a:gd name="f31" fmla="*/ 148 f26 1"/>
                <a:gd name="f32" fmla="*/ 0 f26 1"/>
                <a:gd name="f33" fmla="*/ 292 f26 1"/>
                <a:gd name="f34" fmla="*/ 151 f26 1"/>
                <a:gd name="f35" fmla="+- f27 0 f1"/>
                <a:gd name="f36" fmla="*/ f29 1 293"/>
                <a:gd name="f37" fmla="*/ f30 1 293"/>
                <a:gd name="f38" fmla="*/ f31 1 293"/>
                <a:gd name="f39" fmla="*/ f32 1 293"/>
                <a:gd name="f40" fmla="*/ f33 1 293"/>
                <a:gd name="f41" fmla="*/ f34 1 293"/>
                <a:gd name="f42" fmla="*/ 0 1 f28"/>
                <a:gd name="f43" fmla="*/ f24 1 f28"/>
                <a:gd name="f44" fmla="*/ f36 1 f28"/>
                <a:gd name="f45" fmla="*/ f37 1 f28"/>
                <a:gd name="f46" fmla="*/ f38 1 f28"/>
                <a:gd name="f47" fmla="*/ f39 1 f28"/>
                <a:gd name="f48" fmla="*/ f40 1 f28"/>
                <a:gd name="f49" fmla="*/ f41 1 f28"/>
                <a:gd name="f50" fmla="*/ f42 f21 1"/>
                <a:gd name="f51" fmla="*/ f43 f21 1"/>
                <a:gd name="f52" fmla="*/ f43 f22 1"/>
                <a:gd name="f53" fmla="*/ f42 f22 1"/>
                <a:gd name="f54" fmla="*/ f44 f21 1"/>
                <a:gd name="f55" fmla="*/ f45 f22 1"/>
                <a:gd name="f56" fmla="*/ f46 f21 1"/>
                <a:gd name="f57" fmla="*/ f47 f22 1"/>
                <a:gd name="f58" fmla="*/ f48 f21 1"/>
                <a:gd name="f59" fmla="*/ f49 f22 1"/>
                <a:gd name="f60" fmla="*/ f45 f21 1"/>
                <a:gd name="f61" fmla="*/ f48 f22 1"/>
              </a:gdLst>
              <a:ahLst/>
              <a:cxnLst>
                <a:cxn ang="3cd4">
                  <a:pos x="hc" y="t"/>
                </a:cxn>
                <a:cxn ang="0">
                  <a:pos x="r" y="vc"/>
                </a:cxn>
                <a:cxn ang="cd4">
                  <a:pos x="hc" y="b"/>
                </a:cxn>
                <a:cxn ang="cd2">
                  <a:pos x="l" y="vc"/>
                </a:cxn>
                <a:cxn ang="f35">
                  <a:pos x="f54" y="f55"/>
                </a:cxn>
                <a:cxn ang="f35">
                  <a:pos x="f56" y="f57"/>
                </a:cxn>
                <a:cxn ang="f35">
                  <a:pos x="f58" y="f59"/>
                </a:cxn>
                <a:cxn ang="f35">
                  <a:pos x="f60" y="f61"/>
                </a:cxn>
                <a:cxn ang="f35">
                  <a:pos x="f54" y="f55"/>
                </a:cxn>
              </a:cxnLst>
              <a:rect l="f50" t="f53" r="f51" b="f52"/>
              <a:pathLst>
                <a:path w="293" h="293">
                  <a:moveTo>
                    <a:pt x="f7" y="f8"/>
                  </a:moveTo>
                  <a:cubicBezTo>
                    <a:pt x="f9" y="f10"/>
                    <a:pt x="f11" y="f5"/>
                    <a:pt x="f12" y="f5"/>
                  </a:cubicBezTo>
                  <a:cubicBezTo>
                    <a:pt x="f13" y="f7"/>
                    <a:pt x="f6" y="f14"/>
                    <a:pt x="f15" y="f16"/>
                  </a:cubicBezTo>
                  <a:cubicBezTo>
                    <a:pt x="f17" y="f13"/>
                    <a:pt x="f18" y="f6"/>
                    <a:pt x="f8" y="f15"/>
                  </a:cubicBezTo>
                  <a:cubicBezTo>
                    <a:pt x="f10" y="f17"/>
                    <a:pt x="f5" y="f19"/>
                    <a:pt x="f7" y="f8"/>
                  </a:cubicBezTo>
                  <a:close/>
                </a:path>
              </a:pathLst>
            </a:custGeom>
            <a:solidFill>
              <a:srgbClr val="E65F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3">
              <a:extLst>
                <a:ext uri="{FF2B5EF4-FFF2-40B4-BE49-F238E27FC236}">
                  <a16:creationId xmlns:a16="http://schemas.microsoft.com/office/drawing/2014/main" id="{F6A374CB-1ADE-4B2F-037A-1968A38E3B00}"/>
                </a:ext>
              </a:extLst>
            </p:cNvPr>
            <p:cNvSpPr/>
            <p:nvPr/>
          </p:nvSpPr>
          <p:spPr>
            <a:xfrm>
              <a:off x="5332780" y="2140765"/>
              <a:ext cx="665161" cy="665161"/>
            </a:xfrm>
            <a:custGeom>
              <a:avLst/>
              <a:gdLst>
                <a:gd name="f0" fmla="val 10800000"/>
                <a:gd name="f1" fmla="val 5400000"/>
                <a:gd name="f2" fmla="val 180"/>
                <a:gd name="f3" fmla="val w"/>
                <a:gd name="f4" fmla="val h"/>
                <a:gd name="f5" fmla="val 0"/>
                <a:gd name="f6" fmla="val 294"/>
                <a:gd name="f7" fmla="val 146"/>
                <a:gd name="f8" fmla="val 64"/>
                <a:gd name="f9" fmla="val 65"/>
                <a:gd name="f10" fmla="val 148"/>
                <a:gd name="f11" fmla="val 230"/>
                <a:gd name="f12" fmla="val 1"/>
                <a:gd name="f13" fmla="val 66"/>
                <a:gd name="f14" fmla="val 293"/>
                <a:gd name="f15" fmla="val 227"/>
                <a:gd name="f16" fmla="val 145"/>
                <a:gd name="f17" fmla="+- 0 0 -90"/>
                <a:gd name="f18" fmla="*/ f3 1 294"/>
                <a:gd name="f19" fmla="*/ f4 1 294"/>
                <a:gd name="f20" fmla="val f5"/>
                <a:gd name="f21" fmla="val f6"/>
                <a:gd name="f22" fmla="*/ f17 f0 1"/>
                <a:gd name="f23" fmla="+- f21 0 f20"/>
                <a:gd name="f24" fmla="*/ f22 1 f2"/>
                <a:gd name="f25" fmla="*/ f23 1 294"/>
                <a:gd name="f26" fmla="*/ 0 f23 1"/>
                <a:gd name="f27" fmla="*/ 146 f23 1"/>
                <a:gd name="f28" fmla="*/ 148 f23 1"/>
                <a:gd name="f29" fmla="*/ 293 f23 1"/>
                <a:gd name="f30" fmla="*/ 145 f23 1"/>
                <a:gd name="f31" fmla="*/ 294 f23 1"/>
                <a:gd name="f32" fmla="+- f24 0 f1"/>
                <a:gd name="f33" fmla="*/ f26 1 294"/>
                <a:gd name="f34" fmla="*/ f27 1 294"/>
                <a:gd name="f35" fmla="*/ f28 1 294"/>
                <a:gd name="f36" fmla="*/ f29 1 294"/>
                <a:gd name="f37" fmla="*/ f30 1 294"/>
                <a:gd name="f38" fmla="*/ f31 1 294"/>
                <a:gd name="f39" fmla="*/ 0 1 f25"/>
                <a:gd name="f40" fmla="*/ f21 1 f25"/>
                <a:gd name="f41" fmla="*/ f33 1 f25"/>
                <a:gd name="f42" fmla="*/ f34 1 f25"/>
                <a:gd name="f43" fmla="*/ f35 1 f25"/>
                <a:gd name="f44" fmla="*/ f36 1 f25"/>
                <a:gd name="f45" fmla="*/ f37 1 f25"/>
                <a:gd name="f46" fmla="*/ f38 1 f25"/>
                <a:gd name="f47" fmla="*/ f39 f18 1"/>
                <a:gd name="f48" fmla="*/ f40 f18 1"/>
                <a:gd name="f49" fmla="*/ f40 f19 1"/>
                <a:gd name="f50" fmla="*/ f39 f19 1"/>
                <a:gd name="f51" fmla="*/ f41 f18 1"/>
                <a:gd name="f52" fmla="*/ f42 f19 1"/>
                <a:gd name="f53" fmla="*/ f43 f18 1"/>
                <a:gd name="f54" fmla="*/ f41 f19 1"/>
                <a:gd name="f55" fmla="*/ f44 f18 1"/>
                <a:gd name="f56" fmla="*/ f43 f19 1"/>
                <a:gd name="f57" fmla="*/ f45 f18 1"/>
                <a:gd name="f58" fmla="*/ f46 f19 1"/>
              </a:gdLst>
              <a:ahLst/>
              <a:cxnLst>
                <a:cxn ang="3cd4">
                  <a:pos x="hc" y="t"/>
                </a:cxn>
                <a:cxn ang="0">
                  <a:pos x="r" y="vc"/>
                </a:cxn>
                <a:cxn ang="cd4">
                  <a:pos x="hc" y="b"/>
                </a:cxn>
                <a:cxn ang="cd2">
                  <a:pos x="l" y="vc"/>
                </a:cxn>
                <a:cxn ang="f32">
                  <a:pos x="f51" y="f52"/>
                </a:cxn>
                <a:cxn ang="f32">
                  <a:pos x="f53" y="f54"/>
                </a:cxn>
                <a:cxn ang="f32">
                  <a:pos x="f55" y="f56"/>
                </a:cxn>
                <a:cxn ang="f32">
                  <a:pos x="f57" y="f58"/>
                </a:cxn>
                <a:cxn ang="f32">
                  <a:pos x="f51" y="f52"/>
                </a:cxn>
              </a:cxnLst>
              <a:rect l="f47" t="f50" r="f48" b="f49"/>
              <a:pathLst>
                <a:path w="294" h="294">
                  <a:moveTo>
                    <a:pt x="f5" y="f7"/>
                  </a:moveTo>
                  <a:cubicBezTo>
                    <a:pt x="f5" y="f8"/>
                    <a:pt x="f9" y="f5"/>
                    <a:pt x="f10" y="f5"/>
                  </a:cubicBezTo>
                  <a:cubicBezTo>
                    <a:pt x="f11" y="f12"/>
                    <a:pt x="f6" y="f13"/>
                    <a:pt x="f14" y="f10"/>
                  </a:cubicBezTo>
                  <a:cubicBezTo>
                    <a:pt x="f14" y="f11"/>
                    <a:pt x="f15" y="f6"/>
                    <a:pt x="f16" y="f6"/>
                  </a:cubicBezTo>
                  <a:cubicBezTo>
                    <a:pt x="f8" y="f14"/>
                    <a:pt x="f5" y="f15"/>
                    <a:pt x="f5" y="f7"/>
                  </a:cubicBezTo>
                  <a:close/>
                </a:path>
              </a:pathLst>
            </a:custGeom>
            <a:solidFill>
              <a:srgbClr val="E4248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14">
              <a:extLst>
                <a:ext uri="{FF2B5EF4-FFF2-40B4-BE49-F238E27FC236}">
                  <a16:creationId xmlns:a16="http://schemas.microsoft.com/office/drawing/2014/main" id="{A617EC2C-52CF-BC6B-D407-F6059288384B}"/>
                </a:ext>
              </a:extLst>
            </p:cNvPr>
            <p:cNvSpPr/>
            <p:nvPr/>
          </p:nvSpPr>
          <p:spPr>
            <a:xfrm>
              <a:off x="6177329" y="3601263"/>
              <a:ext cx="660397" cy="660397"/>
            </a:xfrm>
            <a:custGeom>
              <a:avLst/>
              <a:gdLst>
                <a:gd name="f0" fmla="val 10800000"/>
                <a:gd name="f1" fmla="val 5400000"/>
                <a:gd name="f2" fmla="val 180"/>
                <a:gd name="f3" fmla="val w"/>
                <a:gd name="f4" fmla="val h"/>
                <a:gd name="f5" fmla="val 0"/>
                <a:gd name="f6" fmla="val 292"/>
                <a:gd name="f7" fmla="val 145"/>
                <a:gd name="f8" fmla="val 65"/>
                <a:gd name="f9" fmla="val 227"/>
                <a:gd name="f10" fmla="val 146"/>
                <a:gd name="f11" fmla="val 64"/>
                <a:gd name="f12" fmla="val 66"/>
                <a:gd name="f13" fmla="val 148"/>
                <a:gd name="f14" fmla="val 228"/>
                <a:gd name="f15" fmla="val 1"/>
                <a:gd name="f16" fmla="+- 0 0 -90"/>
                <a:gd name="f17" fmla="*/ f3 1 292"/>
                <a:gd name="f18" fmla="*/ f4 1 292"/>
                <a:gd name="f19" fmla="val f5"/>
                <a:gd name="f20" fmla="val f6"/>
                <a:gd name="f21" fmla="*/ f16 f0 1"/>
                <a:gd name="f22" fmla="+- f20 0 f19"/>
                <a:gd name="f23" fmla="*/ f21 1 f2"/>
                <a:gd name="f24" fmla="*/ f22 1 292"/>
                <a:gd name="f25" fmla="*/ 145 f22 1"/>
                <a:gd name="f26" fmla="*/ 292 f22 1"/>
                <a:gd name="f27" fmla="*/ 0 f22 1"/>
                <a:gd name="f28" fmla="*/ 146 f22 1"/>
                <a:gd name="f29" fmla="*/ 148 f22 1"/>
                <a:gd name="f30" fmla="+- f23 0 f1"/>
                <a:gd name="f31" fmla="*/ f25 1 292"/>
                <a:gd name="f32" fmla="*/ f26 1 292"/>
                <a:gd name="f33" fmla="*/ f27 1 292"/>
                <a:gd name="f34" fmla="*/ f28 1 292"/>
                <a:gd name="f35" fmla="*/ f29 1 292"/>
                <a:gd name="f36" fmla="*/ 0 1 f24"/>
                <a:gd name="f37" fmla="*/ f20 1 f24"/>
                <a:gd name="f38" fmla="*/ f31 1 f24"/>
                <a:gd name="f39" fmla="*/ f32 1 f24"/>
                <a:gd name="f40" fmla="*/ f33 1 f24"/>
                <a:gd name="f41" fmla="*/ f34 1 f24"/>
                <a:gd name="f42" fmla="*/ f35 1 f24"/>
                <a:gd name="f43" fmla="*/ f36 f17 1"/>
                <a:gd name="f44" fmla="*/ f37 f17 1"/>
                <a:gd name="f45" fmla="*/ f37 f18 1"/>
                <a:gd name="f46" fmla="*/ f36 f18 1"/>
                <a:gd name="f47" fmla="*/ f38 f17 1"/>
                <a:gd name="f48" fmla="*/ f39 f18 1"/>
                <a:gd name="f49" fmla="*/ f40 f17 1"/>
                <a:gd name="f50" fmla="*/ f41 f18 1"/>
                <a:gd name="f51" fmla="*/ f42 f17 1"/>
                <a:gd name="f52" fmla="*/ f40 f18 1"/>
                <a:gd name="f53" fmla="*/ f39 f17 1"/>
                <a:gd name="f54" fmla="*/ f42 f18 1"/>
              </a:gdLst>
              <a:ahLst/>
              <a:cxnLst>
                <a:cxn ang="3cd4">
                  <a:pos x="hc" y="t"/>
                </a:cxn>
                <a:cxn ang="0">
                  <a:pos x="r" y="vc"/>
                </a:cxn>
                <a:cxn ang="cd4">
                  <a:pos x="hc" y="b"/>
                </a:cxn>
                <a:cxn ang="cd2">
                  <a:pos x="l" y="vc"/>
                </a:cxn>
                <a:cxn ang="f30">
                  <a:pos x="f47" y="f48"/>
                </a:cxn>
                <a:cxn ang="f30">
                  <a:pos x="f49" y="f50"/>
                </a:cxn>
                <a:cxn ang="f30">
                  <a:pos x="f51" y="f52"/>
                </a:cxn>
                <a:cxn ang="f30">
                  <a:pos x="f53" y="f54"/>
                </a:cxn>
                <a:cxn ang="f30">
                  <a:pos x="f47" y="f48"/>
                </a:cxn>
              </a:cxnLst>
              <a:rect l="f43" t="f46" r="f44" b="f45"/>
              <a:pathLst>
                <a:path w="292" h="292">
                  <a:moveTo>
                    <a:pt x="f7" y="f6"/>
                  </a:moveTo>
                  <a:cubicBezTo>
                    <a:pt x="f8" y="f6"/>
                    <a:pt x="f5" y="f9"/>
                    <a:pt x="f5" y="f10"/>
                  </a:cubicBezTo>
                  <a:cubicBezTo>
                    <a:pt x="f5" y="f11"/>
                    <a:pt x="f12" y="f5"/>
                    <a:pt x="f13" y="f5"/>
                  </a:cubicBezTo>
                  <a:cubicBezTo>
                    <a:pt x="f14" y="f15"/>
                    <a:pt x="f6" y="f12"/>
                    <a:pt x="f6" y="f13"/>
                  </a:cubicBezTo>
                  <a:cubicBezTo>
                    <a:pt x="f6" y="f14"/>
                    <a:pt x="f9" y="f6"/>
                    <a:pt x="f7" y="f6"/>
                  </a:cubicBezTo>
                  <a:close/>
                </a:path>
              </a:pathLst>
            </a:custGeom>
            <a:solidFill>
              <a:srgbClr val="3626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15">
              <a:extLst>
                <a:ext uri="{FF2B5EF4-FFF2-40B4-BE49-F238E27FC236}">
                  <a16:creationId xmlns:a16="http://schemas.microsoft.com/office/drawing/2014/main" id="{D138C5DC-0E93-6A7B-E176-4B101E264A29}"/>
                </a:ext>
              </a:extLst>
            </p:cNvPr>
            <p:cNvSpPr/>
            <p:nvPr/>
          </p:nvSpPr>
          <p:spPr>
            <a:xfrm>
              <a:off x="6918697" y="2202679"/>
              <a:ext cx="761996" cy="709610"/>
            </a:xfrm>
            <a:custGeom>
              <a:avLst/>
              <a:gdLst>
                <a:gd name="f0" fmla="val 10800000"/>
                <a:gd name="f1" fmla="val 5400000"/>
                <a:gd name="f2" fmla="val 180"/>
                <a:gd name="f3" fmla="val w"/>
                <a:gd name="f4" fmla="val h"/>
                <a:gd name="f5" fmla="val 0"/>
                <a:gd name="f6" fmla="val 337"/>
                <a:gd name="f7" fmla="val 314"/>
                <a:gd name="f8" fmla="val 100"/>
                <a:gd name="f9" fmla="val 293"/>
                <a:gd name="f10" fmla="val 21"/>
                <a:gd name="f11" fmla="val 249"/>
                <a:gd name="f12" fmla="val 190"/>
                <a:gd name="f13" fmla="val 111"/>
                <a:gd name="f14" fmla="val 41"/>
                <a:gd name="f15" fmla="val 40"/>
                <a:gd name="f16" fmla="val 112"/>
                <a:gd name="f17" fmla="val 185"/>
                <a:gd name="f18" fmla="val 14"/>
                <a:gd name="f19" fmla="val 286"/>
                <a:gd name="f20" fmla="val 32"/>
                <a:gd name="f21" fmla="val 142"/>
                <a:gd name="f22" fmla="val 288"/>
                <a:gd name="f23" fmla="val 231"/>
                <a:gd name="f24" fmla="val 277"/>
                <a:gd name="f25" fmla="val 250"/>
                <a:gd name="f26" fmla="val 261"/>
                <a:gd name="f27" fmla="val 265"/>
                <a:gd name="f28" fmla="val 243"/>
                <a:gd name="f29" fmla="val 278"/>
                <a:gd name="f30" fmla="val 205"/>
                <a:gd name="f31" fmla="val 308"/>
                <a:gd name="f32" fmla="val 162"/>
                <a:gd name="f33" fmla="val 116"/>
                <a:gd name="f34" fmla="val 298"/>
                <a:gd name="f35" fmla="val 296"/>
                <a:gd name="f36" fmla="val 104"/>
                <a:gd name="f37" fmla="+- 0 0 -90"/>
                <a:gd name="f38" fmla="*/ f3 1 337"/>
                <a:gd name="f39" fmla="*/ f4 1 314"/>
                <a:gd name="f40" fmla="val f5"/>
                <a:gd name="f41" fmla="val f6"/>
                <a:gd name="f42" fmla="val f7"/>
                <a:gd name="f43" fmla="*/ f37 f0 1"/>
                <a:gd name="f44" fmla="+- f42 0 f40"/>
                <a:gd name="f45" fmla="+- f41 0 f40"/>
                <a:gd name="f46" fmla="*/ f43 1 f2"/>
                <a:gd name="f47" fmla="*/ f45 1 337"/>
                <a:gd name="f48" fmla="*/ f44 1 314"/>
                <a:gd name="f49" fmla="*/ 100 f45 1"/>
                <a:gd name="f50" fmla="*/ 293 f44 1"/>
                <a:gd name="f51" fmla="*/ 21 f45 1"/>
                <a:gd name="f52" fmla="*/ 111 f44 1"/>
                <a:gd name="f53" fmla="*/ 185 f45 1"/>
                <a:gd name="f54" fmla="*/ 14 f44 1"/>
                <a:gd name="f55" fmla="*/ 288 f45 1"/>
                <a:gd name="f56" fmla="*/ 231 f44 1"/>
                <a:gd name="f57" fmla="*/ 243 f45 1"/>
                <a:gd name="f58" fmla="*/ 278 f44 1"/>
                <a:gd name="f59" fmla="*/ 116 f45 1"/>
                <a:gd name="f60" fmla="*/ 298 f44 1"/>
                <a:gd name="f61" fmla="+- f46 0 f1"/>
                <a:gd name="f62" fmla="*/ f49 1 337"/>
                <a:gd name="f63" fmla="*/ f50 1 314"/>
                <a:gd name="f64" fmla="*/ f51 1 337"/>
                <a:gd name="f65" fmla="*/ f52 1 314"/>
                <a:gd name="f66" fmla="*/ f53 1 337"/>
                <a:gd name="f67" fmla="*/ f54 1 314"/>
                <a:gd name="f68" fmla="*/ f55 1 337"/>
                <a:gd name="f69" fmla="*/ f56 1 314"/>
                <a:gd name="f70" fmla="*/ f57 1 337"/>
                <a:gd name="f71" fmla="*/ f58 1 314"/>
                <a:gd name="f72" fmla="*/ f59 1 337"/>
                <a:gd name="f73" fmla="*/ f60 1 314"/>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337" h="314">
                  <a:moveTo>
                    <a:pt x="f8" y="f9"/>
                  </a:moveTo>
                  <a:cubicBezTo>
                    <a:pt x="f10" y="f11"/>
                    <a:pt x="f5" y="f12"/>
                    <a:pt x="f10" y="f13"/>
                  </a:cubicBezTo>
                  <a:cubicBezTo>
                    <a:pt x="f14" y="f15"/>
                    <a:pt x="f16" y="f5"/>
                    <a:pt x="f17" y="f18"/>
                  </a:cubicBezTo>
                  <a:cubicBezTo>
                    <a:pt x="f19" y="f20"/>
                    <a:pt x="f6" y="f21"/>
                    <a:pt x="f22" y="f23"/>
                  </a:cubicBezTo>
                  <a:cubicBezTo>
                    <a:pt x="f24" y="f25"/>
                    <a:pt x="f26" y="f27"/>
                    <a:pt x="f28" y="f29"/>
                  </a:cubicBezTo>
                  <a:cubicBezTo>
                    <a:pt x="f30" y="f31"/>
                    <a:pt x="f32" y="f7"/>
                    <a:pt x="f33" y="f34"/>
                  </a:cubicBezTo>
                  <a:cubicBezTo>
                    <a:pt x="f13" y="f35"/>
                    <a:pt x="f36" y="f34"/>
                    <a:pt x="f8" y="f9"/>
                  </a:cubicBezTo>
                  <a:close/>
                </a:path>
              </a:pathLst>
            </a:custGeom>
            <a:solidFill>
              <a:srgbClr val="F6B04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16">
              <a:extLst>
                <a:ext uri="{FF2B5EF4-FFF2-40B4-BE49-F238E27FC236}">
                  <a16:creationId xmlns:a16="http://schemas.microsoft.com/office/drawing/2014/main" id="{0766F411-853B-D41D-E958-FD65E5C12ECC}"/>
                </a:ext>
              </a:extLst>
            </p:cNvPr>
            <p:cNvSpPr/>
            <p:nvPr/>
          </p:nvSpPr>
          <p:spPr>
            <a:xfrm>
              <a:off x="6156700" y="2188387"/>
              <a:ext cx="663570" cy="665161"/>
            </a:xfrm>
            <a:custGeom>
              <a:avLst/>
              <a:gdLst>
                <a:gd name="f0" fmla="val 10800000"/>
                <a:gd name="f1" fmla="val 5400000"/>
                <a:gd name="f2" fmla="val 180"/>
                <a:gd name="f3" fmla="val w"/>
                <a:gd name="f4" fmla="val h"/>
                <a:gd name="f5" fmla="val 0"/>
                <a:gd name="f6" fmla="val 293"/>
                <a:gd name="f7" fmla="val 294"/>
                <a:gd name="f8" fmla="val 148"/>
                <a:gd name="f9" fmla="val 64"/>
                <a:gd name="f10" fmla="val 229"/>
                <a:gd name="f11" fmla="val 146"/>
                <a:gd name="f12" fmla="val 66"/>
                <a:gd name="f13" fmla="val 1"/>
                <a:gd name="f14" fmla="val 226"/>
                <a:gd name="f15" fmla="val 67"/>
                <a:gd name="f16" fmla="val 292"/>
                <a:gd name="f17" fmla="val 147"/>
                <a:gd name="f18" fmla="val 228"/>
                <a:gd name="f19" fmla="val 227"/>
                <a:gd name="f20" fmla="+- 0 0 -90"/>
                <a:gd name="f21" fmla="*/ f3 1 293"/>
                <a:gd name="f22" fmla="*/ f4 1 294"/>
                <a:gd name="f23" fmla="val f5"/>
                <a:gd name="f24" fmla="val f6"/>
                <a:gd name="f25" fmla="val f7"/>
                <a:gd name="f26" fmla="*/ f20 f0 1"/>
                <a:gd name="f27" fmla="+- f25 0 f23"/>
                <a:gd name="f28" fmla="+- f24 0 f23"/>
                <a:gd name="f29" fmla="*/ f26 1 f2"/>
                <a:gd name="f30" fmla="*/ f28 1 293"/>
                <a:gd name="f31" fmla="*/ f27 1 294"/>
                <a:gd name="f32" fmla="*/ 148 f28 1"/>
                <a:gd name="f33" fmla="*/ 293 f27 1"/>
                <a:gd name="f34" fmla="*/ 0 f28 1"/>
                <a:gd name="f35" fmla="*/ 146 f27 1"/>
                <a:gd name="f36" fmla="*/ 146 f28 1"/>
                <a:gd name="f37" fmla="*/ 1 f27 1"/>
                <a:gd name="f38" fmla="*/ 292 f28 1"/>
                <a:gd name="f39" fmla="*/ 147 f27 1"/>
                <a:gd name="f40" fmla="+- f29 0 f1"/>
                <a:gd name="f41" fmla="*/ f32 1 293"/>
                <a:gd name="f42" fmla="*/ f33 1 294"/>
                <a:gd name="f43" fmla="*/ f34 1 293"/>
                <a:gd name="f44" fmla="*/ f35 1 294"/>
                <a:gd name="f45" fmla="*/ f36 1 293"/>
                <a:gd name="f46" fmla="*/ f37 1 294"/>
                <a:gd name="f47" fmla="*/ f38 1 293"/>
                <a:gd name="f48" fmla="*/ f39 1 294"/>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93" h="294">
                  <a:moveTo>
                    <a:pt x="f8" y="f6"/>
                  </a:moveTo>
                  <a:cubicBezTo>
                    <a:pt x="f9" y="f6"/>
                    <a:pt x="f5" y="f10"/>
                    <a:pt x="f5" y="f11"/>
                  </a:cubicBezTo>
                  <a:cubicBezTo>
                    <a:pt x="f5" y="f12"/>
                    <a:pt x="f12" y="f5"/>
                    <a:pt x="f11" y="f13"/>
                  </a:cubicBezTo>
                  <a:cubicBezTo>
                    <a:pt x="f14" y="f13"/>
                    <a:pt x="f6" y="f15"/>
                    <a:pt x="f16" y="f17"/>
                  </a:cubicBezTo>
                  <a:cubicBezTo>
                    <a:pt x="f16" y="f18"/>
                    <a:pt x="f19" y="f7"/>
                    <a:pt x="f8" y="f6"/>
                  </a:cubicBezTo>
                  <a:close/>
                </a:path>
              </a:pathLst>
            </a:custGeom>
            <a:solidFill>
              <a:srgbClr val="3968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17">
              <a:extLst>
                <a:ext uri="{FF2B5EF4-FFF2-40B4-BE49-F238E27FC236}">
                  <a16:creationId xmlns:a16="http://schemas.microsoft.com/office/drawing/2014/main" id="{41E75529-102A-B258-A0E3-3BD20D2DD637}"/>
                </a:ext>
              </a:extLst>
            </p:cNvPr>
            <p:cNvSpPr/>
            <p:nvPr/>
          </p:nvSpPr>
          <p:spPr>
            <a:xfrm>
              <a:off x="4907337" y="2813864"/>
              <a:ext cx="665161" cy="666753"/>
            </a:xfrm>
            <a:custGeom>
              <a:avLst/>
              <a:gdLst>
                <a:gd name="f0" fmla="val 10800000"/>
                <a:gd name="f1" fmla="val 5400000"/>
                <a:gd name="f2" fmla="val 180"/>
                <a:gd name="f3" fmla="val w"/>
                <a:gd name="f4" fmla="val h"/>
                <a:gd name="f5" fmla="val 0"/>
                <a:gd name="f6" fmla="val 294"/>
                <a:gd name="f7" fmla="val 295"/>
                <a:gd name="f8" fmla="val 293"/>
                <a:gd name="f9" fmla="val 150"/>
                <a:gd name="f10" fmla="val 292"/>
                <a:gd name="f11" fmla="val 230"/>
                <a:gd name="f12" fmla="val 227"/>
                <a:gd name="f13" fmla="val 146"/>
                <a:gd name="f14" fmla="val 64"/>
                <a:gd name="f15" fmla="val 228"/>
                <a:gd name="f16" fmla="val 1"/>
                <a:gd name="f17" fmla="val 144"/>
                <a:gd name="f18" fmla="val 2"/>
                <a:gd name="f19" fmla="val 67"/>
                <a:gd name="f20" fmla="val 69"/>
                <a:gd name="f21" fmla="val 145"/>
                <a:gd name="f22" fmla="val 66"/>
                <a:gd name="f23" fmla="+- 0 0 -90"/>
                <a:gd name="f24" fmla="*/ f3 1 294"/>
                <a:gd name="f25" fmla="*/ f4 1 295"/>
                <a:gd name="f26" fmla="val f5"/>
                <a:gd name="f27" fmla="val f6"/>
                <a:gd name="f28" fmla="val f7"/>
                <a:gd name="f29" fmla="*/ f23 f0 1"/>
                <a:gd name="f30" fmla="+- f28 0 f26"/>
                <a:gd name="f31" fmla="+- f27 0 f26"/>
                <a:gd name="f32" fmla="*/ f29 1 f2"/>
                <a:gd name="f33" fmla="*/ f31 1 294"/>
                <a:gd name="f34" fmla="*/ f30 1 295"/>
                <a:gd name="f35" fmla="*/ 293 f31 1"/>
                <a:gd name="f36" fmla="*/ 150 f30 1"/>
                <a:gd name="f37" fmla="*/ 146 f31 1"/>
                <a:gd name="f38" fmla="*/ 295 f30 1"/>
                <a:gd name="f39" fmla="*/ 1 f31 1"/>
                <a:gd name="f40" fmla="*/ 144 f30 1"/>
                <a:gd name="f41" fmla="*/ 145 f31 1"/>
                <a:gd name="f42" fmla="*/ 0 f30 1"/>
                <a:gd name="f43" fmla="+- f32 0 f1"/>
                <a:gd name="f44" fmla="*/ f35 1 294"/>
                <a:gd name="f45" fmla="*/ f36 1 295"/>
                <a:gd name="f46" fmla="*/ f37 1 294"/>
                <a:gd name="f47" fmla="*/ f38 1 295"/>
                <a:gd name="f48" fmla="*/ f39 1 294"/>
                <a:gd name="f49" fmla="*/ f40 1 295"/>
                <a:gd name="f50" fmla="*/ f41 1 294"/>
                <a:gd name="f51" fmla="*/ f42 1 295"/>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294" h="295">
                  <a:moveTo>
                    <a:pt x="f8" y="f9"/>
                  </a:moveTo>
                  <a:cubicBezTo>
                    <a:pt x="f10" y="f11"/>
                    <a:pt x="f12" y="f7"/>
                    <a:pt x="f13" y="f7"/>
                  </a:cubicBezTo>
                  <a:cubicBezTo>
                    <a:pt x="f14" y="f6"/>
                    <a:pt x="f5" y="f15"/>
                    <a:pt x="f16" y="f17"/>
                  </a:cubicBezTo>
                  <a:cubicBezTo>
                    <a:pt x="f18" y="f19"/>
                    <a:pt x="f20" y="f5"/>
                    <a:pt x="f21" y="f5"/>
                  </a:cubicBezTo>
                  <a:cubicBezTo>
                    <a:pt x="f11" y="f16"/>
                    <a:pt x="f6" y="f22"/>
                    <a:pt x="f8" y="f9"/>
                  </a:cubicBezTo>
                  <a:close/>
                </a:path>
              </a:pathLst>
            </a:custGeom>
            <a:solidFill>
              <a:srgbClr val="8FC04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18">
              <a:extLst>
                <a:ext uri="{FF2B5EF4-FFF2-40B4-BE49-F238E27FC236}">
                  <a16:creationId xmlns:a16="http://schemas.microsoft.com/office/drawing/2014/main" id="{D50B15EC-A825-3BA7-B81D-39D48F41D1B0}"/>
                </a:ext>
              </a:extLst>
            </p:cNvPr>
            <p:cNvSpPr/>
            <p:nvPr/>
          </p:nvSpPr>
          <p:spPr>
            <a:xfrm>
              <a:off x="6599608" y="1607359"/>
              <a:ext cx="638178" cy="638178"/>
            </a:xfrm>
            <a:custGeom>
              <a:avLst/>
              <a:gdLst>
                <a:gd name="f0" fmla="val 10800000"/>
                <a:gd name="f1" fmla="val 5400000"/>
                <a:gd name="f2" fmla="val 180"/>
                <a:gd name="f3" fmla="val w"/>
                <a:gd name="f4" fmla="val h"/>
                <a:gd name="f5" fmla="val 0"/>
                <a:gd name="f6" fmla="val 282"/>
                <a:gd name="f7" fmla="val 139"/>
                <a:gd name="f8" fmla="val 281"/>
                <a:gd name="f9" fmla="val 62"/>
                <a:gd name="f10" fmla="val 218"/>
                <a:gd name="f11" fmla="val 1"/>
                <a:gd name="f12" fmla="val 141"/>
                <a:gd name="f13" fmla="val 63"/>
                <a:gd name="f14" fmla="val 66"/>
                <a:gd name="f15" fmla="val 143"/>
                <a:gd name="f16" fmla="val 221"/>
                <a:gd name="f17" fmla="val 3"/>
                <a:gd name="f18" fmla="val 145"/>
                <a:gd name="f19" fmla="val 280"/>
                <a:gd name="f20" fmla="val 222"/>
                <a:gd name="f21" fmla="val 217"/>
                <a:gd name="f22" fmla="+- 0 0 -90"/>
                <a:gd name="f23" fmla="*/ f3 1 282"/>
                <a:gd name="f24" fmla="*/ f4 1 282"/>
                <a:gd name="f25" fmla="val f5"/>
                <a:gd name="f26" fmla="val f6"/>
                <a:gd name="f27" fmla="*/ f22 f0 1"/>
                <a:gd name="f28" fmla="+- f26 0 f25"/>
                <a:gd name="f29" fmla="*/ f27 1 f2"/>
                <a:gd name="f30" fmla="*/ f28 1 282"/>
                <a:gd name="f31" fmla="*/ 139 f28 1"/>
                <a:gd name="f32" fmla="*/ 281 f28 1"/>
                <a:gd name="f33" fmla="*/ 1 f28 1"/>
                <a:gd name="f34" fmla="*/ 141 f28 1"/>
                <a:gd name="f35" fmla="*/ 143 f28 1"/>
                <a:gd name="f36" fmla="*/ 145 f28 1"/>
                <a:gd name="f37" fmla="+- f29 0 f1"/>
                <a:gd name="f38" fmla="*/ f31 1 282"/>
                <a:gd name="f39" fmla="*/ f32 1 282"/>
                <a:gd name="f40" fmla="*/ f33 1 282"/>
                <a:gd name="f41" fmla="*/ f34 1 282"/>
                <a:gd name="f42" fmla="*/ f35 1 282"/>
                <a:gd name="f43" fmla="*/ f36 1 282"/>
                <a:gd name="f44" fmla="*/ 0 1 f30"/>
                <a:gd name="f45" fmla="*/ f26 1 f30"/>
                <a:gd name="f46" fmla="*/ f38 1 f30"/>
                <a:gd name="f47" fmla="*/ f39 1 f30"/>
                <a:gd name="f48" fmla="*/ f40 1 f30"/>
                <a:gd name="f49" fmla="*/ f41 1 f30"/>
                <a:gd name="f50" fmla="*/ f42 1 f30"/>
                <a:gd name="f51" fmla="*/ f43 1 f30"/>
                <a:gd name="f52" fmla="*/ f44 f23 1"/>
                <a:gd name="f53" fmla="*/ f45 f23 1"/>
                <a:gd name="f54" fmla="*/ f45 f24 1"/>
                <a:gd name="f55" fmla="*/ f44 f24 1"/>
                <a:gd name="f56" fmla="*/ f46 f23 1"/>
                <a:gd name="f57" fmla="*/ f47 f24 1"/>
                <a:gd name="f58" fmla="*/ f48 f23 1"/>
                <a:gd name="f59" fmla="*/ f49 f24 1"/>
                <a:gd name="f60" fmla="*/ f50 f23 1"/>
                <a:gd name="f61" fmla="*/ f48 f24 1"/>
                <a:gd name="f62" fmla="*/ f47 f23 1"/>
                <a:gd name="f63" fmla="*/ f51 f24 1"/>
              </a:gdLst>
              <a:ahLst/>
              <a:cxnLst>
                <a:cxn ang="3cd4">
                  <a:pos x="hc" y="t"/>
                </a:cxn>
                <a:cxn ang="0">
                  <a:pos x="r" y="vc"/>
                </a:cxn>
                <a:cxn ang="cd4">
                  <a:pos x="hc" y="b"/>
                </a:cxn>
                <a:cxn ang="cd2">
                  <a:pos x="l" y="vc"/>
                </a:cxn>
                <a:cxn ang="f37">
                  <a:pos x="f56" y="f57"/>
                </a:cxn>
                <a:cxn ang="f37">
                  <a:pos x="f58" y="f59"/>
                </a:cxn>
                <a:cxn ang="f37">
                  <a:pos x="f60" y="f61"/>
                </a:cxn>
                <a:cxn ang="f37">
                  <a:pos x="f62" y="f63"/>
                </a:cxn>
                <a:cxn ang="f37">
                  <a:pos x="f56" y="f57"/>
                </a:cxn>
              </a:cxnLst>
              <a:rect l="f52" t="f55" r="f53" b="f54"/>
              <a:pathLst>
                <a:path w="282" h="282">
                  <a:moveTo>
                    <a:pt x="f7" y="f8"/>
                  </a:moveTo>
                  <a:cubicBezTo>
                    <a:pt x="f9" y="f8"/>
                    <a:pt x="f5" y="f10"/>
                    <a:pt x="f11" y="f12"/>
                  </a:cubicBezTo>
                  <a:cubicBezTo>
                    <a:pt x="f11" y="f13"/>
                    <a:pt x="f14" y="f5"/>
                    <a:pt x="f15" y="f11"/>
                  </a:cubicBezTo>
                  <a:cubicBezTo>
                    <a:pt x="f16" y="f17"/>
                    <a:pt x="f6" y="f14"/>
                    <a:pt x="f8" y="f18"/>
                  </a:cubicBezTo>
                  <a:cubicBezTo>
                    <a:pt x="f19" y="f20"/>
                    <a:pt x="f21" y="f6"/>
                    <a:pt x="f7" y="f8"/>
                  </a:cubicBezTo>
                  <a:close/>
                </a:path>
              </a:pathLst>
            </a:custGeom>
            <a:solidFill>
              <a:srgbClr val="896B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19">
              <a:extLst>
                <a:ext uri="{FF2B5EF4-FFF2-40B4-BE49-F238E27FC236}">
                  <a16:creationId xmlns:a16="http://schemas.microsoft.com/office/drawing/2014/main" id="{BC998757-7F4E-8EB2-CC32-9B9F467F6FB3}"/>
                </a:ext>
              </a:extLst>
            </p:cNvPr>
            <p:cNvSpPr/>
            <p:nvPr/>
          </p:nvSpPr>
          <p:spPr>
            <a:xfrm>
              <a:off x="4500932" y="3537767"/>
              <a:ext cx="665161" cy="665161"/>
            </a:xfrm>
            <a:custGeom>
              <a:avLst/>
              <a:gdLst>
                <a:gd name="f0" fmla="val 10800000"/>
                <a:gd name="f1" fmla="val 5400000"/>
                <a:gd name="f2" fmla="val 180"/>
                <a:gd name="f3" fmla="val w"/>
                <a:gd name="f4" fmla="val h"/>
                <a:gd name="f5" fmla="val 0"/>
                <a:gd name="f6" fmla="val 294"/>
                <a:gd name="f7" fmla="val 293"/>
                <a:gd name="f8" fmla="val 149"/>
                <a:gd name="f9" fmla="val 292"/>
                <a:gd name="f10" fmla="val 230"/>
                <a:gd name="f11" fmla="val 227"/>
                <a:gd name="f12" fmla="val 146"/>
                <a:gd name="f13" fmla="val 65"/>
                <a:gd name="f14" fmla="val 1"/>
                <a:gd name="f15" fmla="val 147"/>
                <a:gd name="f16" fmla="val 66"/>
                <a:gd name="f17" fmla="val 68"/>
                <a:gd name="f18" fmla="val 2"/>
                <a:gd name="f19" fmla="val 67"/>
                <a:gd name="f20" fmla="+- 0 0 -90"/>
                <a:gd name="f21" fmla="*/ f3 1 294"/>
                <a:gd name="f22" fmla="*/ f4 1 294"/>
                <a:gd name="f23" fmla="val f5"/>
                <a:gd name="f24" fmla="val f6"/>
                <a:gd name="f25" fmla="*/ f20 f0 1"/>
                <a:gd name="f26" fmla="+- f24 0 f23"/>
                <a:gd name="f27" fmla="*/ f25 1 f2"/>
                <a:gd name="f28" fmla="*/ f26 1 294"/>
                <a:gd name="f29" fmla="*/ 293 f26 1"/>
                <a:gd name="f30" fmla="*/ 149 f26 1"/>
                <a:gd name="f31" fmla="*/ 146 f26 1"/>
                <a:gd name="f32" fmla="*/ 1 f26 1"/>
                <a:gd name="f33" fmla="*/ 147 f26 1"/>
                <a:gd name="f34" fmla="+- f27 0 f1"/>
                <a:gd name="f35" fmla="*/ f29 1 294"/>
                <a:gd name="f36" fmla="*/ f30 1 294"/>
                <a:gd name="f37" fmla="*/ f31 1 294"/>
                <a:gd name="f38" fmla="*/ f32 1 294"/>
                <a:gd name="f39" fmla="*/ f33 1 294"/>
                <a:gd name="f40" fmla="*/ 0 1 f28"/>
                <a:gd name="f41" fmla="*/ f24 1 f28"/>
                <a:gd name="f42" fmla="*/ f35 1 f28"/>
                <a:gd name="f43" fmla="*/ f36 1 f28"/>
                <a:gd name="f44" fmla="*/ f37 1 f28"/>
                <a:gd name="f45" fmla="*/ f38 1 f28"/>
                <a:gd name="f46" fmla="*/ f39 1 f28"/>
                <a:gd name="f47" fmla="*/ f40 f21 1"/>
                <a:gd name="f48" fmla="*/ f41 f21 1"/>
                <a:gd name="f49" fmla="*/ f41 f22 1"/>
                <a:gd name="f50" fmla="*/ f40 f22 1"/>
                <a:gd name="f51" fmla="*/ f42 f21 1"/>
                <a:gd name="f52" fmla="*/ f43 f22 1"/>
                <a:gd name="f53" fmla="*/ f44 f21 1"/>
                <a:gd name="f54" fmla="*/ f42 f22 1"/>
                <a:gd name="f55" fmla="*/ f45 f21 1"/>
                <a:gd name="f56" fmla="*/ f46 f22 1"/>
                <a:gd name="f57" fmla="*/ f46 f21 1"/>
                <a:gd name="f58" fmla="*/ f45 f22 1"/>
              </a:gdLst>
              <a:ahLst/>
              <a:cxnLst>
                <a:cxn ang="3cd4">
                  <a:pos x="hc" y="t"/>
                </a:cxn>
                <a:cxn ang="0">
                  <a:pos x="r" y="vc"/>
                </a:cxn>
                <a:cxn ang="cd4">
                  <a:pos x="hc" y="b"/>
                </a:cxn>
                <a:cxn ang="cd2">
                  <a:pos x="l" y="vc"/>
                </a:cxn>
                <a:cxn ang="f34">
                  <a:pos x="f51" y="f52"/>
                </a:cxn>
                <a:cxn ang="f34">
                  <a:pos x="f53" y="f54"/>
                </a:cxn>
                <a:cxn ang="f34">
                  <a:pos x="f55" y="f56"/>
                </a:cxn>
                <a:cxn ang="f34">
                  <a:pos x="f57" y="f58"/>
                </a:cxn>
                <a:cxn ang="f34">
                  <a:pos x="f51" y="f52"/>
                </a:cxn>
              </a:cxnLst>
              <a:rect l="f47" t="f50" r="f48" b="f49"/>
              <a:pathLst>
                <a:path w="294" h="294">
                  <a:moveTo>
                    <a:pt x="f7" y="f8"/>
                  </a:moveTo>
                  <a:cubicBezTo>
                    <a:pt x="f9" y="f10"/>
                    <a:pt x="f11" y="f6"/>
                    <a:pt x="f12" y="f7"/>
                  </a:cubicBezTo>
                  <a:cubicBezTo>
                    <a:pt x="f13" y="f7"/>
                    <a:pt x="f5" y="f11"/>
                    <a:pt x="f14" y="f15"/>
                  </a:cubicBezTo>
                  <a:cubicBezTo>
                    <a:pt x="f14" y="f16"/>
                    <a:pt x="f17" y="f5"/>
                    <a:pt x="f15" y="f14"/>
                  </a:cubicBezTo>
                  <a:cubicBezTo>
                    <a:pt x="f10" y="f18"/>
                    <a:pt x="f6" y="f19"/>
                    <a:pt x="f7" y="f8"/>
                  </a:cubicBezTo>
                  <a:close/>
                </a:path>
              </a:pathLst>
            </a:custGeom>
            <a:solidFill>
              <a:srgbClr val="4D693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0">
              <a:extLst>
                <a:ext uri="{FF2B5EF4-FFF2-40B4-BE49-F238E27FC236}">
                  <a16:creationId xmlns:a16="http://schemas.microsoft.com/office/drawing/2014/main" id="{38F23302-49E0-4EE7-05F3-2DF0A4325CC6}"/>
                </a:ext>
              </a:extLst>
            </p:cNvPr>
            <p:cNvSpPr/>
            <p:nvPr/>
          </p:nvSpPr>
          <p:spPr>
            <a:xfrm>
              <a:off x="5677271" y="2821801"/>
              <a:ext cx="665161" cy="663570"/>
            </a:xfrm>
            <a:custGeom>
              <a:avLst/>
              <a:gdLst>
                <a:gd name="f0" fmla="val 10800000"/>
                <a:gd name="f1" fmla="val 5400000"/>
                <a:gd name="f2" fmla="val 180"/>
                <a:gd name="f3" fmla="val w"/>
                <a:gd name="f4" fmla="val h"/>
                <a:gd name="f5" fmla="val 0"/>
                <a:gd name="f6" fmla="val 294"/>
                <a:gd name="f7" fmla="val 293"/>
                <a:gd name="f8" fmla="val 146"/>
                <a:gd name="f9" fmla="val 226"/>
                <a:gd name="f10" fmla="val 229"/>
                <a:gd name="f11" fmla="val 292"/>
                <a:gd name="f12" fmla="val 149"/>
                <a:gd name="f13" fmla="val 68"/>
                <a:gd name="f14" fmla="val 2"/>
                <a:gd name="f15" fmla="val 228"/>
                <a:gd name="f16" fmla="val 1"/>
                <a:gd name="f17" fmla="val 148"/>
                <a:gd name="f18" fmla="val 65"/>
                <a:gd name="f19" fmla="val 64"/>
                <a:gd name="f20" fmla="+- 0 0 -90"/>
                <a:gd name="f21" fmla="*/ f3 1 294"/>
                <a:gd name="f22" fmla="*/ f4 1 293"/>
                <a:gd name="f23" fmla="val f5"/>
                <a:gd name="f24" fmla="val f6"/>
                <a:gd name="f25" fmla="val f7"/>
                <a:gd name="f26" fmla="*/ f20 f0 1"/>
                <a:gd name="f27" fmla="+- f25 0 f23"/>
                <a:gd name="f28" fmla="+- f24 0 f23"/>
                <a:gd name="f29" fmla="*/ f26 1 f2"/>
                <a:gd name="f30" fmla="*/ f28 1 294"/>
                <a:gd name="f31" fmla="*/ f27 1 293"/>
                <a:gd name="f32" fmla="*/ 293 f28 1"/>
                <a:gd name="f33" fmla="*/ 146 f27 1"/>
                <a:gd name="f34" fmla="*/ 149 f28 1"/>
                <a:gd name="f35" fmla="*/ 292 f27 1"/>
                <a:gd name="f36" fmla="*/ 1 f28 1"/>
                <a:gd name="f37" fmla="*/ 148 f27 1"/>
                <a:gd name="f38" fmla="*/ 148 f28 1"/>
                <a:gd name="f39" fmla="*/ 0 f27 1"/>
                <a:gd name="f40" fmla="+- f29 0 f1"/>
                <a:gd name="f41" fmla="*/ f32 1 294"/>
                <a:gd name="f42" fmla="*/ f33 1 293"/>
                <a:gd name="f43" fmla="*/ f34 1 294"/>
                <a:gd name="f44" fmla="*/ f35 1 293"/>
                <a:gd name="f45" fmla="*/ f36 1 294"/>
                <a:gd name="f46" fmla="*/ f37 1 293"/>
                <a:gd name="f47" fmla="*/ f38 1 294"/>
                <a:gd name="f48" fmla="*/ f39 1 293"/>
                <a:gd name="f49" fmla="*/ 0 1 f30"/>
                <a:gd name="f50" fmla="*/ f24 1 f30"/>
                <a:gd name="f51" fmla="*/ 0 1 f31"/>
                <a:gd name="f52" fmla="*/ f25 1 f31"/>
                <a:gd name="f53" fmla="*/ f41 1 f30"/>
                <a:gd name="f54" fmla="*/ f42 1 f31"/>
                <a:gd name="f55" fmla="*/ f43 1 f30"/>
                <a:gd name="f56" fmla="*/ f44 1 f31"/>
                <a:gd name="f57" fmla="*/ f45 1 f30"/>
                <a:gd name="f58" fmla="*/ f46 1 f31"/>
                <a:gd name="f59" fmla="*/ f47 1 f30"/>
                <a:gd name="f60" fmla="*/ f48 1 f31"/>
                <a:gd name="f61" fmla="*/ f49 f21 1"/>
                <a:gd name="f62" fmla="*/ f50 f21 1"/>
                <a:gd name="f63" fmla="*/ f52 f22 1"/>
                <a:gd name="f64" fmla="*/ f51 f22 1"/>
                <a:gd name="f65" fmla="*/ f53 f21 1"/>
                <a:gd name="f66" fmla="*/ f54 f22 1"/>
                <a:gd name="f67" fmla="*/ f55 f21 1"/>
                <a:gd name="f68" fmla="*/ f56 f22 1"/>
                <a:gd name="f69" fmla="*/ f57 f21 1"/>
                <a:gd name="f70" fmla="*/ f58 f22 1"/>
                <a:gd name="f71" fmla="*/ f59 f21 1"/>
                <a:gd name="f72" fmla="*/ f60 f22 1"/>
              </a:gdLst>
              <a:ahLst/>
              <a:cxnLst>
                <a:cxn ang="3cd4">
                  <a:pos x="hc" y="t"/>
                </a:cxn>
                <a:cxn ang="0">
                  <a:pos x="r" y="vc"/>
                </a:cxn>
                <a:cxn ang="cd4">
                  <a:pos x="hc" y="b"/>
                </a:cxn>
                <a:cxn ang="cd2">
                  <a:pos x="l" y="vc"/>
                </a:cxn>
                <a:cxn ang="f40">
                  <a:pos x="f65" y="f66"/>
                </a:cxn>
                <a:cxn ang="f40">
                  <a:pos x="f67" y="f68"/>
                </a:cxn>
                <a:cxn ang="f40">
                  <a:pos x="f69" y="f70"/>
                </a:cxn>
                <a:cxn ang="f40">
                  <a:pos x="f71" y="f72"/>
                </a:cxn>
                <a:cxn ang="f40">
                  <a:pos x="f65" y="f66"/>
                </a:cxn>
              </a:cxnLst>
              <a:rect l="f61" t="f64" r="f62" b="f63"/>
              <a:pathLst>
                <a:path w="294" h="293">
                  <a:moveTo>
                    <a:pt x="f7" y="f8"/>
                  </a:moveTo>
                  <a:cubicBezTo>
                    <a:pt x="f6" y="f9"/>
                    <a:pt x="f10" y="f11"/>
                    <a:pt x="f12" y="f11"/>
                  </a:cubicBezTo>
                  <a:cubicBezTo>
                    <a:pt x="f13" y="f7"/>
                    <a:pt x="f14" y="f15"/>
                    <a:pt x="f16" y="f17"/>
                  </a:cubicBezTo>
                  <a:cubicBezTo>
                    <a:pt x="f5" y="f18"/>
                    <a:pt x="f18" y="f5"/>
                    <a:pt x="f17" y="f5"/>
                  </a:cubicBezTo>
                  <a:cubicBezTo>
                    <a:pt x="f15" y="f5"/>
                    <a:pt x="f7" y="f19"/>
                    <a:pt x="f7" y="f8"/>
                  </a:cubicBezTo>
                  <a:close/>
                </a:path>
              </a:pathLst>
            </a:custGeom>
            <a:solidFill>
              <a:srgbClr val="C59B6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1">
              <a:extLst>
                <a:ext uri="{FF2B5EF4-FFF2-40B4-BE49-F238E27FC236}">
                  <a16:creationId xmlns:a16="http://schemas.microsoft.com/office/drawing/2014/main" id="{E38B1AFC-57DF-F4FC-FCA9-821757EB85E3}"/>
                </a:ext>
              </a:extLst>
            </p:cNvPr>
            <p:cNvSpPr/>
            <p:nvPr/>
          </p:nvSpPr>
          <p:spPr>
            <a:xfrm>
              <a:off x="7398117" y="2867841"/>
              <a:ext cx="674690" cy="676271"/>
            </a:xfrm>
            <a:custGeom>
              <a:avLst/>
              <a:gdLst>
                <a:gd name="f0" fmla="val 10800000"/>
                <a:gd name="f1" fmla="val 5400000"/>
                <a:gd name="f2" fmla="val 180"/>
                <a:gd name="f3" fmla="val w"/>
                <a:gd name="f4" fmla="val h"/>
                <a:gd name="f5" fmla="val 0"/>
                <a:gd name="f6" fmla="val 298"/>
                <a:gd name="f7" fmla="val 299"/>
                <a:gd name="f8" fmla="val 148"/>
                <a:gd name="f9" fmla="val 292"/>
                <a:gd name="f10" fmla="val 74"/>
                <a:gd name="f11" fmla="val 227"/>
                <a:gd name="f12" fmla="val 2"/>
                <a:gd name="f13" fmla="val 145"/>
                <a:gd name="f14" fmla="val 3"/>
                <a:gd name="f15" fmla="val 64"/>
                <a:gd name="f16" fmla="val 68"/>
                <a:gd name="f17" fmla="val 149"/>
                <a:gd name="f18" fmla="val 1"/>
                <a:gd name="f19" fmla="val 235"/>
                <a:gd name="f20" fmla="val 291"/>
                <a:gd name="f21" fmla="val 65"/>
                <a:gd name="f22" fmla="val 294"/>
                <a:gd name="f23" fmla="val 146"/>
                <a:gd name="f24" fmla="val 217"/>
                <a:gd name="f25" fmla="val 233"/>
                <a:gd name="f26" fmla="+- 0 0 -90"/>
                <a:gd name="f27" fmla="*/ f3 1 298"/>
                <a:gd name="f28" fmla="*/ f4 1 299"/>
                <a:gd name="f29" fmla="val f5"/>
                <a:gd name="f30" fmla="val f6"/>
                <a:gd name="f31" fmla="val f7"/>
                <a:gd name="f32" fmla="*/ f26 f0 1"/>
                <a:gd name="f33" fmla="+- f31 0 f29"/>
                <a:gd name="f34" fmla="+- f30 0 f29"/>
                <a:gd name="f35" fmla="*/ f32 1 f2"/>
                <a:gd name="f36" fmla="*/ f34 1 298"/>
                <a:gd name="f37" fmla="*/ f33 1 299"/>
                <a:gd name="f38" fmla="*/ 148 f34 1"/>
                <a:gd name="f39" fmla="*/ 292 f33 1"/>
                <a:gd name="f40" fmla="*/ 2 f34 1"/>
                <a:gd name="f41" fmla="*/ 145 f33 1"/>
                <a:gd name="f42" fmla="*/ 149 f34 1"/>
                <a:gd name="f43" fmla="*/ 1 f33 1"/>
                <a:gd name="f44" fmla="*/ 294 f34 1"/>
                <a:gd name="f45" fmla="*/ 146 f33 1"/>
                <a:gd name="f46" fmla="+- f35 0 f1"/>
                <a:gd name="f47" fmla="*/ f38 1 298"/>
                <a:gd name="f48" fmla="*/ f39 1 299"/>
                <a:gd name="f49" fmla="*/ f40 1 298"/>
                <a:gd name="f50" fmla="*/ f41 1 299"/>
                <a:gd name="f51" fmla="*/ f42 1 298"/>
                <a:gd name="f52" fmla="*/ f43 1 299"/>
                <a:gd name="f53" fmla="*/ f44 1 298"/>
                <a:gd name="f54" fmla="*/ f45 1 299"/>
                <a:gd name="f55" fmla="*/ 0 1 f36"/>
                <a:gd name="f56" fmla="*/ f30 1 f36"/>
                <a:gd name="f57" fmla="*/ 0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4"/>
                </a:cxn>
                <a:cxn ang="f46">
                  <a:pos x="f75" y="f76"/>
                </a:cxn>
                <a:cxn ang="f46">
                  <a:pos x="f77" y="f78"/>
                </a:cxn>
                <a:cxn ang="f46">
                  <a:pos x="f71" y="f72"/>
                </a:cxn>
              </a:cxnLst>
              <a:rect l="f67" t="f70" r="f68" b="f69"/>
              <a:pathLst>
                <a:path w="298" h="299">
                  <a:moveTo>
                    <a:pt x="f8" y="f9"/>
                  </a:moveTo>
                  <a:cubicBezTo>
                    <a:pt x="f10" y="f7"/>
                    <a:pt x="f5" y="f11"/>
                    <a:pt x="f12" y="f13"/>
                  </a:cubicBezTo>
                  <a:cubicBezTo>
                    <a:pt x="f14" y="f15"/>
                    <a:pt x="f16" y="f5"/>
                    <a:pt x="f17" y="f18"/>
                  </a:cubicBezTo>
                  <a:cubicBezTo>
                    <a:pt x="f19" y="f12"/>
                    <a:pt x="f20" y="f21"/>
                    <a:pt x="f22" y="f23"/>
                  </a:cubicBezTo>
                  <a:cubicBezTo>
                    <a:pt x="f6" y="f24"/>
                    <a:pt x="f25" y="f7"/>
                    <a:pt x="f8" y="f9"/>
                  </a:cubicBezTo>
                  <a:close/>
                </a:path>
              </a:pathLst>
            </a:custGeom>
            <a:solidFill>
              <a:srgbClr val="F6D89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22">
              <a:extLst>
                <a:ext uri="{FF2B5EF4-FFF2-40B4-BE49-F238E27FC236}">
                  <a16:creationId xmlns:a16="http://schemas.microsoft.com/office/drawing/2014/main" id="{CCEA25DF-6FA9-6E15-7664-FEAC2E66E2D1}"/>
                </a:ext>
              </a:extLst>
            </p:cNvPr>
            <p:cNvSpPr/>
            <p:nvPr/>
          </p:nvSpPr>
          <p:spPr>
            <a:xfrm>
              <a:off x="6428158" y="2878951"/>
              <a:ext cx="760415" cy="663570"/>
            </a:xfrm>
            <a:custGeom>
              <a:avLst/>
              <a:gdLst>
                <a:gd name="f0" fmla="val 10800000"/>
                <a:gd name="f1" fmla="val 5400000"/>
                <a:gd name="f2" fmla="val 180"/>
                <a:gd name="f3" fmla="val w"/>
                <a:gd name="f4" fmla="val h"/>
                <a:gd name="f5" fmla="val 0"/>
                <a:gd name="f6" fmla="val 336"/>
                <a:gd name="f7" fmla="val 293"/>
                <a:gd name="f8" fmla="val 241"/>
                <a:gd name="f9" fmla="val 19"/>
                <a:gd name="f10" fmla="val 335"/>
                <a:gd name="f11" fmla="val 77"/>
                <a:gd name="f12" fmla="val 208"/>
                <a:gd name="f13" fmla="val 242"/>
                <a:gd name="f14" fmla="val 267"/>
                <a:gd name="f15" fmla="val 205"/>
                <a:gd name="f16" fmla="val 282"/>
                <a:gd name="f17" fmla="val 168"/>
                <a:gd name="f18" fmla="val 128"/>
                <a:gd name="f19" fmla="val 283"/>
                <a:gd name="f20" fmla="val 105"/>
                <a:gd name="f21" fmla="val 279"/>
                <a:gd name="f22" fmla="val 85"/>
                <a:gd name="f23" fmla="val 268"/>
                <a:gd name="f24" fmla="val 68"/>
                <a:gd name="f25" fmla="val 251"/>
                <a:gd name="f26" fmla="val 51"/>
                <a:gd name="f27" fmla="val 233"/>
                <a:gd name="f28" fmla="val 41"/>
                <a:gd name="f29" fmla="val 211"/>
                <a:gd name="f30" fmla="val 28"/>
                <a:gd name="f31" fmla="val 191"/>
                <a:gd name="f32" fmla="val 110"/>
                <a:gd name="f33" fmla="val 47"/>
                <a:gd name="f34" fmla="val 22"/>
                <a:gd name="f35" fmla="val 3"/>
                <a:gd name="f36" fmla="val 140"/>
                <a:gd name="f37" fmla="val 151"/>
                <a:gd name="f38" fmla="val 161"/>
                <a:gd name="f39" fmla="val 11"/>
                <a:gd name="f40" fmla="val 172"/>
                <a:gd name="f41" fmla="val 21"/>
                <a:gd name="f42" fmla="val 185"/>
                <a:gd name="f43" fmla="val 24"/>
                <a:gd name="f44" fmla="val 199"/>
                <a:gd name="f45" fmla="val 16"/>
                <a:gd name="f46" fmla="val 214"/>
                <a:gd name="f47" fmla="val 7"/>
                <a:gd name="f48" fmla="val 227"/>
                <a:gd name="f49" fmla="val 14"/>
                <a:gd name="f50" fmla="+- 0 0 -90"/>
                <a:gd name="f51" fmla="*/ f3 1 336"/>
                <a:gd name="f52" fmla="*/ f4 1 293"/>
                <a:gd name="f53" fmla="val f5"/>
                <a:gd name="f54" fmla="val f6"/>
                <a:gd name="f55" fmla="val f7"/>
                <a:gd name="f56" fmla="*/ f50 f0 1"/>
                <a:gd name="f57" fmla="+- f55 0 f53"/>
                <a:gd name="f58" fmla="+- f54 0 f53"/>
                <a:gd name="f59" fmla="*/ f56 1 f2"/>
                <a:gd name="f60" fmla="*/ f58 1 336"/>
                <a:gd name="f61" fmla="*/ f57 1 293"/>
                <a:gd name="f62" fmla="*/ 241 f58 1"/>
                <a:gd name="f63" fmla="*/ 19 f57 1"/>
                <a:gd name="f64" fmla="*/ 242 f58 1"/>
                <a:gd name="f65" fmla="*/ 267 f57 1"/>
                <a:gd name="f66" fmla="*/ 128 f58 1"/>
                <a:gd name="f67" fmla="*/ 283 f57 1"/>
                <a:gd name="f68" fmla="*/ 68 f58 1"/>
                <a:gd name="f69" fmla="*/ 251 f57 1"/>
                <a:gd name="f70" fmla="*/ 28 f58 1"/>
                <a:gd name="f71" fmla="*/ 191 f57 1"/>
                <a:gd name="f72" fmla="*/ 3 f57 1"/>
                <a:gd name="f73" fmla="*/ 161 f58 1"/>
                <a:gd name="f74" fmla="*/ 11 f57 1"/>
                <a:gd name="f75" fmla="*/ 199 f58 1"/>
                <a:gd name="f76" fmla="*/ 16 f57 1"/>
                <a:gd name="f77" fmla="+- f59 0 f1"/>
                <a:gd name="f78" fmla="*/ f62 1 336"/>
                <a:gd name="f79" fmla="*/ f63 1 293"/>
                <a:gd name="f80" fmla="*/ f64 1 336"/>
                <a:gd name="f81" fmla="*/ f65 1 293"/>
                <a:gd name="f82" fmla="*/ f66 1 336"/>
                <a:gd name="f83" fmla="*/ f67 1 293"/>
                <a:gd name="f84" fmla="*/ f68 1 336"/>
                <a:gd name="f85" fmla="*/ f69 1 293"/>
                <a:gd name="f86" fmla="*/ f70 1 336"/>
                <a:gd name="f87" fmla="*/ f71 1 293"/>
                <a:gd name="f88" fmla="*/ f72 1 293"/>
                <a:gd name="f89" fmla="*/ f73 1 336"/>
                <a:gd name="f90" fmla="*/ f74 1 293"/>
                <a:gd name="f91" fmla="*/ f75 1 336"/>
                <a:gd name="f92" fmla="*/ f76 1 293"/>
                <a:gd name="f93" fmla="*/ 0 1 f60"/>
                <a:gd name="f94" fmla="*/ f54 1 f60"/>
                <a:gd name="f95" fmla="*/ 0 1 f61"/>
                <a:gd name="f96" fmla="*/ f55 1 f61"/>
                <a:gd name="f97" fmla="*/ f78 1 f60"/>
                <a:gd name="f98" fmla="*/ f79 1 f61"/>
                <a:gd name="f99" fmla="*/ f80 1 f60"/>
                <a:gd name="f100" fmla="*/ f81 1 f61"/>
                <a:gd name="f101" fmla="*/ f82 1 f60"/>
                <a:gd name="f102" fmla="*/ f83 1 f61"/>
                <a:gd name="f103" fmla="*/ f84 1 f60"/>
                <a:gd name="f104" fmla="*/ f85 1 f61"/>
                <a:gd name="f105" fmla="*/ f86 1 f60"/>
                <a:gd name="f106" fmla="*/ f87 1 f61"/>
                <a:gd name="f107" fmla="*/ f88 1 f61"/>
                <a:gd name="f108" fmla="*/ f89 1 f60"/>
                <a:gd name="f109" fmla="*/ f90 1 f61"/>
                <a:gd name="f110" fmla="*/ f91 1 f60"/>
                <a:gd name="f111" fmla="*/ f92 1 f61"/>
                <a:gd name="f112" fmla="*/ f93 f51 1"/>
                <a:gd name="f113" fmla="*/ f94 f51 1"/>
                <a:gd name="f114" fmla="*/ f96 f52 1"/>
                <a:gd name="f115" fmla="*/ f95 f52 1"/>
                <a:gd name="f116" fmla="*/ f97 f51 1"/>
                <a:gd name="f117" fmla="*/ f98 f52 1"/>
                <a:gd name="f118" fmla="*/ f99 f51 1"/>
                <a:gd name="f119" fmla="*/ f100 f52 1"/>
                <a:gd name="f120" fmla="*/ f101 f51 1"/>
                <a:gd name="f121" fmla="*/ f102 f52 1"/>
                <a:gd name="f122" fmla="*/ f103 f51 1"/>
                <a:gd name="f123" fmla="*/ f104 f52 1"/>
                <a:gd name="f124" fmla="*/ f105 f51 1"/>
                <a:gd name="f125" fmla="*/ f106 f52 1"/>
                <a:gd name="f126" fmla="*/ f107 f52 1"/>
                <a:gd name="f127" fmla="*/ f108 f51 1"/>
                <a:gd name="f128" fmla="*/ f109 f52 1"/>
                <a:gd name="f129" fmla="*/ f110 f51 1"/>
                <a:gd name="f130" fmla="*/ f111 f52 1"/>
              </a:gdLst>
              <a:ahLst/>
              <a:cxnLst>
                <a:cxn ang="3cd4">
                  <a:pos x="hc" y="t"/>
                </a:cxn>
                <a:cxn ang="0">
                  <a:pos x="r" y="vc"/>
                </a:cxn>
                <a:cxn ang="cd4">
                  <a:pos x="hc" y="b"/>
                </a:cxn>
                <a:cxn ang="cd2">
                  <a:pos x="l" y="vc"/>
                </a:cxn>
                <a:cxn ang="f77">
                  <a:pos x="f116" y="f117"/>
                </a:cxn>
                <a:cxn ang="f77">
                  <a:pos x="f118" y="f119"/>
                </a:cxn>
                <a:cxn ang="f77">
                  <a:pos x="f120" y="f121"/>
                </a:cxn>
                <a:cxn ang="f77">
                  <a:pos x="f122" y="f123"/>
                </a:cxn>
                <a:cxn ang="f77">
                  <a:pos x="f124" y="f125"/>
                </a:cxn>
                <a:cxn ang="f77">
                  <a:pos x="f120" y="f126"/>
                </a:cxn>
                <a:cxn ang="f77">
                  <a:pos x="f127" y="f128"/>
                </a:cxn>
                <a:cxn ang="f77">
                  <a:pos x="f129" y="f130"/>
                </a:cxn>
                <a:cxn ang="f77">
                  <a:pos x="f116" y="f117"/>
                </a:cxn>
              </a:cxnLst>
              <a:rect l="f112" t="f115" r="f113" b="f114"/>
              <a:pathLst>
                <a:path w="336" h="293">
                  <a:moveTo>
                    <a:pt x="f8" y="f9"/>
                  </a:moveTo>
                  <a:cubicBezTo>
                    <a:pt x="f10" y="f11"/>
                    <a:pt x="f6" y="f12"/>
                    <a:pt x="f13" y="f14"/>
                  </a:cubicBezTo>
                  <a:cubicBezTo>
                    <a:pt x="f15" y="f16"/>
                    <a:pt x="f17" y="f7"/>
                    <a:pt x="f18" y="f19"/>
                  </a:cubicBezTo>
                  <a:cubicBezTo>
                    <a:pt x="f20" y="f21"/>
                    <a:pt x="f22" y="f23"/>
                    <a:pt x="f24" y="f25"/>
                  </a:cubicBezTo>
                  <a:cubicBezTo>
                    <a:pt x="f26" y="f27"/>
                    <a:pt x="f28" y="f29"/>
                    <a:pt x="f30" y="f31"/>
                  </a:cubicBezTo>
                  <a:cubicBezTo>
                    <a:pt x="f5" y="f32"/>
                    <a:pt x="f33" y="f34"/>
                    <a:pt x="f18" y="f35"/>
                  </a:cubicBezTo>
                  <a:cubicBezTo>
                    <a:pt x="f36" y="f5"/>
                    <a:pt x="f37" y="f35"/>
                    <a:pt x="f38" y="f39"/>
                  </a:cubicBezTo>
                  <a:cubicBezTo>
                    <a:pt x="f40" y="f41"/>
                    <a:pt x="f42" y="f43"/>
                    <a:pt x="f44" y="f45"/>
                  </a:cubicBezTo>
                  <a:cubicBezTo>
                    <a:pt x="f46" y="f47"/>
                    <a:pt x="f48" y="f49"/>
                    <a:pt x="f8" y="f9"/>
                  </a:cubicBezTo>
                  <a:close/>
                </a:path>
              </a:pathLst>
            </a:custGeom>
            <a:solidFill>
              <a:srgbClr val="2F368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23">
              <a:extLst>
                <a:ext uri="{FF2B5EF4-FFF2-40B4-BE49-F238E27FC236}">
                  <a16:creationId xmlns:a16="http://schemas.microsoft.com/office/drawing/2014/main" id="{2209ACB4-F058-FC88-5F47-259222FFC2FC}"/>
                </a:ext>
              </a:extLst>
            </p:cNvPr>
            <p:cNvSpPr/>
            <p:nvPr/>
          </p:nvSpPr>
          <p:spPr>
            <a:xfrm>
              <a:off x="6717081" y="2858313"/>
              <a:ext cx="255583" cy="90489"/>
            </a:xfrm>
            <a:custGeom>
              <a:avLst/>
              <a:gdLst>
                <a:gd name="f0" fmla="val 10800000"/>
                <a:gd name="f1" fmla="val 5400000"/>
                <a:gd name="f2" fmla="val 180"/>
                <a:gd name="f3" fmla="val w"/>
                <a:gd name="f4" fmla="val h"/>
                <a:gd name="f5" fmla="val 0"/>
                <a:gd name="f6" fmla="val 113"/>
                <a:gd name="f7" fmla="val 40"/>
                <a:gd name="f8" fmla="val 28"/>
                <a:gd name="f9" fmla="val 96"/>
                <a:gd name="f10" fmla="val 23"/>
                <a:gd name="f11" fmla="val 80"/>
                <a:gd name="f12" fmla="val 64"/>
                <a:gd name="f13" fmla="val 33"/>
                <a:gd name="f14" fmla="val 54"/>
                <a:gd name="f15" fmla="val 44"/>
                <a:gd name="f16" fmla="val 35"/>
                <a:gd name="f17" fmla="val 24"/>
                <a:gd name="f18" fmla="val 21"/>
                <a:gd name="f19" fmla="val 14"/>
                <a:gd name="f20" fmla="val 12"/>
                <a:gd name="f21" fmla="val 78"/>
                <a:gd name="f22" fmla="val 5"/>
                <a:gd name="f23" fmla="+- 0 0 -90"/>
                <a:gd name="f24" fmla="*/ f3 1 113"/>
                <a:gd name="f25" fmla="*/ f4 1 40"/>
                <a:gd name="f26" fmla="val f5"/>
                <a:gd name="f27" fmla="val f6"/>
                <a:gd name="f28" fmla="val f7"/>
                <a:gd name="f29" fmla="*/ f23 f0 1"/>
                <a:gd name="f30" fmla="+- f28 0 f26"/>
                <a:gd name="f31" fmla="+- f27 0 f26"/>
                <a:gd name="f32" fmla="*/ f29 1 f2"/>
                <a:gd name="f33" fmla="*/ f31 1 113"/>
                <a:gd name="f34" fmla="*/ f30 1 40"/>
                <a:gd name="f35" fmla="*/ 113 f31 1"/>
                <a:gd name="f36" fmla="*/ 28 f30 1"/>
                <a:gd name="f37" fmla="*/ 64 f31 1"/>
                <a:gd name="f38" fmla="*/ 33 f30 1"/>
                <a:gd name="f39" fmla="*/ 35 f31 1"/>
                <a:gd name="f40" fmla="*/ 0 f31 1"/>
                <a:gd name="f41" fmla="*/ 12 f30 1"/>
                <a:gd name="f42" fmla="+- f32 0 f1"/>
                <a:gd name="f43" fmla="*/ f35 1 113"/>
                <a:gd name="f44" fmla="*/ f36 1 40"/>
                <a:gd name="f45" fmla="*/ f37 1 113"/>
                <a:gd name="f46" fmla="*/ f38 1 40"/>
                <a:gd name="f47" fmla="*/ f39 1 113"/>
                <a:gd name="f48" fmla="*/ f40 1 113"/>
                <a:gd name="f49" fmla="*/ f41 1 40"/>
                <a:gd name="f50" fmla="*/ 0 1 f33"/>
                <a:gd name="f51" fmla="*/ f27 1 f33"/>
                <a:gd name="f52" fmla="*/ 0 1 f34"/>
                <a:gd name="f53" fmla="*/ f28 1 f34"/>
                <a:gd name="f54" fmla="*/ f43 1 f33"/>
                <a:gd name="f55" fmla="*/ f44 1 f34"/>
                <a:gd name="f56" fmla="*/ f45 1 f33"/>
                <a:gd name="f57" fmla="*/ f46 1 f34"/>
                <a:gd name="f58" fmla="*/ f47 1 f33"/>
                <a:gd name="f59" fmla="*/ f48 1 f33"/>
                <a:gd name="f60" fmla="*/ f49 1 f34"/>
                <a:gd name="f61" fmla="*/ f50 f24 1"/>
                <a:gd name="f62" fmla="*/ f51 f24 1"/>
                <a:gd name="f63" fmla="*/ f53 f25 1"/>
                <a:gd name="f64" fmla="*/ f52 f25 1"/>
                <a:gd name="f65" fmla="*/ f54 f24 1"/>
                <a:gd name="f66" fmla="*/ f55 f25 1"/>
                <a:gd name="f67" fmla="*/ f56 f24 1"/>
                <a:gd name="f68" fmla="*/ f57 f25 1"/>
                <a:gd name="f69" fmla="*/ f58 f24 1"/>
                <a:gd name="f70" fmla="*/ f59 f24 1"/>
                <a:gd name="f71" fmla="*/ f60 f25 1"/>
              </a:gdLst>
              <a:ahLst/>
              <a:cxnLst>
                <a:cxn ang="3cd4">
                  <a:pos x="hc" y="t"/>
                </a:cxn>
                <a:cxn ang="0">
                  <a:pos x="r" y="vc"/>
                </a:cxn>
                <a:cxn ang="cd4">
                  <a:pos x="hc" y="b"/>
                </a:cxn>
                <a:cxn ang="cd2">
                  <a:pos x="l" y="vc"/>
                </a:cxn>
                <a:cxn ang="f42">
                  <a:pos x="f65" y="f66"/>
                </a:cxn>
                <a:cxn ang="f42">
                  <a:pos x="f67" y="f68"/>
                </a:cxn>
                <a:cxn ang="f42">
                  <a:pos x="f69" y="f66"/>
                </a:cxn>
                <a:cxn ang="f42">
                  <a:pos x="f70" y="f71"/>
                </a:cxn>
                <a:cxn ang="f42">
                  <a:pos x="f65" y="f66"/>
                </a:cxn>
              </a:cxnLst>
              <a:rect l="f61" t="f64" r="f62" b="f63"/>
              <a:pathLst>
                <a:path w="113" h="40">
                  <a:moveTo>
                    <a:pt x="f6" y="f8"/>
                  </a:moveTo>
                  <a:cubicBezTo>
                    <a:pt x="f9" y="f10"/>
                    <a:pt x="f11" y="f10"/>
                    <a:pt x="f12" y="f13"/>
                  </a:cubicBezTo>
                  <a:cubicBezTo>
                    <a:pt x="f14" y="f7"/>
                    <a:pt x="f15" y="f16"/>
                    <a:pt x="f16" y="f8"/>
                  </a:cubicBezTo>
                  <a:cubicBezTo>
                    <a:pt x="f17" y="f18"/>
                    <a:pt x="f19" y="f20"/>
                    <a:pt x="f5" y="f20"/>
                  </a:cubicBezTo>
                  <a:cubicBezTo>
                    <a:pt x="f7" y="f5"/>
                    <a:pt x="f21" y="f22"/>
                    <a:pt x="f6" y="f8"/>
                  </a:cubicBezTo>
                  <a:close/>
                </a:path>
              </a:pathLst>
            </a:custGeom>
            <a:solidFill>
              <a:srgbClr val="43468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24">
              <a:extLst>
                <a:ext uri="{FF2B5EF4-FFF2-40B4-BE49-F238E27FC236}">
                  <a16:creationId xmlns:a16="http://schemas.microsoft.com/office/drawing/2014/main" id="{21386348-DD14-E68C-31A7-3AE184093657}"/>
                </a:ext>
              </a:extLst>
            </p:cNvPr>
            <p:cNvSpPr/>
            <p:nvPr/>
          </p:nvSpPr>
          <p:spPr>
            <a:xfrm>
              <a:off x="6717081" y="3483790"/>
              <a:ext cx="258766" cy="65086"/>
            </a:xfrm>
            <a:custGeom>
              <a:avLst/>
              <a:gdLst>
                <a:gd name="f0" fmla="val 10800000"/>
                <a:gd name="f1" fmla="val 5400000"/>
                <a:gd name="f2" fmla="val 180"/>
                <a:gd name="f3" fmla="val w"/>
                <a:gd name="f4" fmla="val h"/>
                <a:gd name="f5" fmla="val 0"/>
                <a:gd name="f6" fmla="val 114"/>
                <a:gd name="f7" fmla="val 29"/>
                <a:gd name="f8" fmla="val 16"/>
                <a:gd name="f9" fmla="val 39"/>
                <a:gd name="f10" fmla="val 21"/>
                <a:gd name="f11" fmla="val 76"/>
                <a:gd name="f12" fmla="val 8"/>
                <a:gd name="f13" fmla="val 79"/>
                <a:gd name="f14" fmla="val 23"/>
                <a:gd name="f15" fmla="val 41"/>
                <a:gd name="f16" fmla="+- 0 0 -90"/>
                <a:gd name="f17" fmla="*/ f3 1 114"/>
                <a:gd name="f18" fmla="*/ f4 1 29"/>
                <a:gd name="f19" fmla="val f5"/>
                <a:gd name="f20" fmla="val f6"/>
                <a:gd name="f21" fmla="val f7"/>
                <a:gd name="f22" fmla="*/ f16 f0 1"/>
                <a:gd name="f23" fmla="+- f21 0 f19"/>
                <a:gd name="f24" fmla="+- f20 0 f19"/>
                <a:gd name="f25" fmla="*/ f22 1 f2"/>
                <a:gd name="f26" fmla="*/ f24 1 114"/>
                <a:gd name="f27" fmla="*/ f23 1 29"/>
                <a:gd name="f28" fmla="*/ 0 f24 1"/>
                <a:gd name="f29" fmla="*/ 16 f23 1"/>
                <a:gd name="f30" fmla="*/ 114 f24 1"/>
                <a:gd name="f31" fmla="*/ 0 f23 1"/>
                <a:gd name="f32" fmla="+- f25 0 f1"/>
                <a:gd name="f33" fmla="*/ f28 1 114"/>
                <a:gd name="f34" fmla="*/ f29 1 29"/>
                <a:gd name="f35" fmla="*/ f30 1 114"/>
                <a:gd name="f36" fmla="*/ f31 1 29"/>
                <a:gd name="f37" fmla="*/ 0 1 f26"/>
                <a:gd name="f38" fmla="*/ f20 1 f26"/>
                <a:gd name="f39" fmla="*/ 0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2"/>
                </a:cxn>
                <a:cxn ang="f32">
                  <a:pos x="f49" y="f50"/>
                </a:cxn>
              </a:cxnLst>
              <a:rect l="f45" t="f48" r="f46" b="f47"/>
              <a:pathLst>
                <a:path w="114" h="29">
                  <a:moveTo>
                    <a:pt x="f5" y="f8"/>
                  </a:moveTo>
                  <a:cubicBezTo>
                    <a:pt x="f9" y="f10"/>
                    <a:pt x="f11" y="f12"/>
                    <a:pt x="f6" y="f5"/>
                  </a:cubicBezTo>
                  <a:cubicBezTo>
                    <a:pt x="f13" y="f14"/>
                    <a:pt x="f15" y="f7"/>
                    <a:pt x="f5" y="f8"/>
                  </a:cubicBezTo>
                  <a:close/>
                </a:path>
              </a:pathLst>
            </a:custGeom>
            <a:solidFill>
              <a:srgbClr val="3D3C7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25">
              <a:extLst>
                <a:ext uri="{FF2B5EF4-FFF2-40B4-BE49-F238E27FC236}">
                  <a16:creationId xmlns:a16="http://schemas.microsoft.com/office/drawing/2014/main" id="{D2E80C59-EC6C-1ED5-3E86-C2F6C4E74568}"/>
                </a:ext>
              </a:extLst>
            </p:cNvPr>
            <p:cNvSpPr/>
            <p:nvPr/>
          </p:nvSpPr>
          <p:spPr>
            <a:xfrm>
              <a:off x="6491654" y="3299639"/>
              <a:ext cx="90489" cy="147639"/>
            </a:xfrm>
            <a:custGeom>
              <a:avLst/>
              <a:gdLst>
                <a:gd name="f0" fmla="val 10800000"/>
                <a:gd name="f1" fmla="val 5400000"/>
                <a:gd name="f2" fmla="val 180"/>
                <a:gd name="f3" fmla="val w"/>
                <a:gd name="f4" fmla="val h"/>
                <a:gd name="f5" fmla="val 0"/>
                <a:gd name="f6" fmla="val 40"/>
                <a:gd name="f7" fmla="val 65"/>
                <a:gd name="f8" fmla="val 5"/>
                <a:gd name="f9" fmla="val 1"/>
                <a:gd name="f10" fmla="val 3"/>
                <a:gd name="f11" fmla="val 2"/>
                <a:gd name="f12" fmla="val 12"/>
                <a:gd name="f13" fmla="val 24"/>
                <a:gd name="f14" fmla="val 28"/>
                <a:gd name="f15" fmla="val 43"/>
                <a:gd name="f16" fmla="val 20"/>
                <a:gd name="f17" fmla="val 50"/>
                <a:gd name="f18" fmla="val 8"/>
                <a:gd name="f19" fmla="val 29"/>
                <a:gd name="f20" fmla="+- 0 0 -90"/>
                <a:gd name="f21" fmla="*/ f3 1 40"/>
                <a:gd name="f22" fmla="*/ f4 1 65"/>
                <a:gd name="f23" fmla="val f5"/>
                <a:gd name="f24" fmla="val f6"/>
                <a:gd name="f25" fmla="val f7"/>
                <a:gd name="f26" fmla="*/ f20 f0 1"/>
                <a:gd name="f27" fmla="+- f25 0 f23"/>
                <a:gd name="f28" fmla="+- f24 0 f23"/>
                <a:gd name="f29" fmla="*/ f26 1 f2"/>
                <a:gd name="f30" fmla="*/ f28 1 40"/>
                <a:gd name="f31" fmla="*/ f27 1 65"/>
                <a:gd name="f32" fmla="*/ 0 f28 1"/>
                <a:gd name="f33" fmla="*/ 5 f27 1"/>
                <a:gd name="f34" fmla="*/ 3 f28 1"/>
                <a:gd name="f35" fmla="*/ 0 f27 1"/>
                <a:gd name="f36" fmla="*/ 40 f28 1"/>
                <a:gd name="f37" fmla="*/ 65 f27 1"/>
                <a:gd name="f38" fmla="+- f29 0 f1"/>
                <a:gd name="f39" fmla="*/ f32 1 40"/>
                <a:gd name="f40" fmla="*/ f33 1 65"/>
                <a:gd name="f41" fmla="*/ f34 1 40"/>
                <a:gd name="f42" fmla="*/ f35 1 65"/>
                <a:gd name="f43" fmla="*/ f36 1 40"/>
                <a:gd name="f44" fmla="*/ f37 1 65"/>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40" h="65">
                  <a:moveTo>
                    <a:pt x="f5" y="f8"/>
                  </a:moveTo>
                  <a:cubicBezTo>
                    <a:pt x="f9" y="f10"/>
                    <a:pt x="f11" y="f11"/>
                    <a:pt x="f10" y="f5"/>
                  </a:cubicBezTo>
                  <a:cubicBezTo>
                    <a:pt x="f12" y="f13"/>
                    <a:pt x="f14" y="f15"/>
                    <a:pt x="f6" y="f7"/>
                  </a:cubicBezTo>
                  <a:cubicBezTo>
                    <a:pt x="f16" y="f17"/>
                    <a:pt x="f18" y="f19"/>
                    <a:pt x="f5" y="f8"/>
                  </a:cubicBezTo>
                  <a:close/>
                </a:path>
              </a:pathLst>
            </a:custGeom>
            <a:solidFill>
              <a:srgbClr val="3A3A7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26">
              <a:extLst>
                <a:ext uri="{FF2B5EF4-FFF2-40B4-BE49-F238E27FC236}">
                  <a16:creationId xmlns:a16="http://schemas.microsoft.com/office/drawing/2014/main" id="{91F0FC94-FD0F-6DBE-6A97-DF076B2ADC22}"/>
                </a:ext>
              </a:extLst>
            </p:cNvPr>
            <p:cNvSpPr/>
            <p:nvPr/>
          </p:nvSpPr>
          <p:spPr>
            <a:xfrm>
              <a:off x="8117256" y="3791760"/>
              <a:ext cx="195260" cy="292095"/>
            </a:xfrm>
            <a:custGeom>
              <a:avLst/>
              <a:gdLst>
                <a:gd name="f0" fmla="val 10800000"/>
                <a:gd name="f1" fmla="val 5400000"/>
                <a:gd name="f2" fmla="val 180"/>
                <a:gd name="f3" fmla="val w"/>
                <a:gd name="f4" fmla="val h"/>
                <a:gd name="f5" fmla="val 0"/>
                <a:gd name="f6" fmla="val 86"/>
                <a:gd name="f7" fmla="val 129"/>
                <a:gd name="f8" fmla="val 18"/>
                <a:gd name="f9" fmla="val 56"/>
                <a:gd name="f10" fmla="val 33"/>
                <a:gd name="f11" fmla="val 38"/>
                <a:gd name="f12" fmla="val 45"/>
                <a:gd name="f13" fmla="val 24"/>
                <a:gd name="f14" fmla="val 11"/>
                <a:gd name="f15" fmla="val 60"/>
                <a:gd name="f16" fmla="val 5"/>
                <a:gd name="f17" fmla="val 64"/>
                <a:gd name="f18" fmla="val 70"/>
                <a:gd name="f19" fmla="val 77"/>
                <a:gd name="f20" fmla="val 10"/>
                <a:gd name="f21" fmla="val 71"/>
                <a:gd name="f22" fmla="val 16"/>
                <a:gd name="f23" fmla="val 67"/>
                <a:gd name="f24" fmla="val 20"/>
                <a:gd name="f25" fmla="val 57"/>
                <a:gd name="f26" fmla="val 65"/>
                <a:gd name="f27" fmla="val 94"/>
                <a:gd name="f28" fmla="val 102"/>
                <a:gd name="f29" fmla="val 112"/>
                <a:gd name="f30" fmla="val 119"/>
                <a:gd name="f31" fmla="val 61"/>
                <a:gd name="f32" fmla="val 109"/>
                <a:gd name="f33" fmla="val 54"/>
                <a:gd name="f34" fmla="val 47"/>
                <a:gd name="f35" fmla="val 95"/>
                <a:gd name="f36" fmla="val 42"/>
                <a:gd name="f37" fmla="val 85"/>
                <a:gd name="f38" fmla="val 36"/>
                <a:gd name="f39" fmla="val 76"/>
                <a:gd name="f40" fmla="val 72"/>
                <a:gd name="f41" fmla="val 32"/>
                <a:gd name="f42" fmla="val 26"/>
                <a:gd name="f43" fmla="val 68"/>
                <a:gd name="f44" fmla="val 17"/>
                <a:gd name="f45" fmla="val 74"/>
                <a:gd name="f46" fmla="val 80"/>
                <a:gd name="f47" fmla="val 89"/>
                <a:gd name="f48" fmla="val 13"/>
                <a:gd name="f49" fmla="val 98"/>
                <a:gd name="f50" fmla="val 15"/>
                <a:gd name="f51" fmla="val 108"/>
                <a:gd name="f52" fmla="val 114"/>
                <a:gd name="f53" fmla="val 9"/>
                <a:gd name="f54" fmla="val 120"/>
                <a:gd name="f55" fmla="val 1"/>
                <a:gd name="f56" fmla="val 78"/>
                <a:gd name="f57" fmla="val 12"/>
                <a:gd name="f58" fmla="val 7"/>
                <a:gd name="f59" fmla="val 4"/>
                <a:gd name="f60" fmla="val 14"/>
                <a:gd name="f61" fmla="val 27"/>
                <a:gd name="f62" fmla="val 39"/>
                <a:gd name="f63" fmla="+- 0 0 -90"/>
                <a:gd name="f64" fmla="*/ f3 1 86"/>
                <a:gd name="f65" fmla="*/ f4 1 129"/>
                <a:gd name="f66" fmla="val f5"/>
                <a:gd name="f67" fmla="val f6"/>
                <a:gd name="f68" fmla="val f7"/>
                <a:gd name="f69" fmla="*/ f63 f0 1"/>
                <a:gd name="f70" fmla="+- f68 0 f66"/>
                <a:gd name="f71" fmla="+- f67 0 f66"/>
                <a:gd name="f72" fmla="*/ f69 1 f2"/>
                <a:gd name="f73" fmla="*/ f71 1 86"/>
                <a:gd name="f74" fmla="*/ f70 1 129"/>
                <a:gd name="f75" fmla="*/ 18 f71 1"/>
                <a:gd name="f76" fmla="*/ 56 f70 1"/>
                <a:gd name="f77" fmla="*/ 56 f71 1"/>
                <a:gd name="f78" fmla="*/ 11 f70 1"/>
                <a:gd name="f79" fmla="*/ 70 f71 1"/>
                <a:gd name="f80" fmla="*/ 5 f70 1"/>
                <a:gd name="f81" fmla="*/ 67 f71 1"/>
                <a:gd name="f82" fmla="*/ 20 f70 1"/>
                <a:gd name="f83" fmla="*/ 65 f71 1"/>
                <a:gd name="f84" fmla="*/ 94 f70 1"/>
                <a:gd name="f85" fmla="*/ 77 f71 1"/>
                <a:gd name="f86" fmla="*/ 119 f70 1"/>
                <a:gd name="f87" fmla="*/ 54 f71 1"/>
                <a:gd name="f88" fmla="*/ 102 f70 1"/>
                <a:gd name="f89" fmla="*/ 36 f71 1"/>
                <a:gd name="f90" fmla="*/ 76 f70 1"/>
                <a:gd name="f91" fmla="*/ 26 f71 1"/>
                <a:gd name="f92" fmla="*/ 68 f70 1"/>
                <a:gd name="f93" fmla="*/ 17 f71 1"/>
                <a:gd name="f94" fmla="*/ 80 f70 1"/>
                <a:gd name="f95" fmla="*/ 15 f71 1"/>
                <a:gd name="f96" fmla="*/ 108 f70 1"/>
                <a:gd name="f97" fmla="*/ 9 f71 1"/>
                <a:gd name="f98" fmla="*/ 120 f70 1"/>
                <a:gd name="f99" fmla="*/ 1 f71 1"/>
                <a:gd name="f100" fmla="*/ 109 f70 1"/>
                <a:gd name="f101" fmla="*/ 17 f70 1"/>
                <a:gd name="f102" fmla="*/ 7 f71 1"/>
                <a:gd name="f103" fmla="*/ 4 f70 1"/>
                <a:gd name="f104" fmla="*/ 14 f71 1"/>
                <a:gd name="f105" fmla="*/ 16 f70 1"/>
                <a:gd name="f106" fmla="+- f72 0 f1"/>
                <a:gd name="f107" fmla="*/ f75 1 86"/>
                <a:gd name="f108" fmla="*/ f76 1 129"/>
                <a:gd name="f109" fmla="*/ f77 1 86"/>
                <a:gd name="f110" fmla="*/ f78 1 129"/>
                <a:gd name="f111" fmla="*/ f79 1 86"/>
                <a:gd name="f112" fmla="*/ f80 1 129"/>
                <a:gd name="f113" fmla="*/ f81 1 86"/>
                <a:gd name="f114" fmla="*/ f82 1 129"/>
                <a:gd name="f115" fmla="*/ f83 1 86"/>
                <a:gd name="f116" fmla="*/ f84 1 129"/>
                <a:gd name="f117" fmla="*/ f85 1 86"/>
                <a:gd name="f118" fmla="*/ f86 1 129"/>
                <a:gd name="f119" fmla="*/ f87 1 86"/>
                <a:gd name="f120" fmla="*/ f88 1 129"/>
                <a:gd name="f121" fmla="*/ f89 1 86"/>
                <a:gd name="f122" fmla="*/ f90 1 129"/>
                <a:gd name="f123" fmla="*/ f91 1 86"/>
                <a:gd name="f124" fmla="*/ f92 1 129"/>
                <a:gd name="f125" fmla="*/ f93 1 86"/>
                <a:gd name="f126" fmla="*/ f94 1 129"/>
                <a:gd name="f127" fmla="*/ f95 1 86"/>
                <a:gd name="f128" fmla="*/ f96 1 129"/>
                <a:gd name="f129" fmla="*/ f97 1 86"/>
                <a:gd name="f130" fmla="*/ f98 1 129"/>
                <a:gd name="f131" fmla="*/ f99 1 86"/>
                <a:gd name="f132" fmla="*/ f100 1 129"/>
                <a:gd name="f133" fmla="*/ f101 1 129"/>
                <a:gd name="f134" fmla="*/ f102 1 86"/>
                <a:gd name="f135" fmla="*/ f103 1 129"/>
                <a:gd name="f136" fmla="*/ f104 1 86"/>
                <a:gd name="f137" fmla="*/ f105 1 129"/>
                <a:gd name="f138" fmla="*/ 0 1 f73"/>
                <a:gd name="f139" fmla="*/ f67 1 f73"/>
                <a:gd name="f140" fmla="*/ 0 1 f74"/>
                <a:gd name="f141" fmla="*/ f68 1 f74"/>
                <a:gd name="f142" fmla="*/ f107 1 f73"/>
                <a:gd name="f143" fmla="*/ f108 1 f74"/>
                <a:gd name="f144" fmla="*/ f109 1 f73"/>
                <a:gd name="f145" fmla="*/ f110 1 f74"/>
                <a:gd name="f146" fmla="*/ f111 1 f73"/>
                <a:gd name="f147" fmla="*/ f112 1 f74"/>
                <a:gd name="f148" fmla="*/ f113 1 f73"/>
                <a:gd name="f149" fmla="*/ f114 1 f74"/>
                <a:gd name="f150" fmla="*/ f115 1 f73"/>
                <a:gd name="f151" fmla="*/ f116 1 f74"/>
                <a:gd name="f152" fmla="*/ f117 1 f73"/>
                <a:gd name="f153" fmla="*/ f118 1 f74"/>
                <a:gd name="f154" fmla="*/ f119 1 f73"/>
                <a:gd name="f155" fmla="*/ f120 1 f74"/>
                <a:gd name="f156" fmla="*/ f121 1 f73"/>
                <a:gd name="f157" fmla="*/ f122 1 f74"/>
                <a:gd name="f158" fmla="*/ f123 1 f73"/>
                <a:gd name="f159" fmla="*/ f124 1 f74"/>
                <a:gd name="f160" fmla="*/ f125 1 f73"/>
                <a:gd name="f161" fmla="*/ f126 1 f74"/>
                <a:gd name="f162" fmla="*/ f127 1 f73"/>
                <a:gd name="f163" fmla="*/ f128 1 f74"/>
                <a:gd name="f164" fmla="*/ f129 1 f73"/>
                <a:gd name="f165" fmla="*/ f130 1 f74"/>
                <a:gd name="f166" fmla="*/ f131 1 f73"/>
                <a:gd name="f167" fmla="*/ f132 1 f74"/>
                <a:gd name="f168" fmla="*/ f133 1 f74"/>
                <a:gd name="f169" fmla="*/ f134 1 f73"/>
                <a:gd name="f170" fmla="*/ f135 1 f74"/>
                <a:gd name="f171" fmla="*/ f136 1 f73"/>
                <a:gd name="f172" fmla="*/ f137 1 f74"/>
                <a:gd name="f173" fmla="*/ f138 f64 1"/>
                <a:gd name="f174" fmla="*/ f139 f64 1"/>
                <a:gd name="f175" fmla="*/ f141 f65 1"/>
                <a:gd name="f176" fmla="*/ f140 f65 1"/>
                <a:gd name="f177" fmla="*/ f142 f64 1"/>
                <a:gd name="f178" fmla="*/ f143 f65 1"/>
                <a:gd name="f179" fmla="*/ f144 f64 1"/>
                <a:gd name="f180" fmla="*/ f145 f65 1"/>
                <a:gd name="f181" fmla="*/ f146 f64 1"/>
                <a:gd name="f182" fmla="*/ f147 f65 1"/>
                <a:gd name="f183" fmla="*/ f148 f64 1"/>
                <a:gd name="f184" fmla="*/ f149 f65 1"/>
                <a:gd name="f185" fmla="*/ f150 f64 1"/>
                <a:gd name="f186" fmla="*/ f151 f65 1"/>
                <a:gd name="f187" fmla="*/ f152 f64 1"/>
                <a:gd name="f188" fmla="*/ f153 f65 1"/>
                <a:gd name="f189" fmla="*/ f154 f64 1"/>
                <a:gd name="f190" fmla="*/ f155 f65 1"/>
                <a:gd name="f191" fmla="*/ f156 f64 1"/>
                <a:gd name="f192" fmla="*/ f157 f65 1"/>
                <a:gd name="f193" fmla="*/ f158 f64 1"/>
                <a:gd name="f194" fmla="*/ f159 f65 1"/>
                <a:gd name="f195" fmla="*/ f160 f64 1"/>
                <a:gd name="f196" fmla="*/ f161 f65 1"/>
                <a:gd name="f197" fmla="*/ f162 f64 1"/>
                <a:gd name="f198" fmla="*/ f163 f65 1"/>
                <a:gd name="f199" fmla="*/ f164 f64 1"/>
                <a:gd name="f200" fmla="*/ f165 f65 1"/>
                <a:gd name="f201" fmla="*/ f166 f64 1"/>
                <a:gd name="f202" fmla="*/ f167 f65 1"/>
                <a:gd name="f203" fmla="*/ f168 f65 1"/>
                <a:gd name="f204" fmla="*/ f169 f64 1"/>
                <a:gd name="f205" fmla="*/ f170 f65 1"/>
                <a:gd name="f206" fmla="*/ f171 f64 1"/>
                <a:gd name="f207" fmla="*/ f172 f65 1"/>
              </a:gdLst>
              <a:ahLst/>
              <a:cxnLst>
                <a:cxn ang="3cd4">
                  <a:pos x="hc" y="t"/>
                </a:cxn>
                <a:cxn ang="0">
                  <a:pos x="r" y="vc"/>
                </a:cxn>
                <a:cxn ang="cd4">
                  <a:pos x="hc" y="b"/>
                </a:cxn>
                <a:cxn ang="cd2">
                  <a:pos x="l" y="vc"/>
                </a:cxn>
                <a:cxn ang="f106">
                  <a:pos x="f177" y="f178"/>
                </a:cxn>
                <a:cxn ang="f106">
                  <a:pos x="f179" y="f180"/>
                </a:cxn>
                <a:cxn ang="f106">
                  <a:pos x="f181" y="f182"/>
                </a:cxn>
                <a:cxn ang="f106">
                  <a:pos x="f183" y="f184"/>
                </a:cxn>
                <a:cxn ang="f106">
                  <a:pos x="f185" y="f186"/>
                </a:cxn>
                <a:cxn ang="f106">
                  <a:pos x="f187" y="f188"/>
                </a:cxn>
                <a:cxn ang="f106">
                  <a:pos x="f189" y="f190"/>
                </a:cxn>
                <a:cxn ang="f106">
                  <a:pos x="f191" y="f192"/>
                </a:cxn>
                <a:cxn ang="f106">
                  <a:pos x="f193" y="f194"/>
                </a:cxn>
                <a:cxn ang="f106">
                  <a:pos x="f195" y="f196"/>
                </a:cxn>
                <a:cxn ang="f106">
                  <a:pos x="f197" y="f198"/>
                </a:cxn>
                <a:cxn ang="f106">
                  <a:pos x="f199" y="f200"/>
                </a:cxn>
                <a:cxn ang="f106">
                  <a:pos x="f201" y="f202"/>
                </a:cxn>
                <a:cxn ang="f106">
                  <a:pos x="f201" y="f203"/>
                </a:cxn>
                <a:cxn ang="f106">
                  <a:pos x="f204" y="f205"/>
                </a:cxn>
                <a:cxn ang="f106">
                  <a:pos x="f206" y="f207"/>
                </a:cxn>
                <a:cxn ang="f106">
                  <a:pos x="f177" y="f178"/>
                </a:cxn>
              </a:cxnLst>
              <a:rect l="f173" t="f176" r="f174" b="f175"/>
              <a:pathLst>
                <a:path w="86" h="129">
                  <a:moveTo>
                    <a:pt x="f8" y="f9"/>
                  </a:moveTo>
                  <a:cubicBezTo>
                    <a:pt x="f10" y="f11"/>
                    <a:pt x="f12" y="f13"/>
                    <a:pt x="f9" y="f14"/>
                  </a:cubicBezTo>
                  <a:cubicBezTo>
                    <a:pt x="f15" y="f16"/>
                    <a:pt x="f17" y="f5"/>
                    <a:pt x="f18" y="f16"/>
                  </a:cubicBezTo>
                  <a:cubicBezTo>
                    <a:pt x="f19" y="f20"/>
                    <a:pt x="f21" y="f22"/>
                    <a:pt x="f23" y="f24"/>
                  </a:cubicBezTo>
                  <a:cubicBezTo>
                    <a:pt x="f11" y="f25"/>
                    <a:pt x="f11" y="f25"/>
                    <a:pt x="f26" y="f27"/>
                  </a:cubicBezTo>
                  <a:cubicBezTo>
                    <a:pt x="f21" y="f28"/>
                    <a:pt x="f6" y="f29"/>
                    <a:pt x="f19" y="f30"/>
                  </a:cubicBezTo>
                  <a:cubicBezTo>
                    <a:pt x="f17" y="f7"/>
                    <a:pt x="f31" y="f32"/>
                    <a:pt x="f33" y="f28"/>
                  </a:cubicBezTo>
                  <a:cubicBezTo>
                    <a:pt x="f34" y="f35"/>
                    <a:pt x="f36" y="f37"/>
                    <a:pt x="f38" y="f39"/>
                  </a:cubicBezTo>
                  <a:cubicBezTo>
                    <a:pt x="f10" y="f40"/>
                    <a:pt x="f41" y="f23"/>
                    <a:pt x="f42" y="f43"/>
                  </a:cubicBezTo>
                  <a:cubicBezTo>
                    <a:pt x="f24" y="f18"/>
                    <a:pt x="f44" y="f45"/>
                    <a:pt x="f44" y="f46"/>
                  </a:cubicBezTo>
                  <a:cubicBezTo>
                    <a:pt x="f22" y="f47"/>
                    <a:pt x="f48" y="f49"/>
                    <a:pt x="f50" y="f51"/>
                  </a:cubicBezTo>
                  <a:cubicBezTo>
                    <a:pt x="f44" y="f52"/>
                    <a:pt x="f50" y="f30"/>
                    <a:pt x="f53" y="f54"/>
                  </a:cubicBezTo>
                  <a:cubicBezTo>
                    <a:pt x="f55" y="f54"/>
                    <a:pt x="f55" y="f52"/>
                    <a:pt x="f55" y="f32"/>
                  </a:cubicBezTo>
                  <a:cubicBezTo>
                    <a:pt x="f5" y="f56"/>
                    <a:pt x="f5" y="f34"/>
                    <a:pt x="f55" y="f44"/>
                  </a:cubicBezTo>
                  <a:cubicBezTo>
                    <a:pt x="f55" y="f57"/>
                    <a:pt x="f5" y="f16"/>
                    <a:pt x="f58" y="f59"/>
                  </a:cubicBezTo>
                  <a:cubicBezTo>
                    <a:pt x="f50" y="f59"/>
                    <a:pt x="f60" y="f14"/>
                    <a:pt x="f60" y="f22"/>
                  </a:cubicBezTo>
                  <a:cubicBezTo>
                    <a:pt x="f50" y="f61"/>
                    <a:pt x="f22" y="f62"/>
                    <a:pt x="f8" y="f9"/>
                  </a:cubicBezTo>
                  <a:close/>
                </a:path>
              </a:pathLst>
            </a:custGeom>
            <a:solidFill>
              <a:srgbClr val="FEFAE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27">
              <a:extLst>
                <a:ext uri="{FF2B5EF4-FFF2-40B4-BE49-F238E27FC236}">
                  <a16:creationId xmlns:a16="http://schemas.microsoft.com/office/drawing/2014/main" id="{6EDD0E44-7F79-619C-4E28-53AA9B0F69A1}"/>
                </a:ext>
              </a:extLst>
            </p:cNvPr>
            <p:cNvSpPr/>
            <p:nvPr/>
          </p:nvSpPr>
          <p:spPr>
            <a:xfrm>
              <a:off x="5553443" y="3734610"/>
              <a:ext cx="209553" cy="288922"/>
            </a:xfrm>
            <a:custGeom>
              <a:avLst/>
              <a:gdLst>
                <a:gd name="f0" fmla="val 10800000"/>
                <a:gd name="f1" fmla="val 5400000"/>
                <a:gd name="f2" fmla="val 180"/>
                <a:gd name="f3" fmla="val w"/>
                <a:gd name="f4" fmla="val h"/>
                <a:gd name="f5" fmla="val 0"/>
                <a:gd name="f6" fmla="val 93"/>
                <a:gd name="f7" fmla="val 128"/>
                <a:gd name="f8" fmla="val 75"/>
                <a:gd name="f9" fmla="val 113"/>
                <a:gd name="f10" fmla="val 80"/>
                <a:gd name="f11" fmla="val 114"/>
                <a:gd name="f12" fmla="val 90"/>
                <a:gd name="f13" fmla="val 106"/>
                <a:gd name="f14" fmla="val 91"/>
                <a:gd name="f15" fmla="val 116"/>
                <a:gd name="f16" fmla="val 126"/>
                <a:gd name="f17" fmla="val 81"/>
                <a:gd name="f18" fmla="val 124"/>
                <a:gd name="f19" fmla="val 125"/>
                <a:gd name="f20" fmla="val 50"/>
                <a:gd name="f21" fmla="val 27"/>
                <a:gd name="f22" fmla="val 14"/>
                <a:gd name="f23" fmla="val 101"/>
                <a:gd name="f24" fmla="val 78"/>
                <a:gd name="f25" fmla="val 54"/>
                <a:gd name="f26" fmla="val 13"/>
                <a:gd name="f27" fmla="val 31"/>
                <a:gd name="f28" fmla="val 7"/>
                <a:gd name="f29" fmla="val 49"/>
                <a:gd name="f30" fmla="val 3"/>
                <a:gd name="f31" fmla="val 4"/>
                <a:gd name="f32" fmla="val 1"/>
                <a:gd name="f33" fmla="val 92"/>
                <a:gd name="f34" fmla="val 12"/>
                <a:gd name="f35" fmla="val 22"/>
                <a:gd name="f36" fmla="val 16"/>
                <a:gd name="f37" fmla="val 43"/>
                <a:gd name="f38" fmla="val 24"/>
                <a:gd name="f39" fmla="val 29"/>
                <a:gd name="f40" fmla="val 21"/>
                <a:gd name="f41" fmla="val 58"/>
                <a:gd name="f42" fmla="val 17"/>
                <a:gd name="f43" fmla="val 37"/>
                <a:gd name="f44" fmla="+- 0 0 -90"/>
                <a:gd name="f45" fmla="*/ f3 1 93"/>
                <a:gd name="f46" fmla="*/ f4 1 128"/>
                <a:gd name="f47" fmla="val f5"/>
                <a:gd name="f48" fmla="val f6"/>
                <a:gd name="f49" fmla="val f7"/>
                <a:gd name="f50" fmla="*/ f44 f0 1"/>
                <a:gd name="f51" fmla="+- f49 0 f47"/>
                <a:gd name="f52" fmla="+- f48 0 f47"/>
                <a:gd name="f53" fmla="*/ f50 1 f2"/>
                <a:gd name="f54" fmla="*/ f52 1 93"/>
                <a:gd name="f55" fmla="*/ f51 1 128"/>
                <a:gd name="f56" fmla="*/ 75 f52 1"/>
                <a:gd name="f57" fmla="*/ 113 f51 1"/>
                <a:gd name="f58" fmla="*/ 91 f52 1"/>
                <a:gd name="f59" fmla="*/ 116 f51 1"/>
                <a:gd name="f60" fmla="*/ 125 f51 1"/>
                <a:gd name="f61" fmla="*/ 14 f52 1"/>
                <a:gd name="f62" fmla="*/ 101 f51 1"/>
                <a:gd name="f63" fmla="*/ 13 f52 1"/>
                <a:gd name="f64" fmla="*/ 31 f51 1"/>
                <a:gd name="f65" fmla="*/ 3 f51 1"/>
                <a:gd name="f66" fmla="*/ 92 f52 1"/>
                <a:gd name="f67" fmla="*/ 12 f51 1"/>
                <a:gd name="f68" fmla="*/ 16 f51 1"/>
                <a:gd name="f69" fmla="*/ 21 f52 1"/>
                <a:gd name="f70" fmla="*/ 58 f51 1"/>
                <a:gd name="f71" fmla="+- f53 0 f1"/>
                <a:gd name="f72" fmla="*/ f56 1 93"/>
                <a:gd name="f73" fmla="*/ f57 1 128"/>
                <a:gd name="f74" fmla="*/ f58 1 93"/>
                <a:gd name="f75" fmla="*/ f59 1 128"/>
                <a:gd name="f76" fmla="*/ f60 1 128"/>
                <a:gd name="f77" fmla="*/ f61 1 93"/>
                <a:gd name="f78" fmla="*/ f62 1 128"/>
                <a:gd name="f79" fmla="*/ f63 1 93"/>
                <a:gd name="f80" fmla="*/ f64 1 128"/>
                <a:gd name="f81" fmla="*/ f65 1 128"/>
                <a:gd name="f82" fmla="*/ f66 1 93"/>
                <a:gd name="f83" fmla="*/ f67 1 128"/>
                <a:gd name="f84" fmla="*/ f68 1 128"/>
                <a:gd name="f85" fmla="*/ f69 1 93"/>
                <a:gd name="f86" fmla="*/ f70 1 128"/>
                <a:gd name="f87" fmla="*/ 0 1 f54"/>
                <a:gd name="f88" fmla="*/ f48 1 f54"/>
                <a:gd name="f89" fmla="*/ 0 1 f55"/>
                <a:gd name="f90" fmla="*/ f49 1 f55"/>
                <a:gd name="f91" fmla="*/ f72 1 f54"/>
                <a:gd name="f92" fmla="*/ f73 1 f55"/>
                <a:gd name="f93" fmla="*/ f74 1 f54"/>
                <a:gd name="f94" fmla="*/ f75 1 f55"/>
                <a:gd name="f95" fmla="*/ f76 1 f55"/>
                <a:gd name="f96" fmla="*/ f77 1 f54"/>
                <a:gd name="f97" fmla="*/ f78 1 f55"/>
                <a:gd name="f98" fmla="*/ f79 1 f54"/>
                <a:gd name="f99" fmla="*/ f80 1 f55"/>
                <a:gd name="f100" fmla="*/ f81 1 f55"/>
                <a:gd name="f101" fmla="*/ f82 1 f54"/>
                <a:gd name="f102" fmla="*/ f83 1 f55"/>
                <a:gd name="f103" fmla="*/ f84 1 f55"/>
                <a:gd name="f104" fmla="*/ f85 1 f54"/>
                <a:gd name="f105" fmla="*/ f86 1 f55"/>
                <a:gd name="f106" fmla="*/ f87 f45 1"/>
                <a:gd name="f107" fmla="*/ f88 f45 1"/>
                <a:gd name="f108" fmla="*/ f90 f46 1"/>
                <a:gd name="f109" fmla="*/ f89 f46 1"/>
                <a:gd name="f110" fmla="*/ f91 f45 1"/>
                <a:gd name="f111" fmla="*/ f92 f46 1"/>
                <a:gd name="f112" fmla="*/ f93 f45 1"/>
                <a:gd name="f113" fmla="*/ f94 f46 1"/>
                <a:gd name="f114" fmla="*/ f95 f46 1"/>
                <a:gd name="f115" fmla="*/ f96 f45 1"/>
                <a:gd name="f116" fmla="*/ f97 f46 1"/>
                <a:gd name="f117" fmla="*/ f98 f45 1"/>
                <a:gd name="f118" fmla="*/ f99 f46 1"/>
                <a:gd name="f119" fmla="*/ f100 f46 1"/>
                <a:gd name="f120" fmla="*/ f101 f45 1"/>
                <a:gd name="f121" fmla="*/ f102 f46 1"/>
                <a:gd name="f122" fmla="*/ f103 f46 1"/>
                <a:gd name="f123" fmla="*/ f104 f45 1"/>
                <a:gd name="f124" fmla="*/ f105 f46 1"/>
              </a:gdLst>
              <a:ahLst/>
              <a:cxnLst>
                <a:cxn ang="3cd4">
                  <a:pos x="hc" y="t"/>
                </a:cxn>
                <a:cxn ang="0">
                  <a:pos x="r" y="vc"/>
                </a:cxn>
                <a:cxn ang="cd4">
                  <a:pos x="hc" y="b"/>
                </a:cxn>
                <a:cxn ang="cd2">
                  <a:pos x="l" y="vc"/>
                </a:cxn>
                <a:cxn ang="f71">
                  <a:pos x="f110" y="f111"/>
                </a:cxn>
                <a:cxn ang="f71">
                  <a:pos x="f112" y="f113"/>
                </a:cxn>
                <a:cxn ang="f71">
                  <a:pos x="f110" y="f114"/>
                </a:cxn>
                <a:cxn ang="f71">
                  <a:pos x="f115" y="f116"/>
                </a:cxn>
                <a:cxn ang="f71">
                  <a:pos x="f117" y="f118"/>
                </a:cxn>
                <a:cxn ang="f71">
                  <a:pos x="f110" y="f119"/>
                </a:cxn>
                <a:cxn ang="f71">
                  <a:pos x="f120" y="f121"/>
                </a:cxn>
                <a:cxn ang="f71">
                  <a:pos x="f110" y="f122"/>
                </a:cxn>
                <a:cxn ang="f71">
                  <a:pos x="f123" y="f124"/>
                </a:cxn>
                <a:cxn ang="f71">
                  <a:pos x="f110" y="f111"/>
                </a:cxn>
              </a:cxnLst>
              <a:rect l="f106" t="f109" r="f107" b="f108"/>
              <a:pathLst>
                <a:path w="93" h="128">
                  <a:moveTo>
                    <a:pt x="f8" y="f9"/>
                  </a:moveTo>
                  <a:cubicBezTo>
                    <a:pt x="f10" y="f11"/>
                    <a:pt x="f12" y="f13"/>
                    <a:pt x="f14" y="f15"/>
                  </a:cubicBezTo>
                  <a:cubicBezTo>
                    <a:pt x="f6" y="f16"/>
                    <a:pt x="f17" y="f18"/>
                    <a:pt x="f8" y="f19"/>
                  </a:cubicBezTo>
                  <a:cubicBezTo>
                    <a:pt x="f20" y="f7"/>
                    <a:pt x="f21" y="f18"/>
                    <a:pt x="f22" y="f23"/>
                  </a:cubicBezTo>
                  <a:cubicBezTo>
                    <a:pt x="f5" y="f24"/>
                    <a:pt x="f5" y="f25"/>
                    <a:pt x="f26" y="f27"/>
                  </a:cubicBezTo>
                  <a:cubicBezTo>
                    <a:pt x="f21" y="f28"/>
                    <a:pt x="f29" y="f5"/>
                    <a:pt x="f8" y="f30"/>
                  </a:cubicBezTo>
                  <a:cubicBezTo>
                    <a:pt x="f17" y="f31"/>
                    <a:pt x="f6" y="f32"/>
                    <a:pt x="f33" y="f34"/>
                  </a:cubicBezTo>
                  <a:cubicBezTo>
                    <a:pt x="f12" y="f35"/>
                    <a:pt x="f17" y="f36"/>
                    <a:pt x="f8" y="f36"/>
                  </a:cubicBezTo>
                  <a:cubicBezTo>
                    <a:pt x="f37" y="f22"/>
                    <a:pt x="f38" y="f39"/>
                    <a:pt x="f40" y="f41"/>
                  </a:cubicBezTo>
                  <a:cubicBezTo>
                    <a:pt x="f42" y="f6"/>
                    <a:pt x="f43" y="f11"/>
                    <a:pt x="f8" y="f9"/>
                  </a:cubicBezTo>
                  <a:close/>
                </a:path>
              </a:pathLst>
            </a:custGeom>
            <a:solidFill>
              <a:srgbClr val="E8F3E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28">
              <a:extLst>
                <a:ext uri="{FF2B5EF4-FFF2-40B4-BE49-F238E27FC236}">
                  <a16:creationId xmlns:a16="http://schemas.microsoft.com/office/drawing/2014/main" id="{FE0D55B1-5E6B-7360-216A-8B83ACD6359C}"/>
                </a:ext>
              </a:extLst>
            </p:cNvPr>
            <p:cNvSpPr/>
            <p:nvPr/>
          </p:nvSpPr>
          <p:spPr>
            <a:xfrm>
              <a:off x="6009061" y="1697848"/>
              <a:ext cx="209553" cy="276221"/>
            </a:xfrm>
            <a:custGeom>
              <a:avLst/>
              <a:gdLst>
                <a:gd name="f0" fmla="val 10800000"/>
                <a:gd name="f1" fmla="val 5400000"/>
                <a:gd name="f2" fmla="val 180"/>
                <a:gd name="f3" fmla="val w"/>
                <a:gd name="f4" fmla="val h"/>
                <a:gd name="f5" fmla="val 0"/>
                <a:gd name="f6" fmla="val 92"/>
                <a:gd name="f7" fmla="val 122"/>
                <a:gd name="f8" fmla="val 44"/>
                <a:gd name="f9" fmla="val 83"/>
                <a:gd name="f10" fmla="val 30"/>
                <a:gd name="f11" fmla="val 79"/>
                <a:gd name="f12" fmla="val 23"/>
                <a:gd name="f13" fmla="val 86"/>
                <a:gd name="f14" fmla="val 21"/>
                <a:gd name="f15" fmla="val 99"/>
                <a:gd name="f16" fmla="val 20"/>
                <a:gd name="f17" fmla="val 105"/>
                <a:gd name="f18" fmla="val 18"/>
                <a:gd name="f19" fmla="val 111"/>
                <a:gd name="f20" fmla="val 16"/>
                <a:gd name="f21" fmla="val 116"/>
                <a:gd name="f22" fmla="val 14"/>
                <a:gd name="f23" fmla="val 121"/>
                <a:gd name="f24" fmla="val 10"/>
                <a:gd name="f25" fmla="val 6"/>
                <a:gd name="f26" fmla="val 120"/>
                <a:gd name="f27" fmla="val 119"/>
                <a:gd name="f28" fmla="val 2"/>
                <a:gd name="f29" fmla="val 115"/>
                <a:gd name="f30" fmla="val 3"/>
                <a:gd name="f31" fmla="val 13"/>
                <a:gd name="f32" fmla="val 77"/>
                <a:gd name="f33" fmla="val 24"/>
                <a:gd name="f34" fmla="val 43"/>
                <a:gd name="f35" fmla="val 35"/>
                <a:gd name="f36" fmla="val 9"/>
                <a:gd name="f37" fmla="val 36"/>
                <a:gd name="f38" fmla="val 40"/>
                <a:gd name="f39" fmla="val 46"/>
                <a:gd name="f40" fmla="val 53"/>
                <a:gd name="f41" fmla="val 56"/>
                <a:gd name="f42" fmla="val 4"/>
                <a:gd name="f43" fmla="val 57"/>
                <a:gd name="f44" fmla="val 68"/>
                <a:gd name="f45" fmla="val 78"/>
                <a:gd name="f46" fmla="val 88"/>
                <a:gd name="f47" fmla="val 110"/>
                <a:gd name="f48" fmla="val 90"/>
                <a:gd name="f49" fmla="val 114"/>
                <a:gd name="f50" fmla="val 82"/>
                <a:gd name="f51" fmla="val 75"/>
                <a:gd name="f52" fmla="val 73"/>
                <a:gd name="f53" fmla="val 71"/>
                <a:gd name="f54" fmla="val 107"/>
                <a:gd name="f55" fmla="val 103"/>
                <a:gd name="f56" fmla="val 87"/>
                <a:gd name="f57" fmla="val 61"/>
                <a:gd name="f58" fmla="+- 0 0 -90"/>
                <a:gd name="f59" fmla="*/ f3 1 92"/>
                <a:gd name="f60" fmla="*/ f4 1 122"/>
                <a:gd name="f61" fmla="val f5"/>
                <a:gd name="f62" fmla="val f6"/>
                <a:gd name="f63" fmla="val f7"/>
                <a:gd name="f64" fmla="*/ f58 f0 1"/>
                <a:gd name="f65" fmla="+- f63 0 f61"/>
                <a:gd name="f66" fmla="+- f62 0 f61"/>
                <a:gd name="f67" fmla="*/ f64 1 f2"/>
                <a:gd name="f68" fmla="*/ f66 1 92"/>
                <a:gd name="f69" fmla="*/ f65 1 122"/>
                <a:gd name="f70" fmla="*/ 44 f66 1"/>
                <a:gd name="f71" fmla="*/ 83 f65 1"/>
                <a:gd name="f72" fmla="*/ 21 f66 1"/>
                <a:gd name="f73" fmla="*/ 99 f65 1"/>
                <a:gd name="f74" fmla="*/ 16 f66 1"/>
                <a:gd name="f75" fmla="*/ 116 f65 1"/>
                <a:gd name="f76" fmla="*/ 6 f66 1"/>
                <a:gd name="f77" fmla="*/ 120 f65 1"/>
                <a:gd name="f78" fmla="*/ 3 f66 1"/>
                <a:gd name="f79" fmla="*/ 111 f65 1"/>
                <a:gd name="f80" fmla="*/ 35 f66 1"/>
                <a:gd name="f81" fmla="*/ 9 f65 1"/>
                <a:gd name="f82" fmla="*/ 46 f66 1"/>
                <a:gd name="f83" fmla="*/ 0 f65 1"/>
                <a:gd name="f84" fmla="*/ 57 f66 1"/>
                <a:gd name="f85" fmla="*/ 10 f65 1"/>
                <a:gd name="f86" fmla="*/ 88 f66 1"/>
                <a:gd name="f87" fmla="*/ 110 f65 1"/>
                <a:gd name="f88" fmla="*/ 86 f66 1"/>
                <a:gd name="f89" fmla="*/ 75 f66 1"/>
                <a:gd name="f90" fmla="*/ 71 f66 1"/>
                <a:gd name="f91" fmla="*/ 103 f65 1"/>
                <a:gd name="f92" fmla="+- f67 0 f1"/>
                <a:gd name="f93" fmla="*/ f70 1 92"/>
                <a:gd name="f94" fmla="*/ f71 1 122"/>
                <a:gd name="f95" fmla="*/ f72 1 92"/>
                <a:gd name="f96" fmla="*/ f73 1 122"/>
                <a:gd name="f97" fmla="*/ f74 1 92"/>
                <a:gd name="f98" fmla="*/ f75 1 122"/>
                <a:gd name="f99" fmla="*/ f76 1 92"/>
                <a:gd name="f100" fmla="*/ f77 1 122"/>
                <a:gd name="f101" fmla="*/ f78 1 92"/>
                <a:gd name="f102" fmla="*/ f79 1 122"/>
                <a:gd name="f103" fmla="*/ f80 1 92"/>
                <a:gd name="f104" fmla="*/ f81 1 122"/>
                <a:gd name="f105" fmla="*/ f82 1 92"/>
                <a:gd name="f106" fmla="*/ f83 1 122"/>
                <a:gd name="f107" fmla="*/ f84 1 92"/>
                <a:gd name="f108" fmla="*/ f85 1 122"/>
                <a:gd name="f109" fmla="*/ f86 1 92"/>
                <a:gd name="f110" fmla="*/ f87 1 122"/>
                <a:gd name="f111" fmla="*/ f88 1 92"/>
                <a:gd name="f112" fmla="*/ f89 1 92"/>
                <a:gd name="f113" fmla="*/ f90 1 92"/>
                <a:gd name="f114" fmla="*/ f91 1 122"/>
                <a:gd name="f115" fmla="*/ 0 1 f68"/>
                <a:gd name="f116" fmla="*/ f62 1 f68"/>
                <a:gd name="f117" fmla="*/ 0 1 f69"/>
                <a:gd name="f118" fmla="*/ f63 1 f69"/>
                <a:gd name="f119" fmla="*/ f93 1 f68"/>
                <a:gd name="f120" fmla="*/ f94 1 f69"/>
                <a:gd name="f121" fmla="*/ f95 1 f68"/>
                <a:gd name="f122" fmla="*/ f96 1 f69"/>
                <a:gd name="f123" fmla="*/ f97 1 f68"/>
                <a:gd name="f124" fmla="*/ f98 1 f69"/>
                <a:gd name="f125" fmla="*/ f99 1 f68"/>
                <a:gd name="f126" fmla="*/ f100 1 f69"/>
                <a:gd name="f127" fmla="*/ f101 1 f68"/>
                <a:gd name="f128" fmla="*/ f102 1 f69"/>
                <a:gd name="f129" fmla="*/ f103 1 f68"/>
                <a:gd name="f130" fmla="*/ f104 1 f69"/>
                <a:gd name="f131" fmla="*/ f105 1 f68"/>
                <a:gd name="f132" fmla="*/ f106 1 f69"/>
                <a:gd name="f133" fmla="*/ f107 1 f68"/>
                <a:gd name="f134" fmla="*/ f108 1 f69"/>
                <a:gd name="f135" fmla="*/ f109 1 f68"/>
                <a:gd name="f136" fmla="*/ f110 1 f69"/>
                <a:gd name="f137" fmla="*/ f111 1 f68"/>
                <a:gd name="f138" fmla="*/ f112 1 f68"/>
                <a:gd name="f139" fmla="*/ f113 1 f68"/>
                <a:gd name="f140" fmla="*/ f114 1 f69"/>
                <a:gd name="f141" fmla="*/ f115 f59 1"/>
                <a:gd name="f142" fmla="*/ f116 f59 1"/>
                <a:gd name="f143" fmla="*/ f118 f60 1"/>
                <a:gd name="f144" fmla="*/ f117 f60 1"/>
                <a:gd name="f145" fmla="*/ f119 f59 1"/>
                <a:gd name="f146" fmla="*/ f120 f60 1"/>
                <a:gd name="f147" fmla="*/ f121 f59 1"/>
                <a:gd name="f148" fmla="*/ f122 f60 1"/>
                <a:gd name="f149" fmla="*/ f123 f59 1"/>
                <a:gd name="f150" fmla="*/ f124 f60 1"/>
                <a:gd name="f151" fmla="*/ f125 f59 1"/>
                <a:gd name="f152" fmla="*/ f126 f60 1"/>
                <a:gd name="f153" fmla="*/ f127 f59 1"/>
                <a:gd name="f154" fmla="*/ f128 f60 1"/>
                <a:gd name="f155" fmla="*/ f129 f59 1"/>
                <a:gd name="f156" fmla="*/ f130 f60 1"/>
                <a:gd name="f157" fmla="*/ f131 f59 1"/>
                <a:gd name="f158" fmla="*/ f132 f60 1"/>
                <a:gd name="f159" fmla="*/ f133 f59 1"/>
                <a:gd name="f160" fmla="*/ f134 f60 1"/>
                <a:gd name="f161" fmla="*/ f135 f59 1"/>
                <a:gd name="f162" fmla="*/ f136 f60 1"/>
                <a:gd name="f163" fmla="*/ f137 f59 1"/>
                <a:gd name="f164" fmla="*/ f138 f59 1"/>
                <a:gd name="f165" fmla="*/ f139 f59 1"/>
                <a:gd name="f166" fmla="*/ f140 f60 1"/>
              </a:gdLst>
              <a:ahLst/>
              <a:cxnLst>
                <a:cxn ang="3cd4">
                  <a:pos x="hc" y="t"/>
                </a:cxn>
                <a:cxn ang="0">
                  <a:pos x="r" y="vc"/>
                </a:cxn>
                <a:cxn ang="cd4">
                  <a:pos x="hc" y="b"/>
                </a:cxn>
                <a:cxn ang="cd2">
                  <a:pos x="l" y="vc"/>
                </a:cxn>
                <a:cxn ang="f92">
                  <a:pos x="f145" y="f146"/>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63" y="f152"/>
                </a:cxn>
                <a:cxn ang="f92">
                  <a:pos x="f164" y="f150"/>
                </a:cxn>
                <a:cxn ang="f92">
                  <a:pos x="f165" y="f166"/>
                </a:cxn>
                <a:cxn ang="f92">
                  <a:pos x="f145" y="f146"/>
                </a:cxn>
              </a:cxnLst>
              <a:rect l="f141" t="f144" r="f142" b="f143"/>
              <a:pathLst>
                <a:path w="92" h="122">
                  <a:moveTo>
                    <a:pt x="f8" y="f9"/>
                  </a:moveTo>
                  <a:cubicBezTo>
                    <a:pt x="f10" y="f11"/>
                    <a:pt x="f12" y="f13"/>
                    <a:pt x="f14" y="f15"/>
                  </a:cubicBezTo>
                  <a:cubicBezTo>
                    <a:pt x="f16" y="f17"/>
                    <a:pt x="f18" y="f19"/>
                    <a:pt x="f20" y="f21"/>
                  </a:cubicBezTo>
                  <a:cubicBezTo>
                    <a:pt x="f22" y="f23"/>
                    <a:pt x="f24" y="f23"/>
                    <a:pt x="f25" y="f26"/>
                  </a:cubicBezTo>
                  <a:cubicBezTo>
                    <a:pt x="f5" y="f27"/>
                    <a:pt x="f28" y="f29"/>
                    <a:pt x="f30" y="f19"/>
                  </a:cubicBezTo>
                  <a:cubicBezTo>
                    <a:pt x="f31" y="f32"/>
                    <a:pt x="f33" y="f34"/>
                    <a:pt x="f35" y="f36"/>
                  </a:cubicBezTo>
                  <a:cubicBezTo>
                    <a:pt x="f37" y="f30"/>
                    <a:pt x="f38" y="f5"/>
                    <a:pt x="f39" y="f5"/>
                  </a:cubicBezTo>
                  <a:cubicBezTo>
                    <a:pt x="f40" y="f5"/>
                    <a:pt x="f41" y="f42"/>
                    <a:pt x="f43" y="f24"/>
                  </a:cubicBezTo>
                  <a:cubicBezTo>
                    <a:pt x="f44" y="f34"/>
                    <a:pt x="f45" y="f32"/>
                    <a:pt x="f46" y="f47"/>
                  </a:cubicBezTo>
                  <a:cubicBezTo>
                    <a:pt x="f48" y="f49"/>
                    <a:pt x="f6" y="f27"/>
                    <a:pt x="f13" y="f26"/>
                  </a:cubicBezTo>
                  <a:cubicBezTo>
                    <a:pt x="f50" y="f7"/>
                    <a:pt x="f32" y="f7"/>
                    <a:pt x="f51" y="f21"/>
                  </a:cubicBezTo>
                  <a:cubicBezTo>
                    <a:pt x="f52" y="f19"/>
                    <a:pt x="f53" y="f54"/>
                    <a:pt x="f53" y="f55"/>
                  </a:cubicBezTo>
                  <a:cubicBezTo>
                    <a:pt x="f44" y="f56"/>
                    <a:pt x="f57" y="f45"/>
                    <a:pt x="f8" y="f9"/>
                  </a:cubicBezTo>
                  <a:close/>
                </a:path>
              </a:pathLst>
            </a:custGeom>
            <a:solidFill>
              <a:srgbClr val="FCF3E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29">
              <a:extLst>
                <a:ext uri="{FF2B5EF4-FFF2-40B4-BE49-F238E27FC236}">
                  <a16:creationId xmlns:a16="http://schemas.microsoft.com/office/drawing/2014/main" id="{A85B2F84-1461-069B-2455-2C3EB2DDAA90}"/>
                </a:ext>
              </a:extLst>
            </p:cNvPr>
            <p:cNvSpPr/>
            <p:nvPr/>
          </p:nvSpPr>
          <p:spPr>
            <a:xfrm>
              <a:off x="7279062" y="3788587"/>
              <a:ext cx="161921" cy="287341"/>
            </a:xfrm>
            <a:custGeom>
              <a:avLst/>
              <a:gdLst>
                <a:gd name="f0" fmla="val 10800000"/>
                <a:gd name="f1" fmla="val 5400000"/>
                <a:gd name="f2" fmla="val 180"/>
                <a:gd name="f3" fmla="val w"/>
                <a:gd name="f4" fmla="val h"/>
                <a:gd name="f5" fmla="val 0"/>
                <a:gd name="f6" fmla="val 72"/>
                <a:gd name="f7" fmla="val 127"/>
                <a:gd name="f8" fmla="val 36"/>
                <a:gd name="f9" fmla="val 125"/>
                <a:gd name="f10" fmla="val 1"/>
                <a:gd name="f11" fmla="val 126"/>
                <a:gd name="f12" fmla="val 91"/>
                <a:gd name="f13" fmla="val 66"/>
                <a:gd name="f14" fmla="val 2"/>
                <a:gd name="f15" fmla="val 41"/>
                <a:gd name="f16" fmla="val 16"/>
                <a:gd name="f17" fmla="val 4"/>
                <a:gd name="f18" fmla="val 15"/>
                <a:gd name="f19" fmla="val 30"/>
                <a:gd name="f20" fmla="val 45"/>
                <a:gd name="f21" fmla="val 59"/>
                <a:gd name="f22" fmla="val 64"/>
                <a:gd name="f23" fmla="val 69"/>
                <a:gd name="f24" fmla="val 68"/>
                <a:gd name="f25" fmla="val 9"/>
                <a:gd name="f26" fmla="val 14"/>
                <a:gd name="f27" fmla="val 60"/>
                <a:gd name="f28" fmla="val 54"/>
                <a:gd name="f29" fmla="val 48"/>
                <a:gd name="f30" fmla="val 42"/>
                <a:gd name="f31" fmla="val 19"/>
                <a:gd name="f32" fmla="val 22"/>
                <a:gd name="f33" fmla="val 58"/>
                <a:gd name="f34" fmla="val 32"/>
                <a:gd name="f35" fmla="val 51"/>
                <a:gd name="f36" fmla="val 38"/>
                <a:gd name="f37" fmla="val 53"/>
                <a:gd name="f38" fmla="val 47"/>
                <a:gd name="f39" fmla="val 56"/>
                <a:gd name="f40" fmla="val 61"/>
                <a:gd name="f41" fmla="val 63"/>
                <a:gd name="f42" fmla="val 74"/>
                <a:gd name="f43" fmla="val 79"/>
                <a:gd name="f44" fmla="val 18"/>
                <a:gd name="f45" fmla="val 93"/>
                <a:gd name="f46" fmla="val 111"/>
                <a:gd name="f47" fmla="val 25"/>
                <a:gd name="f48" fmla="val 112"/>
                <a:gd name="f49" fmla="val 39"/>
                <a:gd name="f50" fmla="val 46"/>
                <a:gd name="f51" fmla="val 65"/>
                <a:gd name="f52" fmla="val 71"/>
                <a:gd name="f53" fmla="val 118"/>
                <a:gd name="f54" fmla="val 52"/>
                <a:gd name="f55" fmla="val 44"/>
                <a:gd name="f56" fmla="+- 0 0 -90"/>
                <a:gd name="f57" fmla="*/ f3 1 72"/>
                <a:gd name="f58" fmla="*/ f4 1 127"/>
                <a:gd name="f59" fmla="val f5"/>
                <a:gd name="f60" fmla="val f6"/>
                <a:gd name="f61" fmla="val f7"/>
                <a:gd name="f62" fmla="*/ f56 f0 1"/>
                <a:gd name="f63" fmla="+- f61 0 f59"/>
                <a:gd name="f64" fmla="+- f60 0 f59"/>
                <a:gd name="f65" fmla="*/ f62 1 f2"/>
                <a:gd name="f66" fmla="*/ f64 1 72"/>
                <a:gd name="f67" fmla="*/ f63 1 127"/>
                <a:gd name="f68" fmla="*/ 36 f64 1"/>
                <a:gd name="f69" fmla="*/ 125 f63 1"/>
                <a:gd name="f70" fmla="*/ 1 f64 1"/>
                <a:gd name="f71" fmla="*/ 91 f63 1"/>
                <a:gd name="f72" fmla="*/ 16 f63 1"/>
                <a:gd name="f73" fmla="*/ 15 f64 1"/>
                <a:gd name="f74" fmla="*/ 1 f63 1"/>
                <a:gd name="f75" fmla="*/ 59 f64 1"/>
                <a:gd name="f76" fmla="*/ 68 f64 1"/>
                <a:gd name="f77" fmla="*/ 9 f63 1"/>
                <a:gd name="f78" fmla="*/ 60 f64 1"/>
                <a:gd name="f79" fmla="*/ 15 f63 1"/>
                <a:gd name="f80" fmla="*/ 42 f64 1"/>
                <a:gd name="f81" fmla="*/ 19 f64 1"/>
                <a:gd name="f82" fmla="*/ 45 f63 1"/>
                <a:gd name="f83" fmla="*/ 38 f64 1"/>
                <a:gd name="f84" fmla="*/ 53 f63 1"/>
                <a:gd name="f85" fmla="*/ 64 f64 1"/>
                <a:gd name="f86" fmla="*/ 61 f63 1"/>
                <a:gd name="f87" fmla="*/ 68 f63 1"/>
                <a:gd name="f88" fmla="*/ 18 f64 1"/>
                <a:gd name="f89" fmla="*/ 93 f63 1"/>
                <a:gd name="f90" fmla="*/ 39 f64 1"/>
                <a:gd name="f91" fmla="*/ 111 f63 1"/>
                <a:gd name="f92" fmla="*/ 61 f64 1"/>
                <a:gd name="f93" fmla="*/ 112 f63 1"/>
                <a:gd name="f94" fmla="*/ 71 f64 1"/>
                <a:gd name="f95" fmla="*/ 118 f63 1"/>
                <a:gd name="f96" fmla="+- f65 0 f1"/>
                <a:gd name="f97" fmla="*/ f68 1 72"/>
                <a:gd name="f98" fmla="*/ f69 1 127"/>
                <a:gd name="f99" fmla="*/ f70 1 72"/>
                <a:gd name="f100" fmla="*/ f71 1 127"/>
                <a:gd name="f101" fmla="*/ f72 1 127"/>
                <a:gd name="f102" fmla="*/ f73 1 72"/>
                <a:gd name="f103" fmla="*/ f74 1 127"/>
                <a:gd name="f104" fmla="*/ f75 1 72"/>
                <a:gd name="f105" fmla="*/ f76 1 72"/>
                <a:gd name="f106" fmla="*/ f77 1 127"/>
                <a:gd name="f107" fmla="*/ f78 1 72"/>
                <a:gd name="f108" fmla="*/ f79 1 127"/>
                <a:gd name="f109" fmla="*/ f80 1 72"/>
                <a:gd name="f110" fmla="*/ f81 1 72"/>
                <a:gd name="f111" fmla="*/ f82 1 127"/>
                <a:gd name="f112" fmla="*/ f83 1 72"/>
                <a:gd name="f113" fmla="*/ f84 1 127"/>
                <a:gd name="f114" fmla="*/ f85 1 72"/>
                <a:gd name="f115" fmla="*/ f86 1 127"/>
                <a:gd name="f116" fmla="*/ f87 1 127"/>
                <a:gd name="f117" fmla="*/ f88 1 72"/>
                <a:gd name="f118" fmla="*/ f89 1 127"/>
                <a:gd name="f119" fmla="*/ f90 1 72"/>
                <a:gd name="f120" fmla="*/ f91 1 127"/>
                <a:gd name="f121" fmla="*/ f92 1 72"/>
                <a:gd name="f122" fmla="*/ f93 1 127"/>
                <a:gd name="f123" fmla="*/ f94 1 72"/>
                <a:gd name="f124" fmla="*/ f95 1 127"/>
                <a:gd name="f125" fmla="*/ 0 1 f66"/>
                <a:gd name="f126" fmla="*/ f60 1 f66"/>
                <a:gd name="f127" fmla="*/ 0 1 f67"/>
                <a:gd name="f128" fmla="*/ f61 1 f67"/>
                <a:gd name="f129" fmla="*/ f97 1 f66"/>
                <a:gd name="f130" fmla="*/ f98 1 f67"/>
                <a:gd name="f131" fmla="*/ f99 1 f66"/>
                <a:gd name="f132" fmla="*/ f100 1 f67"/>
                <a:gd name="f133" fmla="*/ f101 1 f67"/>
                <a:gd name="f134" fmla="*/ f102 1 f66"/>
                <a:gd name="f135" fmla="*/ f103 1 f67"/>
                <a:gd name="f136" fmla="*/ f104 1 f66"/>
                <a:gd name="f137" fmla="*/ f105 1 f66"/>
                <a:gd name="f138" fmla="*/ f106 1 f67"/>
                <a:gd name="f139" fmla="*/ f107 1 f66"/>
                <a:gd name="f140" fmla="*/ f108 1 f67"/>
                <a:gd name="f141" fmla="*/ f109 1 f66"/>
                <a:gd name="f142" fmla="*/ f110 1 f66"/>
                <a:gd name="f143" fmla="*/ f111 1 f67"/>
                <a:gd name="f144" fmla="*/ f112 1 f66"/>
                <a:gd name="f145" fmla="*/ f113 1 f67"/>
                <a:gd name="f146" fmla="*/ f114 1 f66"/>
                <a:gd name="f147" fmla="*/ f115 1 f67"/>
                <a:gd name="f148" fmla="*/ f116 1 f67"/>
                <a:gd name="f149" fmla="*/ f117 1 f66"/>
                <a:gd name="f150" fmla="*/ f118 1 f67"/>
                <a:gd name="f151" fmla="*/ f119 1 f66"/>
                <a:gd name="f152" fmla="*/ f120 1 f67"/>
                <a:gd name="f153" fmla="*/ f121 1 f66"/>
                <a:gd name="f154" fmla="*/ f122 1 f67"/>
                <a:gd name="f155" fmla="*/ f123 1 f66"/>
                <a:gd name="f156" fmla="*/ f124 1 f67"/>
                <a:gd name="f157" fmla="*/ f125 f57 1"/>
                <a:gd name="f158" fmla="*/ f126 f57 1"/>
                <a:gd name="f159" fmla="*/ f128 f58 1"/>
                <a:gd name="f160" fmla="*/ f127 f58 1"/>
                <a:gd name="f161" fmla="*/ f129 f57 1"/>
                <a:gd name="f162" fmla="*/ f130 f58 1"/>
                <a:gd name="f163" fmla="*/ f131 f57 1"/>
                <a:gd name="f164" fmla="*/ f132 f58 1"/>
                <a:gd name="f165" fmla="*/ f133 f58 1"/>
                <a:gd name="f166" fmla="*/ f134 f57 1"/>
                <a:gd name="f167" fmla="*/ f135 f58 1"/>
                <a:gd name="f168" fmla="*/ f136 f57 1"/>
                <a:gd name="f169" fmla="*/ f137 f57 1"/>
                <a:gd name="f170" fmla="*/ f138 f58 1"/>
                <a:gd name="f171" fmla="*/ f139 f57 1"/>
                <a:gd name="f172" fmla="*/ f140 f58 1"/>
                <a:gd name="f173" fmla="*/ f141 f57 1"/>
                <a:gd name="f174" fmla="*/ f142 f57 1"/>
                <a:gd name="f175" fmla="*/ f143 f58 1"/>
                <a:gd name="f176" fmla="*/ f144 f57 1"/>
                <a:gd name="f177" fmla="*/ f145 f58 1"/>
                <a:gd name="f178" fmla="*/ f146 f57 1"/>
                <a:gd name="f179" fmla="*/ f147 f58 1"/>
                <a:gd name="f180" fmla="*/ f148 f58 1"/>
                <a:gd name="f181" fmla="*/ f149 f57 1"/>
                <a:gd name="f182" fmla="*/ f150 f58 1"/>
                <a:gd name="f183" fmla="*/ f151 f57 1"/>
                <a:gd name="f184" fmla="*/ f152 f58 1"/>
                <a:gd name="f185" fmla="*/ f153 f57 1"/>
                <a:gd name="f186" fmla="*/ f154 f58 1"/>
                <a:gd name="f187" fmla="*/ f155 f57 1"/>
                <a:gd name="f188" fmla="*/ f156 f58 1"/>
              </a:gdLst>
              <a:ahLst/>
              <a:cxnLst>
                <a:cxn ang="3cd4">
                  <a:pos x="hc" y="t"/>
                </a:cxn>
                <a:cxn ang="0">
                  <a:pos x="r" y="vc"/>
                </a:cxn>
                <a:cxn ang="cd4">
                  <a:pos x="hc" y="b"/>
                </a:cxn>
                <a:cxn ang="cd2">
                  <a:pos x="l" y="vc"/>
                </a:cxn>
                <a:cxn ang="f96">
                  <a:pos x="f161" y="f162"/>
                </a:cxn>
                <a:cxn ang="f96">
                  <a:pos x="f163" y="f164"/>
                </a:cxn>
                <a:cxn ang="f96">
                  <a:pos x="f163" y="f165"/>
                </a:cxn>
                <a:cxn ang="f96">
                  <a:pos x="f166" y="f167"/>
                </a:cxn>
                <a:cxn ang="f96">
                  <a:pos x="f168" y="f167"/>
                </a:cxn>
                <a:cxn ang="f96">
                  <a:pos x="f169" y="f170"/>
                </a:cxn>
                <a:cxn ang="f96">
                  <a:pos x="f171" y="f172"/>
                </a:cxn>
                <a:cxn ang="f96">
                  <a:pos x="f173" y="f165"/>
                </a:cxn>
                <a:cxn ang="f96">
                  <a:pos x="f174" y="f175"/>
                </a:cxn>
                <a:cxn ang="f96">
                  <a:pos x="f176" y="f177"/>
                </a:cxn>
                <a:cxn ang="f96">
                  <a:pos x="f178" y="f179"/>
                </a:cxn>
                <a:cxn ang="f96">
                  <a:pos x="f176" y="f180"/>
                </a:cxn>
                <a:cxn ang="f96">
                  <a:pos x="f181" y="f182"/>
                </a:cxn>
                <a:cxn ang="f96">
                  <a:pos x="f183" y="f184"/>
                </a:cxn>
                <a:cxn ang="f96">
                  <a:pos x="f185" y="f186"/>
                </a:cxn>
                <a:cxn ang="f96">
                  <a:pos x="f187" y="f188"/>
                </a:cxn>
                <a:cxn ang="f96">
                  <a:pos x="f171" y="f162"/>
                </a:cxn>
                <a:cxn ang="f96">
                  <a:pos x="f161" y="f162"/>
                </a:cxn>
              </a:cxnLst>
              <a:rect l="f157" t="f160" r="f158" b="f159"/>
              <a:pathLst>
                <a:path w="72" h="127">
                  <a:moveTo>
                    <a:pt x="f8" y="f9"/>
                  </a:moveTo>
                  <a:cubicBezTo>
                    <a:pt x="f10" y="f11"/>
                    <a:pt x="f10" y="f11"/>
                    <a:pt x="f10" y="f12"/>
                  </a:cubicBezTo>
                  <a:cubicBezTo>
                    <a:pt x="f10" y="f13"/>
                    <a:pt x="f14" y="f15"/>
                    <a:pt x="f10" y="f16"/>
                  </a:cubicBezTo>
                  <a:cubicBezTo>
                    <a:pt x="f5" y="f17"/>
                    <a:pt x="f17" y="f5"/>
                    <a:pt x="f18" y="f10"/>
                  </a:cubicBezTo>
                  <a:cubicBezTo>
                    <a:pt x="f19" y="f10"/>
                    <a:pt x="f20" y="f10"/>
                    <a:pt x="f21" y="f10"/>
                  </a:cubicBezTo>
                  <a:cubicBezTo>
                    <a:pt x="f22" y="f10"/>
                    <a:pt x="f23" y="f14"/>
                    <a:pt x="f24" y="f25"/>
                  </a:cubicBezTo>
                  <a:cubicBezTo>
                    <a:pt x="f24" y="f26"/>
                    <a:pt x="f22" y="f18"/>
                    <a:pt x="f27" y="f18"/>
                  </a:cubicBezTo>
                  <a:cubicBezTo>
                    <a:pt x="f28" y="f16"/>
                    <a:pt x="f29" y="f18"/>
                    <a:pt x="f30" y="f16"/>
                  </a:cubicBezTo>
                  <a:cubicBezTo>
                    <a:pt x="f31" y="f16"/>
                    <a:pt x="f26" y="f32"/>
                    <a:pt x="f31" y="f20"/>
                  </a:cubicBezTo>
                  <a:cubicBezTo>
                    <a:pt x="f32" y="f33"/>
                    <a:pt x="f34" y="f35"/>
                    <a:pt x="f36" y="f37"/>
                  </a:cubicBezTo>
                  <a:cubicBezTo>
                    <a:pt x="f38" y="f39"/>
                    <a:pt x="f22" y="f20"/>
                    <a:pt x="f22" y="f40"/>
                  </a:cubicBezTo>
                  <a:cubicBezTo>
                    <a:pt x="f41" y="f42"/>
                    <a:pt x="f38" y="f23"/>
                    <a:pt x="f36" y="f24"/>
                  </a:cubicBezTo>
                  <a:cubicBezTo>
                    <a:pt x="f18" y="f22"/>
                    <a:pt x="f31" y="f43"/>
                    <a:pt x="f44" y="f45"/>
                  </a:cubicBezTo>
                  <a:cubicBezTo>
                    <a:pt x="f16" y="f46"/>
                    <a:pt x="f47" y="f48"/>
                    <a:pt x="f49" y="f46"/>
                  </a:cubicBezTo>
                  <a:cubicBezTo>
                    <a:pt x="f50" y="f46"/>
                    <a:pt x="f28" y="f46"/>
                    <a:pt x="f40" y="f48"/>
                  </a:cubicBezTo>
                  <a:cubicBezTo>
                    <a:pt x="f51" y="f48"/>
                    <a:pt x="f52" y="f46"/>
                    <a:pt x="f52" y="f53"/>
                  </a:cubicBezTo>
                  <a:cubicBezTo>
                    <a:pt x="f6" y="f7"/>
                    <a:pt x="f51" y="f9"/>
                    <a:pt x="f27" y="f9"/>
                  </a:cubicBezTo>
                  <a:cubicBezTo>
                    <a:pt x="f54" y="f11"/>
                    <a:pt x="f55" y="f9"/>
                    <a:pt x="f8" y="f9"/>
                  </a:cubicBezTo>
                  <a:close/>
                </a:path>
              </a:pathLst>
            </a:custGeom>
            <a:solidFill>
              <a:srgbClr val="FBEAD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30">
              <a:extLst>
                <a:ext uri="{FF2B5EF4-FFF2-40B4-BE49-F238E27FC236}">
                  <a16:creationId xmlns:a16="http://schemas.microsoft.com/office/drawing/2014/main" id="{32713271-6DBA-85F9-524D-BAE1E11475F8}"/>
                </a:ext>
              </a:extLst>
            </p:cNvPr>
            <p:cNvSpPr/>
            <p:nvPr/>
          </p:nvSpPr>
          <p:spPr>
            <a:xfrm>
              <a:off x="5537569" y="2337617"/>
              <a:ext cx="177795" cy="271457"/>
            </a:xfrm>
            <a:custGeom>
              <a:avLst/>
              <a:gdLst>
                <a:gd name="f0" fmla="val 10800000"/>
                <a:gd name="f1" fmla="val 5400000"/>
                <a:gd name="f2" fmla="val 180"/>
                <a:gd name="f3" fmla="val w"/>
                <a:gd name="f4" fmla="val h"/>
                <a:gd name="f5" fmla="val 0"/>
                <a:gd name="f6" fmla="val 79"/>
                <a:gd name="f7" fmla="val 120"/>
                <a:gd name="f8" fmla="val 56"/>
                <a:gd name="f9" fmla="val 55"/>
                <a:gd name="f10" fmla="val 69"/>
                <a:gd name="f11" fmla="val 66"/>
                <a:gd name="f12" fmla="val 77"/>
                <a:gd name="f13" fmla="val 72"/>
                <a:gd name="f14" fmla="val 96"/>
                <a:gd name="f15" fmla="val 65"/>
                <a:gd name="f16" fmla="val 115"/>
                <a:gd name="f17" fmla="val 50"/>
                <a:gd name="f18" fmla="val 118"/>
                <a:gd name="f19" fmla="val 32"/>
                <a:gd name="f20" fmla="val 119"/>
                <a:gd name="f21" fmla="val 2"/>
                <a:gd name="f22" fmla="val 90"/>
                <a:gd name="f23" fmla="val 67"/>
                <a:gd name="f24" fmla="val 3"/>
                <a:gd name="f25" fmla="val 45"/>
                <a:gd name="f26" fmla="val 1"/>
                <a:gd name="f27" fmla="val 22"/>
                <a:gd name="f28" fmla="val 5"/>
                <a:gd name="f29" fmla="val 7"/>
                <a:gd name="f30" fmla="val 23"/>
                <a:gd name="f31" fmla="val 25"/>
                <a:gd name="f32" fmla="val 28"/>
                <a:gd name="f33" fmla="val 31"/>
                <a:gd name="f34" fmla="val 46"/>
                <a:gd name="f35" fmla="val 60"/>
                <a:gd name="f36" fmla="val 4"/>
                <a:gd name="f37" fmla="val 68"/>
                <a:gd name="f38" fmla="val 19"/>
                <a:gd name="f39" fmla="val 76"/>
                <a:gd name="f40" fmla="val 34"/>
                <a:gd name="f41" fmla="val 44"/>
                <a:gd name="f42" fmla="+- 0 0 -90"/>
                <a:gd name="f43" fmla="*/ f3 1 79"/>
                <a:gd name="f44" fmla="*/ f4 1 120"/>
                <a:gd name="f45" fmla="val f5"/>
                <a:gd name="f46" fmla="val f6"/>
                <a:gd name="f47" fmla="val f7"/>
                <a:gd name="f48" fmla="*/ f42 f0 1"/>
                <a:gd name="f49" fmla="+- f47 0 f45"/>
                <a:gd name="f50" fmla="+- f46 0 f45"/>
                <a:gd name="f51" fmla="*/ f48 1 f2"/>
                <a:gd name="f52" fmla="*/ f50 1 79"/>
                <a:gd name="f53" fmla="*/ f49 1 120"/>
                <a:gd name="f54" fmla="*/ 56 f50 1"/>
                <a:gd name="f55" fmla="*/ 55 f49 1"/>
                <a:gd name="f56" fmla="*/ 72 f50 1"/>
                <a:gd name="f57" fmla="*/ 96 f49 1"/>
                <a:gd name="f58" fmla="*/ 32 f50 1"/>
                <a:gd name="f59" fmla="*/ 119 f49 1"/>
                <a:gd name="f60" fmla="*/ 2 f50 1"/>
                <a:gd name="f61" fmla="*/ 90 f49 1"/>
                <a:gd name="f62" fmla="*/ 1 f50 1"/>
                <a:gd name="f63" fmla="*/ 22 f49 1"/>
                <a:gd name="f64" fmla="*/ 23 f50 1"/>
                <a:gd name="f65" fmla="*/ 1 f49 1"/>
                <a:gd name="f66" fmla="*/ 31 f50 1"/>
                <a:gd name="f67" fmla="*/ 68 f50 1"/>
                <a:gd name="f68" fmla="*/ 19 f49 1"/>
                <a:gd name="f69" fmla="+- f51 0 f1"/>
                <a:gd name="f70" fmla="*/ f54 1 79"/>
                <a:gd name="f71" fmla="*/ f55 1 120"/>
                <a:gd name="f72" fmla="*/ f56 1 79"/>
                <a:gd name="f73" fmla="*/ f57 1 120"/>
                <a:gd name="f74" fmla="*/ f58 1 79"/>
                <a:gd name="f75" fmla="*/ f59 1 120"/>
                <a:gd name="f76" fmla="*/ f60 1 79"/>
                <a:gd name="f77" fmla="*/ f61 1 120"/>
                <a:gd name="f78" fmla="*/ f62 1 79"/>
                <a:gd name="f79" fmla="*/ f63 1 120"/>
                <a:gd name="f80" fmla="*/ f64 1 79"/>
                <a:gd name="f81" fmla="*/ f65 1 120"/>
                <a:gd name="f82" fmla="*/ f66 1 79"/>
                <a:gd name="f83" fmla="*/ f67 1 79"/>
                <a:gd name="f84" fmla="*/ f68 1 120"/>
                <a:gd name="f85" fmla="*/ 0 1 f52"/>
                <a:gd name="f86" fmla="*/ f46 1 f52"/>
                <a:gd name="f87" fmla="*/ 0 1 f53"/>
                <a:gd name="f88" fmla="*/ f47 1 f53"/>
                <a:gd name="f89" fmla="*/ f70 1 f52"/>
                <a:gd name="f90" fmla="*/ f71 1 f53"/>
                <a:gd name="f91" fmla="*/ f72 1 f52"/>
                <a:gd name="f92" fmla="*/ f73 1 f53"/>
                <a:gd name="f93" fmla="*/ f74 1 f52"/>
                <a:gd name="f94" fmla="*/ f75 1 f53"/>
                <a:gd name="f95" fmla="*/ f76 1 f52"/>
                <a:gd name="f96" fmla="*/ f77 1 f53"/>
                <a:gd name="f97" fmla="*/ f78 1 f52"/>
                <a:gd name="f98" fmla="*/ f79 1 f53"/>
                <a:gd name="f99" fmla="*/ f80 1 f52"/>
                <a:gd name="f100" fmla="*/ f81 1 f53"/>
                <a:gd name="f101" fmla="*/ f82 1 f52"/>
                <a:gd name="f102" fmla="*/ f83 1 f52"/>
                <a:gd name="f103" fmla="*/ f84 1 f53"/>
                <a:gd name="f104" fmla="*/ f85 f43 1"/>
                <a:gd name="f105" fmla="*/ f86 f43 1"/>
                <a:gd name="f106" fmla="*/ f88 f44 1"/>
                <a:gd name="f107" fmla="*/ f87 f44 1"/>
                <a:gd name="f108" fmla="*/ f89 f43 1"/>
                <a:gd name="f109" fmla="*/ f90 f44 1"/>
                <a:gd name="f110" fmla="*/ f91 f43 1"/>
                <a:gd name="f111" fmla="*/ f92 f44 1"/>
                <a:gd name="f112" fmla="*/ f93 f43 1"/>
                <a:gd name="f113" fmla="*/ f94 f44 1"/>
                <a:gd name="f114" fmla="*/ f95 f43 1"/>
                <a:gd name="f115" fmla="*/ f96 f44 1"/>
                <a:gd name="f116" fmla="*/ f97 f43 1"/>
                <a:gd name="f117" fmla="*/ f98 f44 1"/>
                <a:gd name="f118" fmla="*/ f99 f43 1"/>
                <a:gd name="f119" fmla="*/ f100 f44 1"/>
                <a:gd name="f120" fmla="*/ f101 f43 1"/>
                <a:gd name="f121" fmla="*/ f102 f43 1"/>
                <a:gd name="f122" fmla="*/ f103 f44 1"/>
              </a:gdLst>
              <a:ahLst/>
              <a:cxnLst>
                <a:cxn ang="3cd4">
                  <a:pos x="hc" y="t"/>
                </a:cxn>
                <a:cxn ang="0">
                  <a:pos x="r" y="vc"/>
                </a:cxn>
                <a:cxn ang="cd4">
                  <a:pos x="hc" y="b"/>
                </a:cxn>
                <a:cxn ang="cd2">
                  <a:pos x="l" y="vc"/>
                </a:cxn>
                <a:cxn ang="f69">
                  <a:pos x="f108" y="f109"/>
                </a:cxn>
                <a:cxn ang="f69">
                  <a:pos x="f110" y="f111"/>
                </a:cxn>
                <a:cxn ang="f69">
                  <a:pos x="f112" y="f113"/>
                </a:cxn>
                <a:cxn ang="f69">
                  <a:pos x="f114" y="f115"/>
                </a:cxn>
                <a:cxn ang="f69">
                  <a:pos x="f116" y="f117"/>
                </a:cxn>
                <a:cxn ang="f69">
                  <a:pos x="f118" y="f119"/>
                </a:cxn>
                <a:cxn ang="f69">
                  <a:pos x="f120" y="f119"/>
                </a:cxn>
                <a:cxn ang="f69">
                  <a:pos x="f121" y="f122"/>
                </a:cxn>
                <a:cxn ang="f69">
                  <a:pos x="f108" y="f109"/>
                </a:cxn>
              </a:cxnLst>
              <a:rect l="f104" t="f107" r="f105" b="f106"/>
              <a:pathLst>
                <a:path w="79" h="120">
                  <a:moveTo>
                    <a:pt x="f8" y="f9"/>
                  </a:moveTo>
                  <a:cubicBezTo>
                    <a:pt x="f10" y="f11"/>
                    <a:pt x="f6" y="f12"/>
                    <a:pt x="f13" y="f14"/>
                  </a:cubicBezTo>
                  <a:cubicBezTo>
                    <a:pt x="f15" y="f16"/>
                    <a:pt x="f17" y="f18"/>
                    <a:pt x="f19" y="f20"/>
                  </a:cubicBezTo>
                  <a:cubicBezTo>
                    <a:pt x="f21" y="f7"/>
                    <a:pt x="f21" y="f7"/>
                    <a:pt x="f21" y="f22"/>
                  </a:cubicBezTo>
                  <a:cubicBezTo>
                    <a:pt x="f21" y="f23"/>
                    <a:pt x="f24" y="f25"/>
                    <a:pt x="f26" y="f27"/>
                  </a:cubicBezTo>
                  <a:cubicBezTo>
                    <a:pt x="f5" y="f28"/>
                    <a:pt x="f29" y="f5"/>
                    <a:pt x="f30" y="f26"/>
                  </a:cubicBezTo>
                  <a:cubicBezTo>
                    <a:pt x="f31" y="f26"/>
                    <a:pt x="f32" y="f26"/>
                    <a:pt x="f33" y="f26"/>
                  </a:cubicBezTo>
                  <a:cubicBezTo>
                    <a:pt x="f34" y="f26"/>
                    <a:pt x="f35" y="f36"/>
                    <a:pt x="f37" y="f38"/>
                  </a:cubicBezTo>
                  <a:cubicBezTo>
                    <a:pt x="f39" y="f40"/>
                    <a:pt x="f15" y="f41"/>
                    <a:pt x="f8" y="f9"/>
                  </a:cubicBezTo>
                  <a:close/>
                </a:path>
              </a:pathLst>
            </a:custGeom>
            <a:solidFill>
              <a:srgbClr val="FBEBF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31">
              <a:extLst>
                <a:ext uri="{FF2B5EF4-FFF2-40B4-BE49-F238E27FC236}">
                  <a16:creationId xmlns:a16="http://schemas.microsoft.com/office/drawing/2014/main" id="{22C9EF4E-C080-1AA7-5C85-464EB16DE369}"/>
                </a:ext>
              </a:extLst>
            </p:cNvPr>
            <p:cNvSpPr/>
            <p:nvPr/>
          </p:nvSpPr>
          <p:spPr>
            <a:xfrm>
              <a:off x="5702673" y="2342372"/>
              <a:ext cx="93661" cy="261939"/>
            </a:xfrm>
            <a:custGeom>
              <a:avLst/>
              <a:gdLst>
                <a:gd name="f0" fmla="val 10800000"/>
                <a:gd name="f1" fmla="val 5400000"/>
                <a:gd name="f2" fmla="val 180"/>
                <a:gd name="f3" fmla="val w"/>
                <a:gd name="f4" fmla="val h"/>
                <a:gd name="f5" fmla="val 0"/>
                <a:gd name="f6" fmla="val 42"/>
                <a:gd name="f7" fmla="val 116"/>
                <a:gd name="f8" fmla="val 38"/>
                <a:gd name="f9" fmla="val 58"/>
                <a:gd name="f10" fmla="val 73"/>
                <a:gd name="f11" fmla="val 87"/>
                <a:gd name="f12" fmla="val 102"/>
                <a:gd name="f13" fmla="val 107"/>
                <a:gd name="f14" fmla="val 41"/>
                <a:gd name="f15" fmla="val 115"/>
                <a:gd name="f16" fmla="val 32"/>
                <a:gd name="f17" fmla="val 22"/>
                <a:gd name="f18" fmla="val 25"/>
                <a:gd name="f19" fmla="val 108"/>
                <a:gd name="f20" fmla="val 24"/>
                <a:gd name="f21" fmla="val 80"/>
                <a:gd name="f22" fmla="val 57"/>
                <a:gd name="f23" fmla="val 35"/>
                <a:gd name="f24" fmla="val 28"/>
                <a:gd name="f25" fmla="val 10"/>
                <a:gd name="f26" fmla="val 9"/>
                <a:gd name="f27" fmla="val 20"/>
                <a:gd name="f28" fmla="val 3"/>
                <a:gd name="f29" fmla="val 23"/>
                <a:gd name="f30" fmla="val 19"/>
                <a:gd name="f31" fmla="val 2"/>
                <a:gd name="f32" fmla="val 15"/>
                <a:gd name="f33" fmla="val 8"/>
                <a:gd name="f34" fmla="val 5"/>
                <a:gd name="f35" fmla="val 30"/>
                <a:gd name="f36" fmla="val 16"/>
                <a:gd name="f37" fmla="val 39"/>
                <a:gd name="f38" fmla="val 44"/>
                <a:gd name="f39" fmla="+- 0 0 -90"/>
                <a:gd name="f40" fmla="*/ f3 1 42"/>
                <a:gd name="f41" fmla="*/ f4 1 116"/>
                <a:gd name="f42" fmla="val f5"/>
                <a:gd name="f43" fmla="val f6"/>
                <a:gd name="f44" fmla="val f7"/>
                <a:gd name="f45" fmla="*/ f39 f0 1"/>
                <a:gd name="f46" fmla="+- f44 0 f42"/>
                <a:gd name="f47" fmla="+- f43 0 f42"/>
                <a:gd name="f48" fmla="*/ f45 1 f2"/>
                <a:gd name="f49" fmla="*/ f47 1 42"/>
                <a:gd name="f50" fmla="*/ f46 1 116"/>
                <a:gd name="f51" fmla="*/ 38 f47 1"/>
                <a:gd name="f52" fmla="*/ 58 f46 1"/>
                <a:gd name="f53" fmla="*/ 102 f46 1"/>
                <a:gd name="f54" fmla="*/ 32 f47 1"/>
                <a:gd name="f55" fmla="*/ 116 f46 1"/>
                <a:gd name="f56" fmla="*/ 25 f47 1"/>
                <a:gd name="f57" fmla="*/ 35 f46 1"/>
                <a:gd name="f58" fmla="*/ 9 f47 1"/>
                <a:gd name="f59" fmla="*/ 20 f46 1"/>
                <a:gd name="f60" fmla="*/ 2 f47 1"/>
                <a:gd name="f61" fmla="*/ 15 f46 1"/>
                <a:gd name="f62" fmla="*/ 30 f47 1"/>
                <a:gd name="f63" fmla="*/ 0 f46 1"/>
                <a:gd name="f64" fmla="*/ 16 f46 1"/>
                <a:gd name="f65" fmla="+- f48 0 f1"/>
                <a:gd name="f66" fmla="*/ f51 1 42"/>
                <a:gd name="f67" fmla="*/ f52 1 116"/>
                <a:gd name="f68" fmla="*/ f53 1 116"/>
                <a:gd name="f69" fmla="*/ f54 1 42"/>
                <a:gd name="f70" fmla="*/ f55 1 116"/>
                <a:gd name="f71" fmla="*/ f56 1 42"/>
                <a:gd name="f72" fmla="*/ f57 1 116"/>
                <a:gd name="f73" fmla="*/ f58 1 42"/>
                <a:gd name="f74" fmla="*/ f59 1 116"/>
                <a:gd name="f75" fmla="*/ f60 1 42"/>
                <a:gd name="f76" fmla="*/ f61 1 116"/>
                <a:gd name="f77" fmla="*/ f62 1 42"/>
                <a:gd name="f78" fmla="*/ f63 1 116"/>
                <a:gd name="f79" fmla="*/ f64 1 116"/>
                <a:gd name="f80" fmla="*/ 0 1 f49"/>
                <a:gd name="f81" fmla="*/ f43 1 f49"/>
                <a:gd name="f82" fmla="*/ 0 1 f50"/>
                <a:gd name="f83" fmla="*/ f44 1 f50"/>
                <a:gd name="f84" fmla="*/ f66 1 f49"/>
                <a:gd name="f85" fmla="*/ f67 1 f50"/>
                <a:gd name="f86" fmla="*/ f68 1 f50"/>
                <a:gd name="f87" fmla="*/ f69 1 f49"/>
                <a:gd name="f88" fmla="*/ f70 1 f50"/>
                <a:gd name="f89" fmla="*/ f71 1 f49"/>
                <a:gd name="f90" fmla="*/ f72 1 f50"/>
                <a:gd name="f91" fmla="*/ f73 1 f49"/>
                <a:gd name="f92" fmla="*/ f74 1 f50"/>
                <a:gd name="f93" fmla="*/ f75 1 f49"/>
                <a:gd name="f94" fmla="*/ f76 1 f50"/>
                <a:gd name="f95" fmla="*/ f77 1 f49"/>
                <a:gd name="f96" fmla="*/ f78 1 f50"/>
                <a:gd name="f97" fmla="*/ f79 1 f50"/>
                <a:gd name="f98" fmla="*/ f80 f40 1"/>
                <a:gd name="f99" fmla="*/ f81 f40 1"/>
                <a:gd name="f100" fmla="*/ f83 f41 1"/>
                <a:gd name="f101" fmla="*/ f82 f41 1"/>
                <a:gd name="f102" fmla="*/ f84 f40 1"/>
                <a:gd name="f103" fmla="*/ f85 f41 1"/>
                <a:gd name="f104" fmla="*/ f86 f41 1"/>
                <a:gd name="f105" fmla="*/ f87 f40 1"/>
                <a:gd name="f106" fmla="*/ f88 f41 1"/>
                <a:gd name="f107" fmla="*/ f89 f40 1"/>
                <a:gd name="f108" fmla="*/ f90 f41 1"/>
                <a:gd name="f109" fmla="*/ f91 f40 1"/>
                <a:gd name="f110" fmla="*/ f92 f41 1"/>
                <a:gd name="f111" fmla="*/ f93 f40 1"/>
                <a:gd name="f112" fmla="*/ f94 f41 1"/>
                <a:gd name="f113" fmla="*/ f95 f40 1"/>
                <a:gd name="f114" fmla="*/ f96 f41 1"/>
                <a:gd name="f115" fmla="*/ f97 f41 1"/>
              </a:gdLst>
              <a:ahLst/>
              <a:cxnLst>
                <a:cxn ang="3cd4">
                  <a:pos x="hc" y="t"/>
                </a:cxn>
                <a:cxn ang="0">
                  <a:pos x="r" y="vc"/>
                </a:cxn>
                <a:cxn ang="cd4">
                  <a:pos x="hc" y="b"/>
                </a:cxn>
                <a:cxn ang="cd2">
                  <a:pos x="l" y="vc"/>
                </a:cxn>
                <a:cxn ang="f65">
                  <a:pos x="f102" y="f103"/>
                </a:cxn>
                <a:cxn ang="f65">
                  <a:pos x="f102" y="f104"/>
                </a:cxn>
                <a:cxn ang="f65">
                  <a:pos x="f105" y="f106"/>
                </a:cxn>
                <a:cxn ang="f65">
                  <a:pos x="f107" y="f104"/>
                </a:cxn>
                <a:cxn ang="f65">
                  <a:pos x="f107" y="f108"/>
                </a:cxn>
                <a:cxn ang="f65">
                  <a:pos x="f109" y="f110"/>
                </a:cxn>
                <a:cxn ang="f65">
                  <a:pos x="f111" y="f112"/>
                </a:cxn>
                <a:cxn ang="f65">
                  <a:pos x="f113" y="f114"/>
                </a:cxn>
                <a:cxn ang="f65">
                  <a:pos x="f102" y="f115"/>
                </a:cxn>
                <a:cxn ang="f65">
                  <a:pos x="f102" y="f103"/>
                </a:cxn>
                <a:cxn ang="f65">
                  <a:pos x="f102" y="f103"/>
                </a:cxn>
              </a:cxnLst>
              <a:rect l="f98" t="f101" r="f99" b="f100"/>
              <a:pathLst>
                <a:path w="42" h="116">
                  <a:moveTo>
                    <a:pt x="f8" y="f9"/>
                  </a:moveTo>
                  <a:cubicBezTo>
                    <a:pt x="f8" y="f10"/>
                    <a:pt x="f8" y="f11"/>
                    <a:pt x="f8" y="f12"/>
                  </a:cubicBezTo>
                  <a:cubicBezTo>
                    <a:pt x="f8" y="f13"/>
                    <a:pt x="f14" y="f15"/>
                    <a:pt x="f16" y="f7"/>
                  </a:cubicBezTo>
                  <a:cubicBezTo>
                    <a:pt x="f17" y="f7"/>
                    <a:pt x="f18" y="f19"/>
                    <a:pt x="f18" y="f12"/>
                  </a:cubicBezTo>
                  <a:cubicBezTo>
                    <a:pt x="f20" y="f21"/>
                    <a:pt x="f18" y="f22"/>
                    <a:pt x="f18" y="f23"/>
                  </a:cubicBezTo>
                  <a:cubicBezTo>
                    <a:pt x="f20" y="f18"/>
                    <a:pt x="f24" y="f25"/>
                    <a:pt x="f26" y="f27"/>
                  </a:cubicBezTo>
                  <a:cubicBezTo>
                    <a:pt x="f28" y="f29"/>
                    <a:pt x="f5" y="f30"/>
                    <a:pt x="f31" y="f32"/>
                  </a:cubicBezTo>
                  <a:cubicBezTo>
                    <a:pt x="f33" y="f34"/>
                    <a:pt x="f30" y="f5"/>
                    <a:pt x="f35" y="f5"/>
                  </a:cubicBezTo>
                  <a:cubicBezTo>
                    <a:pt x="f6" y="f5"/>
                    <a:pt x="f8" y="f25"/>
                    <a:pt x="f8" y="f36"/>
                  </a:cubicBezTo>
                  <a:cubicBezTo>
                    <a:pt x="f37" y="f35"/>
                    <a:pt x="f8" y="f38"/>
                    <a:pt x="f8" y="f9"/>
                  </a:cubicBezTo>
                  <a:cubicBezTo>
                    <a:pt x="f8" y="f9"/>
                    <a:pt x="f8" y="f9"/>
                    <a:pt x="f8" y="f9"/>
                  </a:cubicBezTo>
                  <a:close/>
                </a:path>
              </a:pathLst>
            </a:custGeom>
            <a:solidFill>
              <a:srgbClr val="FBEDF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32">
              <a:extLst>
                <a:ext uri="{FF2B5EF4-FFF2-40B4-BE49-F238E27FC236}">
                  <a16:creationId xmlns:a16="http://schemas.microsoft.com/office/drawing/2014/main" id="{2D4DD819-2ACB-D69A-9408-852307DEDA1E}"/>
                </a:ext>
              </a:extLst>
            </p:cNvPr>
            <p:cNvSpPr/>
            <p:nvPr/>
          </p:nvSpPr>
          <p:spPr>
            <a:xfrm>
              <a:off x="6391646" y="3791760"/>
              <a:ext cx="233364" cy="293686"/>
            </a:xfrm>
            <a:custGeom>
              <a:avLst/>
              <a:gdLst>
                <a:gd name="f0" fmla="val 10800000"/>
                <a:gd name="f1" fmla="val 5400000"/>
                <a:gd name="f2" fmla="val 180"/>
                <a:gd name="f3" fmla="val w"/>
                <a:gd name="f4" fmla="val h"/>
                <a:gd name="f5" fmla="val 0"/>
                <a:gd name="f6" fmla="val 103"/>
                <a:gd name="f7" fmla="val 130"/>
                <a:gd name="f8" fmla="val 1"/>
                <a:gd name="f9" fmla="val 61"/>
                <a:gd name="f10" fmla="val 45"/>
                <a:gd name="f11" fmla="val 29"/>
                <a:gd name="f12" fmla="val 13"/>
                <a:gd name="f13" fmla="val 5"/>
                <a:gd name="f14" fmla="val 3"/>
                <a:gd name="f15" fmla="val 12"/>
                <a:gd name="f16" fmla="val 22"/>
                <a:gd name="f17" fmla="val 32"/>
                <a:gd name="f18" fmla="val 42"/>
                <a:gd name="f19" fmla="val 78"/>
                <a:gd name="f20" fmla="val 2"/>
                <a:gd name="f21" fmla="val 99"/>
                <a:gd name="f22" fmla="val 101"/>
                <a:gd name="f23" fmla="val 55"/>
                <a:gd name="f24" fmla="val 94"/>
                <a:gd name="f25" fmla="val 84"/>
                <a:gd name="f26" fmla="val 118"/>
                <a:gd name="f27" fmla="val 47"/>
                <a:gd name="f28" fmla="val 123"/>
                <a:gd name="f29" fmla="val 4"/>
                <a:gd name="f30" fmla="val 128"/>
                <a:gd name="f31" fmla="val 85"/>
                <a:gd name="f32" fmla="val 77"/>
                <a:gd name="f33" fmla="val 69"/>
                <a:gd name="f34" fmla="+- 0 0 -90"/>
                <a:gd name="f35" fmla="*/ f3 1 103"/>
                <a:gd name="f36" fmla="*/ f4 1 130"/>
                <a:gd name="f37" fmla="val f5"/>
                <a:gd name="f38" fmla="val f6"/>
                <a:gd name="f39" fmla="val f7"/>
                <a:gd name="f40" fmla="*/ f34 f0 1"/>
                <a:gd name="f41" fmla="+- f39 0 f37"/>
                <a:gd name="f42" fmla="+- f38 0 f37"/>
                <a:gd name="f43" fmla="*/ f40 1 f2"/>
                <a:gd name="f44" fmla="*/ f42 1 103"/>
                <a:gd name="f45" fmla="*/ f41 1 130"/>
                <a:gd name="f46" fmla="*/ 1 f42 1"/>
                <a:gd name="f47" fmla="*/ 61 f41 1"/>
                <a:gd name="f48" fmla="*/ 13 f41 1"/>
                <a:gd name="f49" fmla="*/ 12 f42 1"/>
                <a:gd name="f50" fmla="*/ 1 f41 1"/>
                <a:gd name="f51" fmla="*/ 42 f42 1"/>
                <a:gd name="f52" fmla="*/ 0 f41 1"/>
                <a:gd name="f53" fmla="*/ 101 f42 1"/>
                <a:gd name="f54" fmla="*/ 55 f41 1"/>
                <a:gd name="f55" fmla="*/ 47 f42 1"/>
                <a:gd name="f56" fmla="*/ 123 f41 1"/>
                <a:gd name="f57" fmla="*/ 85 f41 1"/>
                <a:gd name="f58" fmla="+- f43 0 f1"/>
                <a:gd name="f59" fmla="*/ f46 1 103"/>
                <a:gd name="f60" fmla="*/ f47 1 130"/>
                <a:gd name="f61" fmla="*/ f48 1 130"/>
                <a:gd name="f62" fmla="*/ f49 1 103"/>
                <a:gd name="f63" fmla="*/ f50 1 130"/>
                <a:gd name="f64" fmla="*/ f51 1 103"/>
                <a:gd name="f65" fmla="*/ f52 1 130"/>
                <a:gd name="f66" fmla="*/ f53 1 103"/>
                <a:gd name="f67" fmla="*/ f54 1 130"/>
                <a:gd name="f68" fmla="*/ f55 1 103"/>
                <a:gd name="f69" fmla="*/ f56 1 130"/>
                <a:gd name="f70" fmla="*/ f57 1 130"/>
                <a:gd name="f71" fmla="*/ 0 1 f44"/>
                <a:gd name="f72" fmla="*/ f38 1 f44"/>
                <a:gd name="f73" fmla="*/ 0 1 f45"/>
                <a:gd name="f74" fmla="*/ f39 1 f45"/>
                <a:gd name="f75" fmla="*/ f59 1 f44"/>
                <a:gd name="f76" fmla="*/ f60 1 f45"/>
                <a:gd name="f77" fmla="*/ f61 1 f45"/>
                <a:gd name="f78" fmla="*/ f62 1 f44"/>
                <a:gd name="f79" fmla="*/ f63 1 f45"/>
                <a:gd name="f80" fmla="*/ f64 1 f44"/>
                <a:gd name="f81" fmla="*/ f65 1 f45"/>
                <a:gd name="f82" fmla="*/ f66 1 f44"/>
                <a:gd name="f83" fmla="*/ f67 1 f45"/>
                <a:gd name="f84" fmla="*/ f68 1 f44"/>
                <a:gd name="f85" fmla="*/ f69 1 f45"/>
                <a:gd name="f86" fmla="*/ f70 1 f45"/>
                <a:gd name="f87" fmla="*/ f71 f35 1"/>
                <a:gd name="f88" fmla="*/ f72 f35 1"/>
                <a:gd name="f89" fmla="*/ f74 f36 1"/>
                <a:gd name="f90" fmla="*/ f73 f36 1"/>
                <a:gd name="f91" fmla="*/ f75 f35 1"/>
                <a:gd name="f92" fmla="*/ f76 f36 1"/>
                <a:gd name="f93" fmla="*/ f77 f36 1"/>
                <a:gd name="f94" fmla="*/ f78 f35 1"/>
                <a:gd name="f95" fmla="*/ f79 f36 1"/>
                <a:gd name="f96" fmla="*/ f80 f35 1"/>
                <a:gd name="f97" fmla="*/ f81 f36 1"/>
                <a:gd name="f98" fmla="*/ f82 f35 1"/>
                <a:gd name="f99" fmla="*/ f83 f36 1"/>
                <a:gd name="f100" fmla="*/ f84 f35 1"/>
                <a:gd name="f101" fmla="*/ f85 f36 1"/>
                <a:gd name="f102" fmla="*/ f86 f36 1"/>
              </a:gdLst>
              <a:ahLst/>
              <a:cxnLst>
                <a:cxn ang="3cd4">
                  <a:pos x="hc" y="t"/>
                </a:cxn>
                <a:cxn ang="0">
                  <a:pos x="r" y="vc"/>
                </a:cxn>
                <a:cxn ang="cd4">
                  <a:pos x="hc" y="b"/>
                </a:cxn>
                <a:cxn ang="cd2">
                  <a:pos x="l" y="vc"/>
                </a:cxn>
                <a:cxn ang="f58">
                  <a:pos x="f91" y="f92"/>
                </a:cxn>
                <a:cxn ang="f58">
                  <a:pos x="f91" y="f93"/>
                </a:cxn>
                <a:cxn ang="f58">
                  <a:pos x="f94" y="f95"/>
                </a:cxn>
                <a:cxn ang="f58">
                  <a:pos x="f96" y="f97"/>
                </a:cxn>
                <a:cxn ang="f58">
                  <a:pos x="f98" y="f99"/>
                </a:cxn>
                <a:cxn ang="f58">
                  <a:pos x="f100" y="f101"/>
                </a:cxn>
                <a:cxn ang="f58">
                  <a:pos x="f91" y="f102"/>
                </a:cxn>
                <a:cxn ang="f58">
                  <a:pos x="f91" y="f92"/>
                </a:cxn>
              </a:cxnLst>
              <a:rect l="f87" t="f90" r="f88" b="f89"/>
              <a:pathLst>
                <a:path w="103" h="130">
                  <a:moveTo>
                    <a:pt x="f8" y="f9"/>
                  </a:moveTo>
                  <a:cubicBezTo>
                    <a:pt x="f8" y="f10"/>
                    <a:pt x="f8" y="f11"/>
                    <a:pt x="f8" y="f12"/>
                  </a:cubicBezTo>
                  <a:cubicBezTo>
                    <a:pt x="f5" y="f13"/>
                    <a:pt x="f14" y="f8"/>
                    <a:pt x="f15" y="f8"/>
                  </a:cubicBezTo>
                  <a:cubicBezTo>
                    <a:pt x="f16" y="f8"/>
                    <a:pt x="f17" y="f5"/>
                    <a:pt x="f18" y="f5"/>
                  </a:cubicBezTo>
                  <a:cubicBezTo>
                    <a:pt x="f19" y="f20"/>
                    <a:pt x="f21" y="f16"/>
                    <a:pt x="f22" y="f23"/>
                  </a:cubicBezTo>
                  <a:cubicBezTo>
                    <a:pt x="f6" y="f24"/>
                    <a:pt x="f25" y="f26"/>
                    <a:pt x="f27" y="f28"/>
                  </a:cubicBezTo>
                  <a:cubicBezTo>
                    <a:pt x="f29" y="f7"/>
                    <a:pt x="f8" y="f30"/>
                    <a:pt x="f8" y="f31"/>
                  </a:cubicBezTo>
                  <a:cubicBezTo>
                    <a:pt x="f8" y="f32"/>
                    <a:pt x="f8" y="f33"/>
                    <a:pt x="f8" y="f9"/>
                  </a:cubicBezTo>
                  <a:close/>
                </a:path>
              </a:pathLst>
            </a:custGeom>
            <a:solidFill>
              <a:srgbClr val="FAF6F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33">
              <a:extLst>
                <a:ext uri="{FF2B5EF4-FFF2-40B4-BE49-F238E27FC236}">
                  <a16:creationId xmlns:a16="http://schemas.microsoft.com/office/drawing/2014/main" id="{54A236AD-641B-66CF-964B-CE430C724DF1}"/>
                </a:ext>
              </a:extLst>
            </p:cNvPr>
            <p:cNvSpPr/>
            <p:nvPr/>
          </p:nvSpPr>
          <p:spPr>
            <a:xfrm>
              <a:off x="7115549" y="2404286"/>
              <a:ext cx="180978" cy="284158"/>
            </a:xfrm>
            <a:custGeom>
              <a:avLst/>
              <a:gdLst>
                <a:gd name="f0" fmla="val 10800000"/>
                <a:gd name="f1" fmla="val 5400000"/>
                <a:gd name="f2" fmla="val 180"/>
                <a:gd name="f3" fmla="val w"/>
                <a:gd name="f4" fmla="val h"/>
                <a:gd name="f5" fmla="val 0"/>
                <a:gd name="f6" fmla="val 80"/>
                <a:gd name="f7" fmla="val 126"/>
                <a:gd name="f8" fmla="val 30"/>
                <a:gd name="f9" fmla="val 125"/>
                <a:gd name="f10" fmla="val 4"/>
                <a:gd name="f11" fmla="val 99"/>
                <a:gd name="f12" fmla="val 3"/>
                <a:gd name="f13" fmla="val 77"/>
                <a:gd name="f14" fmla="val 5"/>
                <a:gd name="f15" fmla="val 55"/>
                <a:gd name="f16" fmla="val 2"/>
                <a:gd name="f17" fmla="val 33"/>
                <a:gd name="f18" fmla="val 24"/>
                <a:gd name="f19" fmla="val 12"/>
                <a:gd name="f20" fmla="val 10"/>
                <a:gd name="f21" fmla="val 7"/>
                <a:gd name="f22" fmla="val 21"/>
                <a:gd name="f23" fmla="val 57"/>
                <a:gd name="f24" fmla="val 6"/>
                <a:gd name="f25" fmla="val 65"/>
                <a:gd name="f26" fmla="val 16"/>
                <a:gd name="f27" fmla="val 74"/>
                <a:gd name="f28" fmla="val 27"/>
                <a:gd name="f29" fmla="val 75"/>
                <a:gd name="f30" fmla="val 39"/>
                <a:gd name="f31" fmla="val 67"/>
                <a:gd name="f32" fmla="val 51"/>
                <a:gd name="f33" fmla="val 63"/>
                <a:gd name="f34" fmla="val 56"/>
                <a:gd name="f35" fmla="val 61"/>
                <a:gd name="f36" fmla="val 78"/>
                <a:gd name="f37" fmla="val 90"/>
                <a:gd name="f38" fmla="val 73"/>
                <a:gd name="f39" fmla="val 105"/>
                <a:gd name="f40" fmla="val 66"/>
                <a:gd name="f41" fmla="val 120"/>
                <a:gd name="f42" fmla="val 53"/>
                <a:gd name="f43" fmla="val 38"/>
                <a:gd name="f44" fmla="val 35"/>
                <a:gd name="f45" fmla="val 32"/>
                <a:gd name="f46" fmla="+- 0 0 -90"/>
                <a:gd name="f47" fmla="*/ f3 1 80"/>
                <a:gd name="f48" fmla="*/ f4 1 126"/>
                <a:gd name="f49" fmla="val f5"/>
                <a:gd name="f50" fmla="val f6"/>
                <a:gd name="f51" fmla="val f7"/>
                <a:gd name="f52" fmla="*/ f46 f0 1"/>
                <a:gd name="f53" fmla="+- f51 0 f49"/>
                <a:gd name="f54" fmla="+- f50 0 f49"/>
                <a:gd name="f55" fmla="*/ f52 1 f2"/>
                <a:gd name="f56" fmla="*/ f54 1 80"/>
                <a:gd name="f57" fmla="*/ f53 1 126"/>
                <a:gd name="f58" fmla="*/ 30 f54 1"/>
                <a:gd name="f59" fmla="*/ 125 f53 1"/>
                <a:gd name="f60" fmla="*/ 4 f54 1"/>
                <a:gd name="f61" fmla="*/ 99 f53 1"/>
                <a:gd name="f62" fmla="*/ 2 f54 1"/>
                <a:gd name="f63" fmla="*/ 33 f53 1"/>
                <a:gd name="f64" fmla="*/ 10 f54 1"/>
                <a:gd name="f65" fmla="*/ 7 f53 1"/>
                <a:gd name="f66" fmla="*/ 65 f54 1"/>
                <a:gd name="f67" fmla="*/ 16 f53 1"/>
                <a:gd name="f68" fmla="*/ 67 f54 1"/>
                <a:gd name="f69" fmla="*/ 51 f53 1"/>
                <a:gd name="f70" fmla="*/ 67 f53 1"/>
                <a:gd name="f71" fmla="*/ 73 f54 1"/>
                <a:gd name="f72" fmla="*/ 105 f53 1"/>
                <a:gd name="f73" fmla="*/ 38 f54 1"/>
                <a:gd name="f74" fmla="+- f55 0 f1"/>
                <a:gd name="f75" fmla="*/ f58 1 80"/>
                <a:gd name="f76" fmla="*/ f59 1 126"/>
                <a:gd name="f77" fmla="*/ f60 1 80"/>
                <a:gd name="f78" fmla="*/ f61 1 126"/>
                <a:gd name="f79" fmla="*/ f62 1 80"/>
                <a:gd name="f80" fmla="*/ f63 1 126"/>
                <a:gd name="f81" fmla="*/ f64 1 80"/>
                <a:gd name="f82" fmla="*/ f65 1 126"/>
                <a:gd name="f83" fmla="*/ f66 1 80"/>
                <a:gd name="f84" fmla="*/ f67 1 126"/>
                <a:gd name="f85" fmla="*/ f68 1 80"/>
                <a:gd name="f86" fmla="*/ f69 1 126"/>
                <a:gd name="f87" fmla="*/ f70 1 126"/>
                <a:gd name="f88" fmla="*/ f71 1 80"/>
                <a:gd name="f89" fmla="*/ f72 1 126"/>
                <a:gd name="f90" fmla="*/ f73 1 80"/>
                <a:gd name="f91" fmla="*/ 0 1 f56"/>
                <a:gd name="f92" fmla="*/ f50 1 f56"/>
                <a:gd name="f93" fmla="*/ 0 1 f57"/>
                <a:gd name="f94" fmla="*/ f51 1 f57"/>
                <a:gd name="f95" fmla="*/ f75 1 f56"/>
                <a:gd name="f96" fmla="*/ f76 1 f57"/>
                <a:gd name="f97" fmla="*/ f77 1 f56"/>
                <a:gd name="f98" fmla="*/ f78 1 f57"/>
                <a:gd name="f99" fmla="*/ f79 1 f56"/>
                <a:gd name="f100" fmla="*/ f80 1 f57"/>
                <a:gd name="f101" fmla="*/ f81 1 f56"/>
                <a:gd name="f102" fmla="*/ f82 1 f57"/>
                <a:gd name="f103" fmla="*/ f83 1 f56"/>
                <a:gd name="f104" fmla="*/ f84 1 f57"/>
                <a:gd name="f105" fmla="*/ f85 1 f56"/>
                <a:gd name="f106" fmla="*/ f86 1 f57"/>
                <a:gd name="f107" fmla="*/ f87 1 f57"/>
                <a:gd name="f108" fmla="*/ f88 1 f56"/>
                <a:gd name="f109" fmla="*/ f89 1 f57"/>
                <a:gd name="f110" fmla="*/ f90 1 f56"/>
                <a:gd name="f111" fmla="*/ f91 f47 1"/>
                <a:gd name="f112" fmla="*/ f92 f47 1"/>
                <a:gd name="f113" fmla="*/ f94 f48 1"/>
                <a:gd name="f114" fmla="*/ f93 f48 1"/>
                <a:gd name="f115" fmla="*/ f95 f47 1"/>
                <a:gd name="f116" fmla="*/ f96 f48 1"/>
                <a:gd name="f117" fmla="*/ f97 f47 1"/>
                <a:gd name="f118" fmla="*/ f98 f48 1"/>
                <a:gd name="f119" fmla="*/ f99 f47 1"/>
                <a:gd name="f120" fmla="*/ f100 f48 1"/>
                <a:gd name="f121" fmla="*/ f101 f47 1"/>
                <a:gd name="f122" fmla="*/ f102 f48 1"/>
                <a:gd name="f123" fmla="*/ f103 f47 1"/>
                <a:gd name="f124" fmla="*/ f104 f48 1"/>
                <a:gd name="f125" fmla="*/ f105 f47 1"/>
                <a:gd name="f126" fmla="*/ f106 f48 1"/>
                <a:gd name="f127" fmla="*/ f107 f48 1"/>
                <a:gd name="f128" fmla="*/ f108 f47 1"/>
                <a:gd name="f129" fmla="*/ f109 f48 1"/>
                <a:gd name="f130" fmla="*/ f110 f47 1"/>
              </a:gdLst>
              <a:ahLst/>
              <a:cxnLst>
                <a:cxn ang="3cd4">
                  <a:pos x="hc" y="t"/>
                </a:cxn>
                <a:cxn ang="0">
                  <a:pos x="r" y="vc"/>
                </a:cxn>
                <a:cxn ang="cd4">
                  <a:pos x="hc" y="b"/>
                </a:cxn>
                <a:cxn ang="cd2">
                  <a:pos x="l" y="vc"/>
                </a:cxn>
                <a:cxn ang="f74">
                  <a:pos x="f115" y="f116"/>
                </a:cxn>
                <a:cxn ang="f74">
                  <a:pos x="f117" y="f118"/>
                </a:cxn>
                <a:cxn ang="f74">
                  <a:pos x="f119" y="f120"/>
                </a:cxn>
                <a:cxn ang="f74">
                  <a:pos x="f121" y="f122"/>
                </a:cxn>
                <a:cxn ang="f74">
                  <a:pos x="f123" y="f124"/>
                </a:cxn>
                <a:cxn ang="f74">
                  <a:pos x="f125" y="f126"/>
                </a:cxn>
                <a:cxn ang="f74">
                  <a:pos x="f123" y="f127"/>
                </a:cxn>
                <a:cxn ang="f74">
                  <a:pos x="f128" y="f129"/>
                </a:cxn>
                <a:cxn ang="f74">
                  <a:pos x="f130" y="f116"/>
                </a:cxn>
                <a:cxn ang="f74">
                  <a:pos x="f115" y="f116"/>
                </a:cxn>
              </a:cxnLst>
              <a:rect l="f111" t="f114" r="f112" b="f113"/>
              <a:pathLst>
                <a:path w="80" h="126">
                  <a:moveTo>
                    <a:pt x="f8" y="f9"/>
                  </a:moveTo>
                  <a:cubicBezTo>
                    <a:pt x="f10" y="f7"/>
                    <a:pt x="f10" y="f7"/>
                    <a:pt x="f10" y="f11"/>
                  </a:cubicBezTo>
                  <a:cubicBezTo>
                    <a:pt x="f12" y="f13"/>
                    <a:pt x="f14" y="f15"/>
                    <a:pt x="f16" y="f17"/>
                  </a:cubicBezTo>
                  <a:cubicBezTo>
                    <a:pt x="f5" y="f18"/>
                    <a:pt x="f5" y="f19"/>
                    <a:pt x="f20" y="f21"/>
                  </a:cubicBezTo>
                  <a:cubicBezTo>
                    <a:pt x="f22" y="f5"/>
                    <a:pt x="f23" y="f24"/>
                    <a:pt x="f25" y="f26"/>
                  </a:cubicBezTo>
                  <a:cubicBezTo>
                    <a:pt x="f27" y="f28"/>
                    <a:pt x="f29" y="f30"/>
                    <a:pt x="f31" y="f32"/>
                  </a:cubicBezTo>
                  <a:cubicBezTo>
                    <a:pt x="f33" y="f34"/>
                    <a:pt x="f34" y="f35"/>
                    <a:pt x="f25" y="f31"/>
                  </a:cubicBezTo>
                  <a:cubicBezTo>
                    <a:pt x="f36" y="f13"/>
                    <a:pt x="f6" y="f37"/>
                    <a:pt x="f38" y="f39"/>
                  </a:cubicBezTo>
                  <a:cubicBezTo>
                    <a:pt x="f40" y="f41"/>
                    <a:pt x="f42" y="f9"/>
                    <a:pt x="f43" y="f9"/>
                  </a:cubicBezTo>
                  <a:cubicBezTo>
                    <a:pt x="f44" y="f9"/>
                    <a:pt x="f45" y="f9"/>
                    <a:pt x="f8" y="f9"/>
                  </a:cubicBezTo>
                  <a:close/>
                </a:path>
              </a:pathLst>
            </a:custGeom>
            <a:solidFill>
              <a:srgbClr val="FEF7E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34">
              <a:extLst>
                <a:ext uri="{FF2B5EF4-FFF2-40B4-BE49-F238E27FC236}">
                  <a16:creationId xmlns:a16="http://schemas.microsoft.com/office/drawing/2014/main" id="{B6825F91-4DC7-4CD5-D5BD-F4A1BD9307F7}"/>
                </a:ext>
              </a:extLst>
            </p:cNvPr>
            <p:cNvSpPr/>
            <p:nvPr/>
          </p:nvSpPr>
          <p:spPr>
            <a:xfrm>
              <a:off x="7310810" y="2412223"/>
              <a:ext cx="166685" cy="276221"/>
            </a:xfrm>
            <a:custGeom>
              <a:avLst/>
              <a:gdLst>
                <a:gd name="f0" fmla="val 10800000"/>
                <a:gd name="f1" fmla="val 5400000"/>
                <a:gd name="f2" fmla="val 180"/>
                <a:gd name="f3" fmla="val w"/>
                <a:gd name="f4" fmla="val h"/>
                <a:gd name="f5" fmla="val 0"/>
                <a:gd name="f6" fmla="val 74"/>
                <a:gd name="f7" fmla="val 122"/>
                <a:gd name="f8" fmla="val 25"/>
                <a:gd name="f9" fmla="val 16"/>
                <a:gd name="f10" fmla="val 19"/>
                <a:gd name="f11" fmla="val 15"/>
                <a:gd name="f12" fmla="val 9"/>
                <a:gd name="f13" fmla="val 22"/>
                <a:gd name="f14" fmla="val 8"/>
                <a:gd name="f15" fmla="val 12"/>
                <a:gd name="f16" fmla="val 4"/>
                <a:gd name="f17" fmla="val 17"/>
                <a:gd name="f18" fmla="val 2"/>
                <a:gd name="f19" fmla="val 39"/>
                <a:gd name="f20" fmla="val 53"/>
                <a:gd name="f21" fmla="val 1"/>
                <a:gd name="f22" fmla="val 62"/>
                <a:gd name="f23" fmla="val 70"/>
                <a:gd name="f24" fmla="val 27"/>
                <a:gd name="f25" fmla="val 69"/>
                <a:gd name="f26" fmla="val 59"/>
                <a:gd name="f27" fmla="val 49"/>
                <a:gd name="f28" fmla="val 54"/>
                <a:gd name="f29" fmla="val 55"/>
                <a:gd name="f30" fmla="val 58"/>
                <a:gd name="f31" fmla="val 60"/>
                <a:gd name="f32" fmla="val 73"/>
                <a:gd name="f33" fmla="val 88"/>
                <a:gd name="f34" fmla="val 67"/>
                <a:gd name="f35" fmla="val 102"/>
                <a:gd name="f36" fmla="val 117"/>
                <a:gd name="f37" fmla="val 46"/>
                <a:gd name="f38" fmla="val 31"/>
                <a:gd name="f39" fmla="val 121"/>
                <a:gd name="f40" fmla="val 24"/>
                <a:gd name="f41" fmla="val 120"/>
                <a:gd name="f42" fmla="val 10"/>
                <a:gd name="f43" fmla="val 119"/>
                <a:gd name="f44" fmla="val 5"/>
                <a:gd name="f45" fmla="val 118"/>
                <a:gd name="f46" fmla="val 115"/>
                <a:gd name="f47" fmla="val 109"/>
                <a:gd name="f48" fmla="val 3"/>
                <a:gd name="f49" fmla="val 103"/>
                <a:gd name="f50" fmla="val 104"/>
                <a:gd name="f51" fmla="val 13"/>
                <a:gd name="f52" fmla="val 105"/>
                <a:gd name="f53" fmla="val 20"/>
                <a:gd name="f54" fmla="val 107"/>
                <a:gd name="f55" fmla="val 26"/>
                <a:gd name="f56" fmla="val 33"/>
                <a:gd name="f57" fmla="val 108"/>
                <a:gd name="f58" fmla="val 45"/>
                <a:gd name="f59" fmla="val 52"/>
                <a:gd name="f60" fmla="val 100"/>
                <a:gd name="f61" fmla="val 56"/>
                <a:gd name="f62" fmla="val 77"/>
                <a:gd name="f63" fmla="val 71"/>
                <a:gd name="f64" fmla="val 40"/>
                <a:gd name="f65" fmla="val 66"/>
                <a:gd name="f66" fmla="val 36"/>
                <a:gd name="f67" fmla="val 64"/>
                <a:gd name="f68" fmla="val 63"/>
                <a:gd name="f69" fmla="val 23"/>
                <a:gd name="f70" fmla="val 61"/>
                <a:gd name="f71" fmla="val 50"/>
                <a:gd name="f72" fmla="val 28"/>
                <a:gd name="f73" fmla="val 48"/>
                <a:gd name="f74" fmla="val 30"/>
                <a:gd name="f75" fmla="val 47"/>
                <a:gd name="f76" fmla="+- 0 0 -90"/>
                <a:gd name="f77" fmla="*/ f3 1 74"/>
                <a:gd name="f78" fmla="*/ f4 1 122"/>
                <a:gd name="f79" fmla="val f5"/>
                <a:gd name="f80" fmla="val f6"/>
                <a:gd name="f81" fmla="val f7"/>
                <a:gd name="f82" fmla="*/ f76 f0 1"/>
                <a:gd name="f83" fmla="+- f81 0 f79"/>
                <a:gd name="f84" fmla="+- f80 0 f79"/>
                <a:gd name="f85" fmla="*/ f82 1 f2"/>
                <a:gd name="f86" fmla="*/ f84 1 74"/>
                <a:gd name="f87" fmla="*/ f83 1 122"/>
                <a:gd name="f88" fmla="*/ 25 f84 1"/>
                <a:gd name="f89" fmla="*/ 16 f83 1"/>
                <a:gd name="f90" fmla="*/ 8 f84 1"/>
                <a:gd name="f91" fmla="*/ 12 f83 1"/>
                <a:gd name="f92" fmla="*/ 2 f83 1"/>
                <a:gd name="f93" fmla="*/ 62 f84 1"/>
                <a:gd name="f94" fmla="*/ 15 f83 1"/>
                <a:gd name="f95" fmla="*/ 59 f84 1"/>
                <a:gd name="f96" fmla="*/ 49 f83 1"/>
                <a:gd name="f97" fmla="*/ 60 f84 1"/>
                <a:gd name="f98" fmla="*/ 62 f83 1"/>
                <a:gd name="f99" fmla="*/ 67 f84 1"/>
                <a:gd name="f100" fmla="*/ 102 f83 1"/>
                <a:gd name="f101" fmla="*/ 31 f84 1"/>
                <a:gd name="f102" fmla="*/ 121 f83 1"/>
                <a:gd name="f103" fmla="*/ 10 f84 1"/>
                <a:gd name="f104" fmla="*/ 119 f83 1"/>
                <a:gd name="f105" fmla="*/ 2 f84 1"/>
                <a:gd name="f106" fmla="*/ 109 f83 1"/>
                <a:gd name="f107" fmla="*/ 13 f84 1"/>
                <a:gd name="f108" fmla="*/ 105 f83 1"/>
                <a:gd name="f109" fmla="*/ 33 f84 1"/>
                <a:gd name="f110" fmla="*/ 108 f83 1"/>
                <a:gd name="f111" fmla="*/ 54 f84 1"/>
                <a:gd name="f112" fmla="*/ 88 f83 1"/>
                <a:gd name="f113" fmla="*/ 40 f84 1"/>
                <a:gd name="f114" fmla="*/ 66 f83 1"/>
                <a:gd name="f115" fmla="*/ 27 f84 1"/>
                <a:gd name="f116" fmla="*/ 17 f84 1"/>
                <a:gd name="f117" fmla="*/ 56 f83 1"/>
                <a:gd name="f118" fmla="*/ 28 f84 1"/>
                <a:gd name="f119" fmla="*/ 50 f83 1"/>
                <a:gd name="f120" fmla="*/ 49 f84 1"/>
                <a:gd name="f121" fmla="*/ 30 f83 1"/>
                <a:gd name="f122" fmla="+- f85 0 f1"/>
                <a:gd name="f123" fmla="*/ f88 1 74"/>
                <a:gd name="f124" fmla="*/ f89 1 122"/>
                <a:gd name="f125" fmla="*/ f90 1 74"/>
                <a:gd name="f126" fmla="*/ f91 1 122"/>
                <a:gd name="f127" fmla="*/ f92 1 122"/>
                <a:gd name="f128" fmla="*/ f93 1 74"/>
                <a:gd name="f129" fmla="*/ f94 1 122"/>
                <a:gd name="f130" fmla="*/ f95 1 74"/>
                <a:gd name="f131" fmla="*/ f96 1 122"/>
                <a:gd name="f132" fmla="*/ f97 1 74"/>
                <a:gd name="f133" fmla="*/ f98 1 122"/>
                <a:gd name="f134" fmla="*/ f99 1 74"/>
                <a:gd name="f135" fmla="*/ f100 1 122"/>
                <a:gd name="f136" fmla="*/ f101 1 74"/>
                <a:gd name="f137" fmla="*/ f102 1 122"/>
                <a:gd name="f138" fmla="*/ f103 1 74"/>
                <a:gd name="f139" fmla="*/ f104 1 122"/>
                <a:gd name="f140" fmla="*/ f105 1 74"/>
                <a:gd name="f141" fmla="*/ f106 1 122"/>
                <a:gd name="f142" fmla="*/ f107 1 74"/>
                <a:gd name="f143" fmla="*/ f108 1 122"/>
                <a:gd name="f144" fmla="*/ f109 1 74"/>
                <a:gd name="f145" fmla="*/ f110 1 122"/>
                <a:gd name="f146" fmla="*/ f111 1 74"/>
                <a:gd name="f147" fmla="*/ f112 1 122"/>
                <a:gd name="f148" fmla="*/ f113 1 74"/>
                <a:gd name="f149" fmla="*/ f114 1 122"/>
                <a:gd name="f150" fmla="*/ f115 1 74"/>
                <a:gd name="f151" fmla="*/ f116 1 74"/>
                <a:gd name="f152" fmla="*/ f117 1 122"/>
                <a:gd name="f153" fmla="*/ f118 1 74"/>
                <a:gd name="f154" fmla="*/ f119 1 122"/>
                <a:gd name="f155" fmla="*/ f120 1 74"/>
                <a:gd name="f156" fmla="*/ f121 1 122"/>
                <a:gd name="f157" fmla="*/ 0 1 f86"/>
                <a:gd name="f158" fmla="*/ f80 1 f86"/>
                <a:gd name="f159" fmla="*/ 0 1 f87"/>
                <a:gd name="f160" fmla="*/ f81 1 f87"/>
                <a:gd name="f161" fmla="*/ f123 1 f86"/>
                <a:gd name="f162" fmla="*/ f124 1 f87"/>
                <a:gd name="f163" fmla="*/ f125 1 f86"/>
                <a:gd name="f164" fmla="*/ f126 1 f87"/>
                <a:gd name="f165" fmla="*/ f127 1 f87"/>
                <a:gd name="f166" fmla="*/ f128 1 f86"/>
                <a:gd name="f167" fmla="*/ f129 1 f87"/>
                <a:gd name="f168" fmla="*/ f130 1 f86"/>
                <a:gd name="f169" fmla="*/ f131 1 f87"/>
                <a:gd name="f170" fmla="*/ f132 1 f86"/>
                <a:gd name="f171" fmla="*/ f133 1 f87"/>
                <a:gd name="f172" fmla="*/ f134 1 f86"/>
                <a:gd name="f173" fmla="*/ f135 1 f87"/>
                <a:gd name="f174" fmla="*/ f136 1 f86"/>
                <a:gd name="f175" fmla="*/ f137 1 f87"/>
                <a:gd name="f176" fmla="*/ f138 1 f86"/>
                <a:gd name="f177" fmla="*/ f139 1 f87"/>
                <a:gd name="f178" fmla="*/ f140 1 f86"/>
                <a:gd name="f179" fmla="*/ f141 1 f87"/>
                <a:gd name="f180" fmla="*/ f142 1 f86"/>
                <a:gd name="f181" fmla="*/ f143 1 f87"/>
                <a:gd name="f182" fmla="*/ f144 1 f86"/>
                <a:gd name="f183" fmla="*/ f145 1 f87"/>
                <a:gd name="f184" fmla="*/ f146 1 f86"/>
                <a:gd name="f185" fmla="*/ f147 1 f87"/>
                <a:gd name="f186" fmla="*/ f148 1 f86"/>
                <a:gd name="f187" fmla="*/ f149 1 f87"/>
                <a:gd name="f188" fmla="*/ f150 1 f86"/>
                <a:gd name="f189" fmla="*/ f151 1 f86"/>
                <a:gd name="f190" fmla="*/ f152 1 f87"/>
                <a:gd name="f191" fmla="*/ f153 1 f86"/>
                <a:gd name="f192" fmla="*/ f154 1 f87"/>
                <a:gd name="f193" fmla="*/ f155 1 f86"/>
                <a:gd name="f194" fmla="*/ f156 1 f87"/>
                <a:gd name="f195" fmla="*/ f157 f77 1"/>
                <a:gd name="f196" fmla="*/ f158 f77 1"/>
                <a:gd name="f197" fmla="*/ f160 f78 1"/>
                <a:gd name="f198" fmla="*/ f159 f78 1"/>
                <a:gd name="f199" fmla="*/ f161 f77 1"/>
                <a:gd name="f200" fmla="*/ f162 f78 1"/>
                <a:gd name="f201" fmla="*/ f163 f77 1"/>
                <a:gd name="f202" fmla="*/ f164 f78 1"/>
                <a:gd name="f203" fmla="*/ f165 f78 1"/>
                <a:gd name="f204" fmla="*/ f166 f77 1"/>
                <a:gd name="f205" fmla="*/ f167 f78 1"/>
                <a:gd name="f206" fmla="*/ f168 f77 1"/>
                <a:gd name="f207" fmla="*/ f169 f78 1"/>
                <a:gd name="f208" fmla="*/ f170 f77 1"/>
                <a:gd name="f209" fmla="*/ f171 f78 1"/>
                <a:gd name="f210" fmla="*/ f172 f77 1"/>
                <a:gd name="f211" fmla="*/ f173 f78 1"/>
                <a:gd name="f212" fmla="*/ f174 f77 1"/>
                <a:gd name="f213" fmla="*/ f175 f78 1"/>
                <a:gd name="f214" fmla="*/ f176 f77 1"/>
                <a:gd name="f215" fmla="*/ f177 f78 1"/>
                <a:gd name="f216" fmla="*/ f178 f77 1"/>
                <a:gd name="f217" fmla="*/ f179 f78 1"/>
                <a:gd name="f218" fmla="*/ f180 f77 1"/>
                <a:gd name="f219" fmla="*/ f181 f78 1"/>
                <a:gd name="f220" fmla="*/ f182 f77 1"/>
                <a:gd name="f221" fmla="*/ f183 f78 1"/>
                <a:gd name="f222" fmla="*/ f184 f77 1"/>
                <a:gd name="f223" fmla="*/ f185 f78 1"/>
                <a:gd name="f224" fmla="*/ f186 f77 1"/>
                <a:gd name="f225" fmla="*/ f187 f78 1"/>
                <a:gd name="f226" fmla="*/ f188 f77 1"/>
                <a:gd name="f227" fmla="*/ f189 f77 1"/>
                <a:gd name="f228" fmla="*/ f190 f78 1"/>
                <a:gd name="f229" fmla="*/ f191 f77 1"/>
                <a:gd name="f230" fmla="*/ f192 f78 1"/>
                <a:gd name="f231" fmla="*/ f193 f77 1"/>
                <a:gd name="f232" fmla="*/ f194 f78 1"/>
              </a:gdLst>
              <a:ahLst/>
              <a:cxnLst>
                <a:cxn ang="3cd4">
                  <a:pos x="hc" y="t"/>
                </a:cxn>
                <a:cxn ang="0">
                  <a:pos x="r" y="vc"/>
                </a:cxn>
                <a:cxn ang="cd4">
                  <a:pos x="hc" y="b"/>
                </a:cxn>
                <a:cxn ang="cd2">
                  <a:pos x="l" y="vc"/>
                </a:cxn>
                <a:cxn ang="f122">
                  <a:pos x="f199" y="f200"/>
                </a:cxn>
                <a:cxn ang="f122">
                  <a:pos x="f201" y="f202"/>
                </a:cxn>
                <a:cxn ang="f122">
                  <a:pos x="f199" y="f203"/>
                </a:cxn>
                <a:cxn ang="f122">
                  <a:pos x="f204" y="f205"/>
                </a:cxn>
                <a:cxn ang="f122">
                  <a:pos x="f206" y="f207"/>
                </a:cxn>
                <a:cxn ang="f122">
                  <a:pos x="f208" y="f209"/>
                </a:cxn>
                <a:cxn ang="f122">
                  <a:pos x="f210" y="f211"/>
                </a:cxn>
                <a:cxn ang="f122">
                  <a:pos x="f212" y="f213"/>
                </a:cxn>
                <a:cxn ang="f122">
                  <a:pos x="f214" y="f215"/>
                </a:cxn>
                <a:cxn ang="f122">
                  <a:pos x="f216" y="f217"/>
                </a:cxn>
                <a:cxn ang="f122">
                  <a:pos x="f218" y="f219"/>
                </a:cxn>
                <a:cxn ang="f122">
                  <a:pos x="f220" y="f221"/>
                </a:cxn>
                <a:cxn ang="f122">
                  <a:pos x="f222" y="f223"/>
                </a:cxn>
                <a:cxn ang="f122">
                  <a:pos x="f224" y="f225"/>
                </a:cxn>
                <a:cxn ang="f122">
                  <a:pos x="f226" y="f209"/>
                </a:cxn>
                <a:cxn ang="f122">
                  <a:pos x="f227" y="f228"/>
                </a:cxn>
                <a:cxn ang="f122">
                  <a:pos x="f229" y="f230"/>
                </a:cxn>
                <a:cxn ang="f122">
                  <a:pos x="f231" y="f232"/>
                </a:cxn>
                <a:cxn ang="f122">
                  <a:pos x="f199" y="f200"/>
                </a:cxn>
              </a:cxnLst>
              <a:rect l="f195" t="f198" r="f196" b="f197"/>
              <a:pathLst>
                <a:path w="74" h="122">
                  <a:moveTo>
                    <a:pt x="f8" y="f9"/>
                  </a:moveTo>
                  <a:cubicBezTo>
                    <a:pt x="f10" y="f11"/>
                    <a:pt x="f12" y="f13"/>
                    <a:pt x="f14" y="f15"/>
                  </a:cubicBezTo>
                  <a:cubicBezTo>
                    <a:pt x="f14" y="f16"/>
                    <a:pt x="f17" y="f18"/>
                    <a:pt x="f8" y="f18"/>
                  </a:cubicBezTo>
                  <a:cubicBezTo>
                    <a:pt x="f19" y="f5"/>
                    <a:pt x="f20" y="f21"/>
                    <a:pt x="f22" y="f11"/>
                  </a:cubicBezTo>
                  <a:cubicBezTo>
                    <a:pt x="f23" y="f24"/>
                    <a:pt x="f25" y="f19"/>
                    <a:pt x="f26" y="f27"/>
                  </a:cubicBezTo>
                  <a:cubicBezTo>
                    <a:pt x="f28" y="f28"/>
                    <a:pt x="f29" y="f30"/>
                    <a:pt x="f31" y="f22"/>
                  </a:cubicBezTo>
                  <a:cubicBezTo>
                    <a:pt x="f32" y="f32"/>
                    <a:pt x="f6" y="f33"/>
                    <a:pt x="f34" y="f35"/>
                  </a:cubicBezTo>
                  <a:cubicBezTo>
                    <a:pt x="f31" y="f36"/>
                    <a:pt x="f37" y="f7"/>
                    <a:pt x="f38" y="f39"/>
                  </a:cubicBezTo>
                  <a:cubicBezTo>
                    <a:pt x="f40" y="f39"/>
                    <a:pt x="f9" y="f41"/>
                    <a:pt x="f42" y="f43"/>
                  </a:cubicBezTo>
                  <a:cubicBezTo>
                    <a:pt x="f44" y="f45"/>
                    <a:pt x="f5" y="f46"/>
                    <a:pt x="f18" y="f47"/>
                  </a:cubicBezTo>
                  <a:cubicBezTo>
                    <a:pt x="f48" y="f49"/>
                    <a:pt x="f12" y="f50"/>
                    <a:pt x="f51" y="f52"/>
                  </a:cubicBezTo>
                  <a:cubicBezTo>
                    <a:pt x="f53" y="f54"/>
                    <a:pt x="f55" y="f47"/>
                    <a:pt x="f56" y="f57"/>
                  </a:cubicBezTo>
                  <a:cubicBezTo>
                    <a:pt x="f58" y="f54"/>
                    <a:pt x="f59" y="f60"/>
                    <a:pt x="f28" y="f33"/>
                  </a:cubicBezTo>
                  <a:cubicBezTo>
                    <a:pt x="f61" y="f62"/>
                    <a:pt x="f27" y="f63"/>
                    <a:pt x="f64" y="f65"/>
                  </a:cubicBezTo>
                  <a:cubicBezTo>
                    <a:pt x="f66" y="f67"/>
                    <a:pt x="f38" y="f68"/>
                    <a:pt x="f24" y="f22"/>
                  </a:cubicBezTo>
                  <a:cubicBezTo>
                    <a:pt x="f69" y="f70"/>
                    <a:pt x="f9" y="f68"/>
                    <a:pt x="f17" y="f61"/>
                  </a:cubicBezTo>
                  <a:cubicBezTo>
                    <a:pt x="f17" y="f71"/>
                    <a:pt x="f69" y="f71"/>
                    <a:pt x="f72" y="f71"/>
                  </a:cubicBezTo>
                  <a:cubicBezTo>
                    <a:pt x="f64" y="f73"/>
                    <a:pt x="f59" y="f58"/>
                    <a:pt x="f27" y="f74"/>
                  </a:cubicBezTo>
                  <a:cubicBezTo>
                    <a:pt x="f75" y="f11"/>
                    <a:pt x="f66" y="f9"/>
                    <a:pt x="f8" y="f9"/>
                  </a:cubicBezTo>
                  <a:close/>
                </a:path>
              </a:pathLst>
            </a:custGeom>
            <a:solidFill>
              <a:srgbClr val="FEF6E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35">
              <a:extLst>
                <a:ext uri="{FF2B5EF4-FFF2-40B4-BE49-F238E27FC236}">
                  <a16:creationId xmlns:a16="http://schemas.microsoft.com/office/drawing/2014/main" id="{CFA29AE9-2AC1-F95E-3B55-24B2AF644D88}"/>
                </a:ext>
              </a:extLst>
            </p:cNvPr>
            <p:cNvSpPr/>
            <p:nvPr/>
          </p:nvSpPr>
          <p:spPr>
            <a:xfrm>
              <a:off x="6310685" y="2385239"/>
              <a:ext cx="174622" cy="274640"/>
            </a:xfrm>
            <a:custGeom>
              <a:avLst/>
              <a:gdLst>
                <a:gd name="f0" fmla="val 10800000"/>
                <a:gd name="f1" fmla="val 5400000"/>
                <a:gd name="f2" fmla="val 180"/>
                <a:gd name="f3" fmla="val w"/>
                <a:gd name="f4" fmla="val h"/>
                <a:gd name="f5" fmla="val 0"/>
                <a:gd name="f6" fmla="val 77"/>
                <a:gd name="f7" fmla="val 121"/>
                <a:gd name="f8" fmla="val 52"/>
                <a:gd name="f9" fmla="val 56"/>
                <a:gd name="f10" fmla="val 71"/>
                <a:gd name="f11" fmla="val 65"/>
                <a:gd name="f12" fmla="val 78"/>
                <a:gd name="f13" fmla="val 72"/>
                <a:gd name="f14" fmla="val 96"/>
                <a:gd name="f15" fmla="val 67"/>
                <a:gd name="f16" fmla="val 113"/>
                <a:gd name="f17" fmla="val 117"/>
                <a:gd name="f18" fmla="val 36"/>
                <a:gd name="f19" fmla="val 120"/>
                <a:gd name="f20" fmla="val 33"/>
                <a:gd name="f21" fmla="val 30"/>
                <a:gd name="f22" fmla="val 26"/>
                <a:gd name="f23" fmla="val 95"/>
                <a:gd name="f24" fmla="val 69"/>
                <a:gd name="f25" fmla="val 42"/>
                <a:gd name="f26" fmla="val 15"/>
                <a:gd name="f27" fmla="val 5"/>
                <a:gd name="f28" fmla="val 3"/>
                <a:gd name="f29" fmla="val 13"/>
                <a:gd name="f30" fmla="val 1"/>
                <a:gd name="f31" fmla="val 20"/>
                <a:gd name="f32" fmla="val 27"/>
                <a:gd name="f33" fmla="val 48"/>
                <a:gd name="f34" fmla="val 62"/>
                <a:gd name="f35" fmla="val 68"/>
                <a:gd name="f36" fmla="val 73"/>
                <a:gd name="f37" fmla="val 35"/>
                <a:gd name="f38" fmla="val 47"/>
                <a:gd name="f39" fmla="+- 0 0 -90"/>
                <a:gd name="f40" fmla="*/ f3 1 77"/>
                <a:gd name="f41" fmla="*/ f4 1 121"/>
                <a:gd name="f42" fmla="val f5"/>
                <a:gd name="f43" fmla="val f6"/>
                <a:gd name="f44" fmla="val f7"/>
                <a:gd name="f45" fmla="*/ f39 f0 1"/>
                <a:gd name="f46" fmla="+- f44 0 f42"/>
                <a:gd name="f47" fmla="+- f43 0 f42"/>
                <a:gd name="f48" fmla="*/ f45 1 f2"/>
                <a:gd name="f49" fmla="*/ f47 1 77"/>
                <a:gd name="f50" fmla="*/ f46 1 121"/>
                <a:gd name="f51" fmla="*/ 52 f47 1"/>
                <a:gd name="f52" fmla="*/ 56 f46 1"/>
                <a:gd name="f53" fmla="*/ 72 f47 1"/>
                <a:gd name="f54" fmla="*/ 96 f46 1"/>
                <a:gd name="f55" fmla="*/ 36 f47 1"/>
                <a:gd name="f56" fmla="*/ 120 f46 1"/>
                <a:gd name="f57" fmla="*/ 26 f47 1"/>
                <a:gd name="f58" fmla="*/ 0 f47 1"/>
                <a:gd name="f59" fmla="*/ 95 f46 1"/>
                <a:gd name="f60" fmla="*/ 15 f46 1"/>
                <a:gd name="f61" fmla="*/ 13 f47 1"/>
                <a:gd name="f62" fmla="*/ 1 f46 1"/>
                <a:gd name="f63" fmla="*/ 33 f47 1"/>
                <a:gd name="f64" fmla="*/ 68 f47 1"/>
                <a:gd name="f65" fmla="*/ 20 f46 1"/>
                <a:gd name="f66" fmla="+- f48 0 f1"/>
                <a:gd name="f67" fmla="*/ f51 1 77"/>
                <a:gd name="f68" fmla="*/ f52 1 121"/>
                <a:gd name="f69" fmla="*/ f53 1 77"/>
                <a:gd name="f70" fmla="*/ f54 1 121"/>
                <a:gd name="f71" fmla="*/ f55 1 77"/>
                <a:gd name="f72" fmla="*/ f56 1 121"/>
                <a:gd name="f73" fmla="*/ f57 1 77"/>
                <a:gd name="f74" fmla="*/ f58 1 77"/>
                <a:gd name="f75" fmla="*/ f59 1 121"/>
                <a:gd name="f76" fmla="*/ f60 1 121"/>
                <a:gd name="f77" fmla="*/ f61 1 77"/>
                <a:gd name="f78" fmla="*/ f62 1 121"/>
                <a:gd name="f79" fmla="*/ f63 1 77"/>
                <a:gd name="f80" fmla="*/ f64 1 77"/>
                <a:gd name="f81" fmla="*/ f65 1 121"/>
                <a:gd name="f82" fmla="*/ 0 1 f49"/>
                <a:gd name="f83" fmla="*/ f43 1 f49"/>
                <a:gd name="f84" fmla="*/ 0 1 f50"/>
                <a:gd name="f85" fmla="*/ f44 1 f50"/>
                <a:gd name="f86" fmla="*/ f67 1 f49"/>
                <a:gd name="f87" fmla="*/ f68 1 f50"/>
                <a:gd name="f88" fmla="*/ f69 1 f49"/>
                <a:gd name="f89" fmla="*/ f70 1 f50"/>
                <a:gd name="f90" fmla="*/ f71 1 f49"/>
                <a:gd name="f91" fmla="*/ f72 1 f50"/>
                <a:gd name="f92" fmla="*/ f73 1 f49"/>
                <a:gd name="f93" fmla="*/ f74 1 f49"/>
                <a:gd name="f94" fmla="*/ f75 1 f50"/>
                <a:gd name="f95" fmla="*/ f76 1 f50"/>
                <a:gd name="f96" fmla="*/ f77 1 f49"/>
                <a:gd name="f97" fmla="*/ f78 1 f50"/>
                <a:gd name="f98" fmla="*/ f79 1 f49"/>
                <a:gd name="f99" fmla="*/ f80 1 f49"/>
                <a:gd name="f100" fmla="*/ f81 1 f50"/>
                <a:gd name="f101" fmla="*/ f82 f40 1"/>
                <a:gd name="f102" fmla="*/ f83 f40 1"/>
                <a:gd name="f103" fmla="*/ f85 f41 1"/>
                <a:gd name="f104" fmla="*/ f84 f41 1"/>
                <a:gd name="f105" fmla="*/ f86 f40 1"/>
                <a:gd name="f106" fmla="*/ f87 f41 1"/>
                <a:gd name="f107" fmla="*/ f88 f40 1"/>
                <a:gd name="f108" fmla="*/ f89 f41 1"/>
                <a:gd name="f109" fmla="*/ f90 f40 1"/>
                <a:gd name="f110" fmla="*/ f91 f41 1"/>
                <a:gd name="f111" fmla="*/ f92 f40 1"/>
                <a:gd name="f112" fmla="*/ f93 f40 1"/>
                <a:gd name="f113" fmla="*/ f94 f41 1"/>
                <a:gd name="f114" fmla="*/ f95 f41 1"/>
                <a:gd name="f115" fmla="*/ f96 f40 1"/>
                <a:gd name="f116" fmla="*/ f97 f41 1"/>
                <a:gd name="f117" fmla="*/ f98 f40 1"/>
                <a:gd name="f118" fmla="*/ f99 f40 1"/>
                <a:gd name="f119" fmla="*/ f100 f41 1"/>
              </a:gdLst>
              <a:ahLst/>
              <a:cxnLst>
                <a:cxn ang="3cd4">
                  <a:pos x="hc" y="t"/>
                </a:cxn>
                <a:cxn ang="0">
                  <a:pos x="r" y="vc"/>
                </a:cxn>
                <a:cxn ang="cd4">
                  <a:pos x="hc" y="b"/>
                </a:cxn>
                <a:cxn ang="cd2">
                  <a:pos x="l" y="vc"/>
                </a:cxn>
                <a:cxn ang="f66">
                  <a:pos x="f105" y="f106"/>
                </a:cxn>
                <a:cxn ang="f66">
                  <a:pos x="f107" y="f108"/>
                </a:cxn>
                <a:cxn ang="f66">
                  <a:pos x="f109" y="f110"/>
                </a:cxn>
                <a:cxn ang="f66">
                  <a:pos x="f111" y="f110"/>
                </a:cxn>
                <a:cxn ang="f66">
                  <a:pos x="f112" y="f113"/>
                </a:cxn>
                <a:cxn ang="f66">
                  <a:pos x="f112" y="f114"/>
                </a:cxn>
                <a:cxn ang="f66">
                  <a:pos x="f115" y="f116"/>
                </a:cxn>
                <a:cxn ang="f66">
                  <a:pos x="f117" y="f116"/>
                </a:cxn>
                <a:cxn ang="f66">
                  <a:pos x="f118" y="f119"/>
                </a:cxn>
                <a:cxn ang="f66">
                  <a:pos x="f105" y="f106"/>
                </a:cxn>
              </a:cxnLst>
              <a:rect l="f101" t="f104" r="f102" b="f103"/>
              <a:pathLst>
                <a:path w="77" h="121">
                  <a:moveTo>
                    <a:pt x="f8" y="f9"/>
                  </a:moveTo>
                  <a:cubicBezTo>
                    <a:pt x="f10" y="f11"/>
                    <a:pt x="f6" y="f12"/>
                    <a:pt x="f13" y="f14"/>
                  </a:cubicBezTo>
                  <a:cubicBezTo>
                    <a:pt x="f15" y="f16"/>
                    <a:pt x="f8" y="f17"/>
                    <a:pt x="f18" y="f19"/>
                  </a:cubicBezTo>
                  <a:cubicBezTo>
                    <a:pt x="f20" y="f19"/>
                    <a:pt x="f21" y="f19"/>
                    <a:pt x="f22" y="f19"/>
                  </a:cubicBezTo>
                  <a:cubicBezTo>
                    <a:pt x="f5" y="f7"/>
                    <a:pt x="f5" y="f7"/>
                    <a:pt x="f5" y="f23"/>
                  </a:cubicBezTo>
                  <a:cubicBezTo>
                    <a:pt x="f5" y="f24"/>
                    <a:pt x="f5" y="f25"/>
                    <a:pt x="f5" y="f26"/>
                  </a:cubicBezTo>
                  <a:cubicBezTo>
                    <a:pt x="f5" y="f27"/>
                    <a:pt x="f28" y="f5"/>
                    <a:pt x="f29" y="f30"/>
                  </a:cubicBezTo>
                  <a:cubicBezTo>
                    <a:pt x="f31" y="f30"/>
                    <a:pt x="f32" y="f30"/>
                    <a:pt x="f20" y="f30"/>
                  </a:cubicBezTo>
                  <a:cubicBezTo>
                    <a:pt x="f33" y="f30"/>
                    <a:pt x="f34" y="f27"/>
                    <a:pt x="f35" y="f31"/>
                  </a:cubicBezTo>
                  <a:cubicBezTo>
                    <a:pt x="f36" y="f37"/>
                    <a:pt x="f15" y="f38"/>
                    <a:pt x="f8" y="f9"/>
                  </a:cubicBezTo>
                  <a:close/>
                </a:path>
              </a:pathLst>
            </a:custGeom>
            <a:solidFill>
              <a:srgbClr val="EDF5F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36">
              <a:extLst>
                <a:ext uri="{FF2B5EF4-FFF2-40B4-BE49-F238E27FC236}">
                  <a16:creationId xmlns:a16="http://schemas.microsoft.com/office/drawing/2014/main" id="{D52B3359-AA7F-2E89-04D6-5D58A41E7634}"/>
                </a:ext>
              </a:extLst>
            </p:cNvPr>
            <p:cNvSpPr/>
            <p:nvPr/>
          </p:nvSpPr>
          <p:spPr>
            <a:xfrm>
              <a:off x="6486899" y="2378884"/>
              <a:ext cx="180978" cy="280985"/>
            </a:xfrm>
            <a:custGeom>
              <a:avLst/>
              <a:gdLst>
                <a:gd name="f0" fmla="val 10800000"/>
                <a:gd name="f1" fmla="val 5400000"/>
                <a:gd name="f2" fmla="val 180"/>
                <a:gd name="f3" fmla="val w"/>
                <a:gd name="f4" fmla="val h"/>
                <a:gd name="f5" fmla="val 0"/>
                <a:gd name="f6" fmla="val 80"/>
                <a:gd name="f7" fmla="val 124"/>
                <a:gd name="f8" fmla="val 27"/>
                <a:gd name="f9" fmla="val 109"/>
                <a:gd name="f10" fmla="val 44"/>
                <a:gd name="f11" fmla="val 56"/>
                <a:gd name="f12" fmla="val 69"/>
                <a:gd name="f13" fmla="val 110"/>
                <a:gd name="f14" fmla="val 73"/>
                <a:gd name="f15" fmla="val 78"/>
                <a:gd name="f16" fmla="val 117"/>
                <a:gd name="f17" fmla="val 123"/>
                <a:gd name="f18" fmla="val 50"/>
                <a:gd name="f19" fmla="val 31"/>
                <a:gd name="f20" fmla="val 13"/>
                <a:gd name="f21" fmla="val 1"/>
                <a:gd name="f22" fmla="val 118"/>
                <a:gd name="f23" fmla="val 7"/>
                <a:gd name="f24" fmla="val 16"/>
                <a:gd name="f25" fmla="val 100"/>
                <a:gd name="f26" fmla="val 26"/>
                <a:gd name="f27" fmla="val 91"/>
                <a:gd name="f28" fmla="val 35"/>
                <a:gd name="f29" fmla="val 82"/>
                <a:gd name="f30" fmla="val 43"/>
                <a:gd name="f31" fmla="val 51"/>
                <a:gd name="f32" fmla="val 65"/>
                <a:gd name="f33" fmla="val 53"/>
                <a:gd name="f34" fmla="val 60"/>
                <a:gd name="f35" fmla="val 62"/>
                <a:gd name="f36" fmla="val 32"/>
                <a:gd name="f37" fmla="val 23"/>
                <a:gd name="f38" fmla="val 45"/>
                <a:gd name="f39" fmla="val 15"/>
                <a:gd name="f40" fmla="val 24"/>
                <a:gd name="f41" fmla="val 19"/>
                <a:gd name="f42" fmla="val 21"/>
                <a:gd name="f43" fmla="val 29"/>
                <a:gd name="f44" fmla="val 9"/>
                <a:gd name="f45" fmla="val 20"/>
                <a:gd name="f46" fmla="val 4"/>
                <a:gd name="f47" fmla="val 11"/>
                <a:gd name="f48" fmla="val 14"/>
                <a:gd name="f49" fmla="val 10"/>
                <a:gd name="f50" fmla="val 8"/>
                <a:gd name="f51" fmla="val 37"/>
                <a:gd name="f52" fmla="val 54"/>
                <a:gd name="f53" fmla="val 67"/>
                <a:gd name="f54" fmla="val 77"/>
                <a:gd name="f55" fmla="val 46"/>
                <a:gd name="f56" fmla="val 59"/>
                <a:gd name="f57" fmla="val 79"/>
                <a:gd name="f58" fmla="val 92"/>
                <a:gd name="f59" fmla="+- 0 0 -90"/>
                <a:gd name="f60" fmla="*/ f3 1 80"/>
                <a:gd name="f61" fmla="*/ f4 1 124"/>
                <a:gd name="f62" fmla="val f5"/>
                <a:gd name="f63" fmla="val f6"/>
                <a:gd name="f64" fmla="val f7"/>
                <a:gd name="f65" fmla="*/ f59 f0 1"/>
                <a:gd name="f66" fmla="+- f64 0 f62"/>
                <a:gd name="f67" fmla="+- f63 0 f62"/>
                <a:gd name="f68" fmla="*/ f65 1 f2"/>
                <a:gd name="f69" fmla="*/ f67 1 80"/>
                <a:gd name="f70" fmla="*/ f66 1 124"/>
                <a:gd name="f71" fmla="*/ 27 f67 1"/>
                <a:gd name="f72" fmla="*/ 109 f66 1"/>
                <a:gd name="f73" fmla="*/ 69 f67 1"/>
                <a:gd name="f74" fmla="*/ 110 f66 1"/>
                <a:gd name="f75" fmla="*/ 78 f67 1"/>
                <a:gd name="f76" fmla="*/ 117 f66 1"/>
                <a:gd name="f77" fmla="*/ 123 f66 1"/>
                <a:gd name="f78" fmla="*/ 13 f67 1"/>
                <a:gd name="f79" fmla="*/ 124 f66 1"/>
                <a:gd name="f80" fmla="*/ 7 f67 1"/>
                <a:gd name="f81" fmla="*/ 35 f67 1"/>
                <a:gd name="f82" fmla="*/ 82 f66 1"/>
                <a:gd name="f83" fmla="*/ 56 f67 1"/>
                <a:gd name="f84" fmla="*/ 53 f66 1"/>
                <a:gd name="f85" fmla="*/ 53 f67 1"/>
                <a:gd name="f86" fmla="*/ 23 f66 1"/>
                <a:gd name="f87" fmla="*/ 24 f67 1"/>
                <a:gd name="f88" fmla="*/ 19 f66 1"/>
                <a:gd name="f89" fmla="*/ 9 f67 1"/>
                <a:gd name="f90" fmla="*/ 20 f66 1"/>
                <a:gd name="f91" fmla="*/ 19 f67 1"/>
                <a:gd name="f92" fmla="*/ 8 f66 1"/>
                <a:gd name="f93" fmla="*/ 67 f67 1"/>
                <a:gd name="f94" fmla="*/ 15 f66 1"/>
                <a:gd name="f95" fmla="*/ 62 f66 1"/>
                <a:gd name="f96" fmla="+- f68 0 f1"/>
                <a:gd name="f97" fmla="*/ f71 1 80"/>
                <a:gd name="f98" fmla="*/ f72 1 124"/>
                <a:gd name="f99" fmla="*/ f73 1 80"/>
                <a:gd name="f100" fmla="*/ f74 1 124"/>
                <a:gd name="f101" fmla="*/ f75 1 80"/>
                <a:gd name="f102" fmla="*/ f76 1 124"/>
                <a:gd name="f103" fmla="*/ f77 1 124"/>
                <a:gd name="f104" fmla="*/ f78 1 80"/>
                <a:gd name="f105" fmla="*/ f79 1 124"/>
                <a:gd name="f106" fmla="*/ f80 1 80"/>
                <a:gd name="f107" fmla="*/ f81 1 80"/>
                <a:gd name="f108" fmla="*/ f82 1 124"/>
                <a:gd name="f109" fmla="*/ f83 1 80"/>
                <a:gd name="f110" fmla="*/ f84 1 124"/>
                <a:gd name="f111" fmla="*/ f85 1 80"/>
                <a:gd name="f112" fmla="*/ f86 1 124"/>
                <a:gd name="f113" fmla="*/ f87 1 80"/>
                <a:gd name="f114" fmla="*/ f88 1 124"/>
                <a:gd name="f115" fmla="*/ f89 1 80"/>
                <a:gd name="f116" fmla="*/ f90 1 124"/>
                <a:gd name="f117" fmla="*/ f91 1 80"/>
                <a:gd name="f118" fmla="*/ f92 1 124"/>
                <a:gd name="f119" fmla="*/ f93 1 80"/>
                <a:gd name="f120" fmla="*/ f94 1 124"/>
                <a:gd name="f121" fmla="*/ f95 1 124"/>
                <a:gd name="f122" fmla="*/ 0 1 f69"/>
                <a:gd name="f123" fmla="*/ f63 1 f69"/>
                <a:gd name="f124" fmla="*/ 0 1 f70"/>
                <a:gd name="f125" fmla="*/ f64 1 f70"/>
                <a:gd name="f126" fmla="*/ f97 1 f69"/>
                <a:gd name="f127" fmla="*/ f98 1 f70"/>
                <a:gd name="f128" fmla="*/ f99 1 f69"/>
                <a:gd name="f129" fmla="*/ f100 1 f70"/>
                <a:gd name="f130" fmla="*/ f101 1 f69"/>
                <a:gd name="f131" fmla="*/ f102 1 f70"/>
                <a:gd name="f132" fmla="*/ f103 1 f70"/>
                <a:gd name="f133" fmla="*/ f104 1 f69"/>
                <a:gd name="f134" fmla="*/ f105 1 f70"/>
                <a:gd name="f135" fmla="*/ f106 1 f69"/>
                <a:gd name="f136" fmla="*/ f107 1 f69"/>
                <a:gd name="f137" fmla="*/ f108 1 f70"/>
                <a:gd name="f138" fmla="*/ f109 1 f69"/>
                <a:gd name="f139" fmla="*/ f110 1 f70"/>
                <a:gd name="f140" fmla="*/ f111 1 f69"/>
                <a:gd name="f141" fmla="*/ f112 1 f70"/>
                <a:gd name="f142" fmla="*/ f113 1 f69"/>
                <a:gd name="f143" fmla="*/ f114 1 f70"/>
                <a:gd name="f144" fmla="*/ f115 1 f69"/>
                <a:gd name="f145" fmla="*/ f116 1 f70"/>
                <a:gd name="f146" fmla="*/ f117 1 f69"/>
                <a:gd name="f147" fmla="*/ f118 1 f70"/>
                <a:gd name="f148" fmla="*/ f119 1 f69"/>
                <a:gd name="f149" fmla="*/ f120 1 f70"/>
                <a:gd name="f150" fmla="*/ f121 1 f70"/>
                <a:gd name="f151" fmla="*/ f122 f60 1"/>
                <a:gd name="f152" fmla="*/ f123 f60 1"/>
                <a:gd name="f153" fmla="*/ f125 f61 1"/>
                <a:gd name="f154" fmla="*/ f124 f61 1"/>
                <a:gd name="f155" fmla="*/ f126 f60 1"/>
                <a:gd name="f156" fmla="*/ f127 f61 1"/>
                <a:gd name="f157" fmla="*/ f128 f60 1"/>
                <a:gd name="f158" fmla="*/ f129 f61 1"/>
                <a:gd name="f159" fmla="*/ f130 f60 1"/>
                <a:gd name="f160" fmla="*/ f131 f61 1"/>
                <a:gd name="f161" fmla="*/ f132 f61 1"/>
                <a:gd name="f162" fmla="*/ f133 f60 1"/>
                <a:gd name="f163" fmla="*/ f134 f61 1"/>
                <a:gd name="f164" fmla="*/ f135 f60 1"/>
                <a:gd name="f165" fmla="*/ f136 f60 1"/>
                <a:gd name="f166" fmla="*/ f137 f61 1"/>
                <a:gd name="f167" fmla="*/ f138 f60 1"/>
                <a:gd name="f168" fmla="*/ f139 f61 1"/>
                <a:gd name="f169" fmla="*/ f140 f60 1"/>
                <a:gd name="f170" fmla="*/ f141 f61 1"/>
                <a:gd name="f171" fmla="*/ f142 f60 1"/>
                <a:gd name="f172" fmla="*/ f143 f61 1"/>
                <a:gd name="f173" fmla="*/ f144 f60 1"/>
                <a:gd name="f174" fmla="*/ f145 f61 1"/>
                <a:gd name="f175" fmla="*/ f146 f60 1"/>
                <a:gd name="f176" fmla="*/ f147 f61 1"/>
                <a:gd name="f177" fmla="*/ f148 f60 1"/>
                <a:gd name="f178" fmla="*/ f149 f61 1"/>
                <a:gd name="f179" fmla="*/ f150 f61 1"/>
              </a:gdLst>
              <a:ahLst/>
              <a:cxnLst>
                <a:cxn ang="3cd4">
                  <a:pos x="hc" y="t"/>
                </a:cxn>
                <a:cxn ang="0">
                  <a:pos x="r" y="vc"/>
                </a:cxn>
                <a:cxn ang="cd4">
                  <a:pos x="hc" y="b"/>
                </a:cxn>
                <a:cxn ang="cd2">
                  <a:pos x="l" y="vc"/>
                </a:cxn>
                <a:cxn ang="f96">
                  <a:pos x="f155" y="f156"/>
                </a:cxn>
                <a:cxn ang="f96">
                  <a:pos x="f157" y="f158"/>
                </a:cxn>
                <a:cxn ang="f96">
                  <a:pos x="f159" y="f160"/>
                </a:cxn>
                <a:cxn ang="f96">
                  <a:pos x="f157" y="f161"/>
                </a:cxn>
                <a:cxn ang="f96">
                  <a:pos x="f162" y="f163"/>
                </a:cxn>
                <a:cxn ang="f96">
                  <a:pos x="f164" y="f158"/>
                </a:cxn>
                <a:cxn ang="f96">
                  <a:pos x="f165" y="f166"/>
                </a:cxn>
                <a:cxn ang="f96">
                  <a:pos x="f167" y="f168"/>
                </a:cxn>
                <a:cxn ang="f96">
                  <a:pos x="f169" y="f170"/>
                </a:cxn>
                <a:cxn ang="f96">
                  <a:pos x="f171" y="f172"/>
                </a:cxn>
                <a:cxn ang="f96">
                  <a:pos x="f173" y="f174"/>
                </a:cxn>
                <a:cxn ang="f96">
                  <a:pos x="f175" y="f176"/>
                </a:cxn>
                <a:cxn ang="f96">
                  <a:pos x="f177" y="f178"/>
                </a:cxn>
                <a:cxn ang="f96">
                  <a:pos x="f157" y="f179"/>
                </a:cxn>
                <a:cxn ang="f96">
                  <a:pos x="f155" y="f156"/>
                </a:cxn>
              </a:cxnLst>
              <a:rect l="f151" t="f154" r="f152" b="f153"/>
              <a:pathLst>
                <a:path w="80" h="124">
                  <a:moveTo>
                    <a:pt x="f8" y="f9"/>
                  </a:moveTo>
                  <a:cubicBezTo>
                    <a:pt x="f10" y="f9"/>
                    <a:pt x="f11" y="f9"/>
                    <a:pt x="f12" y="f13"/>
                  </a:cubicBezTo>
                  <a:cubicBezTo>
                    <a:pt x="f14" y="f13"/>
                    <a:pt x="f15" y="f13"/>
                    <a:pt x="f15" y="f16"/>
                  </a:cubicBezTo>
                  <a:cubicBezTo>
                    <a:pt x="f15" y="f17"/>
                    <a:pt x="f14" y="f17"/>
                    <a:pt x="f12" y="f17"/>
                  </a:cubicBezTo>
                  <a:cubicBezTo>
                    <a:pt x="f18" y="f7"/>
                    <a:pt x="f19" y="f7"/>
                    <a:pt x="f20" y="f7"/>
                  </a:cubicBezTo>
                  <a:cubicBezTo>
                    <a:pt x="f21" y="f7"/>
                    <a:pt x="f5" y="f22"/>
                    <a:pt x="f23" y="f13"/>
                  </a:cubicBezTo>
                  <a:cubicBezTo>
                    <a:pt x="f24" y="f25"/>
                    <a:pt x="f26" y="f27"/>
                    <a:pt x="f28" y="f29"/>
                  </a:cubicBezTo>
                  <a:cubicBezTo>
                    <a:pt x="f30" y="f14"/>
                    <a:pt x="f31" y="f32"/>
                    <a:pt x="f11" y="f33"/>
                  </a:cubicBezTo>
                  <a:cubicBezTo>
                    <a:pt x="f34" y="f30"/>
                    <a:pt x="f35" y="f36"/>
                    <a:pt x="f33" y="f37"/>
                  </a:cubicBezTo>
                  <a:cubicBezTo>
                    <a:pt x="f38" y="f39"/>
                    <a:pt x="f28" y="f39"/>
                    <a:pt x="f40" y="f41"/>
                  </a:cubicBezTo>
                  <a:cubicBezTo>
                    <a:pt x="f41" y="f42"/>
                    <a:pt x="f20" y="f43"/>
                    <a:pt x="f44" y="f45"/>
                  </a:cubicBezTo>
                  <a:cubicBezTo>
                    <a:pt x="f46" y="f47"/>
                    <a:pt x="f48" y="f49"/>
                    <a:pt x="f41" y="f50"/>
                  </a:cubicBezTo>
                  <a:cubicBezTo>
                    <a:pt x="f51" y="f21"/>
                    <a:pt x="f52" y="f5"/>
                    <a:pt x="f53" y="f39"/>
                  </a:cubicBezTo>
                  <a:cubicBezTo>
                    <a:pt x="f6" y="f43"/>
                    <a:pt x="f54" y="f55"/>
                    <a:pt x="f12" y="f35"/>
                  </a:cubicBezTo>
                  <a:cubicBezTo>
                    <a:pt x="f56" y="f57"/>
                    <a:pt x="f30" y="f58"/>
                    <a:pt x="f8" y="f9"/>
                  </a:cubicBezTo>
                  <a:close/>
                </a:path>
              </a:pathLst>
            </a:custGeom>
            <a:solidFill>
              <a:srgbClr val="ECF5F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37">
              <a:extLst>
                <a:ext uri="{FF2B5EF4-FFF2-40B4-BE49-F238E27FC236}">
                  <a16:creationId xmlns:a16="http://schemas.microsoft.com/office/drawing/2014/main" id="{18EFADA2-E271-C1C2-2DC7-BE9788C323F2}"/>
                </a:ext>
              </a:extLst>
            </p:cNvPr>
            <p:cNvSpPr/>
            <p:nvPr/>
          </p:nvSpPr>
          <p:spPr>
            <a:xfrm>
              <a:off x="5061322" y="3002779"/>
              <a:ext cx="184151" cy="296859"/>
            </a:xfrm>
            <a:custGeom>
              <a:avLst/>
              <a:gdLst>
                <a:gd name="f0" fmla="val 10800000"/>
                <a:gd name="f1" fmla="val 5400000"/>
                <a:gd name="f2" fmla="val 180"/>
                <a:gd name="f3" fmla="val w"/>
                <a:gd name="f4" fmla="val h"/>
                <a:gd name="f5" fmla="val 0"/>
                <a:gd name="f6" fmla="val 81"/>
                <a:gd name="f7" fmla="val 131"/>
                <a:gd name="f8" fmla="val 1"/>
                <a:gd name="f9" fmla="val 64"/>
                <a:gd name="f10" fmla="val 49"/>
                <a:gd name="f11" fmla="val 2"/>
                <a:gd name="f12" fmla="val 34"/>
                <a:gd name="f13" fmla="val 20"/>
                <a:gd name="f14" fmla="val 8"/>
                <a:gd name="f15" fmla="val 6"/>
                <a:gd name="f16" fmla="val 3"/>
                <a:gd name="f17" fmla="val 17"/>
                <a:gd name="f18" fmla="val 30"/>
                <a:gd name="f19" fmla="val 42"/>
                <a:gd name="f20" fmla="val 54"/>
                <a:gd name="f21" fmla="val 5"/>
                <a:gd name="f22" fmla="val 75"/>
                <a:gd name="f23" fmla="val 12"/>
                <a:gd name="f24" fmla="val 80"/>
                <a:gd name="f25" fmla="val 32"/>
                <a:gd name="f26" fmla="val 66"/>
                <a:gd name="f27" fmla="val 50"/>
                <a:gd name="f28" fmla="val 60"/>
                <a:gd name="f29" fmla="val 57"/>
                <a:gd name="f30" fmla="val 68"/>
                <a:gd name="f31" fmla="val 79"/>
                <a:gd name="f32" fmla="val 87"/>
                <a:gd name="f33" fmla="val 77"/>
                <a:gd name="f34" fmla="val 100"/>
                <a:gd name="f35" fmla="val 73"/>
                <a:gd name="f36" fmla="val 114"/>
                <a:gd name="f37" fmla="val 121"/>
                <a:gd name="f38" fmla="val 123"/>
                <a:gd name="f39" fmla="val 124"/>
                <a:gd name="f40" fmla="val 48"/>
                <a:gd name="f41" fmla="val 128"/>
                <a:gd name="f42" fmla="val 86"/>
                <a:gd name="f43" fmla="val 78"/>
                <a:gd name="f44" fmla="val 71"/>
                <a:gd name="f45" fmla="+- 0 0 -90"/>
                <a:gd name="f46" fmla="*/ f3 1 81"/>
                <a:gd name="f47" fmla="*/ f4 1 131"/>
                <a:gd name="f48" fmla="val f5"/>
                <a:gd name="f49" fmla="val f6"/>
                <a:gd name="f50" fmla="val f7"/>
                <a:gd name="f51" fmla="*/ f45 f0 1"/>
                <a:gd name="f52" fmla="+- f50 0 f48"/>
                <a:gd name="f53" fmla="+- f49 0 f48"/>
                <a:gd name="f54" fmla="*/ f51 1 f2"/>
                <a:gd name="f55" fmla="*/ f53 1 81"/>
                <a:gd name="f56" fmla="*/ f52 1 131"/>
                <a:gd name="f57" fmla="*/ 1 f53 1"/>
                <a:gd name="f58" fmla="*/ 64 f52 1"/>
                <a:gd name="f59" fmla="*/ 20 f52 1"/>
                <a:gd name="f60" fmla="*/ 17 f53 1"/>
                <a:gd name="f61" fmla="*/ 2 f52 1"/>
                <a:gd name="f62" fmla="*/ 54 f53 1"/>
                <a:gd name="f63" fmla="*/ 5 f52 1"/>
                <a:gd name="f64" fmla="*/ 66 f53 1"/>
                <a:gd name="f65" fmla="*/ 50 f52 1"/>
                <a:gd name="f66" fmla="*/ 68 f53 1"/>
                <a:gd name="f67" fmla="*/ 66 f52 1"/>
                <a:gd name="f68" fmla="*/ 77 f53 1"/>
                <a:gd name="f69" fmla="*/ 100 f52 1"/>
                <a:gd name="f70" fmla="*/ 50 f53 1"/>
                <a:gd name="f71" fmla="*/ 123 f52 1"/>
                <a:gd name="f72" fmla="*/ 48 f53 1"/>
                <a:gd name="f73" fmla="*/ 124 f52 1"/>
                <a:gd name="f74" fmla="*/ 86 f52 1"/>
                <a:gd name="f75" fmla="+- f54 0 f1"/>
                <a:gd name="f76" fmla="*/ f57 1 81"/>
                <a:gd name="f77" fmla="*/ f58 1 131"/>
                <a:gd name="f78" fmla="*/ f59 1 131"/>
                <a:gd name="f79" fmla="*/ f60 1 81"/>
                <a:gd name="f80" fmla="*/ f61 1 131"/>
                <a:gd name="f81" fmla="*/ f62 1 81"/>
                <a:gd name="f82" fmla="*/ f63 1 131"/>
                <a:gd name="f83" fmla="*/ f64 1 81"/>
                <a:gd name="f84" fmla="*/ f65 1 131"/>
                <a:gd name="f85" fmla="*/ f66 1 81"/>
                <a:gd name="f86" fmla="*/ f67 1 131"/>
                <a:gd name="f87" fmla="*/ f68 1 81"/>
                <a:gd name="f88" fmla="*/ f69 1 131"/>
                <a:gd name="f89" fmla="*/ f70 1 81"/>
                <a:gd name="f90" fmla="*/ f71 1 131"/>
                <a:gd name="f91" fmla="*/ f72 1 81"/>
                <a:gd name="f92" fmla="*/ f73 1 131"/>
                <a:gd name="f93" fmla="*/ f74 1 131"/>
                <a:gd name="f94" fmla="*/ 0 1 f55"/>
                <a:gd name="f95" fmla="*/ f49 1 f55"/>
                <a:gd name="f96" fmla="*/ 0 1 f56"/>
                <a:gd name="f97" fmla="*/ f50 1 f56"/>
                <a:gd name="f98" fmla="*/ f76 1 f55"/>
                <a:gd name="f99" fmla="*/ f77 1 f56"/>
                <a:gd name="f100" fmla="*/ f78 1 f56"/>
                <a:gd name="f101" fmla="*/ f79 1 f55"/>
                <a:gd name="f102" fmla="*/ f80 1 f56"/>
                <a:gd name="f103" fmla="*/ f81 1 f55"/>
                <a:gd name="f104" fmla="*/ f82 1 f56"/>
                <a:gd name="f105" fmla="*/ f83 1 f55"/>
                <a:gd name="f106" fmla="*/ f84 1 f56"/>
                <a:gd name="f107" fmla="*/ f85 1 f55"/>
                <a:gd name="f108" fmla="*/ f86 1 f56"/>
                <a:gd name="f109" fmla="*/ f87 1 f55"/>
                <a:gd name="f110" fmla="*/ f88 1 f56"/>
                <a:gd name="f111" fmla="*/ f89 1 f55"/>
                <a:gd name="f112" fmla="*/ f90 1 f56"/>
                <a:gd name="f113" fmla="*/ f91 1 f55"/>
                <a:gd name="f114" fmla="*/ f92 1 f56"/>
                <a:gd name="f115" fmla="*/ f93 1 f56"/>
                <a:gd name="f116" fmla="*/ f94 f46 1"/>
                <a:gd name="f117" fmla="*/ f95 f46 1"/>
                <a:gd name="f118" fmla="*/ f97 f47 1"/>
                <a:gd name="f119" fmla="*/ f96 f47 1"/>
                <a:gd name="f120" fmla="*/ f98 f46 1"/>
                <a:gd name="f121" fmla="*/ f99 f47 1"/>
                <a:gd name="f122" fmla="*/ f100 f47 1"/>
                <a:gd name="f123" fmla="*/ f101 f46 1"/>
                <a:gd name="f124" fmla="*/ f102 f47 1"/>
                <a:gd name="f125" fmla="*/ f103 f46 1"/>
                <a:gd name="f126" fmla="*/ f104 f47 1"/>
                <a:gd name="f127" fmla="*/ f105 f46 1"/>
                <a:gd name="f128" fmla="*/ f106 f47 1"/>
                <a:gd name="f129" fmla="*/ f107 f46 1"/>
                <a:gd name="f130" fmla="*/ f108 f47 1"/>
                <a:gd name="f131" fmla="*/ f109 f46 1"/>
                <a:gd name="f132" fmla="*/ f110 f47 1"/>
                <a:gd name="f133" fmla="*/ f111 f46 1"/>
                <a:gd name="f134" fmla="*/ f112 f47 1"/>
                <a:gd name="f135" fmla="*/ f113 f46 1"/>
                <a:gd name="f136" fmla="*/ f114 f47 1"/>
                <a:gd name="f137" fmla="*/ f115 f47 1"/>
              </a:gdLst>
              <a:ahLst/>
              <a:cxnLst>
                <a:cxn ang="3cd4">
                  <a:pos x="hc" y="t"/>
                </a:cxn>
                <a:cxn ang="0">
                  <a:pos x="r" y="vc"/>
                </a:cxn>
                <a:cxn ang="cd4">
                  <a:pos x="hc" y="b"/>
                </a:cxn>
                <a:cxn ang="cd2">
                  <a:pos x="l" y="vc"/>
                </a:cxn>
                <a:cxn ang="f75">
                  <a:pos x="f120" y="f121"/>
                </a:cxn>
                <a:cxn ang="f75">
                  <a:pos x="f120" y="f122"/>
                </a:cxn>
                <a:cxn ang="f75">
                  <a:pos x="f123" y="f124"/>
                </a:cxn>
                <a:cxn ang="f75">
                  <a:pos x="f125" y="f126"/>
                </a:cxn>
                <a:cxn ang="f75">
                  <a:pos x="f127" y="f128"/>
                </a:cxn>
                <a:cxn ang="f75">
                  <a:pos x="f129" y="f130"/>
                </a:cxn>
                <a:cxn ang="f75">
                  <a:pos x="f131" y="f132"/>
                </a:cxn>
                <a:cxn ang="f75">
                  <a:pos x="f133" y="f134"/>
                </a:cxn>
                <a:cxn ang="f75">
                  <a:pos x="f135" y="f136"/>
                </a:cxn>
                <a:cxn ang="f75">
                  <a:pos x="f120" y="f137"/>
                </a:cxn>
                <a:cxn ang="f75">
                  <a:pos x="f120" y="f121"/>
                </a:cxn>
              </a:cxnLst>
              <a:rect l="f116" t="f119" r="f117" b="f118"/>
              <a:pathLst>
                <a:path w="81" h="131">
                  <a:moveTo>
                    <a:pt x="f8" y="f9"/>
                  </a:moveTo>
                  <a:cubicBezTo>
                    <a:pt x="f8" y="f10"/>
                    <a:pt x="f11" y="f12"/>
                    <a:pt x="f8" y="f13"/>
                  </a:cubicBezTo>
                  <a:cubicBezTo>
                    <a:pt x="f5" y="f14"/>
                    <a:pt x="f15" y="f16"/>
                    <a:pt x="f17" y="f11"/>
                  </a:cubicBezTo>
                  <a:cubicBezTo>
                    <a:pt x="f18" y="f5"/>
                    <a:pt x="f19" y="f8"/>
                    <a:pt x="f20" y="f21"/>
                  </a:cubicBezTo>
                  <a:cubicBezTo>
                    <a:pt x="f22" y="f23"/>
                    <a:pt x="f24" y="f25"/>
                    <a:pt x="f26" y="f27"/>
                  </a:cubicBezTo>
                  <a:cubicBezTo>
                    <a:pt x="f28" y="f29"/>
                    <a:pt x="f28" y="f28"/>
                    <a:pt x="f30" y="f26"/>
                  </a:cubicBezTo>
                  <a:cubicBezTo>
                    <a:pt x="f31" y="f22"/>
                    <a:pt x="f6" y="f32"/>
                    <a:pt x="f33" y="f34"/>
                  </a:cubicBezTo>
                  <a:cubicBezTo>
                    <a:pt x="f35" y="f36"/>
                    <a:pt x="f9" y="f37"/>
                    <a:pt x="f27" y="f38"/>
                  </a:cubicBezTo>
                  <a:cubicBezTo>
                    <a:pt x="f10" y="f38"/>
                    <a:pt x="f10" y="f39"/>
                    <a:pt x="f40" y="f39"/>
                  </a:cubicBezTo>
                  <a:cubicBezTo>
                    <a:pt x="f15" y="f7"/>
                    <a:pt x="f8" y="f41"/>
                    <a:pt x="f8" y="f42"/>
                  </a:cubicBezTo>
                  <a:cubicBezTo>
                    <a:pt x="f8" y="f43"/>
                    <a:pt x="f8" y="f44"/>
                    <a:pt x="f8" y="f9"/>
                  </a:cubicBezTo>
                  <a:close/>
                </a:path>
              </a:pathLst>
            </a:custGeom>
            <a:solidFill>
              <a:srgbClr val="F1F6E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38">
              <a:extLst>
                <a:ext uri="{FF2B5EF4-FFF2-40B4-BE49-F238E27FC236}">
                  <a16:creationId xmlns:a16="http://schemas.microsoft.com/office/drawing/2014/main" id="{82474657-AD2F-56C0-8615-E5454C4F5C49}"/>
                </a:ext>
              </a:extLst>
            </p:cNvPr>
            <p:cNvSpPr/>
            <p:nvPr/>
          </p:nvSpPr>
          <p:spPr>
            <a:xfrm>
              <a:off x="5250237" y="2994842"/>
              <a:ext cx="173041" cy="295278"/>
            </a:xfrm>
            <a:custGeom>
              <a:avLst/>
              <a:gdLst>
                <a:gd name="f0" fmla="val 10800000"/>
                <a:gd name="f1" fmla="val 5400000"/>
                <a:gd name="f2" fmla="val 180"/>
                <a:gd name="f3" fmla="val w"/>
                <a:gd name="f4" fmla="val h"/>
                <a:gd name="f5" fmla="val 0"/>
                <a:gd name="f6" fmla="val 77"/>
                <a:gd name="f7" fmla="val 131"/>
                <a:gd name="f8" fmla="val 49"/>
                <a:gd name="f9" fmla="val 20"/>
                <a:gd name="f10" fmla="val 40"/>
                <a:gd name="f11" fmla="val 22"/>
                <a:gd name="f12" fmla="val 28"/>
                <a:gd name="f13" fmla="val 14"/>
                <a:gd name="f14" fmla="val 25"/>
                <a:gd name="f15" fmla="val 30"/>
                <a:gd name="f16" fmla="val 23"/>
                <a:gd name="f17" fmla="val 41"/>
                <a:gd name="f18" fmla="val 21"/>
                <a:gd name="f19" fmla="val 37"/>
                <a:gd name="f20" fmla="val 50"/>
                <a:gd name="f21" fmla="val 55"/>
                <a:gd name="f22" fmla="val 69"/>
                <a:gd name="f23" fmla="val 59"/>
                <a:gd name="f24" fmla="val 73"/>
                <a:gd name="f25" fmla="val 78"/>
                <a:gd name="f26" fmla="val 95"/>
                <a:gd name="f27" fmla="val 71"/>
                <a:gd name="f28" fmla="val 110"/>
                <a:gd name="f29" fmla="val 56"/>
                <a:gd name="f30" fmla="val 120"/>
                <a:gd name="f31" fmla="val 128"/>
                <a:gd name="f32" fmla="val 5"/>
                <a:gd name="f33" fmla="val 121"/>
                <a:gd name="f34" fmla="val 1"/>
                <a:gd name="f35" fmla="val 117"/>
                <a:gd name="f36" fmla="val 114"/>
                <a:gd name="f37" fmla="val 2"/>
                <a:gd name="f38" fmla="val 109"/>
                <a:gd name="f39" fmla="val 9"/>
                <a:gd name="f40" fmla="val 16"/>
                <a:gd name="f41" fmla="val 113"/>
                <a:gd name="f42" fmla="val 112"/>
                <a:gd name="f43" fmla="val 44"/>
                <a:gd name="f44" fmla="val 107"/>
                <a:gd name="f45" fmla="val 57"/>
                <a:gd name="f46" fmla="val 91"/>
                <a:gd name="f47" fmla="val 58"/>
                <a:gd name="f48" fmla="val 68"/>
                <a:gd name="f49" fmla="val 36"/>
                <a:gd name="f50" fmla="val 64"/>
                <a:gd name="f51" fmla="val 27"/>
                <a:gd name="f52" fmla="val 61"/>
                <a:gd name="f53" fmla="val 12"/>
                <a:gd name="f54" fmla="val 66"/>
                <a:gd name="f55" fmla="val 48"/>
                <a:gd name="f56" fmla="val 11"/>
                <a:gd name="f57" fmla="val 35"/>
                <a:gd name="f58" fmla="val 24"/>
                <a:gd name="f59" fmla="val 8"/>
                <a:gd name="f60" fmla="val 3"/>
                <a:gd name="f61" fmla="val 34"/>
                <a:gd name="f62" fmla="val 4"/>
                <a:gd name="f63" fmla="val 39"/>
                <a:gd name="f64" fmla="val 43"/>
                <a:gd name="f65" fmla="val 6"/>
                <a:gd name="f66" fmla="val 26"/>
                <a:gd name="f67" fmla="val 17"/>
                <a:gd name="f68" fmla="+- 0 0 -90"/>
                <a:gd name="f69" fmla="*/ f3 1 77"/>
                <a:gd name="f70" fmla="*/ f4 1 131"/>
                <a:gd name="f71" fmla="val f5"/>
                <a:gd name="f72" fmla="val f6"/>
                <a:gd name="f73" fmla="val f7"/>
                <a:gd name="f74" fmla="*/ f68 f0 1"/>
                <a:gd name="f75" fmla="+- f73 0 f71"/>
                <a:gd name="f76" fmla="+- f72 0 f71"/>
                <a:gd name="f77" fmla="*/ f74 1 f2"/>
                <a:gd name="f78" fmla="*/ f76 1 77"/>
                <a:gd name="f79" fmla="*/ f75 1 131"/>
                <a:gd name="f80" fmla="*/ 49 f76 1"/>
                <a:gd name="f81" fmla="*/ 20 f75 1"/>
                <a:gd name="f82" fmla="*/ 25 f76 1"/>
                <a:gd name="f83" fmla="*/ 30 f75 1"/>
                <a:gd name="f84" fmla="*/ 37 f76 1"/>
                <a:gd name="f85" fmla="*/ 50 f75 1"/>
                <a:gd name="f86" fmla="*/ 73 f76 1"/>
                <a:gd name="f87" fmla="*/ 78 f75 1"/>
                <a:gd name="f88" fmla="*/ 56 f76 1"/>
                <a:gd name="f89" fmla="*/ 120 f75 1"/>
                <a:gd name="f90" fmla="*/ 5 f76 1"/>
                <a:gd name="f91" fmla="*/ 121 f75 1"/>
                <a:gd name="f92" fmla="*/ 1 f76 1"/>
                <a:gd name="f93" fmla="*/ 114 f75 1"/>
                <a:gd name="f94" fmla="*/ 9 f76 1"/>
                <a:gd name="f95" fmla="*/ 109 f75 1"/>
                <a:gd name="f96" fmla="*/ 30 f76 1"/>
                <a:gd name="f97" fmla="*/ 112 f75 1"/>
                <a:gd name="f98" fmla="*/ 57 f76 1"/>
                <a:gd name="f99" fmla="*/ 91 f75 1"/>
                <a:gd name="f100" fmla="*/ 36 f76 1"/>
                <a:gd name="f101" fmla="*/ 64 f75 1"/>
                <a:gd name="f102" fmla="*/ 57 f75 1"/>
                <a:gd name="f103" fmla="*/ 11 f76 1"/>
                <a:gd name="f104" fmla="*/ 24 f75 1"/>
                <a:gd name="f105" fmla="*/ 34 f76 1"/>
                <a:gd name="f106" fmla="*/ 4 f75 1"/>
                <a:gd name="f107" fmla="*/ 48 f76 1"/>
                <a:gd name="f108" fmla="*/ 5 f75 1"/>
                <a:gd name="f109" fmla="*/ 69 f76 1"/>
                <a:gd name="f110" fmla="*/ 12 f75 1"/>
                <a:gd name="f111" fmla="+- f77 0 f1"/>
                <a:gd name="f112" fmla="*/ f80 1 77"/>
                <a:gd name="f113" fmla="*/ f81 1 131"/>
                <a:gd name="f114" fmla="*/ f82 1 77"/>
                <a:gd name="f115" fmla="*/ f83 1 131"/>
                <a:gd name="f116" fmla="*/ f84 1 77"/>
                <a:gd name="f117" fmla="*/ f85 1 131"/>
                <a:gd name="f118" fmla="*/ f86 1 77"/>
                <a:gd name="f119" fmla="*/ f87 1 131"/>
                <a:gd name="f120" fmla="*/ f88 1 77"/>
                <a:gd name="f121" fmla="*/ f89 1 131"/>
                <a:gd name="f122" fmla="*/ f90 1 77"/>
                <a:gd name="f123" fmla="*/ f91 1 131"/>
                <a:gd name="f124" fmla="*/ f92 1 77"/>
                <a:gd name="f125" fmla="*/ f93 1 131"/>
                <a:gd name="f126" fmla="*/ f94 1 77"/>
                <a:gd name="f127" fmla="*/ f95 1 131"/>
                <a:gd name="f128" fmla="*/ f96 1 77"/>
                <a:gd name="f129" fmla="*/ f97 1 131"/>
                <a:gd name="f130" fmla="*/ f98 1 77"/>
                <a:gd name="f131" fmla="*/ f99 1 131"/>
                <a:gd name="f132" fmla="*/ f100 1 77"/>
                <a:gd name="f133" fmla="*/ f101 1 131"/>
                <a:gd name="f134" fmla="*/ f102 1 131"/>
                <a:gd name="f135" fmla="*/ f103 1 77"/>
                <a:gd name="f136" fmla="*/ f104 1 131"/>
                <a:gd name="f137" fmla="*/ f105 1 77"/>
                <a:gd name="f138" fmla="*/ f106 1 131"/>
                <a:gd name="f139" fmla="*/ f107 1 77"/>
                <a:gd name="f140" fmla="*/ f108 1 131"/>
                <a:gd name="f141" fmla="*/ f109 1 77"/>
                <a:gd name="f142" fmla="*/ f110 1 131"/>
                <a:gd name="f143" fmla="*/ 0 1 f78"/>
                <a:gd name="f144" fmla="*/ f72 1 f78"/>
                <a:gd name="f145" fmla="*/ 0 1 f79"/>
                <a:gd name="f146" fmla="*/ f73 1 f79"/>
                <a:gd name="f147" fmla="*/ f112 1 f78"/>
                <a:gd name="f148" fmla="*/ f113 1 f79"/>
                <a:gd name="f149" fmla="*/ f114 1 f78"/>
                <a:gd name="f150" fmla="*/ f115 1 f79"/>
                <a:gd name="f151" fmla="*/ f116 1 f78"/>
                <a:gd name="f152" fmla="*/ f117 1 f79"/>
                <a:gd name="f153" fmla="*/ f118 1 f78"/>
                <a:gd name="f154" fmla="*/ f119 1 f79"/>
                <a:gd name="f155" fmla="*/ f120 1 f78"/>
                <a:gd name="f156" fmla="*/ f121 1 f79"/>
                <a:gd name="f157" fmla="*/ f122 1 f78"/>
                <a:gd name="f158" fmla="*/ f123 1 f79"/>
                <a:gd name="f159" fmla="*/ f124 1 f78"/>
                <a:gd name="f160" fmla="*/ f125 1 f79"/>
                <a:gd name="f161" fmla="*/ f126 1 f78"/>
                <a:gd name="f162" fmla="*/ f127 1 f79"/>
                <a:gd name="f163" fmla="*/ f128 1 f78"/>
                <a:gd name="f164" fmla="*/ f129 1 f79"/>
                <a:gd name="f165" fmla="*/ f130 1 f78"/>
                <a:gd name="f166" fmla="*/ f131 1 f79"/>
                <a:gd name="f167" fmla="*/ f132 1 f78"/>
                <a:gd name="f168" fmla="*/ f133 1 f79"/>
                <a:gd name="f169" fmla="*/ f134 1 f79"/>
                <a:gd name="f170" fmla="*/ f135 1 f78"/>
                <a:gd name="f171" fmla="*/ f136 1 f79"/>
                <a:gd name="f172" fmla="*/ f137 1 f78"/>
                <a:gd name="f173" fmla="*/ f138 1 f79"/>
                <a:gd name="f174" fmla="*/ f139 1 f78"/>
                <a:gd name="f175" fmla="*/ f140 1 f79"/>
                <a:gd name="f176" fmla="*/ f141 1 f78"/>
                <a:gd name="f177" fmla="*/ f142 1 f79"/>
                <a:gd name="f178" fmla="*/ f143 f69 1"/>
                <a:gd name="f179" fmla="*/ f144 f69 1"/>
                <a:gd name="f180" fmla="*/ f146 f70 1"/>
                <a:gd name="f181" fmla="*/ f145 f70 1"/>
                <a:gd name="f182" fmla="*/ f147 f69 1"/>
                <a:gd name="f183" fmla="*/ f148 f70 1"/>
                <a:gd name="f184" fmla="*/ f149 f69 1"/>
                <a:gd name="f185" fmla="*/ f150 f70 1"/>
                <a:gd name="f186" fmla="*/ f151 f69 1"/>
                <a:gd name="f187" fmla="*/ f152 f70 1"/>
                <a:gd name="f188" fmla="*/ f153 f69 1"/>
                <a:gd name="f189" fmla="*/ f154 f70 1"/>
                <a:gd name="f190" fmla="*/ f155 f69 1"/>
                <a:gd name="f191" fmla="*/ f156 f70 1"/>
                <a:gd name="f192" fmla="*/ f157 f69 1"/>
                <a:gd name="f193" fmla="*/ f158 f70 1"/>
                <a:gd name="f194" fmla="*/ f159 f69 1"/>
                <a:gd name="f195" fmla="*/ f160 f70 1"/>
                <a:gd name="f196" fmla="*/ f161 f69 1"/>
                <a:gd name="f197" fmla="*/ f162 f70 1"/>
                <a:gd name="f198" fmla="*/ f163 f69 1"/>
                <a:gd name="f199" fmla="*/ f164 f70 1"/>
                <a:gd name="f200" fmla="*/ f165 f69 1"/>
                <a:gd name="f201" fmla="*/ f166 f70 1"/>
                <a:gd name="f202" fmla="*/ f167 f69 1"/>
                <a:gd name="f203" fmla="*/ f168 f70 1"/>
                <a:gd name="f204" fmla="*/ f169 f70 1"/>
                <a:gd name="f205" fmla="*/ f170 f69 1"/>
                <a:gd name="f206" fmla="*/ f171 f70 1"/>
                <a:gd name="f207" fmla="*/ f172 f69 1"/>
                <a:gd name="f208" fmla="*/ f173 f70 1"/>
                <a:gd name="f209" fmla="*/ f174 f69 1"/>
                <a:gd name="f210" fmla="*/ f175 f70 1"/>
                <a:gd name="f211" fmla="*/ f176 f69 1"/>
                <a:gd name="f212" fmla="*/ f177 f70 1"/>
              </a:gdLst>
              <a:ahLst/>
              <a:cxnLst>
                <a:cxn ang="3cd4">
                  <a:pos x="hc" y="t"/>
                </a:cxn>
                <a:cxn ang="0">
                  <a:pos x="r" y="vc"/>
                </a:cxn>
                <a:cxn ang="cd4">
                  <a:pos x="hc" y="b"/>
                </a:cxn>
                <a:cxn ang="cd2">
                  <a:pos x="l" y="vc"/>
                </a:cxn>
                <a:cxn ang="f111">
                  <a:pos x="f182" y="f183"/>
                </a:cxn>
                <a:cxn ang="f111">
                  <a:pos x="f184" y="f185"/>
                </a:cxn>
                <a:cxn ang="f111">
                  <a:pos x="f186" y="f187"/>
                </a:cxn>
                <a:cxn ang="f111">
                  <a:pos x="f188" y="f189"/>
                </a:cxn>
                <a:cxn ang="f111">
                  <a:pos x="f190" y="f191"/>
                </a:cxn>
                <a:cxn ang="f111">
                  <a:pos x="f192" y="f193"/>
                </a:cxn>
                <a:cxn ang="f111">
                  <a:pos x="f194" y="f195"/>
                </a:cxn>
                <a:cxn ang="f111">
                  <a:pos x="f196" y="f197"/>
                </a:cxn>
                <a:cxn ang="f111">
                  <a:pos x="f198" y="f199"/>
                </a:cxn>
                <a:cxn ang="f111">
                  <a:pos x="f200" y="f201"/>
                </a:cxn>
                <a:cxn ang="f111">
                  <a:pos x="f202" y="f203"/>
                </a:cxn>
                <a:cxn ang="f111">
                  <a:pos x="f196" y="f204"/>
                </a:cxn>
                <a:cxn ang="f111">
                  <a:pos x="f205" y="f206"/>
                </a:cxn>
                <a:cxn ang="f111">
                  <a:pos x="f207" y="f208"/>
                </a:cxn>
                <a:cxn ang="f111">
                  <a:pos x="f209" y="f210"/>
                </a:cxn>
                <a:cxn ang="f111">
                  <a:pos x="f211" y="f212"/>
                </a:cxn>
                <a:cxn ang="f111">
                  <a:pos x="f182" y="f183"/>
                </a:cxn>
              </a:cxnLst>
              <a:rect l="f178" t="f181" r="f179" b="f180"/>
              <a:pathLst>
                <a:path w="77" h="131">
                  <a:moveTo>
                    <a:pt x="f8" y="f9"/>
                  </a:moveTo>
                  <a:cubicBezTo>
                    <a:pt x="f10" y="f11"/>
                    <a:pt x="f12" y="f13"/>
                    <a:pt x="f14" y="f15"/>
                  </a:cubicBezTo>
                  <a:cubicBezTo>
                    <a:pt x="f16" y="f17"/>
                    <a:pt x="f18" y="f8"/>
                    <a:pt x="f19" y="f20"/>
                  </a:cubicBezTo>
                  <a:cubicBezTo>
                    <a:pt x="f21" y="f20"/>
                    <a:pt x="f22" y="f23"/>
                    <a:pt x="f24" y="f25"/>
                  </a:cubicBezTo>
                  <a:cubicBezTo>
                    <a:pt x="f6" y="f26"/>
                    <a:pt x="f27" y="f28"/>
                    <a:pt x="f29" y="f30"/>
                  </a:cubicBezTo>
                  <a:cubicBezTo>
                    <a:pt x="f10" y="f7"/>
                    <a:pt x="f11" y="f31"/>
                    <a:pt x="f32" y="f33"/>
                  </a:cubicBezTo>
                  <a:cubicBezTo>
                    <a:pt x="f34" y="f30"/>
                    <a:pt x="f5" y="f35"/>
                    <a:pt x="f34" y="f36"/>
                  </a:cubicBezTo>
                  <a:cubicBezTo>
                    <a:pt x="f37" y="f28"/>
                    <a:pt x="f32" y="f38"/>
                    <a:pt x="f39" y="f38"/>
                  </a:cubicBezTo>
                  <a:cubicBezTo>
                    <a:pt x="f40" y="f28"/>
                    <a:pt x="f16" y="f41"/>
                    <a:pt x="f15" y="f42"/>
                  </a:cubicBezTo>
                  <a:cubicBezTo>
                    <a:pt x="f43" y="f42"/>
                    <a:pt x="f21" y="f44"/>
                    <a:pt x="f45" y="f46"/>
                  </a:cubicBezTo>
                  <a:cubicBezTo>
                    <a:pt x="f47" y="f6"/>
                    <a:pt x="f20" y="f48"/>
                    <a:pt x="f49" y="f50"/>
                  </a:cubicBezTo>
                  <a:cubicBezTo>
                    <a:pt x="f51" y="f52"/>
                    <a:pt x="f53" y="f54"/>
                    <a:pt x="f39" y="f45"/>
                  </a:cubicBezTo>
                  <a:cubicBezTo>
                    <a:pt x="f32" y="f55"/>
                    <a:pt x="f56" y="f57"/>
                    <a:pt x="f56" y="f58"/>
                  </a:cubicBezTo>
                  <a:cubicBezTo>
                    <a:pt x="f56" y="f59"/>
                    <a:pt x="f9" y="f60"/>
                    <a:pt x="f61" y="f62"/>
                  </a:cubicBezTo>
                  <a:cubicBezTo>
                    <a:pt x="f63" y="f32"/>
                    <a:pt x="f64" y="f62"/>
                    <a:pt x="f55" y="f32"/>
                  </a:cubicBezTo>
                  <a:cubicBezTo>
                    <a:pt x="f29" y="f65"/>
                    <a:pt x="f22" y="f5"/>
                    <a:pt x="f22" y="f53"/>
                  </a:cubicBezTo>
                  <a:cubicBezTo>
                    <a:pt x="f22" y="f66"/>
                    <a:pt x="f29" y="f67"/>
                    <a:pt x="f8" y="f9"/>
                  </a:cubicBezTo>
                  <a:close/>
                </a:path>
              </a:pathLst>
            </a:custGeom>
            <a:solidFill>
              <a:srgbClr val="EEF4D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39">
              <a:extLst>
                <a:ext uri="{FF2B5EF4-FFF2-40B4-BE49-F238E27FC236}">
                  <a16:creationId xmlns:a16="http://schemas.microsoft.com/office/drawing/2014/main" id="{CE762349-5FE4-0E6B-5D10-DECAEB7F3C37}"/>
                </a:ext>
              </a:extLst>
            </p:cNvPr>
            <p:cNvSpPr/>
            <p:nvPr/>
          </p:nvSpPr>
          <p:spPr>
            <a:xfrm>
              <a:off x="6836145" y="1780400"/>
              <a:ext cx="173041" cy="263520"/>
            </a:xfrm>
            <a:custGeom>
              <a:avLst/>
              <a:gdLst>
                <a:gd name="f0" fmla="val 10800000"/>
                <a:gd name="f1" fmla="val 5400000"/>
                <a:gd name="f2" fmla="val 180"/>
                <a:gd name="f3" fmla="val w"/>
                <a:gd name="f4" fmla="val h"/>
                <a:gd name="f5" fmla="val 0"/>
                <a:gd name="f6" fmla="val 77"/>
                <a:gd name="f7" fmla="val 116"/>
                <a:gd name="f8" fmla="val 53"/>
                <a:gd name="f9" fmla="val 69"/>
                <a:gd name="f10" fmla="val 62"/>
                <a:gd name="f11" fmla="val 74"/>
                <a:gd name="f12" fmla="val 71"/>
                <a:gd name="f13" fmla="val 92"/>
                <a:gd name="f14" fmla="val 65"/>
                <a:gd name="f15" fmla="val 110"/>
                <a:gd name="f16" fmla="val 50"/>
                <a:gd name="f17" fmla="val 114"/>
                <a:gd name="f18" fmla="val 33"/>
                <a:gd name="f19" fmla="val 31"/>
                <a:gd name="f20" fmla="val 29"/>
                <a:gd name="f21" fmla="val 27"/>
                <a:gd name="f22" fmla="val 1"/>
                <a:gd name="f23" fmla="val 89"/>
                <a:gd name="f24" fmla="val 41"/>
                <a:gd name="f25" fmla="val 17"/>
                <a:gd name="f26" fmla="val 6"/>
                <a:gd name="f27" fmla="val 5"/>
                <a:gd name="f28" fmla="val 15"/>
                <a:gd name="f29" fmla="val 21"/>
                <a:gd name="f30" fmla="val 26"/>
                <a:gd name="f31" fmla="val 46"/>
                <a:gd name="f32" fmla="val 60"/>
                <a:gd name="f33" fmla="val 3"/>
                <a:gd name="f34" fmla="val 67"/>
                <a:gd name="f35" fmla="val 18"/>
                <a:gd name="f36" fmla="val 73"/>
                <a:gd name="f37" fmla="val 66"/>
                <a:gd name="f38" fmla="val 44"/>
                <a:gd name="f39" fmla="+- 0 0 -90"/>
                <a:gd name="f40" fmla="*/ f3 1 77"/>
                <a:gd name="f41" fmla="*/ f4 1 116"/>
                <a:gd name="f42" fmla="val f5"/>
                <a:gd name="f43" fmla="val f6"/>
                <a:gd name="f44" fmla="val f7"/>
                <a:gd name="f45" fmla="*/ f39 f0 1"/>
                <a:gd name="f46" fmla="+- f44 0 f42"/>
                <a:gd name="f47" fmla="+- f43 0 f42"/>
                <a:gd name="f48" fmla="*/ f45 1 f2"/>
                <a:gd name="f49" fmla="*/ f47 1 77"/>
                <a:gd name="f50" fmla="*/ f46 1 116"/>
                <a:gd name="f51" fmla="*/ 53 f47 1"/>
                <a:gd name="f52" fmla="*/ 53 f46 1"/>
                <a:gd name="f53" fmla="*/ 71 f47 1"/>
                <a:gd name="f54" fmla="*/ 92 f46 1"/>
                <a:gd name="f55" fmla="*/ 33 f47 1"/>
                <a:gd name="f56" fmla="*/ 116 f46 1"/>
                <a:gd name="f57" fmla="*/ 27 f47 1"/>
                <a:gd name="f58" fmla="*/ 1 f47 1"/>
                <a:gd name="f59" fmla="*/ 89 f46 1"/>
                <a:gd name="f60" fmla="*/ 17 f46 1"/>
                <a:gd name="f61" fmla="*/ 15 f47 1"/>
                <a:gd name="f62" fmla="*/ 1 f46 1"/>
                <a:gd name="f63" fmla="*/ 31 f47 1"/>
                <a:gd name="f64" fmla="*/ 0 f46 1"/>
                <a:gd name="f65" fmla="*/ 67 f47 1"/>
                <a:gd name="f66" fmla="*/ 18 f46 1"/>
                <a:gd name="f67" fmla="+- f48 0 f1"/>
                <a:gd name="f68" fmla="*/ f51 1 77"/>
                <a:gd name="f69" fmla="*/ f52 1 116"/>
                <a:gd name="f70" fmla="*/ f53 1 77"/>
                <a:gd name="f71" fmla="*/ f54 1 116"/>
                <a:gd name="f72" fmla="*/ f55 1 77"/>
                <a:gd name="f73" fmla="*/ f56 1 116"/>
                <a:gd name="f74" fmla="*/ f57 1 77"/>
                <a:gd name="f75" fmla="*/ f58 1 77"/>
                <a:gd name="f76" fmla="*/ f59 1 116"/>
                <a:gd name="f77" fmla="*/ f60 1 116"/>
                <a:gd name="f78" fmla="*/ f61 1 77"/>
                <a:gd name="f79" fmla="*/ f62 1 116"/>
                <a:gd name="f80" fmla="*/ f63 1 77"/>
                <a:gd name="f81" fmla="*/ f64 1 116"/>
                <a:gd name="f82" fmla="*/ f65 1 77"/>
                <a:gd name="f83" fmla="*/ f66 1 116"/>
                <a:gd name="f84" fmla="*/ 0 1 f49"/>
                <a:gd name="f85" fmla="*/ f43 1 f49"/>
                <a:gd name="f86" fmla="*/ 0 1 f50"/>
                <a:gd name="f87" fmla="*/ f44 1 f50"/>
                <a:gd name="f88" fmla="*/ f68 1 f49"/>
                <a:gd name="f89" fmla="*/ f69 1 f50"/>
                <a:gd name="f90" fmla="*/ f70 1 f49"/>
                <a:gd name="f91" fmla="*/ f71 1 f50"/>
                <a:gd name="f92" fmla="*/ f72 1 f49"/>
                <a:gd name="f93" fmla="*/ f73 1 f50"/>
                <a:gd name="f94" fmla="*/ f74 1 f49"/>
                <a:gd name="f95" fmla="*/ f75 1 f49"/>
                <a:gd name="f96" fmla="*/ f76 1 f50"/>
                <a:gd name="f97" fmla="*/ f77 1 f50"/>
                <a:gd name="f98" fmla="*/ f78 1 f49"/>
                <a:gd name="f99" fmla="*/ f79 1 f50"/>
                <a:gd name="f100" fmla="*/ f80 1 f49"/>
                <a:gd name="f101" fmla="*/ f81 1 f50"/>
                <a:gd name="f102" fmla="*/ f82 1 f49"/>
                <a:gd name="f103" fmla="*/ f83 1 f50"/>
                <a:gd name="f104" fmla="*/ f84 f40 1"/>
                <a:gd name="f105" fmla="*/ f85 f40 1"/>
                <a:gd name="f106" fmla="*/ f87 f41 1"/>
                <a:gd name="f107" fmla="*/ f86 f41 1"/>
                <a:gd name="f108" fmla="*/ f88 f40 1"/>
                <a:gd name="f109" fmla="*/ f89 f41 1"/>
                <a:gd name="f110" fmla="*/ f90 f40 1"/>
                <a:gd name="f111" fmla="*/ f91 f41 1"/>
                <a:gd name="f112" fmla="*/ f92 f40 1"/>
                <a:gd name="f113" fmla="*/ f93 f41 1"/>
                <a:gd name="f114" fmla="*/ f94 f40 1"/>
                <a:gd name="f115" fmla="*/ f95 f40 1"/>
                <a:gd name="f116" fmla="*/ f96 f41 1"/>
                <a:gd name="f117" fmla="*/ f97 f41 1"/>
                <a:gd name="f118" fmla="*/ f98 f40 1"/>
                <a:gd name="f119" fmla="*/ f99 f41 1"/>
                <a:gd name="f120" fmla="*/ f100 f40 1"/>
                <a:gd name="f121" fmla="*/ f101 f41 1"/>
                <a:gd name="f122" fmla="*/ f102 f40 1"/>
                <a:gd name="f123" fmla="*/ f103 f41 1"/>
              </a:gdLst>
              <a:ahLst/>
              <a:cxnLst>
                <a:cxn ang="3cd4">
                  <a:pos x="hc" y="t"/>
                </a:cxn>
                <a:cxn ang="0">
                  <a:pos x="r" y="vc"/>
                </a:cxn>
                <a:cxn ang="cd4">
                  <a:pos x="hc" y="b"/>
                </a:cxn>
                <a:cxn ang="cd2">
                  <a:pos x="l" y="vc"/>
                </a:cxn>
                <a:cxn ang="f67">
                  <a:pos x="f108" y="f109"/>
                </a:cxn>
                <a:cxn ang="f67">
                  <a:pos x="f110" y="f111"/>
                </a:cxn>
                <a:cxn ang="f67">
                  <a:pos x="f112" y="f113"/>
                </a:cxn>
                <a:cxn ang="f67">
                  <a:pos x="f114" y="f113"/>
                </a:cxn>
                <a:cxn ang="f67">
                  <a:pos x="f115" y="f116"/>
                </a:cxn>
                <a:cxn ang="f67">
                  <a:pos x="f115" y="f117"/>
                </a:cxn>
                <a:cxn ang="f67">
                  <a:pos x="f118" y="f119"/>
                </a:cxn>
                <a:cxn ang="f67">
                  <a:pos x="f120" y="f121"/>
                </a:cxn>
                <a:cxn ang="f67">
                  <a:pos x="f122" y="f123"/>
                </a:cxn>
                <a:cxn ang="f67">
                  <a:pos x="f108" y="f109"/>
                </a:cxn>
              </a:cxnLst>
              <a:rect l="f104" t="f107" r="f105" b="f106"/>
              <a:pathLst>
                <a:path w="77" h="116">
                  <a:moveTo>
                    <a:pt x="f8" y="f8"/>
                  </a:moveTo>
                  <a:cubicBezTo>
                    <a:pt x="f9" y="f10"/>
                    <a:pt x="f6" y="f11"/>
                    <a:pt x="f12" y="f13"/>
                  </a:cubicBezTo>
                  <a:cubicBezTo>
                    <a:pt x="f14" y="f15"/>
                    <a:pt x="f16" y="f17"/>
                    <a:pt x="f18" y="f7"/>
                  </a:cubicBezTo>
                  <a:cubicBezTo>
                    <a:pt x="f19" y="f7"/>
                    <a:pt x="f20" y="f7"/>
                    <a:pt x="f21" y="f7"/>
                  </a:cubicBezTo>
                  <a:cubicBezTo>
                    <a:pt x="f22" y="f7"/>
                    <a:pt x="f22" y="f7"/>
                    <a:pt x="f22" y="f23"/>
                  </a:cubicBezTo>
                  <a:cubicBezTo>
                    <a:pt x="f22" y="f14"/>
                    <a:pt x="f22" y="f24"/>
                    <a:pt x="f22" y="f25"/>
                  </a:cubicBezTo>
                  <a:cubicBezTo>
                    <a:pt x="f5" y="f26"/>
                    <a:pt x="f27" y="f22"/>
                    <a:pt x="f28" y="f22"/>
                  </a:cubicBezTo>
                  <a:cubicBezTo>
                    <a:pt x="f29" y="f5"/>
                    <a:pt x="f30" y="f5"/>
                    <a:pt x="f19" y="f5"/>
                  </a:cubicBezTo>
                  <a:cubicBezTo>
                    <a:pt x="f31" y="f22"/>
                    <a:pt x="f32" y="f33"/>
                    <a:pt x="f34" y="f35"/>
                  </a:cubicBezTo>
                  <a:cubicBezTo>
                    <a:pt x="f36" y="f18"/>
                    <a:pt x="f37" y="f38"/>
                    <a:pt x="f8" y="f8"/>
                  </a:cubicBezTo>
                  <a:close/>
                </a:path>
              </a:pathLst>
            </a:custGeom>
            <a:solidFill>
              <a:srgbClr val="FAF4F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40">
              <a:extLst>
                <a:ext uri="{FF2B5EF4-FFF2-40B4-BE49-F238E27FC236}">
                  <a16:creationId xmlns:a16="http://schemas.microsoft.com/office/drawing/2014/main" id="{5791A19A-3B90-9376-8C2C-AA47840DDF5D}"/>
                </a:ext>
              </a:extLst>
            </p:cNvPr>
            <p:cNvSpPr/>
            <p:nvPr/>
          </p:nvSpPr>
          <p:spPr>
            <a:xfrm>
              <a:off x="4602531" y="3736201"/>
              <a:ext cx="180978" cy="284158"/>
            </a:xfrm>
            <a:custGeom>
              <a:avLst/>
              <a:gdLst>
                <a:gd name="f0" fmla="val 10800000"/>
                <a:gd name="f1" fmla="val 5400000"/>
                <a:gd name="f2" fmla="val 180"/>
                <a:gd name="f3" fmla="val w"/>
                <a:gd name="f4" fmla="val h"/>
                <a:gd name="f5" fmla="val 0"/>
                <a:gd name="f6" fmla="val 80"/>
                <a:gd name="f7" fmla="val 125"/>
                <a:gd name="f8" fmla="val 54"/>
                <a:gd name="f9" fmla="val 56"/>
                <a:gd name="f10" fmla="val 74"/>
                <a:gd name="f11" fmla="val 65"/>
                <a:gd name="f12" fmla="val 79"/>
                <a:gd name="f13" fmla="val 75"/>
                <a:gd name="f14" fmla="val 97"/>
                <a:gd name="f15" fmla="val 70"/>
                <a:gd name="f16" fmla="val 113"/>
                <a:gd name="f17" fmla="val 119"/>
                <a:gd name="f18" fmla="val 40"/>
                <a:gd name="f19" fmla="val 121"/>
                <a:gd name="f20" fmla="val 1"/>
                <a:gd name="f21" fmla="val 124"/>
                <a:gd name="f22" fmla="val 86"/>
                <a:gd name="f23" fmla="val 63"/>
                <a:gd name="f24" fmla="val 17"/>
                <a:gd name="f25" fmla="val 5"/>
                <a:gd name="f26" fmla="val 15"/>
                <a:gd name="f27" fmla="val 23"/>
                <a:gd name="f28" fmla="val 31"/>
                <a:gd name="f29" fmla="val 39"/>
                <a:gd name="f30" fmla="val 53"/>
                <a:gd name="f31" fmla="val 2"/>
                <a:gd name="f32" fmla="val 66"/>
                <a:gd name="f33" fmla="val 6"/>
                <a:gd name="f34" fmla="val 71"/>
                <a:gd name="f35" fmla="val 21"/>
                <a:gd name="f36" fmla="val 35"/>
                <a:gd name="f37" fmla="val 47"/>
                <a:gd name="f38" fmla="+- 0 0 -90"/>
                <a:gd name="f39" fmla="*/ f3 1 80"/>
                <a:gd name="f40" fmla="*/ f4 1 125"/>
                <a:gd name="f41" fmla="val f5"/>
                <a:gd name="f42" fmla="val f6"/>
                <a:gd name="f43" fmla="val f7"/>
                <a:gd name="f44" fmla="*/ f38 f0 1"/>
                <a:gd name="f45" fmla="+- f43 0 f41"/>
                <a:gd name="f46" fmla="+- f42 0 f41"/>
                <a:gd name="f47" fmla="*/ f44 1 f2"/>
                <a:gd name="f48" fmla="*/ f46 1 80"/>
                <a:gd name="f49" fmla="*/ f45 1 125"/>
                <a:gd name="f50" fmla="*/ 54 f46 1"/>
                <a:gd name="f51" fmla="*/ 56 f45 1"/>
                <a:gd name="f52" fmla="*/ 75 f46 1"/>
                <a:gd name="f53" fmla="*/ 97 f45 1"/>
                <a:gd name="f54" fmla="*/ 40 f46 1"/>
                <a:gd name="f55" fmla="*/ 121 f45 1"/>
                <a:gd name="f56" fmla="*/ 1 f46 1"/>
                <a:gd name="f57" fmla="*/ 86 f45 1"/>
                <a:gd name="f58" fmla="*/ 17 f45 1"/>
                <a:gd name="f59" fmla="*/ 15 f46 1"/>
                <a:gd name="f60" fmla="*/ 0 f45 1"/>
                <a:gd name="f61" fmla="*/ 39 f46 1"/>
                <a:gd name="f62" fmla="*/ 1 f45 1"/>
                <a:gd name="f63" fmla="*/ 71 f46 1"/>
                <a:gd name="f64" fmla="*/ 21 f45 1"/>
                <a:gd name="f65" fmla="+- f47 0 f1"/>
                <a:gd name="f66" fmla="*/ f50 1 80"/>
                <a:gd name="f67" fmla="*/ f51 1 125"/>
                <a:gd name="f68" fmla="*/ f52 1 80"/>
                <a:gd name="f69" fmla="*/ f53 1 125"/>
                <a:gd name="f70" fmla="*/ f54 1 80"/>
                <a:gd name="f71" fmla="*/ f55 1 125"/>
                <a:gd name="f72" fmla="*/ f56 1 80"/>
                <a:gd name="f73" fmla="*/ f57 1 125"/>
                <a:gd name="f74" fmla="*/ f58 1 125"/>
                <a:gd name="f75" fmla="*/ f59 1 80"/>
                <a:gd name="f76" fmla="*/ f60 1 125"/>
                <a:gd name="f77" fmla="*/ f61 1 80"/>
                <a:gd name="f78" fmla="*/ f62 1 125"/>
                <a:gd name="f79" fmla="*/ f63 1 80"/>
                <a:gd name="f80" fmla="*/ f64 1 125"/>
                <a:gd name="f81" fmla="*/ 0 1 f48"/>
                <a:gd name="f82" fmla="*/ f42 1 f48"/>
                <a:gd name="f83" fmla="*/ 0 1 f49"/>
                <a:gd name="f84" fmla="*/ f43 1 f49"/>
                <a:gd name="f85" fmla="*/ f66 1 f48"/>
                <a:gd name="f86" fmla="*/ f67 1 f49"/>
                <a:gd name="f87" fmla="*/ f68 1 f48"/>
                <a:gd name="f88" fmla="*/ f69 1 f49"/>
                <a:gd name="f89" fmla="*/ f70 1 f48"/>
                <a:gd name="f90" fmla="*/ f71 1 f49"/>
                <a:gd name="f91" fmla="*/ f72 1 f48"/>
                <a:gd name="f92" fmla="*/ f73 1 f49"/>
                <a:gd name="f93" fmla="*/ f74 1 f49"/>
                <a:gd name="f94" fmla="*/ f75 1 f48"/>
                <a:gd name="f95" fmla="*/ f76 1 f49"/>
                <a:gd name="f96" fmla="*/ f77 1 f48"/>
                <a:gd name="f97" fmla="*/ f78 1 f49"/>
                <a:gd name="f98" fmla="*/ f79 1 f48"/>
                <a:gd name="f99" fmla="*/ f80 1 f49"/>
                <a:gd name="f100" fmla="*/ f81 f39 1"/>
                <a:gd name="f101" fmla="*/ f82 f39 1"/>
                <a:gd name="f102" fmla="*/ f84 f40 1"/>
                <a:gd name="f103" fmla="*/ f83 f40 1"/>
                <a:gd name="f104" fmla="*/ f85 f39 1"/>
                <a:gd name="f105" fmla="*/ f86 f40 1"/>
                <a:gd name="f106" fmla="*/ f87 f39 1"/>
                <a:gd name="f107" fmla="*/ f88 f40 1"/>
                <a:gd name="f108" fmla="*/ f89 f39 1"/>
                <a:gd name="f109" fmla="*/ f90 f40 1"/>
                <a:gd name="f110" fmla="*/ f91 f39 1"/>
                <a:gd name="f111" fmla="*/ f92 f40 1"/>
                <a:gd name="f112" fmla="*/ f93 f40 1"/>
                <a:gd name="f113" fmla="*/ f94 f39 1"/>
                <a:gd name="f114" fmla="*/ f95 f40 1"/>
                <a:gd name="f115" fmla="*/ f96 f39 1"/>
                <a:gd name="f116" fmla="*/ f97 f40 1"/>
                <a:gd name="f117" fmla="*/ f98 f39 1"/>
                <a:gd name="f118" fmla="*/ f99 f40 1"/>
              </a:gdLst>
              <a:ahLst/>
              <a:cxnLst>
                <a:cxn ang="3cd4">
                  <a:pos x="hc" y="t"/>
                </a:cxn>
                <a:cxn ang="0">
                  <a:pos x="r" y="vc"/>
                </a:cxn>
                <a:cxn ang="cd4">
                  <a:pos x="hc" y="b"/>
                </a:cxn>
                <a:cxn ang="cd2">
                  <a:pos x="l" y="vc"/>
                </a:cxn>
                <a:cxn ang="f65">
                  <a:pos x="f104" y="f105"/>
                </a:cxn>
                <a:cxn ang="f65">
                  <a:pos x="f106" y="f107"/>
                </a:cxn>
                <a:cxn ang="f65">
                  <a:pos x="f108" y="f109"/>
                </a:cxn>
                <a:cxn ang="f65">
                  <a:pos x="f110" y="f111"/>
                </a:cxn>
                <a:cxn ang="f65">
                  <a:pos x="f110" y="f112"/>
                </a:cxn>
                <a:cxn ang="f65">
                  <a:pos x="f113" y="f114"/>
                </a:cxn>
                <a:cxn ang="f65">
                  <a:pos x="f115" y="f116"/>
                </a:cxn>
                <a:cxn ang="f65">
                  <a:pos x="f117" y="f118"/>
                </a:cxn>
                <a:cxn ang="f65">
                  <a:pos x="f104" y="f105"/>
                </a:cxn>
              </a:cxnLst>
              <a:rect l="f100" t="f103" r="f101" b="f102"/>
              <a:pathLst>
                <a:path w="80" h="125">
                  <a:moveTo>
                    <a:pt x="f8" y="f9"/>
                  </a:moveTo>
                  <a:cubicBezTo>
                    <a:pt x="f10" y="f11"/>
                    <a:pt x="f6" y="f12"/>
                    <a:pt x="f13" y="f14"/>
                  </a:cubicBezTo>
                  <a:cubicBezTo>
                    <a:pt x="f15" y="f16"/>
                    <a:pt x="f9" y="f17"/>
                    <a:pt x="f18" y="f19"/>
                  </a:cubicBezTo>
                  <a:cubicBezTo>
                    <a:pt x="f20" y="f21"/>
                    <a:pt x="f20" y="f7"/>
                    <a:pt x="f20" y="f22"/>
                  </a:cubicBezTo>
                  <a:cubicBezTo>
                    <a:pt x="f20" y="f23"/>
                    <a:pt x="f20" y="f18"/>
                    <a:pt x="f20" y="f24"/>
                  </a:cubicBezTo>
                  <a:cubicBezTo>
                    <a:pt x="f5" y="f25"/>
                    <a:pt x="f25" y="f20"/>
                    <a:pt x="f26" y="f5"/>
                  </a:cubicBezTo>
                  <a:cubicBezTo>
                    <a:pt x="f27" y="f5"/>
                    <a:pt x="f28" y="f5"/>
                    <a:pt x="f29" y="f20"/>
                  </a:cubicBezTo>
                  <a:cubicBezTo>
                    <a:pt x="f30" y="f31"/>
                    <a:pt x="f32" y="f33"/>
                    <a:pt x="f34" y="f35"/>
                  </a:cubicBezTo>
                  <a:cubicBezTo>
                    <a:pt x="f13" y="f36"/>
                    <a:pt x="f15" y="f37"/>
                    <a:pt x="f8" y="f9"/>
                  </a:cubicBezTo>
                  <a:close/>
                </a:path>
              </a:pathLst>
            </a:custGeom>
            <a:solidFill>
              <a:srgbClr val="F6F8E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41">
              <a:extLst>
                <a:ext uri="{FF2B5EF4-FFF2-40B4-BE49-F238E27FC236}">
                  <a16:creationId xmlns:a16="http://schemas.microsoft.com/office/drawing/2014/main" id="{5C8CA61A-B90C-9828-EFD0-FC9F78DA227F}"/>
                </a:ext>
              </a:extLst>
            </p:cNvPr>
            <p:cNvSpPr/>
            <p:nvPr/>
          </p:nvSpPr>
          <p:spPr>
            <a:xfrm>
              <a:off x="4889872" y="3723500"/>
              <a:ext cx="176214" cy="280985"/>
            </a:xfrm>
            <a:custGeom>
              <a:avLst/>
              <a:gdLst>
                <a:gd name="f0" fmla="val 10800000"/>
                <a:gd name="f1" fmla="val 5400000"/>
                <a:gd name="f2" fmla="val 180"/>
                <a:gd name="f3" fmla="val w"/>
                <a:gd name="f4" fmla="val h"/>
                <a:gd name="f5" fmla="val 0"/>
                <a:gd name="f6" fmla="val 78"/>
                <a:gd name="f7" fmla="val 124"/>
                <a:gd name="f8" fmla="val 24"/>
                <a:gd name="f9" fmla="val 110"/>
                <a:gd name="f10" fmla="val 42"/>
                <a:gd name="f11" fmla="val 55"/>
                <a:gd name="f12" fmla="val 109"/>
                <a:gd name="f13" fmla="val 67"/>
                <a:gd name="f14" fmla="val 73"/>
                <a:gd name="f15" fmla="val 77"/>
                <a:gd name="f16" fmla="val 111"/>
                <a:gd name="f17" fmla="val 76"/>
                <a:gd name="f18" fmla="val 117"/>
                <a:gd name="f19" fmla="val 123"/>
                <a:gd name="f20" fmla="val 71"/>
                <a:gd name="f21" fmla="val 49"/>
                <a:gd name="f22" fmla="val 30"/>
                <a:gd name="f23" fmla="val 11"/>
                <a:gd name="f24" fmla="val 8"/>
                <a:gd name="f25" fmla="val 3"/>
                <a:gd name="f26" fmla="val 1"/>
                <a:gd name="f27" fmla="val 119"/>
                <a:gd name="f28" fmla="val 114"/>
                <a:gd name="f29" fmla="val 2"/>
                <a:gd name="f30" fmla="val 5"/>
                <a:gd name="f31" fmla="val 108"/>
                <a:gd name="f32" fmla="val 16"/>
                <a:gd name="f33" fmla="val 98"/>
                <a:gd name="f34" fmla="val 27"/>
                <a:gd name="f35" fmla="val 88"/>
                <a:gd name="f36" fmla="val 37"/>
                <a:gd name="f37" fmla="val 47"/>
                <a:gd name="f38" fmla="val 64"/>
                <a:gd name="f39" fmla="val 52"/>
                <a:gd name="f40" fmla="val 56"/>
                <a:gd name="f41" fmla="val 59"/>
                <a:gd name="f42" fmla="val 46"/>
                <a:gd name="f43" fmla="val 34"/>
                <a:gd name="f44" fmla="val 25"/>
                <a:gd name="f45" fmla="val 43"/>
                <a:gd name="f46" fmla="val 14"/>
                <a:gd name="f47" fmla="val 32"/>
                <a:gd name="f48" fmla="val 21"/>
                <a:gd name="f49" fmla="val 20"/>
                <a:gd name="f50" fmla="val 10"/>
                <a:gd name="f51" fmla="val 6"/>
                <a:gd name="f52" fmla="val 12"/>
                <a:gd name="f53" fmla="val 9"/>
                <a:gd name="f54" fmla="val 17"/>
                <a:gd name="f55" fmla="val 7"/>
                <a:gd name="f56" fmla="val 51"/>
                <a:gd name="f57" fmla="val 28"/>
                <a:gd name="f58" fmla="val 75"/>
                <a:gd name="f59" fmla="val 45"/>
                <a:gd name="f60" fmla="val 66"/>
                <a:gd name="f61" fmla="val 62"/>
                <a:gd name="f62" fmla="val 57"/>
                <a:gd name="f63" fmla="val 79"/>
                <a:gd name="f64" fmla="val 41"/>
                <a:gd name="f65" fmla="val 92"/>
                <a:gd name="f66" fmla="+- 0 0 -90"/>
                <a:gd name="f67" fmla="*/ f3 1 78"/>
                <a:gd name="f68" fmla="*/ f4 1 124"/>
                <a:gd name="f69" fmla="val f5"/>
                <a:gd name="f70" fmla="val f6"/>
                <a:gd name="f71" fmla="val f7"/>
                <a:gd name="f72" fmla="*/ f66 f0 1"/>
                <a:gd name="f73" fmla="+- f71 0 f69"/>
                <a:gd name="f74" fmla="+- f70 0 f69"/>
                <a:gd name="f75" fmla="*/ f72 1 f2"/>
                <a:gd name="f76" fmla="*/ f74 1 78"/>
                <a:gd name="f77" fmla="*/ f73 1 124"/>
                <a:gd name="f78" fmla="*/ 24 f74 1"/>
                <a:gd name="f79" fmla="*/ 110 f73 1"/>
                <a:gd name="f80" fmla="*/ 67 f74 1"/>
                <a:gd name="f81" fmla="*/ 76 f74 1"/>
                <a:gd name="f82" fmla="*/ 117 f73 1"/>
                <a:gd name="f83" fmla="*/ 123 f73 1"/>
                <a:gd name="f84" fmla="*/ 11 f74 1"/>
                <a:gd name="f85" fmla="*/ 1 f74 1"/>
                <a:gd name="f86" fmla="*/ 119 f73 1"/>
                <a:gd name="f87" fmla="*/ 5 f74 1"/>
                <a:gd name="f88" fmla="*/ 108 f73 1"/>
                <a:gd name="f89" fmla="*/ 37 f74 1"/>
                <a:gd name="f90" fmla="*/ 77 f73 1"/>
                <a:gd name="f91" fmla="*/ 52 f74 1"/>
                <a:gd name="f92" fmla="*/ 56 f73 1"/>
                <a:gd name="f93" fmla="*/ 25 f73 1"/>
                <a:gd name="f94" fmla="*/ 21 f74 1"/>
                <a:gd name="f95" fmla="*/ 20 f73 1"/>
                <a:gd name="f96" fmla="*/ 6 f74 1"/>
                <a:gd name="f97" fmla="*/ 17 f74 1"/>
                <a:gd name="f98" fmla="*/ 7 f73 1"/>
                <a:gd name="f99" fmla="*/ 64 f74 1"/>
                <a:gd name="f100" fmla="*/ 14 f73 1"/>
                <a:gd name="f101" fmla="*/ 66 f74 1"/>
                <a:gd name="f102" fmla="*/ 62 f73 1"/>
                <a:gd name="f103" fmla="+- f75 0 f1"/>
                <a:gd name="f104" fmla="*/ f78 1 78"/>
                <a:gd name="f105" fmla="*/ f79 1 124"/>
                <a:gd name="f106" fmla="*/ f80 1 78"/>
                <a:gd name="f107" fmla="*/ f81 1 78"/>
                <a:gd name="f108" fmla="*/ f82 1 124"/>
                <a:gd name="f109" fmla="*/ f83 1 124"/>
                <a:gd name="f110" fmla="*/ f84 1 78"/>
                <a:gd name="f111" fmla="*/ f85 1 78"/>
                <a:gd name="f112" fmla="*/ f86 1 124"/>
                <a:gd name="f113" fmla="*/ f87 1 78"/>
                <a:gd name="f114" fmla="*/ f88 1 124"/>
                <a:gd name="f115" fmla="*/ f89 1 78"/>
                <a:gd name="f116" fmla="*/ f90 1 124"/>
                <a:gd name="f117" fmla="*/ f91 1 78"/>
                <a:gd name="f118" fmla="*/ f92 1 124"/>
                <a:gd name="f119" fmla="*/ f93 1 124"/>
                <a:gd name="f120" fmla="*/ f94 1 78"/>
                <a:gd name="f121" fmla="*/ f95 1 124"/>
                <a:gd name="f122" fmla="*/ f96 1 78"/>
                <a:gd name="f123" fmla="*/ f97 1 78"/>
                <a:gd name="f124" fmla="*/ f98 1 124"/>
                <a:gd name="f125" fmla="*/ f99 1 78"/>
                <a:gd name="f126" fmla="*/ f100 1 124"/>
                <a:gd name="f127" fmla="*/ f101 1 78"/>
                <a:gd name="f128" fmla="*/ f102 1 124"/>
                <a:gd name="f129" fmla="*/ 0 1 f76"/>
                <a:gd name="f130" fmla="*/ f70 1 f76"/>
                <a:gd name="f131" fmla="*/ 0 1 f77"/>
                <a:gd name="f132" fmla="*/ f71 1 f77"/>
                <a:gd name="f133" fmla="*/ f104 1 f76"/>
                <a:gd name="f134" fmla="*/ f105 1 f77"/>
                <a:gd name="f135" fmla="*/ f106 1 f76"/>
                <a:gd name="f136" fmla="*/ f107 1 f76"/>
                <a:gd name="f137" fmla="*/ f108 1 f77"/>
                <a:gd name="f138" fmla="*/ f109 1 f77"/>
                <a:gd name="f139" fmla="*/ f110 1 f76"/>
                <a:gd name="f140" fmla="*/ f111 1 f76"/>
                <a:gd name="f141" fmla="*/ f112 1 f77"/>
                <a:gd name="f142" fmla="*/ f113 1 f76"/>
                <a:gd name="f143" fmla="*/ f114 1 f77"/>
                <a:gd name="f144" fmla="*/ f115 1 f76"/>
                <a:gd name="f145" fmla="*/ f116 1 f77"/>
                <a:gd name="f146" fmla="*/ f117 1 f76"/>
                <a:gd name="f147" fmla="*/ f118 1 f77"/>
                <a:gd name="f148" fmla="*/ f119 1 f77"/>
                <a:gd name="f149" fmla="*/ f120 1 f76"/>
                <a:gd name="f150" fmla="*/ f121 1 f77"/>
                <a:gd name="f151" fmla="*/ f122 1 f76"/>
                <a:gd name="f152" fmla="*/ f123 1 f76"/>
                <a:gd name="f153" fmla="*/ f124 1 f77"/>
                <a:gd name="f154" fmla="*/ f125 1 f76"/>
                <a:gd name="f155" fmla="*/ f126 1 f77"/>
                <a:gd name="f156" fmla="*/ f127 1 f76"/>
                <a:gd name="f157" fmla="*/ f128 1 f77"/>
                <a:gd name="f158" fmla="*/ f129 f67 1"/>
                <a:gd name="f159" fmla="*/ f130 f67 1"/>
                <a:gd name="f160" fmla="*/ f132 f68 1"/>
                <a:gd name="f161" fmla="*/ f131 f68 1"/>
                <a:gd name="f162" fmla="*/ f133 f67 1"/>
                <a:gd name="f163" fmla="*/ f134 f68 1"/>
                <a:gd name="f164" fmla="*/ f135 f67 1"/>
                <a:gd name="f165" fmla="*/ f136 f67 1"/>
                <a:gd name="f166" fmla="*/ f137 f68 1"/>
                <a:gd name="f167" fmla="*/ f138 f68 1"/>
                <a:gd name="f168" fmla="*/ f139 f67 1"/>
                <a:gd name="f169" fmla="*/ f140 f67 1"/>
                <a:gd name="f170" fmla="*/ f141 f68 1"/>
                <a:gd name="f171" fmla="*/ f142 f67 1"/>
                <a:gd name="f172" fmla="*/ f143 f68 1"/>
                <a:gd name="f173" fmla="*/ f144 f67 1"/>
                <a:gd name="f174" fmla="*/ f145 f68 1"/>
                <a:gd name="f175" fmla="*/ f146 f67 1"/>
                <a:gd name="f176" fmla="*/ f147 f68 1"/>
                <a:gd name="f177" fmla="*/ f148 f68 1"/>
                <a:gd name="f178" fmla="*/ f149 f67 1"/>
                <a:gd name="f179" fmla="*/ f150 f68 1"/>
                <a:gd name="f180" fmla="*/ f151 f67 1"/>
                <a:gd name="f181" fmla="*/ f152 f67 1"/>
                <a:gd name="f182" fmla="*/ f153 f68 1"/>
                <a:gd name="f183" fmla="*/ f154 f67 1"/>
                <a:gd name="f184" fmla="*/ f155 f68 1"/>
                <a:gd name="f185" fmla="*/ f156 f67 1"/>
                <a:gd name="f186" fmla="*/ f157 f68 1"/>
              </a:gdLst>
              <a:ahLst/>
              <a:cxnLst>
                <a:cxn ang="3cd4">
                  <a:pos x="hc" y="t"/>
                </a:cxn>
                <a:cxn ang="0">
                  <a:pos x="r" y="vc"/>
                </a:cxn>
                <a:cxn ang="cd4">
                  <a:pos x="hc" y="b"/>
                </a:cxn>
                <a:cxn ang="cd2">
                  <a:pos x="l" y="vc"/>
                </a:cxn>
                <a:cxn ang="f103">
                  <a:pos x="f162" y="f163"/>
                </a:cxn>
                <a:cxn ang="f103">
                  <a:pos x="f164" y="f163"/>
                </a:cxn>
                <a:cxn ang="f103">
                  <a:pos x="f165" y="f166"/>
                </a:cxn>
                <a:cxn ang="f103">
                  <a:pos x="f164" y="f167"/>
                </a:cxn>
                <a:cxn ang="f103">
                  <a:pos x="f168" y="f167"/>
                </a:cxn>
                <a:cxn ang="f103">
                  <a:pos x="f169" y="f170"/>
                </a:cxn>
                <a:cxn ang="f103">
                  <a:pos x="f171" y="f172"/>
                </a:cxn>
                <a:cxn ang="f103">
                  <a:pos x="f173" y="f174"/>
                </a:cxn>
                <a:cxn ang="f103">
                  <a:pos x="f175" y="f176"/>
                </a:cxn>
                <a:cxn ang="f103">
                  <a:pos x="f175" y="f177"/>
                </a:cxn>
                <a:cxn ang="f103">
                  <a:pos x="f178" y="f179"/>
                </a:cxn>
                <a:cxn ang="f103">
                  <a:pos x="f180" y="f179"/>
                </a:cxn>
                <a:cxn ang="f103">
                  <a:pos x="f181" y="f182"/>
                </a:cxn>
                <a:cxn ang="f103">
                  <a:pos x="f183" y="f184"/>
                </a:cxn>
                <a:cxn ang="f103">
                  <a:pos x="f185" y="f186"/>
                </a:cxn>
                <a:cxn ang="f103">
                  <a:pos x="f162" y="f163"/>
                </a:cxn>
              </a:cxnLst>
              <a:rect l="f158" t="f161" r="f159" b="f160"/>
              <a:pathLst>
                <a:path w="78" h="124">
                  <a:moveTo>
                    <a:pt x="f8" y="f9"/>
                  </a:moveTo>
                  <a:cubicBezTo>
                    <a:pt x="f10" y="f9"/>
                    <a:pt x="f11" y="f12"/>
                    <a:pt x="f13" y="f9"/>
                  </a:cubicBezTo>
                  <a:cubicBezTo>
                    <a:pt x="f14" y="f9"/>
                    <a:pt x="f15" y="f16"/>
                    <a:pt x="f17" y="f18"/>
                  </a:cubicBezTo>
                  <a:cubicBezTo>
                    <a:pt x="f17" y="f19"/>
                    <a:pt x="f20" y="f19"/>
                    <a:pt x="f13" y="f19"/>
                  </a:cubicBezTo>
                  <a:cubicBezTo>
                    <a:pt x="f21" y="f19"/>
                    <a:pt x="f22" y="f19"/>
                    <a:pt x="f23" y="f19"/>
                  </a:cubicBezTo>
                  <a:cubicBezTo>
                    <a:pt x="f24" y="f19"/>
                    <a:pt x="f25" y="f7"/>
                    <a:pt x="f26" y="f27"/>
                  </a:cubicBezTo>
                  <a:cubicBezTo>
                    <a:pt x="f5" y="f28"/>
                    <a:pt x="f29" y="f16"/>
                    <a:pt x="f30" y="f31"/>
                  </a:cubicBezTo>
                  <a:cubicBezTo>
                    <a:pt x="f32" y="f33"/>
                    <a:pt x="f34" y="f35"/>
                    <a:pt x="f36" y="f15"/>
                  </a:cubicBezTo>
                  <a:cubicBezTo>
                    <a:pt x="f10" y="f20"/>
                    <a:pt x="f37" y="f38"/>
                    <a:pt x="f39" y="f40"/>
                  </a:cubicBezTo>
                  <a:cubicBezTo>
                    <a:pt x="f41" y="f42"/>
                    <a:pt x="f41" y="f43"/>
                    <a:pt x="f39" y="f44"/>
                  </a:cubicBezTo>
                  <a:cubicBezTo>
                    <a:pt x="f45" y="f46"/>
                    <a:pt x="f47" y="f32"/>
                    <a:pt x="f48" y="f49"/>
                  </a:cubicBezTo>
                  <a:cubicBezTo>
                    <a:pt x="f32" y="f48"/>
                    <a:pt x="f50" y="f22"/>
                    <a:pt x="f51" y="f49"/>
                  </a:cubicBezTo>
                  <a:cubicBezTo>
                    <a:pt x="f29" y="f23"/>
                    <a:pt x="f52" y="f53"/>
                    <a:pt x="f54" y="f55"/>
                  </a:cubicBezTo>
                  <a:cubicBezTo>
                    <a:pt x="f43" y="f26"/>
                    <a:pt x="f56" y="f5"/>
                    <a:pt x="f38" y="f46"/>
                  </a:cubicBezTo>
                  <a:cubicBezTo>
                    <a:pt x="f6" y="f57"/>
                    <a:pt x="f58" y="f59"/>
                    <a:pt x="f60" y="f61"/>
                  </a:cubicBezTo>
                  <a:cubicBezTo>
                    <a:pt x="f62" y="f63"/>
                    <a:pt x="f64" y="f65"/>
                    <a:pt x="f8" y="f9"/>
                  </a:cubicBezTo>
                  <a:close/>
                </a:path>
              </a:pathLst>
            </a:custGeom>
            <a:solidFill>
              <a:srgbClr val="F4F7E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42">
              <a:extLst>
                <a:ext uri="{FF2B5EF4-FFF2-40B4-BE49-F238E27FC236}">
                  <a16:creationId xmlns:a16="http://schemas.microsoft.com/office/drawing/2014/main" id="{E2A937F2-3553-AE28-DD9B-B6B412509010}"/>
                </a:ext>
              </a:extLst>
            </p:cNvPr>
            <p:cNvSpPr/>
            <p:nvPr/>
          </p:nvSpPr>
          <p:spPr>
            <a:xfrm>
              <a:off x="4773981" y="3718736"/>
              <a:ext cx="95253" cy="282577"/>
            </a:xfrm>
            <a:custGeom>
              <a:avLst/>
              <a:gdLst>
                <a:gd name="f0" fmla="val 10800000"/>
                <a:gd name="f1" fmla="val 5400000"/>
                <a:gd name="f2" fmla="val 180"/>
                <a:gd name="f3" fmla="val w"/>
                <a:gd name="f4" fmla="val h"/>
                <a:gd name="f5" fmla="val 0"/>
                <a:gd name="f6" fmla="val 42"/>
                <a:gd name="f7" fmla="val 125"/>
                <a:gd name="f8" fmla="val 41"/>
                <a:gd name="f9" fmla="val 64"/>
                <a:gd name="f10" fmla="val 80"/>
                <a:gd name="f11" fmla="val 96"/>
                <a:gd name="f12" fmla="val 112"/>
                <a:gd name="f13" fmla="val 118"/>
                <a:gd name="f14" fmla="val 33"/>
                <a:gd name="f15" fmla="val 23"/>
                <a:gd name="f16" fmla="val 24"/>
                <a:gd name="f17" fmla="val 87"/>
                <a:gd name="f18" fmla="val 62"/>
                <a:gd name="f19" fmla="val 36"/>
                <a:gd name="f20" fmla="val 27"/>
                <a:gd name="f21" fmla="val 25"/>
                <a:gd name="f22" fmla="val 19"/>
                <a:gd name="f23" fmla="val 12"/>
                <a:gd name="f24" fmla="val 9"/>
                <a:gd name="f25" fmla="val 30"/>
                <a:gd name="f26" fmla="val 5"/>
                <a:gd name="f27" fmla="val 32"/>
                <a:gd name="f28" fmla="val 2"/>
                <a:gd name="f29" fmla="val 26"/>
                <a:gd name="f30" fmla="val 21"/>
                <a:gd name="f31" fmla="val 6"/>
                <a:gd name="f32" fmla="val 16"/>
                <a:gd name="f33" fmla="val 10"/>
                <a:gd name="f34" fmla="val 14"/>
                <a:gd name="f35" fmla="val 18"/>
                <a:gd name="f36" fmla="val 37"/>
                <a:gd name="f37" fmla="val 3"/>
                <a:gd name="f38" fmla="val 38"/>
                <a:gd name="f39" fmla="val 51"/>
                <a:gd name="f40" fmla="+- 0 0 -90"/>
                <a:gd name="f41" fmla="*/ f3 1 42"/>
                <a:gd name="f42" fmla="*/ f4 1 125"/>
                <a:gd name="f43" fmla="val f5"/>
                <a:gd name="f44" fmla="val f6"/>
                <a:gd name="f45" fmla="val f7"/>
                <a:gd name="f46" fmla="*/ f40 f0 1"/>
                <a:gd name="f47" fmla="+- f45 0 f43"/>
                <a:gd name="f48" fmla="+- f44 0 f43"/>
                <a:gd name="f49" fmla="*/ f46 1 f2"/>
                <a:gd name="f50" fmla="*/ f48 1 42"/>
                <a:gd name="f51" fmla="*/ f47 1 125"/>
                <a:gd name="f52" fmla="*/ 41 f48 1"/>
                <a:gd name="f53" fmla="*/ 64 f47 1"/>
                <a:gd name="f54" fmla="*/ 112 f47 1"/>
                <a:gd name="f55" fmla="*/ 33 f48 1"/>
                <a:gd name="f56" fmla="*/ 125 f47 1"/>
                <a:gd name="f57" fmla="*/ 24 f48 1"/>
                <a:gd name="f58" fmla="*/ 36 f47 1"/>
                <a:gd name="f59" fmla="*/ 12 f48 1"/>
                <a:gd name="f60" fmla="*/ 27 f47 1"/>
                <a:gd name="f61" fmla="*/ 2 f48 1"/>
                <a:gd name="f62" fmla="*/ 26 f47 1"/>
                <a:gd name="f63" fmla="*/ 6 f48 1"/>
                <a:gd name="f64" fmla="*/ 16 f47 1"/>
                <a:gd name="f65" fmla="*/ 18 f48 1"/>
                <a:gd name="f66" fmla="*/ 10 f47 1"/>
                <a:gd name="f67" fmla="*/ 24 f47 1"/>
                <a:gd name="f68" fmla="+- f49 0 f1"/>
                <a:gd name="f69" fmla="*/ f52 1 42"/>
                <a:gd name="f70" fmla="*/ f53 1 125"/>
                <a:gd name="f71" fmla="*/ f54 1 125"/>
                <a:gd name="f72" fmla="*/ f55 1 42"/>
                <a:gd name="f73" fmla="*/ f56 1 125"/>
                <a:gd name="f74" fmla="*/ f57 1 42"/>
                <a:gd name="f75" fmla="*/ f58 1 125"/>
                <a:gd name="f76" fmla="*/ f59 1 42"/>
                <a:gd name="f77" fmla="*/ f60 1 125"/>
                <a:gd name="f78" fmla="*/ f61 1 42"/>
                <a:gd name="f79" fmla="*/ f62 1 125"/>
                <a:gd name="f80" fmla="*/ f63 1 42"/>
                <a:gd name="f81" fmla="*/ f64 1 125"/>
                <a:gd name="f82" fmla="*/ f65 1 42"/>
                <a:gd name="f83" fmla="*/ f66 1 125"/>
                <a:gd name="f84" fmla="*/ f67 1 125"/>
                <a:gd name="f85" fmla="*/ 0 1 f50"/>
                <a:gd name="f86" fmla="*/ f44 1 f50"/>
                <a:gd name="f87" fmla="*/ 0 1 f51"/>
                <a:gd name="f88" fmla="*/ f45 1 f51"/>
                <a:gd name="f89" fmla="*/ f69 1 f50"/>
                <a:gd name="f90" fmla="*/ f70 1 f51"/>
                <a:gd name="f91" fmla="*/ f71 1 f51"/>
                <a:gd name="f92" fmla="*/ f72 1 f50"/>
                <a:gd name="f93" fmla="*/ f73 1 f51"/>
                <a:gd name="f94" fmla="*/ f74 1 f50"/>
                <a:gd name="f95" fmla="*/ f75 1 f51"/>
                <a:gd name="f96" fmla="*/ f76 1 f50"/>
                <a:gd name="f97" fmla="*/ f77 1 f51"/>
                <a:gd name="f98" fmla="*/ f78 1 f50"/>
                <a:gd name="f99" fmla="*/ f79 1 f51"/>
                <a:gd name="f100" fmla="*/ f80 1 f50"/>
                <a:gd name="f101" fmla="*/ f81 1 f51"/>
                <a:gd name="f102" fmla="*/ f82 1 f50"/>
                <a:gd name="f103" fmla="*/ f83 1 f51"/>
                <a:gd name="f104" fmla="*/ f84 1 f51"/>
                <a:gd name="f105" fmla="*/ f85 f41 1"/>
                <a:gd name="f106" fmla="*/ f86 f41 1"/>
                <a:gd name="f107" fmla="*/ f88 f42 1"/>
                <a:gd name="f108" fmla="*/ f87 f42 1"/>
                <a:gd name="f109" fmla="*/ f89 f41 1"/>
                <a:gd name="f110" fmla="*/ f90 f42 1"/>
                <a:gd name="f111" fmla="*/ f91 f42 1"/>
                <a:gd name="f112" fmla="*/ f92 f41 1"/>
                <a:gd name="f113" fmla="*/ f93 f42 1"/>
                <a:gd name="f114" fmla="*/ f94 f41 1"/>
                <a:gd name="f115" fmla="*/ f95 f42 1"/>
                <a:gd name="f116" fmla="*/ f96 f41 1"/>
                <a:gd name="f117" fmla="*/ f97 f42 1"/>
                <a:gd name="f118" fmla="*/ f98 f41 1"/>
                <a:gd name="f119" fmla="*/ f99 f42 1"/>
                <a:gd name="f120" fmla="*/ f100 f41 1"/>
                <a:gd name="f121" fmla="*/ f101 f42 1"/>
                <a:gd name="f122" fmla="*/ f102 f41 1"/>
                <a:gd name="f123" fmla="*/ f103 f42 1"/>
                <a:gd name="f124" fmla="*/ f104 f42 1"/>
              </a:gdLst>
              <a:ahLst/>
              <a:cxnLst>
                <a:cxn ang="3cd4">
                  <a:pos x="hc" y="t"/>
                </a:cxn>
                <a:cxn ang="0">
                  <a:pos x="r" y="vc"/>
                </a:cxn>
                <a:cxn ang="cd4">
                  <a:pos x="hc" y="b"/>
                </a:cxn>
                <a:cxn ang="cd2">
                  <a:pos x="l" y="vc"/>
                </a:cxn>
                <a:cxn ang="f68">
                  <a:pos x="f109" y="f110"/>
                </a:cxn>
                <a:cxn ang="f68">
                  <a:pos x="f109" y="f111"/>
                </a:cxn>
                <a:cxn ang="f68">
                  <a:pos x="f112" y="f113"/>
                </a:cxn>
                <a:cxn ang="f68">
                  <a:pos x="f114" y="f111"/>
                </a:cxn>
                <a:cxn ang="f68">
                  <a:pos x="f114" y="f115"/>
                </a:cxn>
                <a:cxn ang="f68">
                  <a:pos x="f116" y="f117"/>
                </a:cxn>
                <a:cxn ang="f68">
                  <a:pos x="f118" y="f119"/>
                </a:cxn>
                <a:cxn ang="f68">
                  <a:pos x="f120" y="f121"/>
                </a:cxn>
                <a:cxn ang="f68">
                  <a:pos x="f122" y="f123"/>
                </a:cxn>
                <a:cxn ang="f68">
                  <a:pos x="f109" y="f124"/>
                </a:cxn>
                <a:cxn ang="f68">
                  <a:pos x="f109" y="f110"/>
                </a:cxn>
              </a:cxnLst>
              <a:rect l="f105" t="f108" r="f106" b="f107"/>
              <a:pathLst>
                <a:path w="42" h="125">
                  <a:moveTo>
                    <a:pt x="f8" y="f9"/>
                  </a:moveTo>
                  <a:cubicBezTo>
                    <a:pt x="f8" y="f10"/>
                    <a:pt x="f8" y="f11"/>
                    <a:pt x="f8" y="f12"/>
                  </a:cubicBezTo>
                  <a:cubicBezTo>
                    <a:pt x="f8" y="f13"/>
                    <a:pt x="f6" y="f7"/>
                    <a:pt x="f14" y="f7"/>
                  </a:cubicBezTo>
                  <a:cubicBezTo>
                    <a:pt x="f15" y="f7"/>
                    <a:pt x="f16" y="f13"/>
                    <a:pt x="f16" y="f12"/>
                  </a:cubicBezTo>
                  <a:cubicBezTo>
                    <a:pt x="f16" y="f17"/>
                    <a:pt x="f16" y="f18"/>
                    <a:pt x="f16" y="f19"/>
                  </a:cubicBezTo>
                  <a:cubicBezTo>
                    <a:pt x="f16" y="f20"/>
                    <a:pt x="f21" y="f22"/>
                    <a:pt x="f23" y="f20"/>
                  </a:cubicBezTo>
                  <a:cubicBezTo>
                    <a:pt x="f24" y="f25"/>
                    <a:pt x="f26" y="f27"/>
                    <a:pt x="f28" y="f29"/>
                  </a:cubicBezTo>
                  <a:cubicBezTo>
                    <a:pt x="f5" y="f30"/>
                    <a:pt x="f28" y="f22"/>
                    <a:pt x="f31" y="f32"/>
                  </a:cubicBezTo>
                  <a:cubicBezTo>
                    <a:pt x="f33" y="f34"/>
                    <a:pt x="f34" y="f23"/>
                    <a:pt x="f35" y="f33"/>
                  </a:cubicBezTo>
                  <a:cubicBezTo>
                    <a:pt x="f36" y="f5"/>
                    <a:pt x="f8" y="f37"/>
                    <a:pt x="f8" y="f16"/>
                  </a:cubicBezTo>
                  <a:cubicBezTo>
                    <a:pt x="f8" y="f38"/>
                    <a:pt x="f8" y="f39"/>
                    <a:pt x="f8" y="f9"/>
                  </a:cubicBezTo>
                  <a:close/>
                </a:path>
              </a:pathLst>
            </a:custGeom>
            <a:solidFill>
              <a:srgbClr val="F1F5E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43">
              <a:extLst>
                <a:ext uri="{FF2B5EF4-FFF2-40B4-BE49-F238E27FC236}">
                  <a16:creationId xmlns:a16="http://schemas.microsoft.com/office/drawing/2014/main" id="{436ABCE5-7D31-959B-EDB0-77A39CCAFF80}"/>
                </a:ext>
              </a:extLst>
            </p:cNvPr>
            <p:cNvSpPr/>
            <p:nvPr/>
          </p:nvSpPr>
          <p:spPr>
            <a:xfrm>
              <a:off x="5831256" y="3012298"/>
              <a:ext cx="368302" cy="301623"/>
            </a:xfrm>
            <a:custGeom>
              <a:avLst/>
              <a:gdLst>
                <a:gd name="f0" fmla="val 10800000"/>
                <a:gd name="f1" fmla="val 5400000"/>
                <a:gd name="f2" fmla="val 180"/>
                <a:gd name="f3" fmla="val w"/>
                <a:gd name="f4" fmla="val h"/>
                <a:gd name="f5" fmla="val 0"/>
                <a:gd name="f6" fmla="val 163"/>
                <a:gd name="f7" fmla="val 133"/>
                <a:gd name="f8" fmla="val 58"/>
                <a:gd name="f9" fmla="val 57"/>
                <a:gd name="f10" fmla="val 64"/>
                <a:gd name="f11" fmla="val 62"/>
                <a:gd name="f12" fmla="val 69"/>
                <a:gd name="f13" fmla="val 67"/>
                <a:gd name="f14" fmla="val 76"/>
                <a:gd name="f15" fmla="val 73"/>
                <a:gd name="f16" fmla="val 78"/>
                <a:gd name="f17" fmla="val 65"/>
                <a:gd name="f18" fmla="val 79"/>
                <a:gd name="f19" fmla="val 81"/>
                <a:gd name="f20" fmla="val 50"/>
                <a:gd name="f21" fmla="val 86"/>
                <a:gd name="f22" fmla="val 26"/>
                <a:gd name="f23" fmla="val 108"/>
                <a:gd name="f24" fmla="val 6"/>
                <a:gd name="f25" fmla="val 132"/>
                <a:gd name="f26" fmla="val 4"/>
                <a:gd name="f27" fmla="val 138"/>
                <a:gd name="f28" fmla="val 146"/>
                <a:gd name="f29" fmla="val 1"/>
                <a:gd name="f30" fmla="val 147"/>
                <a:gd name="f31" fmla="val 9"/>
                <a:gd name="f32" fmla="val 148"/>
                <a:gd name="f33" fmla="val 17"/>
                <a:gd name="f34" fmla="val 140"/>
                <a:gd name="f35" fmla="val 16"/>
                <a:gd name="f36" fmla="val 135"/>
                <a:gd name="f37" fmla="val 118"/>
                <a:gd name="f38" fmla="val 22"/>
                <a:gd name="f39" fmla="val 103"/>
                <a:gd name="f40" fmla="val 28"/>
                <a:gd name="f41" fmla="val 98"/>
                <a:gd name="f42" fmla="val 110"/>
                <a:gd name="f43" fmla="val 49"/>
                <a:gd name="f44" fmla="val 120"/>
                <a:gd name="f45" fmla="val 42"/>
                <a:gd name="f46" fmla="val 46"/>
                <a:gd name="f47" fmla="val 145"/>
                <a:gd name="f48" fmla="val 153"/>
                <a:gd name="f49" fmla="val 157"/>
                <a:gd name="f50" fmla="val 92"/>
                <a:gd name="f51" fmla="val 113"/>
                <a:gd name="f52" fmla="val 134"/>
                <a:gd name="f53" fmla="val 121"/>
                <a:gd name="f54" fmla="val 130"/>
                <a:gd name="f55" fmla="val 96"/>
                <a:gd name="f56" fmla="val 123"/>
                <a:gd name="f57" fmla="val 95"/>
                <a:gd name="f58" fmla="val 66"/>
                <a:gd name="f59" fmla="val 31"/>
                <a:gd name="f60" fmla="val 116"/>
                <a:gd name="f61" fmla="val 48"/>
                <a:gd name="f62" fmla="val 5"/>
                <a:gd name="f63" fmla="val 21"/>
                <a:gd name="f64" fmla="val 61"/>
                <a:gd name="f65" fmla="val 70"/>
                <a:gd name="f66" fmla="val 18"/>
                <a:gd name="f67" fmla="val 34"/>
                <a:gd name="f68" fmla="+- 0 0 -90"/>
                <a:gd name="f69" fmla="*/ f3 1 163"/>
                <a:gd name="f70" fmla="*/ f4 1 133"/>
                <a:gd name="f71" fmla="val f5"/>
                <a:gd name="f72" fmla="val f6"/>
                <a:gd name="f73" fmla="val f7"/>
                <a:gd name="f74" fmla="*/ f68 f0 1"/>
                <a:gd name="f75" fmla="+- f73 0 f71"/>
                <a:gd name="f76" fmla="+- f72 0 f71"/>
                <a:gd name="f77" fmla="*/ f74 1 f2"/>
                <a:gd name="f78" fmla="*/ f76 1 163"/>
                <a:gd name="f79" fmla="*/ f75 1 133"/>
                <a:gd name="f80" fmla="*/ 58 f76 1"/>
                <a:gd name="f81" fmla="*/ 57 f75 1"/>
                <a:gd name="f82" fmla="*/ 76 f76 1"/>
                <a:gd name="f83" fmla="*/ 73 f75 1"/>
                <a:gd name="f84" fmla="*/ 81 f76 1"/>
                <a:gd name="f85" fmla="*/ 50 f75 1"/>
                <a:gd name="f86" fmla="*/ 132 f76 1"/>
                <a:gd name="f87" fmla="*/ 4 f75 1"/>
                <a:gd name="f88" fmla="*/ 147 f76 1"/>
                <a:gd name="f89" fmla="*/ 9 f75 1"/>
                <a:gd name="f90" fmla="*/ 135 f76 1"/>
                <a:gd name="f91" fmla="*/ 17 f75 1"/>
                <a:gd name="f92" fmla="*/ 98 f76 1"/>
                <a:gd name="f93" fmla="*/ 46 f75 1"/>
                <a:gd name="f94" fmla="*/ 157 f76 1"/>
                <a:gd name="f95" fmla="*/ 69 f75 1"/>
                <a:gd name="f96" fmla="*/ 134 f76 1"/>
                <a:gd name="f97" fmla="*/ 121 f75 1"/>
                <a:gd name="f98" fmla="*/ 79 f76 1"/>
                <a:gd name="f99" fmla="*/ 95 f75 1"/>
                <a:gd name="f100" fmla="*/ 6 f76 1"/>
                <a:gd name="f101" fmla="*/ 123 f75 1"/>
                <a:gd name="f102" fmla="*/ 0 f76 1"/>
                <a:gd name="f103" fmla="*/ 110 f75 1"/>
                <a:gd name="f104" fmla="*/ 17 f76 1"/>
                <a:gd name="f105" fmla="*/ 0 f75 1"/>
                <a:gd name="f106" fmla="*/ 31 f76 1"/>
                <a:gd name="f107" fmla="*/ 70 f76 1"/>
                <a:gd name="f108" fmla="*/ 18 f75 1"/>
                <a:gd name="f109" fmla="+- f77 0 f1"/>
                <a:gd name="f110" fmla="*/ f80 1 163"/>
                <a:gd name="f111" fmla="*/ f81 1 133"/>
                <a:gd name="f112" fmla="*/ f82 1 163"/>
                <a:gd name="f113" fmla="*/ f83 1 133"/>
                <a:gd name="f114" fmla="*/ f84 1 163"/>
                <a:gd name="f115" fmla="*/ f85 1 133"/>
                <a:gd name="f116" fmla="*/ f86 1 163"/>
                <a:gd name="f117" fmla="*/ f87 1 133"/>
                <a:gd name="f118" fmla="*/ f88 1 163"/>
                <a:gd name="f119" fmla="*/ f89 1 133"/>
                <a:gd name="f120" fmla="*/ f90 1 163"/>
                <a:gd name="f121" fmla="*/ f91 1 133"/>
                <a:gd name="f122" fmla="*/ f92 1 163"/>
                <a:gd name="f123" fmla="*/ f93 1 133"/>
                <a:gd name="f124" fmla="*/ f94 1 163"/>
                <a:gd name="f125" fmla="*/ f95 1 133"/>
                <a:gd name="f126" fmla="*/ f96 1 163"/>
                <a:gd name="f127" fmla="*/ f97 1 133"/>
                <a:gd name="f128" fmla="*/ f98 1 163"/>
                <a:gd name="f129" fmla="*/ f99 1 133"/>
                <a:gd name="f130" fmla="*/ f100 1 163"/>
                <a:gd name="f131" fmla="*/ f101 1 133"/>
                <a:gd name="f132" fmla="*/ f102 1 163"/>
                <a:gd name="f133" fmla="*/ f103 1 133"/>
                <a:gd name="f134" fmla="*/ f104 1 163"/>
                <a:gd name="f135" fmla="*/ f105 1 133"/>
                <a:gd name="f136" fmla="*/ f106 1 163"/>
                <a:gd name="f137" fmla="*/ f107 1 163"/>
                <a:gd name="f138" fmla="*/ f108 1 133"/>
                <a:gd name="f139" fmla="*/ 0 1 f78"/>
                <a:gd name="f140" fmla="*/ f72 1 f78"/>
                <a:gd name="f141" fmla="*/ 0 1 f79"/>
                <a:gd name="f142" fmla="*/ f73 1 f79"/>
                <a:gd name="f143" fmla="*/ f110 1 f78"/>
                <a:gd name="f144" fmla="*/ f111 1 f79"/>
                <a:gd name="f145" fmla="*/ f112 1 f78"/>
                <a:gd name="f146" fmla="*/ f113 1 f79"/>
                <a:gd name="f147" fmla="*/ f114 1 f78"/>
                <a:gd name="f148" fmla="*/ f115 1 f79"/>
                <a:gd name="f149" fmla="*/ f116 1 f78"/>
                <a:gd name="f150" fmla="*/ f117 1 f79"/>
                <a:gd name="f151" fmla="*/ f118 1 f78"/>
                <a:gd name="f152" fmla="*/ f119 1 f79"/>
                <a:gd name="f153" fmla="*/ f120 1 f78"/>
                <a:gd name="f154" fmla="*/ f121 1 f79"/>
                <a:gd name="f155" fmla="*/ f122 1 f78"/>
                <a:gd name="f156" fmla="*/ f123 1 f79"/>
                <a:gd name="f157" fmla="*/ f124 1 f78"/>
                <a:gd name="f158" fmla="*/ f125 1 f79"/>
                <a:gd name="f159" fmla="*/ f126 1 f78"/>
                <a:gd name="f160" fmla="*/ f127 1 f79"/>
                <a:gd name="f161" fmla="*/ f128 1 f78"/>
                <a:gd name="f162" fmla="*/ f129 1 f79"/>
                <a:gd name="f163" fmla="*/ f130 1 f78"/>
                <a:gd name="f164" fmla="*/ f131 1 f79"/>
                <a:gd name="f165" fmla="*/ f132 1 f78"/>
                <a:gd name="f166" fmla="*/ f133 1 f79"/>
                <a:gd name="f167" fmla="*/ f134 1 f78"/>
                <a:gd name="f168" fmla="*/ f135 1 f79"/>
                <a:gd name="f169" fmla="*/ f136 1 f78"/>
                <a:gd name="f170" fmla="*/ f137 1 f78"/>
                <a:gd name="f171" fmla="*/ f138 1 f79"/>
                <a:gd name="f172" fmla="*/ f139 f69 1"/>
                <a:gd name="f173" fmla="*/ f140 f69 1"/>
                <a:gd name="f174" fmla="*/ f142 f70 1"/>
                <a:gd name="f175" fmla="*/ f141 f70 1"/>
                <a:gd name="f176" fmla="*/ f143 f69 1"/>
                <a:gd name="f177" fmla="*/ f144 f70 1"/>
                <a:gd name="f178" fmla="*/ f145 f69 1"/>
                <a:gd name="f179" fmla="*/ f146 f70 1"/>
                <a:gd name="f180" fmla="*/ f147 f69 1"/>
                <a:gd name="f181" fmla="*/ f148 f70 1"/>
                <a:gd name="f182" fmla="*/ f149 f69 1"/>
                <a:gd name="f183" fmla="*/ f150 f70 1"/>
                <a:gd name="f184" fmla="*/ f151 f69 1"/>
                <a:gd name="f185" fmla="*/ f152 f70 1"/>
                <a:gd name="f186" fmla="*/ f153 f69 1"/>
                <a:gd name="f187" fmla="*/ f154 f70 1"/>
                <a:gd name="f188" fmla="*/ f155 f69 1"/>
                <a:gd name="f189" fmla="*/ f156 f70 1"/>
                <a:gd name="f190" fmla="*/ f157 f69 1"/>
                <a:gd name="f191" fmla="*/ f158 f70 1"/>
                <a:gd name="f192" fmla="*/ f159 f69 1"/>
                <a:gd name="f193" fmla="*/ f160 f70 1"/>
                <a:gd name="f194" fmla="*/ f161 f69 1"/>
                <a:gd name="f195" fmla="*/ f162 f70 1"/>
                <a:gd name="f196" fmla="*/ f163 f69 1"/>
                <a:gd name="f197" fmla="*/ f164 f70 1"/>
                <a:gd name="f198" fmla="*/ f165 f69 1"/>
                <a:gd name="f199" fmla="*/ f166 f70 1"/>
                <a:gd name="f200" fmla="*/ f167 f69 1"/>
                <a:gd name="f201" fmla="*/ f168 f70 1"/>
                <a:gd name="f202" fmla="*/ f169 f69 1"/>
                <a:gd name="f203" fmla="*/ f170 f69 1"/>
                <a:gd name="f204" fmla="*/ f171 f70 1"/>
              </a:gdLst>
              <a:ahLst/>
              <a:cxnLst>
                <a:cxn ang="3cd4">
                  <a:pos x="hc" y="t"/>
                </a:cxn>
                <a:cxn ang="0">
                  <a:pos x="r" y="vc"/>
                </a:cxn>
                <a:cxn ang="cd4">
                  <a:pos x="hc" y="b"/>
                </a:cxn>
                <a:cxn ang="cd2">
                  <a:pos x="l" y="vc"/>
                </a:cxn>
                <a:cxn ang="f109">
                  <a:pos x="f176" y="f177"/>
                </a:cxn>
                <a:cxn ang="f109">
                  <a:pos x="f178" y="f179"/>
                </a:cxn>
                <a:cxn ang="f109">
                  <a:pos x="f180" y="f181"/>
                </a:cxn>
                <a:cxn ang="f109">
                  <a:pos x="f182" y="f183"/>
                </a:cxn>
                <a:cxn ang="f109">
                  <a:pos x="f184" y="f185"/>
                </a:cxn>
                <a:cxn ang="f109">
                  <a:pos x="f186" y="f187"/>
                </a:cxn>
                <a:cxn ang="f109">
                  <a:pos x="f188" y="f181"/>
                </a:cxn>
                <a:cxn ang="f109">
                  <a:pos x="f182" y="f189"/>
                </a:cxn>
                <a:cxn ang="f109">
                  <a:pos x="f190" y="f191"/>
                </a:cxn>
                <a:cxn ang="f109">
                  <a:pos x="f192" y="f193"/>
                </a:cxn>
                <a:cxn ang="f109">
                  <a:pos x="f194" y="f195"/>
                </a:cxn>
                <a:cxn ang="f109">
                  <a:pos x="f196" y="f197"/>
                </a:cxn>
                <a:cxn ang="f109">
                  <a:pos x="f198" y="f199"/>
                </a:cxn>
                <a:cxn ang="f109">
                  <a:pos x="f198" y="f187"/>
                </a:cxn>
                <a:cxn ang="f109">
                  <a:pos x="f200" y="f201"/>
                </a:cxn>
                <a:cxn ang="f109">
                  <a:pos x="f202" y="f201"/>
                </a:cxn>
                <a:cxn ang="f109">
                  <a:pos x="f203" y="f204"/>
                </a:cxn>
                <a:cxn ang="f109">
                  <a:pos x="f176" y="f177"/>
                </a:cxn>
              </a:cxnLst>
              <a:rect l="f172" t="f175" r="f173" b="f174"/>
              <a:pathLst>
                <a:path w="163" h="133">
                  <a:moveTo>
                    <a:pt x="f8" y="f9"/>
                  </a:moveTo>
                  <a:cubicBezTo>
                    <a:pt x="f10" y="f11"/>
                    <a:pt x="f12" y="f13"/>
                    <a:pt x="f14" y="f15"/>
                  </a:cubicBezTo>
                  <a:cubicBezTo>
                    <a:pt x="f16" y="f17"/>
                    <a:pt x="f18" y="f8"/>
                    <a:pt x="f19" y="f20"/>
                  </a:cubicBezTo>
                  <a:cubicBezTo>
                    <a:pt x="f21" y="f22"/>
                    <a:pt x="f23" y="f24"/>
                    <a:pt x="f25" y="f26"/>
                  </a:cubicBezTo>
                  <a:cubicBezTo>
                    <a:pt x="f27" y="f26"/>
                    <a:pt x="f28" y="f29"/>
                    <a:pt x="f30" y="f31"/>
                  </a:cubicBezTo>
                  <a:cubicBezTo>
                    <a:pt x="f32" y="f33"/>
                    <a:pt x="f34" y="f35"/>
                    <a:pt x="f36" y="f33"/>
                  </a:cubicBezTo>
                  <a:cubicBezTo>
                    <a:pt x="f37" y="f38"/>
                    <a:pt x="f39" y="f40"/>
                    <a:pt x="f41" y="f20"/>
                  </a:cubicBezTo>
                  <a:cubicBezTo>
                    <a:pt x="f42" y="f43"/>
                    <a:pt x="f44" y="f45"/>
                    <a:pt x="f25" y="f46"/>
                  </a:cubicBezTo>
                  <a:cubicBezTo>
                    <a:pt x="f47" y="f43"/>
                    <a:pt x="f48" y="f9"/>
                    <a:pt x="f49" y="f12"/>
                  </a:cubicBezTo>
                  <a:cubicBezTo>
                    <a:pt x="f6" y="f50"/>
                    <a:pt x="f48" y="f51"/>
                    <a:pt x="f52" y="f53"/>
                  </a:cubicBezTo>
                  <a:cubicBezTo>
                    <a:pt x="f51" y="f54"/>
                    <a:pt x="f55" y="f56"/>
                    <a:pt x="f18" y="f57"/>
                  </a:cubicBezTo>
                  <a:cubicBezTo>
                    <a:pt x="f58" y="f44"/>
                    <a:pt x="f59" y="f7"/>
                    <a:pt x="f24" y="f56"/>
                  </a:cubicBezTo>
                  <a:cubicBezTo>
                    <a:pt x="f5" y="f53"/>
                    <a:pt x="f5" y="f60"/>
                    <a:pt x="f5" y="f42"/>
                  </a:cubicBezTo>
                  <a:cubicBezTo>
                    <a:pt x="f5" y="f18"/>
                    <a:pt x="f29" y="f61"/>
                    <a:pt x="f5" y="f33"/>
                  </a:cubicBezTo>
                  <a:cubicBezTo>
                    <a:pt x="f5" y="f26"/>
                    <a:pt x="f62" y="f5"/>
                    <a:pt x="f33" y="f5"/>
                  </a:cubicBezTo>
                  <a:cubicBezTo>
                    <a:pt x="f63" y="f5"/>
                    <a:pt x="f22" y="f5"/>
                    <a:pt x="f59" y="f5"/>
                  </a:cubicBezTo>
                  <a:cubicBezTo>
                    <a:pt x="f46" y="f29"/>
                    <a:pt x="f64" y="f29"/>
                    <a:pt x="f65" y="f66"/>
                  </a:cubicBezTo>
                  <a:cubicBezTo>
                    <a:pt x="f16" y="f67"/>
                    <a:pt x="f12" y="f46"/>
                    <a:pt x="f8" y="f9"/>
                  </a:cubicBezTo>
                  <a:close/>
                </a:path>
              </a:pathLst>
            </a:custGeom>
            <a:solidFill>
              <a:srgbClr val="FEF9E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44">
              <a:extLst>
                <a:ext uri="{FF2B5EF4-FFF2-40B4-BE49-F238E27FC236}">
                  <a16:creationId xmlns:a16="http://schemas.microsoft.com/office/drawing/2014/main" id="{EABFE774-2C32-F0EB-BA1E-0AA9C6F716CB}"/>
                </a:ext>
              </a:extLst>
            </p:cNvPr>
            <p:cNvSpPr/>
            <p:nvPr/>
          </p:nvSpPr>
          <p:spPr>
            <a:xfrm>
              <a:off x="7531473" y="3061511"/>
              <a:ext cx="200025" cy="292095"/>
            </a:xfrm>
            <a:custGeom>
              <a:avLst/>
              <a:gdLst>
                <a:gd name="f0" fmla="val 10800000"/>
                <a:gd name="f1" fmla="val 5400000"/>
                <a:gd name="f2" fmla="val 180"/>
                <a:gd name="f3" fmla="val w"/>
                <a:gd name="f4" fmla="val h"/>
                <a:gd name="f5" fmla="val 0"/>
                <a:gd name="f6" fmla="val 88"/>
                <a:gd name="f7" fmla="val 129"/>
                <a:gd name="f8" fmla="val 1"/>
                <a:gd name="f9" fmla="val 62"/>
                <a:gd name="f10" fmla="val 47"/>
                <a:gd name="f11" fmla="val 33"/>
                <a:gd name="f12" fmla="val 18"/>
                <a:gd name="f13" fmla="val 6"/>
                <a:gd name="f14" fmla="val 2"/>
                <a:gd name="f15" fmla="val 31"/>
                <a:gd name="f16" fmla="val 3"/>
                <a:gd name="f17" fmla="val 44"/>
                <a:gd name="f18" fmla="val 57"/>
                <a:gd name="f19" fmla="val 5"/>
                <a:gd name="f20" fmla="val 77"/>
                <a:gd name="f21" fmla="val 13"/>
                <a:gd name="f22" fmla="val 84"/>
                <a:gd name="f23" fmla="val 71"/>
                <a:gd name="f24" fmla="val 48"/>
                <a:gd name="f25" fmla="val 65"/>
                <a:gd name="f26" fmla="val 56"/>
                <a:gd name="f27" fmla="val 60"/>
                <a:gd name="f28" fmla="val 72"/>
                <a:gd name="f29" fmla="val 68"/>
                <a:gd name="f30" fmla="val 86"/>
                <a:gd name="f31" fmla="val 83"/>
                <a:gd name="f32" fmla="val 108"/>
                <a:gd name="f33" fmla="val 61"/>
                <a:gd name="f34" fmla="val 118"/>
                <a:gd name="f35" fmla="val 53"/>
                <a:gd name="f36" fmla="val 121"/>
                <a:gd name="f37" fmla="val 45"/>
                <a:gd name="f38" fmla="val 124"/>
                <a:gd name="f39" fmla="val 37"/>
                <a:gd name="f40" fmla="val 125"/>
                <a:gd name="f41" fmla="val 9"/>
                <a:gd name="f42" fmla="val 94"/>
                <a:gd name="f43" fmla="val 73"/>
                <a:gd name="f44" fmla="+- 0 0 -90"/>
                <a:gd name="f45" fmla="*/ f3 1 88"/>
                <a:gd name="f46" fmla="*/ f4 1 129"/>
                <a:gd name="f47" fmla="val f5"/>
                <a:gd name="f48" fmla="val f6"/>
                <a:gd name="f49" fmla="val f7"/>
                <a:gd name="f50" fmla="*/ f44 f0 1"/>
                <a:gd name="f51" fmla="+- f49 0 f47"/>
                <a:gd name="f52" fmla="+- f48 0 f47"/>
                <a:gd name="f53" fmla="*/ f50 1 f2"/>
                <a:gd name="f54" fmla="*/ f52 1 88"/>
                <a:gd name="f55" fmla="*/ f51 1 129"/>
                <a:gd name="f56" fmla="*/ 1 f52 1"/>
                <a:gd name="f57" fmla="*/ 62 f51 1"/>
                <a:gd name="f58" fmla="*/ 18 f51 1"/>
                <a:gd name="f59" fmla="*/ 18 f52 1"/>
                <a:gd name="f60" fmla="*/ 2 f51 1"/>
                <a:gd name="f61" fmla="*/ 57 f52 1"/>
                <a:gd name="f62" fmla="*/ 5 f51 1"/>
                <a:gd name="f63" fmla="*/ 71 f52 1"/>
                <a:gd name="f64" fmla="*/ 48 f51 1"/>
                <a:gd name="f65" fmla="*/ 72 f52 1"/>
                <a:gd name="f66" fmla="*/ 68 f51 1"/>
                <a:gd name="f67" fmla="*/ 61 f52 1"/>
                <a:gd name="f68" fmla="*/ 118 f51 1"/>
                <a:gd name="f69" fmla="*/ 37 f52 1"/>
                <a:gd name="f70" fmla="*/ 125 f51 1"/>
                <a:gd name="f71" fmla="*/ 94 f51 1"/>
                <a:gd name="f72" fmla="+- f53 0 f1"/>
                <a:gd name="f73" fmla="*/ f56 1 88"/>
                <a:gd name="f74" fmla="*/ f57 1 129"/>
                <a:gd name="f75" fmla="*/ f58 1 129"/>
                <a:gd name="f76" fmla="*/ f59 1 88"/>
                <a:gd name="f77" fmla="*/ f60 1 129"/>
                <a:gd name="f78" fmla="*/ f61 1 88"/>
                <a:gd name="f79" fmla="*/ f62 1 129"/>
                <a:gd name="f80" fmla="*/ f63 1 88"/>
                <a:gd name="f81" fmla="*/ f64 1 129"/>
                <a:gd name="f82" fmla="*/ f65 1 88"/>
                <a:gd name="f83" fmla="*/ f66 1 129"/>
                <a:gd name="f84" fmla="*/ f67 1 88"/>
                <a:gd name="f85" fmla="*/ f68 1 129"/>
                <a:gd name="f86" fmla="*/ f69 1 88"/>
                <a:gd name="f87" fmla="*/ f70 1 129"/>
                <a:gd name="f88" fmla="*/ f71 1 129"/>
                <a:gd name="f89" fmla="*/ 0 1 f54"/>
                <a:gd name="f90" fmla="*/ f48 1 f54"/>
                <a:gd name="f91" fmla="*/ 0 1 f55"/>
                <a:gd name="f92" fmla="*/ f49 1 f55"/>
                <a:gd name="f93" fmla="*/ f73 1 f54"/>
                <a:gd name="f94" fmla="*/ f74 1 f55"/>
                <a:gd name="f95" fmla="*/ f75 1 f55"/>
                <a:gd name="f96" fmla="*/ f76 1 f54"/>
                <a:gd name="f97" fmla="*/ f77 1 f55"/>
                <a:gd name="f98" fmla="*/ f78 1 f54"/>
                <a:gd name="f99" fmla="*/ f79 1 f55"/>
                <a:gd name="f100" fmla="*/ f80 1 f54"/>
                <a:gd name="f101" fmla="*/ f81 1 f55"/>
                <a:gd name="f102" fmla="*/ f82 1 f54"/>
                <a:gd name="f103" fmla="*/ f83 1 f55"/>
                <a:gd name="f104" fmla="*/ f84 1 f54"/>
                <a:gd name="f105" fmla="*/ f85 1 f55"/>
                <a:gd name="f106" fmla="*/ f86 1 f54"/>
                <a:gd name="f107" fmla="*/ f87 1 f55"/>
                <a:gd name="f108" fmla="*/ f88 1 f55"/>
                <a:gd name="f109" fmla="*/ f89 f45 1"/>
                <a:gd name="f110" fmla="*/ f90 f45 1"/>
                <a:gd name="f111" fmla="*/ f92 f46 1"/>
                <a:gd name="f112" fmla="*/ f91 f46 1"/>
                <a:gd name="f113" fmla="*/ f93 f45 1"/>
                <a:gd name="f114" fmla="*/ f94 f46 1"/>
                <a:gd name="f115" fmla="*/ f95 f46 1"/>
                <a:gd name="f116" fmla="*/ f96 f45 1"/>
                <a:gd name="f117" fmla="*/ f97 f46 1"/>
                <a:gd name="f118" fmla="*/ f98 f45 1"/>
                <a:gd name="f119" fmla="*/ f99 f46 1"/>
                <a:gd name="f120" fmla="*/ f100 f45 1"/>
                <a:gd name="f121" fmla="*/ f101 f46 1"/>
                <a:gd name="f122" fmla="*/ f102 f45 1"/>
                <a:gd name="f123" fmla="*/ f103 f46 1"/>
                <a:gd name="f124" fmla="*/ f104 f45 1"/>
                <a:gd name="f125" fmla="*/ f105 f46 1"/>
                <a:gd name="f126" fmla="*/ f106 f45 1"/>
                <a:gd name="f127" fmla="*/ f107 f46 1"/>
                <a:gd name="f128" fmla="*/ f108 f46 1"/>
              </a:gdLst>
              <a:ahLst/>
              <a:cxnLst>
                <a:cxn ang="3cd4">
                  <a:pos x="hc" y="t"/>
                </a:cxn>
                <a:cxn ang="0">
                  <a:pos x="r" y="vc"/>
                </a:cxn>
                <a:cxn ang="cd4">
                  <a:pos x="hc" y="b"/>
                </a:cxn>
                <a:cxn ang="cd2">
                  <a:pos x="l" y="vc"/>
                </a:cxn>
                <a:cxn ang="f72">
                  <a:pos x="f113" y="f114"/>
                </a:cxn>
                <a:cxn ang="f72">
                  <a:pos x="f113" y="f115"/>
                </a:cxn>
                <a:cxn ang="f72">
                  <a:pos x="f116" y="f117"/>
                </a:cxn>
                <a:cxn ang="f72">
                  <a:pos x="f118" y="f119"/>
                </a:cxn>
                <a:cxn ang="f72">
                  <a:pos x="f120" y="f121"/>
                </a:cxn>
                <a:cxn ang="f72">
                  <a:pos x="f122" y="f123"/>
                </a:cxn>
                <a:cxn ang="f72">
                  <a:pos x="f124" y="f125"/>
                </a:cxn>
                <a:cxn ang="f72">
                  <a:pos x="f126" y="f127"/>
                </a:cxn>
                <a:cxn ang="f72">
                  <a:pos x="f113" y="f128"/>
                </a:cxn>
                <a:cxn ang="f72">
                  <a:pos x="f113" y="f114"/>
                </a:cxn>
                <a:cxn ang="f72">
                  <a:pos x="f113" y="f114"/>
                </a:cxn>
              </a:cxnLst>
              <a:rect l="f109" t="f112" r="f110" b="f111"/>
              <a:pathLst>
                <a:path w="88" h="129">
                  <a:moveTo>
                    <a:pt x="f8" y="f9"/>
                  </a:moveTo>
                  <a:cubicBezTo>
                    <a:pt x="f8" y="f10"/>
                    <a:pt x="f8" y="f11"/>
                    <a:pt x="f8" y="f12"/>
                  </a:cubicBezTo>
                  <a:cubicBezTo>
                    <a:pt x="f5" y="f13"/>
                    <a:pt x="f13" y="f8"/>
                    <a:pt x="f12" y="f14"/>
                  </a:cubicBezTo>
                  <a:cubicBezTo>
                    <a:pt x="f15" y="f16"/>
                    <a:pt x="f17" y="f5"/>
                    <a:pt x="f18" y="f19"/>
                  </a:cubicBezTo>
                  <a:cubicBezTo>
                    <a:pt x="f20" y="f21"/>
                    <a:pt x="f22" y="f15"/>
                    <a:pt x="f23" y="f24"/>
                  </a:cubicBezTo>
                  <a:cubicBezTo>
                    <a:pt x="f25" y="f26"/>
                    <a:pt x="f25" y="f27"/>
                    <a:pt x="f28" y="f29"/>
                  </a:cubicBezTo>
                  <a:cubicBezTo>
                    <a:pt x="f6" y="f30"/>
                    <a:pt x="f31" y="f32"/>
                    <a:pt x="f33" y="f34"/>
                  </a:cubicBezTo>
                  <a:cubicBezTo>
                    <a:pt x="f35" y="f36"/>
                    <a:pt x="f37" y="f38"/>
                    <a:pt x="f39" y="f40"/>
                  </a:cubicBezTo>
                  <a:cubicBezTo>
                    <a:pt x="f41" y="f7"/>
                    <a:pt x="f8" y="f36"/>
                    <a:pt x="f8" y="f42"/>
                  </a:cubicBezTo>
                  <a:cubicBezTo>
                    <a:pt x="f8" y="f31"/>
                    <a:pt x="f8" y="f43"/>
                    <a:pt x="f8" y="f9"/>
                  </a:cubicBezTo>
                  <a:cubicBezTo>
                    <a:pt x="f8" y="f9"/>
                    <a:pt x="f8" y="f9"/>
                    <a:pt x="f8" y="f9"/>
                  </a:cubicBezTo>
                  <a:close/>
                </a:path>
              </a:pathLst>
            </a:custGeom>
            <a:solidFill>
              <a:srgbClr val="FEFAE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45">
              <a:extLst>
                <a:ext uri="{FF2B5EF4-FFF2-40B4-BE49-F238E27FC236}">
                  <a16:creationId xmlns:a16="http://schemas.microsoft.com/office/drawing/2014/main" id="{A0E1DC54-E9B0-A3DA-95C9-2ADC66C32745}"/>
                </a:ext>
              </a:extLst>
            </p:cNvPr>
            <p:cNvSpPr/>
            <p:nvPr/>
          </p:nvSpPr>
          <p:spPr>
            <a:xfrm>
              <a:off x="7725143" y="3050401"/>
              <a:ext cx="219071" cy="292095"/>
            </a:xfrm>
            <a:custGeom>
              <a:avLst/>
              <a:gdLst>
                <a:gd name="f0" fmla="val 10800000"/>
                <a:gd name="f1" fmla="val 5400000"/>
                <a:gd name="f2" fmla="val 180"/>
                <a:gd name="f3" fmla="val w"/>
                <a:gd name="f4" fmla="val h"/>
                <a:gd name="f5" fmla="val 0"/>
                <a:gd name="f6" fmla="val 97"/>
                <a:gd name="f7" fmla="val 129"/>
                <a:gd name="f8" fmla="val 64"/>
                <a:gd name="f9" fmla="val 81"/>
                <a:gd name="f10" fmla="val 49"/>
                <a:gd name="f11" fmla="val 82"/>
                <a:gd name="f12" fmla="val 34"/>
                <a:gd name="f13" fmla="val 88"/>
                <a:gd name="f14" fmla="val 20"/>
                <a:gd name="f15" fmla="val 78"/>
                <a:gd name="f16" fmla="val 6"/>
                <a:gd name="f17" fmla="val 67"/>
                <a:gd name="f18" fmla="val 52"/>
                <a:gd name="f19" fmla="val 4"/>
                <a:gd name="f20" fmla="val 35"/>
                <a:gd name="f21" fmla="val 9"/>
                <a:gd name="f22" fmla="val 19"/>
                <a:gd name="f23" fmla="val 36"/>
                <a:gd name="f24" fmla="val 5"/>
                <a:gd name="f25" fmla="val 54"/>
                <a:gd name="f26" fmla="val 70"/>
                <a:gd name="f27" fmla="val 7"/>
                <a:gd name="f28" fmla="val 80"/>
                <a:gd name="f29" fmla="val 41"/>
                <a:gd name="f30" fmla="val 93"/>
                <a:gd name="f31" fmla="val 83"/>
                <a:gd name="f32" fmla="val 90"/>
                <a:gd name="f33" fmla="val 73"/>
                <a:gd name="f34" fmla="val 112"/>
                <a:gd name="f35" fmla="val 57"/>
                <a:gd name="f36" fmla="val 30"/>
                <a:gd name="f37" fmla="val 127"/>
                <a:gd name="f38" fmla="val 25"/>
                <a:gd name="f39" fmla="val 17"/>
                <a:gd name="f40" fmla="val 122"/>
                <a:gd name="f41" fmla="val 16"/>
                <a:gd name="f42" fmla="val 114"/>
                <a:gd name="f43" fmla="val 24"/>
                <a:gd name="f44" fmla="val 116"/>
                <a:gd name="f45" fmla="val 28"/>
                <a:gd name="f46" fmla="val 115"/>
                <a:gd name="f47" fmla="val 48"/>
                <a:gd name="f48" fmla="val 59"/>
                <a:gd name="f49" fmla="val 100"/>
                <a:gd name="f50" fmla="+- 0 0 -90"/>
                <a:gd name="f51" fmla="*/ f3 1 97"/>
                <a:gd name="f52" fmla="*/ f4 1 129"/>
                <a:gd name="f53" fmla="val f5"/>
                <a:gd name="f54" fmla="val f6"/>
                <a:gd name="f55" fmla="val f7"/>
                <a:gd name="f56" fmla="*/ f50 f0 1"/>
                <a:gd name="f57" fmla="+- f55 0 f53"/>
                <a:gd name="f58" fmla="+- f54 0 f53"/>
                <a:gd name="f59" fmla="*/ f56 1 f2"/>
                <a:gd name="f60" fmla="*/ f58 1 97"/>
                <a:gd name="f61" fmla="*/ f57 1 129"/>
                <a:gd name="f62" fmla="*/ 64 f58 1"/>
                <a:gd name="f63" fmla="*/ 81 f57 1"/>
                <a:gd name="f64" fmla="*/ 20 f58 1"/>
                <a:gd name="f65" fmla="*/ 78 f57 1"/>
                <a:gd name="f66" fmla="*/ 4 f58 1"/>
                <a:gd name="f67" fmla="*/ 35 f57 1"/>
                <a:gd name="f68" fmla="*/ 36 f58 1"/>
                <a:gd name="f69" fmla="*/ 5 f57 1"/>
                <a:gd name="f70" fmla="*/ 80 f58 1"/>
                <a:gd name="f71" fmla="*/ 20 f57 1"/>
                <a:gd name="f72" fmla="*/ 83 f58 1"/>
                <a:gd name="f73" fmla="*/ 90 f57 1"/>
                <a:gd name="f74" fmla="*/ 30 f58 1"/>
                <a:gd name="f75" fmla="*/ 127 f57 1"/>
                <a:gd name="f76" fmla="*/ 17 f58 1"/>
                <a:gd name="f77" fmla="*/ 122 f57 1"/>
                <a:gd name="f78" fmla="*/ 28 f58 1"/>
                <a:gd name="f79" fmla="*/ 115 f57 1"/>
                <a:gd name="f80" fmla="+- f59 0 f1"/>
                <a:gd name="f81" fmla="*/ f62 1 97"/>
                <a:gd name="f82" fmla="*/ f63 1 129"/>
                <a:gd name="f83" fmla="*/ f64 1 97"/>
                <a:gd name="f84" fmla="*/ f65 1 129"/>
                <a:gd name="f85" fmla="*/ f66 1 97"/>
                <a:gd name="f86" fmla="*/ f67 1 129"/>
                <a:gd name="f87" fmla="*/ f68 1 97"/>
                <a:gd name="f88" fmla="*/ f69 1 129"/>
                <a:gd name="f89" fmla="*/ f70 1 97"/>
                <a:gd name="f90" fmla="*/ f71 1 129"/>
                <a:gd name="f91" fmla="*/ f72 1 97"/>
                <a:gd name="f92" fmla="*/ f73 1 129"/>
                <a:gd name="f93" fmla="*/ f74 1 97"/>
                <a:gd name="f94" fmla="*/ f75 1 129"/>
                <a:gd name="f95" fmla="*/ f76 1 97"/>
                <a:gd name="f96" fmla="*/ f77 1 129"/>
                <a:gd name="f97" fmla="*/ f78 1 97"/>
                <a:gd name="f98" fmla="*/ f79 1 129"/>
                <a:gd name="f99" fmla="*/ 0 1 f60"/>
                <a:gd name="f100" fmla="*/ f54 1 f60"/>
                <a:gd name="f101" fmla="*/ 0 1 f61"/>
                <a:gd name="f102" fmla="*/ f55 1 f61"/>
                <a:gd name="f103" fmla="*/ f81 1 f60"/>
                <a:gd name="f104" fmla="*/ f82 1 f61"/>
                <a:gd name="f105" fmla="*/ f83 1 f60"/>
                <a:gd name="f106" fmla="*/ f84 1 f61"/>
                <a:gd name="f107" fmla="*/ f85 1 f60"/>
                <a:gd name="f108" fmla="*/ f86 1 f61"/>
                <a:gd name="f109" fmla="*/ f87 1 f60"/>
                <a:gd name="f110" fmla="*/ f88 1 f61"/>
                <a:gd name="f111" fmla="*/ f89 1 f60"/>
                <a:gd name="f112" fmla="*/ f90 1 f61"/>
                <a:gd name="f113" fmla="*/ f91 1 f60"/>
                <a:gd name="f114" fmla="*/ f92 1 f61"/>
                <a:gd name="f115" fmla="*/ f93 1 f60"/>
                <a:gd name="f116" fmla="*/ f94 1 f61"/>
                <a:gd name="f117" fmla="*/ f95 1 f60"/>
                <a:gd name="f118" fmla="*/ f96 1 f61"/>
                <a:gd name="f119" fmla="*/ f97 1 f60"/>
                <a:gd name="f120" fmla="*/ f98 1 f61"/>
                <a:gd name="f121" fmla="*/ f99 f51 1"/>
                <a:gd name="f122" fmla="*/ f100 f51 1"/>
                <a:gd name="f123" fmla="*/ f102 f52 1"/>
                <a:gd name="f124" fmla="*/ f101 f52 1"/>
                <a:gd name="f125" fmla="*/ f103 f51 1"/>
                <a:gd name="f126" fmla="*/ f104 f52 1"/>
                <a:gd name="f127" fmla="*/ f105 f51 1"/>
                <a:gd name="f128" fmla="*/ f106 f52 1"/>
                <a:gd name="f129" fmla="*/ f107 f51 1"/>
                <a:gd name="f130" fmla="*/ f108 f52 1"/>
                <a:gd name="f131" fmla="*/ f109 f51 1"/>
                <a:gd name="f132" fmla="*/ f110 f52 1"/>
                <a:gd name="f133" fmla="*/ f111 f51 1"/>
                <a:gd name="f134" fmla="*/ f112 f52 1"/>
                <a:gd name="f135" fmla="*/ f113 f51 1"/>
                <a:gd name="f136" fmla="*/ f114 f52 1"/>
                <a:gd name="f137" fmla="*/ f115 f51 1"/>
                <a:gd name="f138" fmla="*/ f116 f52 1"/>
                <a:gd name="f139" fmla="*/ f117 f51 1"/>
                <a:gd name="f140" fmla="*/ f118 f52 1"/>
                <a:gd name="f141" fmla="*/ f119 f51 1"/>
                <a:gd name="f142" fmla="*/ f120 f52 1"/>
              </a:gdLst>
              <a:ahLst/>
              <a:cxnLst>
                <a:cxn ang="3cd4">
                  <a:pos x="hc" y="t"/>
                </a:cxn>
                <a:cxn ang="0">
                  <a:pos x="r" y="vc"/>
                </a:cxn>
                <a:cxn ang="cd4">
                  <a:pos x="hc" y="b"/>
                </a:cxn>
                <a:cxn ang="cd2">
                  <a:pos x="l" y="vc"/>
                </a:cxn>
                <a:cxn ang="f80">
                  <a:pos x="f125" y="f126"/>
                </a:cxn>
                <a:cxn ang="f80">
                  <a:pos x="f127" y="f128"/>
                </a:cxn>
                <a:cxn ang="f80">
                  <a:pos x="f129" y="f130"/>
                </a:cxn>
                <a:cxn ang="f80">
                  <a:pos x="f131" y="f132"/>
                </a:cxn>
                <a:cxn ang="f80">
                  <a:pos x="f133" y="f134"/>
                </a:cxn>
                <a:cxn ang="f80">
                  <a:pos x="f135" y="f136"/>
                </a:cxn>
                <a:cxn ang="f80">
                  <a:pos x="f137" y="f138"/>
                </a:cxn>
                <a:cxn ang="f80">
                  <a:pos x="f139" y="f140"/>
                </a:cxn>
                <a:cxn ang="f80">
                  <a:pos x="f141" y="f142"/>
                </a:cxn>
                <a:cxn ang="f80">
                  <a:pos x="f125" y="f126"/>
                </a:cxn>
              </a:cxnLst>
              <a:rect l="f121" t="f124" r="f122" b="f123"/>
              <a:pathLst>
                <a:path w="97" h="129">
                  <a:moveTo>
                    <a:pt x="f8" y="f9"/>
                  </a:moveTo>
                  <a:cubicBezTo>
                    <a:pt x="f10" y="f11"/>
                    <a:pt x="f12" y="f13"/>
                    <a:pt x="f14" y="f15"/>
                  </a:cubicBezTo>
                  <a:cubicBezTo>
                    <a:pt x="f16" y="f17"/>
                    <a:pt x="f5" y="f18"/>
                    <a:pt x="f19" y="f20"/>
                  </a:cubicBezTo>
                  <a:cubicBezTo>
                    <a:pt x="f21" y="f14"/>
                    <a:pt x="f22" y="f21"/>
                    <a:pt x="f23" y="f24"/>
                  </a:cubicBezTo>
                  <a:cubicBezTo>
                    <a:pt x="f25" y="f5"/>
                    <a:pt x="f26" y="f27"/>
                    <a:pt x="f28" y="f14"/>
                  </a:cubicBezTo>
                  <a:cubicBezTo>
                    <a:pt x="f6" y="f29"/>
                    <a:pt x="f30" y="f17"/>
                    <a:pt x="f31" y="f32"/>
                  </a:cubicBezTo>
                  <a:cubicBezTo>
                    <a:pt x="f33" y="f34"/>
                    <a:pt x="f35" y="f7"/>
                    <a:pt x="f36" y="f37"/>
                  </a:cubicBezTo>
                  <a:cubicBezTo>
                    <a:pt x="f38" y="f37"/>
                    <a:pt x="f39" y="f7"/>
                    <a:pt x="f39" y="f40"/>
                  </a:cubicBezTo>
                  <a:cubicBezTo>
                    <a:pt x="f41" y="f42"/>
                    <a:pt x="f43" y="f44"/>
                    <a:pt x="f45" y="f46"/>
                  </a:cubicBezTo>
                  <a:cubicBezTo>
                    <a:pt x="f47" y="f34"/>
                    <a:pt x="f48" y="f49"/>
                    <a:pt x="f8" y="f9"/>
                  </a:cubicBezTo>
                  <a:close/>
                </a:path>
              </a:pathLst>
            </a:custGeom>
            <a:solidFill>
              <a:srgbClr val="FDF9E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46">
              <a:extLst>
                <a:ext uri="{FF2B5EF4-FFF2-40B4-BE49-F238E27FC236}">
                  <a16:creationId xmlns:a16="http://schemas.microsoft.com/office/drawing/2014/main" id="{A9F17D66-98E2-1CD4-91EC-69D6A966C840}"/>
                </a:ext>
              </a:extLst>
            </p:cNvPr>
            <p:cNvSpPr/>
            <p:nvPr/>
          </p:nvSpPr>
          <p:spPr>
            <a:xfrm>
              <a:off x="6618655" y="3048810"/>
              <a:ext cx="201616" cy="314325"/>
            </a:xfrm>
            <a:custGeom>
              <a:avLst/>
              <a:gdLst>
                <a:gd name="f0" fmla="val 10800000"/>
                <a:gd name="f1" fmla="val 5400000"/>
                <a:gd name="f2" fmla="val 180"/>
                <a:gd name="f3" fmla="val w"/>
                <a:gd name="f4" fmla="val h"/>
                <a:gd name="f5" fmla="val 0"/>
                <a:gd name="f6" fmla="val 89"/>
                <a:gd name="f7" fmla="val 139"/>
                <a:gd name="f8" fmla="val 41"/>
                <a:gd name="f9" fmla="val 133"/>
                <a:gd name="f10" fmla="val 132"/>
                <a:gd name="f11" fmla="val 90"/>
                <a:gd name="f12" fmla="val 66"/>
                <a:gd name="f13" fmla="val 1"/>
                <a:gd name="f14" fmla="val 17"/>
                <a:gd name="f15" fmla="val 7"/>
                <a:gd name="f16" fmla="val 3"/>
                <a:gd name="f17" fmla="val 4"/>
                <a:gd name="f18" fmla="val 13"/>
                <a:gd name="f19" fmla="val 35"/>
                <a:gd name="f20" fmla="val 55"/>
                <a:gd name="f21" fmla="val 73"/>
                <a:gd name="f22" fmla="val 16"/>
                <a:gd name="f23" fmla="val 77"/>
                <a:gd name="f24" fmla="val 15"/>
                <a:gd name="f25" fmla="val 79"/>
                <a:gd name="f26" fmla="val 18"/>
                <a:gd name="f27" fmla="val 80"/>
                <a:gd name="f28" fmla="val 21"/>
                <a:gd name="f29" fmla="val 83"/>
                <a:gd name="f30" fmla="val 32"/>
                <a:gd name="f31" fmla="val 81"/>
                <a:gd name="f32" fmla="val 42"/>
                <a:gd name="f33" fmla="val 76"/>
                <a:gd name="f34" fmla="val 52"/>
                <a:gd name="f35" fmla="val 69"/>
                <a:gd name="f36" fmla="val 59"/>
                <a:gd name="f37" fmla="val 64"/>
                <a:gd name="f38" fmla="val 71"/>
                <a:gd name="f39" fmla="val 88"/>
                <a:gd name="f40" fmla="val 84"/>
                <a:gd name="f41" fmla="val 103"/>
                <a:gd name="f42" fmla="val 115"/>
                <a:gd name="f43" fmla="val 128"/>
                <a:gd name="f44" fmla="+- 0 0 -90"/>
                <a:gd name="f45" fmla="*/ f3 1 89"/>
                <a:gd name="f46" fmla="*/ f4 1 139"/>
                <a:gd name="f47" fmla="val f5"/>
                <a:gd name="f48" fmla="val f6"/>
                <a:gd name="f49" fmla="val f7"/>
                <a:gd name="f50" fmla="*/ f44 f0 1"/>
                <a:gd name="f51" fmla="+- f49 0 f47"/>
                <a:gd name="f52" fmla="+- f48 0 f47"/>
                <a:gd name="f53" fmla="*/ f50 1 f2"/>
                <a:gd name="f54" fmla="*/ f52 1 89"/>
                <a:gd name="f55" fmla="*/ f51 1 139"/>
                <a:gd name="f56" fmla="*/ 41 f52 1"/>
                <a:gd name="f57" fmla="*/ 133 f51 1"/>
                <a:gd name="f58" fmla="*/ 0 f52 1"/>
                <a:gd name="f59" fmla="*/ 90 f51 1"/>
                <a:gd name="f60" fmla="*/ 17 f51 1"/>
                <a:gd name="f61" fmla="*/ 13 f52 1"/>
                <a:gd name="f62" fmla="*/ 3 f51 1"/>
                <a:gd name="f63" fmla="*/ 73 f52 1"/>
                <a:gd name="f64" fmla="*/ 16 f51 1"/>
                <a:gd name="f65" fmla="*/ 80 f52 1"/>
                <a:gd name="f66" fmla="*/ 21 f51 1"/>
                <a:gd name="f67" fmla="*/ 76 f52 1"/>
                <a:gd name="f68" fmla="*/ 52 f51 1"/>
                <a:gd name="f69" fmla="*/ 71 f51 1"/>
                <a:gd name="f70" fmla="*/ 115 f51 1"/>
                <a:gd name="f71" fmla="+- f53 0 f1"/>
                <a:gd name="f72" fmla="*/ f56 1 89"/>
                <a:gd name="f73" fmla="*/ f57 1 139"/>
                <a:gd name="f74" fmla="*/ f58 1 89"/>
                <a:gd name="f75" fmla="*/ f59 1 139"/>
                <a:gd name="f76" fmla="*/ f60 1 139"/>
                <a:gd name="f77" fmla="*/ f61 1 89"/>
                <a:gd name="f78" fmla="*/ f62 1 139"/>
                <a:gd name="f79" fmla="*/ f63 1 89"/>
                <a:gd name="f80" fmla="*/ f64 1 139"/>
                <a:gd name="f81" fmla="*/ f65 1 89"/>
                <a:gd name="f82" fmla="*/ f66 1 139"/>
                <a:gd name="f83" fmla="*/ f67 1 89"/>
                <a:gd name="f84" fmla="*/ f68 1 139"/>
                <a:gd name="f85" fmla="*/ f69 1 139"/>
                <a:gd name="f86" fmla="*/ f70 1 139"/>
                <a:gd name="f87" fmla="*/ 0 1 f54"/>
                <a:gd name="f88" fmla="*/ f48 1 f54"/>
                <a:gd name="f89" fmla="*/ 0 1 f55"/>
                <a:gd name="f90" fmla="*/ f49 1 f55"/>
                <a:gd name="f91" fmla="*/ f72 1 f54"/>
                <a:gd name="f92" fmla="*/ f73 1 f55"/>
                <a:gd name="f93" fmla="*/ f74 1 f54"/>
                <a:gd name="f94" fmla="*/ f75 1 f55"/>
                <a:gd name="f95" fmla="*/ f76 1 f55"/>
                <a:gd name="f96" fmla="*/ f77 1 f54"/>
                <a:gd name="f97" fmla="*/ f78 1 f55"/>
                <a:gd name="f98" fmla="*/ f79 1 f54"/>
                <a:gd name="f99" fmla="*/ f80 1 f55"/>
                <a:gd name="f100" fmla="*/ f81 1 f54"/>
                <a:gd name="f101" fmla="*/ f82 1 f55"/>
                <a:gd name="f102" fmla="*/ f83 1 f54"/>
                <a:gd name="f103" fmla="*/ f84 1 f55"/>
                <a:gd name="f104" fmla="*/ f85 1 f55"/>
                <a:gd name="f105" fmla="*/ f86 1 f55"/>
                <a:gd name="f106" fmla="*/ f87 f45 1"/>
                <a:gd name="f107" fmla="*/ f88 f45 1"/>
                <a:gd name="f108" fmla="*/ f90 f46 1"/>
                <a:gd name="f109" fmla="*/ f89 f46 1"/>
                <a:gd name="f110" fmla="*/ f91 f45 1"/>
                <a:gd name="f111" fmla="*/ f92 f46 1"/>
                <a:gd name="f112" fmla="*/ f93 f45 1"/>
                <a:gd name="f113" fmla="*/ f94 f46 1"/>
                <a:gd name="f114" fmla="*/ f95 f46 1"/>
                <a:gd name="f115" fmla="*/ f96 f45 1"/>
                <a:gd name="f116" fmla="*/ f97 f46 1"/>
                <a:gd name="f117" fmla="*/ f98 f45 1"/>
                <a:gd name="f118" fmla="*/ f99 f46 1"/>
                <a:gd name="f119" fmla="*/ f100 f45 1"/>
                <a:gd name="f120" fmla="*/ f101 f46 1"/>
                <a:gd name="f121" fmla="*/ f102 f45 1"/>
                <a:gd name="f122" fmla="*/ f103 f46 1"/>
                <a:gd name="f123" fmla="*/ f104 f46 1"/>
                <a:gd name="f124" fmla="*/ f105 f46 1"/>
              </a:gdLst>
              <a:ahLst/>
              <a:cxnLst>
                <a:cxn ang="3cd4">
                  <a:pos x="hc" y="t"/>
                </a:cxn>
                <a:cxn ang="0">
                  <a:pos x="r" y="vc"/>
                </a:cxn>
                <a:cxn ang="cd4">
                  <a:pos x="hc" y="b"/>
                </a:cxn>
                <a:cxn ang="cd2">
                  <a:pos x="l" y="vc"/>
                </a:cxn>
                <a:cxn ang="f71">
                  <a:pos x="f110" y="f111"/>
                </a:cxn>
                <a:cxn ang="f71">
                  <a:pos x="f112" y="f113"/>
                </a:cxn>
                <a:cxn ang="f71">
                  <a:pos x="f112" y="f114"/>
                </a:cxn>
                <a:cxn ang="f71">
                  <a:pos x="f115" y="f116"/>
                </a:cxn>
                <a:cxn ang="f71">
                  <a:pos x="f117" y="f118"/>
                </a:cxn>
                <a:cxn ang="f71">
                  <a:pos x="f119" y="f120"/>
                </a:cxn>
                <a:cxn ang="f71">
                  <a:pos x="f121" y="f122"/>
                </a:cxn>
                <a:cxn ang="f71">
                  <a:pos x="f121" y="f123"/>
                </a:cxn>
                <a:cxn ang="f71">
                  <a:pos x="f119" y="f124"/>
                </a:cxn>
                <a:cxn ang="f71">
                  <a:pos x="f110" y="f111"/>
                </a:cxn>
              </a:cxnLst>
              <a:rect l="f106" t="f109" r="f107" b="f108"/>
              <a:pathLst>
                <a:path w="89" h="139">
                  <a:moveTo>
                    <a:pt x="f8" y="f9"/>
                  </a:moveTo>
                  <a:cubicBezTo>
                    <a:pt x="f5" y="f10"/>
                    <a:pt x="f5" y="f10"/>
                    <a:pt x="f5" y="f11"/>
                  </a:cubicBezTo>
                  <a:cubicBezTo>
                    <a:pt x="f5" y="f12"/>
                    <a:pt x="f13" y="f8"/>
                    <a:pt x="f5" y="f14"/>
                  </a:cubicBezTo>
                  <a:cubicBezTo>
                    <a:pt x="f5" y="f15"/>
                    <a:pt x="f16" y="f17"/>
                    <a:pt x="f18" y="f16"/>
                  </a:cubicBezTo>
                  <a:cubicBezTo>
                    <a:pt x="f19" y="f5"/>
                    <a:pt x="f20" y="f13"/>
                    <a:pt x="f21" y="f22"/>
                  </a:cubicBezTo>
                  <a:cubicBezTo>
                    <a:pt x="f23" y="f24"/>
                    <a:pt x="f25" y="f26"/>
                    <a:pt x="f27" y="f28"/>
                  </a:cubicBezTo>
                  <a:cubicBezTo>
                    <a:pt x="f29" y="f30"/>
                    <a:pt x="f31" y="f32"/>
                    <a:pt x="f33" y="f34"/>
                  </a:cubicBezTo>
                  <a:cubicBezTo>
                    <a:pt x="f35" y="f36"/>
                    <a:pt x="f35" y="f37"/>
                    <a:pt x="f33" y="f38"/>
                  </a:cubicBezTo>
                  <a:cubicBezTo>
                    <a:pt x="f39" y="f40"/>
                    <a:pt x="f6" y="f41"/>
                    <a:pt x="f27" y="f42"/>
                  </a:cubicBezTo>
                  <a:cubicBezTo>
                    <a:pt x="f38" y="f43"/>
                    <a:pt x="f36" y="f7"/>
                    <a:pt x="f8" y="f9"/>
                  </a:cubicBezTo>
                  <a:close/>
                </a:path>
              </a:pathLst>
            </a:custGeom>
            <a:solidFill>
              <a:srgbClr val="F8F9F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47">
              <a:extLst>
                <a:ext uri="{FF2B5EF4-FFF2-40B4-BE49-F238E27FC236}">
                  <a16:creationId xmlns:a16="http://schemas.microsoft.com/office/drawing/2014/main" id="{A50BE254-8224-1FC9-20F6-F638F97D43AE}"/>
                </a:ext>
              </a:extLst>
            </p:cNvPr>
            <p:cNvSpPr/>
            <p:nvPr/>
          </p:nvSpPr>
          <p:spPr>
            <a:xfrm>
              <a:off x="6752011" y="3082149"/>
              <a:ext cx="177795" cy="319089"/>
            </a:xfrm>
            <a:custGeom>
              <a:avLst/>
              <a:gdLst>
                <a:gd name="f0" fmla="val 10800000"/>
                <a:gd name="f1" fmla="val 5400000"/>
                <a:gd name="f2" fmla="val 180"/>
                <a:gd name="f3" fmla="val w"/>
                <a:gd name="f4" fmla="val h"/>
                <a:gd name="f5" fmla="val 0"/>
                <a:gd name="f6" fmla="val 79"/>
                <a:gd name="f7" fmla="val 141"/>
                <a:gd name="f8" fmla="val 13"/>
                <a:gd name="f9" fmla="val 36"/>
                <a:gd name="f10" fmla="val 20"/>
                <a:gd name="f11" fmla="val 25"/>
                <a:gd name="f12" fmla="val 17"/>
                <a:gd name="f13" fmla="val 14"/>
                <a:gd name="f14" fmla="val 16"/>
                <a:gd name="f15" fmla="val 2"/>
                <a:gd name="f16" fmla="val 22"/>
                <a:gd name="f17" fmla="val 27"/>
                <a:gd name="f18" fmla="val 32"/>
                <a:gd name="f19" fmla="val 1"/>
                <a:gd name="f20" fmla="val 40"/>
                <a:gd name="f21" fmla="val 4"/>
                <a:gd name="f22" fmla="val 48"/>
                <a:gd name="f23" fmla="val 3"/>
                <a:gd name="f24" fmla="val 56"/>
                <a:gd name="f25" fmla="val 76"/>
                <a:gd name="f26" fmla="val 5"/>
                <a:gd name="f27" fmla="val 9"/>
                <a:gd name="f28" fmla="val 73"/>
                <a:gd name="f29" fmla="val 29"/>
                <a:gd name="f30" fmla="val 71"/>
                <a:gd name="f31" fmla="val 34"/>
                <a:gd name="f32" fmla="val 69"/>
                <a:gd name="f33" fmla="val 39"/>
                <a:gd name="f34" fmla="val 44"/>
                <a:gd name="f35" fmla="val 61"/>
                <a:gd name="f36" fmla="val 72"/>
                <a:gd name="f37" fmla="val 95"/>
                <a:gd name="f38" fmla="val 30"/>
                <a:gd name="f39" fmla="val 120"/>
                <a:gd name="f40" fmla="val 121"/>
                <a:gd name="f41" fmla="val 21"/>
                <a:gd name="f42" fmla="val 115"/>
                <a:gd name="f43" fmla="val 119"/>
                <a:gd name="f44" fmla="val 15"/>
                <a:gd name="f45" fmla="val 8"/>
                <a:gd name="f46" fmla="val 123"/>
                <a:gd name="f47" fmla="val 112"/>
                <a:gd name="f48" fmla="val 113"/>
                <a:gd name="f49" fmla="val 109"/>
                <a:gd name="f50" fmla="val 28"/>
                <a:gd name="f51" fmla="val 31"/>
                <a:gd name="f52" fmla="val 77"/>
                <a:gd name="f53" fmla="val 18"/>
                <a:gd name="f54" fmla="val 60"/>
                <a:gd name="f55" fmla="val 52"/>
                <a:gd name="f56" fmla="val 45"/>
                <a:gd name="f57" fmla="+- 0 0 -90"/>
                <a:gd name="f58" fmla="*/ f3 1 79"/>
                <a:gd name="f59" fmla="*/ f4 1 141"/>
                <a:gd name="f60" fmla="val f5"/>
                <a:gd name="f61" fmla="val f6"/>
                <a:gd name="f62" fmla="val f7"/>
                <a:gd name="f63" fmla="*/ f57 f0 1"/>
                <a:gd name="f64" fmla="+- f62 0 f60"/>
                <a:gd name="f65" fmla="+- f61 0 f60"/>
                <a:gd name="f66" fmla="*/ f63 1 f2"/>
                <a:gd name="f67" fmla="*/ f65 1 79"/>
                <a:gd name="f68" fmla="*/ f64 1 141"/>
                <a:gd name="f69" fmla="*/ 13 f65 1"/>
                <a:gd name="f70" fmla="*/ 36 f64 1"/>
                <a:gd name="f71" fmla="*/ 16 f65 1"/>
                <a:gd name="f72" fmla="*/ 2 f64 1"/>
                <a:gd name="f73" fmla="*/ 32 f65 1"/>
                <a:gd name="f74" fmla="*/ 1 f64 1"/>
                <a:gd name="f75" fmla="*/ 56 f65 1"/>
                <a:gd name="f76" fmla="*/ 4 f64 1"/>
                <a:gd name="f77" fmla="*/ 73 f65 1"/>
                <a:gd name="f78" fmla="*/ 29 f64 1"/>
                <a:gd name="f79" fmla="*/ 69 f65 1"/>
                <a:gd name="f80" fmla="*/ 44 f64 1"/>
                <a:gd name="f81" fmla="*/ 30 f65 1"/>
                <a:gd name="f82" fmla="*/ 120 f64 1"/>
                <a:gd name="f83" fmla="*/ 20 f65 1"/>
                <a:gd name="f84" fmla="*/ 119 f64 1"/>
                <a:gd name="f85" fmla="*/ 2 f65 1"/>
                <a:gd name="f86" fmla="*/ 121 f64 1"/>
                <a:gd name="f87" fmla="*/ 109 f64 1"/>
                <a:gd name="f88" fmla="*/ 18 f65 1"/>
                <a:gd name="f89" fmla="*/ 60 f64 1"/>
                <a:gd name="f90" fmla="+- f66 0 f1"/>
                <a:gd name="f91" fmla="*/ f69 1 79"/>
                <a:gd name="f92" fmla="*/ f70 1 141"/>
                <a:gd name="f93" fmla="*/ f71 1 79"/>
                <a:gd name="f94" fmla="*/ f72 1 141"/>
                <a:gd name="f95" fmla="*/ f73 1 79"/>
                <a:gd name="f96" fmla="*/ f74 1 141"/>
                <a:gd name="f97" fmla="*/ f75 1 79"/>
                <a:gd name="f98" fmla="*/ f76 1 141"/>
                <a:gd name="f99" fmla="*/ f77 1 79"/>
                <a:gd name="f100" fmla="*/ f78 1 141"/>
                <a:gd name="f101" fmla="*/ f79 1 79"/>
                <a:gd name="f102" fmla="*/ f80 1 141"/>
                <a:gd name="f103" fmla="*/ f81 1 79"/>
                <a:gd name="f104" fmla="*/ f82 1 141"/>
                <a:gd name="f105" fmla="*/ f83 1 79"/>
                <a:gd name="f106" fmla="*/ f84 1 141"/>
                <a:gd name="f107" fmla="*/ f85 1 79"/>
                <a:gd name="f108" fmla="*/ f86 1 141"/>
                <a:gd name="f109" fmla="*/ f87 1 141"/>
                <a:gd name="f110" fmla="*/ f88 1 79"/>
                <a:gd name="f111" fmla="*/ f89 1 141"/>
                <a:gd name="f112" fmla="*/ 0 1 f67"/>
                <a:gd name="f113" fmla="*/ f61 1 f67"/>
                <a:gd name="f114" fmla="*/ 0 1 f68"/>
                <a:gd name="f115" fmla="*/ f62 1 f68"/>
                <a:gd name="f116" fmla="*/ f91 1 f67"/>
                <a:gd name="f117" fmla="*/ f92 1 f68"/>
                <a:gd name="f118" fmla="*/ f93 1 f67"/>
                <a:gd name="f119" fmla="*/ f94 1 f68"/>
                <a:gd name="f120" fmla="*/ f95 1 f67"/>
                <a:gd name="f121" fmla="*/ f96 1 f68"/>
                <a:gd name="f122" fmla="*/ f97 1 f67"/>
                <a:gd name="f123" fmla="*/ f98 1 f68"/>
                <a:gd name="f124" fmla="*/ f99 1 f67"/>
                <a:gd name="f125" fmla="*/ f100 1 f68"/>
                <a:gd name="f126" fmla="*/ f101 1 f67"/>
                <a:gd name="f127" fmla="*/ f102 1 f68"/>
                <a:gd name="f128" fmla="*/ f103 1 f67"/>
                <a:gd name="f129" fmla="*/ f104 1 f68"/>
                <a:gd name="f130" fmla="*/ f105 1 f67"/>
                <a:gd name="f131" fmla="*/ f106 1 f68"/>
                <a:gd name="f132" fmla="*/ f107 1 f67"/>
                <a:gd name="f133" fmla="*/ f108 1 f68"/>
                <a:gd name="f134" fmla="*/ f109 1 f68"/>
                <a:gd name="f135" fmla="*/ f110 1 f67"/>
                <a:gd name="f136" fmla="*/ f111 1 f68"/>
                <a:gd name="f137" fmla="*/ f112 f58 1"/>
                <a:gd name="f138" fmla="*/ f113 f58 1"/>
                <a:gd name="f139" fmla="*/ f115 f59 1"/>
                <a:gd name="f140" fmla="*/ f114 f59 1"/>
                <a:gd name="f141" fmla="*/ f116 f58 1"/>
                <a:gd name="f142" fmla="*/ f117 f59 1"/>
                <a:gd name="f143" fmla="*/ f118 f58 1"/>
                <a:gd name="f144" fmla="*/ f119 f59 1"/>
                <a:gd name="f145" fmla="*/ f120 f58 1"/>
                <a:gd name="f146" fmla="*/ f121 f59 1"/>
                <a:gd name="f147" fmla="*/ f122 f58 1"/>
                <a:gd name="f148" fmla="*/ f123 f59 1"/>
                <a:gd name="f149" fmla="*/ f124 f58 1"/>
                <a:gd name="f150" fmla="*/ f125 f59 1"/>
                <a:gd name="f151" fmla="*/ f126 f58 1"/>
                <a:gd name="f152" fmla="*/ f127 f59 1"/>
                <a:gd name="f153" fmla="*/ f128 f58 1"/>
                <a:gd name="f154" fmla="*/ f129 f59 1"/>
                <a:gd name="f155" fmla="*/ f130 f58 1"/>
                <a:gd name="f156" fmla="*/ f131 f59 1"/>
                <a:gd name="f157" fmla="*/ f132 f58 1"/>
                <a:gd name="f158" fmla="*/ f133 f59 1"/>
                <a:gd name="f159" fmla="*/ f134 f59 1"/>
                <a:gd name="f160" fmla="*/ f135 f58 1"/>
                <a:gd name="f161" fmla="*/ f136 f59 1"/>
              </a:gdLst>
              <a:ahLst/>
              <a:cxnLst>
                <a:cxn ang="3cd4">
                  <a:pos x="hc" y="t"/>
                </a:cxn>
                <a:cxn ang="0">
                  <a:pos x="r" y="vc"/>
                </a:cxn>
                <a:cxn ang="cd4">
                  <a:pos x="hc" y="b"/>
                </a:cxn>
                <a:cxn ang="cd2">
                  <a:pos x="l" y="vc"/>
                </a:cxn>
                <a:cxn ang="f90">
                  <a:pos x="f141" y="f142"/>
                </a:cxn>
                <a:cxn ang="f90">
                  <a:pos x="f143" y="f144"/>
                </a:cxn>
                <a:cxn ang="f90">
                  <a:pos x="f145" y="f146"/>
                </a:cxn>
                <a:cxn ang="f90">
                  <a:pos x="f147" y="f148"/>
                </a:cxn>
                <a:cxn ang="f90">
                  <a:pos x="f149" y="f150"/>
                </a:cxn>
                <a:cxn ang="f90">
                  <a:pos x="f151" y="f152"/>
                </a:cxn>
                <a:cxn ang="f90">
                  <a:pos x="f153" y="f154"/>
                </a:cxn>
                <a:cxn ang="f90">
                  <a:pos x="f155" y="f156"/>
                </a:cxn>
                <a:cxn ang="f90">
                  <a:pos x="f157" y="f158"/>
                </a:cxn>
                <a:cxn ang="f90">
                  <a:pos x="f141" y="f159"/>
                </a:cxn>
                <a:cxn ang="f90">
                  <a:pos x="f160" y="f161"/>
                </a:cxn>
                <a:cxn ang="f90">
                  <a:pos x="f141" y="f142"/>
                </a:cxn>
              </a:cxnLst>
              <a:rect l="f137" t="f140" r="f138" b="f139"/>
              <a:pathLst>
                <a:path w="79" h="141">
                  <a:moveTo>
                    <a:pt x="f8" y="f9"/>
                  </a:moveTo>
                  <a:cubicBezTo>
                    <a:pt x="f10" y="f11"/>
                    <a:pt x="f12" y="f13"/>
                    <a:pt x="f14" y="f15"/>
                  </a:cubicBezTo>
                  <a:cubicBezTo>
                    <a:pt x="f16" y="f5"/>
                    <a:pt x="f17" y="f5"/>
                    <a:pt x="f18" y="f19"/>
                  </a:cubicBezTo>
                  <a:cubicBezTo>
                    <a:pt x="f20" y="f21"/>
                    <a:pt x="f22" y="f23"/>
                    <a:pt x="f24" y="f21"/>
                  </a:cubicBezTo>
                  <a:cubicBezTo>
                    <a:pt x="f25" y="f26"/>
                    <a:pt x="f6" y="f27"/>
                    <a:pt x="f28" y="f29"/>
                  </a:cubicBezTo>
                  <a:cubicBezTo>
                    <a:pt x="f30" y="f31"/>
                    <a:pt x="f32" y="f33"/>
                    <a:pt x="f32" y="f34"/>
                  </a:cubicBezTo>
                  <a:cubicBezTo>
                    <a:pt x="f35" y="f36"/>
                    <a:pt x="f34" y="f37"/>
                    <a:pt x="f38" y="f39"/>
                  </a:cubicBezTo>
                  <a:cubicBezTo>
                    <a:pt x="f17" y="f40"/>
                    <a:pt x="f41" y="f42"/>
                    <a:pt x="f10" y="f43"/>
                  </a:cubicBezTo>
                  <a:cubicBezTo>
                    <a:pt x="f44" y="f7"/>
                    <a:pt x="f45" y="f46"/>
                    <a:pt x="f15" y="f40"/>
                  </a:cubicBezTo>
                  <a:cubicBezTo>
                    <a:pt x="f5" y="f47"/>
                    <a:pt x="f27" y="f48"/>
                    <a:pt x="f8" y="f49"/>
                  </a:cubicBezTo>
                  <a:cubicBezTo>
                    <a:pt x="f50" y="f37"/>
                    <a:pt x="f51" y="f52"/>
                    <a:pt x="f53" y="f54"/>
                  </a:cubicBezTo>
                  <a:cubicBezTo>
                    <a:pt x="f8" y="f55"/>
                    <a:pt x="f27" y="f56"/>
                    <a:pt x="f8" y="f9"/>
                  </a:cubicBezTo>
                  <a:close/>
                </a:path>
              </a:pathLst>
            </a:custGeom>
            <a:solidFill>
              <a:srgbClr val="32388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48">
              <a:extLst>
                <a:ext uri="{FF2B5EF4-FFF2-40B4-BE49-F238E27FC236}">
                  <a16:creationId xmlns:a16="http://schemas.microsoft.com/office/drawing/2014/main" id="{78EBE093-6492-C81C-FCDC-2EE4BF803682}"/>
                </a:ext>
              </a:extLst>
            </p:cNvPr>
            <p:cNvSpPr/>
            <p:nvPr/>
          </p:nvSpPr>
          <p:spPr>
            <a:xfrm>
              <a:off x="6783759" y="3053574"/>
              <a:ext cx="209553" cy="304796"/>
            </a:xfrm>
            <a:custGeom>
              <a:avLst/>
              <a:gdLst>
                <a:gd name="f0" fmla="val 10800000"/>
                <a:gd name="f1" fmla="val 5400000"/>
                <a:gd name="f2" fmla="val 180"/>
                <a:gd name="f3" fmla="val w"/>
                <a:gd name="f4" fmla="val h"/>
                <a:gd name="f5" fmla="val 0"/>
                <a:gd name="f6" fmla="val 93"/>
                <a:gd name="f7" fmla="val 135"/>
                <a:gd name="f8" fmla="val 16"/>
                <a:gd name="f9" fmla="val 133"/>
                <a:gd name="f10" fmla="val 14"/>
                <a:gd name="f11" fmla="val 123"/>
                <a:gd name="f12" fmla="val 21"/>
                <a:gd name="f13" fmla="val 117"/>
                <a:gd name="f14" fmla="val 25"/>
                <a:gd name="f15" fmla="val 109"/>
                <a:gd name="f16" fmla="val 35"/>
                <a:gd name="f17" fmla="val 42"/>
                <a:gd name="f18" fmla="val 75"/>
                <a:gd name="f19" fmla="val 50"/>
                <a:gd name="f20" fmla="val 58"/>
                <a:gd name="f21" fmla="val 51"/>
                <a:gd name="f22" fmla="val 55"/>
                <a:gd name="f23" fmla="val 43"/>
                <a:gd name="f24" fmla="val 36"/>
                <a:gd name="f25" fmla="val 66"/>
                <a:gd name="f26" fmla="val 59"/>
                <a:gd name="f27" fmla="val 19"/>
                <a:gd name="f28" fmla="val 46"/>
                <a:gd name="f29" fmla="val 20"/>
                <a:gd name="f30" fmla="val 37"/>
                <a:gd name="f31" fmla="val 28"/>
                <a:gd name="f32" fmla="val 22"/>
                <a:gd name="f33" fmla="val 17"/>
                <a:gd name="f34" fmla="val 8"/>
                <a:gd name="f35" fmla="val 2"/>
                <a:gd name="f36" fmla="val 15"/>
                <a:gd name="f37" fmla="val 1"/>
                <a:gd name="f38" fmla="val 6"/>
                <a:gd name="f39" fmla="val 3"/>
                <a:gd name="f40" fmla="val 27"/>
                <a:gd name="f41" fmla="val 44"/>
                <a:gd name="f42" fmla="val 61"/>
                <a:gd name="f43" fmla="val 79"/>
                <a:gd name="f44" fmla="val 90"/>
                <a:gd name="f45" fmla="val 89"/>
                <a:gd name="f46" fmla="val 72"/>
                <a:gd name="f47" fmla="val 52"/>
                <a:gd name="f48" fmla="val 54"/>
                <a:gd name="f49" fmla="val 125"/>
                <a:gd name="f50" fmla="val 32"/>
                <a:gd name="f51" fmla="val 24"/>
                <a:gd name="f52" fmla="val 132"/>
                <a:gd name="f53" fmla="+- 0 0 -90"/>
                <a:gd name="f54" fmla="*/ f3 1 93"/>
                <a:gd name="f55" fmla="*/ f4 1 135"/>
                <a:gd name="f56" fmla="val f5"/>
                <a:gd name="f57" fmla="val f6"/>
                <a:gd name="f58" fmla="val f7"/>
                <a:gd name="f59" fmla="*/ f53 f0 1"/>
                <a:gd name="f60" fmla="+- f58 0 f56"/>
                <a:gd name="f61" fmla="+- f57 0 f56"/>
                <a:gd name="f62" fmla="*/ f59 1 f2"/>
                <a:gd name="f63" fmla="*/ f61 1 93"/>
                <a:gd name="f64" fmla="*/ f60 1 135"/>
                <a:gd name="f65" fmla="*/ 16 f61 1"/>
                <a:gd name="f66" fmla="*/ 133 f60 1"/>
                <a:gd name="f67" fmla="*/ 25 f61 1"/>
                <a:gd name="f68" fmla="*/ 109 f60 1"/>
                <a:gd name="f69" fmla="*/ 50 f61 1"/>
                <a:gd name="f70" fmla="*/ 58 f60 1"/>
                <a:gd name="f71" fmla="*/ 58 f61 1"/>
                <a:gd name="f72" fmla="*/ 36 f60 1"/>
                <a:gd name="f73" fmla="*/ 46 f61 1"/>
                <a:gd name="f74" fmla="*/ 20 f60 1"/>
                <a:gd name="f75" fmla="*/ 19 f61 1"/>
                <a:gd name="f76" fmla="*/ 17 f60 1"/>
                <a:gd name="f77" fmla="*/ 2 f61 1"/>
                <a:gd name="f78" fmla="*/ 15 f60 1"/>
                <a:gd name="f79" fmla="*/ 0 f61 1"/>
                <a:gd name="f80" fmla="*/ 14 f60 1"/>
                <a:gd name="f81" fmla="*/ 27 f61 1"/>
                <a:gd name="f82" fmla="*/ 1 f60 1"/>
                <a:gd name="f83" fmla="*/ 79 f61 1"/>
                <a:gd name="f84" fmla="*/ 89 f61 1"/>
                <a:gd name="f85" fmla="*/ 16 f60 1"/>
                <a:gd name="f86" fmla="*/ 37 f61 1"/>
                <a:gd name="f87" fmla="*/ 125 f60 1"/>
                <a:gd name="f88" fmla="+- f62 0 f1"/>
                <a:gd name="f89" fmla="*/ f65 1 93"/>
                <a:gd name="f90" fmla="*/ f66 1 135"/>
                <a:gd name="f91" fmla="*/ f67 1 93"/>
                <a:gd name="f92" fmla="*/ f68 1 135"/>
                <a:gd name="f93" fmla="*/ f69 1 93"/>
                <a:gd name="f94" fmla="*/ f70 1 135"/>
                <a:gd name="f95" fmla="*/ f71 1 93"/>
                <a:gd name="f96" fmla="*/ f72 1 135"/>
                <a:gd name="f97" fmla="*/ f73 1 93"/>
                <a:gd name="f98" fmla="*/ f74 1 135"/>
                <a:gd name="f99" fmla="*/ f75 1 93"/>
                <a:gd name="f100" fmla="*/ f76 1 135"/>
                <a:gd name="f101" fmla="*/ f77 1 93"/>
                <a:gd name="f102" fmla="*/ f78 1 135"/>
                <a:gd name="f103" fmla="*/ f79 1 93"/>
                <a:gd name="f104" fmla="*/ f80 1 135"/>
                <a:gd name="f105" fmla="*/ f81 1 93"/>
                <a:gd name="f106" fmla="*/ f82 1 135"/>
                <a:gd name="f107" fmla="*/ f83 1 93"/>
                <a:gd name="f108" fmla="*/ f84 1 93"/>
                <a:gd name="f109" fmla="*/ f85 1 135"/>
                <a:gd name="f110" fmla="*/ f86 1 93"/>
                <a:gd name="f111" fmla="*/ f87 1 135"/>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0"/>
                </a:cxn>
                <a:cxn ang="f88">
                  <a:pos x="f162" y="f163"/>
                </a:cxn>
                <a:cxn ang="f88">
                  <a:pos x="f164" y="f165"/>
                </a:cxn>
                <a:cxn ang="f88">
                  <a:pos x="f143" y="f144"/>
                </a:cxn>
              </a:cxnLst>
              <a:rect l="f139" t="f142" r="f140" b="f141"/>
              <a:pathLst>
                <a:path w="93" h="135">
                  <a:moveTo>
                    <a:pt x="f8" y="f9"/>
                  </a:moveTo>
                  <a:cubicBezTo>
                    <a:pt x="f10" y="f11"/>
                    <a:pt x="f12" y="f13"/>
                    <a:pt x="f14" y="f15"/>
                  </a:cubicBezTo>
                  <a:cubicBezTo>
                    <a:pt x="f16" y="f6"/>
                    <a:pt x="f17" y="f18"/>
                    <a:pt x="f19" y="f20"/>
                  </a:cubicBezTo>
                  <a:cubicBezTo>
                    <a:pt x="f21" y="f19"/>
                    <a:pt x="f22" y="f23"/>
                    <a:pt x="f20" y="f24"/>
                  </a:cubicBezTo>
                  <a:cubicBezTo>
                    <a:pt x="f25" y="f12"/>
                    <a:pt x="f26" y="f27"/>
                    <a:pt x="f28" y="f29"/>
                  </a:cubicBezTo>
                  <a:cubicBezTo>
                    <a:pt x="f30" y="f29"/>
                    <a:pt x="f31" y="f32"/>
                    <a:pt x="f27" y="f33"/>
                  </a:cubicBezTo>
                  <a:cubicBezTo>
                    <a:pt x="f10" y="f33"/>
                    <a:pt x="f34" y="f8"/>
                    <a:pt x="f35" y="f36"/>
                  </a:cubicBezTo>
                  <a:cubicBezTo>
                    <a:pt x="f35" y="f10"/>
                    <a:pt x="f37" y="f10"/>
                    <a:pt x="f5" y="f10"/>
                  </a:cubicBezTo>
                  <a:cubicBezTo>
                    <a:pt x="f38" y="f39"/>
                    <a:pt x="f36" y="f5"/>
                    <a:pt x="f40" y="f37"/>
                  </a:cubicBezTo>
                  <a:cubicBezTo>
                    <a:pt x="f41" y="f35"/>
                    <a:pt x="f42" y="f35"/>
                    <a:pt x="f43" y="f37"/>
                  </a:cubicBezTo>
                  <a:cubicBezTo>
                    <a:pt x="f44" y="f37"/>
                    <a:pt x="f6" y="f38"/>
                    <a:pt x="f45" y="f8"/>
                  </a:cubicBezTo>
                  <a:cubicBezTo>
                    <a:pt x="f46" y="f47"/>
                    <a:pt x="f48" y="f45"/>
                    <a:pt x="f30" y="f49"/>
                  </a:cubicBezTo>
                  <a:cubicBezTo>
                    <a:pt x="f50" y="f7"/>
                    <a:pt x="f51" y="f52"/>
                    <a:pt x="f8" y="f9"/>
                  </a:cubicBezTo>
                  <a:close/>
                </a:path>
              </a:pathLst>
            </a:custGeom>
            <a:solidFill>
              <a:srgbClr val="F3F6F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49">
              <a:extLst>
                <a:ext uri="{FF2B5EF4-FFF2-40B4-BE49-F238E27FC236}">
                  <a16:creationId xmlns:a16="http://schemas.microsoft.com/office/drawing/2014/main" id="{09E0540C-0E25-2830-70D4-6D8378FBD2C2}"/>
                </a:ext>
              </a:extLst>
            </p:cNvPr>
            <p:cNvSpPr/>
            <p:nvPr/>
          </p:nvSpPr>
          <p:spPr>
            <a:xfrm>
              <a:off x="6682160" y="3164701"/>
              <a:ext cx="153984" cy="204789"/>
            </a:xfrm>
            <a:custGeom>
              <a:avLst/>
              <a:gdLst>
                <a:gd name="f0" fmla="val 10800000"/>
                <a:gd name="f1" fmla="val 5400000"/>
                <a:gd name="f2" fmla="val 180"/>
                <a:gd name="f3" fmla="val w"/>
                <a:gd name="f4" fmla="val h"/>
                <a:gd name="f5" fmla="val 0"/>
                <a:gd name="f6" fmla="val 68"/>
                <a:gd name="f7" fmla="val 91"/>
                <a:gd name="f8" fmla="val 44"/>
                <a:gd name="f9" fmla="val 47"/>
                <a:gd name="f10" fmla="val 10"/>
                <a:gd name="f11" fmla="val 49"/>
                <a:gd name="f12" fmla="val 18"/>
                <a:gd name="f13" fmla="val 55"/>
                <a:gd name="f14" fmla="val 27"/>
                <a:gd name="f15" fmla="val 46"/>
                <a:gd name="f16" fmla="val 60"/>
                <a:gd name="f17" fmla="val 66"/>
                <a:gd name="f18" fmla="val 33"/>
                <a:gd name="f19" fmla="val 85"/>
                <a:gd name="f20" fmla="val 22"/>
                <a:gd name="f21" fmla="val 11"/>
                <a:gd name="f22" fmla="val 88"/>
                <a:gd name="f23" fmla="val 87"/>
                <a:gd name="f24" fmla="val 4"/>
                <a:gd name="f25" fmla="val 8"/>
                <a:gd name="f26" fmla="val 84"/>
                <a:gd name="f27" fmla="val 13"/>
                <a:gd name="f28" fmla="val 82"/>
                <a:gd name="f29" fmla="val 21"/>
                <a:gd name="f30" fmla="val 80"/>
                <a:gd name="f31" fmla="val 31"/>
                <a:gd name="f32" fmla="val 78"/>
                <a:gd name="f33" fmla="val 38"/>
                <a:gd name="f34" fmla="val 73"/>
                <a:gd name="f35" fmla="val 61"/>
                <a:gd name="f36" fmla="val 59"/>
                <a:gd name="f37" fmla="val 58"/>
                <a:gd name="f38" fmla="val 30"/>
                <a:gd name="f39" fmla="val 35"/>
                <a:gd name="f40" fmla="val 40"/>
                <a:gd name="f41" fmla="+- 0 0 -90"/>
                <a:gd name="f42" fmla="*/ f3 1 68"/>
                <a:gd name="f43" fmla="*/ f4 1 91"/>
                <a:gd name="f44" fmla="val f5"/>
                <a:gd name="f45" fmla="val f6"/>
                <a:gd name="f46" fmla="val f7"/>
                <a:gd name="f47" fmla="*/ f41 f0 1"/>
                <a:gd name="f48" fmla="+- f46 0 f44"/>
                <a:gd name="f49" fmla="+- f45 0 f44"/>
                <a:gd name="f50" fmla="*/ f47 1 f2"/>
                <a:gd name="f51" fmla="*/ f49 1 68"/>
                <a:gd name="f52" fmla="*/ f48 1 91"/>
                <a:gd name="f53" fmla="*/ 44 f49 1"/>
                <a:gd name="f54" fmla="*/ 0 f48 1"/>
                <a:gd name="f55" fmla="*/ 55 f49 1"/>
                <a:gd name="f56" fmla="*/ 27 f48 1"/>
                <a:gd name="f57" fmla="*/ 33 f49 1"/>
                <a:gd name="f58" fmla="*/ 85 f48 1"/>
                <a:gd name="f59" fmla="*/ 0 f49 1"/>
                <a:gd name="f60" fmla="*/ 87 f48 1"/>
                <a:gd name="f61" fmla="*/ 13 f49 1"/>
                <a:gd name="f62" fmla="*/ 82 f48 1"/>
                <a:gd name="f63" fmla="*/ 38 f49 1"/>
                <a:gd name="f64" fmla="*/ 73 f48 1"/>
                <a:gd name="f65" fmla="*/ 30 f49 1"/>
                <a:gd name="f66" fmla="*/ 11 f48 1"/>
                <a:gd name="f67" fmla="+- f50 0 f1"/>
                <a:gd name="f68" fmla="*/ f53 1 68"/>
                <a:gd name="f69" fmla="*/ f54 1 91"/>
                <a:gd name="f70" fmla="*/ f55 1 68"/>
                <a:gd name="f71" fmla="*/ f56 1 91"/>
                <a:gd name="f72" fmla="*/ f57 1 68"/>
                <a:gd name="f73" fmla="*/ f58 1 91"/>
                <a:gd name="f74" fmla="*/ f59 1 68"/>
                <a:gd name="f75" fmla="*/ f60 1 91"/>
                <a:gd name="f76" fmla="*/ f61 1 68"/>
                <a:gd name="f77" fmla="*/ f62 1 91"/>
                <a:gd name="f78" fmla="*/ f63 1 68"/>
                <a:gd name="f79" fmla="*/ f64 1 91"/>
                <a:gd name="f80" fmla="*/ f65 1 68"/>
                <a:gd name="f81" fmla="*/ f66 1 91"/>
                <a:gd name="f82" fmla="*/ 0 1 f51"/>
                <a:gd name="f83" fmla="*/ f45 1 f51"/>
                <a:gd name="f84" fmla="*/ 0 1 f52"/>
                <a:gd name="f85" fmla="*/ f46 1 f52"/>
                <a:gd name="f86" fmla="*/ f68 1 f51"/>
                <a:gd name="f87" fmla="*/ f69 1 f52"/>
                <a:gd name="f88" fmla="*/ f70 1 f51"/>
                <a:gd name="f89" fmla="*/ f71 1 f52"/>
                <a:gd name="f90" fmla="*/ f72 1 f51"/>
                <a:gd name="f91" fmla="*/ f73 1 f52"/>
                <a:gd name="f92" fmla="*/ f74 1 f51"/>
                <a:gd name="f93" fmla="*/ f75 1 f52"/>
                <a:gd name="f94" fmla="*/ f76 1 f51"/>
                <a:gd name="f95" fmla="*/ f77 1 f52"/>
                <a:gd name="f96" fmla="*/ f78 1 f51"/>
                <a:gd name="f97" fmla="*/ f79 1 f52"/>
                <a:gd name="f98" fmla="*/ f80 1 f51"/>
                <a:gd name="f99" fmla="*/ f81 1 f52"/>
                <a:gd name="f100" fmla="*/ f82 f42 1"/>
                <a:gd name="f101" fmla="*/ f83 f42 1"/>
                <a:gd name="f102" fmla="*/ f85 f43 1"/>
                <a:gd name="f103" fmla="*/ f84 f43 1"/>
                <a:gd name="f104" fmla="*/ f86 f42 1"/>
                <a:gd name="f105" fmla="*/ f87 f43 1"/>
                <a:gd name="f106" fmla="*/ f88 f42 1"/>
                <a:gd name="f107" fmla="*/ f89 f43 1"/>
                <a:gd name="f108" fmla="*/ f90 f42 1"/>
                <a:gd name="f109" fmla="*/ f91 f43 1"/>
                <a:gd name="f110" fmla="*/ f92 f42 1"/>
                <a:gd name="f111" fmla="*/ f93 f43 1"/>
                <a:gd name="f112" fmla="*/ f94 f42 1"/>
                <a:gd name="f113" fmla="*/ f95 f43 1"/>
                <a:gd name="f114" fmla="*/ f96 f42 1"/>
                <a:gd name="f115" fmla="*/ f97 f43 1"/>
                <a:gd name="f116" fmla="*/ f98 f42 1"/>
                <a:gd name="f117" fmla="*/ f99 f43 1"/>
              </a:gdLst>
              <a:ahLst/>
              <a:cxnLst>
                <a:cxn ang="3cd4">
                  <a:pos x="hc" y="t"/>
                </a:cxn>
                <a:cxn ang="0">
                  <a:pos x="r" y="vc"/>
                </a:cxn>
                <a:cxn ang="cd4">
                  <a:pos x="hc" y="b"/>
                </a:cxn>
                <a:cxn ang="cd2">
                  <a:pos x="l" y="vc"/>
                </a:cxn>
                <a:cxn ang="f67">
                  <a:pos x="f104" y="f105"/>
                </a:cxn>
                <a:cxn ang="f67">
                  <a:pos x="f106" y="f107"/>
                </a:cxn>
                <a:cxn ang="f67">
                  <a:pos x="f108" y="f109"/>
                </a:cxn>
                <a:cxn ang="f67">
                  <a:pos x="f110" y="f111"/>
                </a:cxn>
                <a:cxn ang="f67">
                  <a:pos x="f112" y="f113"/>
                </a:cxn>
                <a:cxn ang="f67">
                  <a:pos x="f114" y="f115"/>
                </a:cxn>
                <a:cxn ang="f67">
                  <a:pos x="f116" y="f117"/>
                </a:cxn>
                <a:cxn ang="f67">
                  <a:pos x="f104" y="f105"/>
                </a:cxn>
              </a:cxnLst>
              <a:rect l="f100" t="f103" r="f101" b="f102"/>
              <a:pathLst>
                <a:path w="68" h="91">
                  <a:moveTo>
                    <a:pt x="f8" y="f5"/>
                  </a:moveTo>
                  <a:cubicBezTo>
                    <a:pt x="f9" y="f10"/>
                    <a:pt x="f11" y="f12"/>
                    <a:pt x="f13" y="f14"/>
                  </a:cubicBezTo>
                  <a:cubicBezTo>
                    <a:pt x="f6" y="f15"/>
                    <a:pt x="f16" y="f17"/>
                    <a:pt x="f18" y="f19"/>
                  </a:cubicBezTo>
                  <a:cubicBezTo>
                    <a:pt x="f20" y="f7"/>
                    <a:pt x="f21" y="f22"/>
                    <a:pt x="f5" y="f23"/>
                  </a:cubicBezTo>
                  <a:cubicBezTo>
                    <a:pt x="f24" y="f19"/>
                    <a:pt x="f25" y="f26"/>
                    <a:pt x="f27" y="f28"/>
                  </a:cubicBezTo>
                  <a:cubicBezTo>
                    <a:pt x="f29" y="f30"/>
                    <a:pt x="f31" y="f32"/>
                    <a:pt x="f33" y="f34"/>
                  </a:cubicBezTo>
                  <a:cubicBezTo>
                    <a:pt x="f35" y="f36"/>
                    <a:pt x="f37" y="f38"/>
                    <a:pt x="f38" y="f21"/>
                  </a:cubicBezTo>
                  <a:cubicBezTo>
                    <a:pt x="f39" y="f25"/>
                    <a:pt x="f40" y="f24"/>
                    <a:pt x="f8" y="f5"/>
                  </a:cubicBezTo>
                  <a:close/>
                </a:path>
              </a:pathLst>
            </a:custGeom>
            <a:solidFill>
              <a:srgbClr val="3939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50">
              <a:extLst>
                <a:ext uri="{FF2B5EF4-FFF2-40B4-BE49-F238E27FC236}">
                  <a16:creationId xmlns:a16="http://schemas.microsoft.com/office/drawing/2014/main" id="{68C24A35-2B55-1357-5C15-2913E3089A1C}"/>
                </a:ext>
              </a:extLst>
            </p:cNvPr>
            <p:cNvSpPr/>
            <p:nvPr/>
          </p:nvSpPr>
          <p:spPr>
            <a:xfrm>
              <a:off x="6077321" y="1732778"/>
              <a:ext cx="69851" cy="125409"/>
            </a:xfrm>
            <a:custGeom>
              <a:avLst/>
              <a:gdLst>
                <a:gd name="f0" fmla="val 10800000"/>
                <a:gd name="f1" fmla="val 5400000"/>
                <a:gd name="f2" fmla="val 180"/>
                <a:gd name="f3" fmla="val w"/>
                <a:gd name="f4" fmla="val h"/>
                <a:gd name="f5" fmla="val 0"/>
                <a:gd name="f6" fmla="val 31"/>
                <a:gd name="f7" fmla="val 55"/>
                <a:gd name="f8" fmla="val 53"/>
                <a:gd name="f9" fmla="val 20"/>
                <a:gd name="f10" fmla="val 10"/>
                <a:gd name="f11" fmla="val 5"/>
                <a:gd name="f12" fmla="val 37"/>
                <a:gd name="f13" fmla="val 9"/>
                <a:gd name="f14" fmla="val 21"/>
                <a:gd name="f15" fmla="val 15"/>
                <a:gd name="f16" fmla="val 26"/>
                <a:gd name="f17" fmla="val 36"/>
                <a:gd name="f18" fmla="+- 0 0 -90"/>
                <a:gd name="f19" fmla="*/ f3 1 31"/>
                <a:gd name="f20" fmla="*/ f4 1 55"/>
                <a:gd name="f21" fmla="val f5"/>
                <a:gd name="f22" fmla="val f6"/>
                <a:gd name="f23" fmla="val f7"/>
                <a:gd name="f24" fmla="*/ f18 f0 1"/>
                <a:gd name="f25" fmla="+- f23 0 f21"/>
                <a:gd name="f26" fmla="+- f22 0 f21"/>
                <a:gd name="f27" fmla="*/ f24 1 f2"/>
                <a:gd name="f28" fmla="*/ f26 1 31"/>
                <a:gd name="f29" fmla="*/ f25 1 55"/>
                <a:gd name="f30" fmla="*/ 31 f26 1"/>
                <a:gd name="f31" fmla="*/ 53 f25 1"/>
                <a:gd name="f32" fmla="*/ 0 f26 1"/>
                <a:gd name="f33" fmla="*/ 15 f26 1"/>
                <a:gd name="f34" fmla="*/ 0 f25 1"/>
                <a:gd name="f35" fmla="+- f27 0 f1"/>
                <a:gd name="f36" fmla="*/ f30 1 31"/>
                <a:gd name="f37" fmla="*/ f31 1 55"/>
                <a:gd name="f38" fmla="*/ f32 1 31"/>
                <a:gd name="f39" fmla="*/ f33 1 31"/>
                <a:gd name="f40" fmla="*/ f34 1 55"/>
                <a:gd name="f41" fmla="*/ 0 1 f28"/>
                <a:gd name="f42" fmla="*/ f22 1 f28"/>
                <a:gd name="f43" fmla="*/ 0 1 f29"/>
                <a:gd name="f44" fmla="*/ f23 1 f29"/>
                <a:gd name="f45" fmla="*/ f36 1 f28"/>
                <a:gd name="f46" fmla="*/ f37 1 f29"/>
                <a:gd name="f47" fmla="*/ f38 1 f28"/>
                <a:gd name="f48" fmla="*/ f39 1 f28"/>
                <a:gd name="f49" fmla="*/ f40 1 f29"/>
                <a:gd name="f50" fmla="*/ f41 f19 1"/>
                <a:gd name="f51" fmla="*/ f42 f19 1"/>
                <a:gd name="f52" fmla="*/ f44 f20 1"/>
                <a:gd name="f53" fmla="*/ f43 f20 1"/>
                <a:gd name="f54" fmla="*/ f45 f19 1"/>
                <a:gd name="f55" fmla="*/ f46 f20 1"/>
                <a:gd name="f56" fmla="*/ f47 f19 1"/>
                <a:gd name="f57" fmla="*/ f48 f19 1"/>
                <a:gd name="f58" fmla="*/ f49 f20 1"/>
              </a:gdLst>
              <a:ahLst/>
              <a:cxnLst>
                <a:cxn ang="3cd4">
                  <a:pos x="hc" y="t"/>
                </a:cxn>
                <a:cxn ang="0">
                  <a:pos x="r" y="vc"/>
                </a:cxn>
                <a:cxn ang="cd4">
                  <a:pos x="hc" y="b"/>
                </a:cxn>
                <a:cxn ang="cd2">
                  <a:pos x="l" y="vc"/>
                </a:cxn>
                <a:cxn ang="f35">
                  <a:pos x="f54" y="f55"/>
                </a:cxn>
                <a:cxn ang="f35">
                  <a:pos x="f56" y="f55"/>
                </a:cxn>
                <a:cxn ang="f35">
                  <a:pos x="f57" y="f58"/>
                </a:cxn>
                <a:cxn ang="f35">
                  <a:pos x="f54" y="f55"/>
                </a:cxn>
              </a:cxnLst>
              <a:rect l="f50" t="f53" r="f51" b="f52"/>
              <a:pathLst>
                <a:path w="31" h="55">
                  <a:moveTo>
                    <a:pt x="f6" y="f8"/>
                  </a:moveTo>
                  <a:cubicBezTo>
                    <a:pt x="f9" y="f7"/>
                    <a:pt x="f10" y="f7"/>
                    <a:pt x="f5" y="f8"/>
                  </a:cubicBezTo>
                  <a:cubicBezTo>
                    <a:pt x="f11" y="f12"/>
                    <a:pt x="f13" y="f14"/>
                    <a:pt x="f15" y="f5"/>
                  </a:cubicBezTo>
                  <a:cubicBezTo>
                    <a:pt x="f14" y="f14"/>
                    <a:pt x="f16" y="f17"/>
                    <a:pt x="f6" y="f8"/>
                  </a:cubicBezTo>
                  <a:close/>
                </a:path>
              </a:pathLst>
            </a:custGeom>
            <a:solidFill>
              <a:srgbClr val="64272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51">
              <a:extLst>
                <a:ext uri="{FF2B5EF4-FFF2-40B4-BE49-F238E27FC236}">
                  <a16:creationId xmlns:a16="http://schemas.microsoft.com/office/drawing/2014/main" id="{A8D16CB8-59BA-C2C6-8DAC-89D8F20C8958}"/>
                </a:ext>
              </a:extLst>
            </p:cNvPr>
            <p:cNvSpPr/>
            <p:nvPr/>
          </p:nvSpPr>
          <p:spPr>
            <a:xfrm>
              <a:off x="5555034" y="2474137"/>
              <a:ext cx="115891" cy="111127"/>
            </a:xfrm>
            <a:custGeom>
              <a:avLst/>
              <a:gdLst>
                <a:gd name="f0" fmla="val 10800000"/>
                <a:gd name="f1" fmla="val 5400000"/>
                <a:gd name="f2" fmla="val 180"/>
                <a:gd name="f3" fmla="val w"/>
                <a:gd name="f4" fmla="val h"/>
                <a:gd name="f5" fmla="val 0"/>
                <a:gd name="f6" fmla="val 51"/>
                <a:gd name="f7" fmla="val 49"/>
                <a:gd name="f8" fmla="val 7"/>
                <a:gd name="f9" fmla="val 25"/>
                <a:gd name="f10" fmla="val 8"/>
                <a:gd name="f11" fmla="val 14"/>
                <a:gd name="f12" fmla="val 2"/>
                <a:gd name="f13" fmla="val 22"/>
                <a:gd name="f14" fmla="val 37"/>
                <a:gd name="f15" fmla="val 4"/>
                <a:gd name="f16" fmla="val 50"/>
                <a:gd name="f17" fmla="val 40"/>
                <a:gd name="f18" fmla="val 39"/>
                <a:gd name="f19" fmla="val 20"/>
                <a:gd name="f20" fmla="val 10"/>
                <a:gd name="f21" fmla="val 33"/>
                <a:gd name="f22" fmla="+- 0 0 -90"/>
                <a:gd name="f23" fmla="*/ f3 1 51"/>
                <a:gd name="f24" fmla="*/ f4 1 49"/>
                <a:gd name="f25" fmla="val f5"/>
                <a:gd name="f26" fmla="val f6"/>
                <a:gd name="f27" fmla="val f7"/>
                <a:gd name="f28" fmla="*/ f22 f0 1"/>
                <a:gd name="f29" fmla="+- f27 0 f25"/>
                <a:gd name="f30" fmla="+- f26 0 f25"/>
                <a:gd name="f31" fmla="*/ f28 1 f2"/>
                <a:gd name="f32" fmla="*/ f30 1 51"/>
                <a:gd name="f33" fmla="*/ f29 1 49"/>
                <a:gd name="f34" fmla="*/ 7 f30 1"/>
                <a:gd name="f35" fmla="*/ 25 f29 1"/>
                <a:gd name="f36" fmla="*/ 22 f30 1"/>
                <a:gd name="f37" fmla="*/ 2 f29 1"/>
                <a:gd name="f38" fmla="*/ 51 f30 1"/>
                <a:gd name="f39" fmla="*/ 20 f30 1"/>
                <a:gd name="f40" fmla="*/ 49 f29 1"/>
                <a:gd name="f41" fmla="+- f31 0 f1"/>
                <a:gd name="f42" fmla="*/ f34 1 51"/>
                <a:gd name="f43" fmla="*/ f35 1 49"/>
                <a:gd name="f44" fmla="*/ f36 1 51"/>
                <a:gd name="f45" fmla="*/ f37 1 49"/>
                <a:gd name="f46" fmla="*/ f38 1 51"/>
                <a:gd name="f47" fmla="*/ f39 1 51"/>
                <a:gd name="f48" fmla="*/ f40 1 49"/>
                <a:gd name="f49" fmla="*/ 0 1 f32"/>
                <a:gd name="f50" fmla="*/ f26 1 f32"/>
                <a:gd name="f51" fmla="*/ 0 1 f33"/>
                <a:gd name="f52" fmla="*/ f27 1 f33"/>
                <a:gd name="f53" fmla="*/ f42 1 f32"/>
                <a:gd name="f54" fmla="*/ f43 1 f33"/>
                <a:gd name="f55" fmla="*/ f44 1 f32"/>
                <a:gd name="f56" fmla="*/ f45 1 f33"/>
                <a:gd name="f57" fmla="*/ f46 1 f32"/>
                <a:gd name="f58" fmla="*/ f47 1 f32"/>
                <a:gd name="f59" fmla="*/ f48 1 f33"/>
                <a:gd name="f60" fmla="*/ f49 f23 1"/>
                <a:gd name="f61" fmla="*/ f50 f23 1"/>
                <a:gd name="f62" fmla="*/ f52 f24 1"/>
                <a:gd name="f63" fmla="*/ f51 f24 1"/>
                <a:gd name="f64" fmla="*/ f53 f23 1"/>
                <a:gd name="f65" fmla="*/ f54 f24 1"/>
                <a:gd name="f66" fmla="*/ f55 f23 1"/>
                <a:gd name="f67" fmla="*/ f56 f24 1"/>
                <a:gd name="f68" fmla="*/ f57 f23 1"/>
                <a:gd name="f69" fmla="*/ f58 f23 1"/>
                <a:gd name="f70" fmla="*/ f59 f24 1"/>
              </a:gdLst>
              <a:ahLst/>
              <a:cxnLst>
                <a:cxn ang="3cd4">
                  <a:pos x="hc" y="t"/>
                </a:cxn>
                <a:cxn ang="0">
                  <a:pos x="r" y="vc"/>
                </a:cxn>
                <a:cxn ang="cd4">
                  <a:pos x="hc" y="b"/>
                </a:cxn>
                <a:cxn ang="cd2">
                  <a:pos x="l" y="vc"/>
                </a:cxn>
                <a:cxn ang="f41">
                  <a:pos x="f64" y="f65"/>
                </a:cxn>
                <a:cxn ang="f41">
                  <a:pos x="f66" y="f67"/>
                </a:cxn>
                <a:cxn ang="f41">
                  <a:pos x="f68" y="f65"/>
                </a:cxn>
                <a:cxn ang="f41">
                  <a:pos x="f69" y="f70"/>
                </a:cxn>
                <a:cxn ang="f41">
                  <a:pos x="f64" y="f65"/>
                </a:cxn>
              </a:cxnLst>
              <a:rect l="f60" t="f63" r="f61" b="f62"/>
              <a:pathLst>
                <a:path w="51" h="49">
                  <a:moveTo>
                    <a:pt x="f8" y="f9"/>
                  </a:moveTo>
                  <a:cubicBezTo>
                    <a:pt x="f10" y="f11"/>
                    <a:pt x="f12" y="f5"/>
                    <a:pt x="f13" y="f12"/>
                  </a:cubicBezTo>
                  <a:cubicBezTo>
                    <a:pt x="f14" y="f15"/>
                    <a:pt x="f16" y="f8"/>
                    <a:pt x="f6" y="f9"/>
                  </a:cubicBezTo>
                  <a:cubicBezTo>
                    <a:pt x="f6" y="f17"/>
                    <a:pt x="f18" y="f7"/>
                    <a:pt x="f19" y="f7"/>
                  </a:cubicBezTo>
                  <a:cubicBezTo>
                    <a:pt x="f5" y="f7"/>
                    <a:pt x="f20" y="f21"/>
                    <a:pt x="f8" y="f9"/>
                  </a:cubicBezTo>
                  <a:close/>
                </a:path>
              </a:pathLst>
            </a:custGeom>
            <a:solidFill>
              <a:srgbClr val="D72F8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52">
              <a:extLst>
                <a:ext uri="{FF2B5EF4-FFF2-40B4-BE49-F238E27FC236}">
                  <a16:creationId xmlns:a16="http://schemas.microsoft.com/office/drawing/2014/main" id="{617E1A8F-0496-5A18-DCDE-70ED1DB51EB6}"/>
                </a:ext>
              </a:extLst>
            </p:cNvPr>
            <p:cNvSpPr/>
            <p:nvPr/>
          </p:nvSpPr>
          <p:spPr>
            <a:xfrm>
              <a:off x="5561380" y="2359837"/>
              <a:ext cx="100017" cy="95253"/>
            </a:xfrm>
            <a:custGeom>
              <a:avLst/>
              <a:gdLst>
                <a:gd name="f0" fmla="val 10800000"/>
                <a:gd name="f1" fmla="val 5400000"/>
                <a:gd name="f2" fmla="val 180"/>
                <a:gd name="f3" fmla="val w"/>
                <a:gd name="f4" fmla="val h"/>
                <a:gd name="f5" fmla="val 0"/>
                <a:gd name="f6" fmla="val 44"/>
                <a:gd name="f7" fmla="val 42"/>
                <a:gd name="f8" fmla="val 5"/>
                <a:gd name="f9" fmla="val 19"/>
                <a:gd name="f10" fmla="val 13"/>
                <a:gd name="f11" fmla="val 17"/>
                <a:gd name="f12" fmla="val 1"/>
                <a:gd name="f13" fmla="val 29"/>
                <a:gd name="f14" fmla="val 2"/>
                <a:gd name="f15" fmla="val 3"/>
                <a:gd name="f16" fmla="val 20"/>
                <a:gd name="f17" fmla="val 36"/>
                <a:gd name="f18" fmla="val 32"/>
                <a:gd name="f19" fmla="val 40"/>
                <a:gd name="f20" fmla="val 41"/>
                <a:gd name="f21" fmla="val 4"/>
                <a:gd name="f22" fmla="+- 0 0 -90"/>
                <a:gd name="f23" fmla="*/ f3 1 44"/>
                <a:gd name="f24" fmla="*/ f4 1 42"/>
                <a:gd name="f25" fmla="val f5"/>
                <a:gd name="f26" fmla="val f6"/>
                <a:gd name="f27" fmla="val f7"/>
                <a:gd name="f28" fmla="*/ f22 f0 1"/>
                <a:gd name="f29" fmla="+- f27 0 f25"/>
                <a:gd name="f30" fmla="+- f26 0 f25"/>
                <a:gd name="f31" fmla="*/ f28 1 f2"/>
                <a:gd name="f32" fmla="*/ f30 1 44"/>
                <a:gd name="f33" fmla="*/ f29 1 42"/>
                <a:gd name="f34" fmla="*/ 5 f30 1"/>
                <a:gd name="f35" fmla="*/ 19 f29 1"/>
                <a:gd name="f36" fmla="*/ 17 f30 1"/>
                <a:gd name="f37" fmla="*/ 1 f29 1"/>
                <a:gd name="f38" fmla="*/ 44 f30 1"/>
                <a:gd name="f39" fmla="*/ 20 f29 1"/>
                <a:gd name="f40" fmla="*/ 19 f30 1"/>
                <a:gd name="f41" fmla="*/ 41 f29 1"/>
                <a:gd name="f42" fmla="+- f31 0 f1"/>
                <a:gd name="f43" fmla="*/ f34 1 44"/>
                <a:gd name="f44" fmla="*/ f35 1 42"/>
                <a:gd name="f45" fmla="*/ f36 1 44"/>
                <a:gd name="f46" fmla="*/ f37 1 42"/>
                <a:gd name="f47" fmla="*/ f38 1 44"/>
                <a:gd name="f48" fmla="*/ f39 1 42"/>
                <a:gd name="f49" fmla="*/ f40 1 44"/>
                <a:gd name="f50" fmla="*/ f41 1 42"/>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4" h="42">
                  <a:moveTo>
                    <a:pt x="f8" y="f9"/>
                  </a:moveTo>
                  <a:cubicBezTo>
                    <a:pt x="f8" y="f10"/>
                    <a:pt x="f5" y="f5"/>
                    <a:pt x="f11" y="f12"/>
                  </a:cubicBezTo>
                  <a:cubicBezTo>
                    <a:pt x="f13" y="f14"/>
                    <a:pt x="f6" y="f15"/>
                    <a:pt x="f6" y="f16"/>
                  </a:cubicBezTo>
                  <a:cubicBezTo>
                    <a:pt x="f6" y="f17"/>
                    <a:pt x="f18" y="f19"/>
                    <a:pt x="f9" y="f20"/>
                  </a:cubicBezTo>
                  <a:cubicBezTo>
                    <a:pt x="f15" y="f7"/>
                    <a:pt x="f21" y="f18"/>
                    <a:pt x="f8" y="f9"/>
                  </a:cubicBezTo>
                  <a:close/>
                </a:path>
              </a:pathLst>
            </a:custGeom>
            <a:solidFill>
              <a:srgbClr val="D42F8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53">
              <a:extLst>
                <a:ext uri="{FF2B5EF4-FFF2-40B4-BE49-F238E27FC236}">
                  <a16:creationId xmlns:a16="http://schemas.microsoft.com/office/drawing/2014/main" id="{1B13C90C-E98A-C478-ED53-37F727624A95}"/>
                </a:ext>
              </a:extLst>
            </p:cNvPr>
            <p:cNvSpPr/>
            <p:nvPr/>
          </p:nvSpPr>
          <p:spPr>
            <a:xfrm>
              <a:off x="6421812" y="3815571"/>
              <a:ext cx="169858" cy="238128"/>
            </a:xfrm>
            <a:custGeom>
              <a:avLst/>
              <a:gdLst>
                <a:gd name="f0" fmla="val 10800000"/>
                <a:gd name="f1" fmla="val 5400000"/>
                <a:gd name="f2" fmla="val 180"/>
                <a:gd name="f3" fmla="val w"/>
                <a:gd name="f4" fmla="val h"/>
                <a:gd name="f5" fmla="val 0"/>
                <a:gd name="f6" fmla="val 75"/>
                <a:gd name="f7" fmla="val 105"/>
                <a:gd name="f8" fmla="val 4"/>
                <a:gd name="f9" fmla="val 51"/>
                <a:gd name="f10" fmla="val 42"/>
                <a:gd name="f11" fmla="val 5"/>
                <a:gd name="f12" fmla="val 33"/>
                <a:gd name="f13" fmla="val 3"/>
                <a:gd name="f14" fmla="val 24"/>
                <a:gd name="f15" fmla="val 10"/>
                <a:gd name="f16" fmla="val 27"/>
                <a:gd name="f17" fmla="val 2"/>
                <a:gd name="f18" fmla="val 59"/>
                <a:gd name="f19" fmla="val 71"/>
                <a:gd name="f20" fmla="val 57"/>
                <a:gd name="f21" fmla="val 68"/>
                <a:gd name="f22" fmla="val 87"/>
                <a:gd name="f23" fmla="val 43"/>
                <a:gd name="f24" fmla="val 13"/>
                <a:gd name="f25" fmla="val 101"/>
                <a:gd name="f26" fmla="val 100"/>
                <a:gd name="f27" fmla="val 96"/>
                <a:gd name="f28" fmla="val 89"/>
                <a:gd name="f29" fmla="val 76"/>
                <a:gd name="f30" fmla="val 64"/>
                <a:gd name="f31" fmla="+- 0 0 -90"/>
                <a:gd name="f32" fmla="*/ f3 1 75"/>
                <a:gd name="f33" fmla="*/ f4 1 105"/>
                <a:gd name="f34" fmla="val f5"/>
                <a:gd name="f35" fmla="val f6"/>
                <a:gd name="f36" fmla="val f7"/>
                <a:gd name="f37" fmla="*/ f31 f0 1"/>
                <a:gd name="f38" fmla="+- f36 0 f34"/>
                <a:gd name="f39" fmla="+- f35 0 f34"/>
                <a:gd name="f40" fmla="*/ f37 1 f2"/>
                <a:gd name="f41" fmla="*/ f39 1 75"/>
                <a:gd name="f42" fmla="*/ f38 1 105"/>
                <a:gd name="f43" fmla="*/ 4 f39 1"/>
                <a:gd name="f44" fmla="*/ 51 f38 1"/>
                <a:gd name="f45" fmla="*/ 3 f39 1"/>
                <a:gd name="f46" fmla="*/ 24 f38 1"/>
                <a:gd name="f47" fmla="*/ 27 f39 1"/>
                <a:gd name="f48" fmla="*/ 2 f38 1"/>
                <a:gd name="f49" fmla="*/ 71 f39 1"/>
                <a:gd name="f50" fmla="*/ 57 f38 1"/>
                <a:gd name="f51" fmla="*/ 13 f39 1"/>
                <a:gd name="f52" fmla="*/ 101 f38 1"/>
                <a:gd name="f53" fmla="*/ 89 f38 1"/>
                <a:gd name="f54" fmla="+- f40 0 f1"/>
                <a:gd name="f55" fmla="*/ f43 1 75"/>
                <a:gd name="f56" fmla="*/ f44 1 105"/>
                <a:gd name="f57" fmla="*/ f45 1 75"/>
                <a:gd name="f58" fmla="*/ f46 1 105"/>
                <a:gd name="f59" fmla="*/ f47 1 75"/>
                <a:gd name="f60" fmla="*/ f48 1 105"/>
                <a:gd name="f61" fmla="*/ f49 1 75"/>
                <a:gd name="f62" fmla="*/ f50 1 105"/>
                <a:gd name="f63" fmla="*/ f51 1 75"/>
                <a:gd name="f64" fmla="*/ f52 1 105"/>
                <a:gd name="f65" fmla="*/ f53 1 105"/>
                <a:gd name="f66" fmla="*/ 0 1 f41"/>
                <a:gd name="f67" fmla="*/ f35 1 f41"/>
                <a:gd name="f68" fmla="*/ 0 1 f42"/>
                <a:gd name="f69" fmla="*/ f36 1 f42"/>
                <a:gd name="f70" fmla="*/ f55 1 f41"/>
                <a:gd name="f71" fmla="*/ f56 1 f42"/>
                <a:gd name="f72" fmla="*/ f57 1 f41"/>
                <a:gd name="f73" fmla="*/ f58 1 f42"/>
                <a:gd name="f74" fmla="*/ f59 1 f41"/>
                <a:gd name="f75" fmla="*/ f60 1 f42"/>
                <a:gd name="f76" fmla="*/ f61 1 f41"/>
                <a:gd name="f77" fmla="*/ f62 1 f42"/>
                <a:gd name="f78" fmla="*/ f63 1 f41"/>
                <a:gd name="f79" fmla="*/ f64 1 f42"/>
                <a:gd name="f80" fmla="*/ f65 1 f42"/>
                <a:gd name="f81" fmla="*/ f66 f32 1"/>
                <a:gd name="f82" fmla="*/ f67 f32 1"/>
                <a:gd name="f83" fmla="*/ f69 f33 1"/>
                <a:gd name="f84" fmla="*/ f68 f33 1"/>
                <a:gd name="f85" fmla="*/ f70 f32 1"/>
                <a:gd name="f86" fmla="*/ f71 f33 1"/>
                <a:gd name="f87" fmla="*/ f72 f32 1"/>
                <a:gd name="f88" fmla="*/ f73 f33 1"/>
                <a:gd name="f89" fmla="*/ f74 f32 1"/>
                <a:gd name="f90" fmla="*/ f75 f33 1"/>
                <a:gd name="f91" fmla="*/ f76 f32 1"/>
                <a:gd name="f92" fmla="*/ f77 f33 1"/>
                <a:gd name="f93" fmla="*/ f78 f32 1"/>
                <a:gd name="f94" fmla="*/ f79 f33 1"/>
                <a:gd name="f95" fmla="*/ f80 f33 1"/>
              </a:gdLst>
              <a:ahLst/>
              <a:cxnLst>
                <a:cxn ang="3cd4">
                  <a:pos x="hc" y="t"/>
                </a:cxn>
                <a:cxn ang="0">
                  <a:pos x="r" y="vc"/>
                </a:cxn>
                <a:cxn ang="cd4">
                  <a:pos x="hc" y="b"/>
                </a:cxn>
                <a:cxn ang="cd2">
                  <a:pos x="l" y="vc"/>
                </a:cxn>
                <a:cxn ang="f54">
                  <a:pos x="f85" y="f86"/>
                </a:cxn>
                <a:cxn ang="f54">
                  <a:pos x="f87" y="f88"/>
                </a:cxn>
                <a:cxn ang="f54">
                  <a:pos x="f89" y="f90"/>
                </a:cxn>
                <a:cxn ang="f54">
                  <a:pos x="f91" y="f92"/>
                </a:cxn>
                <a:cxn ang="f54">
                  <a:pos x="f93" y="f94"/>
                </a:cxn>
                <a:cxn ang="f54">
                  <a:pos x="f85" y="f95"/>
                </a:cxn>
                <a:cxn ang="f54">
                  <a:pos x="f85" y="f86"/>
                </a:cxn>
              </a:cxnLst>
              <a:rect l="f81" t="f84" r="f82" b="f83"/>
              <a:pathLst>
                <a:path w="75" h="105">
                  <a:moveTo>
                    <a:pt x="f8" y="f9"/>
                  </a:moveTo>
                  <a:cubicBezTo>
                    <a:pt x="f8" y="f10"/>
                    <a:pt x="f11" y="f12"/>
                    <a:pt x="f13" y="f14"/>
                  </a:cubicBezTo>
                  <a:cubicBezTo>
                    <a:pt x="f5" y="f8"/>
                    <a:pt x="f15" y="f5"/>
                    <a:pt x="f16" y="f17"/>
                  </a:cubicBezTo>
                  <a:cubicBezTo>
                    <a:pt x="f18" y="f11"/>
                    <a:pt x="f6" y="f14"/>
                    <a:pt x="f19" y="f20"/>
                  </a:cubicBezTo>
                  <a:cubicBezTo>
                    <a:pt x="f21" y="f22"/>
                    <a:pt x="f23" y="f7"/>
                    <a:pt x="f24" y="f25"/>
                  </a:cubicBezTo>
                  <a:cubicBezTo>
                    <a:pt x="f11" y="f26"/>
                    <a:pt x="f8" y="f27"/>
                    <a:pt x="f8" y="f28"/>
                  </a:cubicBezTo>
                  <a:cubicBezTo>
                    <a:pt x="f8" y="f29"/>
                    <a:pt x="f8" y="f30"/>
                    <a:pt x="f8" y="f9"/>
                  </a:cubicBezTo>
                  <a:close/>
                </a:path>
              </a:pathLst>
            </a:custGeom>
            <a:solidFill>
              <a:srgbClr val="3828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54">
              <a:extLst>
                <a:ext uri="{FF2B5EF4-FFF2-40B4-BE49-F238E27FC236}">
                  <a16:creationId xmlns:a16="http://schemas.microsoft.com/office/drawing/2014/main" id="{DB2F4E79-F38A-20AA-1460-309E0E1D3D37}"/>
                </a:ext>
              </a:extLst>
            </p:cNvPr>
            <p:cNvSpPr/>
            <p:nvPr/>
          </p:nvSpPr>
          <p:spPr>
            <a:xfrm>
              <a:off x="7142533" y="2553516"/>
              <a:ext cx="111127" cy="107954"/>
            </a:xfrm>
            <a:custGeom>
              <a:avLst/>
              <a:gdLst>
                <a:gd name="f0" fmla="val 10800000"/>
                <a:gd name="f1" fmla="val 5400000"/>
                <a:gd name="f2" fmla="val 180"/>
                <a:gd name="f3" fmla="val w"/>
                <a:gd name="f4" fmla="val h"/>
                <a:gd name="f5" fmla="val 0"/>
                <a:gd name="f6" fmla="val 49"/>
                <a:gd name="f7" fmla="val 48"/>
                <a:gd name="f8" fmla="val 5"/>
                <a:gd name="f9" fmla="val 21"/>
                <a:gd name="f10" fmla="val 7"/>
                <a:gd name="f11" fmla="val 14"/>
                <a:gd name="f12" fmla="val 17"/>
                <a:gd name="f13" fmla="val 35"/>
                <a:gd name="f14" fmla="val 1"/>
                <a:gd name="f15" fmla="val 11"/>
                <a:gd name="f16" fmla="val 24"/>
                <a:gd name="f17" fmla="val 47"/>
                <a:gd name="f18" fmla="val 41"/>
                <a:gd name="f19" fmla="val 36"/>
                <a:gd name="f20" fmla="val 46"/>
                <a:gd name="f21" fmla="val 34"/>
                <a:gd name="f22" fmla="+- 0 0 -90"/>
                <a:gd name="f23" fmla="*/ f3 1 49"/>
                <a:gd name="f24" fmla="*/ f4 1 48"/>
                <a:gd name="f25" fmla="val f5"/>
                <a:gd name="f26" fmla="val f6"/>
                <a:gd name="f27" fmla="val f7"/>
                <a:gd name="f28" fmla="*/ f22 f0 1"/>
                <a:gd name="f29" fmla="+- f27 0 f25"/>
                <a:gd name="f30" fmla="+- f26 0 f25"/>
                <a:gd name="f31" fmla="*/ f28 1 f2"/>
                <a:gd name="f32" fmla="*/ f30 1 49"/>
                <a:gd name="f33" fmla="*/ f29 1 48"/>
                <a:gd name="f34" fmla="*/ 5 f30 1"/>
                <a:gd name="f35" fmla="*/ 21 f29 1"/>
                <a:gd name="f36" fmla="*/ 17 f30 1"/>
                <a:gd name="f37" fmla="*/ 0 f29 1"/>
                <a:gd name="f38" fmla="*/ 48 f30 1"/>
                <a:gd name="f39" fmla="*/ 24 f29 1"/>
                <a:gd name="f40" fmla="*/ 21 f30 1"/>
                <a:gd name="f41" fmla="*/ 47 f29 1"/>
                <a:gd name="f42" fmla="+- f31 0 f1"/>
                <a:gd name="f43" fmla="*/ f34 1 49"/>
                <a:gd name="f44" fmla="*/ f35 1 48"/>
                <a:gd name="f45" fmla="*/ f36 1 49"/>
                <a:gd name="f46" fmla="*/ f37 1 48"/>
                <a:gd name="f47" fmla="*/ f38 1 49"/>
                <a:gd name="f48" fmla="*/ f39 1 48"/>
                <a:gd name="f49" fmla="*/ f40 1 49"/>
                <a:gd name="f50" fmla="*/ f41 1 48"/>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9" h="48">
                  <a:moveTo>
                    <a:pt x="f8" y="f9"/>
                  </a:moveTo>
                  <a:cubicBezTo>
                    <a:pt x="f10" y="f11"/>
                    <a:pt x="f5" y="f5"/>
                    <a:pt x="f12" y="f5"/>
                  </a:cubicBezTo>
                  <a:cubicBezTo>
                    <a:pt x="f13" y="f14"/>
                    <a:pt x="f6" y="f15"/>
                    <a:pt x="f7" y="f16"/>
                  </a:cubicBezTo>
                  <a:cubicBezTo>
                    <a:pt x="f17" y="f18"/>
                    <a:pt x="f19" y="f20"/>
                    <a:pt x="f9" y="f17"/>
                  </a:cubicBezTo>
                  <a:cubicBezTo>
                    <a:pt x="f14" y="f7"/>
                    <a:pt x="f8" y="f21"/>
                    <a:pt x="f8" y="f9"/>
                  </a:cubicBezTo>
                  <a:close/>
                </a:path>
              </a:pathLst>
            </a:custGeom>
            <a:solidFill>
              <a:srgbClr val="F1B45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55">
              <a:extLst>
                <a:ext uri="{FF2B5EF4-FFF2-40B4-BE49-F238E27FC236}">
                  <a16:creationId xmlns:a16="http://schemas.microsoft.com/office/drawing/2014/main" id="{C0575BBC-EF31-DE75-B557-381F2C80D5D1}"/>
                </a:ext>
              </a:extLst>
            </p:cNvPr>
            <p:cNvSpPr/>
            <p:nvPr/>
          </p:nvSpPr>
          <p:spPr>
            <a:xfrm>
              <a:off x="7147297" y="2439216"/>
              <a:ext cx="95253" cy="90489"/>
            </a:xfrm>
            <a:custGeom>
              <a:avLst/>
              <a:gdLst>
                <a:gd name="f0" fmla="val 10800000"/>
                <a:gd name="f1" fmla="val 5400000"/>
                <a:gd name="f2" fmla="val 180"/>
                <a:gd name="f3" fmla="val w"/>
                <a:gd name="f4" fmla="val h"/>
                <a:gd name="f5" fmla="val 0"/>
                <a:gd name="f6" fmla="val 42"/>
                <a:gd name="f7" fmla="val 40"/>
                <a:gd name="f8" fmla="val 4"/>
                <a:gd name="f9" fmla="val 23"/>
                <a:gd name="f10" fmla="val 2"/>
                <a:gd name="f11" fmla="val 6"/>
                <a:gd name="f12" fmla="val 7"/>
                <a:gd name="f13" fmla="val 19"/>
                <a:gd name="f14" fmla="val 1"/>
                <a:gd name="f15" fmla="val 32"/>
                <a:gd name="f16" fmla="val 8"/>
                <a:gd name="f17" fmla="val 21"/>
                <a:gd name="f18" fmla="val 37"/>
                <a:gd name="f19" fmla="val 27"/>
                <a:gd name="f20" fmla="val 39"/>
                <a:gd name="f21" fmla="val 16"/>
                <a:gd name="f22" fmla="+- 0 0 -90"/>
                <a:gd name="f23" fmla="*/ f3 1 42"/>
                <a:gd name="f24" fmla="*/ f4 1 40"/>
                <a:gd name="f25" fmla="val f5"/>
                <a:gd name="f26" fmla="val f6"/>
                <a:gd name="f27" fmla="val f7"/>
                <a:gd name="f28" fmla="*/ f22 f0 1"/>
                <a:gd name="f29" fmla="+- f27 0 f25"/>
                <a:gd name="f30" fmla="+- f26 0 f25"/>
                <a:gd name="f31" fmla="*/ f28 1 f2"/>
                <a:gd name="f32" fmla="*/ f30 1 42"/>
                <a:gd name="f33" fmla="*/ f29 1 40"/>
                <a:gd name="f34" fmla="*/ 4 f30 1"/>
                <a:gd name="f35" fmla="*/ 23 f29 1"/>
                <a:gd name="f36" fmla="*/ 19 f30 1"/>
                <a:gd name="f37" fmla="*/ 1 f29 1"/>
                <a:gd name="f38" fmla="*/ 42 f30 1"/>
                <a:gd name="f39" fmla="*/ 21 f29 1"/>
                <a:gd name="f40" fmla="*/ 16 f30 1"/>
                <a:gd name="f41" fmla="*/ 40 f29 1"/>
                <a:gd name="f42" fmla="+- f31 0 f1"/>
                <a:gd name="f43" fmla="*/ f34 1 42"/>
                <a:gd name="f44" fmla="*/ f35 1 40"/>
                <a:gd name="f45" fmla="*/ f36 1 42"/>
                <a:gd name="f46" fmla="*/ f37 1 40"/>
                <a:gd name="f47" fmla="*/ f38 1 42"/>
                <a:gd name="f48" fmla="*/ f39 1 40"/>
                <a:gd name="f49" fmla="*/ f40 1 42"/>
                <a:gd name="f50" fmla="*/ f41 1 40"/>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2" h="40">
                  <a:moveTo>
                    <a:pt x="f8" y="f9"/>
                  </a:moveTo>
                  <a:cubicBezTo>
                    <a:pt x="f10" y="f11"/>
                    <a:pt x="f12" y="f5"/>
                    <a:pt x="f13" y="f14"/>
                  </a:cubicBezTo>
                  <a:cubicBezTo>
                    <a:pt x="f15" y="f10"/>
                    <a:pt x="f6" y="f16"/>
                    <a:pt x="f6" y="f17"/>
                  </a:cubicBezTo>
                  <a:cubicBezTo>
                    <a:pt x="f6" y="f18"/>
                    <a:pt x="f19" y="f20"/>
                    <a:pt x="f21" y="f7"/>
                  </a:cubicBezTo>
                  <a:cubicBezTo>
                    <a:pt x="f5" y="f7"/>
                    <a:pt x="f8" y="f19"/>
                    <a:pt x="f8" y="f9"/>
                  </a:cubicBezTo>
                  <a:close/>
                </a:path>
              </a:pathLst>
            </a:custGeom>
            <a:solidFill>
              <a:srgbClr val="F2B45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56">
              <a:extLst>
                <a:ext uri="{FF2B5EF4-FFF2-40B4-BE49-F238E27FC236}">
                  <a16:creationId xmlns:a16="http://schemas.microsoft.com/office/drawing/2014/main" id="{075EAE84-F5C3-EAAF-E745-6B9F30BB3D3A}"/>
                </a:ext>
              </a:extLst>
            </p:cNvPr>
            <p:cNvSpPr/>
            <p:nvPr/>
          </p:nvSpPr>
          <p:spPr>
            <a:xfrm>
              <a:off x="6326559" y="2523350"/>
              <a:ext cx="115891" cy="111127"/>
            </a:xfrm>
            <a:custGeom>
              <a:avLst/>
              <a:gdLst>
                <a:gd name="f0" fmla="val 10800000"/>
                <a:gd name="f1" fmla="val 5400000"/>
                <a:gd name="f2" fmla="val 180"/>
                <a:gd name="f3" fmla="val w"/>
                <a:gd name="f4" fmla="val h"/>
                <a:gd name="f5" fmla="val 0"/>
                <a:gd name="f6" fmla="val 51"/>
                <a:gd name="f7" fmla="val 49"/>
                <a:gd name="f8" fmla="val 8"/>
                <a:gd name="f9" fmla="val 23"/>
                <a:gd name="f10" fmla="val 12"/>
                <a:gd name="f11" fmla="val 17"/>
                <a:gd name="f12" fmla="val 20"/>
                <a:gd name="f13" fmla="val 2"/>
                <a:gd name="f14" fmla="val 34"/>
                <a:gd name="f15" fmla="val 3"/>
                <a:gd name="f16" fmla="val 4"/>
                <a:gd name="f17" fmla="val 50"/>
                <a:gd name="f18" fmla="val 38"/>
                <a:gd name="f19" fmla="val 40"/>
                <a:gd name="f20" fmla="val 46"/>
                <a:gd name="f21" fmla="val 22"/>
                <a:gd name="f22" fmla="val 47"/>
                <a:gd name="f23" fmla="val 1"/>
                <a:gd name="f24" fmla="val 11"/>
                <a:gd name="f25" fmla="val 33"/>
                <a:gd name="f26" fmla="+- 0 0 -90"/>
                <a:gd name="f27" fmla="*/ f3 1 51"/>
                <a:gd name="f28" fmla="*/ f4 1 49"/>
                <a:gd name="f29" fmla="val f5"/>
                <a:gd name="f30" fmla="val f6"/>
                <a:gd name="f31" fmla="val f7"/>
                <a:gd name="f32" fmla="*/ f26 f0 1"/>
                <a:gd name="f33" fmla="+- f31 0 f29"/>
                <a:gd name="f34" fmla="+- f30 0 f29"/>
                <a:gd name="f35" fmla="*/ f32 1 f2"/>
                <a:gd name="f36" fmla="*/ f34 1 51"/>
                <a:gd name="f37" fmla="*/ f33 1 49"/>
                <a:gd name="f38" fmla="*/ 8 f34 1"/>
                <a:gd name="f39" fmla="*/ 23 f33 1"/>
                <a:gd name="f40" fmla="*/ 20 f34 1"/>
                <a:gd name="f41" fmla="*/ 2 f33 1"/>
                <a:gd name="f42" fmla="*/ 50 f34 1"/>
                <a:gd name="f43" fmla="*/ 22 f34 1"/>
                <a:gd name="f44" fmla="*/ 47 f33 1"/>
                <a:gd name="f45" fmla="+- f35 0 f1"/>
                <a:gd name="f46" fmla="*/ f38 1 51"/>
                <a:gd name="f47" fmla="*/ f39 1 49"/>
                <a:gd name="f48" fmla="*/ f40 1 51"/>
                <a:gd name="f49" fmla="*/ f41 1 49"/>
                <a:gd name="f50" fmla="*/ f42 1 51"/>
                <a:gd name="f51" fmla="*/ f43 1 51"/>
                <a:gd name="f52" fmla="*/ f44 1 49"/>
                <a:gd name="f53" fmla="*/ 0 1 f36"/>
                <a:gd name="f54" fmla="*/ f30 1 f36"/>
                <a:gd name="f55" fmla="*/ 0 1 f37"/>
                <a:gd name="f56" fmla="*/ f31 1 f37"/>
                <a:gd name="f57" fmla="*/ f46 1 f36"/>
                <a:gd name="f58" fmla="*/ f47 1 f37"/>
                <a:gd name="f59" fmla="*/ f48 1 f36"/>
                <a:gd name="f60" fmla="*/ f49 1 f37"/>
                <a:gd name="f61" fmla="*/ f50 1 f36"/>
                <a:gd name="f62" fmla="*/ f51 1 f36"/>
                <a:gd name="f63" fmla="*/ f52 1 f37"/>
                <a:gd name="f64" fmla="*/ f53 f27 1"/>
                <a:gd name="f65" fmla="*/ f54 f27 1"/>
                <a:gd name="f66" fmla="*/ f56 f28 1"/>
                <a:gd name="f67" fmla="*/ f55 f28 1"/>
                <a:gd name="f68" fmla="*/ f57 f27 1"/>
                <a:gd name="f69" fmla="*/ f58 f28 1"/>
                <a:gd name="f70" fmla="*/ f59 f27 1"/>
                <a:gd name="f71" fmla="*/ f60 f28 1"/>
                <a:gd name="f72" fmla="*/ f61 f27 1"/>
                <a:gd name="f73" fmla="*/ f62 f27 1"/>
                <a:gd name="f74" fmla="*/ f63 f28 1"/>
              </a:gdLst>
              <a:ahLst/>
              <a:cxnLst>
                <a:cxn ang="3cd4">
                  <a:pos x="hc" y="t"/>
                </a:cxn>
                <a:cxn ang="0">
                  <a:pos x="r" y="vc"/>
                </a:cxn>
                <a:cxn ang="cd4">
                  <a:pos x="hc" y="b"/>
                </a:cxn>
                <a:cxn ang="cd2">
                  <a:pos x="l" y="vc"/>
                </a:cxn>
                <a:cxn ang="f45">
                  <a:pos x="f68" y="f69"/>
                </a:cxn>
                <a:cxn ang="f45">
                  <a:pos x="f70" y="f71"/>
                </a:cxn>
                <a:cxn ang="f45">
                  <a:pos x="f72" y="f69"/>
                </a:cxn>
                <a:cxn ang="f45">
                  <a:pos x="f73" y="f74"/>
                </a:cxn>
                <a:cxn ang="f45">
                  <a:pos x="f68" y="f69"/>
                </a:cxn>
              </a:cxnLst>
              <a:rect l="f64" t="f67" r="f65" b="f66"/>
              <a:pathLst>
                <a:path w="51" h="49">
                  <a:moveTo>
                    <a:pt x="f8" y="f9"/>
                  </a:moveTo>
                  <a:cubicBezTo>
                    <a:pt x="f10" y="f11"/>
                    <a:pt x="f5" y="f5"/>
                    <a:pt x="f12" y="f13"/>
                  </a:cubicBezTo>
                  <a:cubicBezTo>
                    <a:pt x="f14" y="f15"/>
                    <a:pt x="f7" y="f16"/>
                    <a:pt x="f17" y="f9"/>
                  </a:cubicBezTo>
                  <a:cubicBezTo>
                    <a:pt x="f6" y="f18"/>
                    <a:pt x="f19" y="f20"/>
                    <a:pt x="f21" y="f22"/>
                  </a:cubicBezTo>
                  <a:cubicBezTo>
                    <a:pt x="f23" y="f7"/>
                    <a:pt x="f24" y="f25"/>
                    <a:pt x="f8" y="f9"/>
                  </a:cubicBezTo>
                  <a:close/>
                </a:path>
              </a:pathLst>
            </a:custGeom>
            <a:solidFill>
              <a:srgbClr val="3C667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57">
              <a:extLst>
                <a:ext uri="{FF2B5EF4-FFF2-40B4-BE49-F238E27FC236}">
                  <a16:creationId xmlns:a16="http://schemas.microsoft.com/office/drawing/2014/main" id="{F8CB2588-6E0C-D0A6-8806-12D8B8A2AD19}"/>
                </a:ext>
              </a:extLst>
            </p:cNvPr>
            <p:cNvSpPr/>
            <p:nvPr/>
          </p:nvSpPr>
          <p:spPr>
            <a:xfrm>
              <a:off x="6331323" y="2410641"/>
              <a:ext cx="98426" cy="95253"/>
            </a:xfrm>
            <a:custGeom>
              <a:avLst/>
              <a:gdLst>
                <a:gd name="f0" fmla="val 10800000"/>
                <a:gd name="f1" fmla="val 5400000"/>
                <a:gd name="f2" fmla="val 180"/>
                <a:gd name="f3" fmla="val w"/>
                <a:gd name="f4" fmla="val h"/>
                <a:gd name="f5" fmla="val 0"/>
                <a:gd name="f6" fmla="val 44"/>
                <a:gd name="f7" fmla="val 42"/>
                <a:gd name="f8" fmla="val 7"/>
                <a:gd name="f9" fmla="val 22"/>
                <a:gd name="f10" fmla="val 5"/>
                <a:gd name="f11" fmla="val 9"/>
                <a:gd name="f12" fmla="val 21"/>
                <a:gd name="f13" fmla="val 2"/>
                <a:gd name="f14" fmla="val 33"/>
                <a:gd name="f15" fmla="val 3"/>
                <a:gd name="f16" fmla="val 20"/>
                <a:gd name="f17" fmla="val 37"/>
                <a:gd name="f18" fmla="val 31"/>
                <a:gd name="f19" fmla="val 39"/>
                <a:gd name="f20" fmla="val 18"/>
                <a:gd name="f21" fmla="val 40"/>
                <a:gd name="f22" fmla="val 27"/>
                <a:gd name="f23" fmla="+- 0 0 -90"/>
                <a:gd name="f24" fmla="*/ f3 1 44"/>
                <a:gd name="f25" fmla="*/ f4 1 42"/>
                <a:gd name="f26" fmla="val f5"/>
                <a:gd name="f27" fmla="val f6"/>
                <a:gd name="f28" fmla="val f7"/>
                <a:gd name="f29" fmla="*/ f23 f0 1"/>
                <a:gd name="f30" fmla="+- f28 0 f26"/>
                <a:gd name="f31" fmla="+- f27 0 f26"/>
                <a:gd name="f32" fmla="*/ f29 1 f2"/>
                <a:gd name="f33" fmla="*/ f31 1 44"/>
                <a:gd name="f34" fmla="*/ f30 1 42"/>
                <a:gd name="f35" fmla="*/ 7 f31 1"/>
                <a:gd name="f36" fmla="*/ 22 f30 1"/>
                <a:gd name="f37" fmla="*/ 21 f31 1"/>
                <a:gd name="f38" fmla="*/ 2 f30 1"/>
                <a:gd name="f39" fmla="*/ 44 f31 1"/>
                <a:gd name="f40" fmla="*/ 20 f30 1"/>
                <a:gd name="f41" fmla="*/ 18 f31 1"/>
                <a:gd name="f42" fmla="*/ 40 f30 1"/>
                <a:gd name="f43" fmla="+- f32 0 f1"/>
                <a:gd name="f44" fmla="*/ f35 1 44"/>
                <a:gd name="f45" fmla="*/ f36 1 42"/>
                <a:gd name="f46" fmla="*/ f37 1 44"/>
                <a:gd name="f47" fmla="*/ f38 1 42"/>
                <a:gd name="f48" fmla="*/ f39 1 44"/>
                <a:gd name="f49" fmla="*/ f40 1 42"/>
                <a:gd name="f50" fmla="*/ f41 1 44"/>
                <a:gd name="f51" fmla="*/ f42 1 42"/>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44" h="42">
                  <a:moveTo>
                    <a:pt x="f8" y="f9"/>
                  </a:moveTo>
                  <a:cubicBezTo>
                    <a:pt x="f10" y="f11"/>
                    <a:pt x="f10" y="f5"/>
                    <a:pt x="f12" y="f13"/>
                  </a:cubicBezTo>
                  <a:cubicBezTo>
                    <a:pt x="f14" y="f15"/>
                    <a:pt x="f6" y="f10"/>
                    <a:pt x="f6" y="f16"/>
                  </a:cubicBezTo>
                  <a:cubicBezTo>
                    <a:pt x="f6" y="f17"/>
                    <a:pt x="f18" y="f19"/>
                    <a:pt x="f20" y="f21"/>
                  </a:cubicBezTo>
                  <a:cubicBezTo>
                    <a:pt x="f5" y="f7"/>
                    <a:pt x="f11" y="f22"/>
                    <a:pt x="f8" y="f9"/>
                  </a:cubicBezTo>
                  <a:close/>
                </a:path>
              </a:pathLst>
            </a:custGeom>
            <a:solidFill>
              <a:srgbClr val="40656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2" name="Freeform 58">
              <a:extLst>
                <a:ext uri="{FF2B5EF4-FFF2-40B4-BE49-F238E27FC236}">
                  <a16:creationId xmlns:a16="http://schemas.microsoft.com/office/drawing/2014/main" id="{FCCC9A2F-68C8-79A2-0B86-3F54AAFD2BE5}"/>
                </a:ext>
              </a:extLst>
            </p:cNvPr>
            <p:cNvSpPr/>
            <p:nvPr/>
          </p:nvSpPr>
          <p:spPr>
            <a:xfrm>
              <a:off x="5086724" y="3150409"/>
              <a:ext cx="117472" cy="109535"/>
            </a:xfrm>
            <a:custGeom>
              <a:avLst/>
              <a:gdLst>
                <a:gd name="f0" fmla="val 10800000"/>
                <a:gd name="f1" fmla="val 5400000"/>
                <a:gd name="f2" fmla="val 180"/>
                <a:gd name="f3" fmla="val w"/>
                <a:gd name="f4" fmla="val h"/>
                <a:gd name="f5" fmla="val 0"/>
                <a:gd name="f6" fmla="val 52"/>
                <a:gd name="f7" fmla="val 48"/>
                <a:gd name="f8" fmla="val 7"/>
                <a:gd name="f9" fmla="val 26"/>
                <a:gd name="f10" fmla="val 6"/>
                <a:gd name="f11" fmla="val 12"/>
                <a:gd name="f12" fmla="val 5"/>
                <a:gd name="f13" fmla="val 23"/>
                <a:gd name="f14" fmla="val 2"/>
                <a:gd name="f15" fmla="val 40"/>
                <a:gd name="f16" fmla="val 3"/>
                <a:gd name="f17" fmla="val 11"/>
                <a:gd name="f18" fmla="val 50"/>
                <a:gd name="f19" fmla="val 49"/>
                <a:gd name="f20" fmla="val 45"/>
                <a:gd name="f21" fmla="val 34"/>
                <a:gd name="f22" fmla="val 47"/>
                <a:gd name="f23" fmla="val 20"/>
                <a:gd name="f24" fmla="val 8"/>
                <a:gd name="f25" fmla="val 33"/>
                <a:gd name="f26" fmla="+- 0 0 -90"/>
                <a:gd name="f27" fmla="*/ f3 1 52"/>
                <a:gd name="f28" fmla="*/ f4 1 48"/>
                <a:gd name="f29" fmla="val f5"/>
                <a:gd name="f30" fmla="val f6"/>
                <a:gd name="f31" fmla="val f7"/>
                <a:gd name="f32" fmla="*/ f26 f0 1"/>
                <a:gd name="f33" fmla="+- f31 0 f29"/>
                <a:gd name="f34" fmla="+- f30 0 f29"/>
                <a:gd name="f35" fmla="*/ f32 1 f2"/>
                <a:gd name="f36" fmla="*/ f34 1 52"/>
                <a:gd name="f37" fmla="*/ f33 1 48"/>
                <a:gd name="f38" fmla="*/ 7 f34 1"/>
                <a:gd name="f39" fmla="*/ 26 f33 1"/>
                <a:gd name="f40" fmla="*/ 23 f34 1"/>
                <a:gd name="f41" fmla="*/ 2 f33 1"/>
                <a:gd name="f42" fmla="*/ 50 f34 1"/>
                <a:gd name="f43" fmla="*/ 20 f34 1"/>
                <a:gd name="f44" fmla="*/ 47 f33 1"/>
                <a:gd name="f45" fmla="+- f35 0 f1"/>
                <a:gd name="f46" fmla="*/ f38 1 52"/>
                <a:gd name="f47" fmla="*/ f39 1 48"/>
                <a:gd name="f48" fmla="*/ f40 1 52"/>
                <a:gd name="f49" fmla="*/ f41 1 48"/>
                <a:gd name="f50" fmla="*/ f42 1 52"/>
                <a:gd name="f51" fmla="*/ f43 1 52"/>
                <a:gd name="f52" fmla="*/ f44 1 48"/>
                <a:gd name="f53" fmla="*/ 0 1 f36"/>
                <a:gd name="f54" fmla="*/ f30 1 f36"/>
                <a:gd name="f55" fmla="*/ 0 1 f37"/>
                <a:gd name="f56" fmla="*/ f31 1 f37"/>
                <a:gd name="f57" fmla="*/ f46 1 f36"/>
                <a:gd name="f58" fmla="*/ f47 1 f37"/>
                <a:gd name="f59" fmla="*/ f48 1 f36"/>
                <a:gd name="f60" fmla="*/ f49 1 f37"/>
                <a:gd name="f61" fmla="*/ f50 1 f36"/>
                <a:gd name="f62" fmla="*/ f51 1 f36"/>
                <a:gd name="f63" fmla="*/ f52 1 f37"/>
                <a:gd name="f64" fmla="*/ f53 f27 1"/>
                <a:gd name="f65" fmla="*/ f54 f27 1"/>
                <a:gd name="f66" fmla="*/ f56 f28 1"/>
                <a:gd name="f67" fmla="*/ f55 f28 1"/>
                <a:gd name="f68" fmla="*/ f57 f27 1"/>
                <a:gd name="f69" fmla="*/ f58 f28 1"/>
                <a:gd name="f70" fmla="*/ f59 f27 1"/>
                <a:gd name="f71" fmla="*/ f60 f28 1"/>
                <a:gd name="f72" fmla="*/ f61 f27 1"/>
                <a:gd name="f73" fmla="*/ f62 f27 1"/>
                <a:gd name="f74" fmla="*/ f63 f28 1"/>
              </a:gdLst>
              <a:ahLst/>
              <a:cxnLst>
                <a:cxn ang="3cd4">
                  <a:pos x="hc" y="t"/>
                </a:cxn>
                <a:cxn ang="0">
                  <a:pos x="r" y="vc"/>
                </a:cxn>
                <a:cxn ang="cd4">
                  <a:pos x="hc" y="b"/>
                </a:cxn>
                <a:cxn ang="cd2">
                  <a:pos x="l" y="vc"/>
                </a:cxn>
                <a:cxn ang="f45">
                  <a:pos x="f68" y="f69"/>
                </a:cxn>
                <a:cxn ang="f45">
                  <a:pos x="f70" y="f71"/>
                </a:cxn>
                <a:cxn ang="f45">
                  <a:pos x="f72" y="f69"/>
                </a:cxn>
                <a:cxn ang="f45">
                  <a:pos x="f73" y="f74"/>
                </a:cxn>
                <a:cxn ang="f45">
                  <a:pos x="f68" y="f69"/>
                </a:cxn>
              </a:cxnLst>
              <a:rect l="f64" t="f67" r="f65" b="f66"/>
              <a:pathLst>
                <a:path w="52" h="48">
                  <a:moveTo>
                    <a:pt x="f8" y="f9"/>
                  </a:moveTo>
                  <a:cubicBezTo>
                    <a:pt x="f10" y="f11"/>
                    <a:pt x="f12" y="f5"/>
                    <a:pt x="f13" y="f14"/>
                  </a:cubicBezTo>
                  <a:cubicBezTo>
                    <a:pt x="f15" y="f16"/>
                    <a:pt x="f6" y="f17"/>
                    <a:pt x="f18" y="f9"/>
                  </a:cubicBezTo>
                  <a:cubicBezTo>
                    <a:pt x="f19" y="f20"/>
                    <a:pt x="f21" y="f22"/>
                    <a:pt x="f23" y="f22"/>
                  </a:cubicBezTo>
                  <a:cubicBezTo>
                    <a:pt x="f5" y="f7"/>
                    <a:pt x="f24" y="f25"/>
                    <a:pt x="f8" y="f9"/>
                  </a:cubicBezTo>
                  <a:close/>
                </a:path>
              </a:pathLst>
            </a:custGeom>
            <a:solidFill>
              <a:srgbClr val="93C04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3" name="Freeform 59">
              <a:extLst>
                <a:ext uri="{FF2B5EF4-FFF2-40B4-BE49-F238E27FC236}">
                  <a16:creationId xmlns:a16="http://schemas.microsoft.com/office/drawing/2014/main" id="{90B63790-528C-378B-8788-69A1CC091787}"/>
                </a:ext>
              </a:extLst>
            </p:cNvPr>
            <p:cNvSpPr/>
            <p:nvPr/>
          </p:nvSpPr>
          <p:spPr>
            <a:xfrm>
              <a:off x="5093070" y="3029763"/>
              <a:ext cx="98426" cy="100007"/>
            </a:xfrm>
            <a:custGeom>
              <a:avLst/>
              <a:gdLst>
                <a:gd name="f0" fmla="val 10800000"/>
                <a:gd name="f1" fmla="val 5400000"/>
                <a:gd name="f2" fmla="val 180"/>
                <a:gd name="f3" fmla="val w"/>
                <a:gd name="f4" fmla="val h"/>
                <a:gd name="f5" fmla="val 0"/>
                <a:gd name="f6" fmla="val 43"/>
                <a:gd name="f7" fmla="val 44"/>
                <a:gd name="f8" fmla="val 3"/>
                <a:gd name="f9" fmla="val 22"/>
                <a:gd name="f10" fmla="val 4"/>
                <a:gd name="f11" fmla="val 13"/>
                <a:gd name="f12" fmla="val 16"/>
                <a:gd name="f13" fmla="val 1"/>
                <a:gd name="f14" fmla="val 29"/>
                <a:gd name="f15" fmla="val 2"/>
                <a:gd name="f16" fmla="val 21"/>
                <a:gd name="f17" fmla="val 38"/>
                <a:gd name="f18" fmla="val 30"/>
                <a:gd name="f19" fmla="val 41"/>
                <a:gd name="f20" fmla="val 17"/>
                <a:gd name="f21" fmla="val 32"/>
                <a:gd name="f22" fmla="+- 0 0 -90"/>
                <a:gd name="f23" fmla="*/ f3 1 43"/>
                <a:gd name="f24" fmla="*/ f4 1 44"/>
                <a:gd name="f25" fmla="val f5"/>
                <a:gd name="f26" fmla="val f6"/>
                <a:gd name="f27" fmla="val f7"/>
                <a:gd name="f28" fmla="*/ f22 f0 1"/>
                <a:gd name="f29" fmla="+- f27 0 f25"/>
                <a:gd name="f30" fmla="+- f26 0 f25"/>
                <a:gd name="f31" fmla="*/ f28 1 f2"/>
                <a:gd name="f32" fmla="*/ f30 1 43"/>
                <a:gd name="f33" fmla="*/ f29 1 44"/>
                <a:gd name="f34" fmla="*/ 3 f30 1"/>
                <a:gd name="f35" fmla="*/ 22 f29 1"/>
                <a:gd name="f36" fmla="*/ 16 f30 1"/>
                <a:gd name="f37" fmla="*/ 1 f29 1"/>
                <a:gd name="f38" fmla="*/ 43 f30 1"/>
                <a:gd name="f39" fmla="*/ 21 f29 1"/>
                <a:gd name="f40" fmla="*/ 17 f30 1"/>
                <a:gd name="f41" fmla="*/ 43 f29 1"/>
                <a:gd name="f42" fmla="+- f31 0 f1"/>
                <a:gd name="f43" fmla="*/ f34 1 43"/>
                <a:gd name="f44" fmla="*/ f35 1 44"/>
                <a:gd name="f45" fmla="*/ f36 1 43"/>
                <a:gd name="f46" fmla="*/ f37 1 44"/>
                <a:gd name="f47" fmla="*/ f38 1 43"/>
                <a:gd name="f48" fmla="*/ f39 1 44"/>
                <a:gd name="f49" fmla="*/ f40 1 43"/>
                <a:gd name="f50" fmla="*/ f41 1 44"/>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3" h="44">
                  <a:moveTo>
                    <a:pt x="f8" y="f9"/>
                  </a:moveTo>
                  <a:cubicBezTo>
                    <a:pt x="f10" y="f11"/>
                    <a:pt x="f5" y="f5"/>
                    <a:pt x="f12" y="f13"/>
                  </a:cubicBezTo>
                  <a:cubicBezTo>
                    <a:pt x="f14" y="f15"/>
                    <a:pt x="f6" y="f10"/>
                    <a:pt x="f6" y="f16"/>
                  </a:cubicBezTo>
                  <a:cubicBezTo>
                    <a:pt x="f6" y="f17"/>
                    <a:pt x="f18" y="f19"/>
                    <a:pt x="f20" y="f6"/>
                  </a:cubicBezTo>
                  <a:cubicBezTo>
                    <a:pt x="f5" y="f7"/>
                    <a:pt x="f10" y="f21"/>
                    <a:pt x="f8" y="f9"/>
                  </a:cubicBezTo>
                  <a:close/>
                </a:path>
              </a:pathLst>
            </a:custGeom>
            <a:solidFill>
              <a:srgbClr val="95C15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4" name="Freeform 60">
              <a:extLst>
                <a:ext uri="{FF2B5EF4-FFF2-40B4-BE49-F238E27FC236}">
                  <a16:creationId xmlns:a16="http://schemas.microsoft.com/office/drawing/2014/main" id="{CB903EB3-E321-475F-F178-726FD978EF8D}"/>
                </a:ext>
              </a:extLst>
            </p:cNvPr>
            <p:cNvSpPr/>
            <p:nvPr/>
          </p:nvSpPr>
          <p:spPr>
            <a:xfrm>
              <a:off x="6855192" y="1915338"/>
              <a:ext cx="109535" cy="103190"/>
            </a:xfrm>
            <a:custGeom>
              <a:avLst/>
              <a:gdLst>
                <a:gd name="f0" fmla="val 10800000"/>
                <a:gd name="f1" fmla="val 5400000"/>
                <a:gd name="f2" fmla="val 180"/>
                <a:gd name="f3" fmla="val w"/>
                <a:gd name="f4" fmla="val h"/>
                <a:gd name="f5" fmla="val 0"/>
                <a:gd name="f6" fmla="val 48"/>
                <a:gd name="f7" fmla="val 46"/>
                <a:gd name="f8" fmla="val 7"/>
                <a:gd name="f9" fmla="val 22"/>
                <a:gd name="f10" fmla="val 9"/>
                <a:gd name="f11" fmla="val 13"/>
                <a:gd name="f12" fmla="val 2"/>
                <a:gd name="f13" fmla="val 20"/>
                <a:gd name="f14" fmla="val 1"/>
                <a:gd name="f15" fmla="val 34"/>
                <a:gd name="f16" fmla="val 47"/>
                <a:gd name="f17" fmla="val 6"/>
                <a:gd name="f18" fmla="val 23"/>
                <a:gd name="f19" fmla="val 40"/>
                <a:gd name="f20" fmla="val 35"/>
                <a:gd name="f21" fmla="val 44"/>
                <a:gd name="f22" fmla="val 21"/>
                <a:gd name="f23" fmla="val 45"/>
                <a:gd name="f24" fmla="val 10"/>
                <a:gd name="f25" fmla="val 30"/>
                <a:gd name="f26" fmla="+- 0 0 -90"/>
                <a:gd name="f27" fmla="*/ f3 1 48"/>
                <a:gd name="f28" fmla="*/ f4 1 46"/>
                <a:gd name="f29" fmla="val f5"/>
                <a:gd name="f30" fmla="val f6"/>
                <a:gd name="f31" fmla="val f7"/>
                <a:gd name="f32" fmla="*/ f26 f0 1"/>
                <a:gd name="f33" fmla="+- f31 0 f29"/>
                <a:gd name="f34" fmla="+- f30 0 f29"/>
                <a:gd name="f35" fmla="*/ f32 1 f2"/>
                <a:gd name="f36" fmla="*/ f34 1 48"/>
                <a:gd name="f37" fmla="*/ f33 1 46"/>
                <a:gd name="f38" fmla="*/ 7 f34 1"/>
                <a:gd name="f39" fmla="*/ 22 f33 1"/>
                <a:gd name="f40" fmla="*/ 20 f34 1"/>
                <a:gd name="f41" fmla="*/ 1 f33 1"/>
                <a:gd name="f42" fmla="*/ 48 f34 1"/>
                <a:gd name="f43" fmla="*/ 23 f33 1"/>
                <a:gd name="f44" fmla="*/ 21 f34 1"/>
                <a:gd name="f45" fmla="*/ 45 f33 1"/>
                <a:gd name="f46" fmla="+- f35 0 f1"/>
                <a:gd name="f47" fmla="*/ f38 1 48"/>
                <a:gd name="f48" fmla="*/ f39 1 46"/>
                <a:gd name="f49" fmla="*/ f40 1 48"/>
                <a:gd name="f50" fmla="*/ f41 1 46"/>
                <a:gd name="f51" fmla="*/ f42 1 48"/>
                <a:gd name="f52" fmla="*/ f43 1 46"/>
                <a:gd name="f53" fmla="*/ f44 1 48"/>
                <a:gd name="f54" fmla="*/ f45 1 46"/>
                <a:gd name="f55" fmla="*/ 0 1 f36"/>
                <a:gd name="f56" fmla="*/ f30 1 f36"/>
                <a:gd name="f57" fmla="*/ 0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4"/>
                </a:cxn>
                <a:cxn ang="f46">
                  <a:pos x="f75" y="f76"/>
                </a:cxn>
                <a:cxn ang="f46">
                  <a:pos x="f77" y="f78"/>
                </a:cxn>
                <a:cxn ang="f46">
                  <a:pos x="f71" y="f72"/>
                </a:cxn>
              </a:cxnLst>
              <a:rect l="f67" t="f70" r="f68" b="f69"/>
              <a:pathLst>
                <a:path w="48" h="46">
                  <a:moveTo>
                    <a:pt x="f8" y="f9"/>
                  </a:moveTo>
                  <a:cubicBezTo>
                    <a:pt x="f10" y="f11"/>
                    <a:pt x="f12" y="f5"/>
                    <a:pt x="f13" y="f14"/>
                  </a:cubicBezTo>
                  <a:cubicBezTo>
                    <a:pt x="f15" y="f12"/>
                    <a:pt x="f16" y="f17"/>
                    <a:pt x="f6" y="f18"/>
                  </a:cubicBezTo>
                  <a:cubicBezTo>
                    <a:pt x="f6" y="f19"/>
                    <a:pt x="f20" y="f21"/>
                    <a:pt x="f22" y="f23"/>
                  </a:cubicBezTo>
                  <a:cubicBezTo>
                    <a:pt x="f5" y="f7"/>
                    <a:pt x="f24" y="f25"/>
                    <a:pt x="f8" y="f9"/>
                  </a:cubicBezTo>
                  <a:close/>
                </a:path>
              </a:pathLst>
            </a:custGeom>
            <a:solidFill>
              <a:srgbClr val="896EA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61">
              <a:extLst>
                <a:ext uri="{FF2B5EF4-FFF2-40B4-BE49-F238E27FC236}">
                  <a16:creationId xmlns:a16="http://schemas.microsoft.com/office/drawing/2014/main" id="{8B628F24-8AD9-FDB1-9D33-5AFB64C90DCE}"/>
                </a:ext>
              </a:extLst>
            </p:cNvPr>
            <p:cNvSpPr/>
            <p:nvPr/>
          </p:nvSpPr>
          <p:spPr>
            <a:xfrm>
              <a:off x="6864720" y="1804211"/>
              <a:ext cx="90489" cy="90489"/>
            </a:xfrm>
            <a:custGeom>
              <a:avLst/>
              <a:gdLst>
                <a:gd name="f0" fmla="val 10800000"/>
                <a:gd name="f1" fmla="val 5400000"/>
                <a:gd name="f2" fmla="val 180"/>
                <a:gd name="f3" fmla="val w"/>
                <a:gd name="f4" fmla="val h"/>
                <a:gd name="f5" fmla="val 0"/>
                <a:gd name="f6" fmla="val 40"/>
                <a:gd name="f7" fmla="val 3"/>
                <a:gd name="f8" fmla="val 24"/>
                <a:gd name="f9" fmla="val 4"/>
                <a:gd name="f10" fmla="val 12"/>
                <a:gd name="f11" fmla="val 17"/>
                <a:gd name="f12" fmla="val 2"/>
                <a:gd name="f13" fmla="val 29"/>
                <a:gd name="f14" fmla="val 6"/>
                <a:gd name="f15" fmla="val 20"/>
                <a:gd name="f16" fmla="val 34"/>
                <a:gd name="f17" fmla="val 38"/>
                <a:gd name="f18" fmla="val 39"/>
                <a:gd name="f19" fmla="val 31"/>
                <a:gd name="f20" fmla="+- 0 0 -90"/>
                <a:gd name="f21" fmla="*/ f3 1 40"/>
                <a:gd name="f22" fmla="*/ f4 1 40"/>
                <a:gd name="f23" fmla="val f5"/>
                <a:gd name="f24" fmla="val f6"/>
                <a:gd name="f25" fmla="*/ f20 f0 1"/>
                <a:gd name="f26" fmla="+- f24 0 f23"/>
                <a:gd name="f27" fmla="*/ f25 1 f2"/>
                <a:gd name="f28" fmla="*/ f26 1 40"/>
                <a:gd name="f29" fmla="*/ 3 f26 1"/>
                <a:gd name="f30" fmla="*/ 24 f26 1"/>
                <a:gd name="f31" fmla="*/ 17 f26 1"/>
                <a:gd name="f32" fmla="*/ 2 f26 1"/>
                <a:gd name="f33" fmla="*/ 40 f26 1"/>
                <a:gd name="f34" fmla="*/ 20 f26 1"/>
                <a:gd name="f35" fmla="*/ 39 f26 1"/>
                <a:gd name="f36" fmla="+- f27 0 f1"/>
                <a:gd name="f37" fmla="*/ f29 1 40"/>
                <a:gd name="f38" fmla="*/ f30 1 40"/>
                <a:gd name="f39" fmla="*/ f31 1 40"/>
                <a:gd name="f40" fmla="*/ f32 1 40"/>
                <a:gd name="f41" fmla="*/ f33 1 40"/>
                <a:gd name="f42" fmla="*/ f34 1 40"/>
                <a:gd name="f43" fmla="*/ f35 1 40"/>
                <a:gd name="f44" fmla="*/ 0 1 f28"/>
                <a:gd name="f45" fmla="*/ f24 1 f28"/>
                <a:gd name="f46" fmla="*/ f37 1 f28"/>
                <a:gd name="f47" fmla="*/ f38 1 f28"/>
                <a:gd name="f48" fmla="*/ f39 1 f28"/>
                <a:gd name="f49" fmla="*/ f40 1 f28"/>
                <a:gd name="f50" fmla="*/ f41 1 f28"/>
                <a:gd name="f51" fmla="*/ f42 1 f28"/>
                <a:gd name="f52" fmla="*/ f43 1 f28"/>
                <a:gd name="f53" fmla="*/ f44 f21 1"/>
                <a:gd name="f54" fmla="*/ f45 f21 1"/>
                <a:gd name="f55" fmla="*/ f45 f22 1"/>
                <a:gd name="f56" fmla="*/ f44 f22 1"/>
                <a:gd name="f57" fmla="*/ f46 f21 1"/>
                <a:gd name="f58" fmla="*/ f47 f22 1"/>
                <a:gd name="f59" fmla="*/ f48 f21 1"/>
                <a:gd name="f60" fmla="*/ f49 f22 1"/>
                <a:gd name="f61" fmla="*/ f50 f21 1"/>
                <a:gd name="f62" fmla="*/ f51 f22 1"/>
                <a:gd name="f63" fmla="*/ f52 f22 1"/>
              </a:gdLst>
              <a:ahLst/>
              <a:cxnLst>
                <a:cxn ang="3cd4">
                  <a:pos x="hc" y="t"/>
                </a:cxn>
                <a:cxn ang="0">
                  <a:pos x="r" y="vc"/>
                </a:cxn>
                <a:cxn ang="cd4">
                  <a:pos x="hc" y="b"/>
                </a:cxn>
                <a:cxn ang="cd2">
                  <a:pos x="l" y="vc"/>
                </a:cxn>
                <a:cxn ang="f36">
                  <a:pos x="f57" y="f58"/>
                </a:cxn>
                <a:cxn ang="f36">
                  <a:pos x="f59" y="f60"/>
                </a:cxn>
                <a:cxn ang="f36">
                  <a:pos x="f61" y="f62"/>
                </a:cxn>
                <a:cxn ang="f36">
                  <a:pos x="f59" y="f63"/>
                </a:cxn>
                <a:cxn ang="f36">
                  <a:pos x="f57" y="f58"/>
                </a:cxn>
              </a:cxnLst>
              <a:rect l="f53" t="f56" r="f54" b="f55"/>
              <a:pathLst>
                <a:path w="40" h="40">
                  <a:moveTo>
                    <a:pt x="f7" y="f8"/>
                  </a:moveTo>
                  <a:cubicBezTo>
                    <a:pt x="f9" y="f10"/>
                    <a:pt x="f5" y="f5"/>
                    <a:pt x="f11" y="f12"/>
                  </a:cubicBezTo>
                  <a:cubicBezTo>
                    <a:pt x="f13" y="f7"/>
                    <a:pt x="f6" y="f14"/>
                    <a:pt x="f6" y="f15"/>
                  </a:cubicBezTo>
                  <a:cubicBezTo>
                    <a:pt x="f6" y="f16"/>
                    <a:pt x="f13" y="f17"/>
                    <a:pt x="f11" y="f18"/>
                  </a:cubicBezTo>
                  <a:cubicBezTo>
                    <a:pt x="f12" y="f6"/>
                    <a:pt x="f7" y="f19"/>
                    <a:pt x="f7" y="f8"/>
                  </a:cubicBezTo>
                  <a:close/>
                </a:path>
              </a:pathLst>
            </a:custGeom>
            <a:solidFill>
              <a:srgbClr val="8772A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6" name="Freeform 62">
              <a:extLst>
                <a:ext uri="{FF2B5EF4-FFF2-40B4-BE49-F238E27FC236}">
                  <a16:creationId xmlns:a16="http://schemas.microsoft.com/office/drawing/2014/main" id="{AF2F49AE-B144-85DD-813A-141D6106AEC8}"/>
                </a:ext>
              </a:extLst>
            </p:cNvPr>
            <p:cNvSpPr/>
            <p:nvPr/>
          </p:nvSpPr>
          <p:spPr>
            <a:xfrm>
              <a:off x="4623169" y="3877485"/>
              <a:ext cx="117472" cy="107954"/>
            </a:xfrm>
            <a:custGeom>
              <a:avLst/>
              <a:gdLst>
                <a:gd name="f0" fmla="val 10800000"/>
                <a:gd name="f1" fmla="val 5400000"/>
                <a:gd name="f2" fmla="val 180"/>
                <a:gd name="f3" fmla="val w"/>
                <a:gd name="f4" fmla="val h"/>
                <a:gd name="f5" fmla="val 0"/>
                <a:gd name="f6" fmla="val 52"/>
                <a:gd name="f7" fmla="val 48"/>
                <a:gd name="f8" fmla="val 7"/>
                <a:gd name="f9" fmla="val 23"/>
                <a:gd name="f10" fmla="val 10"/>
                <a:gd name="f11" fmla="val 15"/>
                <a:gd name="f12" fmla="val 1"/>
                <a:gd name="f13" fmla="val 21"/>
                <a:gd name="f14" fmla="val 41"/>
                <a:gd name="f15" fmla="val 3"/>
                <a:gd name="f16" fmla="val 51"/>
                <a:gd name="f17" fmla="val 25"/>
                <a:gd name="f18" fmla="val 50"/>
                <a:gd name="f19" fmla="val 44"/>
                <a:gd name="f20" fmla="val 36"/>
                <a:gd name="f21" fmla="val 46"/>
                <a:gd name="f22" fmla="val 47"/>
                <a:gd name="f23" fmla="val 11"/>
                <a:gd name="f24" fmla="val 32"/>
                <a:gd name="f25" fmla="+- 0 0 -90"/>
                <a:gd name="f26" fmla="*/ f3 1 52"/>
                <a:gd name="f27" fmla="*/ f4 1 48"/>
                <a:gd name="f28" fmla="val f5"/>
                <a:gd name="f29" fmla="val f6"/>
                <a:gd name="f30" fmla="val f7"/>
                <a:gd name="f31" fmla="*/ f25 f0 1"/>
                <a:gd name="f32" fmla="+- f30 0 f28"/>
                <a:gd name="f33" fmla="+- f29 0 f28"/>
                <a:gd name="f34" fmla="*/ f31 1 f2"/>
                <a:gd name="f35" fmla="*/ f33 1 52"/>
                <a:gd name="f36" fmla="*/ f32 1 48"/>
                <a:gd name="f37" fmla="*/ 7 f33 1"/>
                <a:gd name="f38" fmla="*/ 23 f32 1"/>
                <a:gd name="f39" fmla="*/ 21 f33 1"/>
                <a:gd name="f40" fmla="*/ 1 f32 1"/>
                <a:gd name="f41" fmla="*/ 51 f33 1"/>
                <a:gd name="f42" fmla="*/ 25 f32 1"/>
                <a:gd name="f43" fmla="*/ 47 f32 1"/>
                <a:gd name="f44" fmla="+- f34 0 f1"/>
                <a:gd name="f45" fmla="*/ f37 1 52"/>
                <a:gd name="f46" fmla="*/ f38 1 48"/>
                <a:gd name="f47" fmla="*/ f39 1 52"/>
                <a:gd name="f48" fmla="*/ f40 1 48"/>
                <a:gd name="f49" fmla="*/ f41 1 52"/>
                <a:gd name="f50" fmla="*/ f42 1 48"/>
                <a:gd name="f51" fmla="*/ f43 1 48"/>
                <a:gd name="f52" fmla="*/ 0 1 f35"/>
                <a:gd name="f53" fmla="*/ f29 1 f35"/>
                <a:gd name="f54" fmla="*/ 0 1 f36"/>
                <a:gd name="f55" fmla="*/ f30 1 f36"/>
                <a:gd name="f56" fmla="*/ f45 1 f35"/>
                <a:gd name="f57" fmla="*/ f46 1 f36"/>
                <a:gd name="f58" fmla="*/ f47 1 f35"/>
                <a:gd name="f59" fmla="*/ f48 1 f36"/>
                <a:gd name="f60" fmla="*/ f49 1 f35"/>
                <a:gd name="f61" fmla="*/ f50 1 f36"/>
                <a:gd name="f62" fmla="*/ f51 1 f36"/>
                <a:gd name="f63" fmla="*/ f52 f26 1"/>
                <a:gd name="f64" fmla="*/ f53 f26 1"/>
                <a:gd name="f65" fmla="*/ f55 f27 1"/>
                <a:gd name="f66" fmla="*/ f54 f27 1"/>
                <a:gd name="f67" fmla="*/ f56 f26 1"/>
                <a:gd name="f68" fmla="*/ f57 f27 1"/>
                <a:gd name="f69" fmla="*/ f58 f26 1"/>
                <a:gd name="f70" fmla="*/ f59 f27 1"/>
                <a:gd name="f71" fmla="*/ f60 f26 1"/>
                <a:gd name="f72" fmla="*/ f61 f27 1"/>
                <a:gd name="f73" fmla="*/ f62 f27 1"/>
              </a:gdLst>
              <a:ahLst/>
              <a:cxnLst>
                <a:cxn ang="3cd4">
                  <a:pos x="hc" y="t"/>
                </a:cxn>
                <a:cxn ang="0">
                  <a:pos x="r" y="vc"/>
                </a:cxn>
                <a:cxn ang="cd4">
                  <a:pos x="hc" y="b"/>
                </a:cxn>
                <a:cxn ang="cd2">
                  <a:pos x="l" y="vc"/>
                </a:cxn>
                <a:cxn ang="f44">
                  <a:pos x="f67" y="f68"/>
                </a:cxn>
                <a:cxn ang="f44">
                  <a:pos x="f69" y="f70"/>
                </a:cxn>
                <a:cxn ang="f44">
                  <a:pos x="f71" y="f72"/>
                </a:cxn>
                <a:cxn ang="f44">
                  <a:pos x="f69" y="f73"/>
                </a:cxn>
                <a:cxn ang="f44">
                  <a:pos x="f67" y="f68"/>
                </a:cxn>
              </a:cxnLst>
              <a:rect l="f63" t="f66" r="f64" b="f65"/>
              <a:pathLst>
                <a:path w="52" h="48">
                  <a:moveTo>
                    <a:pt x="f8" y="f9"/>
                  </a:moveTo>
                  <a:cubicBezTo>
                    <a:pt x="f10" y="f11"/>
                    <a:pt x="f12" y="f5"/>
                    <a:pt x="f13" y="f12"/>
                  </a:cubicBezTo>
                  <a:cubicBezTo>
                    <a:pt x="f14" y="f15"/>
                    <a:pt x="f6" y="f10"/>
                    <a:pt x="f16" y="f17"/>
                  </a:cubicBezTo>
                  <a:cubicBezTo>
                    <a:pt x="f18" y="f19"/>
                    <a:pt x="f20" y="f21"/>
                    <a:pt x="f13" y="f22"/>
                  </a:cubicBezTo>
                  <a:cubicBezTo>
                    <a:pt x="f5" y="f7"/>
                    <a:pt x="f23" y="f24"/>
                    <a:pt x="f8" y="f9"/>
                  </a:cubicBezTo>
                  <a:close/>
                </a:path>
              </a:pathLst>
            </a:custGeom>
            <a:solidFill>
              <a:srgbClr val="53684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63">
              <a:extLst>
                <a:ext uri="{FF2B5EF4-FFF2-40B4-BE49-F238E27FC236}">
                  <a16:creationId xmlns:a16="http://schemas.microsoft.com/office/drawing/2014/main" id="{A0AE874C-49EC-89AD-E063-3BE854A8F859}"/>
                </a:ext>
              </a:extLst>
            </p:cNvPr>
            <p:cNvSpPr/>
            <p:nvPr/>
          </p:nvSpPr>
          <p:spPr>
            <a:xfrm>
              <a:off x="4629524" y="3760012"/>
              <a:ext cx="100017" cy="98426"/>
            </a:xfrm>
            <a:custGeom>
              <a:avLst/>
              <a:gdLst>
                <a:gd name="f0" fmla="val 10800000"/>
                <a:gd name="f1" fmla="val 5400000"/>
                <a:gd name="f2" fmla="val 180"/>
                <a:gd name="f3" fmla="val w"/>
                <a:gd name="f4" fmla="val h"/>
                <a:gd name="f5" fmla="val 0"/>
                <a:gd name="f6" fmla="val 44"/>
                <a:gd name="f7" fmla="val 5"/>
                <a:gd name="f8" fmla="val 22"/>
                <a:gd name="f9" fmla="val 12"/>
                <a:gd name="f10" fmla="val 2"/>
                <a:gd name="f11" fmla="val 19"/>
                <a:gd name="f12" fmla="val 31"/>
                <a:gd name="f13" fmla="val 3"/>
                <a:gd name="f14" fmla="val 4"/>
                <a:gd name="f15" fmla="val 21"/>
                <a:gd name="f16" fmla="val 38"/>
                <a:gd name="f17" fmla="val 40"/>
                <a:gd name="f18" fmla="val 18"/>
                <a:gd name="f19" fmla="val 42"/>
                <a:gd name="f20" fmla="val 6"/>
                <a:gd name="f21" fmla="+- 0 0 -90"/>
                <a:gd name="f22" fmla="*/ f3 1 44"/>
                <a:gd name="f23" fmla="*/ f4 1 44"/>
                <a:gd name="f24" fmla="val f5"/>
                <a:gd name="f25" fmla="val f6"/>
                <a:gd name="f26" fmla="*/ f21 f0 1"/>
                <a:gd name="f27" fmla="+- f25 0 f24"/>
                <a:gd name="f28" fmla="*/ f26 1 f2"/>
                <a:gd name="f29" fmla="*/ f27 1 44"/>
                <a:gd name="f30" fmla="*/ 5 f27 1"/>
                <a:gd name="f31" fmla="*/ 22 f27 1"/>
                <a:gd name="f32" fmla="*/ 19 f27 1"/>
                <a:gd name="f33" fmla="*/ 2 f27 1"/>
                <a:gd name="f34" fmla="*/ 44 f27 1"/>
                <a:gd name="f35" fmla="*/ 21 f27 1"/>
                <a:gd name="f36" fmla="*/ 18 f27 1"/>
                <a:gd name="f37" fmla="*/ 42 f27 1"/>
                <a:gd name="f38" fmla="+- f28 0 f1"/>
                <a:gd name="f39" fmla="*/ f30 1 44"/>
                <a:gd name="f40" fmla="*/ f31 1 44"/>
                <a:gd name="f41" fmla="*/ f32 1 44"/>
                <a:gd name="f42" fmla="*/ f33 1 44"/>
                <a:gd name="f43" fmla="*/ f34 1 44"/>
                <a:gd name="f44" fmla="*/ f35 1 44"/>
                <a:gd name="f45" fmla="*/ f36 1 44"/>
                <a:gd name="f46" fmla="*/ f37 1 44"/>
                <a:gd name="f47" fmla="*/ 0 1 f29"/>
                <a:gd name="f48" fmla="*/ f25 1 f29"/>
                <a:gd name="f49" fmla="*/ f39 1 f29"/>
                <a:gd name="f50" fmla="*/ f40 1 f29"/>
                <a:gd name="f51" fmla="*/ f41 1 f29"/>
                <a:gd name="f52" fmla="*/ f42 1 f29"/>
                <a:gd name="f53" fmla="*/ f43 1 f29"/>
                <a:gd name="f54" fmla="*/ f44 1 f29"/>
                <a:gd name="f55" fmla="*/ f45 1 f29"/>
                <a:gd name="f56" fmla="*/ f46 1 f29"/>
                <a:gd name="f57" fmla="*/ f47 f22 1"/>
                <a:gd name="f58" fmla="*/ f48 f22 1"/>
                <a:gd name="f59" fmla="*/ f48 f23 1"/>
                <a:gd name="f60" fmla="*/ f47 f23 1"/>
                <a:gd name="f61" fmla="*/ f49 f22 1"/>
                <a:gd name="f62" fmla="*/ f50 f23 1"/>
                <a:gd name="f63" fmla="*/ f51 f22 1"/>
                <a:gd name="f64" fmla="*/ f52 f23 1"/>
                <a:gd name="f65" fmla="*/ f53 f22 1"/>
                <a:gd name="f66" fmla="*/ f54 f23 1"/>
                <a:gd name="f67" fmla="*/ f55 f22 1"/>
                <a:gd name="f68" fmla="*/ f56 f23 1"/>
              </a:gdLst>
              <a:ahLst/>
              <a:cxnLst>
                <a:cxn ang="3cd4">
                  <a:pos x="hc" y="t"/>
                </a:cxn>
                <a:cxn ang="0">
                  <a:pos x="r" y="vc"/>
                </a:cxn>
                <a:cxn ang="cd4">
                  <a:pos x="hc" y="b"/>
                </a:cxn>
                <a:cxn ang="cd2">
                  <a:pos x="l" y="vc"/>
                </a:cxn>
                <a:cxn ang="f38">
                  <a:pos x="f61" y="f62"/>
                </a:cxn>
                <a:cxn ang="f38">
                  <a:pos x="f63" y="f64"/>
                </a:cxn>
                <a:cxn ang="f38">
                  <a:pos x="f65" y="f66"/>
                </a:cxn>
                <a:cxn ang="f38">
                  <a:pos x="f67" y="f68"/>
                </a:cxn>
                <a:cxn ang="f38">
                  <a:pos x="f61" y="f62"/>
                </a:cxn>
              </a:cxnLst>
              <a:rect l="f57" t="f60" r="f58" b="f59"/>
              <a:pathLst>
                <a:path w="44" h="44">
                  <a:moveTo>
                    <a:pt x="f7" y="f8"/>
                  </a:moveTo>
                  <a:cubicBezTo>
                    <a:pt x="f7" y="f9"/>
                    <a:pt x="f10" y="f5"/>
                    <a:pt x="f11" y="f10"/>
                  </a:cubicBezTo>
                  <a:cubicBezTo>
                    <a:pt x="f12" y="f13"/>
                    <a:pt x="f6" y="f14"/>
                    <a:pt x="f6" y="f15"/>
                  </a:cubicBezTo>
                  <a:cubicBezTo>
                    <a:pt x="f6" y="f16"/>
                    <a:pt x="f12" y="f17"/>
                    <a:pt x="f18" y="f19"/>
                  </a:cubicBezTo>
                  <a:cubicBezTo>
                    <a:pt x="f5" y="f6"/>
                    <a:pt x="f20" y="f12"/>
                    <a:pt x="f7" y="f8"/>
                  </a:cubicBezTo>
                  <a:close/>
                </a:path>
              </a:pathLst>
            </a:custGeom>
            <a:solidFill>
              <a:srgbClr val="586C4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64">
              <a:extLst>
                <a:ext uri="{FF2B5EF4-FFF2-40B4-BE49-F238E27FC236}">
                  <a16:creationId xmlns:a16="http://schemas.microsoft.com/office/drawing/2014/main" id="{C7EA708C-A9D2-BF35-5FCF-4B0B4C9B48C4}"/>
                </a:ext>
              </a:extLst>
            </p:cNvPr>
            <p:cNvSpPr/>
            <p:nvPr/>
          </p:nvSpPr>
          <p:spPr>
            <a:xfrm>
              <a:off x="6043982" y="3139299"/>
              <a:ext cx="107954" cy="127001"/>
            </a:xfrm>
            <a:custGeom>
              <a:avLst/>
              <a:gdLst>
                <a:gd name="f0" fmla="val 10800000"/>
                <a:gd name="f1" fmla="val 5400000"/>
                <a:gd name="f2" fmla="val 180"/>
                <a:gd name="f3" fmla="val w"/>
                <a:gd name="f4" fmla="val h"/>
                <a:gd name="f5" fmla="val 0"/>
                <a:gd name="f6" fmla="val 48"/>
                <a:gd name="f7" fmla="val 56"/>
                <a:gd name="f8" fmla="val 25"/>
                <a:gd name="f9" fmla="val 1"/>
                <a:gd name="f10" fmla="val 13"/>
                <a:gd name="f11" fmla="val 7"/>
                <a:gd name="f12" fmla="val 2"/>
                <a:gd name="f13" fmla="val 22"/>
                <a:gd name="f14" fmla="val 37"/>
                <a:gd name="f15" fmla="val 47"/>
                <a:gd name="f16" fmla="val 9"/>
                <a:gd name="f17" fmla="val 42"/>
                <a:gd name="f18" fmla="val 39"/>
                <a:gd name="f19" fmla="val 54"/>
                <a:gd name="f20" fmla="val 55"/>
                <a:gd name="f21" fmla="+- 0 0 -90"/>
                <a:gd name="f22" fmla="*/ f3 1 48"/>
                <a:gd name="f23" fmla="*/ f4 1 56"/>
                <a:gd name="f24" fmla="val f5"/>
                <a:gd name="f25" fmla="val f6"/>
                <a:gd name="f26" fmla="val f7"/>
                <a:gd name="f27" fmla="*/ f21 f0 1"/>
                <a:gd name="f28" fmla="+- f26 0 f24"/>
                <a:gd name="f29" fmla="+- f25 0 f24"/>
                <a:gd name="f30" fmla="*/ f27 1 f2"/>
                <a:gd name="f31" fmla="*/ f29 1 48"/>
                <a:gd name="f32" fmla="*/ f28 1 56"/>
                <a:gd name="f33" fmla="*/ 0 f29 1"/>
                <a:gd name="f34" fmla="*/ 25 f28 1"/>
                <a:gd name="f35" fmla="*/ 22 f29 1"/>
                <a:gd name="f36" fmla="*/ 1 f28 1"/>
                <a:gd name="f37" fmla="*/ 47 f29 1"/>
                <a:gd name="f38" fmla="*/ 25 f29 1"/>
                <a:gd name="f39" fmla="*/ 55 f28 1"/>
                <a:gd name="f40" fmla="+- f30 0 f1"/>
                <a:gd name="f41" fmla="*/ f33 1 48"/>
                <a:gd name="f42" fmla="*/ f34 1 56"/>
                <a:gd name="f43" fmla="*/ f35 1 48"/>
                <a:gd name="f44" fmla="*/ f36 1 56"/>
                <a:gd name="f45" fmla="*/ f37 1 48"/>
                <a:gd name="f46" fmla="*/ f38 1 48"/>
                <a:gd name="f47" fmla="*/ f39 1 56"/>
                <a:gd name="f48" fmla="*/ 0 1 f31"/>
                <a:gd name="f49" fmla="*/ f25 1 f31"/>
                <a:gd name="f50" fmla="*/ 0 1 f32"/>
                <a:gd name="f51" fmla="*/ f26 1 f32"/>
                <a:gd name="f52" fmla="*/ f41 1 f31"/>
                <a:gd name="f53" fmla="*/ f42 1 f32"/>
                <a:gd name="f54" fmla="*/ f43 1 f31"/>
                <a:gd name="f55" fmla="*/ f44 1 f32"/>
                <a:gd name="f56" fmla="*/ f45 1 f31"/>
                <a:gd name="f57" fmla="*/ f46 1 f31"/>
                <a:gd name="f58" fmla="*/ f47 1 f32"/>
                <a:gd name="f59" fmla="*/ f48 f22 1"/>
                <a:gd name="f60" fmla="*/ f49 f22 1"/>
                <a:gd name="f61" fmla="*/ f51 f23 1"/>
                <a:gd name="f62" fmla="*/ f50 f23 1"/>
                <a:gd name="f63" fmla="*/ f52 f22 1"/>
                <a:gd name="f64" fmla="*/ f53 f23 1"/>
                <a:gd name="f65" fmla="*/ f54 f22 1"/>
                <a:gd name="f66" fmla="*/ f55 f23 1"/>
                <a:gd name="f67" fmla="*/ f56 f22 1"/>
                <a:gd name="f68" fmla="*/ f57 f22 1"/>
                <a:gd name="f69" fmla="*/ f58 f23 1"/>
              </a:gdLst>
              <a:ahLst/>
              <a:cxnLst>
                <a:cxn ang="3cd4">
                  <a:pos x="hc" y="t"/>
                </a:cxn>
                <a:cxn ang="0">
                  <a:pos x="r" y="vc"/>
                </a:cxn>
                <a:cxn ang="cd4">
                  <a:pos x="hc" y="b"/>
                </a:cxn>
                <a:cxn ang="cd2">
                  <a:pos x="l" y="vc"/>
                </a:cxn>
                <a:cxn ang="f40">
                  <a:pos x="f63" y="f64"/>
                </a:cxn>
                <a:cxn ang="f40">
                  <a:pos x="f65" y="f66"/>
                </a:cxn>
                <a:cxn ang="f40">
                  <a:pos x="f67" y="f64"/>
                </a:cxn>
                <a:cxn ang="f40">
                  <a:pos x="f68" y="f69"/>
                </a:cxn>
                <a:cxn ang="f40">
                  <a:pos x="f63" y="f64"/>
                </a:cxn>
              </a:cxnLst>
              <a:rect l="f59" t="f62" r="f60" b="f61"/>
              <a:pathLst>
                <a:path w="48" h="56">
                  <a:moveTo>
                    <a:pt x="f5" y="f8"/>
                  </a:moveTo>
                  <a:cubicBezTo>
                    <a:pt x="f9" y="f10"/>
                    <a:pt x="f11" y="f12"/>
                    <a:pt x="f13" y="f9"/>
                  </a:cubicBezTo>
                  <a:cubicBezTo>
                    <a:pt x="f14" y="f5"/>
                    <a:pt x="f15" y="f16"/>
                    <a:pt x="f15" y="f8"/>
                  </a:cubicBezTo>
                  <a:cubicBezTo>
                    <a:pt x="f6" y="f17"/>
                    <a:pt x="f18" y="f19"/>
                    <a:pt x="f8" y="f20"/>
                  </a:cubicBezTo>
                  <a:cubicBezTo>
                    <a:pt x="f10" y="f7"/>
                    <a:pt x="f5" y="f17"/>
                    <a:pt x="f5" y="f8"/>
                  </a:cubicBezTo>
                  <a:close/>
                </a:path>
              </a:pathLst>
            </a:custGeom>
            <a:solidFill>
              <a:srgbClr val="C59D7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9" name="Freeform 65">
              <a:extLst>
                <a:ext uri="{FF2B5EF4-FFF2-40B4-BE49-F238E27FC236}">
                  <a16:creationId xmlns:a16="http://schemas.microsoft.com/office/drawing/2014/main" id="{5C18F2B7-C9BC-B1DC-1BB6-828FA8E41A50}"/>
                </a:ext>
              </a:extLst>
            </p:cNvPr>
            <p:cNvSpPr/>
            <p:nvPr/>
          </p:nvSpPr>
          <p:spPr>
            <a:xfrm>
              <a:off x="5851894" y="3156764"/>
              <a:ext cx="114300" cy="109535"/>
            </a:xfrm>
            <a:custGeom>
              <a:avLst/>
              <a:gdLst>
                <a:gd name="f0" fmla="val 10800000"/>
                <a:gd name="f1" fmla="val 5400000"/>
                <a:gd name="f2" fmla="val 180"/>
                <a:gd name="f3" fmla="val w"/>
                <a:gd name="f4" fmla="val h"/>
                <a:gd name="f5" fmla="val 0"/>
                <a:gd name="f6" fmla="val 51"/>
                <a:gd name="f7" fmla="val 48"/>
                <a:gd name="f8" fmla="val 7"/>
                <a:gd name="f9" fmla="val 23"/>
                <a:gd name="f10" fmla="val 10"/>
                <a:gd name="f11" fmla="val 14"/>
                <a:gd name="f12" fmla="val 1"/>
                <a:gd name="f13" fmla="val 20"/>
                <a:gd name="f14" fmla="val 39"/>
                <a:gd name="f15" fmla="val 9"/>
                <a:gd name="f16" fmla="val 24"/>
                <a:gd name="f17" fmla="val 47"/>
                <a:gd name="f18" fmla="val 32"/>
                <a:gd name="f19" fmla="+- 0 0 -90"/>
                <a:gd name="f20" fmla="*/ f3 1 51"/>
                <a:gd name="f21" fmla="*/ f4 1 48"/>
                <a:gd name="f22" fmla="val f5"/>
                <a:gd name="f23" fmla="val f6"/>
                <a:gd name="f24" fmla="val f7"/>
                <a:gd name="f25" fmla="*/ f19 f0 1"/>
                <a:gd name="f26" fmla="+- f24 0 f22"/>
                <a:gd name="f27" fmla="+- f23 0 f22"/>
                <a:gd name="f28" fmla="*/ f25 1 f2"/>
                <a:gd name="f29" fmla="*/ f27 1 51"/>
                <a:gd name="f30" fmla="*/ f26 1 48"/>
                <a:gd name="f31" fmla="*/ 7 f27 1"/>
                <a:gd name="f32" fmla="*/ 23 f26 1"/>
                <a:gd name="f33" fmla="*/ 20 f27 1"/>
                <a:gd name="f34" fmla="*/ 0 f26 1"/>
                <a:gd name="f35" fmla="*/ 51 f27 1"/>
                <a:gd name="f36" fmla="*/ 24 f26 1"/>
                <a:gd name="f37" fmla="*/ 47 f26 1"/>
                <a:gd name="f38" fmla="+- f28 0 f1"/>
                <a:gd name="f39" fmla="*/ f31 1 51"/>
                <a:gd name="f40" fmla="*/ f32 1 48"/>
                <a:gd name="f41" fmla="*/ f33 1 51"/>
                <a:gd name="f42" fmla="*/ f34 1 48"/>
                <a:gd name="f43" fmla="*/ f35 1 51"/>
                <a:gd name="f44" fmla="*/ f36 1 48"/>
                <a:gd name="f45" fmla="*/ f37 1 48"/>
                <a:gd name="f46" fmla="*/ 0 1 f29"/>
                <a:gd name="f47" fmla="*/ f23 1 f29"/>
                <a:gd name="f48" fmla="*/ 0 1 f30"/>
                <a:gd name="f49" fmla="*/ f24 1 f30"/>
                <a:gd name="f50" fmla="*/ f39 1 f29"/>
                <a:gd name="f51" fmla="*/ f40 1 f30"/>
                <a:gd name="f52" fmla="*/ f41 1 f29"/>
                <a:gd name="f53" fmla="*/ f42 1 f30"/>
                <a:gd name="f54" fmla="*/ f43 1 f29"/>
                <a:gd name="f55" fmla="*/ f44 1 f30"/>
                <a:gd name="f56" fmla="*/ f45 1 f30"/>
                <a:gd name="f57" fmla="*/ f46 f20 1"/>
                <a:gd name="f58" fmla="*/ f47 f20 1"/>
                <a:gd name="f59" fmla="*/ f49 f21 1"/>
                <a:gd name="f60" fmla="*/ f48 f21 1"/>
                <a:gd name="f61" fmla="*/ f50 f20 1"/>
                <a:gd name="f62" fmla="*/ f51 f21 1"/>
                <a:gd name="f63" fmla="*/ f52 f20 1"/>
                <a:gd name="f64" fmla="*/ f53 f21 1"/>
                <a:gd name="f65" fmla="*/ f54 f20 1"/>
                <a:gd name="f66" fmla="*/ f55 f21 1"/>
                <a:gd name="f67" fmla="*/ f56 f21 1"/>
              </a:gdLst>
              <a:ahLst/>
              <a:cxnLst>
                <a:cxn ang="3cd4">
                  <a:pos x="hc" y="t"/>
                </a:cxn>
                <a:cxn ang="0">
                  <a:pos x="r" y="vc"/>
                </a:cxn>
                <a:cxn ang="cd4">
                  <a:pos x="hc" y="b"/>
                </a:cxn>
                <a:cxn ang="cd2">
                  <a:pos x="l" y="vc"/>
                </a:cxn>
                <a:cxn ang="f38">
                  <a:pos x="f61" y="f62"/>
                </a:cxn>
                <a:cxn ang="f38">
                  <a:pos x="f63" y="f64"/>
                </a:cxn>
                <a:cxn ang="f38">
                  <a:pos x="f65" y="f66"/>
                </a:cxn>
                <a:cxn ang="f38">
                  <a:pos x="f63" y="f67"/>
                </a:cxn>
                <a:cxn ang="f38">
                  <a:pos x="f61" y="f62"/>
                </a:cxn>
              </a:cxnLst>
              <a:rect l="f57" t="f60" r="f58" b="f59"/>
              <a:pathLst>
                <a:path w="51" h="48">
                  <a:moveTo>
                    <a:pt x="f8" y="f9"/>
                  </a:moveTo>
                  <a:cubicBezTo>
                    <a:pt x="f10" y="f11"/>
                    <a:pt x="f12" y="f5"/>
                    <a:pt x="f13" y="f5"/>
                  </a:cubicBezTo>
                  <a:cubicBezTo>
                    <a:pt x="f14" y="f12"/>
                    <a:pt x="f6" y="f15"/>
                    <a:pt x="f6" y="f16"/>
                  </a:cubicBezTo>
                  <a:cubicBezTo>
                    <a:pt x="f6" y="f14"/>
                    <a:pt x="f14" y="f7"/>
                    <a:pt x="f13" y="f17"/>
                  </a:cubicBezTo>
                  <a:cubicBezTo>
                    <a:pt x="f5" y="f17"/>
                    <a:pt x="f10" y="f18"/>
                    <a:pt x="f8" y="f9"/>
                  </a:cubicBezTo>
                  <a:close/>
                </a:path>
              </a:pathLst>
            </a:custGeom>
            <a:solidFill>
              <a:srgbClr val="C29D7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66">
              <a:extLst>
                <a:ext uri="{FF2B5EF4-FFF2-40B4-BE49-F238E27FC236}">
                  <a16:creationId xmlns:a16="http://schemas.microsoft.com/office/drawing/2014/main" id="{9C72CC4D-9EAE-6FB0-CF2A-598E872F3204}"/>
                </a:ext>
              </a:extLst>
            </p:cNvPr>
            <p:cNvSpPr/>
            <p:nvPr/>
          </p:nvSpPr>
          <p:spPr>
            <a:xfrm>
              <a:off x="5859831" y="3034527"/>
              <a:ext cx="100017" cy="100007"/>
            </a:xfrm>
            <a:custGeom>
              <a:avLst/>
              <a:gdLst>
                <a:gd name="f0" fmla="val 10800000"/>
                <a:gd name="f1" fmla="val 5400000"/>
                <a:gd name="f2" fmla="val 180"/>
                <a:gd name="f3" fmla="val w"/>
                <a:gd name="f4" fmla="val h"/>
                <a:gd name="f5" fmla="val 0"/>
                <a:gd name="f6" fmla="val 44"/>
                <a:gd name="f7" fmla="val 18"/>
                <a:gd name="f8" fmla="val 3"/>
                <a:gd name="f9" fmla="val 30"/>
                <a:gd name="f10" fmla="val 43"/>
                <a:gd name="f11" fmla="val 6"/>
                <a:gd name="f12" fmla="val 21"/>
                <a:gd name="f13" fmla="val 37"/>
                <a:gd name="f14" fmla="val 32"/>
                <a:gd name="f15" fmla="val 41"/>
                <a:gd name="f16" fmla="val 42"/>
                <a:gd name="f17" fmla="val 31"/>
                <a:gd name="f18" fmla="val 22"/>
                <a:gd name="f19" fmla="val 12"/>
                <a:gd name="f20" fmla="+- 0 0 -90"/>
                <a:gd name="f21" fmla="*/ f3 1 44"/>
                <a:gd name="f22" fmla="*/ f4 1 44"/>
                <a:gd name="f23" fmla="val f5"/>
                <a:gd name="f24" fmla="val f6"/>
                <a:gd name="f25" fmla="*/ f20 f0 1"/>
                <a:gd name="f26" fmla="+- f24 0 f23"/>
                <a:gd name="f27" fmla="*/ f25 1 f2"/>
                <a:gd name="f28" fmla="*/ f26 1 44"/>
                <a:gd name="f29" fmla="*/ 18 f26 1"/>
                <a:gd name="f30" fmla="*/ 3 f26 1"/>
                <a:gd name="f31" fmla="*/ 43 f26 1"/>
                <a:gd name="f32" fmla="*/ 21 f26 1"/>
                <a:gd name="f33" fmla="*/ 42 f26 1"/>
                <a:gd name="f34" fmla="*/ 22 f26 1"/>
                <a:gd name="f35" fmla="+- f27 0 f1"/>
                <a:gd name="f36" fmla="*/ f29 1 44"/>
                <a:gd name="f37" fmla="*/ f30 1 44"/>
                <a:gd name="f38" fmla="*/ f31 1 44"/>
                <a:gd name="f39" fmla="*/ f32 1 44"/>
                <a:gd name="f40" fmla="*/ f33 1 44"/>
                <a:gd name="f41" fmla="*/ f34 1 44"/>
                <a:gd name="f42" fmla="*/ 0 1 f28"/>
                <a:gd name="f43" fmla="*/ f24 1 f28"/>
                <a:gd name="f44" fmla="*/ f36 1 f28"/>
                <a:gd name="f45" fmla="*/ f37 1 f28"/>
                <a:gd name="f46" fmla="*/ f38 1 f28"/>
                <a:gd name="f47" fmla="*/ f39 1 f28"/>
                <a:gd name="f48" fmla="*/ f40 1 f28"/>
                <a:gd name="f49" fmla="*/ f41 1 f28"/>
                <a:gd name="f50" fmla="*/ f42 f21 1"/>
                <a:gd name="f51" fmla="*/ f43 f21 1"/>
                <a:gd name="f52" fmla="*/ f43 f22 1"/>
                <a:gd name="f53" fmla="*/ f42 f22 1"/>
                <a:gd name="f54" fmla="*/ f44 f21 1"/>
                <a:gd name="f55" fmla="*/ f45 f22 1"/>
                <a:gd name="f56" fmla="*/ f46 f21 1"/>
                <a:gd name="f57" fmla="*/ f47 f22 1"/>
                <a:gd name="f58" fmla="*/ f48 f22 1"/>
                <a:gd name="f59" fmla="*/ f45 f21 1"/>
                <a:gd name="f60" fmla="*/ f49 f22 1"/>
              </a:gdLst>
              <a:ahLst/>
              <a:cxnLst>
                <a:cxn ang="3cd4">
                  <a:pos x="hc" y="t"/>
                </a:cxn>
                <a:cxn ang="0">
                  <a:pos x="r" y="vc"/>
                </a:cxn>
                <a:cxn ang="cd4">
                  <a:pos x="hc" y="b"/>
                </a:cxn>
                <a:cxn ang="cd2">
                  <a:pos x="l" y="vc"/>
                </a:cxn>
                <a:cxn ang="f35">
                  <a:pos x="f54" y="f55"/>
                </a:cxn>
                <a:cxn ang="f35">
                  <a:pos x="f56" y="f57"/>
                </a:cxn>
                <a:cxn ang="f35">
                  <a:pos x="f54" y="f58"/>
                </a:cxn>
                <a:cxn ang="f35">
                  <a:pos x="f59" y="f60"/>
                </a:cxn>
                <a:cxn ang="f35">
                  <a:pos x="f54" y="f55"/>
                </a:cxn>
              </a:cxnLst>
              <a:rect l="f50" t="f53" r="f51" b="f52"/>
              <a:pathLst>
                <a:path w="44" h="44">
                  <a:moveTo>
                    <a:pt x="f7" y="f8"/>
                  </a:moveTo>
                  <a:cubicBezTo>
                    <a:pt x="f9" y="f8"/>
                    <a:pt x="f10" y="f11"/>
                    <a:pt x="f10" y="f12"/>
                  </a:cubicBezTo>
                  <a:cubicBezTo>
                    <a:pt x="f6" y="f13"/>
                    <a:pt x="f14" y="f15"/>
                    <a:pt x="f7" y="f16"/>
                  </a:cubicBezTo>
                  <a:cubicBezTo>
                    <a:pt x="f5" y="f6"/>
                    <a:pt x="f8" y="f17"/>
                    <a:pt x="f8" y="f18"/>
                  </a:cubicBezTo>
                  <a:cubicBezTo>
                    <a:pt x="f8" y="f19"/>
                    <a:pt x="f5" y="f5"/>
                    <a:pt x="f7" y="f8"/>
                  </a:cubicBezTo>
                  <a:close/>
                </a:path>
              </a:pathLst>
            </a:custGeom>
            <a:solidFill>
              <a:srgbClr val="C19E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1" name="Freeform 67">
              <a:extLst>
                <a:ext uri="{FF2B5EF4-FFF2-40B4-BE49-F238E27FC236}">
                  <a16:creationId xmlns:a16="http://schemas.microsoft.com/office/drawing/2014/main" id="{04506DD7-2481-24FD-61D1-1ACC4FF7FB3D}"/>
                </a:ext>
              </a:extLst>
            </p:cNvPr>
            <p:cNvSpPr/>
            <p:nvPr/>
          </p:nvSpPr>
          <p:spPr>
            <a:xfrm>
              <a:off x="7547347" y="3212323"/>
              <a:ext cx="125409" cy="112708"/>
            </a:xfrm>
            <a:custGeom>
              <a:avLst/>
              <a:gdLst>
                <a:gd name="f0" fmla="val 10800000"/>
                <a:gd name="f1" fmla="val 5400000"/>
                <a:gd name="f2" fmla="val 180"/>
                <a:gd name="f3" fmla="val w"/>
                <a:gd name="f4" fmla="val h"/>
                <a:gd name="f5" fmla="val 0"/>
                <a:gd name="f6" fmla="val 55"/>
                <a:gd name="f7" fmla="val 50"/>
                <a:gd name="f8" fmla="val 26"/>
                <a:gd name="f9" fmla="val 43"/>
                <a:gd name="f10" fmla="val 23"/>
                <a:gd name="f11" fmla="val 41"/>
                <a:gd name="f12" fmla="val 8"/>
                <a:gd name="f13" fmla="val 13"/>
                <a:gd name="f14" fmla="val 35"/>
                <a:gd name="f15" fmla="val 16"/>
                <a:gd name="f16" fmla="val 30"/>
                <a:gd name="f17" fmla="val 47"/>
                <a:gd name="f18" fmla="val 54"/>
                <a:gd name="f19" fmla="val 9"/>
                <a:gd name="f20" fmla="val 22"/>
                <a:gd name="f21" fmla="val 39"/>
                <a:gd name="f22" fmla="val 45"/>
                <a:gd name="f23" fmla="val 46"/>
                <a:gd name="f24" fmla="+- 0 0 -90"/>
                <a:gd name="f25" fmla="*/ f3 1 55"/>
                <a:gd name="f26" fmla="*/ f4 1 50"/>
                <a:gd name="f27" fmla="val f5"/>
                <a:gd name="f28" fmla="val f6"/>
                <a:gd name="f29" fmla="val f7"/>
                <a:gd name="f30" fmla="*/ f24 f0 1"/>
                <a:gd name="f31" fmla="+- f29 0 f27"/>
                <a:gd name="f32" fmla="+- f28 0 f27"/>
                <a:gd name="f33" fmla="*/ f30 1 f2"/>
                <a:gd name="f34" fmla="*/ f32 1 55"/>
                <a:gd name="f35" fmla="*/ f31 1 50"/>
                <a:gd name="f36" fmla="*/ 26 f32 1"/>
                <a:gd name="f37" fmla="*/ 43 f31 1"/>
                <a:gd name="f38" fmla="*/ 13 f32 1"/>
                <a:gd name="f39" fmla="*/ 35 f31 1"/>
                <a:gd name="f40" fmla="*/ 30 f32 1"/>
                <a:gd name="f41" fmla="*/ 0 f31 1"/>
                <a:gd name="f42" fmla="*/ 55 f32 1"/>
                <a:gd name="f43" fmla="*/ 22 f31 1"/>
                <a:gd name="f44" fmla="+- f33 0 f1"/>
                <a:gd name="f45" fmla="*/ f36 1 55"/>
                <a:gd name="f46" fmla="*/ f37 1 50"/>
                <a:gd name="f47" fmla="*/ f38 1 55"/>
                <a:gd name="f48" fmla="*/ f39 1 50"/>
                <a:gd name="f49" fmla="*/ f40 1 55"/>
                <a:gd name="f50" fmla="*/ f41 1 50"/>
                <a:gd name="f51" fmla="*/ f42 1 55"/>
                <a:gd name="f52" fmla="*/ f43 1 50"/>
                <a:gd name="f53" fmla="*/ 0 1 f34"/>
                <a:gd name="f54" fmla="*/ f28 1 f34"/>
                <a:gd name="f55" fmla="*/ 0 1 f35"/>
                <a:gd name="f56" fmla="*/ f29 1 f35"/>
                <a:gd name="f57" fmla="*/ f45 1 f34"/>
                <a:gd name="f58" fmla="*/ f46 1 f35"/>
                <a:gd name="f59" fmla="*/ f47 1 f34"/>
                <a:gd name="f60" fmla="*/ f48 1 f35"/>
                <a:gd name="f61" fmla="*/ f49 1 f34"/>
                <a:gd name="f62" fmla="*/ f50 1 f35"/>
                <a:gd name="f63" fmla="*/ f51 1 f34"/>
                <a:gd name="f64" fmla="*/ f52 1 f35"/>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5 1"/>
                <a:gd name="f76" fmla="*/ f64 f26 1"/>
              </a:gdLst>
              <a:ahLst/>
              <a:cxnLst>
                <a:cxn ang="3cd4">
                  <a:pos x="hc" y="t"/>
                </a:cxn>
                <a:cxn ang="0">
                  <a:pos x="r" y="vc"/>
                </a:cxn>
                <a:cxn ang="cd4">
                  <a:pos x="hc" y="b"/>
                </a:cxn>
                <a:cxn ang="cd2">
                  <a:pos x="l" y="vc"/>
                </a:cxn>
                <a:cxn ang="f44">
                  <a:pos x="f69" y="f70"/>
                </a:cxn>
                <a:cxn ang="f44">
                  <a:pos x="f71" y="f72"/>
                </a:cxn>
                <a:cxn ang="f44">
                  <a:pos x="f73" y="f74"/>
                </a:cxn>
                <a:cxn ang="f44">
                  <a:pos x="f75" y="f76"/>
                </a:cxn>
                <a:cxn ang="f44">
                  <a:pos x="f69" y="f70"/>
                </a:cxn>
              </a:cxnLst>
              <a:rect l="f65" t="f68" r="f66" b="f67"/>
              <a:pathLst>
                <a:path w="55" h="50">
                  <a:moveTo>
                    <a:pt x="f8" y="f9"/>
                  </a:moveTo>
                  <a:cubicBezTo>
                    <a:pt x="f10" y="f11"/>
                    <a:pt x="f12" y="f7"/>
                    <a:pt x="f13" y="f14"/>
                  </a:cubicBezTo>
                  <a:cubicBezTo>
                    <a:pt x="f15" y="f10"/>
                    <a:pt x="f5" y="f5"/>
                    <a:pt x="f16" y="f5"/>
                  </a:cubicBezTo>
                  <a:cubicBezTo>
                    <a:pt x="f17" y="f5"/>
                    <a:pt x="f18" y="f19"/>
                    <a:pt x="f6" y="f20"/>
                  </a:cubicBezTo>
                  <a:cubicBezTo>
                    <a:pt x="f6" y="f21"/>
                    <a:pt x="f22" y="f23"/>
                    <a:pt x="f8" y="f9"/>
                  </a:cubicBezTo>
                  <a:close/>
                </a:path>
              </a:pathLst>
            </a:custGeom>
            <a:solidFill>
              <a:srgbClr val="F5D89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2" name="Freeform 68">
              <a:extLst>
                <a:ext uri="{FF2B5EF4-FFF2-40B4-BE49-F238E27FC236}">
                  <a16:creationId xmlns:a16="http://schemas.microsoft.com/office/drawing/2014/main" id="{17BB0F58-CDA0-ECC2-D026-DE726EBBBCC4}"/>
                </a:ext>
              </a:extLst>
            </p:cNvPr>
            <p:cNvSpPr/>
            <p:nvPr/>
          </p:nvSpPr>
          <p:spPr>
            <a:xfrm>
              <a:off x="7563221" y="3091677"/>
              <a:ext cx="104771" cy="95253"/>
            </a:xfrm>
            <a:custGeom>
              <a:avLst/>
              <a:gdLst>
                <a:gd name="f0" fmla="val 10800000"/>
                <a:gd name="f1" fmla="val 5400000"/>
                <a:gd name="f2" fmla="val 180"/>
                <a:gd name="f3" fmla="val w"/>
                <a:gd name="f4" fmla="val h"/>
                <a:gd name="f5" fmla="val 0"/>
                <a:gd name="f6" fmla="val 46"/>
                <a:gd name="f7" fmla="val 42"/>
                <a:gd name="f8" fmla="val 23"/>
                <a:gd name="f9" fmla="val 2"/>
                <a:gd name="f10" fmla="val 31"/>
                <a:gd name="f11" fmla="val 4"/>
                <a:gd name="f12" fmla="val 5"/>
                <a:gd name="f13" fmla="val 45"/>
                <a:gd name="f14" fmla="val 20"/>
                <a:gd name="f15" fmla="val 36"/>
                <a:gd name="f16" fmla="val 39"/>
                <a:gd name="f17" fmla="val 18"/>
                <a:gd name="f18" fmla="val 41"/>
                <a:gd name="f19" fmla="val 6"/>
                <a:gd name="f20" fmla="val 26"/>
                <a:gd name="f21" fmla="val 1"/>
                <a:gd name="f22" fmla="val 7"/>
                <a:gd name="f23" fmla="+- 0 0 -90"/>
                <a:gd name="f24" fmla="*/ f3 1 46"/>
                <a:gd name="f25" fmla="*/ f4 1 42"/>
                <a:gd name="f26" fmla="val f5"/>
                <a:gd name="f27" fmla="val f6"/>
                <a:gd name="f28" fmla="val f7"/>
                <a:gd name="f29" fmla="*/ f23 f0 1"/>
                <a:gd name="f30" fmla="+- f28 0 f26"/>
                <a:gd name="f31" fmla="+- f27 0 f26"/>
                <a:gd name="f32" fmla="*/ f29 1 f2"/>
                <a:gd name="f33" fmla="*/ f31 1 46"/>
                <a:gd name="f34" fmla="*/ f30 1 42"/>
                <a:gd name="f35" fmla="*/ 23 f31 1"/>
                <a:gd name="f36" fmla="*/ 2 f30 1"/>
                <a:gd name="f37" fmla="*/ 45 f31 1"/>
                <a:gd name="f38" fmla="*/ 20 f30 1"/>
                <a:gd name="f39" fmla="*/ 18 f31 1"/>
                <a:gd name="f40" fmla="*/ 41 f30 1"/>
                <a:gd name="f41" fmla="*/ 4 f31 1"/>
                <a:gd name="f42" fmla="*/ 18 f30 1"/>
                <a:gd name="f43" fmla="+- f32 0 f1"/>
                <a:gd name="f44" fmla="*/ f35 1 46"/>
                <a:gd name="f45" fmla="*/ f36 1 42"/>
                <a:gd name="f46" fmla="*/ f37 1 46"/>
                <a:gd name="f47" fmla="*/ f38 1 42"/>
                <a:gd name="f48" fmla="*/ f39 1 46"/>
                <a:gd name="f49" fmla="*/ f40 1 42"/>
                <a:gd name="f50" fmla="*/ f41 1 46"/>
                <a:gd name="f51" fmla="*/ f42 1 42"/>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46" h="42">
                  <a:moveTo>
                    <a:pt x="f8" y="f9"/>
                  </a:moveTo>
                  <a:cubicBezTo>
                    <a:pt x="f10" y="f11"/>
                    <a:pt x="f6" y="f12"/>
                    <a:pt x="f13" y="f14"/>
                  </a:cubicBezTo>
                  <a:cubicBezTo>
                    <a:pt x="f13" y="f15"/>
                    <a:pt x="f10" y="f16"/>
                    <a:pt x="f17" y="f18"/>
                  </a:cubicBezTo>
                  <a:cubicBezTo>
                    <a:pt x="f5" y="f7"/>
                    <a:pt x="f19" y="f20"/>
                    <a:pt x="f11" y="f17"/>
                  </a:cubicBezTo>
                  <a:cubicBezTo>
                    <a:pt x="f21" y="f22"/>
                    <a:pt x="f22" y="f5"/>
                    <a:pt x="f8" y="f9"/>
                  </a:cubicBezTo>
                  <a:close/>
                </a:path>
              </a:pathLst>
            </a:custGeom>
            <a:solidFill>
              <a:srgbClr val="F1DCA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3" name="Freeform 69">
              <a:extLst>
                <a:ext uri="{FF2B5EF4-FFF2-40B4-BE49-F238E27FC236}">
                  <a16:creationId xmlns:a16="http://schemas.microsoft.com/office/drawing/2014/main" id="{03163FB8-B4C6-F689-D94D-E21AA4DB34A4}"/>
                </a:ext>
              </a:extLst>
            </p:cNvPr>
            <p:cNvSpPr/>
            <p:nvPr/>
          </p:nvSpPr>
          <p:spPr>
            <a:xfrm>
              <a:off x="7775947" y="3091677"/>
              <a:ext cx="109535" cy="120645"/>
            </a:xfrm>
            <a:custGeom>
              <a:avLst/>
              <a:gdLst>
                <a:gd name="f0" fmla="val 10800000"/>
                <a:gd name="f1" fmla="val 5400000"/>
                <a:gd name="f2" fmla="val 180"/>
                <a:gd name="f3" fmla="val w"/>
                <a:gd name="f4" fmla="val h"/>
                <a:gd name="f5" fmla="val 0"/>
                <a:gd name="f6" fmla="val 48"/>
                <a:gd name="f7" fmla="val 53"/>
                <a:gd name="f8" fmla="val 33"/>
                <a:gd name="f9" fmla="val 47"/>
                <a:gd name="f10" fmla="val 43"/>
                <a:gd name="f11" fmla="val 40"/>
                <a:gd name="f12" fmla="val 52"/>
                <a:gd name="f13" fmla="val 26"/>
                <a:gd name="f14" fmla="val 10"/>
                <a:gd name="f15" fmla="val 1"/>
                <a:gd name="f16" fmla="val 44"/>
                <a:gd name="f17" fmla="val 27"/>
                <a:gd name="f18" fmla="val 12"/>
                <a:gd name="f19" fmla="val 7"/>
                <a:gd name="f20" fmla="val 2"/>
                <a:gd name="f21" fmla="val 23"/>
                <a:gd name="f22" fmla="val 38"/>
                <a:gd name="f23" fmla="+- 0 0 -90"/>
                <a:gd name="f24" fmla="*/ f3 1 48"/>
                <a:gd name="f25" fmla="*/ f4 1 53"/>
                <a:gd name="f26" fmla="val f5"/>
                <a:gd name="f27" fmla="val f6"/>
                <a:gd name="f28" fmla="val f7"/>
                <a:gd name="f29" fmla="*/ f23 f0 1"/>
                <a:gd name="f30" fmla="+- f28 0 f26"/>
                <a:gd name="f31" fmla="+- f27 0 f26"/>
                <a:gd name="f32" fmla="*/ f29 1 f2"/>
                <a:gd name="f33" fmla="*/ f31 1 48"/>
                <a:gd name="f34" fmla="*/ f30 1 53"/>
                <a:gd name="f35" fmla="*/ 48 f31 1"/>
                <a:gd name="f36" fmla="*/ 33 f30 1"/>
                <a:gd name="f37" fmla="*/ 26 f31 1"/>
                <a:gd name="f38" fmla="*/ 53 f30 1"/>
                <a:gd name="f39" fmla="*/ 0 f31 1"/>
                <a:gd name="f40" fmla="*/ 27 f30 1"/>
                <a:gd name="f41" fmla="*/ 23 f31 1"/>
                <a:gd name="f42" fmla="*/ 1 f30 1"/>
                <a:gd name="f43" fmla="+- f32 0 f1"/>
                <a:gd name="f44" fmla="*/ f35 1 48"/>
                <a:gd name="f45" fmla="*/ f36 1 53"/>
                <a:gd name="f46" fmla="*/ f37 1 48"/>
                <a:gd name="f47" fmla="*/ f38 1 53"/>
                <a:gd name="f48" fmla="*/ f39 1 48"/>
                <a:gd name="f49" fmla="*/ f40 1 53"/>
                <a:gd name="f50" fmla="*/ f41 1 48"/>
                <a:gd name="f51" fmla="*/ f42 1 53"/>
                <a:gd name="f52" fmla="*/ 0 1 f33"/>
                <a:gd name="f53" fmla="*/ f27 1 f33"/>
                <a:gd name="f54" fmla="*/ 0 1 f34"/>
                <a:gd name="f55" fmla="*/ f28 1 f34"/>
                <a:gd name="f56" fmla="*/ f44 1 f33"/>
                <a:gd name="f57" fmla="*/ f45 1 f34"/>
                <a:gd name="f58" fmla="*/ f46 1 f33"/>
                <a:gd name="f59" fmla="*/ f47 1 f34"/>
                <a:gd name="f60" fmla="*/ f48 1 f33"/>
                <a:gd name="f61" fmla="*/ f49 1 f34"/>
                <a:gd name="f62" fmla="*/ f50 1 f33"/>
                <a:gd name="f63" fmla="*/ f51 1 f34"/>
                <a:gd name="f64" fmla="*/ f52 f24 1"/>
                <a:gd name="f65" fmla="*/ f53 f24 1"/>
                <a:gd name="f66" fmla="*/ f55 f25 1"/>
                <a:gd name="f67" fmla="*/ f54 f25 1"/>
                <a:gd name="f68" fmla="*/ f56 f24 1"/>
                <a:gd name="f69" fmla="*/ f57 f25 1"/>
                <a:gd name="f70" fmla="*/ f58 f24 1"/>
                <a:gd name="f71" fmla="*/ f59 f25 1"/>
                <a:gd name="f72" fmla="*/ f60 f24 1"/>
                <a:gd name="f73" fmla="*/ f61 f25 1"/>
                <a:gd name="f74" fmla="*/ f62 f24 1"/>
                <a:gd name="f75" fmla="*/ f63 f25 1"/>
              </a:gdLst>
              <a:ahLst/>
              <a:cxnLst>
                <a:cxn ang="3cd4">
                  <a:pos x="hc" y="t"/>
                </a:cxn>
                <a:cxn ang="0">
                  <a:pos x="r" y="vc"/>
                </a:cxn>
                <a:cxn ang="cd4">
                  <a:pos x="hc" y="b"/>
                </a:cxn>
                <a:cxn ang="cd2">
                  <a:pos x="l" y="vc"/>
                </a:cxn>
                <a:cxn ang="f43">
                  <a:pos x="f68" y="f69"/>
                </a:cxn>
                <a:cxn ang="f43">
                  <a:pos x="f70" y="f71"/>
                </a:cxn>
                <a:cxn ang="f43">
                  <a:pos x="f72" y="f73"/>
                </a:cxn>
                <a:cxn ang="f43">
                  <a:pos x="f74" y="f75"/>
                </a:cxn>
                <a:cxn ang="f43">
                  <a:pos x="f68" y="f69"/>
                </a:cxn>
              </a:cxnLst>
              <a:rect l="f64" t="f67" r="f65" b="f66"/>
              <a:pathLst>
                <a:path w="48" h="53">
                  <a:moveTo>
                    <a:pt x="f6" y="f8"/>
                  </a:moveTo>
                  <a:cubicBezTo>
                    <a:pt x="f9" y="f10"/>
                    <a:pt x="f11" y="f12"/>
                    <a:pt x="f13" y="f7"/>
                  </a:cubicBezTo>
                  <a:cubicBezTo>
                    <a:pt x="f14" y="f7"/>
                    <a:pt x="f15" y="f16"/>
                    <a:pt x="f5" y="f17"/>
                  </a:cubicBezTo>
                  <a:cubicBezTo>
                    <a:pt x="f5" y="f18"/>
                    <a:pt x="f19" y="f20"/>
                    <a:pt x="f21" y="f15"/>
                  </a:cubicBezTo>
                  <a:cubicBezTo>
                    <a:pt x="f22" y="f5"/>
                    <a:pt x="f6" y="f18"/>
                    <a:pt x="f6" y="f8"/>
                  </a:cubicBezTo>
                  <a:close/>
                </a:path>
              </a:pathLst>
            </a:custGeom>
            <a:solidFill>
              <a:srgbClr val="F5D89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4" name="Freeform 70">
              <a:extLst>
                <a:ext uri="{FF2B5EF4-FFF2-40B4-BE49-F238E27FC236}">
                  <a16:creationId xmlns:a16="http://schemas.microsoft.com/office/drawing/2014/main" id="{B06FDBD9-91D9-8881-12BC-7A996B13568D}"/>
                </a:ext>
              </a:extLst>
            </p:cNvPr>
            <p:cNvSpPr/>
            <p:nvPr/>
          </p:nvSpPr>
          <p:spPr>
            <a:xfrm>
              <a:off x="6629774" y="3080567"/>
              <a:ext cx="123828" cy="96834"/>
            </a:xfrm>
            <a:custGeom>
              <a:avLst/>
              <a:gdLst>
                <a:gd name="f0" fmla="val 10800000"/>
                <a:gd name="f1" fmla="val 5400000"/>
                <a:gd name="f2" fmla="val 180"/>
                <a:gd name="f3" fmla="val w"/>
                <a:gd name="f4" fmla="val h"/>
                <a:gd name="f5" fmla="val 0"/>
                <a:gd name="f6" fmla="val 55"/>
                <a:gd name="f7" fmla="val 43"/>
                <a:gd name="f8" fmla="val 27"/>
                <a:gd name="f9" fmla="val 1"/>
                <a:gd name="f10" fmla="val 6"/>
                <a:gd name="f11" fmla="val 22"/>
                <a:gd name="f12" fmla="val 54"/>
                <a:gd name="f13" fmla="val 40"/>
                <a:gd name="f14" fmla="val 39"/>
                <a:gd name="f15" fmla="val 24"/>
                <a:gd name="f16" fmla="val 42"/>
                <a:gd name="f17" fmla="val 15"/>
                <a:gd name="f18" fmla="val 12"/>
                <a:gd name="f19" fmla="val 8"/>
                <a:gd name="f20" fmla="val 19"/>
                <a:gd name="f21" fmla="+- 0 0 -90"/>
                <a:gd name="f22" fmla="*/ f3 1 55"/>
                <a:gd name="f23" fmla="*/ f4 1 43"/>
                <a:gd name="f24" fmla="val f5"/>
                <a:gd name="f25" fmla="val f6"/>
                <a:gd name="f26" fmla="val f7"/>
                <a:gd name="f27" fmla="*/ f21 f0 1"/>
                <a:gd name="f28" fmla="+- f26 0 f24"/>
                <a:gd name="f29" fmla="+- f25 0 f24"/>
                <a:gd name="f30" fmla="*/ f27 1 f2"/>
                <a:gd name="f31" fmla="*/ f29 1 55"/>
                <a:gd name="f32" fmla="*/ f28 1 43"/>
                <a:gd name="f33" fmla="*/ 27 f29 1"/>
                <a:gd name="f34" fmla="*/ 1 f28 1"/>
                <a:gd name="f35" fmla="*/ 55 f29 1"/>
                <a:gd name="f36" fmla="*/ 22 f28 1"/>
                <a:gd name="f37" fmla="*/ 24 f29 1"/>
                <a:gd name="f38" fmla="*/ 43 f28 1"/>
                <a:gd name="f39" fmla="*/ 12 f29 1"/>
                <a:gd name="f40" fmla="*/ 15 f28 1"/>
                <a:gd name="f41" fmla="+- f30 0 f1"/>
                <a:gd name="f42" fmla="*/ f33 1 55"/>
                <a:gd name="f43" fmla="*/ f34 1 43"/>
                <a:gd name="f44" fmla="*/ f35 1 55"/>
                <a:gd name="f45" fmla="*/ f36 1 43"/>
                <a:gd name="f46" fmla="*/ f37 1 55"/>
                <a:gd name="f47" fmla="*/ f38 1 43"/>
                <a:gd name="f48" fmla="*/ f39 1 55"/>
                <a:gd name="f49" fmla="*/ f40 1 43"/>
                <a:gd name="f50" fmla="*/ 0 1 f31"/>
                <a:gd name="f51" fmla="*/ f25 1 f31"/>
                <a:gd name="f52" fmla="*/ 0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71"/>
                </a:cxn>
                <a:cxn ang="f41">
                  <a:pos x="f72" y="f73"/>
                </a:cxn>
                <a:cxn ang="f41">
                  <a:pos x="f66" y="f67"/>
                </a:cxn>
              </a:cxnLst>
              <a:rect l="f62" t="f65" r="f63" b="f64"/>
              <a:pathLst>
                <a:path w="55" h="43">
                  <a:moveTo>
                    <a:pt x="f8" y="f9"/>
                  </a:moveTo>
                  <a:cubicBezTo>
                    <a:pt x="f7" y="f9"/>
                    <a:pt x="f6" y="f10"/>
                    <a:pt x="f6" y="f11"/>
                  </a:cubicBezTo>
                  <a:cubicBezTo>
                    <a:pt x="f12" y="f13"/>
                    <a:pt x="f14" y="f7"/>
                    <a:pt x="f15" y="f7"/>
                  </a:cubicBezTo>
                  <a:cubicBezTo>
                    <a:pt x="f5" y="f16"/>
                    <a:pt x="f17" y="f15"/>
                    <a:pt x="f18" y="f17"/>
                  </a:cubicBezTo>
                  <a:cubicBezTo>
                    <a:pt x="f19" y="f9"/>
                    <a:pt x="f20" y="f5"/>
                    <a:pt x="f8" y="f9"/>
                  </a:cubicBezTo>
                  <a:close/>
                </a:path>
              </a:pathLst>
            </a:custGeom>
            <a:solidFill>
              <a:srgbClr val="363A8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5" name="Freeform 71">
              <a:extLst>
                <a:ext uri="{FF2B5EF4-FFF2-40B4-BE49-F238E27FC236}">
                  <a16:creationId xmlns:a16="http://schemas.microsoft.com/office/drawing/2014/main" id="{76FDB409-D810-351B-06E7-ED73D09ADF7B}"/>
                </a:ext>
              </a:extLst>
            </p:cNvPr>
            <p:cNvSpPr/>
            <p:nvPr/>
          </p:nvSpPr>
          <p:spPr>
            <a:xfrm>
              <a:off x="6636120" y="3207559"/>
              <a:ext cx="128592" cy="112708"/>
            </a:xfrm>
            <a:custGeom>
              <a:avLst/>
              <a:gdLst>
                <a:gd name="f0" fmla="val 10800000"/>
                <a:gd name="f1" fmla="val 5400000"/>
                <a:gd name="f2" fmla="val 180"/>
                <a:gd name="f3" fmla="val w"/>
                <a:gd name="f4" fmla="val h"/>
                <a:gd name="f5" fmla="val 0"/>
                <a:gd name="f6" fmla="val 57"/>
                <a:gd name="f7" fmla="val 50"/>
                <a:gd name="f8" fmla="val 9"/>
                <a:gd name="f9" fmla="val 23"/>
                <a:gd name="f10" fmla="val 13"/>
                <a:gd name="f11" fmla="val 16"/>
                <a:gd name="f12" fmla="val 21"/>
                <a:gd name="f13" fmla="val 43"/>
                <a:gd name="f14" fmla="val 10"/>
                <a:gd name="f15" fmla="val 56"/>
                <a:gd name="f16" fmla="val 26"/>
                <a:gd name="f17" fmla="val 41"/>
                <a:gd name="f18" fmla="+- 0 0 -90"/>
                <a:gd name="f19" fmla="*/ f3 1 57"/>
                <a:gd name="f20" fmla="*/ f4 1 50"/>
                <a:gd name="f21" fmla="val f5"/>
                <a:gd name="f22" fmla="val f6"/>
                <a:gd name="f23" fmla="val f7"/>
                <a:gd name="f24" fmla="*/ f18 f0 1"/>
                <a:gd name="f25" fmla="+- f23 0 f21"/>
                <a:gd name="f26" fmla="+- f22 0 f21"/>
                <a:gd name="f27" fmla="*/ f24 1 f2"/>
                <a:gd name="f28" fmla="*/ f26 1 57"/>
                <a:gd name="f29" fmla="*/ f25 1 50"/>
                <a:gd name="f30" fmla="*/ 9 f26 1"/>
                <a:gd name="f31" fmla="*/ 23 f25 1"/>
                <a:gd name="f32" fmla="*/ 21 f26 1"/>
                <a:gd name="f33" fmla="*/ 0 f25 1"/>
                <a:gd name="f34" fmla="*/ 56 f26 1"/>
                <a:gd name="f35" fmla="*/ 26 f25 1"/>
                <a:gd name="f36" fmla="*/ 23 f26 1"/>
                <a:gd name="f37" fmla="*/ 50 f25 1"/>
                <a:gd name="f38" fmla="+- f27 0 f1"/>
                <a:gd name="f39" fmla="*/ f30 1 57"/>
                <a:gd name="f40" fmla="*/ f31 1 50"/>
                <a:gd name="f41" fmla="*/ f32 1 57"/>
                <a:gd name="f42" fmla="*/ f33 1 50"/>
                <a:gd name="f43" fmla="*/ f34 1 57"/>
                <a:gd name="f44" fmla="*/ f35 1 50"/>
                <a:gd name="f45" fmla="*/ f36 1 57"/>
                <a:gd name="f46" fmla="*/ f37 1 50"/>
                <a:gd name="f47" fmla="*/ 0 1 f28"/>
                <a:gd name="f48" fmla="*/ f22 1 f28"/>
                <a:gd name="f49" fmla="*/ 0 1 f29"/>
                <a:gd name="f50" fmla="*/ f23 1 f29"/>
                <a:gd name="f51" fmla="*/ f39 1 f28"/>
                <a:gd name="f52" fmla="*/ f40 1 f29"/>
                <a:gd name="f53" fmla="*/ f41 1 f28"/>
                <a:gd name="f54" fmla="*/ f42 1 f29"/>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19 1"/>
                <a:gd name="f66" fmla="*/ f54 f20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5" y="f66"/>
                </a:cxn>
                <a:cxn ang="f38">
                  <a:pos x="f67" y="f68"/>
                </a:cxn>
                <a:cxn ang="f38">
                  <a:pos x="f69" y="f70"/>
                </a:cxn>
                <a:cxn ang="f38">
                  <a:pos x="f63" y="f64"/>
                </a:cxn>
              </a:cxnLst>
              <a:rect l="f59" t="f62" r="f60" b="f61"/>
              <a:pathLst>
                <a:path w="57" h="50">
                  <a:moveTo>
                    <a:pt x="f8" y="f9"/>
                  </a:moveTo>
                  <a:cubicBezTo>
                    <a:pt x="f10" y="f11"/>
                    <a:pt x="f5" y="f5"/>
                    <a:pt x="f12" y="f5"/>
                  </a:cubicBezTo>
                  <a:cubicBezTo>
                    <a:pt x="f13" y="f5"/>
                    <a:pt x="f6" y="f14"/>
                    <a:pt x="f15" y="f16"/>
                  </a:cubicBezTo>
                  <a:cubicBezTo>
                    <a:pt x="f15" y="f17"/>
                    <a:pt x="f13" y="f7"/>
                    <a:pt x="f9" y="f7"/>
                  </a:cubicBezTo>
                  <a:cubicBezTo>
                    <a:pt x="f8" y="f7"/>
                    <a:pt x="f8" y="f7"/>
                    <a:pt x="f8" y="f9"/>
                  </a:cubicBezTo>
                  <a:close/>
                </a:path>
              </a:pathLst>
            </a:custGeom>
            <a:solidFill>
              <a:srgbClr val="3E3F7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6" name="Freeform 72">
              <a:extLst>
                <a:ext uri="{FF2B5EF4-FFF2-40B4-BE49-F238E27FC236}">
                  <a16:creationId xmlns:a16="http://schemas.microsoft.com/office/drawing/2014/main" id="{80503593-0974-4CC4-4B77-92474A7CA7F9}"/>
                </a:ext>
              </a:extLst>
            </p:cNvPr>
            <p:cNvSpPr/>
            <p:nvPr/>
          </p:nvSpPr>
          <p:spPr>
            <a:xfrm>
              <a:off x="6826617" y="3091677"/>
              <a:ext cx="111127" cy="92070"/>
            </a:xfrm>
            <a:custGeom>
              <a:avLst/>
              <a:gdLst>
                <a:gd name="f0" fmla="val 10800000"/>
                <a:gd name="f1" fmla="val 5400000"/>
                <a:gd name="f2" fmla="val 180"/>
                <a:gd name="f3" fmla="val w"/>
                <a:gd name="f4" fmla="val h"/>
                <a:gd name="f5" fmla="val 0"/>
                <a:gd name="f6" fmla="val 49"/>
                <a:gd name="f7" fmla="val 41"/>
                <a:gd name="f8" fmla="val 16"/>
                <a:gd name="f9" fmla="val 32"/>
                <a:gd name="f10" fmla="val 46"/>
                <a:gd name="f11" fmla="val 38"/>
                <a:gd name="f12" fmla="val 28"/>
                <a:gd name="f13" fmla="val 31"/>
                <a:gd name="f14" fmla="val 26"/>
                <a:gd name="f15" fmla="val 18"/>
                <a:gd name="f16" fmla="val 8"/>
                <a:gd name="f17" fmla="+- 0 0 -90"/>
                <a:gd name="f18" fmla="*/ f3 1 49"/>
                <a:gd name="f19" fmla="*/ f4 1 41"/>
                <a:gd name="f20" fmla="val f5"/>
                <a:gd name="f21" fmla="val f6"/>
                <a:gd name="f22" fmla="val f7"/>
                <a:gd name="f23" fmla="*/ f17 f0 1"/>
                <a:gd name="f24" fmla="+- f22 0 f20"/>
                <a:gd name="f25" fmla="+- f21 0 f20"/>
                <a:gd name="f26" fmla="*/ f23 1 f2"/>
                <a:gd name="f27" fmla="*/ f25 1 49"/>
                <a:gd name="f28" fmla="*/ f24 1 41"/>
                <a:gd name="f29" fmla="*/ 0 f25 1"/>
                <a:gd name="f30" fmla="*/ 0 f24 1"/>
                <a:gd name="f31" fmla="*/ 49 f25 1"/>
                <a:gd name="f32" fmla="*/ 31 f25 1"/>
                <a:gd name="f33" fmla="*/ 41 f24 1"/>
                <a:gd name="f34" fmla="+- f26 0 f1"/>
                <a:gd name="f35" fmla="*/ f29 1 49"/>
                <a:gd name="f36" fmla="*/ f30 1 41"/>
                <a:gd name="f37" fmla="*/ f31 1 49"/>
                <a:gd name="f38" fmla="*/ f32 1 49"/>
                <a:gd name="f39" fmla="*/ f33 1 41"/>
                <a:gd name="f40" fmla="*/ 0 1 f27"/>
                <a:gd name="f41" fmla="*/ f21 1 f27"/>
                <a:gd name="f42" fmla="*/ 0 1 f28"/>
                <a:gd name="f43" fmla="*/ f22 1 f28"/>
                <a:gd name="f44" fmla="*/ f35 1 f27"/>
                <a:gd name="f45" fmla="*/ f36 1 f28"/>
                <a:gd name="f46" fmla="*/ f37 1 f27"/>
                <a:gd name="f47" fmla="*/ f38 1 f27"/>
                <a:gd name="f48" fmla="*/ f39 1 f28"/>
                <a:gd name="f49" fmla="*/ f40 f18 1"/>
                <a:gd name="f50" fmla="*/ f41 f18 1"/>
                <a:gd name="f51" fmla="*/ f43 f19 1"/>
                <a:gd name="f52" fmla="*/ f42 f19 1"/>
                <a:gd name="f53" fmla="*/ f44 f18 1"/>
                <a:gd name="f54" fmla="*/ f45 f19 1"/>
                <a:gd name="f55" fmla="*/ f46 f18 1"/>
                <a:gd name="f56" fmla="*/ f47 f18 1"/>
                <a:gd name="f57" fmla="*/ f48 f19 1"/>
              </a:gdLst>
              <a:ahLst/>
              <a:cxnLst>
                <a:cxn ang="3cd4">
                  <a:pos x="hc" y="t"/>
                </a:cxn>
                <a:cxn ang="0">
                  <a:pos x="r" y="vc"/>
                </a:cxn>
                <a:cxn ang="cd4">
                  <a:pos x="hc" y="b"/>
                </a:cxn>
                <a:cxn ang="cd2">
                  <a:pos x="l" y="vc"/>
                </a:cxn>
                <a:cxn ang="f34">
                  <a:pos x="f53" y="f54"/>
                </a:cxn>
                <a:cxn ang="f34">
                  <a:pos x="f55" y="f54"/>
                </a:cxn>
                <a:cxn ang="f34">
                  <a:pos x="f56" y="f57"/>
                </a:cxn>
                <a:cxn ang="f34">
                  <a:pos x="f53" y="f54"/>
                </a:cxn>
              </a:cxnLst>
              <a:rect l="f49" t="f52" r="f50" b="f51"/>
              <a:pathLst>
                <a:path w="49" h="41">
                  <a:moveTo>
                    <a:pt x="f5" y="f5"/>
                  </a:moveTo>
                  <a:cubicBezTo>
                    <a:pt x="f8" y="f5"/>
                    <a:pt x="f9" y="f5"/>
                    <a:pt x="f6" y="f5"/>
                  </a:cubicBezTo>
                  <a:cubicBezTo>
                    <a:pt x="f10" y="f8"/>
                    <a:pt x="f11" y="f12"/>
                    <a:pt x="f13" y="f7"/>
                  </a:cubicBezTo>
                  <a:cubicBezTo>
                    <a:pt x="f9" y="f14"/>
                    <a:pt x="f15" y="f16"/>
                    <a:pt x="f5" y="f5"/>
                  </a:cubicBezTo>
                  <a:close/>
                </a:path>
              </a:pathLst>
            </a:custGeom>
            <a:solidFill>
              <a:srgbClr val="35346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7" name="Freeform 73">
              <a:extLst>
                <a:ext uri="{FF2B5EF4-FFF2-40B4-BE49-F238E27FC236}">
                  <a16:creationId xmlns:a16="http://schemas.microsoft.com/office/drawing/2014/main" id="{C0D8D160-B32C-15A4-86B3-2660D2D14A4D}"/>
                </a:ext>
              </a:extLst>
            </p:cNvPr>
            <p:cNvSpPr/>
            <p:nvPr/>
          </p:nvSpPr>
          <p:spPr>
            <a:xfrm>
              <a:off x="6658349" y="3218678"/>
              <a:ext cx="90489" cy="90489"/>
            </a:xfrm>
            <a:custGeom>
              <a:avLst/>
              <a:gdLst>
                <a:gd name="f0" fmla="val 10800000"/>
                <a:gd name="f1" fmla="val 5400000"/>
                <a:gd name="f2" fmla="val 180"/>
                <a:gd name="f3" fmla="val w"/>
                <a:gd name="f4" fmla="val h"/>
                <a:gd name="f5" fmla="val 0"/>
                <a:gd name="f6" fmla="val 40"/>
                <a:gd name="f7" fmla="val 2"/>
                <a:gd name="f8" fmla="val 21"/>
                <a:gd name="f9" fmla="val 4"/>
                <a:gd name="f10" fmla="val 14"/>
                <a:gd name="f11" fmla="val 1"/>
                <a:gd name="f12" fmla="val 13"/>
                <a:gd name="f13" fmla="val 3"/>
                <a:gd name="f14" fmla="val 23"/>
                <a:gd name="f15" fmla="val 5"/>
                <a:gd name="f16" fmla="val 38"/>
                <a:gd name="f17" fmla="val 20"/>
                <a:gd name="f18" fmla="val 37"/>
                <a:gd name="f19" fmla="val 35"/>
                <a:gd name="f20" fmla="val 26"/>
                <a:gd name="f21" fmla="val 39"/>
                <a:gd name="f22" fmla="val 29"/>
                <a:gd name="f23" fmla="+- 0 0 -90"/>
                <a:gd name="f24" fmla="*/ f3 1 40"/>
                <a:gd name="f25" fmla="*/ f4 1 40"/>
                <a:gd name="f26" fmla="val f5"/>
                <a:gd name="f27" fmla="val f6"/>
                <a:gd name="f28" fmla="*/ f23 f0 1"/>
                <a:gd name="f29" fmla="+- f27 0 f26"/>
                <a:gd name="f30" fmla="*/ f28 1 f2"/>
                <a:gd name="f31" fmla="*/ f29 1 40"/>
                <a:gd name="f32" fmla="*/ 2 f29 1"/>
                <a:gd name="f33" fmla="*/ 21 f29 1"/>
                <a:gd name="f34" fmla="*/ 13 f29 1"/>
                <a:gd name="f35" fmla="*/ 3 f29 1"/>
                <a:gd name="f36" fmla="*/ 38 f29 1"/>
                <a:gd name="f37" fmla="*/ 20 f29 1"/>
                <a:gd name="f38" fmla="*/ 14 f29 1"/>
                <a:gd name="f39" fmla="*/ 39 f29 1"/>
                <a:gd name="f40" fmla="+- f30 0 f1"/>
                <a:gd name="f41" fmla="*/ f32 1 40"/>
                <a:gd name="f42" fmla="*/ f33 1 40"/>
                <a:gd name="f43" fmla="*/ f34 1 40"/>
                <a:gd name="f44" fmla="*/ f35 1 40"/>
                <a:gd name="f45" fmla="*/ f36 1 40"/>
                <a:gd name="f46" fmla="*/ f37 1 40"/>
                <a:gd name="f47" fmla="*/ f38 1 40"/>
                <a:gd name="f48" fmla="*/ f39 1 40"/>
                <a:gd name="f49" fmla="*/ 0 1 f31"/>
                <a:gd name="f50" fmla="*/ f27 1 f31"/>
                <a:gd name="f51" fmla="*/ f41 1 f31"/>
                <a:gd name="f52" fmla="*/ f42 1 f31"/>
                <a:gd name="f53" fmla="*/ f43 1 f31"/>
                <a:gd name="f54" fmla="*/ f44 1 f31"/>
                <a:gd name="f55" fmla="*/ f45 1 f31"/>
                <a:gd name="f56" fmla="*/ f46 1 f31"/>
                <a:gd name="f57" fmla="*/ f47 1 f31"/>
                <a:gd name="f58" fmla="*/ f48 1 f31"/>
                <a:gd name="f59" fmla="*/ f49 f24 1"/>
                <a:gd name="f60" fmla="*/ f50 f24 1"/>
                <a:gd name="f61" fmla="*/ f50 f25 1"/>
                <a:gd name="f62" fmla="*/ f49 f25 1"/>
                <a:gd name="f63" fmla="*/ f51 f24 1"/>
                <a:gd name="f64" fmla="*/ f52 f25 1"/>
                <a:gd name="f65" fmla="*/ f53 f24 1"/>
                <a:gd name="f66" fmla="*/ f54 f25 1"/>
                <a:gd name="f67" fmla="*/ f55 f24 1"/>
                <a:gd name="f68" fmla="*/ f56 f25 1"/>
                <a:gd name="f69" fmla="*/ f57 f24 1"/>
                <a:gd name="f70" fmla="*/ f58 f25 1"/>
              </a:gdLst>
              <a:ahLst/>
              <a:cxnLst>
                <a:cxn ang="3cd4">
                  <a:pos x="hc" y="t"/>
                </a:cxn>
                <a:cxn ang="0">
                  <a:pos x="r" y="vc"/>
                </a:cxn>
                <a:cxn ang="cd4">
                  <a:pos x="hc" y="b"/>
                </a:cxn>
                <a:cxn ang="cd2">
                  <a:pos x="l" y="vc"/>
                </a:cxn>
                <a:cxn ang="f40">
                  <a:pos x="f63" y="f64"/>
                </a:cxn>
                <a:cxn ang="f40">
                  <a:pos x="f65" y="f66"/>
                </a:cxn>
                <a:cxn ang="f40">
                  <a:pos x="f67" y="f68"/>
                </a:cxn>
                <a:cxn ang="f40">
                  <a:pos x="f69" y="f70"/>
                </a:cxn>
                <a:cxn ang="f40">
                  <a:pos x="f63" y="f64"/>
                </a:cxn>
              </a:cxnLst>
              <a:rect l="f59" t="f62" r="f60" b="f61"/>
              <a:pathLst>
                <a:path w="40" h="40">
                  <a:moveTo>
                    <a:pt x="f7" y="f8"/>
                  </a:moveTo>
                  <a:cubicBezTo>
                    <a:pt x="f9" y="f10"/>
                    <a:pt x="f5" y="f11"/>
                    <a:pt x="f12" y="f13"/>
                  </a:cubicBezTo>
                  <a:cubicBezTo>
                    <a:pt x="f14" y="f15"/>
                    <a:pt x="f6" y="f5"/>
                    <a:pt x="f16" y="f17"/>
                  </a:cubicBezTo>
                  <a:cubicBezTo>
                    <a:pt x="f18" y="f19"/>
                    <a:pt x="f20" y="f21"/>
                    <a:pt x="f10" y="f21"/>
                  </a:cubicBezTo>
                  <a:cubicBezTo>
                    <a:pt x="f5" y="f6"/>
                    <a:pt x="f13" y="f22"/>
                    <a:pt x="f7" y="f8"/>
                  </a:cubicBezTo>
                  <a:close/>
                </a:path>
              </a:pathLst>
            </a:custGeom>
            <a:solidFill>
              <a:srgbClr val="30388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78" name="Google Shape;203;p10">
            <a:extLst>
              <a:ext uri="{FF2B5EF4-FFF2-40B4-BE49-F238E27FC236}">
                <a16:creationId xmlns:a16="http://schemas.microsoft.com/office/drawing/2014/main" id="{334E8F2C-B1D3-7E75-1A63-EEF2BDED343A}"/>
              </a:ext>
            </a:extLst>
          </p:cNvPr>
          <p:cNvSpPr/>
          <p:nvPr/>
        </p:nvSpPr>
        <p:spPr>
          <a:xfrm>
            <a:off x="-9153" y="0"/>
            <a:ext cx="3211546"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2" descr="fruta naranja sobre superficie blanca">
            <a:extLst>
              <a:ext uri="{FF2B5EF4-FFF2-40B4-BE49-F238E27FC236}">
                <a16:creationId xmlns:a16="http://schemas.microsoft.com/office/drawing/2014/main" id="{00812567-0CB4-E1BA-7831-4266721BCC03}"/>
              </a:ext>
            </a:extLst>
          </p:cNvPr>
          <p:cNvPicPr>
            <a:picLocks noChangeAspect="1"/>
          </p:cNvPicPr>
          <p:nvPr/>
        </p:nvPicPr>
        <p:blipFill>
          <a:blip r:embed="rId3"/>
          <a:srcRect l="21104" r="25708" b="5104"/>
          <a:stretch>
            <a:fillRect/>
          </a:stretch>
        </p:blipFill>
        <p:spPr>
          <a:xfrm>
            <a:off x="5042147" y="262505"/>
            <a:ext cx="4101852" cy="4880994"/>
          </a:xfrm>
          <a:prstGeom prst="rect">
            <a:avLst/>
          </a:prstGeom>
          <a:noFill/>
          <a:ln cap="flat">
            <a:noFill/>
          </a:ln>
        </p:spPr>
      </p:pic>
      <p:sp>
        <p:nvSpPr>
          <p:cNvPr id="3" name="Google Shape;1326;p37">
            <a:extLst>
              <a:ext uri="{FF2B5EF4-FFF2-40B4-BE49-F238E27FC236}">
                <a16:creationId xmlns:a16="http://schemas.microsoft.com/office/drawing/2014/main" id="{C83C5C19-9954-BC42-E27D-7930B8A39492}"/>
              </a:ext>
            </a:extLst>
          </p:cNvPr>
          <p:cNvSpPr txBox="1">
            <a:spLocks noGrp="1"/>
          </p:cNvSpPr>
          <p:nvPr>
            <p:ph type="title"/>
          </p:nvPr>
        </p:nvSpPr>
        <p:spPr>
          <a:xfrm>
            <a:off x="1129896" y="1800855"/>
            <a:ext cx="3725704" cy="676500"/>
          </a:xfrm>
        </p:spPr>
        <p:txBody>
          <a:bodyPr/>
          <a:lstStyle/>
          <a:p>
            <a:pPr lvl="0"/>
            <a:r>
              <a:rPr lang="en-US"/>
              <a:t>OUR </a:t>
            </a:r>
            <a:r>
              <a:rPr lang="en-US">
                <a:solidFill>
                  <a:srgbClr val="D06DA2"/>
                </a:solidFill>
              </a:rPr>
              <a:t>COMPANY</a:t>
            </a:r>
          </a:p>
        </p:txBody>
      </p:sp>
      <p:sp>
        <p:nvSpPr>
          <p:cNvPr id="4" name="Google Shape;1327;p37">
            <a:extLst>
              <a:ext uri="{FF2B5EF4-FFF2-40B4-BE49-F238E27FC236}">
                <a16:creationId xmlns:a16="http://schemas.microsoft.com/office/drawing/2014/main" id="{B4095709-9A69-97E5-576B-89C03990B0EA}"/>
              </a:ext>
            </a:extLst>
          </p:cNvPr>
          <p:cNvSpPr txBox="1">
            <a:spLocks noGrp="1"/>
          </p:cNvSpPr>
          <p:nvPr>
            <p:ph type="subTitle" idx="4294967295"/>
          </p:nvPr>
        </p:nvSpPr>
        <p:spPr>
          <a:xfrm>
            <a:off x="1129896" y="2438677"/>
            <a:ext cx="3725704" cy="1248000"/>
          </a:xfrm>
        </p:spPr>
        <p:txBody>
          <a:bodyPr anchor="ctr" anchorCtr="1"/>
          <a:lstStyle/>
          <a:p>
            <a:pPr marL="0" lvl="0" indent="0" algn="ctr">
              <a:buNone/>
            </a:pPr>
            <a:r>
              <a:rPr lang="en-US"/>
              <a:t>You can give a brief description of the topic you want to talk about here. For example, if you want to talk about Mercury, you can say that it’s the smallest planet in the entire Solar System</a:t>
            </a:r>
          </a:p>
        </p:txBody>
      </p:sp>
      <p:grpSp>
        <p:nvGrpSpPr>
          <p:cNvPr id="5" name="Google Shape;1328;p37">
            <a:extLst>
              <a:ext uri="{FF2B5EF4-FFF2-40B4-BE49-F238E27FC236}">
                <a16:creationId xmlns:a16="http://schemas.microsoft.com/office/drawing/2014/main" id="{6257FDE2-0422-DD84-E6CE-FD77C41B1BBF}"/>
              </a:ext>
            </a:extLst>
          </p:cNvPr>
          <p:cNvGrpSpPr/>
          <p:nvPr/>
        </p:nvGrpSpPr>
        <p:grpSpPr>
          <a:xfrm>
            <a:off x="2018053" y="964015"/>
            <a:ext cx="457528" cy="446721"/>
            <a:chOff x="2018053" y="964015"/>
            <a:chExt cx="457528" cy="446721"/>
          </a:xfrm>
        </p:grpSpPr>
        <p:sp>
          <p:nvSpPr>
            <p:cNvPr id="6" name="Google Shape;1329;p37">
              <a:extLst>
                <a:ext uri="{FF2B5EF4-FFF2-40B4-BE49-F238E27FC236}">
                  <a16:creationId xmlns:a16="http://schemas.microsoft.com/office/drawing/2014/main" id="{B2B636B4-BBF9-E443-FA2F-73CB5A67EDFD}"/>
                </a:ext>
              </a:extLst>
            </p:cNvPr>
            <p:cNvSpPr/>
            <p:nvPr/>
          </p:nvSpPr>
          <p:spPr>
            <a:xfrm>
              <a:off x="2018053" y="1006809"/>
              <a:ext cx="403936" cy="403927"/>
            </a:xfrm>
            <a:custGeom>
              <a:avLst/>
              <a:gdLst>
                <a:gd name="f0" fmla="val w"/>
                <a:gd name="f1" fmla="val h"/>
                <a:gd name="f2" fmla="val 0"/>
                <a:gd name="f3" fmla="val 31157"/>
                <a:gd name="f4" fmla="val 31156"/>
                <a:gd name="f5" fmla="val 15594"/>
                <a:gd name="f6" fmla="val 1"/>
                <a:gd name="f7" fmla="val 6992"/>
                <a:gd name="f8" fmla="val 15593"/>
                <a:gd name="f9" fmla="val 24195"/>
                <a:gd name="f10" fmla="val 24196"/>
                <a:gd name="f11" fmla="*/ f0 1 31157"/>
                <a:gd name="f12" fmla="*/ f1 1 31156"/>
                <a:gd name="f13" fmla="val f2"/>
                <a:gd name="f14" fmla="val f3"/>
                <a:gd name="f15" fmla="val f4"/>
                <a:gd name="f16" fmla="+- f15 0 f13"/>
                <a:gd name="f17" fmla="+- f14 0 f13"/>
                <a:gd name="f18" fmla="*/ f17 1 31157"/>
                <a:gd name="f19" fmla="*/ f16 1 311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1157" h="31156">
                  <a:moveTo>
                    <a:pt x="f5" y="f6"/>
                  </a:moveTo>
                  <a:cubicBezTo>
                    <a:pt x="f7" y="f6"/>
                    <a:pt x="f6" y="f7"/>
                    <a:pt x="f6" y="f8"/>
                  </a:cubicBezTo>
                  <a:cubicBezTo>
                    <a:pt x="f6" y="f9"/>
                    <a:pt x="f7" y="f4"/>
                    <a:pt x="f5" y="f4"/>
                  </a:cubicBezTo>
                  <a:cubicBezTo>
                    <a:pt x="f10" y="f4"/>
                    <a:pt x="f4" y="f9"/>
                    <a:pt x="f4" y="f8"/>
                  </a:cubicBezTo>
                  <a:cubicBezTo>
                    <a:pt x="f4" y="f7"/>
                    <a:pt x="f10" y="f6"/>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330;p37">
              <a:extLst>
                <a:ext uri="{FF2B5EF4-FFF2-40B4-BE49-F238E27FC236}">
                  <a16:creationId xmlns:a16="http://schemas.microsoft.com/office/drawing/2014/main" id="{6C2E1A10-75C4-7DCA-0835-0DF9CAE24BAF}"/>
                </a:ext>
              </a:extLst>
            </p:cNvPr>
            <p:cNvSpPr/>
            <p:nvPr/>
          </p:nvSpPr>
          <p:spPr>
            <a:xfrm>
              <a:off x="2041699" y="964015"/>
              <a:ext cx="433882" cy="403899"/>
            </a:xfrm>
            <a:custGeom>
              <a:avLst/>
              <a:gdLst>
                <a:gd name="f0" fmla="val w"/>
                <a:gd name="f1" fmla="val h"/>
                <a:gd name="f2" fmla="val 0"/>
                <a:gd name="f3" fmla="val 33467"/>
                <a:gd name="f4" fmla="val 31154"/>
                <a:gd name="f5" fmla="val 16688"/>
                <a:gd name="f6" fmla="val 1"/>
                <a:gd name="f7" fmla="val 9186"/>
                <a:gd name="f8" fmla="val 2571"/>
                <a:gd name="f9" fmla="val 5449"/>
                <a:gd name="f10" fmla="val 1338"/>
                <a:gd name="f11" fmla="val 13119"/>
                <a:gd name="f12" fmla="val 21600"/>
                <a:gd name="f13" fmla="val 5776"/>
                <a:gd name="f14" fmla="val 29594"/>
                <a:gd name="f15" fmla="val 14256"/>
                <a:gd name="f16" fmla="val 30962"/>
                <a:gd name="f17" fmla="val 15081"/>
                <a:gd name="f18" fmla="val 31091"/>
                <a:gd name="f19" fmla="val 15901"/>
                <a:gd name="f20" fmla="val 16710"/>
                <a:gd name="f21" fmla="val 24249"/>
                <a:gd name="f22" fmla="val 30863"/>
                <a:gd name="f23" fmla="val 25702"/>
                <a:gd name="f24" fmla="val 32098"/>
                <a:gd name="f25" fmla="val 18043"/>
                <a:gd name="f26" fmla="val 33466"/>
                <a:gd name="f27" fmla="val 9533"/>
                <a:gd name="f28" fmla="val 27691"/>
                <a:gd name="f29" fmla="val 1569"/>
                <a:gd name="f30" fmla="val 19180"/>
                <a:gd name="f31" fmla="val 201"/>
                <a:gd name="f32" fmla="val 18343"/>
                <a:gd name="f33" fmla="val 66"/>
                <a:gd name="f34" fmla="val 17510"/>
                <a:gd name="f35" fmla="*/ f0 1 33467"/>
                <a:gd name="f36" fmla="*/ f1 1 31154"/>
                <a:gd name="f37" fmla="val f2"/>
                <a:gd name="f38" fmla="val f3"/>
                <a:gd name="f39" fmla="val f4"/>
                <a:gd name="f40" fmla="+- f39 0 f37"/>
                <a:gd name="f41" fmla="+- f38 0 f37"/>
                <a:gd name="f42" fmla="*/ f41 1 33467"/>
                <a:gd name="f43" fmla="*/ f40 1 31154"/>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3467" h="31154">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331;p37">
              <a:extLst>
                <a:ext uri="{FF2B5EF4-FFF2-40B4-BE49-F238E27FC236}">
                  <a16:creationId xmlns:a16="http://schemas.microsoft.com/office/drawing/2014/main" id="{B7979FD3-C0FF-EB5E-0BBE-80FC2E21EA13}"/>
                </a:ext>
              </a:extLst>
            </p:cNvPr>
            <p:cNvSpPr/>
            <p:nvPr/>
          </p:nvSpPr>
          <p:spPr>
            <a:xfrm>
              <a:off x="2049197" y="981452"/>
              <a:ext cx="418895" cy="368740"/>
            </a:xfrm>
            <a:custGeom>
              <a:avLst/>
              <a:gdLst>
                <a:gd name="f0" fmla="val w"/>
                <a:gd name="f1" fmla="val h"/>
                <a:gd name="f2" fmla="val 0"/>
                <a:gd name="f3" fmla="val 32311"/>
                <a:gd name="f4" fmla="val 28442"/>
                <a:gd name="f5" fmla="val 16132"/>
                <a:gd name="f6" fmla="val 1"/>
                <a:gd name="f7" fmla="val 14278"/>
                <a:gd name="f8" fmla="val 12393"/>
                <a:gd name="f9" fmla="val 365"/>
                <a:gd name="f10" fmla="val 10578"/>
                <a:gd name="f11" fmla="val 1136"/>
                <a:gd name="f12" fmla="val 3344"/>
                <a:gd name="f13" fmla="val 4206"/>
                <a:gd name="f14" fmla="val 12565"/>
                <a:gd name="f15" fmla="val 3070"/>
                <a:gd name="f16" fmla="val 19799"/>
                <a:gd name="f17" fmla="val 5370"/>
                <a:gd name="f18" fmla="val 25194"/>
                <a:gd name="f19" fmla="val 10636"/>
                <a:gd name="f20" fmla="val 16162"/>
                <a:gd name="f21" fmla="val 18014"/>
                <a:gd name="f22" fmla="val 19895"/>
                <a:gd name="f23" fmla="val 28077"/>
                <a:gd name="f24" fmla="val 21703"/>
                <a:gd name="f25" fmla="val 27306"/>
                <a:gd name="f26" fmla="val 28937"/>
                <a:gd name="f27" fmla="val 24237"/>
                <a:gd name="f28" fmla="val 15878"/>
                <a:gd name="f29" fmla="val 29241"/>
                <a:gd name="f30" fmla="val 8644"/>
                <a:gd name="f31" fmla="val 26919"/>
                <a:gd name="f32" fmla="val 3248"/>
                <a:gd name="f33" fmla="val 21663"/>
                <a:gd name="f34" fmla="*/ f0 1 32311"/>
                <a:gd name="f35" fmla="*/ f1 1 28442"/>
                <a:gd name="f36" fmla="val f2"/>
                <a:gd name="f37" fmla="val f3"/>
                <a:gd name="f38" fmla="val f4"/>
                <a:gd name="f39" fmla="+- f38 0 f36"/>
                <a:gd name="f40" fmla="+- f37 0 f36"/>
                <a:gd name="f41" fmla="*/ f40 1 32311"/>
                <a:gd name="f42" fmla="*/ f39 1 28442"/>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311" h="28442">
                  <a:moveTo>
                    <a:pt x="f5" y="f6"/>
                  </a:moveTo>
                  <a:cubicBezTo>
                    <a:pt x="f7" y="f6"/>
                    <a:pt x="f8" y="f9"/>
                    <a:pt x="f10" y="f11"/>
                  </a:cubicBezTo>
                  <a:cubicBezTo>
                    <a:pt x="f12" y="f13"/>
                    <a:pt x="f2" y="f14"/>
                    <a:pt x="f15" y="f16"/>
                  </a:cubicBezTo>
                  <a:cubicBezTo>
                    <a:pt x="f17" y="f18"/>
                    <a:pt x="f19" y="f4"/>
                    <a:pt x="f20" y="f4"/>
                  </a:cubicBezTo>
                  <a:cubicBezTo>
                    <a:pt x="f21" y="f4"/>
                    <a:pt x="f22" y="f23"/>
                    <a:pt x="f24" y="f25"/>
                  </a:cubicBezTo>
                  <a:cubicBezTo>
                    <a:pt x="f26" y="f27"/>
                    <a:pt x="f3" y="f28"/>
                    <a:pt x="f29" y="f30"/>
                  </a:cubicBezTo>
                  <a:cubicBezTo>
                    <a:pt x="f31" y="f32"/>
                    <a:pt x="f33" y="f6"/>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332;p37">
              <a:extLst>
                <a:ext uri="{FF2B5EF4-FFF2-40B4-BE49-F238E27FC236}">
                  <a16:creationId xmlns:a16="http://schemas.microsoft.com/office/drawing/2014/main" id="{47800F5F-EF63-FB8E-3C81-690FFCE666BF}"/>
                </a:ext>
              </a:extLst>
            </p:cNvPr>
            <p:cNvSpPr/>
            <p:nvPr/>
          </p:nvSpPr>
          <p:spPr>
            <a:xfrm>
              <a:off x="2042879" y="1006809"/>
              <a:ext cx="374775" cy="343338"/>
            </a:xfrm>
            <a:custGeom>
              <a:avLst/>
              <a:gdLst>
                <a:gd name="f0" fmla="val w"/>
                <a:gd name="f1" fmla="val h"/>
                <a:gd name="f2" fmla="val 0"/>
                <a:gd name="f3" fmla="val 28908"/>
                <a:gd name="f4" fmla="val 26483"/>
                <a:gd name="f5" fmla="val 9454"/>
                <a:gd name="f6" fmla="val 1"/>
                <a:gd name="f7" fmla="val 1429"/>
                <a:gd name="f8" fmla="val 4712"/>
                <a:gd name="f9" fmla="val 15745"/>
                <a:gd name="f10" fmla="val 6597"/>
                <a:gd name="f11" fmla="val 22311"/>
                <a:gd name="f12" fmla="val 9402"/>
                <a:gd name="f13" fmla="val 25129"/>
                <a:gd name="f14" fmla="val 13022"/>
                <a:gd name="f15" fmla="val 26482"/>
                <a:gd name="f16" fmla="val 16617"/>
                <a:gd name="f17" fmla="val 21436"/>
                <a:gd name="f18" fmla="val 26209"/>
                <a:gd name="f19" fmla="val 24050"/>
                <a:gd name="f20" fmla="val 28907"/>
                <a:gd name="f21" fmla="val 19454"/>
                <a:gd name="f22" fmla="val 26719"/>
                <a:gd name="f23" fmla="val 20730"/>
                <a:gd name="f24" fmla="val 24226"/>
                <a:gd name="f25" fmla="val 21429"/>
                <a:gd name="f26" fmla="val 21703"/>
                <a:gd name="f27" fmla="val 10700"/>
                <a:gd name="f28" fmla="val 3861"/>
                <a:gd name="f29" fmla="val 9484"/>
                <a:gd name="f30" fmla="*/ f0 1 28908"/>
                <a:gd name="f31" fmla="*/ f1 1 26483"/>
                <a:gd name="f32" fmla="val f2"/>
                <a:gd name="f33" fmla="val f3"/>
                <a:gd name="f34" fmla="val f4"/>
                <a:gd name="f35" fmla="+- f34 0 f32"/>
                <a:gd name="f36" fmla="+- f33 0 f32"/>
                <a:gd name="f37" fmla="*/ f36 1 28908"/>
                <a:gd name="f38" fmla="*/ f35 1 26483"/>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8908" h="26483">
                  <a:moveTo>
                    <a:pt x="f5" y="f6"/>
                  </a:moveTo>
                  <a:cubicBezTo>
                    <a:pt x="f7" y="f8"/>
                    <a:pt x="f6" y="f9"/>
                    <a:pt x="f10" y="f11"/>
                  </a:cubicBezTo>
                  <a:cubicBezTo>
                    <a:pt x="f12" y="f13"/>
                    <a:pt x="f14" y="f15"/>
                    <a:pt x="f16" y="f15"/>
                  </a:cubicBezTo>
                  <a:cubicBezTo>
                    <a:pt x="f17" y="f15"/>
                    <a:pt x="f18" y="f19"/>
                    <a:pt x="f20" y="f21"/>
                  </a:cubicBezTo>
                  <a:lnTo>
                    <a:pt x="f20" y="f21"/>
                  </a:lnTo>
                  <a:cubicBezTo>
                    <a:pt x="f22" y="f23"/>
                    <a:pt x="f24" y="f25"/>
                    <a:pt x="f26" y="f25"/>
                  </a:cubicBezTo>
                  <a:cubicBezTo>
                    <a:pt x="f27" y="f25"/>
                    <a:pt x="f28" y="f29"/>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333;p37">
              <a:extLst>
                <a:ext uri="{FF2B5EF4-FFF2-40B4-BE49-F238E27FC236}">
                  <a16:creationId xmlns:a16="http://schemas.microsoft.com/office/drawing/2014/main" id="{D04F59E4-A3D3-630D-6642-E6526FA16682}"/>
                </a:ext>
              </a:extLst>
            </p:cNvPr>
            <p:cNvSpPr/>
            <p:nvPr/>
          </p:nvSpPr>
          <p:spPr>
            <a:xfrm>
              <a:off x="2044570" y="1031251"/>
              <a:ext cx="362833" cy="318979"/>
            </a:xfrm>
            <a:custGeom>
              <a:avLst/>
              <a:gdLst>
                <a:gd name="f0" fmla="val w"/>
                <a:gd name="f1" fmla="val h"/>
                <a:gd name="f2" fmla="val 0"/>
                <a:gd name="f3" fmla="val 27987"/>
                <a:gd name="f4" fmla="val 24604"/>
                <a:gd name="f5" fmla="val 6801"/>
                <a:gd name="f6" fmla="val 691"/>
                <a:gd name="f7" fmla="val 5714"/>
                <a:gd name="f8" fmla="val 813"/>
                <a:gd name="f9" fmla="val 15471"/>
                <a:gd name="f10" fmla="val 7105"/>
                <a:gd name="f11" fmla="val 21034"/>
                <a:gd name="f12" fmla="val 9811"/>
                <a:gd name="f13" fmla="val 23438"/>
                <a:gd name="f14" fmla="val 13158"/>
                <a:gd name="f15" fmla="val 16485"/>
                <a:gd name="f16" fmla="val 20856"/>
                <a:gd name="f17" fmla="val 25191"/>
                <a:gd name="f18" fmla="val 22590"/>
                <a:gd name="f19" fmla="val 18724"/>
                <a:gd name="f20" fmla="val 25373"/>
                <a:gd name="f21" fmla="val 21186"/>
                <a:gd name="f22" fmla="val 21908"/>
                <a:gd name="f23" fmla="val 22554"/>
                <a:gd name="f24" fmla="val 18321"/>
                <a:gd name="f25" fmla="val 18308"/>
                <a:gd name="f26" fmla="val 18294"/>
                <a:gd name="f27" fmla="val 18281"/>
                <a:gd name="f28" fmla="val 6664"/>
                <a:gd name="f29" fmla="val 9382"/>
                <a:gd name="f30" fmla="*/ f0 1 27987"/>
                <a:gd name="f31" fmla="*/ f1 1 24604"/>
                <a:gd name="f32" fmla="val f2"/>
                <a:gd name="f33" fmla="val f3"/>
                <a:gd name="f34" fmla="val f4"/>
                <a:gd name="f35" fmla="+- f34 0 f32"/>
                <a:gd name="f36" fmla="+- f33 0 f32"/>
                <a:gd name="f37" fmla="*/ f36 1 27987"/>
                <a:gd name="f38" fmla="*/ f35 1 2460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7987" h="24604">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3"/>
                    <a:pt x="f27" y="f23"/>
                  </a:cubicBezTo>
                  <a:cubicBezTo>
                    <a:pt x="f28" y="f23"/>
                    <a:pt x="f2" y="f29"/>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334;p37">
              <a:extLst>
                <a:ext uri="{FF2B5EF4-FFF2-40B4-BE49-F238E27FC236}">
                  <a16:creationId xmlns:a16="http://schemas.microsoft.com/office/drawing/2014/main" id="{C6CE938B-1EDC-EE83-A6D5-000338B02BC2}"/>
                </a:ext>
              </a:extLst>
            </p:cNvPr>
            <p:cNvSpPr/>
            <p:nvPr/>
          </p:nvSpPr>
          <p:spPr>
            <a:xfrm>
              <a:off x="2307698" y="1012569"/>
              <a:ext cx="105229" cy="103601"/>
            </a:xfrm>
            <a:custGeom>
              <a:avLst/>
              <a:gdLst>
                <a:gd name="f0" fmla="val w"/>
                <a:gd name="f1" fmla="val h"/>
                <a:gd name="f2" fmla="val 0"/>
                <a:gd name="f3" fmla="val 8117"/>
                <a:gd name="f4" fmla="val 7991"/>
                <a:gd name="f5" fmla="val 1162"/>
                <a:gd name="f6" fmla="val 717"/>
                <a:gd name="f7" fmla="val 193"/>
                <a:gd name="f8" fmla="val 174"/>
                <a:gd name="f9" fmla="val 122"/>
                <a:gd name="f10" fmla="val 620"/>
                <a:gd name="f11" fmla="val 1"/>
                <a:gd name="f12" fmla="val 1441"/>
                <a:gd name="f13" fmla="val 700"/>
                <a:gd name="f14" fmla="val 1927"/>
                <a:gd name="f15" fmla="val 1186"/>
                <a:gd name="f16" fmla="val 2475"/>
                <a:gd name="f17" fmla="val 1277"/>
                <a:gd name="f18" fmla="val 2566"/>
                <a:gd name="f19" fmla="val 1368"/>
                <a:gd name="f20" fmla="val 2657"/>
                <a:gd name="f21" fmla="val 1460"/>
                <a:gd name="f22" fmla="val 2778"/>
                <a:gd name="f23" fmla="val 1581"/>
                <a:gd name="f24" fmla="val 2900"/>
                <a:gd name="f25" fmla="val 1642"/>
                <a:gd name="f26" fmla="val 3022"/>
                <a:gd name="f27" fmla="val 1733"/>
                <a:gd name="f28" fmla="val 3113"/>
                <a:gd name="f29" fmla="val 1794"/>
                <a:gd name="f30" fmla="val 3204"/>
                <a:gd name="f31" fmla="val 1916"/>
                <a:gd name="f32" fmla="val 3356"/>
                <a:gd name="f33" fmla="val 2007"/>
                <a:gd name="f34" fmla="val 3478"/>
                <a:gd name="f35" fmla="val 2098"/>
                <a:gd name="f36" fmla="val 3630"/>
                <a:gd name="f37" fmla="val 2311"/>
                <a:gd name="f38" fmla="val 3934"/>
                <a:gd name="f39" fmla="val 2554"/>
                <a:gd name="f40" fmla="val 4207"/>
                <a:gd name="f41" fmla="val 2797"/>
                <a:gd name="f42" fmla="val 4511"/>
                <a:gd name="f43" fmla="val 2888"/>
                <a:gd name="f44" fmla="val 4602"/>
                <a:gd name="f45" fmla="val 2979"/>
                <a:gd name="f46" fmla="val 4724"/>
                <a:gd name="f47" fmla="val 3071"/>
                <a:gd name="f48" fmla="val 4845"/>
                <a:gd name="f49" fmla="val 3253"/>
                <a:gd name="f50" fmla="val 5089"/>
                <a:gd name="f51" fmla="val 3283"/>
                <a:gd name="f52" fmla="val 5119"/>
                <a:gd name="f53" fmla="val 3435"/>
                <a:gd name="f54" fmla="val 5301"/>
                <a:gd name="f55" fmla="val 3496"/>
                <a:gd name="f56" fmla="val 5423"/>
                <a:gd name="f57" fmla="val 3587"/>
                <a:gd name="f58" fmla="val 5514"/>
                <a:gd name="f59" fmla="val 3648"/>
                <a:gd name="f60" fmla="val 5636"/>
                <a:gd name="f61" fmla="val 3831"/>
                <a:gd name="f62" fmla="val 5909"/>
                <a:gd name="f63" fmla="val 4013"/>
                <a:gd name="f64" fmla="val 6152"/>
                <a:gd name="f65" fmla="val 4165"/>
                <a:gd name="f66" fmla="val 6426"/>
                <a:gd name="f67" fmla="val 4347"/>
                <a:gd name="f68" fmla="val 6760"/>
                <a:gd name="f69" fmla="val 4560"/>
                <a:gd name="f70" fmla="val 7095"/>
                <a:gd name="f71" fmla="val 4803"/>
                <a:gd name="f72" fmla="val 7399"/>
                <a:gd name="f73" fmla="val 5114"/>
                <a:gd name="f74" fmla="val 7792"/>
                <a:gd name="f75" fmla="val 5576"/>
                <a:gd name="f76" fmla="val 6044"/>
                <a:gd name="f77" fmla="val 6445"/>
                <a:gd name="f78" fmla="val 6852"/>
                <a:gd name="f79" fmla="val 7845"/>
                <a:gd name="f80" fmla="val 7174"/>
                <a:gd name="f81" fmla="val 7551"/>
                <a:gd name="f82" fmla="val 8116"/>
                <a:gd name="f83" fmla="val 6669"/>
                <a:gd name="f84" fmla="val 7539"/>
                <a:gd name="f85" fmla="val 5484"/>
                <a:gd name="f86" fmla="val 6961"/>
                <a:gd name="f87" fmla="val 4572"/>
                <a:gd name="f88" fmla="val 6597"/>
                <a:gd name="f89" fmla="val 3994"/>
                <a:gd name="f90" fmla="val 6201"/>
                <a:gd name="f91" fmla="val 3447"/>
                <a:gd name="f92" fmla="val 5776"/>
                <a:gd name="f93" fmla="val 2930"/>
                <a:gd name="f94" fmla="val 5350"/>
                <a:gd name="f95" fmla="val 2383"/>
                <a:gd name="f96" fmla="val 4864"/>
                <a:gd name="f97" fmla="val 1867"/>
                <a:gd name="f98" fmla="val 4317"/>
                <a:gd name="f99" fmla="val 1471"/>
                <a:gd name="f100" fmla="val 3770"/>
                <a:gd name="f101" fmla="val 1107"/>
                <a:gd name="f102" fmla="val 3223"/>
                <a:gd name="f103" fmla="val 772"/>
                <a:gd name="f104" fmla="val 2645"/>
                <a:gd name="f105" fmla="val 499"/>
                <a:gd name="f106" fmla="val 2280"/>
                <a:gd name="f107" fmla="val 286"/>
                <a:gd name="f108" fmla="val 134"/>
                <a:gd name="f109" fmla="val 1520"/>
                <a:gd name="f110" fmla="val 43"/>
                <a:gd name="f111" fmla="val 1417"/>
                <a:gd name="f112" fmla="val 15"/>
                <a:gd name="f113" fmla="val 1293"/>
                <a:gd name="f114" fmla="*/ f0 1 8117"/>
                <a:gd name="f115" fmla="*/ f1 1 7991"/>
                <a:gd name="f116" fmla="val f2"/>
                <a:gd name="f117" fmla="val f3"/>
                <a:gd name="f118" fmla="val f4"/>
                <a:gd name="f119" fmla="+- f118 0 f116"/>
                <a:gd name="f120" fmla="+- f117 0 f116"/>
                <a:gd name="f121" fmla="*/ f120 1 8117"/>
                <a:gd name="f122" fmla="*/ f119 1 7991"/>
                <a:gd name="f123" fmla="*/ f116 1 f121"/>
                <a:gd name="f124" fmla="*/ f117 1 f121"/>
                <a:gd name="f125" fmla="*/ f116 1 f122"/>
                <a:gd name="f126" fmla="*/ f118 1 f122"/>
                <a:gd name="f127" fmla="*/ f123 f114 1"/>
                <a:gd name="f128" fmla="*/ f124 f114 1"/>
                <a:gd name="f129" fmla="*/ f126 f115 1"/>
                <a:gd name="f130" fmla="*/ f125 f115 1"/>
              </a:gdLst>
              <a:ahLst/>
              <a:cxnLst>
                <a:cxn ang="3cd4">
                  <a:pos x="hc" y="t"/>
                </a:cxn>
                <a:cxn ang="0">
                  <a:pos x="r" y="vc"/>
                </a:cxn>
                <a:cxn ang="cd4">
                  <a:pos x="hc" y="b"/>
                </a:cxn>
                <a:cxn ang="cd2">
                  <a:pos x="l" y="vc"/>
                </a:cxn>
              </a:cxnLst>
              <a:rect l="f127" t="f130" r="f128" b="f129"/>
              <a:pathLst>
                <a:path w="8117" h="7991">
                  <a:moveTo>
                    <a:pt x="f5" y="f2"/>
                  </a:moveTo>
                  <a:cubicBezTo>
                    <a:pt x="f6" y="f2"/>
                    <a:pt x="f7" y="f8"/>
                    <a:pt x="f9" y="f10"/>
                  </a:cubicBezTo>
                  <a:cubicBezTo>
                    <a:pt x="f11" y="f12"/>
                    <a:pt x="f13" y="f14"/>
                    <a:pt x="f15" y="f16"/>
                  </a:cubicBezTo>
                  <a:cubicBezTo>
                    <a:pt x="f17" y="f18"/>
                    <a:pt x="f19" y="f20"/>
                    <a:pt x="f21" y="f22"/>
                  </a:cubicBezTo>
                  <a:lnTo>
                    <a:pt x="f23" y="f24"/>
                  </a:lnTo>
                  <a:cubicBezTo>
                    <a:pt x="f25" y="f26"/>
                    <a:pt x="f27" y="f28"/>
                    <a:pt x="f29" y="f30"/>
                  </a:cubicBezTo>
                  <a:cubicBezTo>
                    <a:pt x="f31" y="f32"/>
                    <a:pt x="f33" y="f34"/>
                    <a:pt x="f35" y="f36"/>
                  </a:cubicBezTo>
                  <a:cubicBezTo>
                    <a:pt x="f37" y="f38"/>
                    <a:pt x="f39" y="f40"/>
                    <a:pt x="f41" y="f42"/>
                  </a:cubicBezTo>
                  <a:cubicBezTo>
                    <a:pt x="f43" y="f44"/>
                    <a:pt x="f45" y="f46"/>
                    <a:pt x="f47" y="f48"/>
                  </a:cubicBezTo>
                  <a:lnTo>
                    <a:pt x="f49" y="f50"/>
                  </a:lnTo>
                  <a:lnTo>
                    <a:pt x="f51" y="f52"/>
                  </a:lnTo>
                  <a:lnTo>
                    <a:pt x="f53" y="f54"/>
                  </a:lnTo>
                  <a:cubicBezTo>
                    <a:pt x="f55" y="f56"/>
                    <a:pt x="f57" y="f58"/>
                    <a:pt x="f59" y="f60"/>
                  </a:cubicBezTo>
                  <a:cubicBezTo>
                    <a:pt x="f61" y="f62"/>
                    <a:pt x="f63" y="f64"/>
                    <a:pt x="f65" y="f66"/>
                  </a:cubicBezTo>
                  <a:cubicBezTo>
                    <a:pt x="f67" y="f68"/>
                    <a:pt x="f69" y="f70"/>
                    <a:pt x="f71" y="f72"/>
                  </a:cubicBezTo>
                  <a:cubicBezTo>
                    <a:pt x="f73" y="f74"/>
                    <a:pt x="f75" y="f4"/>
                    <a:pt x="f76" y="f4"/>
                  </a:cubicBezTo>
                  <a:cubicBezTo>
                    <a:pt x="f77" y="f4"/>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31" y="f108"/>
                    <a:pt x="f109" y="f110"/>
                  </a:cubicBezTo>
                  <a:cubicBezTo>
                    <a:pt x="f111" y="f112"/>
                    <a:pt x="f113"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335;p37">
              <a:extLst>
                <a:ext uri="{FF2B5EF4-FFF2-40B4-BE49-F238E27FC236}">
                  <a16:creationId xmlns:a16="http://schemas.microsoft.com/office/drawing/2014/main" id="{85846882-EB07-F01C-B74A-CBE6D7E7F007}"/>
                </a:ext>
              </a:extLst>
            </p:cNvPr>
            <p:cNvSpPr/>
            <p:nvPr/>
          </p:nvSpPr>
          <p:spPr>
            <a:xfrm>
              <a:off x="2394392" y="1127537"/>
              <a:ext cx="38249" cy="44458"/>
            </a:xfrm>
            <a:custGeom>
              <a:avLst/>
              <a:gdLst>
                <a:gd name="f0" fmla="val w"/>
                <a:gd name="f1" fmla="val h"/>
                <a:gd name="f2" fmla="val 0"/>
                <a:gd name="f3" fmla="val 2950"/>
                <a:gd name="f4" fmla="val 3429"/>
                <a:gd name="f5" fmla="val 1307"/>
                <a:gd name="f6" fmla="val 1212"/>
                <a:gd name="f7" fmla="val 1123"/>
                <a:gd name="f8" fmla="val 15"/>
                <a:gd name="f9" fmla="val 1034"/>
                <a:gd name="f10" fmla="val 50"/>
                <a:gd name="f11" fmla="val 730"/>
                <a:gd name="f12" fmla="val 111"/>
                <a:gd name="f13" fmla="val 457"/>
                <a:gd name="f14" fmla="val 324"/>
                <a:gd name="f15" fmla="val 305"/>
                <a:gd name="f16" fmla="val 598"/>
                <a:gd name="f17" fmla="val 274"/>
                <a:gd name="f18" fmla="val 658"/>
                <a:gd name="f19" fmla="val 244"/>
                <a:gd name="f20" fmla="val 689"/>
                <a:gd name="f21" fmla="val 214"/>
                <a:gd name="f22" fmla="val 749"/>
                <a:gd name="f23" fmla="val 183"/>
                <a:gd name="f24" fmla="val 810"/>
                <a:gd name="f25" fmla="val 153"/>
                <a:gd name="f26" fmla="val 901"/>
                <a:gd name="f27" fmla="val 122"/>
                <a:gd name="f28" fmla="val 962"/>
                <a:gd name="f29" fmla="val 31"/>
                <a:gd name="f30" fmla="val 1145"/>
                <a:gd name="f31" fmla="val 1"/>
                <a:gd name="f32" fmla="val 1327"/>
                <a:gd name="f33" fmla="val 1540"/>
                <a:gd name="f34" fmla="val 1692"/>
                <a:gd name="f35" fmla="val 1905"/>
                <a:gd name="f36" fmla="val 2117"/>
                <a:gd name="f37" fmla="val 62"/>
                <a:gd name="f38" fmla="val 2300"/>
                <a:gd name="f39" fmla="val 92"/>
                <a:gd name="f40" fmla="val 2391"/>
                <a:gd name="f41" fmla="val 2452"/>
                <a:gd name="f42" fmla="val 2543"/>
                <a:gd name="f43" fmla="val 2664"/>
                <a:gd name="f44" fmla="val 2756"/>
                <a:gd name="f45" fmla="val 335"/>
                <a:gd name="f46" fmla="val 2847"/>
                <a:gd name="f47" fmla="val 365"/>
                <a:gd name="f48" fmla="val 2908"/>
                <a:gd name="f49" fmla="val 426"/>
                <a:gd name="f50" fmla="val 2968"/>
                <a:gd name="f51" fmla="val 2999"/>
                <a:gd name="f52" fmla="val 761"/>
                <a:gd name="f53" fmla="val 3242"/>
                <a:gd name="f54" fmla="val 882"/>
                <a:gd name="f55" fmla="val 3272"/>
                <a:gd name="f56" fmla="val 973"/>
                <a:gd name="f57" fmla="val 3333"/>
                <a:gd name="f58" fmla="val 1095"/>
                <a:gd name="f59" fmla="val 3364"/>
                <a:gd name="f60" fmla="val 1138"/>
                <a:gd name="f61" fmla="val 3385"/>
                <a:gd name="f62" fmla="val 1181"/>
                <a:gd name="f63" fmla="val 3406"/>
                <a:gd name="f64" fmla="val 1224"/>
                <a:gd name="f65" fmla="val 1242"/>
                <a:gd name="f66" fmla="val 1260"/>
                <a:gd name="f67" fmla="val 3403"/>
                <a:gd name="f68" fmla="val 1277"/>
                <a:gd name="f69" fmla="val 3394"/>
                <a:gd name="f70" fmla="val 1354"/>
                <a:gd name="f71" fmla="val 3420"/>
                <a:gd name="f72" fmla="val 1432"/>
                <a:gd name="f73" fmla="val 1506"/>
                <a:gd name="f74" fmla="val 1608"/>
                <a:gd name="f75" fmla="val 1706"/>
                <a:gd name="f76" fmla="val 3411"/>
                <a:gd name="f77" fmla="val 1794"/>
                <a:gd name="f78" fmla="val 1855"/>
                <a:gd name="f79" fmla="val 2189"/>
                <a:gd name="f80" fmla="val 2402"/>
                <a:gd name="f81" fmla="val 3120"/>
                <a:gd name="f82" fmla="val 2584"/>
                <a:gd name="f83" fmla="val 2938"/>
                <a:gd name="f84" fmla="val 2706"/>
                <a:gd name="f85" fmla="val 2725"/>
                <a:gd name="f86" fmla="val 2695"/>
                <a:gd name="f87" fmla="val 2767"/>
                <a:gd name="f88" fmla="val 2573"/>
                <a:gd name="f89" fmla="val 2828"/>
                <a:gd name="f90" fmla="val 2858"/>
                <a:gd name="f91" fmla="val 2360"/>
                <a:gd name="f92" fmla="val 2330"/>
                <a:gd name="f93" fmla="val 2269"/>
                <a:gd name="f94" fmla="val 2949"/>
                <a:gd name="f95" fmla="val 1996"/>
                <a:gd name="f96" fmla="val 2888"/>
                <a:gd name="f97" fmla="val 1388"/>
                <a:gd name="f98" fmla="val 1357"/>
                <a:gd name="f99" fmla="val 1266"/>
                <a:gd name="f100" fmla="val 1236"/>
                <a:gd name="f101" fmla="val 1205"/>
                <a:gd name="f102" fmla="val 1023"/>
                <a:gd name="f103" fmla="val 2736"/>
                <a:gd name="f104" fmla="val 2676"/>
                <a:gd name="f105" fmla="val 780"/>
                <a:gd name="f106" fmla="val 2463"/>
                <a:gd name="f107" fmla="val 506"/>
                <a:gd name="f108" fmla="val 2372"/>
                <a:gd name="f109" fmla="val 415"/>
                <a:gd name="f110" fmla="val 2250"/>
                <a:gd name="f111" fmla="val 2159"/>
                <a:gd name="f112" fmla="val 263"/>
                <a:gd name="f113" fmla="val 2098"/>
                <a:gd name="f114" fmla="val 202"/>
                <a:gd name="f115" fmla="val 2037"/>
                <a:gd name="f116" fmla="val 172"/>
                <a:gd name="f117" fmla="val 1976"/>
                <a:gd name="f118" fmla="val 1824"/>
                <a:gd name="f119" fmla="val 81"/>
                <a:gd name="f120" fmla="val 1673"/>
                <a:gd name="f121" fmla="val 20"/>
                <a:gd name="f122" fmla="val 1521"/>
                <a:gd name="f123" fmla="val 1445"/>
                <a:gd name="f124" fmla="val 7"/>
                <a:gd name="f125" fmla="val 1375"/>
                <a:gd name="f126" fmla="*/ f0 1 2950"/>
                <a:gd name="f127" fmla="*/ f1 1 3429"/>
                <a:gd name="f128" fmla="val f2"/>
                <a:gd name="f129" fmla="val f3"/>
                <a:gd name="f130" fmla="val f4"/>
                <a:gd name="f131" fmla="+- f130 0 f128"/>
                <a:gd name="f132" fmla="+- f129 0 f128"/>
                <a:gd name="f133" fmla="*/ f132 1 2950"/>
                <a:gd name="f134" fmla="*/ f131 1 3429"/>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2950" h="3429">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1" y="f35"/>
                    <a:pt x="f31" y="f36"/>
                    <a:pt x="f37" y="f38"/>
                  </a:cubicBezTo>
                  <a:cubicBezTo>
                    <a:pt x="f39" y="f40"/>
                    <a:pt x="f27" y="f41"/>
                    <a:pt x="f25" y="f42"/>
                  </a:cubicBezTo>
                  <a:cubicBezTo>
                    <a:pt x="f23" y="f43"/>
                    <a:pt x="f19" y="f44"/>
                    <a:pt x="f45" y="f46"/>
                  </a:cubicBezTo>
                  <a:cubicBezTo>
                    <a:pt x="f47" y="f48"/>
                    <a:pt x="f49" y="f50"/>
                    <a:pt x="f13" y="f51"/>
                  </a:cubicBezTo>
                  <a:lnTo>
                    <a:pt x="f52" y="f53"/>
                  </a:lnTo>
                  <a:cubicBezTo>
                    <a:pt x="f54" y="f55"/>
                    <a:pt x="f56" y="f57"/>
                    <a:pt x="f58" y="f59"/>
                  </a:cubicBezTo>
                  <a:cubicBezTo>
                    <a:pt x="f60" y="f61"/>
                    <a:pt x="f62" y="f63"/>
                    <a:pt x="f64" y="f63"/>
                  </a:cubicBezTo>
                  <a:cubicBezTo>
                    <a:pt x="f65" y="f63"/>
                    <a:pt x="f66" y="f67"/>
                    <a:pt x="f68" y="f69"/>
                  </a:cubicBezTo>
                  <a:cubicBezTo>
                    <a:pt x="f70" y="f71"/>
                    <a:pt x="f72" y="f4"/>
                    <a:pt x="f73" y="f4"/>
                  </a:cubicBezTo>
                  <a:cubicBezTo>
                    <a:pt x="f74" y="f4"/>
                    <a:pt x="f75" y="f76"/>
                    <a:pt x="f77" y="f69"/>
                  </a:cubicBezTo>
                  <a:lnTo>
                    <a:pt x="f78" y="f69"/>
                  </a:lnTo>
                  <a:lnTo>
                    <a:pt x="f79" y="f53"/>
                  </a:lnTo>
                  <a:cubicBezTo>
                    <a:pt x="f80" y="f81"/>
                    <a:pt x="f82" y="f83"/>
                    <a:pt x="f84" y="f85"/>
                  </a:cubicBezTo>
                  <a:lnTo>
                    <a:pt x="f84" y="f86"/>
                  </a:lnTo>
                  <a:cubicBezTo>
                    <a:pt x="f87" y="f88"/>
                    <a:pt x="f89" y="f41"/>
                    <a:pt x="f90" y="f91"/>
                  </a:cubicBezTo>
                  <a:cubicBezTo>
                    <a:pt x="f90" y="f92"/>
                    <a:pt x="f90" y="f38"/>
                    <a:pt x="f90" y="f93"/>
                  </a:cubicBezTo>
                  <a:cubicBezTo>
                    <a:pt x="f94" y="f95"/>
                    <a:pt x="f94" y="f34"/>
                    <a:pt x="f96" y="f97"/>
                  </a:cubicBezTo>
                  <a:cubicBezTo>
                    <a:pt x="f96" y="f98"/>
                    <a:pt x="f96" y="f32"/>
                    <a:pt x="f90" y="f99"/>
                  </a:cubicBezTo>
                  <a:cubicBezTo>
                    <a:pt x="f90" y="f100"/>
                    <a:pt x="f89" y="f101"/>
                    <a:pt x="f89" y="f30"/>
                  </a:cubicBezTo>
                  <a:cubicBezTo>
                    <a:pt x="f87" y="f102"/>
                    <a:pt x="f103" y="f26"/>
                    <a:pt x="f104" y="f105"/>
                  </a:cubicBezTo>
                  <a:lnTo>
                    <a:pt x="f106" y="f107"/>
                  </a:lnTo>
                  <a:cubicBezTo>
                    <a:pt x="f108" y="f109"/>
                    <a:pt x="f110" y="f14"/>
                    <a:pt x="f111" y="f112"/>
                  </a:cubicBezTo>
                  <a:cubicBezTo>
                    <a:pt x="f113" y="f114"/>
                    <a:pt x="f115" y="f116"/>
                    <a:pt x="f117" y="f116"/>
                  </a:cubicBezTo>
                  <a:cubicBezTo>
                    <a:pt x="f118" y="f119"/>
                    <a:pt x="f120" y="f121"/>
                    <a:pt x="f122" y="f121"/>
                  </a:cubicBezTo>
                  <a:cubicBezTo>
                    <a:pt x="f123" y="f124"/>
                    <a:pt x="f125"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336;p37">
              <a:extLst>
                <a:ext uri="{FF2B5EF4-FFF2-40B4-BE49-F238E27FC236}">
                  <a16:creationId xmlns:a16="http://schemas.microsoft.com/office/drawing/2014/main" id="{33C3F8AF-EDBF-9BBD-E8E5-900F747809F3}"/>
                </a:ext>
              </a:extLst>
            </p:cNvPr>
            <p:cNvSpPr/>
            <p:nvPr/>
          </p:nvSpPr>
          <p:spPr>
            <a:xfrm>
              <a:off x="2346707" y="1048972"/>
              <a:ext cx="9" cy="804"/>
            </a:xfrm>
            <a:custGeom>
              <a:avLst/>
              <a:gdLst>
                <a:gd name="f0" fmla="val w"/>
                <a:gd name="f1" fmla="val h"/>
                <a:gd name="f2" fmla="val 0"/>
                <a:gd name="f3" fmla="val 1"/>
                <a:gd name="f4" fmla="val 62"/>
                <a:gd name="f5" fmla="val 31"/>
                <a:gd name="f6" fmla="*/ f0 1 1"/>
                <a:gd name="f7" fmla="*/ f1 1 62"/>
                <a:gd name="f8" fmla="val f2"/>
                <a:gd name="f9" fmla="val f3"/>
                <a:gd name="f10" fmla="val f4"/>
                <a:gd name="f11" fmla="+- f10 0 f8"/>
                <a:gd name="f12" fmla="+- f9 0 f8"/>
                <a:gd name="f13" fmla="val f12"/>
                <a:gd name="f14" fmla="*/ f11 1 6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62">
                  <a:moveTo>
                    <a:pt x="f3" y="f3"/>
                  </a:moveTo>
                  <a:cubicBezTo>
                    <a:pt x="f3" y="f5"/>
                    <a:pt x="f3" y="f5"/>
                    <a:pt x="f3" y="f4"/>
                  </a:cubicBezTo>
                  <a:lnTo>
                    <a:pt x="f3" y="f4"/>
                  </a:lnTo>
                  <a:cubicBezTo>
                    <a:pt x="f3" y="f5"/>
                    <a:pt x="f3" y="f5"/>
                    <a:pt x="f3" y="f3"/>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337;p37">
              <a:extLst>
                <a:ext uri="{FF2B5EF4-FFF2-40B4-BE49-F238E27FC236}">
                  <a16:creationId xmlns:a16="http://schemas.microsoft.com/office/drawing/2014/main" id="{E8A9B20F-563C-6481-22E5-B9EC2AE9BED3}"/>
                </a:ext>
              </a:extLst>
            </p:cNvPr>
            <p:cNvSpPr/>
            <p:nvPr/>
          </p:nvSpPr>
          <p:spPr>
            <a:xfrm>
              <a:off x="2343552" y="1035960"/>
              <a:ext cx="49277" cy="55284"/>
            </a:xfrm>
            <a:custGeom>
              <a:avLst/>
              <a:gdLst>
                <a:gd name="f0" fmla="val w"/>
                <a:gd name="f1" fmla="val h"/>
                <a:gd name="f2" fmla="val 0"/>
                <a:gd name="f3" fmla="val 3801"/>
                <a:gd name="f4" fmla="val 4264"/>
                <a:gd name="f5" fmla="val 690"/>
                <a:gd name="f6" fmla="val 1"/>
                <a:gd name="f7" fmla="val 611"/>
                <a:gd name="f8" fmla="val 532"/>
                <a:gd name="f9" fmla="val 11"/>
                <a:gd name="f10" fmla="val 457"/>
                <a:gd name="f11" fmla="val 32"/>
                <a:gd name="f12" fmla="val 183"/>
                <a:gd name="f13" fmla="val 93"/>
                <a:gd name="f14" fmla="val 367"/>
                <a:gd name="f15" fmla="val 92"/>
                <a:gd name="f16" fmla="val 671"/>
                <a:gd name="f17" fmla="val 122"/>
                <a:gd name="f18" fmla="val 762"/>
                <a:gd name="f19" fmla="val 153"/>
                <a:gd name="f20" fmla="val 853"/>
                <a:gd name="f21" fmla="val 914"/>
                <a:gd name="f22" fmla="val 213"/>
                <a:gd name="f23" fmla="val 944"/>
                <a:gd name="f24" fmla="val 974"/>
                <a:gd name="f25" fmla="val 1005"/>
                <a:gd name="f26" fmla="val 1035"/>
                <a:gd name="f27" fmla="val 244"/>
                <a:gd name="f28" fmla="val 1096"/>
                <a:gd name="f29" fmla="val 274"/>
                <a:gd name="f30" fmla="val 1157"/>
                <a:gd name="f31" fmla="val 305"/>
                <a:gd name="f32" fmla="val 1218"/>
                <a:gd name="f33" fmla="val 335"/>
                <a:gd name="f34" fmla="val 1248"/>
                <a:gd name="f35" fmla="val 1278"/>
                <a:gd name="f36" fmla="val 365"/>
                <a:gd name="f37" fmla="val 1309"/>
                <a:gd name="f38" fmla="val 517"/>
                <a:gd name="f39" fmla="val 1491"/>
                <a:gd name="f40" fmla="val 700"/>
                <a:gd name="f41" fmla="val 1734"/>
                <a:gd name="f42" fmla="val 852"/>
                <a:gd name="f43" fmla="val 2008"/>
                <a:gd name="f44" fmla="val 1034"/>
                <a:gd name="f45" fmla="val 2251"/>
                <a:gd name="f46" fmla="val 1217"/>
                <a:gd name="f47" fmla="val 2494"/>
                <a:gd name="f48" fmla="val 1399"/>
                <a:gd name="f49" fmla="val 2768"/>
                <a:gd name="f50" fmla="val 1551"/>
                <a:gd name="f51" fmla="val 3041"/>
                <a:gd name="f52" fmla="val 1703"/>
                <a:gd name="f53" fmla="val 3376"/>
                <a:gd name="f54" fmla="val 1916"/>
                <a:gd name="f55" fmla="val 3710"/>
                <a:gd name="f56" fmla="val 2159"/>
                <a:gd name="f57" fmla="val 4014"/>
                <a:gd name="f58" fmla="val 2339"/>
                <a:gd name="f59" fmla="val 4176"/>
                <a:gd name="f60" fmla="val 2572"/>
                <a:gd name="f61" fmla="val 2809"/>
                <a:gd name="f62" fmla="val 2971"/>
                <a:gd name="f63" fmla="val 3135"/>
                <a:gd name="f64" fmla="val 4222"/>
                <a:gd name="f65" fmla="val 3283"/>
                <a:gd name="f66" fmla="val 4136"/>
                <a:gd name="f67" fmla="val 3405"/>
                <a:gd name="f68" fmla="val 4044"/>
                <a:gd name="f69" fmla="val 3527"/>
                <a:gd name="f70" fmla="val 3953"/>
                <a:gd name="f71" fmla="val 3618"/>
                <a:gd name="f72" fmla="val 3739"/>
                <a:gd name="f73" fmla="val 3619"/>
                <a:gd name="f74" fmla="val 3800"/>
                <a:gd name="f75" fmla="val 3770"/>
                <a:gd name="f76" fmla="val 3163"/>
                <a:gd name="f77" fmla="val 3648"/>
                <a:gd name="f78" fmla="val 3466"/>
                <a:gd name="f79" fmla="val 2403"/>
                <a:gd name="f80" fmla="val 3223"/>
                <a:gd name="f81" fmla="val 2099"/>
                <a:gd name="f82" fmla="val 2979"/>
                <a:gd name="f83" fmla="val 1795"/>
                <a:gd name="f84" fmla="val 2736"/>
                <a:gd name="f85" fmla="val 2463"/>
                <a:gd name="f86" fmla="val 1187"/>
                <a:gd name="f87" fmla="val 2220"/>
                <a:gd name="f88" fmla="val 1976"/>
                <a:gd name="f89" fmla="val 1672"/>
                <a:gd name="f90" fmla="val 488"/>
                <a:gd name="f91" fmla="val 1520"/>
                <a:gd name="f92" fmla="val 306"/>
                <a:gd name="f93" fmla="val 1308"/>
                <a:gd name="f94" fmla="val 184"/>
                <a:gd name="f95" fmla="val 1095"/>
                <a:gd name="f96" fmla="val 977"/>
                <a:gd name="f97" fmla="val 34"/>
                <a:gd name="f98" fmla="val 834"/>
                <a:gd name="f99" fmla="*/ f0 1 3801"/>
                <a:gd name="f100" fmla="*/ f1 1 4264"/>
                <a:gd name="f101" fmla="val f2"/>
                <a:gd name="f102" fmla="val f3"/>
                <a:gd name="f103" fmla="val f4"/>
                <a:gd name="f104" fmla="+- f103 0 f101"/>
                <a:gd name="f105" fmla="+- f102 0 f101"/>
                <a:gd name="f106" fmla="*/ f105 1 3801"/>
                <a:gd name="f107" fmla="*/ f104 1 4264"/>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3801" h="4264">
                  <a:moveTo>
                    <a:pt x="f5" y="f6"/>
                  </a:moveTo>
                  <a:cubicBezTo>
                    <a:pt x="f7" y="f6"/>
                    <a:pt x="f8" y="f9"/>
                    <a:pt x="f10" y="f11"/>
                  </a:cubicBezTo>
                  <a:cubicBezTo>
                    <a:pt x="f12" y="f13"/>
                    <a:pt x="f6" y="f14"/>
                    <a:pt x="f15" y="f16"/>
                  </a:cubicBezTo>
                  <a:cubicBezTo>
                    <a:pt x="f17" y="f18"/>
                    <a:pt x="f19" y="f20"/>
                    <a:pt x="f12" y="f21"/>
                  </a:cubicBezTo>
                  <a:cubicBezTo>
                    <a:pt x="f22" y="f23"/>
                    <a:pt x="f22" y="f24"/>
                    <a:pt x="f22" y="f25"/>
                  </a:cubicBezTo>
                  <a:lnTo>
                    <a:pt x="f22" y="f26"/>
                  </a:lnTo>
                  <a:cubicBezTo>
                    <a:pt x="f27" y="f28"/>
                    <a:pt x="f29" y="f30"/>
                    <a:pt x="f31" y="f32"/>
                  </a:cubicBezTo>
                  <a:cubicBezTo>
                    <a:pt x="f33" y="f34"/>
                    <a:pt x="f33" y="f35"/>
                    <a:pt x="f36" y="f37"/>
                  </a:cubicBezTo>
                  <a:lnTo>
                    <a:pt x="f38" y="f39"/>
                  </a:lnTo>
                  <a:cubicBezTo>
                    <a:pt x="f40" y="f41"/>
                    <a:pt x="f42" y="f43"/>
                    <a:pt x="f44" y="f45"/>
                  </a:cubicBezTo>
                  <a:cubicBezTo>
                    <a:pt x="f46" y="f47"/>
                    <a:pt x="f48" y="f49"/>
                    <a:pt x="f50" y="f51"/>
                  </a:cubicBezTo>
                  <a:cubicBezTo>
                    <a:pt x="f52" y="f53"/>
                    <a:pt x="f54" y="f55"/>
                    <a:pt x="f56" y="f57"/>
                  </a:cubicBezTo>
                  <a:cubicBezTo>
                    <a:pt x="f58" y="f59"/>
                    <a:pt x="f60" y="f4"/>
                    <a:pt x="f61" y="f4"/>
                  </a:cubicBezTo>
                  <a:cubicBezTo>
                    <a:pt x="f62" y="f4"/>
                    <a:pt x="f63" y="f64"/>
                    <a:pt x="f65" y="f66"/>
                  </a:cubicBezTo>
                  <a:cubicBezTo>
                    <a:pt x="f67" y="f68"/>
                    <a:pt x="f69" y="f70"/>
                    <a:pt x="f71" y="f3"/>
                  </a:cubicBezTo>
                  <a:cubicBezTo>
                    <a:pt x="f72" y="f73"/>
                    <a:pt x="f74" y="f53"/>
                    <a:pt x="f75" y="f76"/>
                  </a:cubicBezTo>
                  <a:cubicBezTo>
                    <a:pt x="f77" y="f49"/>
                    <a:pt x="f78" y="f79"/>
                    <a:pt x="f80" y="f81"/>
                  </a:cubicBezTo>
                  <a:cubicBezTo>
                    <a:pt x="f82" y="f83"/>
                    <a:pt x="f84" y="f39"/>
                    <a:pt x="f85" y="f86"/>
                  </a:cubicBezTo>
                  <a:cubicBezTo>
                    <a:pt x="f87" y="f21"/>
                    <a:pt x="f88" y="f16"/>
                    <a:pt x="f89" y="f90"/>
                  </a:cubicBezTo>
                  <a:cubicBezTo>
                    <a:pt x="f91" y="f92"/>
                    <a:pt x="f93" y="f94"/>
                    <a:pt x="f95" y="f13"/>
                  </a:cubicBezTo>
                  <a:cubicBezTo>
                    <a:pt x="f96" y="f97"/>
                    <a:pt x="f98"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338;p37">
              <a:extLst>
                <a:ext uri="{FF2B5EF4-FFF2-40B4-BE49-F238E27FC236}">
                  <a16:creationId xmlns:a16="http://schemas.microsoft.com/office/drawing/2014/main" id="{E5171CBF-5BFE-3E94-94EA-2F062D1427F2}"/>
                </a:ext>
              </a:extLst>
            </p:cNvPr>
            <p:cNvSpPr/>
            <p:nvPr/>
          </p:nvSpPr>
          <p:spPr>
            <a:xfrm>
              <a:off x="2174900" y="1052136"/>
              <a:ext cx="197821" cy="230538"/>
            </a:xfrm>
            <a:custGeom>
              <a:avLst/>
              <a:gdLst>
                <a:gd name="f0" fmla="val w"/>
                <a:gd name="f1" fmla="val h"/>
                <a:gd name="f2" fmla="val 0"/>
                <a:gd name="f3" fmla="val 15259"/>
                <a:gd name="f4" fmla="val 17782"/>
                <a:gd name="f5" fmla="val 7356"/>
                <a:gd name="f6" fmla="val 2918"/>
                <a:gd name="f7" fmla="val 8876"/>
                <a:gd name="f8" fmla="val 10001"/>
                <a:gd name="f9" fmla="val 3465"/>
                <a:gd name="f10" fmla="val 10760"/>
                <a:gd name="f11" fmla="val 4620"/>
                <a:gd name="f12" fmla="val 11551"/>
                <a:gd name="f13" fmla="val 5745"/>
                <a:gd name="f14" fmla="val 11946"/>
                <a:gd name="f15" fmla="val 7143"/>
                <a:gd name="f16" fmla="val 10608"/>
                <a:gd name="f17" fmla="val 12037"/>
                <a:gd name="f18" fmla="val 10791"/>
                <a:gd name="f19" fmla="val 13192"/>
                <a:gd name="f20" fmla="val 10031"/>
                <a:gd name="f21" fmla="val 14286"/>
                <a:gd name="f22" fmla="val 8906"/>
                <a:gd name="f23" fmla="val 14863"/>
                <a:gd name="f24" fmla="val 3161"/>
                <a:gd name="f25" fmla="val 1551"/>
                <a:gd name="f26" fmla="val 1095"/>
                <a:gd name="f27" fmla="val 730"/>
                <a:gd name="f28" fmla="val 152"/>
                <a:gd name="f29" fmla="val 426"/>
                <a:gd name="f30" fmla="val 456"/>
                <a:gd name="f31" fmla="val 1094"/>
                <a:gd name="f32" fmla="val 1550"/>
                <a:gd name="f33" fmla="val 16231"/>
                <a:gd name="f34" fmla="val 16657"/>
                <a:gd name="f35" fmla="val 17052"/>
                <a:gd name="f36" fmla="val 17356"/>
                <a:gd name="f37" fmla="val 17629"/>
                <a:gd name="f38" fmla="val 17781"/>
                <a:gd name="f39" fmla="val 7630"/>
                <a:gd name="f40" fmla="val 9210"/>
                <a:gd name="f41" fmla="val 10578"/>
                <a:gd name="f42" fmla="val 17386"/>
                <a:gd name="f43" fmla="val 11703"/>
                <a:gd name="f44" fmla="val 16626"/>
                <a:gd name="f45" fmla="val 12858"/>
                <a:gd name="f46" fmla="val 15806"/>
                <a:gd name="f47" fmla="val 13739"/>
                <a:gd name="f48" fmla="val 14742"/>
                <a:gd name="f49" fmla="val 14317"/>
                <a:gd name="f50" fmla="val 13404"/>
                <a:gd name="f51" fmla="val 14955"/>
                <a:gd name="f52" fmla="val 12067"/>
                <a:gd name="f53" fmla="val 10547"/>
                <a:gd name="f54" fmla="val 7234"/>
                <a:gd name="f55" fmla="val 5714"/>
                <a:gd name="f56" fmla="val 4377"/>
                <a:gd name="f57" fmla="val 3040"/>
                <a:gd name="f58" fmla="val 1976"/>
                <a:gd name="f59" fmla="val 1185"/>
                <a:gd name="f60" fmla="val 395"/>
                <a:gd name="f61" fmla="*/ f0 1 15259"/>
                <a:gd name="f62" fmla="*/ f1 1 17782"/>
                <a:gd name="f63" fmla="val f2"/>
                <a:gd name="f64" fmla="val f3"/>
                <a:gd name="f65" fmla="val f4"/>
                <a:gd name="f66" fmla="+- f65 0 f63"/>
                <a:gd name="f67" fmla="+- f64 0 f63"/>
                <a:gd name="f68" fmla="*/ f67 1 15259"/>
                <a:gd name="f69" fmla="*/ f66 1 17782"/>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15259" h="17782">
                  <a:moveTo>
                    <a:pt x="f5" y="f6"/>
                  </a:moveTo>
                  <a:cubicBezTo>
                    <a:pt x="f7" y="f6"/>
                    <a:pt x="f8" y="f9"/>
                    <a:pt x="f10" y="f11"/>
                  </a:cubicBezTo>
                  <a:cubicBezTo>
                    <a:pt x="f12" y="f13"/>
                    <a:pt x="f14" y="f15"/>
                    <a:pt x="f14" y="f7"/>
                  </a:cubicBezTo>
                  <a:cubicBezTo>
                    <a:pt x="f14" y="f16"/>
                    <a:pt x="f12" y="f17"/>
                    <a:pt x="f18" y="f19"/>
                  </a:cubicBezTo>
                  <a:cubicBezTo>
                    <a:pt x="f20" y="f21"/>
                    <a:pt x="f22" y="f23"/>
                    <a:pt x="f5" y="f23"/>
                  </a:cubicBezTo>
                  <a:lnTo>
                    <a:pt x="f24" y="f23"/>
                  </a:lnTo>
                  <a:lnTo>
                    <a:pt x="f24" y="f6"/>
                  </a:lnTo>
                  <a:close/>
                  <a:moveTo>
                    <a:pt x="f25" y="f2"/>
                  </a:moveTo>
                  <a:cubicBezTo>
                    <a:pt x="f26" y="f2"/>
                    <a:pt x="f27" y="f28"/>
                    <a:pt x="f29" y="f30"/>
                  </a:cubicBezTo>
                  <a:cubicBezTo>
                    <a:pt x="f28" y="f27"/>
                    <a:pt x="f2" y="f31"/>
                    <a:pt x="f2" y="f32"/>
                  </a:cubicBezTo>
                  <a:lnTo>
                    <a:pt x="f2" y="f33"/>
                  </a:lnTo>
                  <a:cubicBezTo>
                    <a:pt x="f2" y="f34"/>
                    <a:pt x="f28" y="f35"/>
                    <a:pt x="f29" y="f36"/>
                  </a:cubicBezTo>
                  <a:cubicBezTo>
                    <a:pt x="f27" y="f37"/>
                    <a:pt x="f26" y="f38"/>
                    <a:pt x="f25" y="f38"/>
                  </a:cubicBezTo>
                  <a:lnTo>
                    <a:pt x="f39" y="f38"/>
                  </a:lnTo>
                  <a:cubicBezTo>
                    <a:pt x="f40" y="f38"/>
                    <a:pt x="f41" y="f42"/>
                    <a:pt x="f43" y="f44"/>
                  </a:cubicBezTo>
                  <a:cubicBezTo>
                    <a:pt x="f45" y="f46"/>
                    <a:pt x="f47" y="f48"/>
                    <a:pt x="f49" y="f50"/>
                  </a:cubicBezTo>
                  <a:cubicBezTo>
                    <a:pt x="f51" y="f52"/>
                    <a:pt x="f3" y="f53"/>
                    <a:pt x="f3" y="f7"/>
                  </a:cubicBezTo>
                  <a:cubicBezTo>
                    <a:pt x="f3" y="f54"/>
                    <a:pt x="f51" y="f55"/>
                    <a:pt x="f49" y="f56"/>
                  </a:cubicBezTo>
                  <a:cubicBezTo>
                    <a:pt x="f47" y="f57"/>
                    <a:pt x="f45" y="f58"/>
                    <a:pt x="f43" y="f59"/>
                  </a:cubicBezTo>
                  <a:cubicBezTo>
                    <a:pt x="f41" y="f60"/>
                    <a:pt x="f40" y="f2"/>
                    <a:pt x="f3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1339;p37">
            <a:extLst>
              <a:ext uri="{FF2B5EF4-FFF2-40B4-BE49-F238E27FC236}">
                <a16:creationId xmlns:a16="http://schemas.microsoft.com/office/drawing/2014/main" id="{BEA7ECB3-B904-CD42-730C-8C49B147B21A}"/>
              </a:ext>
            </a:extLst>
          </p:cNvPr>
          <p:cNvGrpSpPr/>
          <p:nvPr/>
        </p:nvGrpSpPr>
        <p:grpSpPr>
          <a:xfrm>
            <a:off x="3260183" y="666524"/>
            <a:ext cx="816019" cy="786374"/>
            <a:chOff x="3260183" y="666524"/>
            <a:chExt cx="816019" cy="786374"/>
          </a:xfrm>
        </p:grpSpPr>
        <p:sp>
          <p:nvSpPr>
            <p:cNvPr id="17" name="Google Shape;1340;p37">
              <a:extLst>
                <a:ext uri="{FF2B5EF4-FFF2-40B4-BE49-F238E27FC236}">
                  <a16:creationId xmlns:a16="http://schemas.microsoft.com/office/drawing/2014/main" id="{C7243368-B518-873E-8217-E185E4BBB71C}"/>
                </a:ext>
              </a:extLst>
            </p:cNvPr>
            <p:cNvSpPr/>
            <p:nvPr/>
          </p:nvSpPr>
          <p:spPr>
            <a:xfrm>
              <a:off x="3260183" y="711284"/>
              <a:ext cx="809884" cy="741614"/>
            </a:xfrm>
            <a:custGeom>
              <a:avLst/>
              <a:gdLst>
                <a:gd name="f0" fmla="val w"/>
                <a:gd name="f1" fmla="val h"/>
                <a:gd name="f2" fmla="val 0"/>
                <a:gd name="f3" fmla="val 60154"/>
                <a:gd name="f4" fmla="val 55083"/>
                <a:gd name="f5" fmla="val 30134"/>
                <a:gd name="f6" fmla="val 1"/>
                <a:gd name="f7" fmla="val 28255"/>
                <a:gd name="f8" fmla="val 26349"/>
                <a:gd name="f9" fmla="val 194"/>
                <a:gd name="f10" fmla="val 24438"/>
                <a:gd name="f11" fmla="val 597"/>
                <a:gd name="f12" fmla="val 9544"/>
                <a:gd name="f13" fmla="val 3697"/>
                <a:gd name="f14" fmla="val 18317"/>
                <a:gd name="f15" fmla="val 3131"/>
                <a:gd name="f16" fmla="val 33181"/>
                <a:gd name="f17" fmla="val 5860"/>
                <a:gd name="f18" fmla="val 46165"/>
                <a:gd name="f19" fmla="val 17298"/>
                <a:gd name="f20" fmla="val 30053"/>
                <a:gd name="f21" fmla="val 31930"/>
                <a:gd name="f22" fmla="val 33835"/>
                <a:gd name="f23" fmla="val 54890"/>
                <a:gd name="f24" fmla="val 35745"/>
                <a:gd name="f25" fmla="val 54488"/>
                <a:gd name="f26" fmla="val 50639"/>
                <a:gd name="f27" fmla="val 51357"/>
                <a:gd name="f28" fmla="val 60153"/>
                <a:gd name="f29" fmla="val 36768"/>
                <a:gd name="f30" fmla="val 57053"/>
                <a:gd name="f31" fmla="val 21874"/>
                <a:gd name="f32" fmla="val 54325"/>
                <a:gd name="f33" fmla="val 8894"/>
                <a:gd name="f34" fmla="val 42871"/>
                <a:gd name="f35" fmla="*/ f0 1 60154"/>
                <a:gd name="f36" fmla="*/ f1 1 55083"/>
                <a:gd name="f37" fmla="val f2"/>
                <a:gd name="f38" fmla="val f3"/>
                <a:gd name="f39" fmla="val f4"/>
                <a:gd name="f40" fmla="+- f39 0 f37"/>
                <a:gd name="f41" fmla="+- f38 0 f37"/>
                <a:gd name="f42" fmla="*/ f41 1 60154"/>
                <a:gd name="f43" fmla="*/ f40 1 55083"/>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60154" h="55083">
                  <a:moveTo>
                    <a:pt x="f5" y="f6"/>
                  </a:moveTo>
                  <a:cubicBezTo>
                    <a:pt x="f7" y="f6"/>
                    <a:pt x="f8" y="f9"/>
                    <a:pt x="f10" y="f11"/>
                  </a:cubicBezTo>
                  <a:cubicBezTo>
                    <a:pt x="f12" y="f13"/>
                    <a:pt x="f2"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341;p37">
              <a:extLst>
                <a:ext uri="{FF2B5EF4-FFF2-40B4-BE49-F238E27FC236}">
                  <a16:creationId xmlns:a16="http://schemas.microsoft.com/office/drawing/2014/main" id="{AE59D9D3-47FC-56F6-03FA-152628EF53C5}"/>
                </a:ext>
              </a:extLst>
            </p:cNvPr>
            <p:cNvSpPr/>
            <p:nvPr/>
          </p:nvSpPr>
          <p:spPr>
            <a:xfrm>
              <a:off x="3334661" y="666524"/>
              <a:ext cx="741541" cy="741541"/>
            </a:xfrm>
            <a:custGeom>
              <a:avLst/>
              <a:gdLst>
                <a:gd name="f0" fmla="val w"/>
                <a:gd name="f1" fmla="val h"/>
                <a:gd name="f2" fmla="val 0"/>
                <a:gd name="f3" fmla="val 55078"/>
                <a:gd name="f4" fmla="val 27539"/>
                <a:gd name="f5" fmla="val 1"/>
                <a:gd name="f6" fmla="val 12310"/>
                <a:gd name="f7" fmla="val 12341"/>
                <a:gd name="f8" fmla="val 42737"/>
                <a:gd name="f9" fmla="val 42736"/>
                <a:gd name="f10" fmla="val 55077"/>
                <a:gd name="f11" fmla="*/ f0 1 55078"/>
                <a:gd name="f12" fmla="*/ f1 1 55078"/>
                <a:gd name="f13" fmla="val f2"/>
                <a:gd name="f14" fmla="val f3"/>
                <a:gd name="f15" fmla="+- f14 0 f13"/>
                <a:gd name="f16" fmla="*/ f15 1 55078"/>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55078" h="55078">
                  <a:moveTo>
                    <a:pt x="f4" y="f5"/>
                  </a:moveTo>
                  <a:cubicBezTo>
                    <a:pt x="f6" y="f5"/>
                    <a:pt x="f2" y="f7"/>
                    <a:pt x="f2" y="f4"/>
                  </a:cubicBezTo>
                  <a:cubicBezTo>
                    <a:pt x="f2" y="f8"/>
                    <a:pt x="f6" y="f3"/>
                    <a:pt x="f4" y="f3"/>
                  </a:cubicBezTo>
                  <a:cubicBezTo>
                    <a:pt x="f9" y="f3"/>
                    <a:pt x="f10" y="f8"/>
                    <a:pt x="f10" y="f4"/>
                  </a:cubicBezTo>
                  <a:cubicBezTo>
                    <a:pt x="f10" y="f7"/>
                    <a:pt x="f9"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342;p37">
              <a:extLst>
                <a:ext uri="{FF2B5EF4-FFF2-40B4-BE49-F238E27FC236}">
                  <a16:creationId xmlns:a16="http://schemas.microsoft.com/office/drawing/2014/main" id="{F6638031-51DB-C519-0112-98D075FF2667}"/>
                </a:ext>
              </a:extLst>
            </p:cNvPr>
            <p:cNvSpPr/>
            <p:nvPr/>
          </p:nvSpPr>
          <p:spPr>
            <a:xfrm>
              <a:off x="3366985" y="698857"/>
              <a:ext cx="676473" cy="676875"/>
            </a:xfrm>
            <a:custGeom>
              <a:avLst/>
              <a:gdLst>
                <a:gd name="f0" fmla="val w"/>
                <a:gd name="f1" fmla="val h"/>
                <a:gd name="f2" fmla="val 0"/>
                <a:gd name="f3" fmla="val 50245"/>
                <a:gd name="f4" fmla="val 50275"/>
                <a:gd name="f5" fmla="val 25138"/>
                <a:gd name="f6" fmla="val 11247"/>
                <a:gd name="f7" fmla="val 11246"/>
                <a:gd name="f8" fmla="val 25137"/>
                <a:gd name="f9" fmla="val 39028"/>
                <a:gd name="f10" fmla="val 50274"/>
                <a:gd name="f11" fmla="val 38998"/>
                <a:gd name="f12" fmla="val 50244"/>
                <a:gd name="f13" fmla="*/ f0 1 50245"/>
                <a:gd name="f14" fmla="*/ f1 1 50275"/>
                <a:gd name="f15" fmla="val f2"/>
                <a:gd name="f16" fmla="val f3"/>
                <a:gd name="f17" fmla="val f4"/>
                <a:gd name="f18" fmla="+- f17 0 f15"/>
                <a:gd name="f19" fmla="+- f16 0 f15"/>
                <a:gd name="f20" fmla="*/ f19 1 50245"/>
                <a:gd name="f21" fmla="*/ f18 1 5027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0245" h="50275">
                  <a:moveTo>
                    <a:pt x="f5" y="f2"/>
                  </a:moveTo>
                  <a:cubicBezTo>
                    <a:pt x="f6" y="f2"/>
                    <a:pt x="f2" y="f7"/>
                    <a:pt x="f2" y="f8"/>
                  </a:cubicBezTo>
                  <a:cubicBezTo>
                    <a:pt x="f2" y="f9"/>
                    <a:pt x="f6" y="f10"/>
                    <a:pt x="f5" y="f10"/>
                  </a:cubicBezTo>
                  <a:cubicBezTo>
                    <a:pt x="f11" y="f10"/>
                    <a:pt x="f12" y="f9"/>
                    <a:pt x="f12" y="f8"/>
                  </a:cubicBezTo>
                  <a:cubicBezTo>
                    <a:pt x="f12" y="f7"/>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343;p37">
              <a:extLst>
                <a:ext uri="{FF2B5EF4-FFF2-40B4-BE49-F238E27FC236}">
                  <a16:creationId xmlns:a16="http://schemas.microsoft.com/office/drawing/2014/main" id="{F1F5206B-C862-845B-A3CF-C0FEA425E193}"/>
                </a:ext>
              </a:extLst>
            </p:cNvPr>
            <p:cNvSpPr/>
            <p:nvPr/>
          </p:nvSpPr>
          <p:spPr>
            <a:xfrm>
              <a:off x="3309277" y="745510"/>
              <a:ext cx="687930" cy="630094"/>
            </a:xfrm>
            <a:custGeom>
              <a:avLst/>
              <a:gdLst>
                <a:gd name="f0" fmla="val w"/>
                <a:gd name="f1" fmla="val h"/>
                <a:gd name="f2" fmla="val 0"/>
                <a:gd name="f3" fmla="val 51096"/>
                <a:gd name="f4" fmla="val 46800"/>
                <a:gd name="f5" fmla="val 16688"/>
                <a:gd name="f6" fmla="val 2493"/>
                <a:gd name="f7" fmla="val 8329"/>
                <a:gd name="f8" fmla="val 1"/>
                <a:gd name="f9" fmla="val 27812"/>
                <a:gd name="f10" fmla="val 11642"/>
                <a:gd name="f11" fmla="val 39454"/>
                <a:gd name="f12" fmla="val 16615"/>
                <a:gd name="f13" fmla="val 44414"/>
                <a:gd name="f14" fmla="val 23019"/>
                <a:gd name="f15" fmla="val 29373"/>
                <a:gd name="f16" fmla="val 37894"/>
                <a:gd name="f17" fmla="val 46325"/>
                <a:gd name="f18" fmla="val 42509"/>
                <a:gd name="f19" fmla="val 34378"/>
                <a:gd name="f20" fmla="val 47236"/>
                <a:gd name="f21" fmla="val 36657"/>
                <a:gd name="f22" fmla="val 42828"/>
                <a:gd name="f23" fmla="val 37843"/>
                <a:gd name="f24" fmla="val 38360"/>
                <a:gd name="f25" fmla="val 29363"/>
                <a:gd name="f26" fmla="val 21034"/>
                <a:gd name="f27" fmla="val 33010"/>
                <a:gd name="f28" fmla="val 16566"/>
                <a:gd name="f29" fmla="val 25198"/>
                <a:gd name="f30" fmla="val 12098"/>
                <a:gd name="f31" fmla="val 17386"/>
                <a:gd name="f32" fmla="val 12128"/>
                <a:gd name="f33" fmla="val 7751"/>
                <a:gd name="f34" fmla="*/ f0 1 51096"/>
                <a:gd name="f35" fmla="*/ f1 1 46800"/>
                <a:gd name="f36" fmla="val f2"/>
                <a:gd name="f37" fmla="val f3"/>
                <a:gd name="f38" fmla="val f4"/>
                <a:gd name="f39" fmla="+- f38 0 f36"/>
                <a:gd name="f40" fmla="+- f37 0 f36"/>
                <a:gd name="f41" fmla="*/ f40 1 51096"/>
                <a:gd name="f42" fmla="*/ f39 1 468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1096" h="4680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28" y="f29"/>
                  </a:cubicBezTo>
                  <a:cubicBezTo>
                    <a:pt x="f30" y="f31"/>
                    <a:pt x="f32" y="f33"/>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344;p37">
              <a:extLst>
                <a:ext uri="{FF2B5EF4-FFF2-40B4-BE49-F238E27FC236}">
                  <a16:creationId xmlns:a16="http://schemas.microsoft.com/office/drawing/2014/main" id="{3588BA16-DFDE-2E88-4435-8A3DE89C7212}"/>
                </a:ext>
              </a:extLst>
            </p:cNvPr>
            <p:cNvSpPr/>
            <p:nvPr/>
          </p:nvSpPr>
          <p:spPr>
            <a:xfrm>
              <a:off x="3328516" y="790114"/>
              <a:ext cx="650275" cy="585344"/>
            </a:xfrm>
            <a:custGeom>
              <a:avLst/>
              <a:gdLst>
                <a:gd name="f0" fmla="val w"/>
                <a:gd name="f1" fmla="val h"/>
                <a:gd name="f2" fmla="val 0"/>
                <a:gd name="f3" fmla="val 48299"/>
                <a:gd name="f4" fmla="val 43476"/>
                <a:gd name="f5" fmla="val 10821"/>
                <a:gd name="f6" fmla="val 10122"/>
                <a:gd name="f7" fmla="val 243"/>
                <a:gd name="f8" fmla="val 27356"/>
                <a:gd name="f9" fmla="val 11338"/>
                <a:gd name="f10" fmla="val 37174"/>
                <a:gd name="f11" fmla="val 16134"/>
                <a:gd name="f12" fmla="val 41419"/>
                <a:gd name="f13" fmla="val 22062"/>
                <a:gd name="f14" fmla="val 27950"/>
                <a:gd name="f15" fmla="val 35682"/>
                <a:gd name="f16" fmla="val 43347"/>
                <a:gd name="f17" fmla="val 39930"/>
                <a:gd name="f18" fmla="val 33131"/>
                <a:gd name="f19" fmla="val 43648"/>
                <a:gd name="f20" fmla="val 37478"/>
                <a:gd name="f21" fmla="val 37539"/>
                <a:gd name="f22" fmla="val 39879"/>
                <a:gd name="f23" fmla="val 31156"/>
                <a:gd name="f24" fmla="val 31129"/>
                <a:gd name="f25" fmla="val 31102"/>
                <a:gd name="f26" fmla="val 31075"/>
                <a:gd name="f27" fmla="val 21654"/>
                <a:gd name="f28" fmla="val 13028"/>
                <a:gd name="f29" fmla="val 34566"/>
                <a:gd name="f30" fmla="val 8754"/>
                <a:gd name="f31" fmla="val 26171"/>
                <a:gd name="f32" fmla="val 4468"/>
                <a:gd name="f33" fmla="val 17751"/>
                <a:gd name="f34" fmla="val 5259"/>
                <a:gd name="f35" fmla="val 7630"/>
                <a:gd name="f36" fmla="*/ f0 1 48299"/>
                <a:gd name="f37" fmla="*/ f1 1 43476"/>
                <a:gd name="f38" fmla="val f2"/>
                <a:gd name="f39" fmla="val f3"/>
                <a:gd name="f40" fmla="val f4"/>
                <a:gd name="f41" fmla="+- f40 0 f38"/>
                <a:gd name="f42" fmla="+- f39 0 f38"/>
                <a:gd name="f43" fmla="*/ f42 1 48299"/>
                <a:gd name="f44" fmla="*/ f41 1 43476"/>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8299" h="43476">
                  <a:moveTo>
                    <a:pt x="f5" y="f2"/>
                  </a:moveTo>
                  <a:cubicBezTo>
                    <a:pt x="f2" y="f6"/>
                    <a:pt x="f7" y="f8"/>
                    <a:pt x="f9" y="f10"/>
                  </a:cubicBezTo>
                  <a:cubicBezTo>
                    <a:pt x="f11" y="f12"/>
                    <a:pt x="f13" y="f4"/>
                    <a:pt x="f14" y="f4"/>
                  </a:cubicBezTo>
                  <a:cubicBezTo>
                    <a:pt x="f15" y="f4"/>
                    <a:pt x="f16" y="f17"/>
                    <a:pt x="f3" y="f18"/>
                  </a:cubicBezTo>
                  <a:lnTo>
                    <a:pt x="f3" y="f18"/>
                  </a:lnTo>
                  <a:cubicBezTo>
                    <a:pt x="f19" y="f20"/>
                    <a:pt x="f21" y="f22"/>
                    <a:pt x="f23" y="f22"/>
                  </a:cubicBezTo>
                  <a:cubicBezTo>
                    <a:pt x="f24" y="f22"/>
                    <a:pt x="f25" y="f22"/>
                    <a:pt x="f26" y="f22"/>
                  </a:cubicBezTo>
                  <a:cubicBezTo>
                    <a:pt x="f27" y="f22"/>
                    <a:pt x="f28" y="f29"/>
                    <a:pt x="f30" y="f31"/>
                  </a:cubicBezTo>
                  <a:cubicBezTo>
                    <a:pt x="f32" y="f33"/>
                    <a:pt x="f34" y="f35"/>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345;p37">
              <a:extLst>
                <a:ext uri="{FF2B5EF4-FFF2-40B4-BE49-F238E27FC236}">
                  <a16:creationId xmlns:a16="http://schemas.microsoft.com/office/drawing/2014/main" id="{B961DA0D-24BA-8E46-0CF0-B146BD26B138}"/>
                </a:ext>
              </a:extLst>
            </p:cNvPr>
            <p:cNvSpPr/>
            <p:nvPr/>
          </p:nvSpPr>
          <p:spPr>
            <a:xfrm>
              <a:off x="3795866" y="755504"/>
              <a:ext cx="192755" cy="191146"/>
            </a:xfrm>
            <a:custGeom>
              <a:avLst/>
              <a:gdLst>
                <a:gd name="f0" fmla="val w"/>
                <a:gd name="f1" fmla="val h"/>
                <a:gd name="f2" fmla="val 0"/>
                <a:gd name="f3" fmla="val 14317"/>
                <a:gd name="f4" fmla="val 14197"/>
                <a:gd name="f5" fmla="val 2007"/>
                <a:gd name="f6" fmla="val 1"/>
                <a:gd name="f7" fmla="val 1215"/>
                <a:gd name="f8" fmla="val 299"/>
                <a:gd name="f9" fmla="val 182"/>
                <a:gd name="f10" fmla="val 1112"/>
                <a:gd name="f11" fmla="val 2571"/>
                <a:gd name="f12" fmla="val 1216"/>
                <a:gd name="f13" fmla="val 3392"/>
                <a:gd name="f14" fmla="val 2067"/>
                <a:gd name="f15" fmla="val 4365"/>
                <a:gd name="f16" fmla="val 2249"/>
                <a:gd name="f17" fmla="val 4547"/>
                <a:gd name="f18" fmla="val 2401"/>
                <a:gd name="f19" fmla="val 4760"/>
                <a:gd name="f20" fmla="val 2553"/>
                <a:gd name="f21" fmla="val 4912"/>
                <a:gd name="f22" fmla="val 2614"/>
                <a:gd name="f23" fmla="val 5003"/>
                <a:gd name="f24" fmla="val 2705"/>
                <a:gd name="f25" fmla="val 5064"/>
                <a:gd name="f26" fmla="val 2766"/>
                <a:gd name="f27" fmla="val 5155"/>
                <a:gd name="f28" fmla="val 2888"/>
                <a:gd name="f29" fmla="val 5337"/>
                <a:gd name="f30" fmla="val 3009"/>
                <a:gd name="f31" fmla="val 5520"/>
                <a:gd name="f32" fmla="val 3161"/>
                <a:gd name="f33" fmla="val 5702"/>
                <a:gd name="f34" fmla="val 3344"/>
                <a:gd name="f35" fmla="val 5945"/>
                <a:gd name="f36" fmla="val 3496"/>
                <a:gd name="f37" fmla="val 6188"/>
                <a:gd name="f38" fmla="val 3678"/>
                <a:gd name="f39" fmla="val 6432"/>
                <a:gd name="f40" fmla="val 4043"/>
                <a:gd name="f41" fmla="val 6979"/>
                <a:gd name="f42" fmla="val 4499"/>
                <a:gd name="f43" fmla="val 7465"/>
                <a:gd name="f44" fmla="val 4924"/>
                <a:gd name="f45" fmla="val 7982"/>
                <a:gd name="f46" fmla="val 5076"/>
                <a:gd name="f47" fmla="val 8194"/>
                <a:gd name="f48" fmla="val 5228"/>
                <a:gd name="f49" fmla="val 8377"/>
                <a:gd name="f50" fmla="val 5411"/>
                <a:gd name="f51" fmla="val 8559"/>
                <a:gd name="f52" fmla="val 5441"/>
                <a:gd name="f53" fmla="val 8590"/>
                <a:gd name="f54" fmla="val 5775"/>
                <a:gd name="f55" fmla="val 9046"/>
                <a:gd name="f56" fmla="val 5836"/>
                <a:gd name="f57" fmla="val 9137"/>
                <a:gd name="f58" fmla="val 6049"/>
                <a:gd name="f59" fmla="val 9410"/>
                <a:gd name="f60" fmla="val 6201"/>
                <a:gd name="f61" fmla="val 9623"/>
                <a:gd name="f62" fmla="val 6322"/>
                <a:gd name="f63" fmla="val 9836"/>
                <a:gd name="f64" fmla="val 6474"/>
                <a:gd name="f65" fmla="val 10018"/>
                <a:gd name="f66" fmla="val 6778"/>
                <a:gd name="f67" fmla="val 10474"/>
                <a:gd name="f68" fmla="val 7082"/>
                <a:gd name="f69" fmla="val 10930"/>
                <a:gd name="f70" fmla="val 7356"/>
                <a:gd name="f71" fmla="val 11416"/>
                <a:gd name="f72" fmla="val 7660"/>
                <a:gd name="f73" fmla="val 12024"/>
                <a:gd name="f74" fmla="val 8055"/>
                <a:gd name="f75" fmla="val 12602"/>
                <a:gd name="f76" fmla="val 8480"/>
                <a:gd name="f77" fmla="val 13119"/>
                <a:gd name="f78" fmla="val 9078"/>
                <a:gd name="f79" fmla="val 13801"/>
                <a:gd name="f80" fmla="val 9944"/>
                <a:gd name="f81" fmla="val 14196"/>
                <a:gd name="f82" fmla="val 10803"/>
                <a:gd name="f83" fmla="val 11475"/>
                <a:gd name="f84" fmla="val 12142"/>
                <a:gd name="f85" fmla="val 13956"/>
                <a:gd name="f86" fmla="val 12675"/>
                <a:gd name="f87" fmla="val 13422"/>
                <a:gd name="f88" fmla="val 14316"/>
                <a:gd name="f89" fmla="val 11812"/>
                <a:gd name="f90" fmla="val 13283"/>
                <a:gd name="f91" fmla="val 9684"/>
                <a:gd name="f92" fmla="val 12280"/>
                <a:gd name="f93" fmla="val 8103"/>
                <a:gd name="f94" fmla="val 11642"/>
                <a:gd name="f95" fmla="val 7100"/>
                <a:gd name="f96" fmla="val 10943"/>
                <a:gd name="f97" fmla="val 6128"/>
                <a:gd name="f98" fmla="val 10183"/>
                <a:gd name="f99" fmla="val 5185"/>
                <a:gd name="f100" fmla="val 9453"/>
                <a:gd name="f101" fmla="val 4213"/>
                <a:gd name="f102" fmla="val 8572"/>
                <a:gd name="f103" fmla="val 3331"/>
                <a:gd name="f104" fmla="val 7599"/>
                <a:gd name="f105" fmla="val 2632"/>
                <a:gd name="f106" fmla="val 6657"/>
                <a:gd name="f107" fmla="val 1994"/>
                <a:gd name="f108" fmla="val 5654"/>
                <a:gd name="f109" fmla="val 1386"/>
                <a:gd name="f110" fmla="val 4651"/>
                <a:gd name="f111" fmla="val 900"/>
                <a:gd name="f112" fmla="val 4012"/>
                <a:gd name="f113" fmla="val 565"/>
                <a:gd name="f114" fmla="val 3374"/>
                <a:gd name="f115" fmla="val 292"/>
                <a:gd name="f116" fmla="val 2675"/>
                <a:gd name="f117" fmla="val 79"/>
                <a:gd name="f118" fmla="val 2482"/>
                <a:gd name="f119" fmla="val 29"/>
                <a:gd name="f120" fmla="val 2250"/>
                <a:gd name="f121" fmla="*/ f0 1 14317"/>
                <a:gd name="f122" fmla="*/ f1 1 14197"/>
                <a:gd name="f123" fmla="val f2"/>
                <a:gd name="f124" fmla="val f3"/>
                <a:gd name="f125" fmla="val f4"/>
                <a:gd name="f126" fmla="+- f125 0 f123"/>
                <a:gd name="f127" fmla="+- f124 0 f123"/>
                <a:gd name="f128" fmla="*/ f127 1 14317"/>
                <a:gd name="f129" fmla="*/ f126 1 14197"/>
                <a:gd name="f130" fmla="*/ f123 1 f128"/>
                <a:gd name="f131" fmla="*/ f124 1 f128"/>
                <a:gd name="f132" fmla="*/ f123 1 f129"/>
                <a:gd name="f133" fmla="*/ f125 1 f129"/>
                <a:gd name="f134" fmla="*/ f130 f121 1"/>
                <a:gd name="f135" fmla="*/ f131 f121 1"/>
                <a:gd name="f136" fmla="*/ f133 f122 1"/>
                <a:gd name="f137" fmla="*/ f132 f122 1"/>
              </a:gdLst>
              <a:ahLst/>
              <a:cxnLst>
                <a:cxn ang="3cd4">
                  <a:pos x="hc" y="t"/>
                </a:cxn>
                <a:cxn ang="0">
                  <a:pos x="r" y="vc"/>
                </a:cxn>
                <a:cxn ang="cd4">
                  <a:pos x="hc" y="b"/>
                </a:cxn>
                <a:cxn ang="cd2">
                  <a:pos x="l" y="vc"/>
                </a:cxn>
              </a:cxnLst>
              <a:rect l="f134" t="f137" r="f135" b="f136"/>
              <a:pathLst>
                <a:path w="14317" h="14197">
                  <a:moveTo>
                    <a:pt x="f5" y="f6"/>
                  </a:moveTo>
                  <a:cubicBezTo>
                    <a:pt x="f7" y="f6"/>
                    <a:pt x="f8" y="f8"/>
                    <a:pt x="f9" y="f10"/>
                  </a:cubicBezTo>
                  <a:cubicBezTo>
                    <a:pt x="f2"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lnTo>
                    <a:pt x="f52" y="f53"/>
                  </a:lnTo>
                  <a:lnTo>
                    <a:pt x="f54" y="f55"/>
                  </a:lnTo>
                  <a:lnTo>
                    <a:pt x="f56" y="f57"/>
                  </a:lnTo>
                  <a:lnTo>
                    <a:pt x="f58" y="f59"/>
                  </a:lnTo>
                  <a:cubicBezTo>
                    <a:pt x="f60" y="f61"/>
                    <a:pt x="f62" y="f63"/>
                    <a:pt x="f64" y="f65"/>
                  </a:cubicBezTo>
                  <a:cubicBezTo>
                    <a:pt x="f66" y="f67"/>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346;p37">
              <a:extLst>
                <a:ext uri="{FF2B5EF4-FFF2-40B4-BE49-F238E27FC236}">
                  <a16:creationId xmlns:a16="http://schemas.microsoft.com/office/drawing/2014/main" id="{CCE3BA57-F662-4903-95BC-968A989A1431}"/>
                </a:ext>
              </a:extLst>
            </p:cNvPr>
            <p:cNvSpPr/>
            <p:nvPr/>
          </p:nvSpPr>
          <p:spPr>
            <a:xfrm>
              <a:off x="3953819" y="966740"/>
              <a:ext cx="71222" cy="81765"/>
            </a:xfrm>
            <a:custGeom>
              <a:avLst/>
              <a:gdLst>
                <a:gd name="f0" fmla="val w"/>
                <a:gd name="f1" fmla="val h"/>
                <a:gd name="f2" fmla="val 0"/>
                <a:gd name="f3" fmla="val 5290"/>
                <a:gd name="f4" fmla="val 6073"/>
                <a:gd name="f5" fmla="val 2324"/>
                <a:gd name="f6" fmla="val 2165"/>
                <a:gd name="f7" fmla="val 2006"/>
                <a:gd name="f8" fmla="val 23"/>
                <a:gd name="f9" fmla="val 1855"/>
                <a:gd name="f10" fmla="val 73"/>
                <a:gd name="f11" fmla="val 1308"/>
                <a:gd name="f12" fmla="val 225"/>
                <a:gd name="f13" fmla="val 852"/>
                <a:gd name="f14" fmla="val 590"/>
                <a:gd name="f15" fmla="val 578"/>
                <a:gd name="f16" fmla="val 1076"/>
                <a:gd name="f17" fmla="val 518"/>
                <a:gd name="f18" fmla="val 1167"/>
                <a:gd name="f19" fmla="val 457"/>
                <a:gd name="f20" fmla="val 1258"/>
                <a:gd name="f21" fmla="val 426"/>
                <a:gd name="f22" fmla="val 1350"/>
                <a:gd name="f23" fmla="val 335"/>
                <a:gd name="f24" fmla="val 1471"/>
                <a:gd name="f25" fmla="val 274"/>
                <a:gd name="f26" fmla="val 1593"/>
                <a:gd name="f27" fmla="val 244"/>
                <a:gd name="f28" fmla="val 1714"/>
                <a:gd name="f29" fmla="val 92"/>
                <a:gd name="f30" fmla="val 2049"/>
                <a:gd name="f31" fmla="val 31"/>
                <a:gd name="f32" fmla="val 2413"/>
                <a:gd name="f33" fmla="val 2748"/>
                <a:gd name="f34" fmla="val 2991"/>
                <a:gd name="f35" fmla="val 1"/>
                <a:gd name="f36" fmla="val 3386"/>
                <a:gd name="f37" fmla="val 62"/>
                <a:gd name="f38" fmla="val 3751"/>
                <a:gd name="f39" fmla="val 153"/>
                <a:gd name="f40" fmla="val 4116"/>
                <a:gd name="f41" fmla="val 214"/>
                <a:gd name="f42" fmla="val 4237"/>
                <a:gd name="f43" fmla="val 4359"/>
                <a:gd name="f44" fmla="val 305"/>
                <a:gd name="f45" fmla="val 4511"/>
                <a:gd name="f46" fmla="val 366"/>
                <a:gd name="f47" fmla="val 4693"/>
                <a:gd name="f48" fmla="val 487"/>
                <a:gd name="f49" fmla="val 4906"/>
                <a:gd name="f50" fmla="val 639"/>
                <a:gd name="f51" fmla="val 5058"/>
                <a:gd name="f52" fmla="val 700"/>
                <a:gd name="f53" fmla="val 5149"/>
                <a:gd name="f54" fmla="val 761"/>
                <a:gd name="f55" fmla="val 5271"/>
                <a:gd name="f56" fmla="val 5331"/>
                <a:gd name="f57" fmla="val 1369"/>
                <a:gd name="f58" fmla="val 5727"/>
                <a:gd name="f59" fmla="val 1581"/>
                <a:gd name="f60" fmla="val 5818"/>
                <a:gd name="f61" fmla="val 1794"/>
                <a:gd name="f62" fmla="val 5909"/>
                <a:gd name="f63" fmla="val 2007"/>
                <a:gd name="f64" fmla="val 5970"/>
                <a:gd name="f65" fmla="val 2098"/>
                <a:gd name="f66" fmla="val 6030"/>
                <a:gd name="f67" fmla="val 2220"/>
                <a:gd name="f68" fmla="val 2311"/>
                <a:gd name="f69" fmla="val 2448"/>
                <a:gd name="f70" fmla="val 6058"/>
                <a:gd name="f71" fmla="val 2584"/>
                <a:gd name="f72" fmla="val 2721"/>
                <a:gd name="f73" fmla="val 2888"/>
                <a:gd name="f74" fmla="val 3055"/>
                <a:gd name="f75" fmla="val 6050"/>
                <a:gd name="f76" fmla="val 3223"/>
                <a:gd name="f77" fmla="val 6000"/>
                <a:gd name="f78" fmla="val 3314"/>
                <a:gd name="f79" fmla="val 3922"/>
                <a:gd name="f80" fmla="val 4287"/>
                <a:gd name="f81" fmla="val 5514"/>
                <a:gd name="f82" fmla="val 4621"/>
                <a:gd name="f83" fmla="val 5179"/>
                <a:gd name="f84" fmla="val 4864"/>
                <a:gd name="f85" fmla="val 4815"/>
                <a:gd name="f86" fmla="val 4754"/>
                <a:gd name="f87" fmla="val 4925"/>
                <a:gd name="f88" fmla="val 4571"/>
                <a:gd name="f89" fmla="val 5016"/>
                <a:gd name="f90" fmla="val 5107"/>
                <a:gd name="f91" fmla="val 4146"/>
                <a:gd name="f92" fmla="val 5138"/>
                <a:gd name="f93" fmla="val 4055"/>
                <a:gd name="f94" fmla="val 4024"/>
                <a:gd name="f95" fmla="val 3508"/>
                <a:gd name="f96" fmla="val 5168"/>
                <a:gd name="f97" fmla="val 2474"/>
                <a:gd name="f98" fmla="val 2322"/>
                <a:gd name="f99" fmla="val 2261"/>
                <a:gd name="f100" fmla="val 2201"/>
                <a:gd name="f101" fmla="val 5077"/>
                <a:gd name="f102" fmla="val 2109"/>
                <a:gd name="f103" fmla="val 5047"/>
                <a:gd name="f104" fmla="val 4986"/>
                <a:gd name="f105" fmla="val 1836"/>
                <a:gd name="f106" fmla="val 4895"/>
                <a:gd name="f107" fmla="val 1623"/>
                <a:gd name="f108" fmla="val 4803"/>
                <a:gd name="f109" fmla="val 1410"/>
                <a:gd name="f110" fmla="val 4408"/>
                <a:gd name="f111" fmla="val 894"/>
                <a:gd name="f112" fmla="val 4226"/>
                <a:gd name="f113" fmla="val 711"/>
                <a:gd name="f114" fmla="val 4043"/>
                <a:gd name="f115" fmla="val 3831"/>
                <a:gd name="f116" fmla="val 468"/>
                <a:gd name="f117" fmla="val 3739"/>
                <a:gd name="f118" fmla="val 407"/>
                <a:gd name="f119" fmla="val 3618"/>
                <a:gd name="f120" fmla="val 347"/>
                <a:gd name="f121" fmla="val 3496"/>
                <a:gd name="f122" fmla="val 286"/>
                <a:gd name="f123" fmla="val 3284"/>
                <a:gd name="f124" fmla="val 134"/>
                <a:gd name="f125" fmla="val 3010"/>
                <a:gd name="f126" fmla="val 43"/>
                <a:gd name="f127" fmla="val 2706"/>
                <a:gd name="f128" fmla="val 2583"/>
                <a:gd name="f129" fmla="val 15"/>
                <a:gd name="f130" fmla="val 2454"/>
                <a:gd name="f131" fmla="*/ f0 1 5290"/>
                <a:gd name="f132" fmla="*/ f1 1 6073"/>
                <a:gd name="f133" fmla="val f2"/>
                <a:gd name="f134" fmla="val f3"/>
                <a:gd name="f135" fmla="val f4"/>
                <a:gd name="f136" fmla="+- f135 0 f133"/>
                <a:gd name="f137" fmla="+- f134 0 f133"/>
                <a:gd name="f138" fmla="*/ f137 1 5290"/>
                <a:gd name="f139" fmla="*/ f136 1 6073"/>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5290" h="6073">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5" y="f36"/>
                    <a:pt x="f37" y="f38"/>
                    <a:pt x="f39" y="f40"/>
                  </a:cubicBezTo>
                  <a:cubicBezTo>
                    <a:pt x="f41" y="f42"/>
                    <a:pt x="f27" y="f43"/>
                    <a:pt x="f44" y="f45"/>
                  </a:cubicBezTo>
                  <a:cubicBezTo>
                    <a:pt x="f46" y="f47"/>
                    <a:pt x="f48" y="f49"/>
                    <a:pt x="f50" y="f51"/>
                  </a:cubicBezTo>
                  <a:cubicBezTo>
                    <a:pt x="f52" y="f53"/>
                    <a:pt x="f54" y="f55"/>
                    <a:pt x="f13" y="f56"/>
                  </a:cubicBezTo>
                  <a:lnTo>
                    <a:pt x="f57" y="f58"/>
                  </a:lnTo>
                  <a:cubicBezTo>
                    <a:pt x="f59" y="f60"/>
                    <a:pt x="f61" y="f62"/>
                    <a:pt x="f63" y="f64"/>
                  </a:cubicBezTo>
                  <a:cubicBezTo>
                    <a:pt x="f65" y="f66"/>
                    <a:pt x="f67" y="f66"/>
                    <a:pt x="f68" y="f66"/>
                  </a:cubicBezTo>
                  <a:cubicBezTo>
                    <a:pt x="f69" y="f70"/>
                    <a:pt x="f71" y="f4"/>
                    <a:pt x="f72" y="f4"/>
                  </a:cubicBezTo>
                  <a:cubicBezTo>
                    <a:pt x="f73" y="f4"/>
                    <a:pt x="f74" y="f75"/>
                    <a:pt x="f76" y="f77"/>
                  </a:cubicBezTo>
                  <a:lnTo>
                    <a:pt x="f78" y="f77"/>
                  </a:lnTo>
                  <a:lnTo>
                    <a:pt x="f79" y="f58"/>
                  </a:lnTo>
                  <a:cubicBezTo>
                    <a:pt x="f80" y="f81"/>
                    <a:pt x="f82" y="f83"/>
                    <a:pt x="f84" y="f85"/>
                  </a:cubicBezTo>
                  <a:lnTo>
                    <a:pt x="f84" y="f86"/>
                  </a:lnTo>
                  <a:cubicBezTo>
                    <a:pt x="f87" y="f88"/>
                    <a:pt x="f89" y="f43"/>
                    <a:pt x="f90" y="f91"/>
                  </a:cubicBezTo>
                  <a:cubicBezTo>
                    <a:pt x="f90" y="f40"/>
                    <a:pt x="f92" y="f93"/>
                    <a:pt x="f92" y="f94"/>
                  </a:cubicBezTo>
                  <a:cubicBezTo>
                    <a:pt x="f3" y="f95"/>
                    <a:pt x="f3" y="f34"/>
                    <a:pt x="f96" y="f97"/>
                  </a:cubicBezTo>
                  <a:cubicBezTo>
                    <a:pt x="f96" y="f32"/>
                    <a:pt x="f92" y="f98"/>
                    <a:pt x="f92" y="f99"/>
                  </a:cubicBezTo>
                  <a:cubicBezTo>
                    <a:pt x="f90" y="f100"/>
                    <a:pt x="f101" y="f102"/>
                    <a:pt x="f103" y="f30"/>
                  </a:cubicBezTo>
                  <a:cubicBezTo>
                    <a:pt x="f104" y="f105"/>
                    <a:pt x="f106" y="f107"/>
                    <a:pt x="f108" y="f109"/>
                  </a:cubicBezTo>
                  <a:lnTo>
                    <a:pt x="f110" y="f111"/>
                  </a:lnTo>
                  <a:cubicBezTo>
                    <a:pt x="f112" y="f113"/>
                    <a:pt x="f114" y="f14"/>
                    <a:pt x="f115" y="f116"/>
                  </a:cubicBezTo>
                  <a:cubicBezTo>
                    <a:pt x="f117" y="f118"/>
                    <a:pt x="f119" y="f120"/>
                    <a:pt x="f121" y="f122"/>
                  </a:cubicBezTo>
                  <a:cubicBezTo>
                    <a:pt x="f123" y="f124"/>
                    <a:pt x="f125" y="f126"/>
                    <a:pt x="f127" y="f126"/>
                  </a:cubicBezTo>
                  <a:cubicBezTo>
                    <a:pt x="f128" y="f129"/>
                    <a:pt x="f130"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347;p37">
              <a:extLst>
                <a:ext uri="{FF2B5EF4-FFF2-40B4-BE49-F238E27FC236}">
                  <a16:creationId xmlns:a16="http://schemas.microsoft.com/office/drawing/2014/main" id="{47DF8F69-A9C3-F8AF-F0E8-74C222F33A27}"/>
                </a:ext>
              </a:extLst>
            </p:cNvPr>
            <p:cNvSpPr/>
            <p:nvPr/>
          </p:nvSpPr>
          <p:spPr>
            <a:xfrm>
              <a:off x="3866659" y="823261"/>
              <a:ext cx="832" cy="832"/>
            </a:xfrm>
            <a:custGeom>
              <a:avLst/>
              <a:gdLst>
                <a:gd name="f0" fmla="val w"/>
                <a:gd name="f1" fmla="val h"/>
                <a:gd name="f2" fmla="val 0"/>
                <a:gd name="f3" fmla="val 62"/>
                <a:gd name="f4" fmla="val 1"/>
                <a:gd name="f5" fmla="val 31"/>
                <a:gd name="f6" fmla="val 61"/>
                <a:gd name="f7" fmla="*/ f0 1 62"/>
                <a:gd name="f8" fmla="*/ f1 1 62"/>
                <a:gd name="f9" fmla="val f2"/>
                <a:gd name="f10" fmla="val f3"/>
                <a:gd name="f11" fmla="+- f10 0 f9"/>
                <a:gd name="f12" fmla="*/ f11 1 62"/>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62" h="62">
                  <a:moveTo>
                    <a:pt x="f4" y="f2"/>
                  </a:moveTo>
                  <a:cubicBezTo>
                    <a:pt x="f5" y="f5"/>
                    <a:pt x="f5" y="f5"/>
                    <a:pt x="f6" y="f6"/>
                  </a:cubicBezTo>
                  <a:cubicBezTo>
                    <a:pt x="f5" y="f5"/>
                    <a:pt x="f5" y="f2"/>
                    <a:pt x="f4" y="f2"/>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348;p37">
              <a:extLst>
                <a:ext uri="{FF2B5EF4-FFF2-40B4-BE49-F238E27FC236}">
                  <a16:creationId xmlns:a16="http://schemas.microsoft.com/office/drawing/2014/main" id="{26369057-1846-B455-5A19-714731E45054}"/>
                </a:ext>
              </a:extLst>
            </p:cNvPr>
            <p:cNvSpPr/>
            <p:nvPr/>
          </p:nvSpPr>
          <p:spPr>
            <a:xfrm>
              <a:off x="3861739" y="799213"/>
              <a:ext cx="90461" cy="102321"/>
            </a:xfrm>
            <a:custGeom>
              <a:avLst/>
              <a:gdLst>
                <a:gd name="f0" fmla="val w"/>
                <a:gd name="f1" fmla="val h"/>
                <a:gd name="f2" fmla="val 0"/>
                <a:gd name="f3" fmla="val 6719"/>
                <a:gd name="f4" fmla="val 7600"/>
                <a:gd name="f5" fmla="val 1079"/>
                <a:gd name="f6" fmla="val 982"/>
                <a:gd name="f7" fmla="val 885"/>
                <a:gd name="f8" fmla="val 8"/>
                <a:gd name="f9" fmla="val 791"/>
                <a:gd name="f10" fmla="val 23"/>
                <a:gd name="f11" fmla="val 305"/>
                <a:gd name="f12" fmla="val 175"/>
                <a:gd name="f13" fmla="val 1"/>
                <a:gd name="f14" fmla="val 692"/>
                <a:gd name="f15" fmla="val 153"/>
                <a:gd name="f16" fmla="val 1178"/>
                <a:gd name="f17" fmla="val 183"/>
                <a:gd name="f18" fmla="val 1330"/>
                <a:gd name="f19" fmla="val 244"/>
                <a:gd name="f20" fmla="val 1482"/>
                <a:gd name="f21" fmla="val 335"/>
                <a:gd name="f22" fmla="val 1634"/>
                <a:gd name="f23" fmla="val 1665"/>
                <a:gd name="f24" fmla="val 366"/>
                <a:gd name="f25" fmla="val 1726"/>
                <a:gd name="f26" fmla="val 1756"/>
                <a:gd name="f27" fmla="val 1741"/>
                <a:gd name="f28" fmla="val 369"/>
                <a:gd name="f29" fmla="val 373"/>
                <a:gd name="f30" fmla="val 381"/>
                <a:gd name="f31" fmla="val 396"/>
                <a:gd name="f32" fmla="val 1786"/>
                <a:gd name="f33" fmla="val 426"/>
                <a:gd name="f34" fmla="val 1847"/>
                <a:gd name="f35" fmla="val 457"/>
                <a:gd name="f36" fmla="val 1938"/>
                <a:gd name="f37" fmla="val 518"/>
                <a:gd name="f38" fmla="val 2060"/>
                <a:gd name="f39" fmla="val 578"/>
                <a:gd name="f40" fmla="val 2181"/>
                <a:gd name="f41" fmla="val 700"/>
                <a:gd name="f42" fmla="val 2333"/>
                <a:gd name="f43" fmla="val 2364"/>
                <a:gd name="f44" fmla="val 2455"/>
                <a:gd name="f45" fmla="val 852"/>
                <a:gd name="f46" fmla="val 2577"/>
                <a:gd name="f47" fmla="val 943"/>
                <a:gd name="f48" fmla="val 2668"/>
                <a:gd name="f49" fmla="val 1277"/>
                <a:gd name="f50" fmla="val 3124"/>
                <a:gd name="f51" fmla="val 1581"/>
                <a:gd name="f52" fmla="val 3580"/>
                <a:gd name="f53" fmla="val 1885"/>
                <a:gd name="f54" fmla="val 4036"/>
                <a:gd name="f55" fmla="val 2220"/>
                <a:gd name="f56" fmla="val 4492"/>
                <a:gd name="f57" fmla="val 2493"/>
                <a:gd name="f58" fmla="val 4947"/>
                <a:gd name="f59" fmla="val 2767"/>
                <a:gd name="f60" fmla="val 5403"/>
                <a:gd name="f61" fmla="val 3071"/>
                <a:gd name="f62" fmla="val 6042"/>
                <a:gd name="f63" fmla="val 3436"/>
                <a:gd name="f64" fmla="val 6619"/>
                <a:gd name="f65" fmla="val 3891"/>
                <a:gd name="f66" fmla="val 7136"/>
                <a:gd name="f67" fmla="val 4199"/>
                <a:gd name="f68" fmla="val 7443"/>
                <a:gd name="f69" fmla="val 4613"/>
                <a:gd name="f70" fmla="val 5033"/>
                <a:gd name="f71" fmla="val 5320"/>
                <a:gd name="f72" fmla="val 5608"/>
                <a:gd name="f73" fmla="val 7527"/>
                <a:gd name="f74" fmla="val 5867"/>
                <a:gd name="f75" fmla="val 7379"/>
                <a:gd name="f76" fmla="val 6080"/>
                <a:gd name="f77" fmla="val 7227"/>
                <a:gd name="f78" fmla="val 6293"/>
                <a:gd name="f79" fmla="val 7045"/>
                <a:gd name="f80" fmla="val 6445"/>
                <a:gd name="f81" fmla="val 6802"/>
                <a:gd name="f82" fmla="val 6657"/>
                <a:gd name="f83" fmla="val 6437"/>
                <a:gd name="f84" fmla="val 6718"/>
                <a:gd name="f85" fmla="val 5981"/>
                <a:gd name="f86" fmla="val 6627"/>
                <a:gd name="f87" fmla="val 5555"/>
                <a:gd name="f88" fmla="val 6536"/>
                <a:gd name="f89" fmla="val 4887"/>
                <a:gd name="f90" fmla="val 6019"/>
                <a:gd name="f91" fmla="val 4218"/>
                <a:gd name="f92" fmla="val 5654"/>
                <a:gd name="f93" fmla="val 3701"/>
                <a:gd name="f94" fmla="val 5229"/>
                <a:gd name="f95" fmla="val 4803"/>
                <a:gd name="f96" fmla="val 4347"/>
                <a:gd name="f97" fmla="val 3922"/>
                <a:gd name="f98" fmla="val 1604"/>
                <a:gd name="f99" fmla="val 2949"/>
                <a:gd name="f100" fmla="val 814"/>
                <a:gd name="f101" fmla="val 2645"/>
                <a:gd name="f102" fmla="val 540"/>
                <a:gd name="f103" fmla="val 2280"/>
                <a:gd name="f104" fmla="val 327"/>
                <a:gd name="f105" fmla="val 1916"/>
                <a:gd name="f106" fmla="val 1645"/>
                <a:gd name="f107" fmla="val 63"/>
                <a:gd name="f108" fmla="val 1358"/>
                <a:gd name="f109" fmla="*/ f0 1 6719"/>
                <a:gd name="f110" fmla="*/ f1 1 7600"/>
                <a:gd name="f111" fmla="val f2"/>
                <a:gd name="f112" fmla="val f3"/>
                <a:gd name="f113" fmla="val f4"/>
                <a:gd name="f114" fmla="+- f113 0 f111"/>
                <a:gd name="f115" fmla="+- f112 0 f111"/>
                <a:gd name="f116" fmla="*/ f115 1 6719"/>
                <a:gd name="f117" fmla="*/ f114 1 7600"/>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6719" h="7600">
                  <a:moveTo>
                    <a:pt x="f5" y="f2"/>
                  </a:moveTo>
                  <a:cubicBezTo>
                    <a:pt x="f6" y="f2"/>
                    <a:pt x="f7" y="f8"/>
                    <a:pt x="f9" y="f10"/>
                  </a:cubicBezTo>
                  <a:cubicBezTo>
                    <a:pt x="f11" y="f12"/>
                    <a:pt x="f13" y="f14"/>
                    <a:pt x="f15" y="f16"/>
                  </a:cubicBezTo>
                  <a:cubicBezTo>
                    <a:pt x="f17" y="f18"/>
                    <a:pt x="f19" y="f20"/>
                    <a:pt x="f21" y="f22"/>
                  </a:cubicBezTo>
                  <a:cubicBezTo>
                    <a:pt x="f21" y="f23"/>
                    <a:pt x="f24" y="f25"/>
                    <a:pt x="f24" y="f26"/>
                  </a:cubicBezTo>
                  <a:cubicBezTo>
                    <a:pt x="f24" y="f27"/>
                    <a:pt x="f24" y="f25"/>
                    <a:pt x="f28" y="f25"/>
                  </a:cubicBezTo>
                  <a:cubicBezTo>
                    <a:pt x="f29" y="f25"/>
                    <a:pt x="f30" y="f27"/>
                    <a:pt x="f31" y="f32"/>
                  </a:cubicBezTo>
                  <a:lnTo>
                    <a:pt x="f33" y="f34"/>
                  </a:lnTo>
                  <a:cubicBezTo>
                    <a:pt x="f35" y="f36"/>
                    <a:pt x="f37" y="f38"/>
                    <a:pt x="f39" y="f40"/>
                  </a:cubicBezTo>
                  <a:lnTo>
                    <a:pt x="f41" y="f42"/>
                  </a:lnTo>
                  <a:lnTo>
                    <a:pt x="f41" y="f43"/>
                  </a:lnTo>
                  <a:cubicBezTo>
                    <a:pt x="f9"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4"/>
                    <a:pt x="f70" y="f4"/>
                  </a:cubicBezTo>
                  <a:cubicBezTo>
                    <a:pt x="f71" y="f4"/>
                    <a:pt x="f72" y="f73"/>
                    <a:pt x="f74" y="f75"/>
                  </a:cubicBezTo>
                  <a:cubicBezTo>
                    <a:pt x="f76" y="f77"/>
                    <a:pt x="f78" y="f79"/>
                    <a:pt x="f80" y="f81"/>
                  </a:cubicBezTo>
                  <a:cubicBezTo>
                    <a:pt x="f82" y="f83"/>
                    <a:pt x="f84" y="f85"/>
                    <a:pt x="f86" y="f87"/>
                  </a:cubicBezTo>
                  <a:cubicBezTo>
                    <a:pt x="f88" y="f89"/>
                    <a:pt x="f90" y="f91"/>
                    <a:pt x="f92" y="f93"/>
                  </a:cubicBezTo>
                  <a:cubicBezTo>
                    <a:pt x="f94" y="f50"/>
                    <a:pt x="f95" y="f46"/>
                    <a:pt x="f96" y="f38"/>
                  </a:cubicBezTo>
                  <a:cubicBezTo>
                    <a:pt x="f97" y="f98"/>
                    <a:pt x="f63" y="f16"/>
                    <a:pt x="f99" y="f100"/>
                  </a:cubicBezTo>
                  <a:cubicBezTo>
                    <a:pt x="f101" y="f102"/>
                    <a:pt x="f103" y="f104"/>
                    <a:pt x="f105" y="f12"/>
                  </a:cubicBezTo>
                  <a:cubicBezTo>
                    <a:pt x="f106" y="f107"/>
                    <a:pt x="f10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349;p37">
              <a:extLst>
                <a:ext uri="{FF2B5EF4-FFF2-40B4-BE49-F238E27FC236}">
                  <a16:creationId xmlns:a16="http://schemas.microsoft.com/office/drawing/2014/main" id="{51997038-CBD4-862B-DCC0-C5AD6FC74B43}"/>
                </a:ext>
              </a:extLst>
            </p:cNvPr>
            <p:cNvSpPr/>
            <p:nvPr/>
          </p:nvSpPr>
          <p:spPr>
            <a:xfrm>
              <a:off x="3503852" y="828985"/>
              <a:ext cx="333125" cy="427253"/>
            </a:xfrm>
            <a:custGeom>
              <a:avLst/>
              <a:gdLst>
                <a:gd name="f0" fmla="val w"/>
                <a:gd name="f1" fmla="val h"/>
                <a:gd name="f2" fmla="val 0"/>
                <a:gd name="f3" fmla="val 24743"/>
                <a:gd name="f4" fmla="val 31734"/>
                <a:gd name="f5" fmla="val 15988"/>
                <a:gd name="f6" fmla="val 1"/>
                <a:gd name="f7" fmla="val 12949"/>
                <a:gd name="f8" fmla="val 10213"/>
                <a:gd name="f9" fmla="val 670"/>
                <a:gd name="f10" fmla="val 7781"/>
                <a:gd name="f11" fmla="val 2037"/>
                <a:gd name="f12" fmla="val 5350"/>
                <a:gd name="f13" fmla="val 3375"/>
                <a:gd name="f14" fmla="val 3435"/>
                <a:gd name="f15" fmla="val 5229"/>
                <a:gd name="f16" fmla="val 7630"/>
                <a:gd name="f17" fmla="val 699"/>
                <a:gd name="f18" fmla="val 10031"/>
                <a:gd name="f19" fmla="val 12737"/>
                <a:gd name="f20" fmla="val 15746"/>
                <a:gd name="f21" fmla="val 19150"/>
                <a:gd name="f22" fmla="val 730"/>
                <a:gd name="f23" fmla="val 22068"/>
                <a:gd name="f24" fmla="val 2189"/>
                <a:gd name="f25" fmla="val 24469"/>
                <a:gd name="f26" fmla="val 3648"/>
                <a:gd name="f27" fmla="val 26871"/>
                <a:gd name="f28" fmla="val 5562"/>
                <a:gd name="f29" fmla="val 28664"/>
                <a:gd name="f30" fmla="val 7994"/>
                <a:gd name="f31" fmla="val 29910"/>
                <a:gd name="f32" fmla="val 10426"/>
                <a:gd name="f33" fmla="val 31126"/>
                <a:gd name="f34" fmla="val 13101"/>
                <a:gd name="f35" fmla="val 18602"/>
                <a:gd name="f36" fmla="val 21064"/>
                <a:gd name="f37" fmla="val 31156"/>
                <a:gd name="f38" fmla="val 23374"/>
                <a:gd name="f39" fmla="val 30001"/>
                <a:gd name="f40" fmla="val 23800"/>
                <a:gd name="f41" fmla="val 29789"/>
                <a:gd name="f42" fmla="val 24165"/>
                <a:gd name="f43" fmla="val 29515"/>
                <a:gd name="f44" fmla="val 24377"/>
                <a:gd name="f45" fmla="val 29120"/>
                <a:gd name="f46" fmla="val 24621"/>
                <a:gd name="f47" fmla="val 28725"/>
                <a:gd name="f48" fmla="val 24742"/>
                <a:gd name="f49" fmla="val 28299"/>
                <a:gd name="f50" fmla="val 27843"/>
                <a:gd name="f51" fmla="val 27174"/>
                <a:gd name="f52" fmla="val 24529"/>
                <a:gd name="f53" fmla="val 26567"/>
                <a:gd name="f54" fmla="val 24073"/>
                <a:gd name="f55" fmla="val 26019"/>
                <a:gd name="f56" fmla="val 23557"/>
                <a:gd name="f57" fmla="val 25351"/>
                <a:gd name="f58" fmla="val 22888"/>
                <a:gd name="f59" fmla="val 25047"/>
                <a:gd name="f60" fmla="val 22128"/>
                <a:gd name="f61" fmla="val 21703"/>
                <a:gd name="f62" fmla="val 21247"/>
                <a:gd name="f63" fmla="val 25168"/>
                <a:gd name="f64" fmla="val 20700"/>
                <a:gd name="f65" fmla="val 25381"/>
                <a:gd name="f66" fmla="val 19362"/>
                <a:gd name="f67" fmla="val 26080"/>
                <a:gd name="f68" fmla="val 17812"/>
                <a:gd name="f69" fmla="val 26415"/>
                <a:gd name="f70" fmla="val 10487"/>
                <a:gd name="f71" fmla="val 25503"/>
                <a:gd name="f72" fmla="val 8572"/>
                <a:gd name="f73" fmla="val 23709"/>
                <a:gd name="f74" fmla="val 6718"/>
                <a:gd name="f75" fmla="val 21886"/>
                <a:gd name="f76" fmla="val 5775"/>
                <a:gd name="f77" fmla="val 19241"/>
                <a:gd name="f78" fmla="val 13709"/>
                <a:gd name="f79" fmla="val 6201"/>
                <a:gd name="f80" fmla="val 11916"/>
                <a:gd name="f81" fmla="val 7021"/>
                <a:gd name="f82" fmla="val 10335"/>
                <a:gd name="f83" fmla="val 7842"/>
                <a:gd name="f84" fmla="val 8724"/>
                <a:gd name="f85" fmla="val 9028"/>
                <a:gd name="f86" fmla="val 7509"/>
                <a:gd name="f87" fmla="val 10578"/>
                <a:gd name="f88" fmla="val 6657"/>
                <a:gd name="f89" fmla="val 12128"/>
                <a:gd name="f90" fmla="val 5746"/>
                <a:gd name="f91" fmla="val 13921"/>
                <a:gd name="f92" fmla="val 5320"/>
                <a:gd name="f93" fmla="val 17690"/>
                <a:gd name="f94" fmla="val 5654"/>
                <a:gd name="f95" fmla="val 6323"/>
                <a:gd name="f96" fmla="val 21216"/>
                <a:gd name="f97" fmla="val 6597"/>
                <a:gd name="f98" fmla="val 6749"/>
                <a:gd name="f99" fmla="val 22219"/>
                <a:gd name="f100" fmla="val 22949"/>
                <a:gd name="f101" fmla="val 6414"/>
                <a:gd name="f102" fmla="val 24043"/>
                <a:gd name="f103" fmla="val 5806"/>
                <a:gd name="f104" fmla="val 5198"/>
                <a:gd name="f105" fmla="val 24712"/>
                <a:gd name="f106" fmla="val 4591"/>
                <a:gd name="f107" fmla="val 3983"/>
                <a:gd name="f108" fmla="val 2949"/>
                <a:gd name="f109" fmla="val 24225"/>
                <a:gd name="f110" fmla="val 23314"/>
                <a:gd name="f111" fmla="val 1733"/>
                <a:gd name="f112" fmla="val 578"/>
                <a:gd name="f113" fmla="val 18633"/>
                <a:gd name="f114" fmla="*/ f0 1 24743"/>
                <a:gd name="f115" fmla="*/ f1 1 31734"/>
                <a:gd name="f116" fmla="val f2"/>
                <a:gd name="f117" fmla="val f3"/>
                <a:gd name="f118" fmla="val f4"/>
                <a:gd name="f119" fmla="+- f118 0 f116"/>
                <a:gd name="f120" fmla="+- f117 0 f116"/>
                <a:gd name="f121" fmla="*/ f120 1 24743"/>
                <a:gd name="f122" fmla="*/ f119 1 31734"/>
                <a:gd name="f123" fmla="*/ f116 1 f121"/>
                <a:gd name="f124" fmla="*/ f117 1 f121"/>
                <a:gd name="f125" fmla="*/ f116 1 f122"/>
                <a:gd name="f126" fmla="*/ f118 1 f122"/>
                <a:gd name="f127" fmla="*/ f123 f114 1"/>
                <a:gd name="f128" fmla="*/ f124 f114 1"/>
                <a:gd name="f129" fmla="*/ f126 f115 1"/>
                <a:gd name="f130" fmla="*/ f125 f115 1"/>
              </a:gdLst>
              <a:ahLst/>
              <a:cxnLst>
                <a:cxn ang="3cd4">
                  <a:pos x="hc" y="t"/>
                </a:cxn>
                <a:cxn ang="0">
                  <a:pos x="r" y="vc"/>
                </a:cxn>
                <a:cxn ang="cd4">
                  <a:pos x="hc" y="b"/>
                </a:cxn>
                <a:cxn ang="cd2">
                  <a:pos x="l" y="vc"/>
                </a:cxn>
              </a:cxnLst>
              <a:rect l="f127" t="f130" r="f128" b="f129"/>
              <a:pathLst>
                <a:path w="24743" h="31734">
                  <a:moveTo>
                    <a:pt x="f5" y="f6"/>
                  </a:moveTo>
                  <a:cubicBezTo>
                    <a:pt x="f7" y="f6"/>
                    <a:pt x="f8" y="f9"/>
                    <a:pt x="f10" y="f11"/>
                  </a:cubicBezTo>
                  <a:cubicBezTo>
                    <a:pt x="f12" y="f13"/>
                    <a:pt x="f14" y="f15"/>
                    <a:pt x="f11" y="f16"/>
                  </a:cubicBezTo>
                  <a:cubicBezTo>
                    <a:pt x="f17" y="f18"/>
                    <a:pt x="f2" y="f19"/>
                    <a:pt x="f2" y="f20"/>
                  </a:cubicBezTo>
                  <a:cubicBezTo>
                    <a:pt x="f2" y="f21"/>
                    <a:pt x="f22" y="f23"/>
                    <a:pt x="f24" y="f25"/>
                  </a:cubicBezTo>
                  <a:cubicBezTo>
                    <a:pt x="f26" y="f27"/>
                    <a:pt x="f28" y="f29"/>
                    <a:pt x="f30" y="f31"/>
                  </a:cubicBezTo>
                  <a:cubicBezTo>
                    <a:pt x="f32" y="f33"/>
                    <a:pt x="f34" y="f4"/>
                    <a:pt x="f5" y="f4"/>
                  </a:cubicBezTo>
                  <a:cubicBezTo>
                    <a:pt x="f35" y="f4"/>
                    <a:pt x="f36" y="f37"/>
                    <a:pt x="f38" y="f39"/>
                  </a:cubicBezTo>
                  <a:cubicBezTo>
                    <a:pt x="f40" y="f41"/>
                    <a:pt x="f42" y="f43"/>
                    <a:pt x="f44" y="f45"/>
                  </a:cubicBezTo>
                  <a:cubicBezTo>
                    <a:pt x="f46" y="f47"/>
                    <a:pt x="f48" y="f49"/>
                    <a:pt x="f48" y="f50"/>
                  </a:cubicBezTo>
                  <a:cubicBezTo>
                    <a:pt x="f48" y="f51"/>
                    <a:pt x="f52" y="f53"/>
                    <a:pt x="f54" y="f55"/>
                  </a:cubicBezTo>
                  <a:cubicBezTo>
                    <a:pt x="f56" y="f57"/>
                    <a:pt x="f58" y="f59"/>
                    <a:pt x="f60" y="f59"/>
                  </a:cubicBezTo>
                  <a:cubicBezTo>
                    <a:pt x="f61" y="f59"/>
                    <a:pt x="f62" y="f63"/>
                    <a:pt x="f64" y="f65"/>
                  </a:cubicBezTo>
                  <a:cubicBezTo>
                    <a:pt x="f66" y="f67"/>
                    <a:pt x="f68" y="f69"/>
                    <a:pt x="f5" y="f69"/>
                  </a:cubicBezTo>
                  <a:cubicBezTo>
                    <a:pt x="f7" y="f69"/>
                    <a:pt x="f70" y="f71"/>
                    <a:pt x="f72" y="f73"/>
                  </a:cubicBezTo>
                  <a:cubicBezTo>
                    <a:pt x="f74" y="f75"/>
                    <a:pt x="f76" y="f77"/>
                    <a:pt x="f76" y="f20"/>
                  </a:cubicBezTo>
                  <a:cubicBezTo>
                    <a:pt x="f76" y="f78"/>
                    <a:pt x="f79" y="f80"/>
                    <a:pt x="f81" y="f82"/>
                  </a:cubicBezTo>
                  <a:cubicBezTo>
                    <a:pt x="f83" y="f84"/>
                    <a:pt x="f85" y="f86"/>
                    <a:pt x="f87" y="f88"/>
                  </a:cubicBezTo>
                  <a:cubicBezTo>
                    <a:pt x="f89" y="f90"/>
                    <a:pt x="f91" y="f92"/>
                    <a:pt x="f5" y="f92"/>
                  </a:cubicBezTo>
                  <a:cubicBezTo>
                    <a:pt x="f93" y="f92"/>
                    <a:pt x="f77" y="f94"/>
                    <a:pt x="f64" y="f95"/>
                  </a:cubicBezTo>
                  <a:cubicBezTo>
                    <a:pt x="f96" y="f97"/>
                    <a:pt x="f61" y="f98"/>
                    <a:pt x="f99" y="f98"/>
                  </a:cubicBezTo>
                  <a:cubicBezTo>
                    <a:pt x="f100" y="f98"/>
                    <a:pt x="f56" y="f101"/>
                    <a:pt x="f102" y="f103"/>
                  </a:cubicBezTo>
                  <a:cubicBezTo>
                    <a:pt x="f25" y="f104"/>
                    <a:pt x="f105" y="f106"/>
                    <a:pt x="f105" y="f107"/>
                  </a:cubicBezTo>
                  <a:cubicBezTo>
                    <a:pt x="f105" y="f108"/>
                    <a:pt x="f109" y="f24"/>
                    <a:pt x="f110" y="f111"/>
                  </a:cubicBezTo>
                  <a:cubicBezTo>
                    <a:pt x="f36" y="f112"/>
                    <a:pt x="f113"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7" name="Google Shape;1350;p37">
            <a:extLst>
              <a:ext uri="{FF2B5EF4-FFF2-40B4-BE49-F238E27FC236}">
                <a16:creationId xmlns:a16="http://schemas.microsoft.com/office/drawing/2014/main" id="{88BB1A29-FF41-DA53-C91F-226F3573D8A6}"/>
              </a:ext>
            </a:extLst>
          </p:cNvPr>
          <p:cNvGrpSpPr/>
          <p:nvPr/>
        </p:nvGrpSpPr>
        <p:grpSpPr>
          <a:xfrm>
            <a:off x="398330" y="2685739"/>
            <a:ext cx="526795" cy="533798"/>
            <a:chOff x="398330" y="2685739"/>
            <a:chExt cx="526795" cy="533798"/>
          </a:xfrm>
        </p:grpSpPr>
        <p:sp>
          <p:nvSpPr>
            <p:cNvPr id="28" name="Google Shape;1351;p37">
              <a:extLst>
                <a:ext uri="{FF2B5EF4-FFF2-40B4-BE49-F238E27FC236}">
                  <a16:creationId xmlns:a16="http://schemas.microsoft.com/office/drawing/2014/main" id="{3E12B25A-710F-60EB-DC73-C7C87C17038B}"/>
                </a:ext>
              </a:extLst>
            </p:cNvPr>
            <p:cNvSpPr/>
            <p:nvPr/>
          </p:nvSpPr>
          <p:spPr>
            <a:xfrm>
              <a:off x="398330" y="2749326"/>
              <a:ext cx="469617" cy="470211"/>
            </a:xfrm>
            <a:custGeom>
              <a:avLst/>
              <a:gdLst>
                <a:gd name="f0" fmla="val w"/>
                <a:gd name="f1" fmla="val h"/>
                <a:gd name="f2" fmla="val 0"/>
                <a:gd name="f3" fmla="val 24469"/>
                <a:gd name="f4" fmla="val 24500"/>
                <a:gd name="f5" fmla="val 12219"/>
                <a:gd name="f6" fmla="val 5471"/>
                <a:gd name="f7" fmla="val 5502"/>
                <a:gd name="f8" fmla="val 12250"/>
                <a:gd name="f9" fmla="val 19028"/>
                <a:gd name="f10" fmla="val 24499"/>
                <a:gd name="f11" fmla="val 18997"/>
                <a:gd name="f12" fmla="*/ f0 1 24469"/>
                <a:gd name="f13" fmla="*/ f1 1 24500"/>
                <a:gd name="f14" fmla="val f2"/>
                <a:gd name="f15" fmla="val f3"/>
                <a:gd name="f16" fmla="val f4"/>
                <a:gd name="f17" fmla="+- f16 0 f14"/>
                <a:gd name="f18" fmla="+- f15 0 f14"/>
                <a:gd name="f19" fmla="*/ f18 1 24469"/>
                <a:gd name="f20" fmla="*/ f17 1 2450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4469" h="24500">
                  <a:moveTo>
                    <a:pt x="f5" y="f2"/>
                  </a:moveTo>
                  <a:cubicBezTo>
                    <a:pt x="f6" y="f2"/>
                    <a:pt x="f2" y="f7"/>
                    <a:pt x="f2" y="f8"/>
                  </a:cubicBezTo>
                  <a:cubicBezTo>
                    <a:pt x="f2" y="f9"/>
                    <a:pt x="f6" y="f10"/>
                    <a:pt x="f5" y="f10"/>
                  </a:cubicBezTo>
                  <a:cubicBezTo>
                    <a:pt x="f11" y="f10"/>
                    <a:pt x="f3" y="f9"/>
                    <a:pt x="f3" y="f8"/>
                  </a:cubicBezTo>
                  <a:cubicBezTo>
                    <a:pt x="f3" y="f7"/>
                    <a:pt x="f11" y="f2"/>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352;p37">
              <a:extLst>
                <a:ext uri="{FF2B5EF4-FFF2-40B4-BE49-F238E27FC236}">
                  <a16:creationId xmlns:a16="http://schemas.microsoft.com/office/drawing/2014/main" id="{90B2B87D-679F-C23F-A90B-95D30F470CA5}"/>
                </a:ext>
              </a:extLst>
            </p:cNvPr>
            <p:cNvSpPr/>
            <p:nvPr/>
          </p:nvSpPr>
          <p:spPr>
            <a:xfrm>
              <a:off x="454914" y="2685739"/>
              <a:ext cx="470211" cy="470211"/>
            </a:xfrm>
            <a:custGeom>
              <a:avLst/>
              <a:gdLst>
                <a:gd name="f0" fmla="val w"/>
                <a:gd name="f1" fmla="val h"/>
                <a:gd name="f2" fmla="val 0"/>
                <a:gd name="f3" fmla="val 24500"/>
                <a:gd name="f4" fmla="val 12250"/>
                <a:gd name="f5" fmla="val 5472"/>
                <a:gd name="f6" fmla="val 5502"/>
                <a:gd name="f7" fmla="val 19028"/>
                <a:gd name="f8" fmla="val 24499"/>
                <a:gd name="f9" fmla="val 18998"/>
                <a:gd name="f10" fmla="*/ f0 1 24500"/>
                <a:gd name="f11" fmla="*/ f1 1 24500"/>
                <a:gd name="f12" fmla="val f2"/>
                <a:gd name="f13" fmla="val f3"/>
                <a:gd name="f14" fmla="+- f13 0 f12"/>
                <a:gd name="f15" fmla="*/ f14 1 24500"/>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4500" h="24500">
                  <a:moveTo>
                    <a:pt x="f4" y="f2"/>
                  </a:moveTo>
                  <a:cubicBezTo>
                    <a:pt x="f5" y="f2"/>
                    <a:pt x="f2" y="f6"/>
                    <a:pt x="f2" y="f4"/>
                  </a:cubicBezTo>
                  <a:cubicBezTo>
                    <a:pt x="f2" y="f7"/>
                    <a:pt x="f5" y="f8"/>
                    <a:pt x="f4" y="f8"/>
                  </a:cubicBezTo>
                  <a:cubicBezTo>
                    <a:pt x="f9" y="f8"/>
                    <a:pt x="f8" y="f7"/>
                    <a:pt x="f8" y="f4"/>
                  </a:cubicBezTo>
                  <a:cubicBezTo>
                    <a:pt x="f8" y="f6"/>
                    <a:pt x="f9" y="f2"/>
                    <a:pt x="f4"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353;p37">
              <a:extLst>
                <a:ext uri="{FF2B5EF4-FFF2-40B4-BE49-F238E27FC236}">
                  <a16:creationId xmlns:a16="http://schemas.microsoft.com/office/drawing/2014/main" id="{53DBDF5F-E9D3-3D1C-206D-A9019DCFC2AD}"/>
                </a:ext>
              </a:extLst>
            </p:cNvPr>
            <p:cNvSpPr/>
            <p:nvPr/>
          </p:nvSpPr>
          <p:spPr>
            <a:xfrm>
              <a:off x="475332" y="2706166"/>
              <a:ext cx="429374" cy="429374"/>
            </a:xfrm>
            <a:custGeom>
              <a:avLst/>
              <a:gdLst>
                <a:gd name="f0" fmla="val w"/>
                <a:gd name="f1" fmla="val h"/>
                <a:gd name="f2" fmla="val 0"/>
                <a:gd name="f3" fmla="val 22372"/>
                <a:gd name="f4" fmla="val 11186"/>
                <a:gd name="f5" fmla="val 5016"/>
                <a:gd name="f6" fmla="val 5015"/>
                <a:gd name="f7" fmla="val 17356"/>
                <a:gd name="f8" fmla="val 22371"/>
                <a:gd name="f9" fmla="*/ f0 1 22372"/>
                <a:gd name="f10" fmla="*/ f1 1 22372"/>
                <a:gd name="f11" fmla="val f2"/>
                <a:gd name="f12" fmla="val f3"/>
                <a:gd name="f13" fmla="+- f12 0 f11"/>
                <a:gd name="f14" fmla="*/ f13 1 22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2372" h="22372">
                  <a:moveTo>
                    <a:pt x="f4" y="f2"/>
                  </a:moveTo>
                  <a:cubicBezTo>
                    <a:pt x="f5" y="f2"/>
                    <a:pt x="f2" y="f6"/>
                    <a:pt x="f2" y="f4"/>
                  </a:cubicBezTo>
                  <a:cubicBezTo>
                    <a:pt x="f2" y="f7"/>
                    <a:pt x="f5" y="f8"/>
                    <a:pt x="f4" y="f8"/>
                  </a:cubicBezTo>
                  <a:cubicBezTo>
                    <a:pt x="f7" y="f8"/>
                    <a:pt x="f3" y="f7"/>
                    <a:pt x="f3" y="f4"/>
                  </a:cubicBezTo>
                  <a:cubicBezTo>
                    <a:pt x="f3" y="f6"/>
                    <a:pt x="f7" y="f2"/>
                    <a:pt x="f4"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354;p37">
              <a:extLst>
                <a:ext uri="{FF2B5EF4-FFF2-40B4-BE49-F238E27FC236}">
                  <a16:creationId xmlns:a16="http://schemas.microsoft.com/office/drawing/2014/main" id="{CC05BC96-6AEF-BAAA-5C7D-3BAF9E170D4F}"/>
                </a:ext>
              </a:extLst>
            </p:cNvPr>
            <p:cNvSpPr/>
            <p:nvPr/>
          </p:nvSpPr>
          <p:spPr>
            <a:xfrm>
              <a:off x="438582" y="2735912"/>
              <a:ext cx="436379" cy="399720"/>
            </a:xfrm>
            <a:custGeom>
              <a:avLst/>
              <a:gdLst>
                <a:gd name="f0" fmla="val w"/>
                <a:gd name="f1" fmla="val h"/>
                <a:gd name="f2" fmla="val 0"/>
                <a:gd name="f3" fmla="val 22737"/>
                <a:gd name="f4" fmla="val 20827"/>
                <a:gd name="f5" fmla="val 7417"/>
                <a:gd name="f6" fmla="val 1125"/>
                <a:gd name="f7" fmla="val 3709"/>
                <a:gd name="f8" fmla="val 12371"/>
                <a:gd name="f9" fmla="val 5168"/>
                <a:gd name="f10" fmla="val 17539"/>
                <a:gd name="f11" fmla="val 7376"/>
                <a:gd name="f12" fmla="val 19759"/>
                <a:gd name="f13" fmla="val 10227"/>
                <a:gd name="f14" fmla="val 20826"/>
                <a:gd name="f15" fmla="val 13059"/>
                <a:gd name="f16" fmla="val 16854"/>
                <a:gd name="f17" fmla="val 20613"/>
                <a:gd name="f18" fmla="val 18910"/>
                <a:gd name="f19" fmla="val 22736"/>
                <a:gd name="f20" fmla="val 15289"/>
                <a:gd name="f21" fmla="val 21004"/>
                <a:gd name="f22" fmla="val 16292"/>
                <a:gd name="f23" fmla="val 19058"/>
                <a:gd name="f24" fmla="val 16839"/>
                <a:gd name="f25" fmla="val 17083"/>
                <a:gd name="f26" fmla="val 8420"/>
                <a:gd name="f27" fmla="val 3040"/>
                <a:gd name="f28" fmla="val 7447"/>
                <a:gd name="f29" fmla="*/ f0 1 22737"/>
                <a:gd name="f30" fmla="*/ f1 1 20827"/>
                <a:gd name="f31" fmla="val f2"/>
                <a:gd name="f32" fmla="val f3"/>
                <a:gd name="f33" fmla="val f4"/>
                <a:gd name="f34" fmla="+- f33 0 f31"/>
                <a:gd name="f35" fmla="+- f32 0 f31"/>
                <a:gd name="f36" fmla="*/ f35 1 22737"/>
                <a:gd name="f37" fmla="*/ f34 1 2082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2737" h="20827">
                  <a:moveTo>
                    <a:pt x="f5" y="f2"/>
                  </a:moveTo>
                  <a:lnTo>
                    <a:pt x="f5" y="f2"/>
                  </a:lnTo>
                  <a:cubicBezTo>
                    <a:pt x="f6" y="f7"/>
                    <a:pt x="f2" y="f8"/>
                    <a:pt x="f9" y="f10"/>
                  </a:cubicBezTo>
                  <a:cubicBezTo>
                    <a:pt x="f11" y="f12"/>
                    <a:pt x="f13" y="f14"/>
                    <a:pt x="f15" y="f14"/>
                  </a:cubicBezTo>
                  <a:cubicBezTo>
                    <a:pt x="f16" y="f14"/>
                    <a:pt x="f17" y="f18"/>
                    <a:pt x="f19" y="f20"/>
                  </a:cubicBezTo>
                  <a:lnTo>
                    <a:pt x="f19" y="f20"/>
                  </a:lnTo>
                  <a:cubicBezTo>
                    <a:pt x="f21" y="f22"/>
                    <a:pt x="f23" y="f24"/>
                    <a:pt x="f25" y="f24"/>
                  </a:cubicBezTo>
                  <a:cubicBezTo>
                    <a:pt x="f26" y="f24"/>
                    <a:pt x="f27" y="f28"/>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355;p37">
              <a:extLst>
                <a:ext uri="{FF2B5EF4-FFF2-40B4-BE49-F238E27FC236}">
                  <a16:creationId xmlns:a16="http://schemas.microsoft.com/office/drawing/2014/main" id="{EF06DCA2-9776-DF90-56B7-69B50BE01278}"/>
                </a:ext>
              </a:extLst>
            </p:cNvPr>
            <p:cNvSpPr/>
            <p:nvPr/>
          </p:nvSpPr>
          <p:spPr>
            <a:xfrm>
              <a:off x="440329" y="2764487"/>
              <a:ext cx="422964" cy="370990"/>
            </a:xfrm>
            <a:custGeom>
              <a:avLst/>
              <a:gdLst>
                <a:gd name="f0" fmla="val w"/>
                <a:gd name="f1" fmla="val h"/>
                <a:gd name="f2" fmla="val 0"/>
                <a:gd name="f3" fmla="val 22038"/>
                <a:gd name="f4" fmla="val 19330"/>
                <a:gd name="f5" fmla="val 5381"/>
                <a:gd name="f6" fmla="val 1"/>
                <a:gd name="f7" fmla="val 578"/>
                <a:gd name="f8" fmla="val 4499"/>
                <a:gd name="f9" fmla="val 669"/>
                <a:gd name="f10" fmla="val 12159"/>
                <a:gd name="f11" fmla="val 5593"/>
                <a:gd name="f12" fmla="val 16536"/>
                <a:gd name="f13" fmla="val 7737"/>
                <a:gd name="f14" fmla="val 18417"/>
                <a:gd name="f15" fmla="val 10382"/>
                <a:gd name="f16" fmla="val 13005"/>
                <a:gd name="f17" fmla="val 16445"/>
                <a:gd name="f18" fmla="val 19848"/>
                <a:gd name="f19" fmla="val 17760"/>
                <a:gd name="f20" fmla="val 22037"/>
                <a:gd name="f21" fmla="val 14743"/>
                <a:gd name="f22" fmla="val 19971"/>
                <a:gd name="f23" fmla="val 16657"/>
                <a:gd name="f24" fmla="val 17265"/>
                <a:gd name="f25" fmla="val 17752"/>
                <a:gd name="f26" fmla="val 14439"/>
                <a:gd name="f27" fmla="val 5289"/>
                <a:gd name="f28" fmla="val 7387"/>
                <a:gd name="f29" fmla="*/ f0 1 22038"/>
                <a:gd name="f30" fmla="*/ f1 1 19330"/>
                <a:gd name="f31" fmla="val f2"/>
                <a:gd name="f32" fmla="val f3"/>
                <a:gd name="f33" fmla="val f4"/>
                <a:gd name="f34" fmla="+- f33 0 f31"/>
                <a:gd name="f35" fmla="+- f32 0 f31"/>
                <a:gd name="f36" fmla="*/ f35 1 22038"/>
                <a:gd name="f37" fmla="*/ f34 1 19330"/>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2038" h="19330">
                  <a:moveTo>
                    <a:pt x="f5" y="f6"/>
                  </a:moveTo>
                  <a:lnTo>
                    <a:pt x="f5" y="f6"/>
                  </a:lnTo>
                  <a:cubicBezTo>
                    <a:pt x="f7" y="f8"/>
                    <a:pt x="f9" y="f10"/>
                    <a:pt x="f11" y="f12"/>
                  </a:cubicBezTo>
                  <a:cubicBezTo>
                    <a:pt x="f13" y="f14"/>
                    <a:pt x="f15" y="f4"/>
                    <a:pt x="f16" y="f4"/>
                  </a:cubicBezTo>
                  <a:cubicBezTo>
                    <a:pt x="f17" y="f4"/>
                    <a:pt x="f18" y="f19"/>
                    <a:pt x="f20" y="f21"/>
                  </a:cubicBezTo>
                  <a:lnTo>
                    <a:pt x="f20" y="f21"/>
                  </a:lnTo>
                  <a:cubicBezTo>
                    <a:pt x="f22" y="f23"/>
                    <a:pt x="f24" y="f25"/>
                    <a:pt x="f26" y="f25"/>
                  </a:cubicBezTo>
                  <a:cubicBezTo>
                    <a:pt x="f27" y="f25"/>
                    <a:pt x="f6" y="f28"/>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356;p37">
              <a:extLst>
                <a:ext uri="{FF2B5EF4-FFF2-40B4-BE49-F238E27FC236}">
                  <a16:creationId xmlns:a16="http://schemas.microsoft.com/office/drawing/2014/main" id="{2CCDECE4-97DB-A763-D579-9586E05C9C7B}"/>
                </a:ext>
              </a:extLst>
            </p:cNvPr>
            <p:cNvSpPr/>
            <p:nvPr/>
          </p:nvSpPr>
          <p:spPr>
            <a:xfrm>
              <a:off x="747768" y="2742651"/>
              <a:ext cx="121926" cy="120801"/>
            </a:xfrm>
            <a:custGeom>
              <a:avLst/>
              <a:gdLst>
                <a:gd name="f0" fmla="val w"/>
                <a:gd name="f1" fmla="val h"/>
                <a:gd name="f2" fmla="val 0"/>
                <a:gd name="f3" fmla="val 6353"/>
                <a:gd name="f4" fmla="val 6294"/>
                <a:gd name="f5" fmla="val 884"/>
                <a:gd name="f6" fmla="val 536"/>
                <a:gd name="f7" fmla="val 138"/>
                <a:gd name="f8" fmla="val 154"/>
                <a:gd name="f9" fmla="val 91"/>
                <a:gd name="f10" fmla="val 500"/>
                <a:gd name="f11" fmla="val 1139"/>
                <a:gd name="f12" fmla="val 547"/>
                <a:gd name="f13" fmla="val 1503"/>
                <a:gd name="f14" fmla="val 912"/>
                <a:gd name="f15" fmla="val 1959"/>
                <a:gd name="f16" fmla="val 1125"/>
                <a:gd name="f17" fmla="val 2172"/>
                <a:gd name="f18" fmla="val 1216"/>
                <a:gd name="f19" fmla="val 2294"/>
                <a:gd name="f20" fmla="val 1277"/>
                <a:gd name="f21" fmla="val 2385"/>
                <a:gd name="f22" fmla="val 1338"/>
                <a:gd name="f23" fmla="val 2446"/>
                <a:gd name="f24" fmla="val 1398"/>
                <a:gd name="f25" fmla="val 2537"/>
                <a:gd name="f26" fmla="val 1489"/>
                <a:gd name="f27" fmla="val 2628"/>
                <a:gd name="f28" fmla="val 1550"/>
                <a:gd name="f29" fmla="val 2750"/>
                <a:gd name="f30" fmla="val 1641"/>
                <a:gd name="f31" fmla="val 2841"/>
                <a:gd name="f32" fmla="val 1793"/>
                <a:gd name="f33" fmla="val 3084"/>
                <a:gd name="f34" fmla="val 2006"/>
                <a:gd name="f35" fmla="val 3327"/>
                <a:gd name="f36" fmla="val 2189"/>
                <a:gd name="f37" fmla="val 3540"/>
                <a:gd name="f38" fmla="val 2401"/>
                <a:gd name="f39" fmla="val 3813"/>
                <a:gd name="f40" fmla="val 2553"/>
                <a:gd name="f41" fmla="val 3996"/>
                <a:gd name="f42" fmla="val 2584"/>
                <a:gd name="f43" fmla="val 4057"/>
                <a:gd name="f44" fmla="val 2675"/>
                <a:gd name="f45" fmla="val 4178"/>
                <a:gd name="f46" fmla="val 2736"/>
                <a:gd name="f47" fmla="val 4269"/>
                <a:gd name="f48" fmla="val 2797"/>
                <a:gd name="f49" fmla="val 4361"/>
                <a:gd name="f50" fmla="val 2857"/>
                <a:gd name="f51" fmla="val 4421"/>
                <a:gd name="f52" fmla="val 3009"/>
                <a:gd name="f53" fmla="val 4634"/>
                <a:gd name="f54" fmla="val 3131"/>
                <a:gd name="f55" fmla="val 4847"/>
                <a:gd name="f56" fmla="val 3252"/>
                <a:gd name="f57" fmla="val 5060"/>
                <a:gd name="f58" fmla="val 3374"/>
                <a:gd name="f59" fmla="val 5333"/>
                <a:gd name="f60" fmla="val 3556"/>
                <a:gd name="f61" fmla="val 5576"/>
                <a:gd name="f62" fmla="val 3739"/>
                <a:gd name="f63" fmla="val 5820"/>
                <a:gd name="f64" fmla="val 3986"/>
                <a:gd name="f65" fmla="val 6132"/>
                <a:gd name="f66" fmla="val 4357"/>
                <a:gd name="f67" fmla="val 4733"/>
                <a:gd name="f68" fmla="val 5051"/>
                <a:gd name="f69" fmla="val 5372"/>
                <a:gd name="f70" fmla="val 6178"/>
                <a:gd name="f71" fmla="val 5623"/>
                <a:gd name="f72" fmla="val 5941"/>
                <a:gd name="f73" fmla="val 5242"/>
                <a:gd name="f74" fmla="val 5897"/>
                <a:gd name="f75" fmla="val 4300"/>
                <a:gd name="f76" fmla="val 5441"/>
                <a:gd name="f77" fmla="val 3601"/>
                <a:gd name="f78" fmla="val 5167"/>
                <a:gd name="f79" fmla="val 3145"/>
                <a:gd name="f80" fmla="val 4863"/>
                <a:gd name="f81" fmla="val 2719"/>
                <a:gd name="f82" fmla="val 4529"/>
                <a:gd name="f83" fmla="val 4195"/>
                <a:gd name="f84" fmla="val 1868"/>
                <a:gd name="f85" fmla="val 3800"/>
                <a:gd name="f86" fmla="val 1473"/>
                <a:gd name="f87" fmla="val 2948"/>
                <a:gd name="f88" fmla="val 865"/>
                <a:gd name="f89" fmla="val 2523"/>
                <a:gd name="f90" fmla="val 622"/>
                <a:gd name="f91" fmla="val 2067"/>
                <a:gd name="f92" fmla="val 379"/>
                <a:gd name="f93" fmla="val 227"/>
                <a:gd name="f94" fmla="val 105"/>
                <a:gd name="f95" fmla="val 1186"/>
                <a:gd name="f96" fmla="val 44"/>
                <a:gd name="f97" fmla="val 1098"/>
                <a:gd name="f98" fmla="val 15"/>
                <a:gd name="f99" fmla="val 994"/>
                <a:gd name="f100" fmla="*/ f0 1 6353"/>
                <a:gd name="f101" fmla="*/ f1 1 6294"/>
                <a:gd name="f102" fmla="val f2"/>
                <a:gd name="f103" fmla="val f3"/>
                <a:gd name="f104" fmla="val f4"/>
                <a:gd name="f105" fmla="+- f104 0 f102"/>
                <a:gd name="f106" fmla="+- f103 0 f102"/>
                <a:gd name="f107" fmla="*/ f106 1 6353"/>
                <a:gd name="f108" fmla="*/ f105 1 6294"/>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6353" h="6294">
                  <a:moveTo>
                    <a:pt x="f5" y="f2"/>
                  </a:moveTo>
                  <a:cubicBezTo>
                    <a:pt x="f6" y="f2"/>
                    <a:pt x="f7" y="f8"/>
                    <a:pt x="f9" y="f10"/>
                  </a:cubicBezTo>
                  <a:cubicBezTo>
                    <a:pt x="f2" y="f11"/>
                    <a:pt x="f12" y="f13"/>
                    <a:pt x="f14" y="f15"/>
                  </a:cubicBezTo>
                  <a:lnTo>
                    <a:pt x="f16" y="f17"/>
                  </a:lnTo>
                  <a:lnTo>
                    <a:pt x="f18" y="f19"/>
                  </a:lnTo>
                  <a:cubicBezTo>
                    <a:pt x="f20" y="f21"/>
                    <a:pt x="f22" y="f23"/>
                    <a:pt x="f24" y="f25"/>
                  </a:cubicBezTo>
                  <a:cubicBezTo>
                    <a:pt x="f26" y="f27"/>
                    <a:pt x="f28" y="f29"/>
                    <a:pt x="f30" y="f31"/>
                  </a:cubicBezTo>
                  <a:cubicBezTo>
                    <a:pt x="f32" y="f33"/>
                    <a:pt x="f34" y="f35"/>
                    <a:pt x="f36" y="f37"/>
                  </a:cubicBezTo>
                  <a:lnTo>
                    <a:pt x="f38" y="f39"/>
                  </a:lnTo>
                  <a:lnTo>
                    <a:pt x="f40" y="f41"/>
                  </a:lnTo>
                  <a:lnTo>
                    <a:pt x="f42" y="f43"/>
                  </a:lnTo>
                  <a:lnTo>
                    <a:pt x="f44" y="f45"/>
                  </a:lnTo>
                  <a:cubicBezTo>
                    <a:pt x="f46" y="f47"/>
                    <a:pt x="f48" y="f49"/>
                    <a:pt x="f50" y="f51"/>
                  </a:cubicBezTo>
                  <a:cubicBezTo>
                    <a:pt x="f52" y="f53"/>
                    <a:pt x="f54" y="f55"/>
                    <a:pt x="f56" y="f57"/>
                  </a:cubicBezTo>
                  <a:cubicBezTo>
                    <a:pt x="f58" y="f59"/>
                    <a:pt x="f60" y="f61"/>
                    <a:pt x="f62" y="f63"/>
                  </a:cubicBezTo>
                  <a:cubicBezTo>
                    <a:pt x="f64" y="f65"/>
                    <a:pt x="f66" y="f4"/>
                    <a:pt x="f67" y="f4"/>
                  </a:cubicBezTo>
                  <a:cubicBezTo>
                    <a:pt x="f68" y="f4"/>
                    <a:pt x="f69" y="f70"/>
                    <a:pt x="f71" y="f72"/>
                  </a:cubicBezTo>
                  <a:cubicBezTo>
                    <a:pt x="f3" y="f73"/>
                    <a:pt x="f74" y="f75"/>
                    <a:pt x="f76" y="f77"/>
                  </a:cubicBezTo>
                  <a:cubicBezTo>
                    <a:pt x="f78" y="f79"/>
                    <a:pt x="f80" y="f81"/>
                    <a:pt x="f82" y="f19"/>
                  </a:cubicBezTo>
                  <a:cubicBezTo>
                    <a:pt x="f83" y="f84"/>
                    <a:pt x="f85" y="f86"/>
                    <a:pt x="f58" y="f11"/>
                  </a:cubicBezTo>
                  <a:cubicBezTo>
                    <a:pt x="f87" y="f88"/>
                    <a:pt x="f89" y="f90"/>
                    <a:pt x="f91" y="f92"/>
                  </a:cubicBezTo>
                  <a:cubicBezTo>
                    <a:pt x="f32" y="f93"/>
                    <a:pt x="f26" y="f94"/>
                    <a:pt x="f95" y="f96"/>
                  </a:cubicBezTo>
                  <a:cubicBezTo>
                    <a:pt x="f97" y="f98"/>
                    <a:pt x="f99"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357;p37">
              <a:extLst>
                <a:ext uri="{FF2B5EF4-FFF2-40B4-BE49-F238E27FC236}">
                  <a16:creationId xmlns:a16="http://schemas.microsoft.com/office/drawing/2014/main" id="{2F6237EF-428F-D7D5-F8D5-3DE875CFF1C5}"/>
                </a:ext>
              </a:extLst>
            </p:cNvPr>
            <p:cNvSpPr/>
            <p:nvPr/>
          </p:nvSpPr>
          <p:spPr>
            <a:xfrm>
              <a:off x="847511" y="2876053"/>
              <a:ext cx="44951" cy="51645"/>
            </a:xfrm>
            <a:custGeom>
              <a:avLst/>
              <a:gdLst>
                <a:gd name="f0" fmla="val w"/>
                <a:gd name="f1" fmla="val h"/>
                <a:gd name="f2" fmla="val 0"/>
                <a:gd name="f3" fmla="val 2342"/>
                <a:gd name="f4" fmla="val 2691"/>
                <a:gd name="f5" fmla="val 1019"/>
                <a:gd name="f6" fmla="val 1"/>
                <a:gd name="f7" fmla="val 951"/>
                <a:gd name="f8" fmla="val 882"/>
                <a:gd name="f9" fmla="val 8"/>
                <a:gd name="f10" fmla="val 821"/>
                <a:gd name="f11" fmla="val 24"/>
                <a:gd name="f12" fmla="val 578"/>
                <a:gd name="f13" fmla="val 84"/>
                <a:gd name="f14" fmla="val 396"/>
                <a:gd name="f15" fmla="val 236"/>
                <a:gd name="f16" fmla="val 274"/>
                <a:gd name="f17" fmla="val 480"/>
                <a:gd name="f18" fmla="val 244"/>
                <a:gd name="f19" fmla="val 510"/>
                <a:gd name="f20" fmla="val 214"/>
                <a:gd name="f21" fmla="val 540"/>
                <a:gd name="f22" fmla="val 183"/>
                <a:gd name="f23" fmla="val 601"/>
                <a:gd name="f24" fmla="val 153"/>
                <a:gd name="f25" fmla="val 632"/>
                <a:gd name="f26" fmla="val 122"/>
                <a:gd name="f27" fmla="val 692"/>
                <a:gd name="f28" fmla="val 753"/>
                <a:gd name="f29" fmla="val 31"/>
                <a:gd name="f30" fmla="val 905"/>
                <a:gd name="f31" fmla="val 1057"/>
                <a:gd name="f32" fmla="val 1209"/>
                <a:gd name="f33" fmla="val 1239"/>
                <a:gd name="f34" fmla="val 1300"/>
                <a:gd name="f35" fmla="val 1331"/>
                <a:gd name="f36" fmla="val 1483"/>
                <a:gd name="f37" fmla="val 1665"/>
                <a:gd name="f38" fmla="val 62"/>
                <a:gd name="f39" fmla="val 1817"/>
                <a:gd name="f40" fmla="val 92"/>
                <a:gd name="f41" fmla="val 1878"/>
                <a:gd name="f42" fmla="val 1939"/>
                <a:gd name="f43" fmla="val 1999"/>
                <a:gd name="f44" fmla="val 2091"/>
                <a:gd name="f45" fmla="val 2182"/>
                <a:gd name="f46" fmla="val 2243"/>
                <a:gd name="f47" fmla="val 305"/>
                <a:gd name="f48" fmla="val 2303"/>
                <a:gd name="f49" fmla="val 335"/>
                <a:gd name="f50" fmla="val 2334"/>
                <a:gd name="f51" fmla="val 2364"/>
                <a:gd name="f52" fmla="val 609"/>
                <a:gd name="f53" fmla="val 2546"/>
                <a:gd name="f54" fmla="val 2668"/>
                <a:gd name="f55" fmla="val 1034"/>
                <a:gd name="f56" fmla="val 1095"/>
                <a:gd name="f57" fmla="val 2683"/>
                <a:gd name="f58" fmla="val 1163"/>
                <a:gd name="f59" fmla="val 1232"/>
                <a:gd name="f60" fmla="val 1369"/>
                <a:gd name="f61" fmla="val 1429"/>
                <a:gd name="f62" fmla="val 1460"/>
                <a:gd name="f63" fmla="val 1733"/>
                <a:gd name="f64" fmla="val 1916"/>
                <a:gd name="f65" fmla="val 2455"/>
                <a:gd name="f66" fmla="val 2068"/>
                <a:gd name="f67" fmla="val 2159"/>
                <a:gd name="f68" fmla="val 2121"/>
                <a:gd name="f69" fmla="val 2189"/>
                <a:gd name="f70" fmla="val 2030"/>
                <a:gd name="f71" fmla="val 2220"/>
                <a:gd name="f72" fmla="val 2280"/>
                <a:gd name="f73" fmla="val 1847"/>
                <a:gd name="f74" fmla="val 1787"/>
                <a:gd name="f75" fmla="val 2341"/>
                <a:gd name="f76" fmla="val 1574"/>
                <a:gd name="f77" fmla="val 2311"/>
                <a:gd name="f78" fmla="val 1118"/>
                <a:gd name="f79" fmla="val 1027"/>
                <a:gd name="f80" fmla="val 996"/>
                <a:gd name="f81" fmla="val 2250"/>
                <a:gd name="f82" fmla="val 936"/>
                <a:gd name="f83" fmla="val 814"/>
                <a:gd name="f84" fmla="val 723"/>
                <a:gd name="f85" fmla="val 2128"/>
                <a:gd name="f86" fmla="val 1946"/>
                <a:gd name="f87" fmla="val 419"/>
                <a:gd name="f88" fmla="val 1885"/>
                <a:gd name="f89" fmla="val 328"/>
                <a:gd name="f90" fmla="val 1794"/>
                <a:gd name="f91" fmla="val 267"/>
                <a:gd name="f92" fmla="val 1703"/>
                <a:gd name="f93" fmla="val 206"/>
                <a:gd name="f94" fmla="val 1642"/>
                <a:gd name="f95" fmla="val 176"/>
                <a:gd name="f96" fmla="val 1612"/>
                <a:gd name="f97" fmla="val 1551"/>
                <a:gd name="f98" fmla="val 145"/>
                <a:gd name="f99" fmla="val 1338"/>
                <a:gd name="f100" fmla="val 1217"/>
                <a:gd name="f101" fmla="val 1156"/>
                <a:gd name="f102" fmla="val 1087"/>
                <a:gd name="f103" fmla="*/ f0 1 2342"/>
                <a:gd name="f104" fmla="*/ f1 1 2691"/>
                <a:gd name="f105" fmla="val f2"/>
                <a:gd name="f106" fmla="val f3"/>
                <a:gd name="f107" fmla="val f4"/>
                <a:gd name="f108" fmla="+- f107 0 f105"/>
                <a:gd name="f109" fmla="+- f106 0 f105"/>
                <a:gd name="f110" fmla="*/ f109 1 2342"/>
                <a:gd name="f111" fmla="*/ f108 1 2691"/>
                <a:gd name="f112" fmla="*/ f105 1 f110"/>
                <a:gd name="f113" fmla="*/ f106 1 f110"/>
                <a:gd name="f114" fmla="*/ f105 1 f111"/>
                <a:gd name="f115" fmla="*/ f107 1 f111"/>
                <a:gd name="f116" fmla="*/ f112 f103 1"/>
                <a:gd name="f117" fmla="*/ f113 f103 1"/>
                <a:gd name="f118" fmla="*/ f115 f104 1"/>
                <a:gd name="f119" fmla="*/ f114 f104 1"/>
              </a:gdLst>
              <a:ahLst/>
              <a:cxnLst>
                <a:cxn ang="3cd4">
                  <a:pos x="hc" y="t"/>
                </a:cxn>
                <a:cxn ang="0">
                  <a:pos x="r" y="vc"/>
                </a:cxn>
                <a:cxn ang="cd4">
                  <a:pos x="hc" y="b"/>
                </a:cxn>
                <a:cxn ang="cd2">
                  <a:pos x="l" y="vc"/>
                </a:cxn>
              </a:cxnLst>
              <a:rect l="f116" t="f119" r="f117" b="f118"/>
              <a:pathLst>
                <a:path w="2342" h="2691">
                  <a:moveTo>
                    <a:pt x="f5" y="f6"/>
                  </a:moveTo>
                  <a:cubicBezTo>
                    <a:pt x="f7" y="f6"/>
                    <a:pt x="f8" y="f9"/>
                    <a:pt x="f10" y="f11"/>
                  </a:cubicBezTo>
                  <a:cubicBezTo>
                    <a:pt x="f12" y="f13"/>
                    <a:pt x="f14" y="f15"/>
                    <a:pt x="f16" y="f17"/>
                  </a:cubicBezTo>
                  <a:cubicBezTo>
                    <a:pt x="f18" y="f19"/>
                    <a:pt x="f20" y="f21"/>
                    <a:pt x="f22" y="f23"/>
                  </a:cubicBezTo>
                  <a:cubicBezTo>
                    <a:pt x="f24" y="f25"/>
                    <a:pt x="f26" y="f27"/>
                    <a:pt x="f26" y="f28"/>
                  </a:cubicBezTo>
                  <a:cubicBezTo>
                    <a:pt x="f29" y="f30"/>
                    <a:pt x="f6" y="f31"/>
                    <a:pt x="f6" y="f32"/>
                  </a:cubicBezTo>
                  <a:cubicBezTo>
                    <a:pt x="f6" y="f33"/>
                    <a:pt x="f6" y="f34"/>
                    <a:pt x="f6" y="f35"/>
                  </a:cubicBezTo>
                  <a:cubicBezTo>
                    <a:pt x="f6" y="f36"/>
                    <a:pt x="f29" y="f37"/>
                    <a:pt x="f38" y="f39"/>
                  </a:cubicBezTo>
                  <a:cubicBezTo>
                    <a:pt x="f40" y="f41"/>
                    <a:pt x="f26" y="f42"/>
                    <a:pt x="f24" y="f43"/>
                  </a:cubicBezTo>
                  <a:cubicBezTo>
                    <a:pt x="f24" y="f44"/>
                    <a:pt x="f20" y="f45"/>
                    <a:pt x="f16" y="f46"/>
                  </a:cubicBezTo>
                  <a:cubicBezTo>
                    <a:pt x="f47" y="f48"/>
                    <a:pt x="f49" y="f50"/>
                    <a:pt x="f14" y="f51"/>
                  </a:cubicBezTo>
                  <a:lnTo>
                    <a:pt x="f52" y="f53"/>
                  </a:lnTo>
                  <a:lnTo>
                    <a:pt x="f8" y="f54"/>
                  </a:lnTo>
                  <a:lnTo>
                    <a:pt x="f55" y="f54"/>
                  </a:lnTo>
                  <a:cubicBezTo>
                    <a:pt x="f56" y="f57"/>
                    <a:pt x="f58" y="f4"/>
                    <a:pt x="f59" y="f4"/>
                  </a:cubicBezTo>
                  <a:cubicBezTo>
                    <a:pt x="f34" y="f4"/>
                    <a:pt x="f60" y="f57"/>
                    <a:pt x="f61" y="f54"/>
                  </a:cubicBezTo>
                  <a:lnTo>
                    <a:pt x="f62" y="f54"/>
                  </a:lnTo>
                  <a:lnTo>
                    <a:pt x="f63" y="f53"/>
                  </a:lnTo>
                  <a:cubicBezTo>
                    <a:pt x="f64" y="f65"/>
                    <a:pt x="f66" y="f48"/>
                    <a:pt x="f67" y="f68"/>
                  </a:cubicBezTo>
                  <a:cubicBezTo>
                    <a:pt x="f69" y="f70"/>
                    <a:pt x="f71" y="f42"/>
                    <a:pt x="f72" y="f73"/>
                  </a:cubicBezTo>
                  <a:lnTo>
                    <a:pt x="f72" y="f74"/>
                  </a:lnTo>
                  <a:cubicBezTo>
                    <a:pt x="f75" y="f76"/>
                    <a:pt x="f75" y="f35"/>
                    <a:pt x="f77" y="f78"/>
                  </a:cubicBezTo>
                  <a:lnTo>
                    <a:pt x="f72" y="f79"/>
                  </a:lnTo>
                  <a:cubicBezTo>
                    <a:pt x="f72" y="f80"/>
                    <a:pt x="f81" y="f82"/>
                    <a:pt x="f81" y="f30"/>
                  </a:cubicBezTo>
                  <a:cubicBezTo>
                    <a:pt x="f71" y="f83"/>
                    <a:pt x="f69" y="f84"/>
                    <a:pt x="f85" y="f25"/>
                  </a:cubicBezTo>
                  <a:lnTo>
                    <a:pt x="f86" y="f87"/>
                  </a:lnTo>
                  <a:cubicBezTo>
                    <a:pt x="f88" y="f89"/>
                    <a:pt x="f90" y="f91"/>
                    <a:pt x="f92" y="f93"/>
                  </a:cubicBezTo>
                  <a:cubicBezTo>
                    <a:pt x="f94" y="f95"/>
                    <a:pt x="f96" y="f95"/>
                    <a:pt x="f97" y="f98"/>
                  </a:cubicBezTo>
                  <a:cubicBezTo>
                    <a:pt x="f62" y="f13"/>
                    <a:pt x="f99" y="f11"/>
                    <a:pt x="f100" y="f11"/>
                  </a:cubicBezTo>
                  <a:cubicBezTo>
                    <a:pt x="f101" y="f9"/>
                    <a:pt x="f102"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358;p37">
              <a:extLst>
                <a:ext uri="{FF2B5EF4-FFF2-40B4-BE49-F238E27FC236}">
                  <a16:creationId xmlns:a16="http://schemas.microsoft.com/office/drawing/2014/main" id="{CF3FC693-227C-8F17-208C-71D9019BCC96}"/>
                </a:ext>
              </a:extLst>
            </p:cNvPr>
            <p:cNvSpPr/>
            <p:nvPr/>
          </p:nvSpPr>
          <p:spPr>
            <a:xfrm>
              <a:off x="789191" y="2769982"/>
              <a:ext cx="56601" cy="64273"/>
            </a:xfrm>
            <a:custGeom>
              <a:avLst/>
              <a:gdLst>
                <a:gd name="f0" fmla="val w"/>
                <a:gd name="f1" fmla="val h"/>
                <a:gd name="f2" fmla="val 0"/>
                <a:gd name="f3" fmla="val 2949"/>
                <a:gd name="f4" fmla="val 3349"/>
                <a:gd name="f5" fmla="val 541"/>
                <a:gd name="f6" fmla="val 480"/>
                <a:gd name="f7" fmla="val 421"/>
                <a:gd name="f8" fmla="val 8"/>
                <a:gd name="f9" fmla="val 365"/>
                <a:gd name="f10" fmla="val 19"/>
                <a:gd name="f11" fmla="val 122"/>
                <a:gd name="f12" fmla="val 79"/>
                <a:gd name="f13" fmla="val 292"/>
                <a:gd name="f14" fmla="val 61"/>
                <a:gd name="f15" fmla="val 505"/>
                <a:gd name="f16" fmla="val 91"/>
                <a:gd name="f17" fmla="val 596"/>
                <a:gd name="f18" fmla="val 657"/>
                <a:gd name="f19" fmla="val 152"/>
                <a:gd name="f20" fmla="val 718"/>
                <a:gd name="f21" fmla="val 748"/>
                <a:gd name="f22" fmla="val 779"/>
                <a:gd name="f23" fmla="val 809"/>
                <a:gd name="f24" fmla="val 839"/>
                <a:gd name="f25" fmla="val 183"/>
                <a:gd name="f26" fmla="val 900"/>
                <a:gd name="f27" fmla="val 213"/>
                <a:gd name="f28" fmla="val 931"/>
                <a:gd name="f29" fmla="val 274"/>
                <a:gd name="f30" fmla="val 1022"/>
                <a:gd name="f31" fmla="val 395"/>
                <a:gd name="f32" fmla="val 1174"/>
                <a:gd name="f33" fmla="val 517"/>
                <a:gd name="f34" fmla="val 1356"/>
                <a:gd name="f35" fmla="val 669"/>
                <a:gd name="f36" fmla="val 1569"/>
                <a:gd name="f37" fmla="val 790"/>
                <a:gd name="f38" fmla="val 1751"/>
                <a:gd name="f39" fmla="val 942"/>
                <a:gd name="f40" fmla="val 1964"/>
                <a:gd name="f41" fmla="val 1064"/>
                <a:gd name="f42" fmla="val 2177"/>
                <a:gd name="f43" fmla="val 1186"/>
                <a:gd name="f44" fmla="val 2389"/>
                <a:gd name="f45" fmla="val 1307"/>
                <a:gd name="f46" fmla="val 2663"/>
                <a:gd name="f47" fmla="val 1490"/>
                <a:gd name="f48" fmla="val 2906"/>
                <a:gd name="f49" fmla="val 1672"/>
                <a:gd name="f50" fmla="val 3149"/>
                <a:gd name="f51" fmla="val 1816"/>
                <a:gd name="f52" fmla="val 3276"/>
                <a:gd name="f53" fmla="val 2004"/>
                <a:gd name="f54" fmla="val 2189"/>
                <a:gd name="f55" fmla="val 2316"/>
                <a:gd name="f56" fmla="val 2442"/>
                <a:gd name="f57" fmla="val 3315"/>
                <a:gd name="f58" fmla="val 2553"/>
                <a:gd name="f59" fmla="val 3241"/>
                <a:gd name="f60" fmla="val 2645"/>
                <a:gd name="f61" fmla="val 3180"/>
                <a:gd name="f62" fmla="val 2736"/>
                <a:gd name="f63" fmla="val 3089"/>
                <a:gd name="f64" fmla="val 2827"/>
                <a:gd name="f65" fmla="val 2997"/>
                <a:gd name="f66" fmla="val 2918"/>
                <a:gd name="f67" fmla="val 2845"/>
                <a:gd name="f68" fmla="val 2481"/>
                <a:gd name="f69" fmla="val 2857"/>
                <a:gd name="f70" fmla="val 2705"/>
                <a:gd name="f71" fmla="val 1873"/>
                <a:gd name="f72" fmla="val 2523"/>
                <a:gd name="f73" fmla="val 1630"/>
                <a:gd name="f74" fmla="val 2310"/>
                <a:gd name="f75" fmla="val 1386"/>
                <a:gd name="f76" fmla="val 2128"/>
                <a:gd name="f77" fmla="val 1143"/>
                <a:gd name="f78" fmla="val 1915"/>
                <a:gd name="f79" fmla="val 1733"/>
                <a:gd name="f80" fmla="val 1520"/>
                <a:gd name="f81" fmla="val 353"/>
                <a:gd name="f82" fmla="val 1155"/>
                <a:gd name="f83" fmla="val 231"/>
                <a:gd name="f84" fmla="val 1003"/>
                <a:gd name="f85" fmla="val 140"/>
                <a:gd name="f86" fmla="val 851"/>
                <a:gd name="f87" fmla="val 755"/>
                <a:gd name="f88" fmla="val 22"/>
                <a:gd name="f89" fmla="val 646"/>
                <a:gd name="f90" fmla="*/ f0 1 2949"/>
                <a:gd name="f91" fmla="*/ f1 1 3349"/>
                <a:gd name="f92" fmla="val f2"/>
                <a:gd name="f93" fmla="val f3"/>
                <a:gd name="f94" fmla="val f4"/>
                <a:gd name="f95" fmla="+- f94 0 f92"/>
                <a:gd name="f96" fmla="+- f93 0 f92"/>
                <a:gd name="f97" fmla="*/ f96 1 2949"/>
                <a:gd name="f98" fmla="*/ f95 1 3349"/>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2949" h="3349">
                  <a:moveTo>
                    <a:pt x="f5" y="f2"/>
                  </a:moveTo>
                  <a:cubicBezTo>
                    <a:pt x="f6" y="f2"/>
                    <a:pt x="f7" y="f8"/>
                    <a:pt x="f9" y="f10"/>
                  </a:cubicBezTo>
                  <a:cubicBezTo>
                    <a:pt x="f11" y="f12"/>
                    <a:pt x="f2" y="f13"/>
                    <a:pt x="f14" y="f15"/>
                  </a:cubicBezTo>
                  <a:cubicBezTo>
                    <a:pt x="f16" y="f17"/>
                    <a:pt x="f11" y="f18"/>
                    <a:pt x="f19" y="f20"/>
                  </a:cubicBezTo>
                  <a:cubicBezTo>
                    <a:pt x="f19" y="f21"/>
                    <a:pt x="f19" y="f21"/>
                    <a:pt x="f19" y="f22"/>
                  </a:cubicBezTo>
                  <a:lnTo>
                    <a:pt x="f19" y="f23"/>
                  </a:lnTo>
                  <a:cubicBezTo>
                    <a:pt x="f19" y="f24"/>
                    <a:pt x="f25" y="f26"/>
                    <a:pt x="f27" y="f28"/>
                  </a:cubicBezTo>
                  <a:lnTo>
                    <a:pt x="f29" y="f30"/>
                  </a:lnTo>
                  <a:lnTo>
                    <a:pt x="f31" y="f32"/>
                  </a:lnTo>
                  <a:cubicBezTo>
                    <a:pt x="f33" y="f34"/>
                    <a:pt x="f35" y="f36"/>
                    <a:pt x="f37" y="f38"/>
                  </a:cubicBezTo>
                  <a:cubicBezTo>
                    <a:pt x="f39" y="f40"/>
                    <a:pt x="f41" y="f42"/>
                    <a:pt x="f43" y="f44"/>
                  </a:cubicBezTo>
                  <a:cubicBezTo>
                    <a:pt x="f45" y="f46"/>
                    <a:pt x="f47" y="f48"/>
                    <a:pt x="f49" y="f50"/>
                  </a:cubicBezTo>
                  <a:cubicBezTo>
                    <a:pt x="f51" y="f52"/>
                    <a:pt x="f53" y="f4"/>
                    <a:pt x="f54" y="f4"/>
                  </a:cubicBezTo>
                  <a:cubicBezTo>
                    <a:pt x="f55" y="f4"/>
                    <a:pt x="f56" y="f57"/>
                    <a:pt x="f58" y="f59"/>
                  </a:cubicBezTo>
                  <a:cubicBezTo>
                    <a:pt x="f60" y="f61"/>
                    <a:pt x="f62" y="f63"/>
                    <a:pt x="f64" y="f65"/>
                  </a:cubicBezTo>
                  <a:cubicBezTo>
                    <a:pt x="f66" y="f67"/>
                    <a:pt x="f3" y="f46"/>
                    <a:pt x="f3" y="f68"/>
                  </a:cubicBezTo>
                  <a:cubicBezTo>
                    <a:pt x="f69" y="f42"/>
                    <a:pt x="f70" y="f71"/>
                    <a:pt x="f72" y="f73"/>
                  </a:cubicBezTo>
                  <a:cubicBezTo>
                    <a:pt x="f74" y="f75"/>
                    <a:pt x="f76" y="f77"/>
                    <a:pt x="f78" y="f26"/>
                  </a:cubicBezTo>
                  <a:cubicBezTo>
                    <a:pt x="f79" y="f20"/>
                    <a:pt x="f80" y="f15"/>
                    <a:pt x="f45" y="f81"/>
                  </a:cubicBezTo>
                  <a:cubicBezTo>
                    <a:pt x="f82" y="f83"/>
                    <a:pt x="f84" y="f85"/>
                    <a:pt x="f86" y="f12"/>
                  </a:cubicBezTo>
                  <a:cubicBezTo>
                    <a:pt x="f87" y="f88"/>
                    <a:pt x="f89"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359;p37">
              <a:extLst>
                <a:ext uri="{FF2B5EF4-FFF2-40B4-BE49-F238E27FC236}">
                  <a16:creationId xmlns:a16="http://schemas.microsoft.com/office/drawing/2014/main" id="{3AF9834E-867A-068D-9960-5CE3378A53C4}"/>
                </a:ext>
              </a:extLst>
            </p:cNvPr>
            <p:cNvSpPr/>
            <p:nvPr/>
          </p:nvSpPr>
          <p:spPr>
            <a:xfrm>
              <a:off x="537310" y="2790017"/>
              <a:ext cx="183209" cy="235110"/>
            </a:xfrm>
            <a:custGeom>
              <a:avLst/>
              <a:gdLst>
                <a:gd name="f0" fmla="val w"/>
                <a:gd name="f1" fmla="val h"/>
                <a:gd name="f2" fmla="val 0"/>
                <a:gd name="f3" fmla="val 9546"/>
                <a:gd name="f4" fmla="val 12250"/>
                <a:gd name="f5" fmla="val 6171"/>
                <a:gd name="f6" fmla="val 5016"/>
                <a:gd name="f7" fmla="val 3952"/>
                <a:gd name="f8" fmla="val 274"/>
                <a:gd name="f9" fmla="val 3010"/>
                <a:gd name="f10" fmla="val 791"/>
                <a:gd name="f11" fmla="val 2068"/>
                <a:gd name="f12" fmla="val 1308"/>
                <a:gd name="f13" fmla="val 1338"/>
                <a:gd name="f14" fmla="val 2037"/>
                <a:gd name="f15" fmla="val 2949"/>
                <a:gd name="f16" fmla="val 3891"/>
                <a:gd name="f17" fmla="val 1"/>
                <a:gd name="f18" fmla="val 4925"/>
                <a:gd name="f19" fmla="val 6080"/>
                <a:gd name="f20" fmla="val 7417"/>
                <a:gd name="f21" fmla="val 305"/>
                <a:gd name="f22" fmla="val 8511"/>
                <a:gd name="f23" fmla="val 852"/>
                <a:gd name="f24" fmla="val 9454"/>
                <a:gd name="f25" fmla="val 1399"/>
                <a:gd name="f26" fmla="val 10365"/>
                <a:gd name="f27" fmla="val 2159"/>
                <a:gd name="f28" fmla="val 11064"/>
                <a:gd name="f29" fmla="val 3101"/>
                <a:gd name="f30" fmla="val 11551"/>
                <a:gd name="f31" fmla="val 4043"/>
                <a:gd name="f32" fmla="val 12037"/>
                <a:gd name="f33" fmla="val 5077"/>
                <a:gd name="f34" fmla="val 7174"/>
                <a:gd name="f35" fmla="val 8147"/>
                <a:gd name="f36" fmla="val 9028"/>
                <a:gd name="f37" fmla="val 11581"/>
                <a:gd name="f38" fmla="val 9211"/>
                <a:gd name="f39" fmla="val 11520"/>
                <a:gd name="f40" fmla="val 9332"/>
                <a:gd name="f41" fmla="val 11399"/>
                <a:gd name="f42" fmla="val 9424"/>
                <a:gd name="f43" fmla="val 11247"/>
                <a:gd name="f44" fmla="val 9515"/>
                <a:gd name="f45" fmla="val 11095"/>
                <a:gd name="f46" fmla="val 9545"/>
                <a:gd name="f47" fmla="val 10943"/>
                <a:gd name="f48" fmla="val 10761"/>
                <a:gd name="f49" fmla="val 10517"/>
                <a:gd name="f50" fmla="val 9484"/>
                <a:gd name="f51" fmla="val 10274"/>
                <a:gd name="f52" fmla="val 9302"/>
                <a:gd name="f53" fmla="val 10061"/>
                <a:gd name="f54" fmla="val 9089"/>
                <a:gd name="f55" fmla="val 9788"/>
                <a:gd name="f56" fmla="val 8846"/>
                <a:gd name="f57" fmla="val 9666"/>
                <a:gd name="f58" fmla="val 8542"/>
                <a:gd name="f59" fmla="val 8390"/>
                <a:gd name="f60" fmla="val 8208"/>
                <a:gd name="f61" fmla="val 9727"/>
                <a:gd name="f62" fmla="val 7995"/>
                <a:gd name="f63" fmla="val 9818"/>
                <a:gd name="f64" fmla="val 7478"/>
                <a:gd name="f65" fmla="val 6870"/>
                <a:gd name="f66" fmla="val 10213"/>
                <a:gd name="f67" fmla="val 9849"/>
                <a:gd name="f68" fmla="val 3314"/>
                <a:gd name="f69" fmla="val 9150"/>
                <a:gd name="f70" fmla="val 2615"/>
                <a:gd name="f71" fmla="val 8450"/>
                <a:gd name="f72" fmla="val 2250"/>
                <a:gd name="f73" fmla="val 7447"/>
                <a:gd name="f74" fmla="val 5320"/>
                <a:gd name="f75" fmla="val 2402"/>
                <a:gd name="f76" fmla="val 4621"/>
                <a:gd name="f77" fmla="val 2706"/>
                <a:gd name="f78" fmla="val 4013"/>
                <a:gd name="f79" fmla="val 3040"/>
                <a:gd name="f80" fmla="val 3374"/>
                <a:gd name="f81" fmla="val 3496"/>
                <a:gd name="f82" fmla="val 2918"/>
                <a:gd name="f83" fmla="val 4104"/>
                <a:gd name="f84" fmla="val 2584"/>
                <a:gd name="f85" fmla="val 4682"/>
                <a:gd name="f86" fmla="val 5381"/>
                <a:gd name="f87" fmla="val 2067"/>
                <a:gd name="f88" fmla="val 6840"/>
                <a:gd name="f89" fmla="val 7448"/>
                <a:gd name="f90" fmla="val 2189"/>
                <a:gd name="f91" fmla="val 2463"/>
                <a:gd name="f92" fmla="val 2554"/>
                <a:gd name="f93" fmla="val 8572"/>
                <a:gd name="f94" fmla="val 8876"/>
                <a:gd name="f95" fmla="val 2493"/>
                <a:gd name="f96" fmla="val 9272"/>
                <a:gd name="f97" fmla="val 1794"/>
                <a:gd name="f98" fmla="val 1551"/>
                <a:gd name="f99" fmla="val 1156"/>
                <a:gd name="f100" fmla="val 9363"/>
                <a:gd name="f101" fmla="val 8998"/>
                <a:gd name="f102" fmla="val 669"/>
                <a:gd name="f103" fmla="val 244"/>
                <a:gd name="f104" fmla="val 7205"/>
                <a:gd name="f105" fmla="*/ f0 1 9546"/>
                <a:gd name="f106" fmla="*/ f1 1 12250"/>
                <a:gd name="f107" fmla="val f2"/>
                <a:gd name="f108" fmla="val f3"/>
                <a:gd name="f109" fmla="val f4"/>
                <a:gd name="f110" fmla="+- f109 0 f107"/>
                <a:gd name="f111" fmla="+- f108 0 f107"/>
                <a:gd name="f112" fmla="*/ f111 1 9546"/>
                <a:gd name="f113" fmla="*/ f110 1 12250"/>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9546" h="12250">
                  <a:moveTo>
                    <a:pt x="f5" y="f2"/>
                  </a:moveTo>
                  <a:cubicBezTo>
                    <a:pt x="f6" y="f2"/>
                    <a:pt x="f7" y="f8"/>
                    <a:pt x="f9" y="f10"/>
                  </a:cubicBezTo>
                  <a:cubicBezTo>
                    <a:pt x="f11" y="f12"/>
                    <a:pt x="f13" y="f14"/>
                    <a:pt x="f10" y="f15"/>
                  </a:cubicBezTo>
                  <a:cubicBezTo>
                    <a:pt x="f8" y="f16"/>
                    <a:pt x="f17" y="f18"/>
                    <a:pt x="f17" y="f19"/>
                  </a:cubicBezTo>
                  <a:cubicBezTo>
                    <a:pt x="f17" y="f20"/>
                    <a:pt x="f21" y="f22"/>
                    <a:pt x="f23" y="f24"/>
                  </a:cubicBezTo>
                  <a:cubicBezTo>
                    <a:pt x="f25" y="f26"/>
                    <a:pt x="f27" y="f28"/>
                    <a:pt x="f29" y="f30"/>
                  </a:cubicBezTo>
                  <a:cubicBezTo>
                    <a:pt x="f31" y="f32"/>
                    <a:pt x="f33" y="f4"/>
                    <a:pt x="f5" y="f4"/>
                  </a:cubicBezTo>
                  <a:cubicBezTo>
                    <a:pt x="f34" y="f4"/>
                    <a:pt x="f35" y="f32"/>
                    <a:pt x="f36" y="f37"/>
                  </a:cubicBezTo>
                  <a:cubicBezTo>
                    <a:pt x="f38" y="f39"/>
                    <a:pt x="f40" y="f41"/>
                    <a:pt x="f42" y="f43"/>
                  </a:cubicBezTo>
                  <a:cubicBezTo>
                    <a:pt x="f44" y="f45"/>
                    <a:pt x="f46" y="f47"/>
                    <a:pt x="f46" y="f48"/>
                  </a:cubicBezTo>
                  <a:cubicBezTo>
                    <a:pt x="f46" y="f49"/>
                    <a:pt x="f50" y="f51"/>
                    <a:pt x="f52" y="f53"/>
                  </a:cubicBezTo>
                  <a:cubicBezTo>
                    <a:pt x="f54" y="f55"/>
                    <a:pt x="f56" y="f57"/>
                    <a:pt x="f58" y="f57"/>
                  </a:cubicBezTo>
                  <a:cubicBezTo>
                    <a:pt x="f59" y="f57"/>
                    <a:pt x="f60" y="f61"/>
                    <a:pt x="f62" y="f63"/>
                  </a:cubicBezTo>
                  <a:cubicBezTo>
                    <a:pt x="f64" y="f53"/>
                    <a:pt x="f65" y="f66"/>
                    <a:pt x="f5" y="f66"/>
                  </a:cubicBezTo>
                  <a:cubicBezTo>
                    <a:pt x="f6" y="f66"/>
                    <a:pt x="f31" y="f67"/>
                    <a:pt x="f68" y="f69"/>
                  </a:cubicBezTo>
                  <a:cubicBezTo>
                    <a:pt x="f70" y="f71"/>
                    <a:pt x="f72" y="f73"/>
                    <a:pt x="f72" y="f19"/>
                  </a:cubicBezTo>
                  <a:cubicBezTo>
                    <a:pt x="f72" y="f74"/>
                    <a:pt x="f75" y="f76"/>
                    <a:pt x="f77" y="f78"/>
                  </a:cubicBezTo>
                  <a:cubicBezTo>
                    <a:pt x="f79" y="f80"/>
                    <a:pt x="f81" y="f82"/>
                    <a:pt x="f83" y="f84"/>
                  </a:cubicBezTo>
                  <a:cubicBezTo>
                    <a:pt x="f85" y="f72"/>
                    <a:pt x="f86" y="f87"/>
                    <a:pt x="f5" y="f87"/>
                  </a:cubicBezTo>
                  <a:cubicBezTo>
                    <a:pt x="f88" y="f87"/>
                    <a:pt x="f89" y="f90"/>
                    <a:pt x="f62" y="f91"/>
                  </a:cubicBezTo>
                  <a:cubicBezTo>
                    <a:pt x="f60" y="f92"/>
                    <a:pt x="f59" y="f70"/>
                    <a:pt x="f93" y="f70"/>
                  </a:cubicBezTo>
                  <a:cubicBezTo>
                    <a:pt x="f94" y="f70"/>
                    <a:pt x="f54" y="f95"/>
                    <a:pt x="f96" y="f72"/>
                  </a:cubicBezTo>
                  <a:cubicBezTo>
                    <a:pt x="f24" y="f14"/>
                    <a:pt x="f46" y="f97"/>
                    <a:pt x="f46" y="f98"/>
                  </a:cubicBezTo>
                  <a:cubicBezTo>
                    <a:pt x="f46" y="f99"/>
                    <a:pt x="f100" y="f23"/>
                    <a:pt x="f101" y="f102"/>
                  </a:cubicBezTo>
                  <a:cubicBezTo>
                    <a:pt x="f35" y="f103"/>
                    <a:pt x="f10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360;p37">
              <a:extLst>
                <a:ext uri="{FF2B5EF4-FFF2-40B4-BE49-F238E27FC236}">
                  <a16:creationId xmlns:a16="http://schemas.microsoft.com/office/drawing/2014/main" id="{DF290A65-44A2-8A54-37A2-7A6A65C4FEF4}"/>
                </a:ext>
              </a:extLst>
            </p:cNvPr>
            <p:cNvSpPr/>
            <p:nvPr/>
          </p:nvSpPr>
          <p:spPr>
            <a:xfrm>
              <a:off x="755486" y="2778925"/>
              <a:ext cx="39118" cy="243285"/>
            </a:xfrm>
            <a:custGeom>
              <a:avLst/>
              <a:gdLst>
                <a:gd name="f0" fmla="val w"/>
                <a:gd name="f1" fmla="val h"/>
                <a:gd name="f2" fmla="val 0"/>
                <a:gd name="f3" fmla="val 2038"/>
                <a:gd name="f4" fmla="val 12676"/>
                <a:gd name="f5" fmla="val 1034"/>
                <a:gd name="f6" fmla="val 1"/>
                <a:gd name="f7" fmla="val 730"/>
                <a:gd name="f8" fmla="val 487"/>
                <a:gd name="f9" fmla="val 92"/>
                <a:gd name="f10" fmla="val 274"/>
                <a:gd name="f11" fmla="val 305"/>
                <a:gd name="f12" fmla="val 11612"/>
                <a:gd name="f13" fmla="val 11916"/>
                <a:gd name="f14" fmla="val 12159"/>
                <a:gd name="f15" fmla="val 12372"/>
                <a:gd name="f16" fmla="val 12585"/>
                <a:gd name="f17" fmla="val 700"/>
                <a:gd name="f18" fmla="val 1004"/>
                <a:gd name="f19" fmla="val 1308"/>
                <a:gd name="f20" fmla="val 1551"/>
                <a:gd name="f21" fmla="val 1733"/>
                <a:gd name="f22" fmla="val 1946"/>
                <a:gd name="f23" fmla="val 2037"/>
                <a:gd name="f24" fmla="val 1764"/>
                <a:gd name="f25" fmla="*/ f0 1 2038"/>
                <a:gd name="f26" fmla="*/ f1 1 12676"/>
                <a:gd name="f27" fmla="val f2"/>
                <a:gd name="f28" fmla="val f3"/>
                <a:gd name="f29" fmla="val f4"/>
                <a:gd name="f30" fmla="+- f29 0 f27"/>
                <a:gd name="f31" fmla="+- f28 0 f27"/>
                <a:gd name="f32" fmla="*/ f31 1 2038"/>
                <a:gd name="f33" fmla="*/ f30 1 1267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038" h="12676">
                  <a:moveTo>
                    <a:pt x="f5" y="f6"/>
                  </a:moveTo>
                  <a:cubicBezTo>
                    <a:pt x="f7" y="f6"/>
                    <a:pt x="f8" y="f9"/>
                    <a:pt x="f10" y="f11"/>
                  </a:cubicBezTo>
                  <a:cubicBezTo>
                    <a:pt x="f9" y="f8"/>
                    <a:pt x="f6" y="f7"/>
                    <a:pt x="f6" y="f5"/>
                  </a:cubicBezTo>
                  <a:lnTo>
                    <a:pt x="f6" y="f12"/>
                  </a:lnTo>
                  <a:cubicBezTo>
                    <a:pt x="f6" y="f13"/>
                    <a:pt x="f9" y="f14"/>
                    <a:pt x="f10" y="f15"/>
                  </a:cubicBezTo>
                  <a:cubicBezTo>
                    <a:pt x="f8" y="f16"/>
                    <a:pt x="f17" y="f4"/>
                    <a:pt x="f18" y="f4"/>
                  </a:cubicBezTo>
                  <a:cubicBezTo>
                    <a:pt x="f19" y="f4"/>
                    <a:pt x="f20" y="f16"/>
                    <a:pt x="f21" y="f15"/>
                  </a:cubicBezTo>
                  <a:cubicBezTo>
                    <a:pt x="f22" y="f14"/>
                    <a:pt x="f23" y="f13"/>
                    <a:pt x="f23" y="f12"/>
                  </a:cubicBezTo>
                  <a:lnTo>
                    <a:pt x="f23" y="f5"/>
                  </a:lnTo>
                  <a:cubicBezTo>
                    <a:pt x="f23" y="f7"/>
                    <a:pt x="f22" y="f8"/>
                    <a:pt x="f24" y="f11"/>
                  </a:cubicBezTo>
                  <a:cubicBezTo>
                    <a:pt x="f20" y="f9"/>
                    <a:pt x="f1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8" name="Google Shape;1361;p37">
            <a:extLst>
              <a:ext uri="{FF2B5EF4-FFF2-40B4-BE49-F238E27FC236}">
                <a16:creationId xmlns:a16="http://schemas.microsoft.com/office/drawing/2014/main" id="{37560B7A-208C-E160-5618-687FEEBB1A44}"/>
              </a:ext>
            </a:extLst>
          </p:cNvPr>
          <p:cNvGrpSpPr/>
          <p:nvPr/>
        </p:nvGrpSpPr>
        <p:grpSpPr>
          <a:xfrm>
            <a:off x="685635" y="462549"/>
            <a:ext cx="648767" cy="597450"/>
            <a:chOff x="685635" y="462549"/>
            <a:chExt cx="648767" cy="597450"/>
          </a:xfrm>
        </p:grpSpPr>
        <p:sp>
          <p:nvSpPr>
            <p:cNvPr id="39" name="Google Shape;1362;p37">
              <a:extLst>
                <a:ext uri="{FF2B5EF4-FFF2-40B4-BE49-F238E27FC236}">
                  <a16:creationId xmlns:a16="http://schemas.microsoft.com/office/drawing/2014/main" id="{DB146959-327B-1626-2323-484986924C6F}"/>
                </a:ext>
              </a:extLst>
            </p:cNvPr>
            <p:cNvSpPr/>
            <p:nvPr/>
          </p:nvSpPr>
          <p:spPr>
            <a:xfrm>
              <a:off x="685635" y="503733"/>
              <a:ext cx="610517" cy="556266"/>
            </a:xfrm>
            <a:custGeom>
              <a:avLst/>
              <a:gdLst>
                <a:gd name="f0" fmla="val w"/>
                <a:gd name="f1" fmla="val h"/>
                <a:gd name="f2" fmla="val 0"/>
                <a:gd name="f3" fmla="val 48999"/>
                <a:gd name="f4" fmla="val 44645"/>
                <a:gd name="f5" fmla="val 24515"/>
                <a:gd name="f6" fmla="val 1"/>
                <a:gd name="f7" fmla="val 18801"/>
                <a:gd name="f8" fmla="val 13086"/>
                <a:gd name="f9" fmla="val 2181"/>
                <a:gd name="f10" fmla="val 8724"/>
                <a:gd name="f11" fmla="val 6543"/>
                <a:gd name="f12" fmla="val 15267"/>
                <a:gd name="f13" fmla="val 29401"/>
                <a:gd name="f14" fmla="val 38124"/>
                <a:gd name="f15" fmla="val 42471"/>
                <a:gd name="f16" fmla="val 44644"/>
                <a:gd name="f17" fmla="val 30229"/>
                <a:gd name="f18" fmla="val 35944"/>
                <a:gd name="f19" fmla="val 40306"/>
                <a:gd name="f20" fmla="*/ f0 1 48999"/>
                <a:gd name="f21" fmla="*/ f1 1 44645"/>
                <a:gd name="f22" fmla="val f2"/>
                <a:gd name="f23" fmla="val f3"/>
                <a:gd name="f24" fmla="val f4"/>
                <a:gd name="f25" fmla="+- f24 0 f22"/>
                <a:gd name="f26" fmla="+- f23 0 f22"/>
                <a:gd name="f27" fmla="*/ f26 1 48999"/>
                <a:gd name="f28" fmla="*/ f25 1 4464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8999" h="44645">
                  <a:moveTo>
                    <a:pt x="f5" y="f6"/>
                  </a:moveTo>
                  <a:cubicBezTo>
                    <a:pt x="f7" y="f6"/>
                    <a:pt x="f8" y="f9"/>
                    <a:pt x="f10" y="f11"/>
                  </a:cubicBezTo>
                  <a:cubicBezTo>
                    <a:pt x="f6" y="f12"/>
                    <a:pt x="f6" y="f13"/>
                    <a:pt x="f10" y="f14"/>
                  </a:cubicBezTo>
                  <a:cubicBezTo>
                    <a:pt x="f8" y="f15"/>
                    <a:pt x="f7" y="f16"/>
                    <a:pt x="f5" y="f16"/>
                  </a:cubicBezTo>
                  <a:cubicBezTo>
                    <a:pt x="f17" y="f16"/>
                    <a:pt x="f18" y="f15"/>
                    <a:pt x="f19" y="f14"/>
                  </a:cubicBezTo>
                  <a:cubicBezTo>
                    <a:pt x="f3" y="f13"/>
                    <a:pt x="f3" y="f12"/>
                    <a:pt x="f19" y="f11"/>
                  </a:cubicBezTo>
                  <a:cubicBezTo>
                    <a:pt x="f18" y="f9"/>
                    <a:pt x="f17" y="f6"/>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363;p37">
              <a:extLst>
                <a:ext uri="{FF2B5EF4-FFF2-40B4-BE49-F238E27FC236}">
                  <a16:creationId xmlns:a16="http://schemas.microsoft.com/office/drawing/2014/main" id="{BE932C5A-7D31-1F40-28FA-FF352F9CC170}"/>
                </a:ext>
              </a:extLst>
            </p:cNvPr>
            <p:cNvSpPr/>
            <p:nvPr/>
          </p:nvSpPr>
          <p:spPr>
            <a:xfrm>
              <a:off x="721242" y="462549"/>
              <a:ext cx="613160" cy="556366"/>
            </a:xfrm>
            <a:custGeom>
              <a:avLst/>
              <a:gdLst>
                <a:gd name="f0" fmla="val w"/>
                <a:gd name="f1" fmla="val h"/>
                <a:gd name="f2" fmla="val 0"/>
                <a:gd name="f3" fmla="val 49211"/>
                <a:gd name="f4" fmla="val 44653"/>
                <a:gd name="f5" fmla="val 24584"/>
                <a:gd name="f6" fmla="val 1"/>
                <a:gd name="f7" fmla="val 14531"/>
                <a:gd name="f8" fmla="val 5404"/>
                <a:gd name="f9" fmla="val 6850"/>
                <a:gd name="f10" fmla="val 2918"/>
                <a:gd name="f11" fmla="val 17053"/>
                <a:gd name="f12" fmla="val 29029"/>
                <a:gd name="f13" fmla="val 7356"/>
                <a:gd name="f14" fmla="val 41126"/>
                <a:gd name="f15" fmla="val 19362"/>
                <a:gd name="f16" fmla="val 44014"/>
                <a:gd name="f17" fmla="val 21135"/>
                <a:gd name="f18" fmla="val 44446"/>
                <a:gd name="f19" fmla="val 22909"/>
                <a:gd name="f20" fmla="val 24656"/>
                <a:gd name="f21" fmla="val 34709"/>
                <a:gd name="f22" fmla="val 43833"/>
                <a:gd name="f23" fmla="val 37799"/>
                <a:gd name="f24" fmla="val 46293"/>
                <a:gd name="f25" fmla="val 27570"/>
                <a:gd name="f26" fmla="val 15594"/>
                <a:gd name="f27" fmla="val 41855"/>
                <a:gd name="f28" fmla="val 3527"/>
                <a:gd name="f29" fmla="val 29879"/>
                <a:gd name="f30" fmla="val 639"/>
                <a:gd name="f31" fmla="val 28106"/>
                <a:gd name="f32" fmla="val 207"/>
                <a:gd name="f33" fmla="val 26331"/>
                <a:gd name="f34" fmla="*/ f0 1 49211"/>
                <a:gd name="f35" fmla="*/ f1 1 44653"/>
                <a:gd name="f36" fmla="val f2"/>
                <a:gd name="f37" fmla="val f3"/>
                <a:gd name="f38" fmla="val f4"/>
                <a:gd name="f39" fmla="+- f38 0 f36"/>
                <a:gd name="f40" fmla="+- f37 0 f36"/>
                <a:gd name="f41" fmla="*/ f40 1 49211"/>
                <a:gd name="f42" fmla="*/ f39 1 4465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49211" h="44653">
                  <a:moveTo>
                    <a:pt x="f5" y="f6"/>
                  </a:moveTo>
                  <a:cubicBezTo>
                    <a:pt x="f7" y="f6"/>
                    <a:pt x="f8" y="f9"/>
                    <a:pt x="f10" y="f11"/>
                  </a:cubicBezTo>
                  <a:cubicBezTo>
                    <a:pt x="f2" y="f12"/>
                    <a:pt x="f13" y="f14"/>
                    <a:pt x="f15" y="f16"/>
                  </a:cubicBezTo>
                  <a:cubicBezTo>
                    <a:pt x="f17" y="f18"/>
                    <a:pt x="f19" y="f4"/>
                    <a:pt x="f20" y="f4"/>
                  </a:cubicBezTo>
                  <a:cubicBezTo>
                    <a:pt x="f21" y="f4"/>
                    <a:pt x="f22" y="f23"/>
                    <a:pt x="f24" y="f25"/>
                  </a:cubicBezTo>
                  <a:cubicBezTo>
                    <a:pt x="f3" y="f26"/>
                    <a:pt x="f27" y="f28"/>
                    <a:pt x="f29" y="f30"/>
                  </a:cubicBezTo>
                  <a:cubicBezTo>
                    <a:pt x="f31" y="f32"/>
                    <a:pt x="f33" y="f6"/>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364;p37">
              <a:extLst>
                <a:ext uri="{FF2B5EF4-FFF2-40B4-BE49-F238E27FC236}">
                  <a16:creationId xmlns:a16="http://schemas.microsoft.com/office/drawing/2014/main" id="{656308ED-9E8B-6DAC-CCF9-98A9702E5D9B}"/>
                </a:ext>
              </a:extLst>
            </p:cNvPr>
            <p:cNvSpPr/>
            <p:nvPr/>
          </p:nvSpPr>
          <p:spPr>
            <a:xfrm>
              <a:off x="773884" y="486789"/>
              <a:ext cx="507876" cy="507876"/>
            </a:xfrm>
            <a:custGeom>
              <a:avLst/>
              <a:gdLst>
                <a:gd name="f0" fmla="val w"/>
                <a:gd name="f1" fmla="val h"/>
                <a:gd name="f2" fmla="val 0"/>
                <a:gd name="f3" fmla="val 40761"/>
                <a:gd name="f4" fmla="val 20396"/>
                <a:gd name="f5" fmla="val 9149"/>
                <a:gd name="f6" fmla="val 9119"/>
                <a:gd name="f7" fmla="val 20365"/>
                <a:gd name="f8" fmla="val 31642"/>
                <a:gd name="f9" fmla="*/ f0 1 40761"/>
                <a:gd name="f10" fmla="*/ f1 1 40761"/>
                <a:gd name="f11" fmla="val f2"/>
                <a:gd name="f12" fmla="val f3"/>
                <a:gd name="f13" fmla="+- f12 0 f11"/>
                <a:gd name="f14" fmla="*/ f13 1 40761"/>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40761" h="40761">
                  <a:moveTo>
                    <a:pt x="f4" y="f2"/>
                  </a:moveTo>
                  <a:cubicBezTo>
                    <a:pt x="f5" y="f2"/>
                    <a:pt x="f2" y="f6"/>
                    <a:pt x="f2" y="f7"/>
                  </a:cubicBezTo>
                  <a:cubicBezTo>
                    <a:pt x="f2" y="f8"/>
                    <a:pt x="f5" y="f3"/>
                    <a:pt x="f4" y="f3"/>
                  </a:cubicBezTo>
                  <a:cubicBezTo>
                    <a:pt x="f8" y="f3"/>
                    <a:pt x="f3" y="f8"/>
                    <a:pt x="f3" y="f7"/>
                  </a:cubicBezTo>
                  <a:cubicBezTo>
                    <a:pt x="f3" y="f6"/>
                    <a:pt x="f8" y="f2"/>
                    <a:pt x="f4"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365;p37">
              <a:extLst>
                <a:ext uri="{FF2B5EF4-FFF2-40B4-BE49-F238E27FC236}">
                  <a16:creationId xmlns:a16="http://schemas.microsoft.com/office/drawing/2014/main" id="{9B8CCEB1-EF2F-5E5E-2663-82FE9B023DF6}"/>
                </a:ext>
              </a:extLst>
            </p:cNvPr>
            <p:cNvSpPr/>
            <p:nvPr/>
          </p:nvSpPr>
          <p:spPr>
            <a:xfrm>
              <a:off x="731090" y="522012"/>
              <a:ext cx="515831" cy="472662"/>
            </a:xfrm>
            <a:custGeom>
              <a:avLst/>
              <a:gdLst>
                <a:gd name="f0" fmla="val w"/>
                <a:gd name="f1" fmla="val h"/>
                <a:gd name="f2" fmla="val 0"/>
                <a:gd name="f3" fmla="val 41400"/>
                <a:gd name="f4" fmla="val 37935"/>
                <a:gd name="f5" fmla="val 13526"/>
                <a:gd name="f6" fmla="val 2006"/>
                <a:gd name="f7" fmla="val 6748"/>
                <a:gd name="f8" fmla="val 22523"/>
                <a:gd name="f9" fmla="val 9423"/>
                <a:gd name="f10" fmla="val 31976"/>
                <a:gd name="f11" fmla="val 13448"/>
                <a:gd name="f12" fmla="val 36001"/>
                <a:gd name="f13" fmla="val 18636"/>
                <a:gd name="f14" fmla="val 23787"/>
                <a:gd name="f15" fmla="val 30695"/>
                <a:gd name="f16" fmla="val 37534"/>
                <a:gd name="f17" fmla="val 34455"/>
                <a:gd name="f18" fmla="val 41399"/>
                <a:gd name="f19" fmla="val 27873"/>
                <a:gd name="f20" fmla="val 38269"/>
                <a:gd name="f21" fmla="val 29697"/>
                <a:gd name="f22" fmla="val 34712"/>
                <a:gd name="f23" fmla="val 30669"/>
                <a:gd name="f24" fmla="val 31095"/>
                <a:gd name="f25" fmla="val 15350"/>
                <a:gd name="f26" fmla="val 5563"/>
                <a:gd name="f27" fmla="val 13557"/>
                <a:gd name="f28" fmla="*/ f0 1 41400"/>
                <a:gd name="f29" fmla="*/ f1 1 37935"/>
                <a:gd name="f30" fmla="val f2"/>
                <a:gd name="f31" fmla="val f3"/>
                <a:gd name="f32" fmla="val f4"/>
                <a:gd name="f33" fmla="+- f32 0 f30"/>
                <a:gd name="f34" fmla="+- f31 0 f30"/>
                <a:gd name="f35" fmla="*/ f34 1 41400"/>
                <a:gd name="f36" fmla="*/ f33 1 37935"/>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1400" h="37935">
                  <a:moveTo>
                    <a:pt x="f5" y="f2"/>
                  </a:moveTo>
                  <a:lnTo>
                    <a:pt x="f5" y="f2"/>
                  </a:lnTo>
                  <a:cubicBezTo>
                    <a:pt x="f6" y="f7"/>
                    <a:pt x="f2" y="f8"/>
                    <a:pt x="f9" y="f10"/>
                  </a:cubicBezTo>
                  <a:cubicBezTo>
                    <a:pt x="f11" y="f12"/>
                    <a:pt x="f13" y="f4"/>
                    <a:pt x="f14" y="f4"/>
                  </a:cubicBezTo>
                  <a:cubicBezTo>
                    <a:pt x="f15" y="f4"/>
                    <a:pt x="f16" y="f17"/>
                    <a:pt x="f18" y="f19"/>
                  </a:cubicBezTo>
                  <a:lnTo>
                    <a:pt x="f18" y="f19"/>
                  </a:lnTo>
                  <a:cubicBezTo>
                    <a:pt x="f20" y="f21"/>
                    <a:pt x="f22" y="f23"/>
                    <a:pt x="f24" y="f23"/>
                  </a:cubicBezTo>
                  <a:cubicBezTo>
                    <a:pt x="f25" y="f23"/>
                    <a:pt x="f26" y="f27"/>
                    <a:pt x="f5" y="f2"/>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366;p37">
              <a:extLst>
                <a:ext uri="{FF2B5EF4-FFF2-40B4-BE49-F238E27FC236}">
                  <a16:creationId xmlns:a16="http://schemas.microsoft.com/office/drawing/2014/main" id="{710E5051-6E6A-A4F4-3828-6B8431906C19}"/>
                </a:ext>
              </a:extLst>
            </p:cNvPr>
            <p:cNvSpPr/>
            <p:nvPr/>
          </p:nvSpPr>
          <p:spPr>
            <a:xfrm>
              <a:off x="745473" y="555333"/>
              <a:ext cx="487814" cy="439122"/>
            </a:xfrm>
            <a:custGeom>
              <a:avLst/>
              <a:gdLst>
                <a:gd name="f0" fmla="val w"/>
                <a:gd name="f1" fmla="val h"/>
                <a:gd name="f2" fmla="val 0"/>
                <a:gd name="f3" fmla="val 39151"/>
                <a:gd name="f4" fmla="val 35243"/>
                <a:gd name="f5" fmla="val 8785"/>
                <a:gd name="f6" fmla="val 1"/>
                <a:gd name="f7" fmla="val 8208"/>
                <a:gd name="f8" fmla="val 183"/>
                <a:gd name="f9" fmla="val 22190"/>
                <a:gd name="f10" fmla="val 9180"/>
                <a:gd name="f11" fmla="val 30153"/>
                <a:gd name="f12" fmla="val 13066"/>
                <a:gd name="f13" fmla="val 33580"/>
                <a:gd name="f14" fmla="val 17870"/>
                <a:gd name="f15" fmla="val 22643"/>
                <a:gd name="f16" fmla="val 28921"/>
                <a:gd name="f17" fmla="val 35144"/>
                <a:gd name="f18" fmla="val 32366"/>
                <a:gd name="f19" fmla="val 39150"/>
                <a:gd name="f20" fmla="val 26840"/>
                <a:gd name="f21" fmla="val 35381"/>
                <a:gd name="f22" fmla="val 30366"/>
                <a:gd name="f23" fmla="val 30427"/>
                <a:gd name="f24" fmla="val 32342"/>
                <a:gd name="f25" fmla="val 25259"/>
                <a:gd name="f26" fmla="val 17600"/>
                <a:gd name="f27" fmla="val 10578"/>
                <a:gd name="f28" fmla="val 28056"/>
                <a:gd name="f29" fmla="val 7113"/>
                <a:gd name="f30" fmla="val 21217"/>
                <a:gd name="f31" fmla="val 3617"/>
                <a:gd name="f32" fmla="val 14378"/>
                <a:gd name="f33" fmla="val 4256"/>
                <a:gd name="f34" fmla="val 6202"/>
                <a:gd name="f35" fmla="*/ f0 1 39151"/>
                <a:gd name="f36" fmla="*/ f1 1 35243"/>
                <a:gd name="f37" fmla="val f2"/>
                <a:gd name="f38" fmla="val f3"/>
                <a:gd name="f39" fmla="val f4"/>
                <a:gd name="f40" fmla="+- f39 0 f37"/>
                <a:gd name="f41" fmla="+- f38 0 f37"/>
                <a:gd name="f42" fmla="*/ f41 1 39151"/>
                <a:gd name="f43" fmla="*/ f40 1 35243"/>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9151" h="35243">
                  <a:moveTo>
                    <a:pt x="f5" y="f6"/>
                  </a:moveTo>
                  <a:lnTo>
                    <a:pt x="f5" y="f6"/>
                  </a:lnTo>
                  <a:cubicBezTo>
                    <a:pt x="f2" y="f7"/>
                    <a:pt x="f8" y="f9"/>
                    <a:pt x="f10" y="f11"/>
                  </a:cubicBezTo>
                  <a:cubicBezTo>
                    <a:pt x="f12" y="f13"/>
                    <a:pt x="f14" y="f4"/>
                    <a:pt x="f15" y="f4"/>
                  </a:cubicBezTo>
                  <a:cubicBezTo>
                    <a:pt x="f16" y="f4"/>
                    <a:pt x="f17" y="f18"/>
                    <a:pt x="f19" y="f20"/>
                  </a:cubicBezTo>
                  <a:lnTo>
                    <a:pt x="f19" y="f20"/>
                  </a:lnTo>
                  <a:cubicBezTo>
                    <a:pt x="f21" y="f22"/>
                    <a:pt x="f23" y="f24"/>
                    <a:pt x="f25" y="f24"/>
                  </a:cubicBezTo>
                  <a:cubicBezTo>
                    <a:pt x="f26" y="f24"/>
                    <a:pt x="f27" y="f28"/>
                    <a:pt x="f29" y="f30"/>
                  </a:cubicBezTo>
                  <a:cubicBezTo>
                    <a:pt x="f31" y="f32"/>
                    <a:pt x="f33" y="f34"/>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367;p37">
              <a:extLst>
                <a:ext uri="{FF2B5EF4-FFF2-40B4-BE49-F238E27FC236}">
                  <a16:creationId xmlns:a16="http://schemas.microsoft.com/office/drawing/2014/main" id="{3F830C77-F195-6429-F5D7-31A0C3F4151F}"/>
                </a:ext>
              </a:extLst>
            </p:cNvPr>
            <p:cNvSpPr/>
            <p:nvPr/>
          </p:nvSpPr>
          <p:spPr>
            <a:xfrm>
              <a:off x="1095798" y="529263"/>
              <a:ext cx="144685" cy="143944"/>
            </a:xfrm>
            <a:custGeom>
              <a:avLst/>
              <a:gdLst>
                <a:gd name="f0" fmla="val w"/>
                <a:gd name="f1" fmla="val h"/>
                <a:gd name="f2" fmla="val 0"/>
                <a:gd name="f3" fmla="val 11612"/>
                <a:gd name="f4" fmla="val 11553"/>
                <a:gd name="f5" fmla="val 1656"/>
                <a:gd name="f6" fmla="val 1"/>
                <a:gd name="f7" fmla="val 1007"/>
                <a:gd name="f8" fmla="val 253"/>
                <a:gd name="f9" fmla="val 229"/>
                <a:gd name="f10" fmla="val 183"/>
                <a:gd name="f11" fmla="val 908"/>
                <a:gd name="f12" fmla="val 2063"/>
                <a:gd name="f13" fmla="val 1004"/>
                <a:gd name="f14" fmla="val 2762"/>
                <a:gd name="f15" fmla="val 1703"/>
                <a:gd name="f16" fmla="val 3582"/>
                <a:gd name="f17" fmla="val 1824"/>
                <a:gd name="f18" fmla="val 3734"/>
                <a:gd name="f19" fmla="val 1946"/>
                <a:gd name="f20" fmla="val 3856"/>
                <a:gd name="f21" fmla="val 2067"/>
                <a:gd name="f22" fmla="val 4008"/>
                <a:gd name="f23" fmla="val 2219"/>
                <a:gd name="f24" fmla="val 4190"/>
                <a:gd name="f25" fmla="val 2341"/>
                <a:gd name="f26" fmla="val 4342"/>
                <a:gd name="f27" fmla="val 2432"/>
                <a:gd name="f28" fmla="val 4494"/>
                <a:gd name="f29" fmla="val 2554"/>
                <a:gd name="f30" fmla="val 4646"/>
                <a:gd name="f31" fmla="val 2979"/>
                <a:gd name="f32" fmla="val 5224"/>
                <a:gd name="f33" fmla="val 3283"/>
                <a:gd name="f34" fmla="val 5680"/>
                <a:gd name="f35" fmla="val 3648"/>
                <a:gd name="f36" fmla="val 6075"/>
                <a:gd name="f37" fmla="val 3982"/>
                <a:gd name="f38" fmla="val 6500"/>
                <a:gd name="f39" fmla="val 4134"/>
                <a:gd name="f40" fmla="val 6652"/>
                <a:gd name="f41" fmla="val 4256"/>
                <a:gd name="f42" fmla="val 6804"/>
                <a:gd name="f43" fmla="val 4377"/>
                <a:gd name="f44" fmla="val 6956"/>
                <a:gd name="f45" fmla="val 4408"/>
                <a:gd name="f46" fmla="val 6987"/>
                <a:gd name="f47" fmla="val 4499"/>
                <a:gd name="f48" fmla="val 7108"/>
                <a:gd name="f49" fmla="val 4590"/>
                <a:gd name="f50" fmla="val 7230"/>
                <a:gd name="f51" fmla="val 4681"/>
                <a:gd name="f52" fmla="val 7382"/>
                <a:gd name="f53" fmla="val 4742"/>
                <a:gd name="f54" fmla="val 7443"/>
                <a:gd name="f55" fmla="val 4894"/>
                <a:gd name="f56" fmla="val 7686"/>
                <a:gd name="f57" fmla="val 5259"/>
                <a:gd name="f58" fmla="val 8172"/>
                <a:gd name="f59" fmla="val 5502"/>
                <a:gd name="f60" fmla="val 8537"/>
                <a:gd name="f61" fmla="val 5745"/>
                <a:gd name="f62" fmla="val 8932"/>
                <a:gd name="f63" fmla="val 5958"/>
                <a:gd name="f64" fmla="val 9297"/>
                <a:gd name="f65" fmla="val 6232"/>
                <a:gd name="f66" fmla="val 9783"/>
                <a:gd name="f67" fmla="val 6536"/>
                <a:gd name="f68" fmla="val 10269"/>
                <a:gd name="f69" fmla="val 6870"/>
                <a:gd name="f70" fmla="val 10695"/>
                <a:gd name="f71" fmla="val 7335"/>
                <a:gd name="f72" fmla="val 11260"/>
                <a:gd name="f73" fmla="val 8019"/>
                <a:gd name="f74" fmla="val 11552"/>
                <a:gd name="f75" fmla="val 8706"/>
                <a:gd name="f76" fmla="val 9277"/>
                <a:gd name="f77" fmla="val 9850"/>
                <a:gd name="f78" fmla="val 11351"/>
                <a:gd name="f79" fmla="val 10305"/>
                <a:gd name="f80" fmla="val 10938"/>
                <a:gd name="f81" fmla="val 9570"/>
                <a:gd name="f82" fmla="val 10761"/>
                <a:gd name="f83" fmla="val 7868"/>
                <a:gd name="f84" fmla="val 9970"/>
                <a:gd name="f85" fmla="val 6592"/>
                <a:gd name="f86" fmla="val 9454"/>
                <a:gd name="f87" fmla="val 5740"/>
                <a:gd name="f88" fmla="val 8876"/>
                <a:gd name="f89" fmla="val 4950"/>
                <a:gd name="f90" fmla="val 8268"/>
                <a:gd name="f91" fmla="val 4221"/>
                <a:gd name="f92" fmla="val 7691"/>
                <a:gd name="f93" fmla="val 3400"/>
                <a:gd name="f94" fmla="val 6961"/>
                <a:gd name="f95" fmla="val 2701"/>
                <a:gd name="f96" fmla="val 6171"/>
                <a:gd name="f97" fmla="val 2123"/>
                <a:gd name="f98" fmla="val 5411"/>
                <a:gd name="f99" fmla="val 1607"/>
                <a:gd name="f100" fmla="val 4621"/>
                <a:gd name="f101" fmla="val 1151"/>
                <a:gd name="f102" fmla="val 3770"/>
                <a:gd name="f103" fmla="val 725"/>
                <a:gd name="f104" fmla="val 452"/>
                <a:gd name="f105" fmla="val 2736"/>
                <a:gd name="f106" fmla="val 239"/>
                <a:gd name="f107" fmla="val 2189"/>
                <a:gd name="f108" fmla="val 56"/>
                <a:gd name="f109" fmla="val 2035"/>
                <a:gd name="f110" fmla="val 21"/>
                <a:gd name="f111" fmla="val 1850"/>
                <a:gd name="f112" fmla="*/ f0 1 11612"/>
                <a:gd name="f113" fmla="*/ f1 1 11553"/>
                <a:gd name="f114" fmla="val f2"/>
                <a:gd name="f115" fmla="val f3"/>
                <a:gd name="f116" fmla="val f4"/>
                <a:gd name="f117" fmla="+- f116 0 f114"/>
                <a:gd name="f118" fmla="+- f115 0 f114"/>
                <a:gd name="f119" fmla="*/ f118 1 11612"/>
                <a:gd name="f120" fmla="*/ f117 1 11553"/>
                <a:gd name="f121" fmla="*/ f114 1 f119"/>
                <a:gd name="f122" fmla="*/ f115 1 f119"/>
                <a:gd name="f123" fmla="*/ f114 1 f120"/>
                <a:gd name="f124" fmla="*/ f116 1 f120"/>
                <a:gd name="f125" fmla="*/ f121 f112 1"/>
                <a:gd name="f126" fmla="*/ f122 f112 1"/>
                <a:gd name="f127" fmla="*/ f124 f113 1"/>
                <a:gd name="f128" fmla="*/ f123 f113 1"/>
              </a:gdLst>
              <a:ahLst/>
              <a:cxnLst>
                <a:cxn ang="3cd4">
                  <a:pos x="hc" y="t"/>
                </a:cxn>
                <a:cxn ang="0">
                  <a:pos x="r" y="vc"/>
                </a:cxn>
                <a:cxn ang="cd4">
                  <a:pos x="hc" y="b"/>
                </a:cxn>
                <a:cxn ang="cd2">
                  <a:pos x="l" y="vc"/>
                </a:cxn>
              </a:cxnLst>
              <a:rect l="f125" t="f128" r="f126" b="f127"/>
              <a:pathLst>
                <a:path w="11612" h="11553">
                  <a:moveTo>
                    <a:pt x="f5" y="f6"/>
                  </a:moveTo>
                  <a:cubicBezTo>
                    <a:pt x="f7" y="f6"/>
                    <a:pt x="f8" y="f9"/>
                    <a:pt x="f10" y="f11"/>
                  </a:cubicBezTo>
                  <a:cubicBezTo>
                    <a:pt x="f2" y="f12"/>
                    <a:pt x="f13" y="f14"/>
                    <a:pt x="f15" y="f16"/>
                  </a:cubicBezTo>
                  <a:cubicBezTo>
                    <a:pt x="f17" y="f18"/>
                    <a:pt x="f19" y="f20"/>
                    <a:pt x="f21" y="f22"/>
                  </a:cubicBezTo>
                  <a:lnTo>
                    <a:pt x="f23" y="f24"/>
                  </a:lnTo>
                  <a:cubicBezTo>
                    <a:pt x="f25" y="f26"/>
                    <a:pt x="f27" y="f28"/>
                    <a:pt x="f29" y="f30"/>
                  </a:cubicBezTo>
                  <a:lnTo>
                    <a:pt x="f31" y="f32"/>
                  </a:lnTo>
                  <a:cubicBezTo>
                    <a:pt x="f33" y="f34"/>
                    <a:pt x="f35" y="f36"/>
                    <a:pt x="f37" y="f38"/>
                  </a:cubicBezTo>
                  <a:cubicBezTo>
                    <a:pt x="f39" y="f40"/>
                    <a:pt x="f41" y="f42"/>
                    <a:pt x="f43" y="f44"/>
                  </a:cubicBezTo>
                  <a:lnTo>
                    <a:pt x="f45" y="f46"/>
                  </a:lnTo>
                  <a:cubicBezTo>
                    <a:pt x="f47" y="f48"/>
                    <a:pt x="f49" y="f50"/>
                    <a:pt x="f51" y="f52"/>
                  </a:cubicBezTo>
                  <a:lnTo>
                    <a:pt x="f53" y="f54"/>
                  </a:lnTo>
                  <a:lnTo>
                    <a:pt x="f55" y="f56"/>
                  </a:lnTo>
                  <a:lnTo>
                    <a:pt x="f57" y="f58"/>
                  </a:lnTo>
                  <a:cubicBezTo>
                    <a:pt x="f59" y="f60"/>
                    <a:pt x="f61" y="f62"/>
                    <a:pt x="f63" y="f64"/>
                  </a:cubicBezTo>
                  <a:cubicBezTo>
                    <a:pt x="f65" y="f66"/>
                    <a:pt x="f67" y="f68"/>
                    <a:pt x="f69" y="f70"/>
                  </a:cubicBezTo>
                  <a:cubicBezTo>
                    <a:pt x="f71" y="f72"/>
                    <a:pt x="f73" y="f74"/>
                    <a:pt x="f75" y="f74"/>
                  </a:cubicBezTo>
                  <a:cubicBezTo>
                    <a:pt x="f76" y="f74"/>
                    <a:pt x="f77" y="f78"/>
                    <a:pt x="f79" y="f80"/>
                  </a:cubicBezTo>
                  <a:cubicBezTo>
                    <a:pt x="f3" y="f81"/>
                    <a:pt x="f82" y="f83"/>
                    <a:pt x="f84" y="f85"/>
                  </a:cubicBezTo>
                  <a:cubicBezTo>
                    <a:pt x="f86" y="f87"/>
                    <a:pt x="f88" y="f89"/>
                    <a:pt x="f90" y="f91"/>
                  </a:cubicBezTo>
                  <a:cubicBezTo>
                    <a:pt x="f92" y="f93"/>
                    <a:pt x="f94" y="f95"/>
                    <a:pt x="f96" y="f97"/>
                  </a:cubicBezTo>
                  <a:cubicBezTo>
                    <a:pt x="f98" y="f99"/>
                    <a:pt x="f100" y="f101"/>
                    <a:pt x="f102" y="f103"/>
                  </a:cubicBezTo>
                  <a:cubicBezTo>
                    <a:pt x="f33" y="f104"/>
                    <a:pt x="f105" y="f106"/>
                    <a:pt x="f107" y="f108"/>
                  </a:cubicBezTo>
                  <a:cubicBezTo>
                    <a:pt x="f109" y="f110"/>
                    <a:pt x="f111" y="f6"/>
                    <a:pt x="f5" y="f6"/>
                  </a:cubicBezTo>
                  <a:close/>
                </a:path>
              </a:pathLst>
            </a:custGeom>
            <a:solidFill>
              <a:srgbClr val="D47C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368;p37">
              <a:extLst>
                <a:ext uri="{FF2B5EF4-FFF2-40B4-BE49-F238E27FC236}">
                  <a16:creationId xmlns:a16="http://schemas.microsoft.com/office/drawing/2014/main" id="{EDDCB5CA-E2A9-FD78-F044-E3CFE599489C}"/>
                </a:ext>
              </a:extLst>
            </p:cNvPr>
            <p:cNvSpPr/>
            <p:nvPr/>
          </p:nvSpPr>
          <p:spPr>
            <a:xfrm>
              <a:off x="1214716" y="687747"/>
              <a:ext cx="53419" cy="61548"/>
            </a:xfrm>
            <a:custGeom>
              <a:avLst/>
              <a:gdLst>
                <a:gd name="f0" fmla="val w"/>
                <a:gd name="f1" fmla="val h"/>
                <a:gd name="f2" fmla="val 0"/>
                <a:gd name="f3" fmla="val 4287"/>
                <a:gd name="f4" fmla="val 4940"/>
                <a:gd name="f5" fmla="val 1864"/>
                <a:gd name="f6" fmla="val 1734"/>
                <a:gd name="f7" fmla="val 1607"/>
                <a:gd name="f8" fmla="val 23"/>
                <a:gd name="f9" fmla="val 1490"/>
                <a:gd name="f10" fmla="val 73"/>
                <a:gd name="f11" fmla="val 1065"/>
                <a:gd name="f12" fmla="val 195"/>
                <a:gd name="f13" fmla="val 669"/>
                <a:gd name="f14" fmla="val 468"/>
                <a:gd name="f15" fmla="val 457"/>
                <a:gd name="f16" fmla="val 863"/>
                <a:gd name="f17" fmla="val 426"/>
                <a:gd name="f18" fmla="val 955"/>
                <a:gd name="f19" fmla="val 365"/>
                <a:gd name="f20" fmla="val 1015"/>
                <a:gd name="f21" fmla="val 335"/>
                <a:gd name="f22" fmla="val 1107"/>
                <a:gd name="f23" fmla="val 274"/>
                <a:gd name="f24" fmla="val 1198"/>
                <a:gd name="f25" fmla="val 213"/>
                <a:gd name="f26" fmla="val 1289"/>
                <a:gd name="f27" fmla="val 183"/>
                <a:gd name="f28" fmla="val 1380"/>
                <a:gd name="f29" fmla="val 61"/>
                <a:gd name="f30" fmla="val 1654"/>
                <a:gd name="f31" fmla="val 1"/>
                <a:gd name="f32" fmla="val 1927"/>
                <a:gd name="f33" fmla="val 2231"/>
                <a:gd name="f34" fmla="val 2414"/>
                <a:gd name="f35" fmla="val 2718"/>
                <a:gd name="f36" fmla="val 31"/>
                <a:gd name="f37" fmla="val 3022"/>
                <a:gd name="f38" fmla="val 122"/>
                <a:gd name="f39" fmla="val 3326"/>
                <a:gd name="f40" fmla="val 153"/>
                <a:gd name="f41" fmla="val 3447"/>
                <a:gd name="f42" fmla="val 3538"/>
                <a:gd name="f43" fmla="val 244"/>
                <a:gd name="f44" fmla="val 3660"/>
                <a:gd name="f45" fmla="val 3812"/>
                <a:gd name="f46" fmla="val 3964"/>
                <a:gd name="f47" fmla="val 517"/>
                <a:gd name="f48" fmla="val 4116"/>
                <a:gd name="f49" fmla="val 548"/>
                <a:gd name="f50" fmla="val 4177"/>
                <a:gd name="f51" fmla="val 609"/>
                <a:gd name="f52" fmla="val 4268"/>
                <a:gd name="f53" fmla="val 700"/>
                <a:gd name="f54" fmla="val 4329"/>
                <a:gd name="f55" fmla="val 1095"/>
                <a:gd name="f56" fmla="val 4663"/>
                <a:gd name="f57" fmla="val 1612"/>
                <a:gd name="f58" fmla="val 4876"/>
                <a:gd name="f59" fmla="val 1672"/>
                <a:gd name="f60" fmla="val 4906"/>
                <a:gd name="f61" fmla="val 1764"/>
                <a:gd name="f62" fmla="val 1855"/>
                <a:gd name="f63" fmla="val 1948"/>
                <a:gd name="f64" fmla="val 4929"/>
                <a:gd name="f65" fmla="val 2045"/>
                <a:gd name="f66" fmla="val 4939"/>
                <a:gd name="f67" fmla="val 2143"/>
                <a:gd name="f68" fmla="val 2303"/>
                <a:gd name="f69" fmla="val 2464"/>
                <a:gd name="f70" fmla="val 4913"/>
                <a:gd name="f71" fmla="val 2615"/>
                <a:gd name="f72" fmla="val 2676"/>
                <a:gd name="f73" fmla="val 3162"/>
                <a:gd name="f74" fmla="val 3466"/>
                <a:gd name="f75" fmla="val 4481"/>
                <a:gd name="f76" fmla="val 3739"/>
                <a:gd name="f77" fmla="val 4207"/>
                <a:gd name="f78" fmla="val 3922"/>
                <a:gd name="f79" fmla="val 3903"/>
                <a:gd name="f80" fmla="val 3873"/>
                <a:gd name="f81" fmla="val 3983"/>
                <a:gd name="f82" fmla="val 3690"/>
                <a:gd name="f83" fmla="val 4043"/>
                <a:gd name="f84" fmla="val 4135"/>
                <a:gd name="f85" fmla="val 3356"/>
                <a:gd name="f86" fmla="val 3295"/>
                <a:gd name="f87" fmla="val 4165"/>
                <a:gd name="f88" fmla="val 3265"/>
                <a:gd name="f89" fmla="val 4256"/>
                <a:gd name="f90" fmla="val 2839"/>
                <a:gd name="f91" fmla="val 4286"/>
                <a:gd name="f92" fmla="val 2019"/>
                <a:gd name="f93" fmla="val 1958"/>
                <a:gd name="f94" fmla="val 1897"/>
                <a:gd name="f95" fmla="val 1836"/>
                <a:gd name="f96" fmla="val 1775"/>
                <a:gd name="f97" fmla="val 4104"/>
                <a:gd name="f98" fmla="val 1715"/>
                <a:gd name="f99" fmla="val 4074"/>
                <a:gd name="f100" fmla="val 4013"/>
                <a:gd name="f101" fmla="val 1471"/>
                <a:gd name="f102" fmla="val 3952"/>
                <a:gd name="f103" fmla="val 1319"/>
                <a:gd name="f104" fmla="val 3861"/>
                <a:gd name="f105" fmla="val 1137"/>
                <a:gd name="f106" fmla="val 3527"/>
                <a:gd name="f107" fmla="val 712"/>
                <a:gd name="f108" fmla="val 3405"/>
                <a:gd name="f109" fmla="val 590"/>
                <a:gd name="f110" fmla="val 3253"/>
                <a:gd name="f111" fmla="val 3071"/>
                <a:gd name="f112" fmla="val 377"/>
                <a:gd name="f113" fmla="val 3010"/>
                <a:gd name="f114" fmla="val 316"/>
                <a:gd name="f115" fmla="val 2919"/>
                <a:gd name="f116" fmla="val 286"/>
                <a:gd name="f117" fmla="val 2827"/>
                <a:gd name="f118" fmla="val 256"/>
                <a:gd name="f119" fmla="val 104"/>
                <a:gd name="f120" fmla="val 2402"/>
                <a:gd name="f121" fmla="val 43"/>
                <a:gd name="f122" fmla="val 2189"/>
                <a:gd name="f123" fmla="val 2080"/>
                <a:gd name="f124" fmla="val 15"/>
                <a:gd name="f125" fmla="val 1971"/>
                <a:gd name="f126" fmla="*/ f0 1 4287"/>
                <a:gd name="f127" fmla="*/ f1 1 4940"/>
                <a:gd name="f128" fmla="val f2"/>
                <a:gd name="f129" fmla="val f3"/>
                <a:gd name="f130" fmla="val f4"/>
                <a:gd name="f131" fmla="+- f130 0 f128"/>
                <a:gd name="f132" fmla="+- f129 0 f128"/>
                <a:gd name="f133" fmla="*/ f132 1 4287"/>
                <a:gd name="f134" fmla="*/ f131 1 4940"/>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4287" h="4940">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1" y="f35"/>
                    <a:pt x="f36" y="f37"/>
                    <a:pt x="f38" y="f39"/>
                  </a:cubicBezTo>
                  <a:cubicBezTo>
                    <a:pt x="f40" y="f41"/>
                    <a:pt x="f27" y="f42"/>
                    <a:pt x="f43" y="f44"/>
                  </a:cubicBezTo>
                  <a:cubicBezTo>
                    <a:pt x="f23" y="f45"/>
                    <a:pt x="f19" y="f46"/>
                    <a:pt x="f47" y="f48"/>
                  </a:cubicBezTo>
                  <a:cubicBezTo>
                    <a:pt x="f49" y="f50"/>
                    <a:pt x="f51" y="f52"/>
                    <a:pt x="f53" y="f54"/>
                  </a:cubicBezTo>
                  <a:lnTo>
                    <a:pt x="f55" y="f56"/>
                  </a:lnTo>
                  <a:lnTo>
                    <a:pt x="f57" y="f58"/>
                  </a:lnTo>
                  <a:cubicBezTo>
                    <a:pt x="f59" y="f60"/>
                    <a:pt x="f61" y="f60"/>
                    <a:pt x="f62" y="f60"/>
                  </a:cubicBezTo>
                  <a:cubicBezTo>
                    <a:pt x="f63" y="f64"/>
                    <a:pt x="f65" y="f66"/>
                    <a:pt x="f67" y="f66"/>
                  </a:cubicBezTo>
                  <a:cubicBezTo>
                    <a:pt x="f68" y="f66"/>
                    <a:pt x="f69" y="f70"/>
                    <a:pt x="f71" y="f58"/>
                  </a:cubicBezTo>
                  <a:lnTo>
                    <a:pt x="f72" y="f58"/>
                  </a:lnTo>
                  <a:lnTo>
                    <a:pt x="f73" y="f56"/>
                  </a:lnTo>
                  <a:cubicBezTo>
                    <a:pt x="f74" y="f75"/>
                    <a:pt x="f76" y="f77"/>
                    <a:pt x="f78" y="f79"/>
                  </a:cubicBezTo>
                  <a:lnTo>
                    <a:pt x="f78" y="f80"/>
                  </a:lnTo>
                  <a:cubicBezTo>
                    <a:pt x="f81" y="f82"/>
                    <a:pt x="f83" y="f42"/>
                    <a:pt x="f84" y="f85"/>
                  </a:cubicBezTo>
                  <a:cubicBezTo>
                    <a:pt x="f84" y="f39"/>
                    <a:pt x="f84" y="f86"/>
                    <a:pt x="f87" y="f88"/>
                  </a:cubicBezTo>
                  <a:cubicBezTo>
                    <a:pt x="f89" y="f90"/>
                    <a:pt x="f91" y="f34"/>
                    <a:pt x="f87" y="f92"/>
                  </a:cubicBezTo>
                  <a:cubicBezTo>
                    <a:pt x="f87" y="f93"/>
                    <a:pt x="f84" y="f94"/>
                    <a:pt x="f84" y="f95"/>
                  </a:cubicBezTo>
                  <a:cubicBezTo>
                    <a:pt x="f84" y="f96"/>
                    <a:pt x="f97" y="f98"/>
                    <a:pt x="f99" y="f30"/>
                  </a:cubicBezTo>
                  <a:cubicBezTo>
                    <a:pt x="f100" y="f101"/>
                    <a:pt x="f102" y="f103"/>
                    <a:pt x="f104" y="f105"/>
                  </a:cubicBezTo>
                  <a:lnTo>
                    <a:pt x="f106" y="f107"/>
                  </a:lnTo>
                  <a:cubicBezTo>
                    <a:pt x="f108" y="f109"/>
                    <a:pt x="f110" y="f14"/>
                    <a:pt x="f111" y="f112"/>
                  </a:cubicBezTo>
                  <a:cubicBezTo>
                    <a:pt x="f113" y="f114"/>
                    <a:pt x="f115" y="f116"/>
                    <a:pt x="f117" y="f118"/>
                  </a:cubicBezTo>
                  <a:cubicBezTo>
                    <a:pt x="f71" y="f119"/>
                    <a:pt x="f120" y="f121"/>
                    <a:pt x="f122" y="f121"/>
                  </a:cubicBezTo>
                  <a:cubicBezTo>
                    <a:pt x="f123" y="f124"/>
                    <a:pt x="f125" y="f2"/>
                    <a:pt x="f5" y="f2"/>
                  </a:cubicBezTo>
                  <a:close/>
                </a:path>
              </a:pathLst>
            </a:custGeom>
            <a:solidFill>
              <a:srgbClr val="D47C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369;p37">
              <a:extLst>
                <a:ext uri="{FF2B5EF4-FFF2-40B4-BE49-F238E27FC236}">
                  <a16:creationId xmlns:a16="http://schemas.microsoft.com/office/drawing/2014/main" id="{E06B72E5-204E-7CA0-4DF0-942719982469}"/>
                </a:ext>
              </a:extLst>
            </p:cNvPr>
            <p:cNvSpPr/>
            <p:nvPr/>
          </p:nvSpPr>
          <p:spPr>
            <a:xfrm>
              <a:off x="1149574" y="579583"/>
              <a:ext cx="384" cy="1143"/>
            </a:xfrm>
            <a:custGeom>
              <a:avLst/>
              <a:gdLst>
                <a:gd name="f0" fmla="val w"/>
                <a:gd name="f1" fmla="val h"/>
                <a:gd name="f2" fmla="val 0"/>
                <a:gd name="f3" fmla="val 31"/>
                <a:gd name="f4" fmla="val 92"/>
                <a:gd name="f5" fmla="val 1"/>
                <a:gd name="f6" fmla="val 61"/>
                <a:gd name="f7" fmla="val 91"/>
                <a:gd name="f8" fmla="*/ f0 1 31"/>
                <a:gd name="f9" fmla="*/ f1 1 92"/>
                <a:gd name="f10" fmla="val f2"/>
                <a:gd name="f11" fmla="val f3"/>
                <a:gd name="f12" fmla="val f4"/>
                <a:gd name="f13" fmla="+- f12 0 f10"/>
                <a:gd name="f14" fmla="+- f11 0 f10"/>
                <a:gd name="f15" fmla="*/ f14 1 31"/>
                <a:gd name="f16" fmla="*/ f13 1 92"/>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 h="92">
                  <a:moveTo>
                    <a:pt x="f5" y="f2"/>
                  </a:moveTo>
                  <a:cubicBezTo>
                    <a:pt x="f5" y="f3"/>
                    <a:pt x="f5" y="f6"/>
                    <a:pt x="f3" y="f7"/>
                  </a:cubicBezTo>
                  <a:lnTo>
                    <a:pt x="f3" y="f7"/>
                  </a:lnTo>
                  <a:cubicBezTo>
                    <a:pt x="f5" y="f6"/>
                    <a:pt x="f5" y="f3"/>
                    <a:pt x="f5" y="f2"/>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370;p37">
              <a:extLst>
                <a:ext uri="{FF2B5EF4-FFF2-40B4-BE49-F238E27FC236}">
                  <a16:creationId xmlns:a16="http://schemas.microsoft.com/office/drawing/2014/main" id="{FA6FB252-6912-FB3C-C027-130E2185CABB}"/>
                </a:ext>
              </a:extLst>
            </p:cNvPr>
            <p:cNvSpPr/>
            <p:nvPr/>
          </p:nvSpPr>
          <p:spPr>
            <a:xfrm>
              <a:off x="1145414" y="562026"/>
              <a:ext cx="67802" cy="76599"/>
            </a:xfrm>
            <a:custGeom>
              <a:avLst/>
              <a:gdLst>
                <a:gd name="f0" fmla="val w"/>
                <a:gd name="f1" fmla="val h"/>
                <a:gd name="f2" fmla="val 0"/>
                <a:gd name="f3" fmla="val 5442"/>
                <a:gd name="f4" fmla="val 6148"/>
                <a:gd name="f5" fmla="val 853"/>
                <a:gd name="f6" fmla="val 782"/>
                <a:gd name="f7" fmla="val 710"/>
                <a:gd name="f8" fmla="val 4"/>
                <a:gd name="f9" fmla="val 639"/>
                <a:gd name="f10" fmla="val 11"/>
                <a:gd name="f11" fmla="val 243"/>
                <a:gd name="f12" fmla="val 133"/>
                <a:gd name="f13" fmla="val 558"/>
                <a:gd name="f14" fmla="val 122"/>
                <a:gd name="f15" fmla="val 953"/>
                <a:gd name="f16" fmla="val 152"/>
                <a:gd name="f17" fmla="val 1075"/>
                <a:gd name="f18" fmla="val 213"/>
                <a:gd name="f19" fmla="val 1227"/>
                <a:gd name="f20" fmla="val 274"/>
                <a:gd name="f21" fmla="val 1348"/>
                <a:gd name="f22" fmla="val 1379"/>
                <a:gd name="f23" fmla="val 304"/>
                <a:gd name="f24" fmla="val 1409"/>
                <a:gd name="f25" fmla="val 1440"/>
                <a:gd name="f26" fmla="val 1500"/>
                <a:gd name="f27" fmla="val 335"/>
                <a:gd name="f28" fmla="val 1592"/>
                <a:gd name="f29" fmla="val 365"/>
                <a:gd name="f30" fmla="val 1683"/>
                <a:gd name="f31" fmla="val 426"/>
                <a:gd name="f32" fmla="val 1774"/>
                <a:gd name="f33" fmla="val 517"/>
                <a:gd name="f34" fmla="val 1896"/>
                <a:gd name="f35" fmla="val 730"/>
                <a:gd name="f36" fmla="val 2169"/>
                <a:gd name="f37" fmla="val 1003"/>
                <a:gd name="f38" fmla="val 2534"/>
                <a:gd name="f39" fmla="val 1247"/>
                <a:gd name="f40" fmla="val 2899"/>
                <a:gd name="f41" fmla="val 1490"/>
                <a:gd name="f42" fmla="val 3263"/>
                <a:gd name="f43" fmla="val 1733"/>
                <a:gd name="f44" fmla="val 3628"/>
                <a:gd name="f45" fmla="val 2037"/>
                <a:gd name="f46" fmla="val 3993"/>
                <a:gd name="f47" fmla="val 2250"/>
                <a:gd name="f48" fmla="val 4388"/>
                <a:gd name="f49" fmla="val 2493"/>
                <a:gd name="f50" fmla="val 4874"/>
                <a:gd name="f51" fmla="val 2797"/>
                <a:gd name="f52" fmla="val 5361"/>
                <a:gd name="f53" fmla="val 3161"/>
                <a:gd name="f54" fmla="val 5756"/>
                <a:gd name="f55" fmla="val 3418"/>
                <a:gd name="f56" fmla="val 6013"/>
                <a:gd name="f57" fmla="val 3752"/>
                <a:gd name="f58" fmla="val 4097"/>
                <a:gd name="f59" fmla="val 4324"/>
                <a:gd name="f60" fmla="val 4555"/>
                <a:gd name="f61" fmla="val 6089"/>
                <a:gd name="f62" fmla="val 4772"/>
                <a:gd name="f63" fmla="val 5969"/>
                <a:gd name="f64" fmla="val 4955"/>
                <a:gd name="f65" fmla="val 5847"/>
                <a:gd name="f66" fmla="val 5107"/>
                <a:gd name="f67" fmla="val 5695"/>
                <a:gd name="f68" fmla="val 5228"/>
                <a:gd name="f69" fmla="val 5513"/>
                <a:gd name="f70" fmla="val 5411"/>
                <a:gd name="f71" fmla="val 5209"/>
                <a:gd name="f72" fmla="val 5441"/>
                <a:gd name="f73" fmla="val 4844"/>
                <a:gd name="f74" fmla="val 5380"/>
                <a:gd name="f75" fmla="val 4510"/>
                <a:gd name="f76" fmla="val 3932"/>
                <a:gd name="f77" fmla="val 3415"/>
                <a:gd name="f78" fmla="val 4560"/>
                <a:gd name="f79" fmla="val 2990"/>
                <a:gd name="f80" fmla="val 4225"/>
                <a:gd name="f81" fmla="val 3891"/>
                <a:gd name="f82" fmla="val 2078"/>
                <a:gd name="f83" fmla="val 3496"/>
                <a:gd name="f84" fmla="val 1652"/>
                <a:gd name="f85" fmla="val 1288"/>
                <a:gd name="f86" fmla="val 2766"/>
                <a:gd name="f87" fmla="val 2371"/>
                <a:gd name="f88" fmla="val 649"/>
                <a:gd name="f89" fmla="val 2128"/>
                <a:gd name="f90" fmla="val 437"/>
                <a:gd name="f91" fmla="val 1824"/>
                <a:gd name="f92" fmla="val 254"/>
                <a:gd name="f93" fmla="val 1520"/>
                <a:gd name="f94" fmla="val 1311"/>
                <a:gd name="f95" fmla="val 40"/>
                <a:gd name="f96" fmla="val 1084"/>
                <a:gd name="f97" fmla="*/ f0 1 5442"/>
                <a:gd name="f98" fmla="*/ f1 1 6148"/>
                <a:gd name="f99" fmla="val f2"/>
                <a:gd name="f100" fmla="val f3"/>
                <a:gd name="f101" fmla="val f4"/>
                <a:gd name="f102" fmla="+- f101 0 f99"/>
                <a:gd name="f103" fmla="+- f100 0 f99"/>
                <a:gd name="f104" fmla="*/ f103 1 5442"/>
                <a:gd name="f105" fmla="*/ f102 1 6148"/>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5442" h="6148">
                  <a:moveTo>
                    <a:pt x="f5" y="f2"/>
                  </a:moveTo>
                  <a:cubicBezTo>
                    <a:pt x="f6" y="f2"/>
                    <a:pt x="f7" y="f8"/>
                    <a:pt x="f9" y="f10"/>
                  </a:cubicBezTo>
                  <a:cubicBezTo>
                    <a:pt x="f11" y="f12"/>
                    <a:pt x="f2" y="f13"/>
                    <a:pt x="f14" y="f15"/>
                  </a:cubicBezTo>
                  <a:cubicBezTo>
                    <a:pt x="f16" y="f17"/>
                    <a:pt x="f18" y="f19"/>
                    <a:pt x="f20" y="f21"/>
                  </a:cubicBezTo>
                  <a:cubicBezTo>
                    <a:pt x="f20" y="f22"/>
                    <a:pt x="f23" y="f24"/>
                    <a:pt x="f23" y="f25"/>
                  </a:cubicBezTo>
                  <a:lnTo>
                    <a:pt x="f23"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72" y="f73"/>
                    <a:pt x="f74" y="f75"/>
                  </a:cubicBezTo>
                  <a:cubicBezTo>
                    <a:pt x="f68" y="f76"/>
                    <a:pt x="f64" y="f77"/>
                    <a:pt x="f78" y="f79"/>
                  </a:cubicBezTo>
                  <a:cubicBezTo>
                    <a:pt x="f80" y="f38"/>
                    <a:pt x="f81" y="f82"/>
                    <a:pt x="f83" y="f84"/>
                  </a:cubicBezTo>
                  <a:cubicBezTo>
                    <a:pt x="f53" y="f85"/>
                    <a:pt x="f86" y="f15"/>
                    <a:pt x="f87" y="f88"/>
                  </a:cubicBezTo>
                  <a:cubicBezTo>
                    <a:pt x="f89" y="f90"/>
                    <a:pt x="f91" y="f92"/>
                    <a:pt x="f93" y="f12"/>
                  </a:cubicBezTo>
                  <a:cubicBezTo>
                    <a:pt x="f94" y="f95"/>
                    <a:pt x="f96" y="f2"/>
                    <a:pt x="f5" y="f2"/>
                  </a:cubicBezTo>
                  <a:close/>
                </a:path>
              </a:pathLst>
            </a:custGeom>
            <a:solidFill>
              <a:srgbClr val="E0A39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371;p37">
              <a:extLst>
                <a:ext uri="{FF2B5EF4-FFF2-40B4-BE49-F238E27FC236}">
                  <a16:creationId xmlns:a16="http://schemas.microsoft.com/office/drawing/2014/main" id="{371F0929-E76C-5357-DD98-3D37B204B450}"/>
                </a:ext>
              </a:extLst>
            </p:cNvPr>
            <p:cNvSpPr/>
            <p:nvPr/>
          </p:nvSpPr>
          <p:spPr>
            <a:xfrm>
              <a:off x="878784" y="551355"/>
              <a:ext cx="301861" cy="345597"/>
            </a:xfrm>
            <a:custGeom>
              <a:avLst/>
              <a:gdLst>
                <a:gd name="f0" fmla="val w"/>
                <a:gd name="f1" fmla="val h"/>
                <a:gd name="f2" fmla="val 0"/>
                <a:gd name="f3" fmla="val 24227"/>
                <a:gd name="f4" fmla="val 27737"/>
                <a:gd name="f5" fmla="val 11977"/>
                <a:gd name="f6" fmla="val 7767"/>
                <a:gd name="f7" fmla="val 15928"/>
                <a:gd name="f8" fmla="val 16916"/>
                <a:gd name="f9" fmla="val 8116"/>
                <a:gd name="f10" fmla="val 11964"/>
                <a:gd name="f11" fmla="val 1"/>
                <a:gd name="f12" fmla="val 11543"/>
                <a:gd name="f13" fmla="val 11151"/>
                <a:gd name="f14" fmla="val 127"/>
                <a:gd name="f15" fmla="val 10822"/>
                <a:gd name="f16" fmla="val 381"/>
                <a:gd name="f17" fmla="val 10396"/>
                <a:gd name="f18" fmla="val 654"/>
                <a:gd name="f19" fmla="val 10092"/>
                <a:gd name="f20" fmla="val 1049"/>
                <a:gd name="f21" fmla="val 9879"/>
                <a:gd name="f22" fmla="val 1566"/>
                <a:gd name="f23" fmla="val 122"/>
                <a:gd name="f24" fmla="val 24971"/>
                <a:gd name="f25" fmla="val 61"/>
                <a:gd name="f26" fmla="val 25244"/>
                <a:gd name="f27" fmla="val 25488"/>
                <a:gd name="f28" fmla="val 25731"/>
                <a:gd name="f29" fmla="val 26339"/>
                <a:gd name="f30" fmla="val 183"/>
                <a:gd name="f31" fmla="val 26825"/>
                <a:gd name="f32" fmla="val 517"/>
                <a:gd name="f33" fmla="val 27190"/>
                <a:gd name="f34" fmla="val 882"/>
                <a:gd name="f35" fmla="val 27554"/>
                <a:gd name="f36" fmla="val 1399"/>
                <a:gd name="f37" fmla="val 2098"/>
                <a:gd name="f38" fmla="val 2524"/>
                <a:gd name="f39" fmla="val 2949"/>
                <a:gd name="f40" fmla="val 27615"/>
                <a:gd name="f41" fmla="val 3314"/>
                <a:gd name="f42" fmla="val 27372"/>
                <a:gd name="f43" fmla="val 3679"/>
                <a:gd name="f44" fmla="val 27068"/>
                <a:gd name="f45" fmla="val 3983"/>
                <a:gd name="f46" fmla="val 26673"/>
                <a:gd name="f47" fmla="val 4165"/>
                <a:gd name="f48" fmla="val 26187"/>
                <a:gd name="f49" fmla="val 6201"/>
                <a:gd name="f50" fmla="val 21414"/>
                <a:gd name="f51" fmla="val 17843"/>
                <a:gd name="f52" fmla="val 19879"/>
                <a:gd name="f53" fmla="val 26156"/>
                <a:gd name="f54" fmla="val 20092"/>
                <a:gd name="f55" fmla="val 26643"/>
                <a:gd name="f56" fmla="val 20396"/>
                <a:gd name="f57" fmla="val 27038"/>
                <a:gd name="f58" fmla="val 20761"/>
                <a:gd name="f59" fmla="val 27311"/>
                <a:gd name="f60" fmla="val 21126"/>
                <a:gd name="f61" fmla="val 21582"/>
                <a:gd name="f62" fmla="val 22038"/>
                <a:gd name="f63" fmla="val 22615"/>
                <a:gd name="f64" fmla="val 23132"/>
                <a:gd name="f65" fmla="val 23557"/>
                <a:gd name="f66" fmla="val 27129"/>
                <a:gd name="f67" fmla="val 24013"/>
                <a:gd name="f68" fmla="val 24226"/>
                <a:gd name="f69" fmla="val 26126"/>
                <a:gd name="f70" fmla="val 25457"/>
                <a:gd name="f71" fmla="val 25153"/>
                <a:gd name="f72" fmla="val 24165"/>
                <a:gd name="f73" fmla="val 24849"/>
                <a:gd name="f74" fmla="val 24044"/>
                <a:gd name="f75" fmla="val 24515"/>
                <a:gd name="f76" fmla="val 14408"/>
                <a:gd name="f77" fmla="val 14226"/>
                <a:gd name="f78" fmla="val 1080"/>
                <a:gd name="f79" fmla="val 13922"/>
                <a:gd name="f80" fmla="val 715"/>
                <a:gd name="f81" fmla="val 13527"/>
                <a:gd name="f82" fmla="val 442"/>
                <a:gd name="f83" fmla="val 13132"/>
                <a:gd name="f84" fmla="val 168"/>
                <a:gd name="f85" fmla="val 12676"/>
                <a:gd name="f86" fmla="val 16"/>
                <a:gd name="f87" fmla="val 12220"/>
                <a:gd name="f88" fmla="val 12134"/>
                <a:gd name="f89" fmla="val 6"/>
                <a:gd name="f90" fmla="val 12048"/>
                <a:gd name="f91" fmla="*/ f0 1 24227"/>
                <a:gd name="f92" fmla="*/ f1 1 27737"/>
                <a:gd name="f93" fmla="val f2"/>
                <a:gd name="f94" fmla="val f3"/>
                <a:gd name="f95" fmla="val f4"/>
                <a:gd name="f96" fmla="+- f95 0 f93"/>
                <a:gd name="f97" fmla="+- f94 0 f93"/>
                <a:gd name="f98" fmla="*/ f97 1 24227"/>
                <a:gd name="f99" fmla="*/ f96 1 27737"/>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24227" h="27737">
                  <a:moveTo>
                    <a:pt x="f5" y="f6"/>
                  </a:moveTo>
                  <a:lnTo>
                    <a:pt x="f7" y="f8"/>
                  </a:lnTo>
                  <a:lnTo>
                    <a:pt x="f9" y="f8"/>
                  </a:lnTo>
                  <a:lnTo>
                    <a:pt x="f5" y="f6"/>
                  </a:lnTo>
                  <a:close/>
                  <a:moveTo>
                    <a:pt x="f10" y="f11"/>
                  </a:moveTo>
                  <a:cubicBezTo>
                    <a:pt x="f12" y="f11"/>
                    <a:pt x="f13" y="f14"/>
                    <a:pt x="f15" y="f16"/>
                  </a:cubicBezTo>
                  <a:cubicBezTo>
                    <a:pt x="f17" y="f18"/>
                    <a:pt x="f19" y="f20"/>
                    <a:pt x="f21" y="f22"/>
                  </a:cubicBezTo>
                  <a:lnTo>
                    <a:pt x="f23" y="f24"/>
                  </a:lnTo>
                  <a:cubicBezTo>
                    <a:pt x="f25" y="f26"/>
                    <a:pt x="f11" y="f27"/>
                    <a:pt x="f11" y="f28"/>
                  </a:cubicBezTo>
                  <a:cubicBezTo>
                    <a:pt x="f11" y="f29"/>
                    <a:pt x="f30" y="f31"/>
                    <a:pt x="f32" y="f33"/>
                  </a:cubicBezTo>
                  <a:cubicBezTo>
                    <a:pt x="f34" y="f35"/>
                    <a:pt x="f36" y="f4"/>
                    <a:pt x="f37" y="f4"/>
                  </a:cubicBezTo>
                  <a:cubicBezTo>
                    <a:pt x="f38" y="f4"/>
                    <a:pt x="f39" y="f40"/>
                    <a:pt x="f41" y="f42"/>
                  </a:cubicBezTo>
                  <a:cubicBezTo>
                    <a:pt x="f43" y="f44"/>
                    <a:pt x="f45" y="f46"/>
                    <a:pt x="f47" y="f48"/>
                  </a:cubicBezTo>
                  <a:lnTo>
                    <a:pt x="f49" y="f50"/>
                  </a:lnTo>
                  <a:lnTo>
                    <a:pt x="f51" y="f50"/>
                  </a:lnTo>
                  <a:lnTo>
                    <a:pt x="f52" y="f53"/>
                  </a:lnTo>
                  <a:cubicBezTo>
                    <a:pt x="f54" y="f55"/>
                    <a:pt x="f56" y="f57"/>
                    <a:pt x="f58" y="f59"/>
                  </a:cubicBezTo>
                  <a:cubicBezTo>
                    <a:pt x="f60" y="f40"/>
                    <a:pt x="f61" y="f4"/>
                    <a:pt x="f62" y="f4"/>
                  </a:cubicBezTo>
                  <a:cubicBezTo>
                    <a:pt x="f63" y="f4"/>
                    <a:pt x="f64" y="f35"/>
                    <a:pt x="f65" y="f66"/>
                  </a:cubicBezTo>
                  <a:cubicBezTo>
                    <a:pt x="f67" y="f46"/>
                    <a:pt x="f68" y="f69"/>
                    <a:pt x="f68" y="f70"/>
                  </a:cubicBezTo>
                  <a:cubicBezTo>
                    <a:pt x="f68" y="f71"/>
                    <a:pt x="f72" y="f73"/>
                    <a:pt x="f74" y="f75"/>
                  </a:cubicBezTo>
                  <a:lnTo>
                    <a:pt x="f76" y="f22"/>
                  </a:lnTo>
                  <a:cubicBezTo>
                    <a:pt x="f77" y="f78"/>
                    <a:pt x="f79" y="f80"/>
                    <a:pt x="f81" y="f82"/>
                  </a:cubicBezTo>
                  <a:cubicBezTo>
                    <a:pt x="f83" y="f84"/>
                    <a:pt x="f85" y="f86"/>
                    <a:pt x="f87" y="f86"/>
                  </a:cubicBezTo>
                  <a:cubicBezTo>
                    <a:pt x="f88" y="f89"/>
                    <a:pt x="f90" y="f11"/>
                    <a:pt x="f10" y="f11"/>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9" name="Google Shape;1372;p37">
            <a:extLst>
              <a:ext uri="{FF2B5EF4-FFF2-40B4-BE49-F238E27FC236}">
                <a16:creationId xmlns:a16="http://schemas.microsoft.com/office/drawing/2014/main" id="{02926B38-467C-10C6-07FF-22473417C942}"/>
              </a:ext>
            </a:extLst>
          </p:cNvPr>
          <p:cNvGrpSpPr/>
          <p:nvPr/>
        </p:nvGrpSpPr>
        <p:grpSpPr>
          <a:xfrm>
            <a:off x="2945154" y="4046896"/>
            <a:ext cx="418264" cy="389205"/>
            <a:chOff x="2945154" y="4046896"/>
            <a:chExt cx="418264" cy="389205"/>
          </a:xfrm>
        </p:grpSpPr>
        <p:sp>
          <p:nvSpPr>
            <p:cNvPr id="50" name="Google Shape;1373;p37">
              <a:extLst>
                <a:ext uri="{FF2B5EF4-FFF2-40B4-BE49-F238E27FC236}">
                  <a16:creationId xmlns:a16="http://schemas.microsoft.com/office/drawing/2014/main" id="{5BBA5922-B399-BCD4-225C-513070CD26B6}"/>
                </a:ext>
              </a:extLst>
            </p:cNvPr>
            <p:cNvSpPr/>
            <p:nvPr/>
          </p:nvSpPr>
          <p:spPr>
            <a:xfrm>
              <a:off x="2945154" y="4075965"/>
              <a:ext cx="408956" cy="360136"/>
            </a:xfrm>
            <a:custGeom>
              <a:avLst/>
              <a:gdLst>
                <a:gd name="f0" fmla="val w"/>
                <a:gd name="f1" fmla="val h"/>
                <a:gd name="f2" fmla="val 0"/>
                <a:gd name="f3" fmla="val 46749"/>
                <a:gd name="f4" fmla="val 41168"/>
                <a:gd name="f5" fmla="val 23384"/>
                <a:gd name="f6" fmla="val 1"/>
                <a:gd name="f7" fmla="val 15306"/>
                <a:gd name="f8" fmla="val 7627"/>
                <a:gd name="f9" fmla="val 4782"/>
                <a:gd name="f10" fmla="val 4347"/>
                <a:gd name="f11" fmla="val 12696"/>
                <a:gd name="f12" fmla="val 23213"/>
                <a:gd name="f13" fmla="val 4985"/>
                <a:gd name="f14" fmla="val 35250"/>
                <a:gd name="f15" fmla="val 15502"/>
                <a:gd name="f16" fmla="val 39597"/>
                <a:gd name="f17" fmla="val 18074"/>
                <a:gd name="f18" fmla="val 40662"/>
                <a:gd name="f19" fmla="val 20739"/>
                <a:gd name="f20" fmla="val 41167"/>
                <a:gd name="f21" fmla="val 23361"/>
                <a:gd name="f22" fmla="val 31432"/>
                <a:gd name="f23" fmla="val 39099"/>
                <a:gd name="f24" fmla="val 36387"/>
                <a:gd name="f25" fmla="val 42402"/>
                <a:gd name="f26" fmla="val 28472"/>
                <a:gd name="f27" fmla="val 17955"/>
                <a:gd name="f28" fmla="val 41764"/>
                <a:gd name="f29" fmla="val 5918"/>
                <a:gd name="f30" fmla="val 31247"/>
                <a:gd name="f31" fmla="val 1572"/>
                <a:gd name="f32" fmla="val 28675"/>
                <a:gd name="f33" fmla="val 506"/>
                <a:gd name="f34" fmla="val 26008"/>
                <a:gd name="f35" fmla="*/ f0 1 46749"/>
                <a:gd name="f36" fmla="*/ f1 1 41168"/>
                <a:gd name="f37" fmla="val f2"/>
                <a:gd name="f38" fmla="val f3"/>
                <a:gd name="f39" fmla="val f4"/>
                <a:gd name="f40" fmla="+- f39 0 f37"/>
                <a:gd name="f41" fmla="+- f38 0 f37"/>
                <a:gd name="f42" fmla="*/ f41 1 46749"/>
                <a:gd name="f43" fmla="*/ f40 1 4116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46749" h="41168">
                  <a:moveTo>
                    <a:pt x="f5" y="f6"/>
                  </a:moveTo>
                  <a:cubicBezTo>
                    <a:pt x="f7" y="f6"/>
                    <a:pt x="f8" y="f9"/>
                    <a:pt x="f10" y="f11"/>
                  </a:cubicBezTo>
                  <a:cubicBezTo>
                    <a:pt x="f2" y="f12"/>
                    <a:pt x="f13" y="f14"/>
                    <a:pt x="f15" y="f16"/>
                  </a:cubicBezTo>
                  <a:cubicBezTo>
                    <a:pt x="f17" y="f18"/>
                    <a:pt x="f19" y="f20"/>
                    <a:pt x="f21" y="f20"/>
                  </a:cubicBezTo>
                  <a:cubicBezTo>
                    <a:pt x="f22" y="f20"/>
                    <a:pt x="f23" y="f24"/>
                    <a:pt x="f25" y="f26"/>
                  </a:cubicBezTo>
                  <a:cubicBezTo>
                    <a:pt x="f3" y="f27"/>
                    <a:pt x="f28" y="f29"/>
                    <a:pt x="f30" y="f31"/>
                  </a:cubicBezTo>
                  <a:cubicBezTo>
                    <a:pt x="f32" y="f33"/>
                    <a:pt x="f34" y="f6"/>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374;p37">
              <a:extLst>
                <a:ext uri="{FF2B5EF4-FFF2-40B4-BE49-F238E27FC236}">
                  <a16:creationId xmlns:a16="http://schemas.microsoft.com/office/drawing/2014/main" id="{FCDD4394-DC17-3CEF-D81E-93B321C876ED}"/>
                </a:ext>
              </a:extLst>
            </p:cNvPr>
            <p:cNvSpPr/>
            <p:nvPr/>
          </p:nvSpPr>
          <p:spPr>
            <a:xfrm>
              <a:off x="2995400" y="4046896"/>
              <a:ext cx="360035" cy="360035"/>
            </a:xfrm>
            <a:custGeom>
              <a:avLst/>
              <a:gdLst>
                <a:gd name="f0" fmla="val w"/>
                <a:gd name="f1" fmla="val h"/>
                <a:gd name="f2" fmla="val 0"/>
                <a:gd name="f3" fmla="val 41157"/>
                <a:gd name="f4" fmla="val 20579"/>
                <a:gd name="f5" fmla="val 1"/>
                <a:gd name="f6" fmla="val 9211"/>
                <a:gd name="f7" fmla="val 31947"/>
                <a:gd name="f8" fmla="*/ f0 1 41157"/>
                <a:gd name="f9" fmla="*/ f1 1 41157"/>
                <a:gd name="f10" fmla="val f2"/>
                <a:gd name="f11" fmla="val f3"/>
                <a:gd name="f12" fmla="+- f11 0 f10"/>
                <a:gd name="f13" fmla="*/ f12 1 41157"/>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41157" h="41157">
                  <a:moveTo>
                    <a:pt x="f4" y="f5"/>
                  </a:moveTo>
                  <a:cubicBezTo>
                    <a:pt x="f6" y="f5"/>
                    <a:pt x="f5" y="f6"/>
                    <a:pt x="f5" y="f4"/>
                  </a:cubicBezTo>
                  <a:cubicBezTo>
                    <a:pt x="f5" y="f7"/>
                    <a:pt x="f6" y="f3"/>
                    <a:pt x="f4" y="f3"/>
                  </a:cubicBezTo>
                  <a:cubicBezTo>
                    <a:pt x="f7" y="f3"/>
                    <a:pt x="f3" y="f7"/>
                    <a:pt x="f3" y="f4"/>
                  </a:cubicBezTo>
                  <a:cubicBezTo>
                    <a:pt x="f3" y="f6"/>
                    <a:pt x="f7" y="f5"/>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375;p37">
              <a:extLst>
                <a:ext uri="{FF2B5EF4-FFF2-40B4-BE49-F238E27FC236}">
                  <a16:creationId xmlns:a16="http://schemas.microsoft.com/office/drawing/2014/main" id="{EFD8180A-3DA1-D1FC-A89D-CFE0C004A3F9}"/>
                </a:ext>
              </a:extLst>
            </p:cNvPr>
            <p:cNvSpPr/>
            <p:nvPr/>
          </p:nvSpPr>
          <p:spPr>
            <a:xfrm>
              <a:off x="2987692" y="4062578"/>
              <a:ext cx="375726" cy="328763"/>
            </a:xfrm>
            <a:custGeom>
              <a:avLst/>
              <a:gdLst>
                <a:gd name="f0" fmla="val w"/>
                <a:gd name="f1" fmla="val h"/>
                <a:gd name="f2" fmla="val 0"/>
                <a:gd name="f3" fmla="val 42950"/>
                <a:gd name="f4" fmla="val 37582"/>
                <a:gd name="f5" fmla="val 21438"/>
                <a:gd name="f6" fmla="val 18309"/>
                <a:gd name="f7" fmla="val 15137"/>
                <a:gd name="f8" fmla="val 784"/>
                <a:gd name="f9" fmla="val 12220"/>
                <a:gd name="f10" fmla="val 2434"/>
                <a:gd name="f11" fmla="val 3192"/>
                <a:gd name="f12" fmla="val 7571"/>
                <a:gd name="f13" fmla="val 19030"/>
                <a:gd name="f14" fmla="val 5137"/>
                <a:gd name="f15" fmla="val 28057"/>
                <a:gd name="f16" fmla="val 8589"/>
                <a:gd name="f17" fmla="val 34159"/>
                <a:gd name="f18" fmla="val 14943"/>
                <a:gd name="f19" fmla="val 37581"/>
                <a:gd name="f20" fmla="val 21487"/>
                <a:gd name="f21" fmla="val 24624"/>
                <a:gd name="f22" fmla="val 27805"/>
                <a:gd name="f23" fmla="val 36794"/>
                <a:gd name="f24" fmla="val 30731"/>
                <a:gd name="f25" fmla="val 35140"/>
                <a:gd name="f26" fmla="val 39758"/>
                <a:gd name="f27" fmla="val 30033"/>
                <a:gd name="f28" fmla="val 18574"/>
                <a:gd name="f29" fmla="val 37813"/>
                <a:gd name="f30" fmla="val 9547"/>
                <a:gd name="f31" fmla="val 34357"/>
                <a:gd name="f32" fmla="val 3437"/>
                <a:gd name="f33" fmla="val 27990"/>
                <a:gd name="f34" fmla="*/ f0 1 42950"/>
                <a:gd name="f35" fmla="*/ f1 1 37582"/>
                <a:gd name="f36" fmla="val f2"/>
                <a:gd name="f37" fmla="val f3"/>
                <a:gd name="f38" fmla="val f4"/>
                <a:gd name="f39" fmla="+- f38 0 f36"/>
                <a:gd name="f40" fmla="+- f37 0 f36"/>
                <a:gd name="f41" fmla="*/ f40 1 42950"/>
                <a:gd name="f42" fmla="*/ f39 1 37582"/>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42950" h="37582">
                  <a:moveTo>
                    <a:pt x="f5" y="f2"/>
                  </a:moveTo>
                  <a:cubicBezTo>
                    <a:pt x="f6" y="f2"/>
                    <a:pt x="f7" y="f8"/>
                    <a:pt x="f9" y="f10"/>
                  </a:cubicBezTo>
                  <a:cubicBezTo>
                    <a:pt x="f11" y="f12"/>
                    <a:pt x="f2" y="f13"/>
                    <a:pt x="f14" y="f15"/>
                  </a:cubicBezTo>
                  <a:cubicBezTo>
                    <a:pt x="f16" y="f17"/>
                    <a:pt x="f18" y="f19"/>
                    <a:pt x="f20" y="f19"/>
                  </a:cubicBezTo>
                  <a:cubicBezTo>
                    <a:pt x="f21" y="f19"/>
                    <a:pt x="f22" y="f23"/>
                    <a:pt x="f24" y="f25"/>
                  </a:cubicBezTo>
                  <a:cubicBezTo>
                    <a:pt x="f26" y="f27"/>
                    <a:pt x="f3" y="f28"/>
                    <a:pt x="f29" y="f30"/>
                  </a:cubicBezTo>
                  <a:cubicBezTo>
                    <a:pt x="f31" y="f32"/>
                    <a:pt x="f33" y="f2"/>
                    <a:pt x="f5" y="f2"/>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376;p37">
              <a:extLst>
                <a:ext uri="{FF2B5EF4-FFF2-40B4-BE49-F238E27FC236}">
                  <a16:creationId xmlns:a16="http://schemas.microsoft.com/office/drawing/2014/main" id="{F4A44767-47BB-6677-1CF5-B3CD863CCCB3}"/>
                </a:ext>
              </a:extLst>
            </p:cNvPr>
            <p:cNvSpPr/>
            <p:nvPr/>
          </p:nvSpPr>
          <p:spPr>
            <a:xfrm>
              <a:off x="2983175" y="4085191"/>
              <a:ext cx="333975" cy="306095"/>
            </a:xfrm>
            <a:custGeom>
              <a:avLst/>
              <a:gdLst>
                <a:gd name="f0" fmla="val w"/>
                <a:gd name="f1" fmla="val h"/>
                <a:gd name="f2" fmla="val 0"/>
                <a:gd name="f3" fmla="val 38178"/>
                <a:gd name="f4" fmla="val 34991"/>
                <a:gd name="f5" fmla="val 12493"/>
                <a:gd name="f6" fmla="val 1"/>
                <a:gd name="f7" fmla="val 1885"/>
                <a:gd name="f8" fmla="val 6232"/>
                <a:gd name="f9" fmla="val 20792"/>
                <a:gd name="f10" fmla="val 8694"/>
                <a:gd name="f11" fmla="val 29485"/>
                <a:gd name="f12" fmla="val 12412"/>
                <a:gd name="f13" fmla="val 33202"/>
                <a:gd name="f14" fmla="val 17208"/>
                <a:gd name="f15" fmla="val 21965"/>
                <a:gd name="f16" fmla="val 28332"/>
                <a:gd name="f17" fmla="val 34629"/>
                <a:gd name="f18" fmla="val 31787"/>
                <a:gd name="f19" fmla="val 25716"/>
                <a:gd name="f20" fmla="val 35321"/>
                <a:gd name="f21" fmla="val 27418"/>
                <a:gd name="f22" fmla="val 32038"/>
                <a:gd name="f23" fmla="val 28299"/>
                <a:gd name="f24" fmla="val 28694"/>
                <a:gd name="f25" fmla="val 28330"/>
                <a:gd name="f26" fmla="val 14165"/>
                <a:gd name="f27" fmla="val 5107"/>
                <a:gd name="f28" fmla="val 12554"/>
                <a:gd name="f29" fmla="*/ f0 1 38178"/>
                <a:gd name="f30" fmla="*/ f1 1 34991"/>
                <a:gd name="f31" fmla="val f2"/>
                <a:gd name="f32" fmla="val f3"/>
                <a:gd name="f33" fmla="val f4"/>
                <a:gd name="f34" fmla="+- f33 0 f31"/>
                <a:gd name="f35" fmla="+- f32 0 f31"/>
                <a:gd name="f36" fmla="*/ f35 1 38178"/>
                <a:gd name="f37" fmla="*/ f34 1 3499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8178" h="34991">
                  <a:moveTo>
                    <a:pt x="f5" y="f6"/>
                  </a:moveTo>
                  <a:lnTo>
                    <a:pt x="f5" y="f6"/>
                  </a:lnTo>
                  <a:cubicBezTo>
                    <a:pt x="f7" y="f8"/>
                    <a:pt x="f6" y="f9"/>
                    <a:pt x="f10" y="f11"/>
                  </a:cubicBezTo>
                  <a:cubicBezTo>
                    <a:pt x="f12" y="f13"/>
                    <a:pt x="f14" y="f4"/>
                    <a:pt x="f15" y="f4"/>
                  </a:cubicBezTo>
                  <a:cubicBezTo>
                    <a:pt x="f16" y="f4"/>
                    <a:pt x="f17" y="f18"/>
                    <a:pt x="f3" y="f19"/>
                  </a:cubicBezTo>
                  <a:lnTo>
                    <a:pt x="f3" y="f19"/>
                  </a:lnTo>
                  <a:cubicBezTo>
                    <a:pt x="f20" y="f21"/>
                    <a:pt x="f22" y="f23"/>
                    <a:pt x="f24" y="f25"/>
                  </a:cubicBezTo>
                  <a:cubicBezTo>
                    <a:pt x="f26" y="f25"/>
                    <a:pt x="f27" y="f28"/>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377;p37">
              <a:extLst>
                <a:ext uri="{FF2B5EF4-FFF2-40B4-BE49-F238E27FC236}">
                  <a16:creationId xmlns:a16="http://schemas.microsoft.com/office/drawing/2014/main" id="{F21854DF-C4E2-BAC7-EEDB-E1091A3C9519}"/>
                </a:ext>
              </a:extLst>
            </p:cNvPr>
            <p:cNvSpPr/>
            <p:nvPr/>
          </p:nvSpPr>
          <p:spPr>
            <a:xfrm>
              <a:off x="2992739" y="4107000"/>
              <a:ext cx="315632" cy="284131"/>
            </a:xfrm>
            <a:custGeom>
              <a:avLst/>
              <a:gdLst>
                <a:gd name="f0" fmla="val w"/>
                <a:gd name="f1" fmla="val h"/>
                <a:gd name="f2" fmla="val 0"/>
                <a:gd name="f3" fmla="val 36081"/>
                <a:gd name="f4" fmla="val 32480"/>
                <a:gd name="f5" fmla="val 8086"/>
                <a:gd name="f6" fmla="val 1"/>
                <a:gd name="f7" fmla="val 7538"/>
                <a:gd name="f8" fmla="val 183"/>
                <a:gd name="f9" fmla="val 20426"/>
                <a:gd name="f10" fmla="val 8481"/>
                <a:gd name="f11" fmla="val 27752"/>
                <a:gd name="f12" fmla="val 12060"/>
                <a:gd name="f13" fmla="val 30935"/>
                <a:gd name="f14" fmla="val 16487"/>
                <a:gd name="f15" fmla="val 32479"/>
                <a:gd name="f16" fmla="val 20887"/>
                <a:gd name="f17" fmla="val 26653"/>
                <a:gd name="f18" fmla="val 32374"/>
                <a:gd name="f19" fmla="val 29828"/>
                <a:gd name="f20" fmla="val 24742"/>
                <a:gd name="f21" fmla="val 32616"/>
                <a:gd name="f22" fmla="val 27995"/>
                <a:gd name="f23" fmla="val 28026"/>
                <a:gd name="f24" fmla="val 29818"/>
                <a:gd name="f25" fmla="val 23284"/>
                <a:gd name="f26" fmla="val 16202"/>
                <a:gd name="f27" fmla="val 9728"/>
                <a:gd name="f28" fmla="val 25867"/>
                <a:gd name="f29" fmla="val 6536"/>
                <a:gd name="f30" fmla="val 19575"/>
                <a:gd name="f31" fmla="val 3314"/>
                <a:gd name="f32" fmla="val 13253"/>
                <a:gd name="f33" fmla="val 3922"/>
                <a:gd name="f34" fmla="val 5684"/>
                <a:gd name="f35" fmla="*/ f0 1 36081"/>
                <a:gd name="f36" fmla="*/ f1 1 32480"/>
                <a:gd name="f37" fmla="val f2"/>
                <a:gd name="f38" fmla="val f3"/>
                <a:gd name="f39" fmla="val f4"/>
                <a:gd name="f40" fmla="+- f39 0 f37"/>
                <a:gd name="f41" fmla="+- f38 0 f37"/>
                <a:gd name="f42" fmla="*/ f41 1 36081"/>
                <a:gd name="f43" fmla="*/ f40 1 32480"/>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6081" h="32480">
                  <a:moveTo>
                    <a:pt x="f5" y="f2"/>
                  </a:moveTo>
                  <a:lnTo>
                    <a:pt x="f5" y="f2"/>
                  </a:lnTo>
                  <a:cubicBezTo>
                    <a:pt x="f6" y="f7"/>
                    <a:pt x="f8" y="f9"/>
                    <a:pt x="f10" y="f11"/>
                  </a:cubicBezTo>
                  <a:cubicBezTo>
                    <a:pt x="f12" y="f13"/>
                    <a:pt x="f14" y="f15"/>
                    <a:pt x="f16" y="f15"/>
                  </a:cubicBezTo>
                  <a:cubicBezTo>
                    <a:pt x="f17" y="f15"/>
                    <a:pt x="f18" y="f19"/>
                    <a:pt x="f3" y="f20"/>
                  </a:cubicBezTo>
                  <a:lnTo>
                    <a:pt x="f3" y="f20"/>
                  </a:lnTo>
                  <a:cubicBezTo>
                    <a:pt x="f21" y="f22"/>
                    <a:pt x="f23" y="f24"/>
                    <a:pt x="f25" y="f24"/>
                  </a:cubicBezTo>
                  <a:cubicBezTo>
                    <a:pt x="f26" y="f24"/>
                    <a:pt x="f27" y="f28"/>
                    <a:pt x="f29" y="f30"/>
                  </a:cubicBezTo>
                  <a:cubicBezTo>
                    <a:pt x="f31" y="f32"/>
                    <a:pt x="f33" y="f34"/>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378;p37">
              <a:extLst>
                <a:ext uri="{FF2B5EF4-FFF2-40B4-BE49-F238E27FC236}">
                  <a16:creationId xmlns:a16="http://schemas.microsoft.com/office/drawing/2014/main" id="{02CF20C7-9475-0373-C6CA-80F088EF2FC2}"/>
                </a:ext>
              </a:extLst>
            </p:cNvPr>
            <p:cNvSpPr/>
            <p:nvPr/>
          </p:nvSpPr>
          <p:spPr>
            <a:xfrm>
              <a:off x="3219556" y="4090275"/>
              <a:ext cx="93607" cy="92811"/>
            </a:xfrm>
            <a:custGeom>
              <a:avLst/>
              <a:gdLst>
                <a:gd name="f0" fmla="val w"/>
                <a:gd name="f1" fmla="val h"/>
                <a:gd name="f2" fmla="val 0"/>
                <a:gd name="f3" fmla="val 10700"/>
                <a:gd name="f4" fmla="val 10610"/>
                <a:gd name="f5" fmla="val 1512"/>
                <a:gd name="f6" fmla="val 1"/>
                <a:gd name="f7" fmla="val 926"/>
                <a:gd name="f8" fmla="val 246"/>
                <a:gd name="f9" fmla="val 220"/>
                <a:gd name="f10" fmla="val 153"/>
                <a:gd name="f11" fmla="val 848"/>
                <a:gd name="f12" fmla="val 1911"/>
                <a:gd name="f13" fmla="val 912"/>
                <a:gd name="f14" fmla="val 2550"/>
                <a:gd name="f15" fmla="val 1551"/>
                <a:gd name="f16" fmla="val 3279"/>
                <a:gd name="f17" fmla="val 1915"/>
                <a:gd name="f18" fmla="val 3674"/>
                <a:gd name="f19" fmla="val 2067"/>
                <a:gd name="f20" fmla="val 3857"/>
                <a:gd name="f21" fmla="val 2159"/>
                <a:gd name="f22" fmla="val 4009"/>
                <a:gd name="f23" fmla="val 2280"/>
                <a:gd name="f24" fmla="val 4130"/>
                <a:gd name="f25" fmla="val 2371"/>
                <a:gd name="f26" fmla="val 4252"/>
                <a:gd name="f27" fmla="val 2523"/>
                <a:gd name="f28" fmla="val 4434"/>
                <a:gd name="f29" fmla="val 2645"/>
                <a:gd name="f30" fmla="val 4647"/>
                <a:gd name="f31" fmla="val 2767"/>
                <a:gd name="f32" fmla="val 4799"/>
                <a:gd name="f33" fmla="val 3040"/>
                <a:gd name="f34" fmla="val 5225"/>
                <a:gd name="f35" fmla="val 3374"/>
                <a:gd name="f36" fmla="val 5589"/>
                <a:gd name="f37" fmla="val 3709"/>
                <a:gd name="f38" fmla="val 5984"/>
                <a:gd name="f39" fmla="val 3830"/>
                <a:gd name="f40" fmla="val 6106"/>
                <a:gd name="f41" fmla="val 3952"/>
                <a:gd name="f42" fmla="val 6258"/>
                <a:gd name="f43" fmla="val 4043"/>
                <a:gd name="f44" fmla="val 6410"/>
                <a:gd name="f45" fmla="val 4074"/>
                <a:gd name="f46" fmla="val 6440"/>
                <a:gd name="f47" fmla="val 4347"/>
                <a:gd name="f48" fmla="val 6775"/>
                <a:gd name="f49" fmla="val 4378"/>
                <a:gd name="f50" fmla="val 6835"/>
                <a:gd name="f51" fmla="val 4560"/>
                <a:gd name="f52" fmla="val 7048"/>
                <a:gd name="f53" fmla="val 4651"/>
                <a:gd name="f54" fmla="val 7200"/>
                <a:gd name="f55" fmla="val 4773"/>
                <a:gd name="f56" fmla="val 7352"/>
                <a:gd name="f57" fmla="val 4864"/>
                <a:gd name="f58" fmla="val 7504"/>
                <a:gd name="f59" fmla="val 5107"/>
                <a:gd name="f60" fmla="val 7839"/>
                <a:gd name="f61" fmla="val 5320"/>
                <a:gd name="f62" fmla="val 8173"/>
                <a:gd name="f63" fmla="val 5533"/>
                <a:gd name="f64" fmla="val 8538"/>
                <a:gd name="f65" fmla="val 5745"/>
                <a:gd name="f66" fmla="val 8994"/>
                <a:gd name="f67" fmla="val 6049"/>
                <a:gd name="f68" fmla="val 9419"/>
                <a:gd name="f69" fmla="val 6353"/>
                <a:gd name="f70" fmla="val 9814"/>
                <a:gd name="f71" fmla="val 6781"/>
                <a:gd name="f72" fmla="val 10341"/>
                <a:gd name="f73" fmla="val 7405"/>
                <a:gd name="f74" fmla="val 10609"/>
                <a:gd name="f75" fmla="val 8033"/>
                <a:gd name="f76" fmla="val 8563"/>
                <a:gd name="f77" fmla="val 9096"/>
                <a:gd name="f78" fmla="val 10417"/>
                <a:gd name="f79" fmla="val 9514"/>
                <a:gd name="f80" fmla="val 10027"/>
                <a:gd name="f81" fmla="val 8811"/>
                <a:gd name="f82" fmla="val 9940"/>
                <a:gd name="f83" fmla="val 7231"/>
                <a:gd name="f84" fmla="val 9180"/>
                <a:gd name="f85" fmla="val 6045"/>
                <a:gd name="f86" fmla="val 8694"/>
                <a:gd name="f87" fmla="val 5285"/>
                <a:gd name="f88" fmla="val 8177"/>
                <a:gd name="f89" fmla="val 4556"/>
                <a:gd name="f90" fmla="val 7630"/>
                <a:gd name="f91" fmla="val 7083"/>
                <a:gd name="f92" fmla="val 3127"/>
                <a:gd name="f93" fmla="val 6414"/>
                <a:gd name="f94" fmla="val 2489"/>
                <a:gd name="f95" fmla="val 5685"/>
                <a:gd name="f96" fmla="val 1972"/>
                <a:gd name="f97" fmla="val 4985"/>
                <a:gd name="f98" fmla="val 1486"/>
                <a:gd name="f99" fmla="val 4226"/>
                <a:gd name="f100" fmla="val 1060"/>
                <a:gd name="f101" fmla="val 3466"/>
                <a:gd name="f102" fmla="val 665"/>
                <a:gd name="f103" fmla="val 3010"/>
                <a:gd name="f104" fmla="val 422"/>
                <a:gd name="f105" fmla="val 209"/>
                <a:gd name="f106" fmla="val 2007"/>
                <a:gd name="f107" fmla="val 57"/>
                <a:gd name="f108" fmla="val 1864"/>
                <a:gd name="f109" fmla="val 22"/>
                <a:gd name="f110" fmla="val 1693"/>
                <a:gd name="f111" fmla="*/ f0 1 10700"/>
                <a:gd name="f112" fmla="*/ f1 1 10610"/>
                <a:gd name="f113" fmla="val f2"/>
                <a:gd name="f114" fmla="val f3"/>
                <a:gd name="f115" fmla="val f4"/>
                <a:gd name="f116" fmla="+- f115 0 f113"/>
                <a:gd name="f117" fmla="+- f114 0 f113"/>
                <a:gd name="f118" fmla="*/ f117 1 10700"/>
                <a:gd name="f119" fmla="*/ f116 1 10610"/>
                <a:gd name="f120" fmla="*/ f113 1 f118"/>
                <a:gd name="f121" fmla="*/ f114 1 f118"/>
                <a:gd name="f122" fmla="*/ f113 1 f119"/>
                <a:gd name="f123" fmla="*/ f115 1 f119"/>
                <a:gd name="f124" fmla="*/ f120 f111 1"/>
                <a:gd name="f125" fmla="*/ f121 f111 1"/>
                <a:gd name="f126" fmla="*/ f123 f112 1"/>
                <a:gd name="f127" fmla="*/ f122 f112 1"/>
              </a:gdLst>
              <a:ahLst/>
              <a:cxnLst>
                <a:cxn ang="3cd4">
                  <a:pos x="hc" y="t"/>
                </a:cxn>
                <a:cxn ang="0">
                  <a:pos x="r" y="vc"/>
                </a:cxn>
                <a:cxn ang="cd4">
                  <a:pos x="hc" y="b"/>
                </a:cxn>
                <a:cxn ang="cd2">
                  <a:pos x="l" y="vc"/>
                </a:cxn>
              </a:cxnLst>
              <a:rect l="f124" t="f127" r="f125" b="f126"/>
              <a:pathLst>
                <a:path w="10700" h="10610">
                  <a:moveTo>
                    <a:pt x="f5" y="f6"/>
                  </a:moveTo>
                  <a:cubicBezTo>
                    <a:pt x="f7" y="f6"/>
                    <a:pt x="f8" y="f9"/>
                    <a:pt x="f10" y="f11"/>
                  </a:cubicBezTo>
                  <a:cubicBezTo>
                    <a:pt x="f6" y="f12"/>
                    <a:pt x="f13" y="f14"/>
                    <a:pt x="f15" y="f16"/>
                  </a:cubicBezTo>
                  <a:lnTo>
                    <a:pt x="f17" y="f18"/>
                  </a:lnTo>
                  <a:lnTo>
                    <a:pt x="f19" y="f20"/>
                  </a:lnTo>
                  <a:cubicBezTo>
                    <a:pt x="f21" y="f22"/>
                    <a:pt x="f23" y="f24"/>
                    <a:pt x="f25" y="f26"/>
                  </a:cubicBezTo>
                  <a:cubicBezTo>
                    <a:pt x="f27" y="f28"/>
                    <a:pt x="f29" y="f30"/>
                    <a:pt x="f31" y="f32"/>
                  </a:cubicBezTo>
                  <a:cubicBezTo>
                    <a:pt x="f33" y="f34"/>
                    <a:pt x="f35" y="f36"/>
                    <a:pt x="f37" y="f38"/>
                  </a:cubicBezTo>
                  <a:cubicBezTo>
                    <a:pt x="f39" y="f40"/>
                    <a:pt x="f41" y="f42"/>
                    <a:pt x="f43" y="f44"/>
                  </a:cubicBezTo>
                  <a:lnTo>
                    <a:pt x="f45" y="f46"/>
                  </a:lnTo>
                  <a:lnTo>
                    <a:pt x="f47" y="f48"/>
                  </a:lnTo>
                  <a:lnTo>
                    <a:pt x="f49" y="f50"/>
                  </a:lnTo>
                  <a:lnTo>
                    <a:pt x="f51" y="f52"/>
                  </a:lnTo>
                  <a:cubicBezTo>
                    <a:pt x="f53" y="f54"/>
                    <a:pt x="f55" y="f56"/>
                    <a:pt x="f57" y="f58"/>
                  </a:cubicBezTo>
                  <a:cubicBezTo>
                    <a:pt x="f59" y="f60"/>
                    <a:pt x="f61" y="f62"/>
                    <a:pt x="f63" y="f64"/>
                  </a:cubicBezTo>
                  <a:cubicBezTo>
                    <a:pt x="f65" y="f66"/>
                    <a:pt x="f67" y="f68"/>
                    <a:pt x="f69" y="f70"/>
                  </a:cubicBezTo>
                  <a:cubicBezTo>
                    <a:pt x="f71" y="f72"/>
                    <a:pt x="f73" y="f74"/>
                    <a:pt x="f75" y="f74"/>
                  </a:cubicBezTo>
                  <a:cubicBezTo>
                    <a:pt x="f76" y="f74"/>
                    <a:pt x="f77" y="f78"/>
                    <a:pt x="f79" y="f80"/>
                  </a:cubicBezTo>
                  <a:cubicBezTo>
                    <a:pt x="f3" y="f81"/>
                    <a:pt x="f82" y="f83"/>
                    <a:pt x="f84" y="f85"/>
                  </a:cubicBezTo>
                  <a:cubicBezTo>
                    <a:pt x="f86" y="f87"/>
                    <a:pt x="f88" y="f89"/>
                    <a:pt x="f90" y="f20"/>
                  </a:cubicBezTo>
                  <a:cubicBezTo>
                    <a:pt x="f91" y="f92"/>
                    <a:pt x="f93" y="f94"/>
                    <a:pt x="f95" y="f96"/>
                  </a:cubicBezTo>
                  <a:cubicBezTo>
                    <a:pt x="f97" y="f98"/>
                    <a:pt x="f99" y="f100"/>
                    <a:pt x="f101" y="f102"/>
                  </a:cubicBezTo>
                  <a:cubicBezTo>
                    <a:pt x="f103" y="f104"/>
                    <a:pt x="f27" y="f105"/>
                    <a:pt x="f106" y="f107"/>
                  </a:cubicBezTo>
                  <a:cubicBezTo>
                    <a:pt x="f108" y="f109"/>
                    <a:pt x="f110"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379;p37">
              <a:extLst>
                <a:ext uri="{FF2B5EF4-FFF2-40B4-BE49-F238E27FC236}">
                  <a16:creationId xmlns:a16="http://schemas.microsoft.com/office/drawing/2014/main" id="{CAB2ED52-0C39-4995-1949-7A74474D89AD}"/>
                </a:ext>
              </a:extLst>
            </p:cNvPr>
            <p:cNvSpPr/>
            <p:nvPr/>
          </p:nvSpPr>
          <p:spPr>
            <a:xfrm>
              <a:off x="3296402" y="4192780"/>
              <a:ext cx="34308" cy="39639"/>
            </a:xfrm>
            <a:custGeom>
              <a:avLst/>
              <a:gdLst>
                <a:gd name="f0" fmla="val w"/>
                <a:gd name="f1" fmla="val h"/>
                <a:gd name="f2" fmla="val 0"/>
                <a:gd name="f3" fmla="val 3922"/>
                <a:gd name="f4" fmla="val 4531"/>
                <a:gd name="f5" fmla="val 1720"/>
                <a:gd name="f6" fmla="val 1603"/>
                <a:gd name="f7" fmla="val 1486"/>
                <a:gd name="f8" fmla="val 23"/>
                <a:gd name="f9" fmla="val 1369"/>
                <a:gd name="f10" fmla="val 73"/>
                <a:gd name="f11" fmla="val 974"/>
                <a:gd name="f12" fmla="val 164"/>
                <a:gd name="f13" fmla="val 609"/>
                <a:gd name="f14" fmla="val 438"/>
                <a:gd name="f15" fmla="val 426"/>
                <a:gd name="f16" fmla="val 802"/>
                <a:gd name="f17" fmla="val 366"/>
                <a:gd name="f18" fmla="val 863"/>
                <a:gd name="f19" fmla="val 335"/>
                <a:gd name="f20" fmla="val 924"/>
                <a:gd name="f21" fmla="val 305"/>
                <a:gd name="f22" fmla="val 1015"/>
                <a:gd name="f23" fmla="val 244"/>
                <a:gd name="f24" fmla="val 1076"/>
                <a:gd name="f25" fmla="val 183"/>
                <a:gd name="f26" fmla="val 1167"/>
                <a:gd name="f27" fmla="val 153"/>
                <a:gd name="f28" fmla="val 1289"/>
                <a:gd name="f29" fmla="val 62"/>
                <a:gd name="f30" fmla="val 1502"/>
                <a:gd name="f31" fmla="val 1"/>
                <a:gd name="f32" fmla="val 1775"/>
                <a:gd name="f33" fmla="val 2049"/>
                <a:gd name="f34" fmla="val 2231"/>
                <a:gd name="f35" fmla="val 2505"/>
                <a:gd name="f36" fmla="val 31"/>
                <a:gd name="f37" fmla="val 2778"/>
                <a:gd name="f38" fmla="val 92"/>
                <a:gd name="f39" fmla="val 3052"/>
                <a:gd name="f40" fmla="val 122"/>
                <a:gd name="f41" fmla="val 3143"/>
                <a:gd name="f42" fmla="val 3264"/>
                <a:gd name="f43" fmla="val 214"/>
                <a:gd name="f44" fmla="val 3356"/>
                <a:gd name="f45" fmla="val 3508"/>
                <a:gd name="f46" fmla="val 3660"/>
                <a:gd name="f47" fmla="val 457"/>
                <a:gd name="f48" fmla="val 3781"/>
                <a:gd name="f49" fmla="val 518"/>
                <a:gd name="f50" fmla="val 3842"/>
                <a:gd name="f51" fmla="val 548"/>
                <a:gd name="f52" fmla="val 3933"/>
                <a:gd name="f53" fmla="val 639"/>
                <a:gd name="f54" fmla="val 3994"/>
                <a:gd name="f55" fmla="val 1004"/>
                <a:gd name="f56" fmla="val 4268"/>
                <a:gd name="f57" fmla="val 1156"/>
                <a:gd name="f58" fmla="val 4328"/>
                <a:gd name="f59" fmla="val 1308"/>
                <a:gd name="f60" fmla="val 4420"/>
                <a:gd name="f61" fmla="val 1460"/>
                <a:gd name="f62" fmla="val 4480"/>
                <a:gd name="f63" fmla="val 1551"/>
                <a:gd name="f64" fmla="val 4511"/>
                <a:gd name="f65" fmla="val 1642"/>
                <a:gd name="f66" fmla="val 1703"/>
                <a:gd name="f67" fmla="val 1804"/>
                <a:gd name="f68" fmla="val 4523"/>
                <a:gd name="f69" fmla="val 1904"/>
                <a:gd name="f70" fmla="val 2003"/>
                <a:gd name="f71" fmla="val 2142"/>
                <a:gd name="f72" fmla="val 2278"/>
                <a:gd name="f73" fmla="val 4516"/>
                <a:gd name="f74" fmla="val 2402"/>
                <a:gd name="f75" fmla="val 2463"/>
                <a:gd name="f76" fmla="val 2919"/>
                <a:gd name="f77" fmla="val 4298"/>
                <a:gd name="f78" fmla="val 3192"/>
                <a:gd name="f79" fmla="val 4116"/>
                <a:gd name="f80" fmla="val 3436"/>
                <a:gd name="f81" fmla="val 3872"/>
                <a:gd name="f82" fmla="val 3618"/>
                <a:gd name="f83" fmla="val 3599"/>
                <a:gd name="f84" fmla="val 3568"/>
                <a:gd name="f85" fmla="val 3800"/>
                <a:gd name="f86" fmla="val 3113"/>
                <a:gd name="f87" fmla="val 3831"/>
                <a:gd name="f88" fmla="val 2991"/>
                <a:gd name="f89" fmla="val 2626"/>
                <a:gd name="f90" fmla="val 3861"/>
                <a:gd name="f91" fmla="val 1836"/>
                <a:gd name="f92" fmla="val 1684"/>
                <a:gd name="f93" fmla="val 1623"/>
                <a:gd name="f94" fmla="val 3770"/>
                <a:gd name="f95" fmla="val 1562"/>
                <a:gd name="f96" fmla="val 1532"/>
                <a:gd name="f97" fmla="val 3709"/>
                <a:gd name="f98" fmla="val 1350"/>
                <a:gd name="f99" fmla="val 3648"/>
                <a:gd name="f100" fmla="val 1198"/>
                <a:gd name="f101" fmla="val 3557"/>
                <a:gd name="f102" fmla="val 1046"/>
                <a:gd name="f103" fmla="val 3284"/>
                <a:gd name="f104" fmla="val 681"/>
                <a:gd name="f105" fmla="val 3132"/>
                <a:gd name="f106" fmla="val 559"/>
                <a:gd name="f107" fmla="val 3010"/>
                <a:gd name="f108" fmla="val 2858"/>
                <a:gd name="f109" fmla="val 347"/>
                <a:gd name="f110" fmla="val 2767"/>
                <a:gd name="f111" fmla="val 316"/>
                <a:gd name="f112" fmla="val 2706"/>
                <a:gd name="f113" fmla="val 255"/>
                <a:gd name="f114" fmla="val 2615"/>
                <a:gd name="f115" fmla="val 225"/>
                <a:gd name="f116" fmla="val 2433"/>
                <a:gd name="f117" fmla="val 103"/>
                <a:gd name="f118" fmla="val 2220"/>
                <a:gd name="f119" fmla="val 43"/>
                <a:gd name="f120" fmla="val 2007"/>
                <a:gd name="f121" fmla="val 1911"/>
                <a:gd name="f122" fmla="val 15"/>
                <a:gd name="f123" fmla="val 1816"/>
                <a:gd name="f124" fmla="*/ f0 1 3922"/>
                <a:gd name="f125" fmla="*/ f1 1 4531"/>
                <a:gd name="f126" fmla="val f2"/>
                <a:gd name="f127" fmla="val f3"/>
                <a:gd name="f128" fmla="val f4"/>
                <a:gd name="f129" fmla="+- f128 0 f126"/>
                <a:gd name="f130" fmla="+- f127 0 f126"/>
                <a:gd name="f131" fmla="*/ f130 1 3922"/>
                <a:gd name="f132" fmla="*/ f129 1 4531"/>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3922" h="4531">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lnTo>
                    <a:pt x="f31" y="f34"/>
                  </a:lnTo>
                  <a:cubicBezTo>
                    <a:pt x="f31" y="f35"/>
                    <a:pt x="f36" y="f37"/>
                    <a:pt x="f38" y="f39"/>
                  </a:cubicBezTo>
                  <a:cubicBezTo>
                    <a:pt x="f40" y="f41"/>
                    <a:pt x="f25" y="f42"/>
                    <a:pt x="f43" y="f44"/>
                  </a:cubicBezTo>
                  <a:cubicBezTo>
                    <a:pt x="f23" y="f45"/>
                    <a:pt x="f19" y="f46"/>
                    <a:pt x="f47" y="f48"/>
                  </a:cubicBezTo>
                  <a:cubicBezTo>
                    <a:pt x="f49" y="f50"/>
                    <a:pt x="f51" y="f52"/>
                    <a:pt x="f53" y="f54"/>
                  </a:cubicBezTo>
                  <a:lnTo>
                    <a:pt x="f55" y="f56"/>
                  </a:lnTo>
                  <a:cubicBezTo>
                    <a:pt x="f57" y="f58"/>
                    <a:pt x="f59" y="f60"/>
                    <a:pt x="f61" y="f62"/>
                  </a:cubicBezTo>
                  <a:cubicBezTo>
                    <a:pt x="f63" y="f64"/>
                    <a:pt x="f65" y="f64"/>
                    <a:pt x="f66" y="f64"/>
                  </a:cubicBezTo>
                  <a:cubicBezTo>
                    <a:pt x="f67" y="f68"/>
                    <a:pt x="f69" y="f4"/>
                    <a:pt x="f70" y="f4"/>
                  </a:cubicBezTo>
                  <a:cubicBezTo>
                    <a:pt x="f71" y="f4"/>
                    <a:pt x="f72" y="f73"/>
                    <a:pt x="f74" y="f62"/>
                  </a:cubicBezTo>
                  <a:lnTo>
                    <a:pt x="f75" y="f62"/>
                  </a:lnTo>
                  <a:lnTo>
                    <a:pt x="f76" y="f77"/>
                  </a:lnTo>
                  <a:cubicBezTo>
                    <a:pt x="f78" y="f79"/>
                    <a:pt x="f80" y="f81"/>
                    <a:pt x="f82" y="f83"/>
                  </a:cubicBezTo>
                  <a:lnTo>
                    <a:pt x="f82" y="f84"/>
                  </a:lnTo>
                  <a:lnTo>
                    <a:pt x="f85" y="f86"/>
                  </a:lnTo>
                  <a:lnTo>
                    <a:pt x="f87" y="f88"/>
                  </a:lnTo>
                  <a:cubicBezTo>
                    <a:pt x="f3" y="f89"/>
                    <a:pt x="f3" y="f34"/>
                    <a:pt x="f90" y="f91"/>
                  </a:cubicBezTo>
                  <a:lnTo>
                    <a:pt x="f87" y="f92"/>
                  </a:lnTo>
                  <a:cubicBezTo>
                    <a:pt x="f87" y="f93"/>
                    <a:pt x="f94" y="f95"/>
                    <a:pt x="f94" y="f96"/>
                  </a:cubicBezTo>
                  <a:cubicBezTo>
                    <a:pt x="f97" y="f98"/>
                    <a:pt x="f99" y="f100"/>
                    <a:pt x="f101" y="f102"/>
                  </a:cubicBezTo>
                  <a:lnTo>
                    <a:pt x="f103" y="f104"/>
                  </a:lnTo>
                  <a:cubicBezTo>
                    <a:pt x="f105" y="f106"/>
                    <a:pt x="f107" y="f14"/>
                    <a:pt x="f108" y="f109"/>
                  </a:cubicBezTo>
                  <a:cubicBezTo>
                    <a:pt x="f110" y="f111"/>
                    <a:pt x="f112" y="f113"/>
                    <a:pt x="f114" y="f115"/>
                  </a:cubicBezTo>
                  <a:cubicBezTo>
                    <a:pt x="f116" y="f117"/>
                    <a:pt x="f118" y="f119"/>
                    <a:pt x="f120" y="f119"/>
                  </a:cubicBezTo>
                  <a:cubicBezTo>
                    <a:pt x="f121" y="f122"/>
                    <a:pt x="f123"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380;p37">
              <a:extLst>
                <a:ext uri="{FF2B5EF4-FFF2-40B4-BE49-F238E27FC236}">
                  <a16:creationId xmlns:a16="http://schemas.microsoft.com/office/drawing/2014/main" id="{A4AE982F-9585-AA02-5A4D-ACB95FED46B9}"/>
                </a:ext>
              </a:extLst>
            </p:cNvPr>
            <p:cNvSpPr/>
            <p:nvPr/>
          </p:nvSpPr>
          <p:spPr>
            <a:xfrm>
              <a:off x="3254121" y="4122956"/>
              <a:ext cx="283" cy="530"/>
            </a:xfrm>
            <a:custGeom>
              <a:avLst/>
              <a:gdLst>
                <a:gd name="f0" fmla="val w"/>
                <a:gd name="f1" fmla="val h"/>
                <a:gd name="f2" fmla="val 0"/>
                <a:gd name="f3" fmla="val 32"/>
                <a:gd name="f4" fmla="val 61"/>
                <a:gd name="f5" fmla="val 1"/>
                <a:gd name="f6" fmla="val 31"/>
                <a:gd name="f7" fmla="*/ f0 1 32"/>
                <a:gd name="f8" fmla="*/ f1 1 61"/>
                <a:gd name="f9" fmla="val f2"/>
                <a:gd name="f10" fmla="val f3"/>
                <a:gd name="f11" fmla="val f4"/>
                <a:gd name="f12" fmla="+- f11 0 f9"/>
                <a:gd name="f13" fmla="+- f10 0 f9"/>
                <a:gd name="f14" fmla="*/ f13 1 32"/>
                <a:gd name="f15" fmla="*/ f12 1 61"/>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2" h="61">
                  <a:moveTo>
                    <a:pt x="f5" y="f2"/>
                  </a:moveTo>
                  <a:cubicBezTo>
                    <a:pt x="f5" y="f2"/>
                    <a:pt x="f5" y="f6"/>
                    <a:pt x="f6" y="f4"/>
                  </a:cubicBezTo>
                  <a:lnTo>
                    <a:pt x="f6" y="f4"/>
                  </a:lnTo>
                  <a:cubicBezTo>
                    <a:pt x="f5" y="f6"/>
                    <a:pt x="f5" y="f2"/>
                    <a:pt x="f5" y="f2"/>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381;p37">
              <a:extLst>
                <a:ext uri="{FF2B5EF4-FFF2-40B4-BE49-F238E27FC236}">
                  <a16:creationId xmlns:a16="http://schemas.microsoft.com/office/drawing/2014/main" id="{F1C1A6E5-154E-9952-8332-783E689C0B2E}"/>
                </a:ext>
              </a:extLst>
            </p:cNvPr>
            <p:cNvSpPr/>
            <p:nvPr/>
          </p:nvSpPr>
          <p:spPr>
            <a:xfrm>
              <a:off x="3251734" y="4111517"/>
              <a:ext cx="43616" cy="49523"/>
            </a:xfrm>
            <a:custGeom>
              <a:avLst/>
              <a:gdLst>
                <a:gd name="f0" fmla="val w"/>
                <a:gd name="f1" fmla="val h"/>
                <a:gd name="f2" fmla="val 0"/>
                <a:gd name="f3" fmla="val 4986"/>
                <a:gd name="f4" fmla="val 5661"/>
                <a:gd name="f5" fmla="val 873"/>
                <a:gd name="f6" fmla="val 777"/>
                <a:gd name="f7" fmla="val 679"/>
                <a:gd name="f8" fmla="val 10"/>
                <a:gd name="f9" fmla="val 578"/>
                <a:gd name="f10" fmla="val 31"/>
                <a:gd name="f11" fmla="val 213"/>
                <a:gd name="f12" fmla="val 122"/>
                <a:gd name="f13" fmla="val 517"/>
                <a:gd name="f14" fmla="val 882"/>
                <a:gd name="f15" fmla="val 152"/>
                <a:gd name="f16" fmla="val 1003"/>
                <a:gd name="f17" fmla="val 183"/>
                <a:gd name="f18" fmla="val 1125"/>
                <a:gd name="f19" fmla="val 244"/>
                <a:gd name="f20" fmla="val 1216"/>
                <a:gd name="f21" fmla="val 274"/>
                <a:gd name="f22" fmla="val 1307"/>
                <a:gd name="f23" fmla="val 1338"/>
                <a:gd name="f24" fmla="val 1368"/>
                <a:gd name="f25" fmla="val 304"/>
                <a:gd name="f26" fmla="val 1459"/>
                <a:gd name="f27" fmla="val 365"/>
                <a:gd name="f28" fmla="val 1550"/>
                <a:gd name="f29" fmla="val 396"/>
                <a:gd name="f30" fmla="val 1611"/>
                <a:gd name="f31" fmla="val 426"/>
                <a:gd name="f32" fmla="val 1672"/>
                <a:gd name="f33" fmla="val 456"/>
                <a:gd name="f34" fmla="val 1702"/>
                <a:gd name="f35" fmla="val 487"/>
                <a:gd name="f36" fmla="val 1733"/>
                <a:gd name="f37" fmla="val 669"/>
                <a:gd name="f38" fmla="val 1976"/>
                <a:gd name="f39" fmla="val 912"/>
                <a:gd name="f40" fmla="val 2310"/>
                <a:gd name="f41" fmla="val 1155"/>
                <a:gd name="f42" fmla="val 2675"/>
                <a:gd name="f43" fmla="val 1399"/>
                <a:gd name="f44" fmla="val 3009"/>
                <a:gd name="f45" fmla="val 3344"/>
                <a:gd name="f46" fmla="val 1824"/>
                <a:gd name="f47" fmla="val 3678"/>
                <a:gd name="f48" fmla="val 2037"/>
                <a:gd name="f49" fmla="val 4012"/>
                <a:gd name="f50" fmla="val 2250"/>
                <a:gd name="f51" fmla="val 4499"/>
                <a:gd name="f52" fmla="val 2523"/>
                <a:gd name="f53" fmla="val 4924"/>
                <a:gd name="f54" fmla="val 2888"/>
                <a:gd name="f55" fmla="val 5319"/>
                <a:gd name="f56" fmla="val 3109"/>
                <a:gd name="f57" fmla="val 5540"/>
                <a:gd name="f58" fmla="val 3419"/>
                <a:gd name="f59" fmla="val 3737"/>
                <a:gd name="f60" fmla="val 3944"/>
                <a:gd name="f61" fmla="val 4155"/>
                <a:gd name="f62" fmla="val 5610"/>
                <a:gd name="f63" fmla="val 4347"/>
                <a:gd name="f64" fmla="val 5502"/>
                <a:gd name="f65" fmla="val 4529"/>
                <a:gd name="f66" fmla="val 5380"/>
                <a:gd name="f67" fmla="val 4681"/>
                <a:gd name="f68" fmla="val 5228"/>
                <a:gd name="f69" fmla="val 4773"/>
                <a:gd name="f70" fmla="val 5076"/>
                <a:gd name="f71" fmla="val 4955"/>
                <a:gd name="f72" fmla="val 4772"/>
                <a:gd name="f73" fmla="val 4985"/>
                <a:gd name="f74" fmla="val 4438"/>
                <a:gd name="f75" fmla="val 4925"/>
                <a:gd name="f76" fmla="val 4134"/>
                <a:gd name="f77" fmla="val 4803"/>
                <a:gd name="f78" fmla="val 3617"/>
                <a:gd name="f79" fmla="val 3161"/>
                <a:gd name="f80" fmla="val 4195"/>
                <a:gd name="f81" fmla="val 2736"/>
                <a:gd name="f82" fmla="val 3891"/>
                <a:gd name="f83" fmla="val 3557"/>
                <a:gd name="f84" fmla="val 1915"/>
                <a:gd name="f85" fmla="val 3222"/>
                <a:gd name="f86" fmla="val 1520"/>
                <a:gd name="f87" fmla="val 1186"/>
                <a:gd name="f88" fmla="val 2554"/>
                <a:gd name="f89" fmla="val 2189"/>
                <a:gd name="f90" fmla="val 608"/>
                <a:gd name="f91" fmla="val 1946"/>
                <a:gd name="f92" fmla="val 395"/>
                <a:gd name="f93" fmla="val 1703"/>
                <a:gd name="f94" fmla="val 243"/>
                <a:gd name="f95" fmla="val 1429"/>
                <a:gd name="f96" fmla="val 1247"/>
                <a:gd name="f97" fmla="val 41"/>
                <a:gd name="f98" fmla="val 1064"/>
                <a:gd name="f99" fmla="*/ f0 1 4986"/>
                <a:gd name="f100" fmla="*/ f1 1 5661"/>
                <a:gd name="f101" fmla="val f2"/>
                <a:gd name="f102" fmla="val f3"/>
                <a:gd name="f103" fmla="val f4"/>
                <a:gd name="f104" fmla="+- f103 0 f101"/>
                <a:gd name="f105" fmla="+- f102 0 f101"/>
                <a:gd name="f106" fmla="*/ f105 1 4986"/>
                <a:gd name="f107" fmla="*/ f104 1 5661"/>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4986" h="5661">
                  <a:moveTo>
                    <a:pt x="f5" y="f2"/>
                  </a:moveTo>
                  <a:cubicBezTo>
                    <a:pt x="f6" y="f2"/>
                    <a:pt x="f7" y="f8"/>
                    <a:pt x="f9" y="f10"/>
                  </a:cubicBezTo>
                  <a:cubicBezTo>
                    <a:pt x="f11" y="f12"/>
                    <a:pt x="f2" y="f13"/>
                    <a:pt x="f12" y="f14"/>
                  </a:cubicBezTo>
                  <a:cubicBezTo>
                    <a:pt x="f15" y="f16"/>
                    <a:pt x="f17" y="f18"/>
                    <a:pt x="f19" y="f20"/>
                  </a:cubicBezTo>
                  <a:lnTo>
                    <a:pt x="f21" y="f22"/>
                  </a:lnTo>
                  <a:lnTo>
                    <a:pt x="f21" y="f23"/>
                  </a:lnTo>
                  <a:lnTo>
                    <a:pt x="f21" y="f24"/>
                  </a:lnTo>
                  <a:cubicBezTo>
                    <a:pt x="f25" y="f26"/>
                    <a:pt x="f27" y="f28"/>
                    <a:pt x="f29" y="f30"/>
                  </a:cubicBezTo>
                  <a:cubicBezTo>
                    <a:pt x="f31" y="f32"/>
                    <a:pt x="f33" y="f34"/>
                    <a:pt x="f35" y="f36"/>
                  </a:cubicBezTo>
                  <a:lnTo>
                    <a:pt x="f37" y="f38"/>
                  </a:lnTo>
                  <a:cubicBezTo>
                    <a:pt x="f39" y="f40"/>
                    <a:pt x="f41" y="f42"/>
                    <a:pt x="f43" y="f44"/>
                  </a:cubicBezTo>
                  <a:cubicBezTo>
                    <a:pt x="f30" y="f45"/>
                    <a:pt x="f46" y="f47"/>
                    <a:pt x="f48" y="f49"/>
                  </a:cubicBezTo>
                  <a:cubicBezTo>
                    <a:pt x="f50" y="f51"/>
                    <a:pt x="f52" y="f53"/>
                    <a:pt x="f54" y="f55"/>
                  </a:cubicBezTo>
                  <a:cubicBezTo>
                    <a:pt x="f56" y="f57"/>
                    <a:pt x="f58" y="f4"/>
                    <a:pt x="f59" y="f4"/>
                  </a:cubicBezTo>
                  <a:cubicBezTo>
                    <a:pt x="f60" y="f4"/>
                    <a:pt x="f61" y="f62"/>
                    <a:pt x="f63" y="f64"/>
                  </a:cubicBezTo>
                  <a:cubicBezTo>
                    <a:pt x="f65" y="f66"/>
                    <a:pt x="f67" y="f68"/>
                    <a:pt x="f69" y="f70"/>
                  </a:cubicBezTo>
                  <a:cubicBezTo>
                    <a:pt x="f71" y="f72"/>
                    <a:pt x="f73" y="f74"/>
                    <a:pt x="f75" y="f76"/>
                  </a:cubicBezTo>
                  <a:cubicBezTo>
                    <a:pt x="f77" y="f78"/>
                    <a:pt x="f65" y="f79"/>
                    <a:pt x="f80" y="f81"/>
                  </a:cubicBezTo>
                  <a:cubicBezTo>
                    <a:pt x="f82" y="f40"/>
                    <a:pt x="f83" y="f84"/>
                    <a:pt x="f85" y="f86"/>
                  </a:cubicBezTo>
                  <a:cubicBezTo>
                    <a:pt x="f54" y="f87"/>
                    <a:pt x="f88" y="f14"/>
                    <a:pt x="f89" y="f90"/>
                  </a:cubicBezTo>
                  <a:cubicBezTo>
                    <a:pt x="f91" y="f92"/>
                    <a:pt x="f93" y="f94"/>
                    <a:pt x="f95" y="f12"/>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382;p37">
              <a:extLst>
                <a:ext uri="{FF2B5EF4-FFF2-40B4-BE49-F238E27FC236}">
                  <a16:creationId xmlns:a16="http://schemas.microsoft.com/office/drawing/2014/main" id="{EF380EB3-57DE-CA8B-27BA-E569904A55B2}"/>
                </a:ext>
              </a:extLst>
            </p:cNvPr>
            <p:cNvSpPr/>
            <p:nvPr/>
          </p:nvSpPr>
          <p:spPr>
            <a:xfrm>
              <a:off x="3059490" y="4141564"/>
              <a:ext cx="99989" cy="156892"/>
            </a:xfrm>
            <a:custGeom>
              <a:avLst/>
              <a:gdLst>
                <a:gd name="f0" fmla="val w"/>
                <a:gd name="f1" fmla="val h"/>
                <a:gd name="f2" fmla="val 0"/>
                <a:gd name="f3" fmla="val 11430"/>
                <a:gd name="f4" fmla="val 17935"/>
                <a:gd name="f5" fmla="val 1550"/>
                <a:gd name="f6" fmla="val 1"/>
                <a:gd name="f7" fmla="val 1095"/>
                <a:gd name="f8" fmla="val 730"/>
                <a:gd name="f9" fmla="val 153"/>
                <a:gd name="f10" fmla="val 426"/>
                <a:gd name="f11" fmla="val 457"/>
                <a:gd name="f12" fmla="val 122"/>
                <a:gd name="f13" fmla="val 761"/>
                <a:gd name="f14" fmla="val 1125"/>
                <a:gd name="f15" fmla="val 1581"/>
                <a:gd name="f16" fmla="val 16384"/>
                <a:gd name="f17" fmla="val 16840"/>
                <a:gd name="f18" fmla="val 17205"/>
                <a:gd name="f19" fmla="val 17509"/>
                <a:gd name="f20" fmla="val 17813"/>
                <a:gd name="f21" fmla="val 17934"/>
                <a:gd name="f22" fmla="val 1611"/>
                <a:gd name="f23" fmla="val 2037"/>
                <a:gd name="f24" fmla="val 2402"/>
                <a:gd name="f25" fmla="val 2706"/>
                <a:gd name="f26" fmla="val 3040"/>
                <a:gd name="f27" fmla="val 3192"/>
                <a:gd name="f28" fmla="val 10396"/>
                <a:gd name="f29" fmla="val 8724"/>
                <a:gd name="f30" fmla="val 9180"/>
                <a:gd name="f31" fmla="val 9545"/>
                <a:gd name="f32" fmla="val 10275"/>
                <a:gd name="f33" fmla="val 9818"/>
                <a:gd name="f34" fmla="val 9971"/>
                <a:gd name="f35" fmla="val 10122"/>
                <a:gd name="f36" fmla="val 9697"/>
                <a:gd name="f37" fmla="val 10304"/>
                <a:gd name="f38" fmla="val 9363"/>
                <a:gd name="f39" fmla="val 8968"/>
                <a:gd name="f40" fmla="val 8542"/>
                <a:gd name="f41" fmla="val 8177"/>
                <a:gd name="f42" fmla="val 7904"/>
                <a:gd name="f43" fmla="val 7600"/>
                <a:gd name="f44" fmla="val 7478"/>
                <a:gd name="f45" fmla="val 2949"/>
                <a:gd name="f46" fmla="val 9879"/>
                <a:gd name="f47" fmla="val 10335"/>
                <a:gd name="f48" fmla="val 10700"/>
                <a:gd name="f49" fmla="val 2797"/>
                <a:gd name="f50" fmla="val 10973"/>
                <a:gd name="f51" fmla="val 2524"/>
                <a:gd name="f52" fmla="val 11277"/>
                <a:gd name="f53" fmla="val 2220"/>
                <a:gd name="f54" fmla="val 11429"/>
                <a:gd name="f55" fmla="val 1885"/>
                <a:gd name="f56" fmla="val 1521"/>
                <a:gd name="f57" fmla="val 1065"/>
                <a:gd name="f58" fmla="*/ f0 1 11430"/>
                <a:gd name="f59" fmla="*/ f1 1 17935"/>
                <a:gd name="f60" fmla="val f2"/>
                <a:gd name="f61" fmla="val f3"/>
                <a:gd name="f62" fmla="val f4"/>
                <a:gd name="f63" fmla="+- f62 0 f60"/>
                <a:gd name="f64" fmla="+- f61 0 f60"/>
                <a:gd name="f65" fmla="*/ f64 1 11430"/>
                <a:gd name="f66" fmla="*/ f63 1 17935"/>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11430" h="17935">
                  <a:moveTo>
                    <a:pt x="f5" y="f6"/>
                  </a:moveTo>
                  <a:cubicBezTo>
                    <a:pt x="f7" y="f6"/>
                    <a:pt x="f8" y="f9"/>
                    <a:pt x="f10" y="f11"/>
                  </a:cubicBezTo>
                  <a:cubicBezTo>
                    <a:pt x="f12" y="f13"/>
                    <a:pt x="f2" y="f14"/>
                    <a:pt x="f2" y="f15"/>
                  </a:cubicBezTo>
                  <a:lnTo>
                    <a:pt x="f2" y="f16"/>
                  </a:lnTo>
                  <a:cubicBezTo>
                    <a:pt x="f2" y="f17"/>
                    <a:pt x="f12" y="f18"/>
                    <a:pt x="f10" y="f19"/>
                  </a:cubicBezTo>
                  <a:cubicBezTo>
                    <a:pt x="f8" y="f20"/>
                    <a:pt x="f14" y="f21"/>
                    <a:pt x="f22" y="f21"/>
                  </a:cubicBezTo>
                  <a:cubicBezTo>
                    <a:pt x="f23" y="f21"/>
                    <a:pt x="f24" y="f20"/>
                    <a:pt x="f25" y="f19"/>
                  </a:cubicBezTo>
                  <a:cubicBezTo>
                    <a:pt x="f26" y="f18"/>
                    <a:pt x="f27" y="f17"/>
                    <a:pt x="f27" y="f16"/>
                  </a:cubicBezTo>
                  <a:lnTo>
                    <a:pt x="f27" y="f28"/>
                  </a:lnTo>
                  <a:lnTo>
                    <a:pt x="f29" y="f28"/>
                  </a:lnTo>
                  <a:cubicBezTo>
                    <a:pt x="f30" y="f28"/>
                    <a:pt x="f31" y="f32"/>
                    <a:pt x="f33" y="f34"/>
                  </a:cubicBezTo>
                  <a:cubicBezTo>
                    <a:pt x="f35" y="f36"/>
                    <a:pt x="f37" y="f38"/>
                    <a:pt x="f37" y="f39"/>
                  </a:cubicBezTo>
                  <a:cubicBezTo>
                    <a:pt x="f37" y="f40"/>
                    <a:pt x="f35" y="f41"/>
                    <a:pt x="f33" y="f42"/>
                  </a:cubicBezTo>
                  <a:cubicBezTo>
                    <a:pt x="f31" y="f43"/>
                    <a:pt x="f30" y="f44"/>
                    <a:pt x="f29" y="f44"/>
                  </a:cubicBezTo>
                  <a:lnTo>
                    <a:pt x="f27" y="f44"/>
                  </a:lnTo>
                  <a:lnTo>
                    <a:pt x="f27" y="f45"/>
                  </a:lnTo>
                  <a:lnTo>
                    <a:pt x="f46" y="f45"/>
                  </a:lnTo>
                  <a:cubicBezTo>
                    <a:pt x="f47" y="f45"/>
                    <a:pt x="f48" y="f49"/>
                    <a:pt x="f50" y="f51"/>
                  </a:cubicBezTo>
                  <a:cubicBezTo>
                    <a:pt x="f52" y="f53"/>
                    <a:pt x="f54" y="f55"/>
                    <a:pt x="f54" y="f56"/>
                  </a:cubicBezTo>
                  <a:cubicBezTo>
                    <a:pt x="f54" y="f57"/>
                    <a:pt x="f52" y="f8"/>
                    <a:pt x="f50" y="f11"/>
                  </a:cubicBezTo>
                  <a:cubicBezTo>
                    <a:pt x="f48" y="f9"/>
                    <a:pt x="f47" y="f6"/>
                    <a:pt x="f46"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383;p37">
              <a:extLst>
                <a:ext uri="{FF2B5EF4-FFF2-40B4-BE49-F238E27FC236}">
                  <a16:creationId xmlns:a16="http://schemas.microsoft.com/office/drawing/2014/main" id="{E3CC4995-191C-3EC6-271B-2E16A455047A}"/>
                </a:ext>
              </a:extLst>
            </p:cNvPr>
            <p:cNvSpPr/>
            <p:nvPr/>
          </p:nvSpPr>
          <p:spPr>
            <a:xfrm>
              <a:off x="3173032" y="4176393"/>
              <a:ext cx="114345" cy="124449"/>
            </a:xfrm>
            <a:custGeom>
              <a:avLst/>
              <a:gdLst>
                <a:gd name="f0" fmla="val w"/>
                <a:gd name="f1" fmla="val h"/>
                <a:gd name="f2" fmla="val 0"/>
                <a:gd name="f3" fmla="val 13071"/>
                <a:gd name="f4" fmla="val 14226"/>
                <a:gd name="f5" fmla="val 6596"/>
                <a:gd name="f6" fmla="val 2827"/>
                <a:gd name="f7" fmla="val 7386"/>
                <a:gd name="f8" fmla="val 8116"/>
                <a:gd name="f9" fmla="val 3071"/>
                <a:gd name="f10" fmla="val 8754"/>
                <a:gd name="f11" fmla="val 3587"/>
                <a:gd name="f12" fmla="val 9362"/>
                <a:gd name="f13" fmla="val 4104"/>
                <a:gd name="f14" fmla="val 9727"/>
                <a:gd name="f15" fmla="val 4712"/>
                <a:gd name="f16" fmla="val 9788"/>
                <a:gd name="f17" fmla="val 5441"/>
                <a:gd name="f18" fmla="val 5624"/>
                <a:gd name="f19" fmla="val 3070"/>
                <a:gd name="f20" fmla="val 3435"/>
                <a:gd name="f21" fmla="val 3739"/>
                <a:gd name="f22" fmla="val 4620"/>
                <a:gd name="f23" fmla="val 1"/>
                <a:gd name="f24" fmla="val 4377"/>
                <a:gd name="f25" fmla="val 305"/>
                <a:gd name="f26" fmla="val 3374"/>
                <a:gd name="f27" fmla="val 882"/>
                <a:gd name="f28" fmla="val 2341"/>
                <a:gd name="f29" fmla="val 1460"/>
                <a:gd name="f30" fmla="val 1550"/>
                <a:gd name="f31" fmla="val 2311"/>
                <a:gd name="f32" fmla="val 912"/>
                <a:gd name="f33" fmla="val 304"/>
                <a:gd name="f34" fmla="val 4530"/>
                <a:gd name="f35" fmla="val 5837"/>
                <a:gd name="f36" fmla="val 7296"/>
                <a:gd name="f37" fmla="val 8603"/>
                <a:gd name="f38" fmla="val 9818"/>
                <a:gd name="f39" fmla="val 10852"/>
                <a:gd name="f40" fmla="val 1459"/>
                <a:gd name="f41" fmla="val 11916"/>
                <a:gd name="f42" fmla="val 2280"/>
                <a:gd name="f43" fmla="val 12736"/>
                <a:gd name="f44" fmla="val 3344"/>
                <a:gd name="f45" fmla="val 13314"/>
                <a:gd name="f46" fmla="val 4408"/>
                <a:gd name="f47" fmla="val 13922"/>
                <a:gd name="f48" fmla="val 5654"/>
                <a:gd name="f49" fmla="val 7113"/>
                <a:gd name="f50" fmla="val 7934"/>
                <a:gd name="f51" fmla="val 8724"/>
                <a:gd name="f52" fmla="val 14074"/>
                <a:gd name="f53" fmla="val 9545"/>
                <a:gd name="f54" fmla="val 13800"/>
                <a:gd name="f55" fmla="val 10335"/>
                <a:gd name="f56" fmla="val 13527"/>
                <a:gd name="f57" fmla="val 10973"/>
                <a:gd name="f58" fmla="val 13192"/>
                <a:gd name="f59" fmla="val 11459"/>
                <a:gd name="f60" fmla="val 12797"/>
                <a:gd name="f61" fmla="val 11946"/>
                <a:gd name="f62" fmla="val 12432"/>
                <a:gd name="f63" fmla="val 12189"/>
                <a:gd name="f64" fmla="val 12007"/>
                <a:gd name="f65" fmla="val 11551"/>
                <a:gd name="f66" fmla="val 11217"/>
                <a:gd name="f67" fmla="val 12037"/>
                <a:gd name="f68" fmla="val 10913"/>
                <a:gd name="f69" fmla="val 11794"/>
                <a:gd name="f70" fmla="val 10669"/>
                <a:gd name="f71" fmla="val 10396"/>
                <a:gd name="f72" fmla="val 11216"/>
                <a:gd name="f73" fmla="val 10274"/>
                <a:gd name="f74" fmla="val 10882"/>
                <a:gd name="f75" fmla="val 10608"/>
                <a:gd name="f76" fmla="val 10304"/>
                <a:gd name="f77" fmla="val 10000"/>
                <a:gd name="f78" fmla="val 10517"/>
                <a:gd name="f79" fmla="val 9909"/>
                <a:gd name="f80" fmla="val 10548"/>
                <a:gd name="f81" fmla="val 9757"/>
                <a:gd name="f82" fmla="val 9514"/>
                <a:gd name="f83" fmla="val 10821"/>
                <a:gd name="f84" fmla="val 9301"/>
                <a:gd name="f85" fmla="val 10943"/>
                <a:gd name="f86" fmla="val 8997"/>
                <a:gd name="f87" fmla="val 11095"/>
                <a:gd name="f88" fmla="val 8602"/>
                <a:gd name="f89" fmla="val 8207"/>
                <a:gd name="f90" fmla="val 11338"/>
                <a:gd name="f91" fmla="val 7660"/>
                <a:gd name="f92" fmla="val 11399"/>
                <a:gd name="f93" fmla="val 6961"/>
                <a:gd name="f94" fmla="val 6019"/>
                <a:gd name="f95" fmla="val 5198"/>
                <a:gd name="f96" fmla="val 11125"/>
                <a:gd name="f97" fmla="val 4468"/>
                <a:gd name="f98" fmla="val 9970"/>
                <a:gd name="f99" fmla="val 3253"/>
                <a:gd name="f100" fmla="val 9180"/>
                <a:gd name="f101" fmla="val 3040"/>
                <a:gd name="f102" fmla="val 8177"/>
                <a:gd name="f103" fmla="val 11520"/>
                <a:gd name="f104" fmla="val 11915"/>
                <a:gd name="f105" fmla="val 12280"/>
                <a:gd name="f106" fmla="val 8055"/>
                <a:gd name="f107" fmla="val 12584"/>
                <a:gd name="f108" fmla="val 7782"/>
                <a:gd name="f109" fmla="val 12888"/>
                <a:gd name="f110" fmla="val 7539"/>
                <a:gd name="f111" fmla="val 13070"/>
                <a:gd name="f112" fmla="val 7204"/>
                <a:gd name="f113" fmla="val 6779"/>
                <a:gd name="f114" fmla="val 5563"/>
                <a:gd name="f115" fmla="val 12766"/>
                <a:gd name="f116" fmla="val 4438"/>
                <a:gd name="f117" fmla="val 3405"/>
                <a:gd name="f118" fmla="val 11581"/>
                <a:gd name="f119" fmla="val 2371"/>
                <a:gd name="f120" fmla="val 10791"/>
                <a:gd name="f121" fmla="val 1520"/>
                <a:gd name="f122" fmla="val 8785"/>
                <a:gd name="f123" fmla="val 7721"/>
                <a:gd name="f124" fmla="*/ f0 1 13071"/>
                <a:gd name="f125" fmla="*/ f1 1 14226"/>
                <a:gd name="f126" fmla="val f2"/>
                <a:gd name="f127" fmla="val f3"/>
                <a:gd name="f128" fmla="val f4"/>
                <a:gd name="f129" fmla="+- f128 0 f126"/>
                <a:gd name="f130" fmla="+- f127 0 f126"/>
                <a:gd name="f131" fmla="*/ f130 1 13071"/>
                <a:gd name="f132" fmla="*/ f129 1 1422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3071" h="14226">
                  <a:moveTo>
                    <a:pt x="f5" y="f6"/>
                  </a:moveTo>
                  <a:cubicBezTo>
                    <a:pt x="f7" y="f6"/>
                    <a:pt x="f8" y="f9"/>
                    <a:pt x="f10" y="f11"/>
                  </a:cubicBezTo>
                  <a:cubicBezTo>
                    <a:pt x="f12" y="f13"/>
                    <a:pt x="f14" y="f15"/>
                    <a:pt x="f16" y="f17"/>
                  </a:cubicBezTo>
                  <a:lnTo>
                    <a:pt x="f16" y="f18"/>
                  </a:lnTo>
                  <a:lnTo>
                    <a:pt x="f19" y="f18"/>
                  </a:lnTo>
                  <a:cubicBezTo>
                    <a:pt x="f20" y="f21"/>
                    <a:pt x="f22" y="f6"/>
                    <a:pt x="f5" y="f6"/>
                  </a:cubicBezTo>
                  <a:close/>
                  <a:moveTo>
                    <a:pt x="f5" y="f23"/>
                  </a:moveTo>
                  <a:cubicBezTo>
                    <a:pt x="f17" y="f23"/>
                    <a:pt x="f24" y="f25"/>
                    <a:pt x="f26" y="f27"/>
                  </a:cubicBezTo>
                  <a:cubicBezTo>
                    <a:pt x="f28" y="f29"/>
                    <a:pt x="f30" y="f31"/>
                    <a:pt x="f32" y="f20"/>
                  </a:cubicBezTo>
                  <a:cubicBezTo>
                    <a:pt x="f33" y="f34"/>
                    <a:pt x="f2" y="f35"/>
                    <a:pt x="f2" y="f36"/>
                  </a:cubicBezTo>
                  <a:cubicBezTo>
                    <a:pt x="f2" y="f37"/>
                    <a:pt x="f33" y="f38"/>
                    <a:pt x="f27" y="f39"/>
                  </a:cubicBezTo>
                  <a:cubicBezTo>
                    <a:pt x="f40" y="f41"/>
                    <a:pt x="f42" y="f43"/>
                    <a:pt x="f44" y="f45"/>
                  </a:cubicBezTo>
                  <a:cubicBezTo>
                    <a:pt x="f46" y="f47"/>
                    <a:pt x="f48" y="f4"/>
                    <a:pt x="f49" y="f4"/>
                  </a:cubicBezTo>
                  <a:cubicBezTo>
                    <a:pt x="f50" y="f4"/>
                    <a:pt x="f51" y="f52"/>
                    <a:pt x="f53" y="f54"/>
                  </a:cubicBezTo>
                  <a:cubicBezTo>
                    <a:pt x="f55" y="f56"/>
                    <a:pt x="f57" y="f58"/>
                    <a:pt x="f59" y="f60"/>
                  </a:cubicBezTo>
                  <a:cubicBezTo>
                    <a:pt x="f61" y="f62"/>
                    <a:pt x="f63" y="f64"/>
                    <a:pt x="f63" y="f65"/>
                  </a:cubicBezTo>
                  <a:cubicBezTo>
                    <a:pt x="f63" y="f66"/>
                    <a:pt x="f67" y="f68"/>
                    <a:pt x="f69" y="f70"/>
                  </a:cubicBezTo>
                  <a:cubicBezTo>
                    <a:pt x="f65" y="f71"/>
                    <a:pt x="f72" y="f73"/>
                    <a:pt x="f74" y="f73"/>
                  </a:cubicBezTo>
                  <a:cubicBezTo>
                    <a:pt x="f75" y="f73"/>
                    <a:pt x="f76" y="f55"/>
                    <a:pt x="f77" y="f78"/>
                  </a:cubicBezTo>
                  <a:cubicBezTo>
                    <a:pt x="f79" y="f80"/>
                    <a:pt x="f81" y="f70"/>
                    <a:pt x="f82" y="f83"/>
                  </a:cubicBezTo>
                  <a:cubicBezTo>
                    <a:pt x="f84" y="f85"/>
                    <a:pt x="f86" y="f87"/>
                    <a:pt x="f88" y="f66"/>
                  </a:cubicBezTo>
                  <a:cubicBezTo>
                    <a:pt x="f89" y="f90"/>
                    <a:pt x="f91" y="f92"/>
                    <a:pt x="f93" y="f92"/>
                  </a:cubicBezTo>
                  <a:cubicBezTo>
                    <a:pt x="f94" y="f92"/>
                    <a:pt x="f95" y="f96"/>
                    <a:pt x="f97" y="f80"/>
                  </a:cubicBezTo>
                  <a:cubicBezTo>
                    <a:pt x="f21" y="f98"/>
                    <a:pt x="f99" y="f100"/>
                    <a:pt x="f101" y="f102"/>
                  </a:cubicBezTo>
                  <a:lnTo>
                    <a:pt x="f103" y="f102"/>
                  </a:lnTo>
                  <a:cubicBezTo>
                    <a:pt x="f104" y="f102"/>
                    <a:pt x="f105" y="f106"/>
                    <a:pt x="f107" y="f108"/>
                  </a:cubicBezTo>
                  <a:cubicBezTo>
                    <a:pt x="f109" y="f110"/>
                    <a:pt x="f111" y="f112"/>
                    <a:pt x="f111" y="f113"/>
                  </a:cubicBezTo>
                  <a:cubicBezTo>
                    <a:pt x="f111" y="f114"/>
                    <a:pt x="f115" y="f116"/>
                    <a:pt x="f63" y="f117"/>
                  </a:cubicBezTo>
                  <a:cubicBezTo>
                    <a:pt x="f118" y="f119"/>
                    <a:pt x="f120" y="f121"/>
                    <a:pt x="f81" y="f32"/>
                  </a:cubicBezTo>
                  <a:cubicBezTo>
                    <a:pt x="f122" y="f25"/>
                    <a:pt x="f123" y="f23"/>
                    <a:pt x="f5" y="f2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1" name="Google Shape;1384;p37">
            <a:extLst>
              <a:ext uri="{FF2B5EF4-FFF2-40B4-BE49-F238E27FC236}">
                <a16:creationId xmlns:a16="http://schemas.microsoft.com/office/drawing/2014/main" id="{2E0D617B-596D-C78A-6299-01D536AA6F90}"/>
              </a:ext>
            </a:extLst>
          </p:cNvPr>
          <p:cNvGrpSpPr/>
          <p:nvPr/>
        </p:nvGrpSpPr>
        <p:grpSpPr>
          <a:xfrm>
            <a:off x="807588" y="3865571"/>
            <a:ext cx="526795" cy="503422"/>
            <a:chOff x="807588" y="3865571"/>
            <a:chExt cx="526795" cy="503422"/>
          </a:xfrm>
        </p:grpSpPr>
        <p:sp>
          <p:nvSpPr>
            <p:cNvPr id="62" name="Google Shape;1385;p37">
              <a:extLst>
                <a:ext uri="{FF2B5EF4-FFF2-40B4-BE49-F238E27FC236}">
                  <a16:creationId xmlns:a16="http://schemas.microsoft.com/office/drawing/2014/main" id="{72F40894-9917-4F30-F9EA-716F4B3BE77F}"/>
                </a:ext>
              </a:extLst>
            </p:cNvPr>
            <p:cNvSpPr/>
            <p:nvPr/>
          </p:nvSpPr>
          <p:spPr>
            <a:xfrm>
              <a:off x="807588" y="3915927"/>
              <a:ext cx="465859" cy="453066"/>
            </a:xfrm>
            <a:custGeom>
              <a:avLst/>
              <a:gdLst>
                <a:gd name="f0" fmla="val w"/>
                <a:gd name="f1" fmla="val h"/>
                <a:gd name="f2" fmla="val 0"/>
                <a:gd name="f3" fmla="val 30671"/>
                <a:gd name="f4" fmla="val 29829"/>
                <a:gd name="f5" fmla="val 15329"/>
                <a:gd name="f6" fmla="val 7462"/>
                <a:gd name="f7" fmla="val 868"/>
                <a:gd name="f8" fmla="val 6179"/>
                <a:gd name="f9" fmla="val 426"/>
                <a:gd name="f10" fmla="val 14124"/>
                <a:gd name="f11" fmla="val 1"/>
                <a:gd name="f12" fmla="val 22361"/>
                <a:gd name="f13" fmla="val 6323"/>
                <a:gd name="f14" fmla="val 29383"/>
                <a:gd name="f15" fmla="val 14560"/>
                <a:gd name="f16" fmla="val 29808"/>
                <a:gd name="f17" fmla="val 14823"/>
                <a:gd name="f18" fmla="val 29822"/>
                <a:gd name="f19" fmla="val 15085"/>
                <a:gd name="f20" fmla="val 15345"/>
                <a:gd name="f21" fmla="val 23239"/>
                <a:gd name="f22" fmla="val 29833"/>
                <a:gd name="f23" fmla="val 23650"/>
                <a:gd name="f24" fmla="val 30245"/>
                <a:gd name="f25" fmla="val 15705"/>
                <a:gd name="f26" fmla="val 30670"/>
                <a:gd name="f27" fmla="val 7467"/>
                <a:gd name="f28" fmla="val 24348"/>
                <a:gd name="f29" fmla="val 446"/>
                <a:gd name="f30" fmla="val 16111"/>
                <a:gd name="f31" fmla="val 21"/>
                <a:gd name="f32" fmla="val 15849"/>
                <a:gd name="f33" fmla="val 7"/>
                <a:gd name="f34" fmla="val 15588"/>
                <a:gd name="f35" fmla="*/ f0 1 30671"/>
                <a:gd name="f36" fmla="*/ f1 1 29829"/>
                <a:gd name="f37" fmla="val f2"/>
                <a:gd name="f38" fmla="val f3"/>
                <a:gd name="f39" fmla="val f4"/>
                <a:gd name="f40" fmla="+- f39 0 f37"/>
                <a:gd name="f41" fmla="+- f38 0 f37"/>
                <a:gd name="f42" fmla="*/ f41 1 30671"/>
                <a:gd name="f43" fmla="*/ f40 1 29829"/>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0671" h="29829">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28" y="f29"/>
                    <a:pt x="f30" y="f31"/>
                  </a:cubicBezTo>
                  <a:cubicBezTo>
                    <a:pt x="f32" y="f33"/>
                    <a:pt x="f34" y="f2"/>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386;p37">
              <a:extLst>
                <a:ext uri="{FF2B5EF4-FFF2-40B4-BE49-F238E27FC236}">
                  <a16:creationId xmlns:a16="http://schemas.microsoft.com/office/drawing/2014/main" id="{0CB5740E-7353-90C2-786C-51715D6932C4}"/>
                </a:ext>
              </a:extLst>
            </p:cNvPr>
            <p:cNvSpPr/>
            <p:nvPr/>
          </p:nvSpPr>
          <p:spPr>
            <a:xfrm>
              <a:off x="836676" y="3865571"/>
              <a:ext cx="497707" cy="453268"/>
            </a:xfrm>
            <a:custGeom>
              <a:avLst/>
              <a:gdLst>
                <a:gd name="f0" fmla="val w"/>
                <a:gd name="f1" fmla="val h"/>
                <a:gd name="f2" fmla="val 0"/>
                <a:gd name="f3" fmla="val 32768"/>
                <a:gd name="f4" fmla="val 29842"/>
                <a:gd name="f5" fmla="val 16379"/>
                <a:gd name="f6" fmla="val 9592"/>
                <a:gd name="f7" fmla="val 3447"/>
                <a:gd name="f8" fmla="val 4650"/>
                <a:gd name="f9" fmla="val 1855"/>
                <a:gd name="f10" fmla="val 11542"/>
                <a:gd name="f11" fmla="val 1"/>
                <a:gd name="f12" fmla="val 19567"/>
                <a:gd name="f13" fmla="val 4986"/>
                <a:gd name="f14" fmla="val 27591"/>
                <a:gd name="f15" fmla="val 13010"/>
                <a:gd name="f16" fmla="val 29445"/>
                <a:gd name="f17" fmla="val 14152"/>
                <a:gd name="f18" fmla="val 29713"/>
                <a:gd name="f19" fmla="val 15293"/>
                <a:gd name="f20" fmla="val 16417"/>
                <a:gd name="f21" fmla="val 23193"/>
                <a:gd name="f22" fmla="val 29323"/>
                <a:gd name="f23" fmla="val 25173"/>
                <a:gd name="f24" fmla="val 30913"/>
                <a:gd name="f25" fmla="val 18290"/>
                <a:gd name="f26" fmla="val 32767"/>
                <a:gd name="f27" fmla="val 10266"/>
                <a:gd name="f28" fmla="val 27782"/>
                <a:gd name="f29" fmla="val 2241"/>
                <a:gd name="f30" fmla="val 19758"/>
                <a:gd name="f31" fmla="val 387"/>
                <a:gd name="f32" fmla="val 18626"/>
                <a:gd name="f33" fmla="val 126"/>
                <a:gd name="f34" fmla="val 17494"/>
                <a:gd name="f35" fmla="*/ f0 1 32768"/>
                <a:gd name="f36" fmla="*/ f1 1 29842"/>
                <a:gd name="f37" fmla="val f2"/>
                <a:gd name="f38" fmla="val f3"/>
                <a:gd name="f39" fmla="val f4"/>
                <a:gd name="f40" fmla="+- f39 0 f37"/>
                <a:gd name="f41" fmla="+- f38 0 f37"/>
                <a:gd name="f42" fmla="*/ f41 1 32768"/>
                <a:gd name="f43" fmla="*/ f40 1 298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768" h="29842">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28" y="f29"/>
                    <a:pt x="f30" y="f31"/>
                  </a:cubicBezTo>
                  <a:cubicBezTo>
                    <a:pt x="f32" y="f33"/>
                    <a:pt x="f34"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387;p37">
              <a:extLst>
                <a:ext uri="{FF2B5EF4-FFF2-40B4-BE49-F238E27FC236}">
                  <a16:creationId xmlns:a16="http://schemas.microsoft.com/office/drawing/2014/main" id="{14D0E4BA-0F54-850A-30A4-21D0BED3D91E}"/>
                </a:ext>
              </a:extLst>
            </p:cNvPr>
            <p:cNvSpPr/>
            <p:nvPr/>
          </p:nvSpPr>
          <p:spPr>
            <a:xfrm>
              <a:off x="878692" y="3885303"/>
              <a:ext cx="413683" cy="413674"/>
            </a:xfrm>
            <a:custGeom>
              <a:avLst/>
              <a:gdLst>
                <a:gd name="f0" fmla="val w"/>
                <a:gd name="f1" fmla="val h"/>
                <a:gd name="f2" fmla="val 0"/>
                <a:gd name="f3" fmla="val 27236"/>
                <a:gd name="f4" fmla="val 27235"/>
                <a:gd name="f5" fmla="val 13618"/>
                <a:gd name="f6" fmla="val 6110"/>
                <a:gd name="f7" fmla="val 1"/>
                <a:gd name="f8" fmla="val 13617"/>
                <a:gd name="f9" fmla="val 21155"/>
                <a:gd name="f10" fmla="val 27234"/>
                <a:gd name="f11" fmla="val 21126"/>
                <a:gd name="f12" fmla="*/ f0 1 27236"/>
                <a:gd name="f13" fmla="*/ f1 1 27235"/>
                <a:gd name="f14" fmla="val f2"/>
                <a:gd name="f15" fmla="val f3"/>
                <a:gd name="f16" fmla="val f4"/>
                <a:gd name="f17" fmla="+- f16 0 f14"/>
                <a:gd name="f18" fmla="+- f15 0 f14"/>
                <a:gd name="f19" fmla="*/ f18 1 27236"/>
                <a:gd name="f20" fmla="*/ f17 1 272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236" h="27235">
                  <a:moveTo>
                    <a:pt x="f5" y="f2"/>
                  </a:moveTo>
                  <a:cubicBezTo>
                    <a:pt x="f6" y="f2"/>
                    <a:pt x="f7" y="f6"/>
                    <a:pt x="f7" y="f8"/>
                  </a:cubicBezTo>
                  <a:cubicBezTo>
                    <a:pt x="f7" y="f9"/>
                    <a:pt x="f6" y="f10"/>
                    <a:pt x="f5" y="f10"/>
                  </a:cubicBezTo>
                  <a:cubicBezTo>
                    <a:pt x="f11" y="f10"/>
                    <a:pt x="f4" y="f9"/>
                    <a:pt x="f4" y="f8"/>
                  </a:cubicBezTo>
                  <a:cubicBezTo>
                    <a:pt x="f4" y="f6"/>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388;p37">
              <a:extLst>
                <a:ext uri="{FF2B5EF4-FFF2-40B4-BE49-F238E27FC236}">
                  <a16:creationId xmlns:a16="http://schemas.microsoft.com/office/drawing/2014/main" id="{81FAE965-5947-E38D-75E7-C4EAD4969E7C}"/>
                </a:ext>
              </a:extLst>
            </p:cNvPr>
            <p:cNvSpPr/>
            <p:nvPr/>
          </p:nvSpPr>
          <p:spPr>
            <a:xfrm>
              <a:off x="843149" y="3913467"/>
              <a:ext cx="420596" cy="385584"/>
            </a:xfrm>
            <a:custGeom>
              <a:avLst/>
              <a:gdLst>
                <a:gd name="f0" fmla="val w"/>
                <a:gd name="f1" fmla="val h"/>
                <a:gd name="f2" fmla="val 0"/>
                <a:gd name="f3" fmla="val 27691"/>
                <a:gd name="f4" fmla="val 25386"/>
                <a:gd name="f5" fmla="val 9058"/>
                <a:gd name="f6" fmla="val 1368"/>
                <a:gd name="f7" fmla="val 4529"/>
                <a:gd name="f8" fmla="val 15107"/>
                <a:gd name="f9" fmla="val 6323"/>
                <a:gd name="f10" fmla="val 21399"/>
                <a:gd name="f11" fmla="val 9018"/>
                <a:gd name="f12" fmla="val 24094"/>
                <a:gd name="f13" fmla="val 12480"/>
                <a:gd name="f14" fmla="val 15915"/>
                <a:gd name="f15" fmla="val 20538"/>
                <a:gd name="f16" fmla="val 25110"/>
                <a:gd name="f17" fmla="val 23045"/>
                <a:gd name="f18" fmla="val 18633"/>
                <a:gd name="f19" fmla="val 25624"/>
                <a:gd name="f20" fmla="val 19879"/>
                <a:gd name="f21" fmla="val 23253"/>
                <a:gd name="f22" fmla="val 20517"/>
                <a:gd name="f23" fmla="val 20821"/>
                <a:gd name="f24" fmla="val 10274"/>
                <a:gd name="f25" fmla="val 3739"/>
                <a:gd name="f26" fmla="val 9088"/>
                <a:gd name="f27" fmla="*/ f0 1 27691"/>
                <a:gd name="f28" fmla="*/ f1 1 25386"/>
                <a:gd name="f29" fmla="val f2"/>
                <a:gd name="f30" fmla="val f3"/>
                <a:gd name="f31" fmla="val f4"/>
                <a:gd name="f32" fmla="+- f31 0 f29"/>
                <a:gd name="f33" fmla="+- f30 0 f29"/>
                <a:gd name="f34" fmla="*/ f33 1 27691"/>
                <a:gd name="f35" fmla="*/ f32 1 25386"/>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7691" h="25386">
                  <a:moveTo>
                    <a:pt x="f5" y="f2"/>
                  </a:moveTo>
                  <a:lnTo>
                    <a:pt x="f5" y="f2"/>
                  </a:lnTo>
                  <a:cubicBezTo>
                    <a:pt x="f6" y="f7"/>
                    <a:pt x="f2" y="f8"/>
                    <a:pt x="f9" y="f10"/>
                  </a:cubicBezTo>
                  <a:cubicBezTo>
                    <a:pt x="f11" y="f12"/>
                    <a:pt x="f13" y="f4"/>
                    <a:pt x="f14" y="f4"/>
                  </a:cubicBezTo>
                  <a:cubicBezTo>
                    <a:pt x="f15" y="f4"/>
                    <a:pt x="f16" y="f17"/>
                    <a:pt x="f3" y="f18"/>
                  </a:cubicBezTo>
                  <a:lnTo>
                    <a:pt x="f3" y="f18"/>
                  </a:lnTo>
                  <a:cubicBezTo>
                    <a:pt x="f19" y="f20"/>
                    <a:pt x="f21" y="f22"/>
                    <a:pt x="f23" y="f22"/>
                  </a:cubicBezTo>
                  <a:cubicBezTo>
                    <a:pt x="f24" y="f22"/>
                    <a:pt x="f25" y="f26"/>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389;p37">
              <a:extLst>
                <a:ext uri="{FF2B5EF4-FFF2-40B4-BE49-F238E27FC236}">
                  <a16:creationId xmlns:a16="http://schemas.microsoft.com/office/drawing/2014/main" id="{1134854B-55AE-B452-EACB-556C1A0023D2}"/>
                </a:ext>
              </a:extLst>
            </p:cNvPr>
            <p:cNvSpPr/>
            <p:nvPr/>
          </p:nvSpPr>
          <p:spPr>
            <a:xfrm>
              <a:off x="844987" y="3941155"/>
              <a:ext cx="407685" cy="358216"/>
            </a:xfrm>
            <a:custGeom>
              <a:avLst/>
              <a:gdLst>
                <a:gd name="f0" fmla="val w"/>
                <a:gd name="f1" fmla="val h"/>
                <a:gd name="f2" fmla="val 0"/>
                <a:gd name="f3" fmla="val 26841"/>
                <a:gd name="f4" fmla="val 23584"/>
                <a:gd name="f5" fmla="val 6536"/>
                <a:gd name="f6" fmla="val 1"/>
                <a:gd name="f7" fmla="val 670"/>
                <a:gd name="f8" fmla="val 5472"/>
                <a:gd name="f9" fmla="val 761"/>
                <a:gd name="f10" fmla="val 14834"/>
                <a:gd name="f11" fmla="val 6809"/>
                <a:gd name="f12" fmla="val 20153"/>
                <a:gd name="f13" fmla="val 9409"/>
                <a:gd name="f14" fmla="val 22464"/>
                <a:gd name="f15" fmla="val 12621"/>
                <a:gd name="f16" fmla="val 15811"/>
                <a:gd name="f17" fmla="val 20006"/>
                <a:gd name="f18" fmla="val 24164"/>
                <a:gd name="f19" fmla="val 21647"/>
                <a:gd name="f20" fmla="val 26840"/>
                <a:gd name="f21" fmla="val 17934"/>
                <a:gd name="f22" fmla="val 24317"/>
                <a:gd name="f23" fmla="val 20305"/>
                <a:gd name="f24" fmla="val 21004"/>
                <a:gd name="f25" fmla="val 21612"/>
                <a:gd name="f26" fmla="val 17570"/>
                <a:gd name="f27" fmla="val 6445"/>
                <a:gd name="f28" fmla="val 8998"/>
                <a:gd name="f29" fmla="*/ f0 1 26841"/>
                <a:gd name="f30" fmla="*/ f1 1 23584"/>
                <a:gd name="f31" fmla="val f2"/>
                <a:gd name="f32" fmla="val f3"/>
                <a:gd name="f33" fmla="val f4"/>
                <a:gd name="f34" fmla="+- f33 0 f31"/>
                <a:gd name="f35" fmla="+- f32 0 f31"/>
                <a:gd name="f36" fmla="*/ f35 1 26841"/>
                <a:gd name="f37" fmla="*/ f34 1 2358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6841" h="23584">
                  <a:moveTo>
                    <a:pt x="f5" y="f6"/>
                  </a:moveTo>
                  <a:lnTo>
                    <a:pt x="f5" y="f6"/>
                  </a:lnTo>
                  <a:cubicBezTo>
                    <a:pt x="f7" y="f8"/>
                    <a:pt x="f9" y="f10"/>
                    <a:pt x="f11" y="f12"/>
                  </a:cubicBezTo>
                  <a:cubicBezTo>
                    <a:pt x="f13" y="f14"/>
                    <a:pt x="f15" y="f4"/>
                    <a:pt x="f16" y="f4"/>
                  </a:cubicBezTo>
                  <a:cubicBezTo>
                    <a:pt x="f17" y="f4"/>
                    <a:pt x="f18" y="f19"/>
                    <a:pt x="f20" y="f21"/>
                  </a:cubicBezTo>
                  <a:lnTo>
                    <a:pt x="f20" y="f21"/>
                  </a:lnTo>
                  <a:cubicBezTo>
                    <a:pt x="f22" y="f23"/>
                    <a:pt x="f24" y="f25"/>
                    <a:pt x="f26" y="f25"/>
                  </a:cubicBezTo>
                  <a:cubicBezTo>
                    <a:pt x="f27" y="f25"/>
                    <a:pt x="f6" y="f28"/>
                    <a:pt x="f5" y="f6"/>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390;p37">
              <a:extLst>
                <a:ext uri="{FF2B5EF4-FFF2-40B4-BE49-F238E27FC236}">
                  <a16:creationId xmlns:a16="http://schemas.microsoft.com/office/drawing/2014/main" id="{5220854F-7C21-F744-09C4-EE457E90EA70}"/>
                </a:ext>
              </a:extLst>
            </p:cNvPr>
            <p:cNvSpPr/>
            <p:nvPr/>
          </p:nvSpPr>
          <p:spPr>
            <a:xfrm>
              <a:off x="1140924" y="3920197"/>
              <a:ext cx="117747" cy="116604"/>
            </a:xfrm>
            <a:custGeom>
              <a:avLst/>
              <a:gdLst>
                <a:gd name="f0" fmla="val w"/>
                <a:gd name="f1" fmla="val h"/>
                <a:gd name="f2" fmla="val 0"/>
                <a:gd name="f3" fmla="val 7752"/>
                <a:gd name="f4" fmla="val 7677"/>
                <a:gd name="f5" fmla="val 1105"/>
                <a:gd name="f6" fmla="val 1"/>
                <a:gd name="f7" fmla="val 668"/>
                <a:gd name="f8" fmla="val 162"/>
                <a:gd name="f9" fmla="val 175"/>
                <a:gd name="f10" fmla="val 92"/>
                <a:gd name="f11" fmla="val 621"/>
                <a:gd name="f12" fmla="val 1381"/>
                <a:gd name="f13" fmla="val 639"/>
                <a:gd name="f14" fmla="val 1867"/>
                <a:gd name="f15" fmla="val 1125"/>
                <a:gd name="f16" fmla="val 2384"/>
                <a:gd name="f17" fmla="val 1368"/>
                <a:gd name="f18" fmla="val 2658"/>
                <a:gd name="f19" fmla="val 1490"/>
                <a:gd name="f20" fmla="val 2779"/>
                <a:gd name="f21" fmla="val 1551"/>
                <a:gd name="f22" fmla="val 2901"/>
                <a:gd name="f23" fmla="val 1642"/>
                <a:gd name="f24" fmla="val 2992"/>
                <a:gd name="f25" fmla="val 1703"/>
                <a:gd name="f26" fmla="val 3083"/>
                <a:gd name="f27" fmla="val 1824"/>
                <a:gd name="f28" fmla="val 3205"/>
                <a:gd name="f29" fmla="val 1885"/>
                <a:gd name="f30" fmla="val 3357"/>
                <a:gd name="f31" fmla="val 1976"/>
                <a:gd name="f32" fmla="val 3478"/>
                <a:gd name="f33" fmla="val 2189"/>
                <a:gd name="f34" fmla="val 3752"/>
                <a:gd name="f35" fmla="val 2432"/>
                <a:gd name="f36" fmla="val 4056"/>
                <a:gd name="f37" fmla="val 2675"/>
                <a:gd name="f38" fmla="val 4299"/>
                <a:gd name="f39" fmla="val 2918"/>
                <a:gd name="f40" fmla="val 4633"/>
                <a:gd name="f41" fmla="val 3101"/>
                <a:gd name="f42" fmla="val 4876"/>
                <a:gd name="f43" fmla="val 3131"/>
                <a:gd name="f44" fmla="val 4937"/>
                <a:gd name="f45" fmla="val 3253"/>
                <a:gd name="f46" fmla="val 5089"/>
                <a:gd name="f47" fmla="val 3344"/>
                <a:gd name="f48" fmla="val 5211"/>
                <a:gd name="f49" fmla="val 3405"/>
                <a:gd name="f50" fmla="val 5302"/>
                <a:gd name="f51" fmla="val 3496"/>
                <a:gd name="f52" fmla="val 5424"/>
                <a:gd name="f53" fmla="val 3648"/>
                <a:gd name="f54" fmla="val 5667"/>
                <a:gd name="f55" fmla="val 3830"/>
                <a:gd name="f56" fmla="val 5910"/>
                <a:gd name="f57" fmla="val 3982"/>
                <a:gd name="f58" fmla="val 6183"/>
                <a:gd name="f59" fmla="val 4134"/>
                <a:gd name="f60" fmla="val 6487"/>
                <a:gd name="f61" fmla="val 4347"/>
                <a:gd name="f62" fmla="val 6822"/>
                <a:gd name="f63" fmla="val 4590"/>
                <a:gd name="f64" fmla="val 7095"/>
                <a:gd name="f65" fmla="val 4889"/>
                <a:gd name="f66" fmla="val 7476"/>
                <a:gd name="f67" fmla="val 5341"/>
                <a:gd name="f68" fmla="val 5798"/>
                <a:gd name="f69" fmla="val 6180"/>
                <a:gd name="f70" fmla="val 6566"/>
                <a:gd name="f71" fmla="val 7538"/>
                <a:gd name="f72" fmla="val 6870"/>
                <a:gd name="f73" fmla="val 7247"/>
                <a:gd name="f74" fmla="val 7751"/>
                <a:gd name="f75" fmla="val 6396"/>
                <a:gd name="f76" fmla="val 7204"/>
                <a:gd name="f77" fmla="val 5241"/>
                <a:gd name="f78" fmla="val 6657"/>
                <a:gd name="f79" fmla="val 4390"/>
                <a:gd name="f80" fmla="val 6292"/>
                <a:gd name="f81" fmla="val 3843"/>
                <a:gd name="f82" fmla="val 5928"/>
                <a:gd name="f83" fmla="val 3296"/>
                <a:gd name="f84" fmla="val 5502"/>
                <a:gd name="f85" fmla="val 2810"/>
                <a:gd name="f86" fmla="val 5107"/>
                <a:gd name="f87" fmla="val 2262"/>
                <a:gd name="f88" fmla="val 4651"/>
                <a:gd name="f89" fmla="val 1806"/>
                <a:gd name="f90" fmla="val 4104"/>
                <a:gd name="f91" fmla="val 1411"/>
                <a:gd name="f92" fmla="val 3587"/>
                <a:gd name="f93" fmla="val 1077"/>
                <a:gd name="f94" fmla="val 3070"/>
                <a:gd name="f95" fmla="val 743"/>
                <a:gd name="f96" fmla="val 2523"/>
                <a:gd name="f97" fmla="val 499"/>
                <a:gd name="f98" fmla="val 287"/>
                <a:gd name="f99" fmla="val 165"/>
                <a:gd name="f100" fmla="val 1459"/>
                <a:gd name="f101" fmla="val 44"/>
                <a:gd name="f102" fmla="val 1356"/>
                <a:gd name="f103" fmla="val 16"/>
                <a:gd name="f104" fmla="val 1233"/>
                <a:gd name="f105" fmla="*/ f0 1 7752"/>
                <a:gd name="f106" fmla="*/ f1 1 7677"/>
                <a:gd name="f107" fmla="val f2"/>
                <a:gd name="f108" fmla="val f3"/>
                <a:gd name="f109" fmla="val f4"/>
                <a:gd name="f110" fmla="+- f109 0 f107"/>
                <a:gd name="f111" fmla="+- f108 0 f107"/>
                <a:gd name="f112" fmla="*/ f111 1 7752"/>
                <a:gd name="f113" fmla="*/ f110 1 7677"/>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7752" h="7677">
                  <a:moveTo>
                    <a:pt x="f5" y="f6"/>
                  </a:moveTo>
                  <a:cubicBezTo>
                    <a:pt x="f7" y="f6"/>
                    <a:pt x="f8" y="f9"/>
                    <a:pt x="f10" y="f11"/>
                  </a:cubicBezTo>
                  <a:cubicBezTo>
                    <a:pt x="f2" y="f12"/>
                    <a:pt x="f13" y="f14"/>
                    <a:pt x="f15" y="f16"/>
                  </a:cubicBezTo>
                  <a:lnTo>
                    <a:pt x="f17" y="f18"/>
                  </a:lnTo>
                  <a:lnTo>
                    <a:pt x="f19" y="f20"/>
                  </a:lnTo>
                  <a:cubicBezTo>
                    <a:pt x="f21" y="f22"/>
                    <a:pt x="f23" y="f24"/>
                    <a:pt x="f25" y="f26"/>
                  </a:cubicBezTo>
                  <a:cubicBezTo>
                    <a:pt x="f27" y="f28"/>
                    <a:pt x="f29" y="f30"/>
                    <a:pt x="f31" y="f32"/>
                  </a:cubicBezTo>
                  <a:cubicBezTo>
                    <a:pt x="f33" y="f34"/>
                    <a:pt x="f35" y="f36"/>
                    <a:pt x="f37" y="f38"/>
                  </a:cubicBezTo>
                  <a:lnTo>
                    <a:pt x="f39" y="f40"/>
                  </a:lnTo>
                  <a:lnTo>
                    <a:pt x="f41" y="f42"/>
                  </a:lnTo>
                  <a:lnTo>
                    <a:pt x="f43" y="f44"/>
                  </a:lnTo>
                  <a:lnTo>
                    <a:pt x="f45" y="f46"/>
                  </a:lnTo>
                  <a:cubicBezTo>
                    <a:pt x="f47" y="f48"/>
                    <a:pt x="f49" y="f50"/>
                    <a:pt x="f51" y="f52"/>
                  </a:cubicBezTo>
                  <a:cubicBezTo>
                    <a:pt x="f53" y="f54"/>
                    <a:pt x="f55" y="f56"/>
                    <a:pt x="f57" y="f58"/>
                  </a:cubicBezTo>
                  <a:cubicBezTo>
                    <a:pt x="f59" y="f60"/>
                    <a:pt x="f61" y="f62"/>
                    <a:pt x="f63" y="f64"/>
                  </a:cubicBezTo>
                  <a:cubicBezTo>
                    <a:pt x="f65" y="f66"/>
                    <a:pt x="f67" y="f4"/>
                    <a:pt x="f68" y="f4"/>
                  </a:cubicBezTo>
                  <a:cubicBezTo>
                    <a:pt x="f69" y="f4"/>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33" y="f98"/>
                    <a:pt x="f27" y="f99"/>
                    <a:pt x="f100" y="f101"/>
                  </a:cubicBezTo>
                  <a:cubicBezTo>
                    <a:pt x="f102" y="f103"/>
                    <a:pt x="f104"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1391;p37">
              <a:extLst>
                <a:ext uri="{FF2B5EF4-FFF2-40B4-BE49-F238E27FC236}">
                  <a16:creationId xmlns:a16="http://schemas.microsoft.com/office/drawing/2014/main" id="{18D29EC1-1621-55B5-64BF-4F473BA01C91}"/>
                </a:ext>
              </a:extLst>
            </p:cNvPr>
            <p:cNvSpPr/>
            <p:nvPr/>
          </p:nvSpPr>
          <p:spPr>
            <a:xfrm>
              <a:off x="1237420" y="4048990"/>
              <a:ext cx="43406" cy="50383"/>
            </a:xfrm>
            <a:custGeom>
              <a:avLst/>
              <a:gdLst>
                <a:gd name="f0" fmla="val w"/>
                <a:gd name="f1" fmla="val h"/>
                <a:gd name="f2" fmla="val 0"/>
                <a:gd name="f3" fmla="val 2858"/>
                <a:gd name="f4" fmla="val 3317"/>
                <a:gd name="f5" fmla="val 1326"/>
                <a:gd name="f6" fmla="val 1"/>
                <a:gd name="f7" fmla="val 1218"/>
                <a:gd name="f8" fmla="val 1111"/>
                <a:gd name="f9" fmla="val 22"/>
                <a:gd name="f10" fmla="val 1003"/>
                <a:gd name="f11" fmla="val 44"/>
                <a:gd name="f12" fmla="val 730"/>
                <a:gd name="f13" fmla="val 135"/>
                <a:gd name="f14" fmla="val 456"/>
                <a:gd name="f15" fmla="val 317"/>
                <a:gd name="f16" fmla="val 304"/>
                <a:gd name="f17" fmla="val 591"/>
                <a:gd name="f18" fmla="val 274"/>
                <a:gd name="f19" fmla="val 621"/>
                <a:gd name="f20" fmla="val 243"/>
                <a:gd name="f21" fmla="val 682"/>
                <a:gd name="f22" fmla="val 213"/>
                <a:gd name="f23" fmla="val 743"/>
                <a:gd name="f24" fmla="val 183"/>
                <a:gd name="f25" fmla="val 804"/>
                <a:gd name="f26" fmla="val 152"/>
                <a:gd name="f27" fmla="val 865"/>
                <a:gd name="f28" fmla="val 122"/>
                <a:gd name="f29" fmla="val 925"/>
                <a:gd name="f30" fmla="val 61"/>
                <a:gd name="f31" fmla="val 1108"/>
                <a:gd name="f32" fmla="val 1290"/>
                <a:gd name="f33" fmla="val 1503"/>
                <a:gd name="f34" fmla="val 1624"/>
                <a:gd name="f35" fmla="val 1837"/>
                <a:gd name="f36" fmla="val 31"/>
                <a:gd name="f37" fmla="val 2050"/>
                <a:gd name="f38" fmla="val 2232"/>
                <a:gd name="f39" fmla="val 91"/>
                <a:gd name="f40" fmla="val 2324"/>
                <a:gd name="f41" fmla="val 2384"/>
                <a:gd name="f42" fmla="val 2445"/>
                <a:gd name="f43" fmla="val 2567"/>
                <a:gd name="f44" fmla="val 2658"/>
                <a:gd name="f45" fmla="val 335"/>
                <a:gd name="f46" fmla="val 2749"/>
                <a:gd name="f47" fmla="val 365"/>
                <a:gd name="f48" fmla="val 2810"/>
                <a:gd name="f49" fmla="val 395"/>
                <a:gd name="f50" fmla="val 2871"/>
                <a:gd name="f51" fmla="val 2901"/>
                <a:gd name="f52" fmla="val 3114"/>
                <a:gd name="f53" fmla="val 851"/>
                <a:gd name="f54" fmla="val 3175"/>
                <a:gd name="f55" fmla="val 942"/>
                <a:gd name="f56" fmla="val 3235"/>
                <a:gd name="f57" fmla="val 1064"/>
                <a:gd name="f58" fmla="val 3266"/>
                <a:gd name="f59" fmla="val 1125"/>
                <a:gd name="f60" fmla="val 3296"/>
                <a:gd name="f61" fmla="val 1186"/>
                <a:gd name="f62" fmla="val 1246"/>
                <a:gd name="f63" fmla="val 1309"/>
                <a:gd name="f64" fmla="val 3309"/>
                <a:gd name="f65" fmla="val 1378"/>
                <a:gd name="f66" fmla="val 3316"/>
                <a:gd name="f67" fmla="val 1447"/>
                <a:gd name="f68" fmla="val 1544"/>
                <a:gd name="f69" fmla="val 1644"/>
                <a:gd name="f70" fmla="val 3301"/>
                <a:gd name="f71" fmla="val 1733"/>
                <a:gd name="f72" fmla="val 1794"/>
                <a:gd name="f73" fmla="val 2097"/>
                <a:gd name="f74" fmla="val 3144"/>
                <a:gd name="f75" fmla="val 2310"/>
                <a:gd name="f76" fmla="val 3023"/>
                <a:gd name="f77" fmla="val 2493"/>
                <a:gd name="f78" fmla="val 2840"/>
                <a:gd name="f79" fmla="val 2614"/>
                <a:gd name="f80" fmla="val 2628"/>
                <a:gd name="f81" fmla="val 2766"/>
                <a:gd name="f82" fmla="val 2293"/>
                <a:gd name="f83" fmla="val 2263"/>
                <a:gd name="f84" fmla="val 2857"/>
                <a:gd name="f85" fmla="val 1928"/>
                <a:gd name="f86" fmla="val 2797"/>
                <a:gd name="f87" fmla="val 1351"/>
                <a:gd name="f88" fmla="val 1320"/>
                <a:gd name="f89" fmla="val 1260"/>
                <a:gd name="f90" fmla="val 1229"/>
                <a:gd name="f91" fmla="val 1199"/>
                <a:gd name="f92" fmla="val 1138"/>
                <a:gd name="f93" fmla="val 2736"/>
                <a:gd name="f94" fmla="val 2705"/>
                <a:gd name="f95" fmla="val 986"/>
                <a:gd name="f96" fmla="val 2645"/>
                <a:gd name="f97" fmla="val 2584"/>
                <a:gd name="f98" fmla="val 773"/>
                <a:gd name="f99" fmla="val 2371"/>
                <a:gd name="f100" fmla="val 469"/>
                <a:gd name="f101" fmla="val 2280"/>
                <a:gd name="f102" fmla="val 409"/>
                <a:gd name="f103" fmla="val 2189"/>
                <a:gd name="f104" fmla="val 2067"/>
                <a:gd name="f105" fmla="val 257"/>
                <a:gd name="f106" fmla="val 2037"/>
                <a:gd name="f107" fmla="val 226"/>
                <a:gd name="f108" fmla="val 1976"/>
                <a:gd name="f109" fmla="val 196"/>
                <a:gd name="f110" fmla="val 1915"/>
                <a:gd name="f111" fmla="val 165"/>
                <a:gd name="f112" fmla="val 1763"/>
                <a:gd name="f113" fmla="val 74"/>
                <a:gd name="f114" fmla="val 1611"/>
                <a:gd name="f115" fmla="val 1459"/>
                <a:gd name="f116" fmla="val 13"/>
                <a:gd name="f117" fmla="val 1415"/>
                <a:gd name="f118" fmla="val 5"/>
                <a:gd name="f119" fmla="val 1370"/>
                <a:gd name="f120" fmla="*/ f0 1 2858"/>
                <a:gd name="f121" fmla="*/ f1 1 3317"/>
                <a:gd name="f122" fmla="val f2"/>
                <a:gd name="f123" fmla="val f3"/>
                <a:gd name="f124" fmla="val f4"/>
                <a:gd name="f125" fmla="+- f124 0 f122"/>
                <a:gd name="f126" fmla="+- f123 0 f122"/>
                <a:gd name="f127" fmla="*/ f126 1 2858"/>
                <a:gd name="f128" fmla="*/ f125 1 3317"/>
                <a:gd name="f129" fmla="*/ f122 1 f127"/>
                <a:gd name="f130" fmla="*/ f123 1 f127"/>
                <a:gd name="f131" fmla="*/ f122 1 f128"/>
                <a:gd name="f132" fmla="*/ f124 1 f128"/>
                <a:gd name="f133" fmla="*/ f129 f120 1"/>
                <a:gd name="f134" fmla="*/ f130 f120 1"/>
                <a:gd name="f135" fmla="*/ f132 f121 1"/>
                <a:gd name="f136" fmla="*/ f131 f121 1"/>
              </a:gdLst>
              <a:ahLst/>
              <a:cxnLst>
                <a:cxn ang="3cd4">
                  <a:pos x="hc" y="t"/>
                </a:cxn>
                <a:cxn ang="0">
                  <a:pos x="r" y="vc"/>
                </a:cxn>
                <a:cxn ang="cd4">
                  <a:pos x="hc" y="b"/>
                </a:cxn>
                <a:cxn ang="cd2">
                  <a:pos x="l" y="vc"/>
                </a:cxn>
              </a:cxnLst>
              <a:rect l="f133" t="f136" r="f134" b="f135"/>
              <a:pathLst>
                <a:path w="2858" h="3317">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 y="f32"/>
                    <a:pt x="f2" y="f33"/>
                  </a:cubicBezTo>
                  <a:lnTo>
                    <a:pt x="f2" y="f34"/>
                  </a:lnTo>
                  <a:cubicBezTo>
                    <a:pt x="f2" y="f35"/>
                    <a:pt x="f36" y="f37"/>
                    <a:pt x="f30" y="f38"/>
                  </a:cubicBezTo>
                  <a:cubicBezTo>
                    <a:pt x="f39" y="f40"/>
                    <a:pt x="f28" y="f41"/>
                    <a:pt x="f26" y="f42"/>
                  </a:cubicBezTo>
                  <a:cubicBezTo>
                    <a:pt x="f24" y="f43"/>
                    <a:pt x="f20" y="f44"/>
                    <a:pt x="f45" y="f46"/>
                  </a:cubicBezTo>
                  <a:cubicBezTo>
                    <a:pt x="f47" y="f48"/>
                    <a:pt x="f49" y="f50"/>
                    <a:pt x="f14" y="f51"/>
                  </a:cubicBezTo>
                  <a:lnTo>
                    <a:pt x="f12" y="f52"/>
                  </a:lnTo>
                  <a:cubicBezTo>
                    <a:pt x="f53" y="f54"/>
                    <a:pt x="f55" y="f56"/>
                    <a:pt x="f57" y="f58"/>
                  </a:cubicBezTo>
                  <a:cubicBezTo>
                    <a:pt x="f59" y="f60"/>
                    <a:pt x="f61" y="f60"/>
                    <a:pt x="f62" y="f60"/>
                  </a:cubicBezTo>
                  <a:cubicBezTo>
                    <a:pt x="f63" y="f64"/>
                    <a:pt x="f65" y="f66"/>
                    <a:pt x="f67" y="f66"/>
                  </a:cubicBezTo>
                  <a:cubicBezTo>
                    <a:pt x="f68" y="f66"/>
                    <a:pt x="f69" y="f70"/>
                    <a:pt x="f71" y="f58"/>
                  </a:cubicBezTo>
                  <a:lnTo>
                    <a:pt x="f72" y="f58"/>
                  </a:lnTo>
                  <a:lnTo>
                    <a:pt x="f73" y="f74"/>
                  </a:lnTo>
                  <a:cubicBezTo>
                    <a:pt x="f75" y="f76"/>
                    <a:pt x="f77" y="f78"/>
                    <a:pt x="f79" y="f80"/>
                  </a:cubicBezTo>
                  <a:lnTo>
                    <a:pt x="f81" y="f82"/>
                  </a:lnTo>
                  <a:cubicBezTo>
                    <a:pt x="f81" y="f83"/>
                    <a:pt x="f81" y="f38"/>
                    <a:pt x="f81" y="f38"/>
                  </a:cubicBezTo>
                  <a:cubicBezTo>
                    <a:pt x="f84" y="f85"/>
                    <a:pt x="f84" y="f34"/>
                    <a:pt x="f86" y="f87"/>
                  </a:cubicBezTo>
                  <a:cubicBezTo>
                    <a:pt x="f86" y="f88"/>
                    <a:pt x="f86" y="f89"/>
                    <a:pt x="f81" y="f90"/>
                  </a:cubicBezTo>
                  <a:cubicBezTo>
                    <a:pt x="f81" y="f91"/>
                    <a:pt x="f81" y="f92"/>
                    <a:pt x="f93" y="f31"/>
                  </a:cubicBezTo>
                  <a:cubicBezTo>
                    <a:pt x="f94" y="f95"/>
                    <a:pt x="f96" y="f27"/>
                    <a:pt x="f97" y="f98"/>
                  </a:cubicBezTo>
                  <a:lnTo>
                    <a:pt x="f99" y="f100"/>
                  </a:lnTo>
                  <a:cubicBezTo>
                    <a:pt x="f101" y="f102"/>
                    <a:pt x="f103" y="f15"/>
                    <a:pt x="f104" y="f105"/>
                  </a:cubicBezTo>
                  <a:cubicBezTo>
                    <a:pt x="f106" y="f107"/>
                    <a:pt x="f108" y="f109"/>
                    <a:pt x="f110" y="f111"/>
                  </a:cubicBezTo>
                  <a:cubicBezTo>
                    <a:pt x="f112" y="f113"/>
                    <a:pt x="f114" y="f11"/>
                    <a:pt x="f115" y="f116"/>
                  </a:cubicBezTo>
                  <a:cubicBezTo>
                    <a:pt x="f117" y="f118"/>
                    <a:pt x="f119"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392;p37">
              <a:extLst>
                <a:ext uri="{FF2B5EF4-FFF2-40B4-BE49-F238E27FC236}">
                  <a16:creationId xmlns:a16="http://schemas.microsoft.com/office/drawing/2014/main" id="{60A8E1D1-A51D-4812-E6A9-50D1757CF47F}"/>
                </a:ext>
              </a:extLst>
            </p:cNvPr>
            <p:cNvSpPr/>
            <p:nvPr/>
          </p:nvSpPr>
          <p:spPr>
            <a:xfrm>
              <a:off x="1184321" y="3961007"/>
              <a:ext cx="484" cy="941"/>
            </a:xfrm>
            <a:custGeom>
              <a:avLst/>
              <a:gdLst>
                <a:gd name="f0" fmla="val w"/>
                <a:gd name="f1" fmla="val h"/>
                <a:gd name="f2" fmla="val 0"/>
                <a:gd name="f3" fmla="val 32"/>
                <a:gd name="f4" fmla="val 62"/>
                <a:gd name="f5" fmla="val 1"/>
                <a:gd name="f6" fmla="val 31"/>
                <a:gd name="f7" fmla="*/ f0 1 32"/>
                <a:gd name="f8" fmla="*/ f1 1 62"/>
                <a:gd name="f9" fmla="val f2"/>
                <a:gd name="f10" fmla="val f3"/>
                <a:gd name="f11" fmla="val f4"/>
                <a:gd name="f12" fmla="+- f11 0 f9"/>
                <a:gd name="f13" fmla="+- f10 0 f9"/>
                <a:gd name="f14" fmla="*/ f13 1 32"/>
                <a:gd name="f15" fmla="*/ f12 1 6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2" h="62">
                  <a:moveTo>
                    <a:pt x="f5" y="f5"/>
                  </a:moveTo>
                  <a:cubicBezTo>
                    <a:pt x="f5" y="f6"/>
                    <a:pt x="f5" y="f6"/>
                    <a:pt x="f6" y="f4"/>
                  </a:cubicBezTo>
                  <a:lnTo>
                    <a:pt x="f6" y="f4"/>
                  </a:lnTo>
                  <a:cubicBezTo>
                    <a:pt x="f5" y="f6"/>
                    <a:pt x="f5" y="f6"/>
                    <a:pt x="f5" y="f5"/>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393;p37">
              <a:extLst>
                <a:ext uri="{FF2B5EF4-FFF2-40B4-BE49-F238E27FC236}">
                  <a16:creationId xmlns:a16="http://schemas.microsoft.com/office/drawing/2014/main" id="{C083E8C8-F5EA-026B-FF71-73BBAC342740}"/>
                </a:ext>
              </a:extLst>
            </p:cNvPr>
            <p:cNvSpPr/>
            <p:nvPr/>
          </p:nvSpPr>
          <p:spPr>
            <a:xfrm>
              <a:off x="1181084" y="3946678"/>
              <a:ext cx="55421" cy="62563"/>
            </a:xfrm>
            <a:custGeom>
              <a:avLst/>
              <a:gdLst>
                <a:gd name="f0" fmla="val w"/>
                <a:gd name="f1" fmla="val h"/>
                <a:gd name="f2" fmla="val 0"/>
                <a:gd name="f3" fmla="val 3649"/>
                <a:gd name="f4" fmla="val 4119"/>
                <a:gd name="f5" fmla="val 651"/>
                <a:gd name="f6" fmla="val 577"/>
                <a:gd name="f7" fmla="val 502"/>
                <a:gd name="f8" fmla="val 11"/>
                <a:gd name="f9" fmla="val 426"/>
                <a:gd name="f10" fmla="val 32"/>
                <a:gd name="f11" fmla="val 153"/>
                <a:gd name="f12" fmla="val 93"/>
                <a:gd name="f13" fmla="val 1"/>
                <a:gd name="f14" fmla="val 366"/>
                <a:gd name="f15" fmla="val 92"/>
                <a:gd name="f16" fmla="val 640"/>
                <a:gd name="f17" fmla="val 731"/>
                <a:gd name="f18" fmla="val 122"/>
                <a:gd name="f19" fmla="val 792"/>
                <a:gd name="f20" fmla="val 183"/>
                <a:gd name="f21" fmla="val 883"/>
                <a:gd name="f22" fmla="val 914"/>
                <a:gd name="f23" fmla="val 214"/>
                <a:gd name="f24" fmla="val 944"/>
                <a:gd name="f25" fmla="val 974"/>
                <a:gd name="f26" fmla="val 1005"/>
                <a:gd name="f27" fmla="val 1066"/>
                <a:gd name="f28" fmla="val 244"/>
                <a:gd name="f29" fmla="val 1126"/>
                <a:gd name="f30" fmla="val 274"/>
                <a:gd name="f31" fmla="val 1157"/>
                <a:gd name="f32" fmla="val 1248"/>
                <a:gd name="f33" fmla="val 396"/>
                <a:gd name="f34" fmla="val 1309"/>
                <a:gd name="f35" fmla="val 457"/>
                <a:gd name="f36" fmla="val 1369"/>
                <a:gd name="f37" fmla="val 487"/>
                <a:gd name="f38" fmla="val 1430"/>
                <a:gd name="f39" fmla="val 670"/>
                <a:gd name="f40" fmla="val 1673"/>
                <a:gd name="f41" fmla="val 822"/>
                <a:gd name="f42" fmla="val 1917"/>
                <a:gd name="f43" fmla="val 1004"/>
                <a:gd name="f44" fmla="val 2160"/>
                <a:gd name="f45" fmla="val 1186"/>
                <a:gd name="f46" fmla="val 2433"/>
                <a:gd name="f47" fmla="val 1338"/>
                <a:gd name="f48" fmla="val 2646"/>
                <a:gd name="f49" fmla="val 1490"/>
                <a:gd name="f50" fmla="val 2920"/>
                <a:gd name="f51" fmla="val 1642"/>
                <a:gd name="f52" fmla="val 3254"/>
                <a:gd name="f53" fmla="val 1825"/>
                <a:gd name="f54" fmla="val 3588"/>
                <a:gd name="f55" fmla="val 2098"/>
                <a:gd name="f56" fmla="val 3862"/>
                <a:gd name="f57" fmla="val 2267"/>
                <a:gd name="f58" fmla="val 4030"/>
                <a:gd name="f59" fmla="val 2493"/>
                <a:gd name="f60" fmla="val 4118"/>
                <a:gd name="f61" fmla="val 2727"/>
                <a:gd name="f62" fmla="val 2873"/>
                <a:gd name="f63" fmla="val 3022"/>
                <a:gd name="f64" fmla="val 4084"/>
                <a:gd name="f65" fmla="val 3162"/>
                <a:gd name="f66" fmla="val 4014"/>
                <a:gd name="f67" fmla="val 3284"/>
                <a:gd name="f68" fmla="val 3923"/>
                <a:gd name="f69" fmla="val 3375"/>
                <a:gd name="f70" fmla="val 3801"/>
                <a:gd name="f71" fmla="val 3466"/>
                <a:gd name="f72" fmla="val 3680"/>
                <a:gd name="f73" fmla="val 3497"/>
                <a:gd name="f74" fmla="val 3648"/>
                <a:gd name="f75" fmla="val 3011"/>
                <a:gd name="f76" fmla="val 3496"/>
                <a:gd name="f77" fmla="val 3314"/>
                <a:gd name="f78" fmla="val 2281"/>
                <a:gd name="f79" fmla="val 3071"/>
                <a:gd name="f80" fmla="val 2008"/>
                <a:gd name="f81" fmla="val 2828"/>
                <a:gd name="f82" fmla="val 1704"/>
                <a:gd name="f83" fmla="val 2615"/>
                <a:gd name="f84" fmla="val 1400"/>
                <a:gd name="f85" fmla="val 2341"/>
                <a:gd name="f86" fmla="val 2129"/>
                <a:gd name="f87" fmla="val 853"/>
                <a:gd name="f88" fmla="val 1855"/>
                <a:gd name="f89" fmla="val 1581"/>
                <a:gd name="f90" fmla="val 427"/>
                <a:gd name="f91" fmla="val 306"/>
                <a:gd name="f92" fmla="val 1247"/>
                <a:gd name="f93" fmla="val 184"/>
                <a:gd name="f94" fmla="val 1034"/>
                <a:gd name="f95" fmla="val 917"/>
                <a:gd name="f96" fmla="val 34"/>
                <a:gd name="f97" fmla="val 786"/>
                <a:gd name="f98" fmla="*/ f0 1 3649"/>
                <a:gd name="f99" fmla="*/ f1 1 4119"/>
                <a:gd name="f100" fmla="val f2"/>
                <a:gd name="f101" fmla="val f3"/>
                <a:gd name="f102" fmla="val f4"/>
                <a:gd name="f103" fmla="+- f102 0 f100"/>
                <a:gd name="f104" fmla="+- f101 0 f100"/>
                <a:gd name="f105" fmla="*/ f104 1 3649"/>
                <a:gd name="f106" fmla="*/ f103 1 4119"/>
                <a:gd name="f107" fmla="*/ f100 1 f105"/>
                <a:gd name="f108" fmla="*/ f101 1 f105"/>
                <a:gd name="f109" fmla="*/ f100 1 f106"/>
                <a:gd name="f110" fmla="*/ f102 1 f106"/>
                <a:gd name="f111" fmla="*/ f107 f98 1"/>
                <a:gd name="f112" fmla="*/ f108 f98 1"/>
                <a:gd name="f113" fmla="*/ f110 f99 1"/>
                <a:gd name="f114" fmla="*/ f109 f99 1"/>
              </a:gdLst>
              <a:ahLst/>
              <a:cxnLst>
                <a:cxn ang="3cd4">
                  <a:pos x="hc" y="t"/>
                </a:cxn>
                <a:cxn ang="0">
                  <a:pos x="r" y="vc"/>
                </a:cxn>
                <a:cxn ang="cd4">
                  <a:pos x="hc" y="b"/>
                </a:cxn>
                <a:cxn ang="cd2">
                  <a:pos x="l" y="vc"/>
                </a:cxn>
              </a:cxnLst>
              <a:rect l="f111" t="f114" r="f112" b="f113"/>
              <a:pathLst>
                <a:path w="3649" h="4119">
                  <a:moveTo>
                    <a:pt x="f5" y="f2"/>
                  </a:moveTo>
                  <a:cubicBezTo>
                    <a:pt x="f6" y="f2"/>
                    <a:pt x="f7" y="f8"/>
                    <a:pt x="f9" y="f10"/>
                  </a:cubicBezTo>
                  <a:cubicBezTo>
                    <a:pt x="f11" y="f12"/>
                    <a:pt x="f13" y="f14"/>
                    <a:pt x="f15" y="f16"/>
                  </a:cubicBezTo>
                  <a:cubicBezTo>
                    <a:pt x="f15" y="f17"/>
                    <a:pt x="f18" y="f19"/>
                    <a:pt x="f20" y="f21"/>
                  </a:cubicBezTo>
                  <a:cubicBezTo>
                    <a:pt x="f20" y="f22"/>
                    <a:pt x="f20" y="f22"/>
                    <a:pt x="f23" y="f24"/>
                  </a:cubicBezTo>
                  <a:lnTo>
                    <a:pt x="f23" y="f25"/>
                  </a:lnTo>
                  <a:lnTo>
                    <a:pt x="f23" y="f26"/>
                  </a:lnTo>
                  <a:cubicBezTo>
                    <a:pt x="f23" y="f27"/>
                    <a:pt x="f28" y="f29"/>
                    <a:pt x="f30" y="f31"/>
                  </a:cubicBezTo>
                  <a:lnTo>
                    <a:pt x="f14"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0"/>
                  </a:cubicBezTo>
                  <a:cubicBezTo>
                    <a:pt x="f62" y="f60"/>
                    <a:pt x="f63" y="f64"/>
                    <a:pt x="f65" y="f66"/>
                  </a:cubicBezTo>
                  <a:cubicBezTo>
                    <a:pt x="f67" y="f68"/>
                    <a:pt x="f69" y="f70"/>
                    <a:pt x="f71" y="f72"/>
                  </a:cubicBezTo>
                  <a:cubicBezTo>
                    <a:pt x="f54" y="f73"/>
                    <a:pt x="f74" y="f52"/>
                    <a:pt x="f54" y="f75"/>
                  </a:cubicBezTo>
                  <a:cubicBezTo>
                    <a:pt x="f76" y="f48"/>
                    <a:pt x="f77" y="f78"/>
                    <a:pt x="f79" y="f80"/>
                  </a:cubicBezTo>
                  <a:cubicBezTo>
                    <a:pt x="f81" y="f82"/>
                    <a:pt x="f83" y="f84"/>
                    <a:pt x="f85" y="f29"/>
                  </a:cubicBezTo>
                  <a:cubicBezTo>
                    <a:pt x="f86" y="f87"/>
                    <a:pt x="f88" y="f16"/>
                    <a:pt x="f89" y="f90"/>
                  </a:cubicBezTo>
                  <a:cubicBezTo>
                    <a:pt x="f38" y="f91"/>
                    <a:pt x="f92" y="f93"/>
                    <a:pt x="f94" y="f12"/>
                  </a:cubicBezTo>
                  <a:cubicBezTo>
                    <a:pt x="f95" y="f96"/>
                    <a:pt x="f97"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1394;p37">
              <a:extLst>
                <a:ext uri="{FF2B5EF4-FFF2-40B4-BE49-F238E27FC236}">
                  <a16:creationId xmlns:a16="http://schemas.microsoft.com/office/drawing/2014/main" id="{CCF63F50-7401-69FF-E6A5-6BCC330D8A6E}"/>
                </a:ext>
              </a:extLst>
            </p:cNvPr>
            <p:cNvSpPr/>
            <p:nvPr/>
          </p:nvSpPr>
          <p:spPr>
            <a:xfrm>
              <a:off x="926698" y="3991493"/>
              <a:ext cx="155612" cy="188832"/>
            </a:xfrm>
            <a:custGeom>
              <a:avLst/>
              <a:gdLst>
                <a:gd name="f0" fmla="val w"/>
                <a:gd name="f1" fmla="val h"/>
                <a:gd name="f2" fmla="val 0"/>
                <a:gd name="f3" fmla="val 10245"/>
                <a:gd name="f4" fmla="val 12432"/>
                <a:gd name="f5" fmla="val 1855"/>
                <a:gd name="f6" fmla="val 1551"/>
                <a:gd name="f7" fmla="val 1277"/>
                <a:gd name="f8" fmla="val 122"/>
                <a:gd name="f9" fmla="val 1065"/>
                <a:gd name="f10" fmla="val 304"/>
                <a:gd name="f11" fmla="val 852"/>
                <a:gd name="f12" fmla="val 486"/>
                <a:gd name="f13" fmla="val 761"/>
                <a:gd name="f14" fmla="val 730"/>
                <a:gd name="f15" fmla="val 1033"/>
                <a:gd name="f16" fmla="val 1337"/>
                <a:gd name="f17" fmla="val 1581"/>
                <a:gd name="f18" fmla="val 1763"/>
                <a:gd name="f19" fmla="val 1945"/>
                <a:gd name="f20" fmla="val 1521"/>
                <a:gd name="f21" fmla="val 2067"/>
                <a:gd name="f22" fmla="val 6961"/>
                <a:gd name="f23" fmla="val 244"/>
                <a:gd name="f24" fmla="val 10699"/>
                <a:gd name="f25" fmla="val 92"/>
                <a:gd name="f26" fmla="val 10942"/>
                <a:gd name="f27" fmla="val 1"/>
                <a:gd name="f28" fmla="val 11155"/>
                <a:gd name="f29" fmla="val 11398"/>
                <a:gd name="f30" fmla="val 11672"/>
                <a:gd name="f31" fmla="val 11885"/>
                <a:gd name="f32" fmla="val 335"/>
                <a:gd name="f33" fmla="val 12097"/>
                <a:gd name="f34" fmla="val 548"/>
                <a:gd name="f35" fmla="val 12310"/>
                <a:gd name="f36" fmla="val 822"/>
                <a:gd name="f37" fmla="val 1126"/>
                <a:gd name="f38" fmla="val 8907"/>
                <a:gd name="f39" fmla="val 9241"/>
                <a:gd name="f40" fmla="val 9484"/>
                <a:gd name="f41" fmla="val 12341"/>
                <a:gd name="f42" fmla="val 9697"/>
                <a:gd name="f43" fmla="val 12158"/>
                <a:gd name="f44" fmla="val 9910"/>
                <a:gd name="f45" fmla="val 11946"/>
                <a:gd name="f46" fmla="val 10001"/>
                <a:gd name="f47" fmla="val 11702"/>
                <a:gd name="f48" fmla="val 11094"/>
                <a:gd name="f49" fmla="val 10851"/>
                <a:gd name="f50" fmla="val 10669"/>
                <a:gd name="f51" fmla="val 9515"/>
                <a:gd name="f52" fmla="val 10487"/>
                <a:gd name="f53" fmla="val 10395"/>
                <a:gd name="f54" fmla="val 3253"/>
                <a:gd name="f55" fmla="val 1733"/>
                <a:gd name="f56" fmla="val 10183"/>
                <a:gd name="f57" fmla="val 1520"/>
                <a:gd name="f58" fmla="val 10244"/>
                <a:gd name="f59" fmla="val 1064"/>
                <a:gd name="f60" fmla="val 760"/>
                <a:gd name="f61" fmla="val 10123"/>
                <a:gd name="f62" fmla="val 517"/>
                <a:gd name="f63" fmla="val 9879"/>
                <a:gd name="f64" fmla="val 9636"/>
                <a:gd name="f65" fmla="val 9393"/>
                <a:gd name="f66" fmla="val 9089"/>
                <a:gd name="f67" fmla="*/ f0 1 10245"/>
                <a:gd name="f68" fmla="*/ f1 1 12432"/>
                <a:gd name="f69" fmla="val f2"/>
                <a:gd name="f70" fmla="val f3"/>
                <a:gd name="f71" fmla="val f4"/>
                <a:gd name="f72" fmla="+- f71 0 f69"/>
                <a:gd name="f73" fmla="+- f70 0 f69"/>
                <a:gd name="f74" fmla="*/ f73 1 10245"/>
                <a:gd name="f75" fmla="*/ f72 1 124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245" h="12432">
                  <a:moveTo>
                    <a:pt x="f5" y="f2"/>
                  </a:moveTo>
                  <a:cubicBezTo>
                    <a:pt x="f6" y="f2"/>
                    <a:pt x="f7" y="f8"/>
                    <a:pt x="f9" y="f10"/>
                  </a:cubicBezTo>
                  <a:cubicBezTo>
                    <a:pt x="f11" y="f12"/>
                    <a:pt x="f13" y="f14"/>
                    <a:pt x="f13" y="f15"/>
                  </a:cubicBezTo>
                  <a:cubicBezTo>
                    <a:pt x="f13" y="f16"/>
                    <a:pt x="f11" y="f17"/>
                    <a:pt x="f9" y="f18"/>
                  </a:cubicBezTo>
                  <a:cubicBezTo>
                    <a:pt x="f7" y="f19"/>
                    <a:pt x="f20" y="f21"/>
                    <a:pt x="f5" y="f21"/>
                  </a:cubicBezTo>
                  <a:lnTo>
                    <a:pt x="f22" y="f21"/>
                  </a:lnTo>
                  <a:lnTo>
                    <a:pt x="f23" y="f24"/>
                  </a:lnTo>
                  <a:cubicBezTo>
                    <a:pt x="f25" y="f26"/>
                    <a:pt x="f27" y="f28"/>
                    <a:pt x="f27" y="f29"/>
                  </a:cubicBezTo>
                  <a:cubicBezTo>
                    <a:pt x="f27" y="f30"/>
                    <a:pt x="f8" y="f31"/>
                    <a:pt x="f32" y="f33"/>
                  </a:cubicBezTo>
                  <a:cubicBezTo>
                    <a:pt x="f34" y="f35"/>
                    <a:pt x="f36" y="f4"/>
                    <a:pt x="f37" y="f4"/>
                  </a:cubicBezTo>
                  <a:lnTo>
                    <a:pt x="f38" y="f4"/>
                  </a:lnTo>
                  <a:cubicBezTo>
                    <a:pt x="f39" y="f4"/>
                    <a:pt x="f40" y="f41"/>
                    <a:pt x="f42" y="f43"/>
                  </a:cubicBezTo>
                  <a:cubicBezTo>
                    <a:pt x="f44" y="f45"/>
                    <a:pt x="f46" y="f47"/>
                    <a:pt x="f46" y="f29"/>
                  </a:cubicBezTo>
                  <a:cubicBezTo>
                    <a:pt x="f46" y="f48"/>
                    <a:pt x="f44" y="f49"/>
                    <a:pt x="f42" y="f50"/>
                  </a:cubicBezTo>
                  <a:cubicBezTo>
                    <a:pt x="f51" y="f52"/>
                    <a:pt x="f39" y="f53"/>
                    <a:pt x="f38" y="f53"/>
                  </a:cubicBezTo>
                  <a:lnTo>
                    <a:pt x="f54" y="f53"/>
                  </a:lnTo>
                  <a:lnTo>
                    <a:pt x="f46" y="f55"/>
                  </a:lnTo>
                  <a:cubicBezTo>
                    <a:pt x="f56" y="f57"/>
                    <a:pt x="f58" y="f7"/>
                    <a:pt x="f58" y="f59"/>
                  </a:cubicBezTo>
                  <a:cubicBezTo>
                    <a:pt x="f58" y="f60"/>
                    <a:pt x="f61" y="f62"/>
                    <a:pt x="f63" y="f10"/>
                  </a:cubicBezTo>
                  <a:cubicBezTo>
                    <a:pt x="f64" y="f8"/>
                    <a:pt x="f65" y="f2"/>
                    <a:pt x="f66"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1395;p37">
              <a:extLst>
                <a:ext uri="{FF2B5EF4-FFF2-40B4-BE49-F238E27FC236}">
                  <a16:creationId xmlns:a16="http://schemas.microsoft.com/office/drawing/2014/main" id="{43B302F8-CC80-9537-43E9-240224AB0863}"/>
                </a:ext>
              </a:extLst>
            </p:cNvPr>
            <p:cNvSpPr/>
            <p:nvPr/>
          </p:nvSpPr>
          <p:spPr>
            <a:xfrm>
              <a:off x="1109532" y="4033500"/>
              <a:ext cx="125601" cy="146816"/>
            </a:xfrm>
            <a:custGeom>
              <a:avLst/>
              <a:gdLst>
                <a:gd name="f0" fmla="val w"/>
                <a:gd name="f1" fmla="val h"/>
                <a:gd name="f2" fmla="val 0"/>
                <a:gd name="f3" fmla="val 8269"/>
                <a:gd name="f4" fmla="val 9666"/>
                <a:gd name="f5" fmla="val 5077"/>
                <a:gd name="f6" fmla="val 4438"/>
                <a:gd name="f7" fmla="val 3891"/>
                <a:gd name="f8" fmla="val 152"/>
                <a:gd name="f9" fmla="val 3374"/>
                <a:gd name="f10" fmla="val 456"/>
                <a:gd name="f11" fmla="val 2858"/>
                <a:gd name="f12" fmla="val 760"/>
                <a:gd name="f13" fmla="val 2432"/>
                <a:gd name="f14" fmla="val 1125"/>
                <a:gd name="f15" fmla="val 2128"/>
                <a:gd name="f16" fmla="val 1550"/>
                <a:gd name="f17" fmla="val 1246"/>
                <a:gd name="f18" fmla="val 942"/>
                <a:gd name="f19" fmla="val 2007"/>
                <a:gd name="f20" fmla="val 699"/>
                <a:gd name="f21" fmla="val 1824"/>
                <a:gd name="f22" fmla="val 486"/>
                <a:gd name="f23" fmla="val 1612"/>
                <a:gd name="f24" fmla="val 274"/>
                <a:gd name="f25" fmla="val 1368"/>
                <a:gd name="f26" fmla="val 182"/>
                <a:gd name="f27" fmla="val 1064"/>
                <a:gd name="f28" fmla="val 487"/>
                <a:gd name="f29" fmla="val 305"/>
                <a:gd name="f30" fmla="val 92"/>
                <a:gd name="f31" fmla="val 1"/>
                <a:gd name="f32" fmla="val 8572"/>
                <a:gd name="f33" fmla="val 8906"/>
                <a:gd name="f34" fmla="val 9149"/>
                <a:gd name="f35" fmla="val 9362"/>
                <a:gd name="f36" fmla="val 9575"/>
                <a:gd name="f37" fmla="val 4043"/>
                <a:gd name="f38" fmla="val 3435"/>
                <a:gd name="f39" fmla="val 2311"/>
                <a:gd name="f40" fmla="val 2948"/>
                <a:gd name="f41" fmla="val 2706"/>
                <a:gd name="f42" fmla="val 2553"/>
                <a:gd name="f43" fmla="val 3101"/>
                <a:gd name="f44" fmla="val 2158"/>
                <a:gd name="f45" fmla="val 3618"/>
                <a:gd name="f46" fmla="val 1945"/>
                <a:gd name="f47" fmla="val 4317"/>
                <a:gd name="f48" fmla="val 4985"/>
                <a:gd name="f49" fmla="val 5441"/>
                <a:gd name="f50" fmla="val 5715"/>
                <a:gd name="f51" fmla="val 2523"/>
                <a:gd name="f52" fmla="val 5989"/>
                <a:gd name="f53" fmla="val 2888"/>
                <a:gd name="f54" fmla="val 6141"/>
                <a:gd name="f55" fmla="val 3404"/>
                <a:gd name="f56" fmla="val 6232"/>
                <a:gd name="f57" fmla="val 6414"/>
                <a:gd name="f58" fmla="val 6627"/>
                <a:gd name="f59" fmla="val 6870"/>
                <a:gd name="f60" fmla="val 7204"/>
                <a:gd name="f61" fmla="val 7508"/>
                <a:gd name="f62" fmla="val 7751"/>
                <a:gd name="f63" fmla="val 7964"/>
                <a:gd name="f64" fmla="val 8147"/>
                <a:gd name="f65" fmla="val 8268"/>
                <a:gd name="f66" fmla="val 2766"/>
                <a:gd name="f67" fmla="val 8025"/>
                <a:gd name="f68" fmla="val 1793"/>
                <a:gd name="f69" fmla="val 7569"/>
                <a:gd name="f70" fmla="val 1094"/>
                <a:gd name="f71" fmla="val 7113"/>
                <a:gd name="f72" fmla="val 365"/>
                <a:gd name="f73" fmla="val 6262"/>
                <a:gd name="f74" fmla="*/ f0 1 8269"/>
                <a:gd name="f75" fmla="*/ f1 1 9666"/>
                <a:gd name="f76" fmla="val f2"/>
                <a:gd name="f77" fmla="val f3"/>
                <a:gd name="f78" fmla="val f4"/>
                <a:gd name="f79" fmla="+- f78 0 f76"/>
                <a:gd name="f80" fmla="+- f77 0 f76"/>
                <a:gd name="f81" fmla="*/ f80 1 8269"/>
                <a:gd name="f82" fmla="*/ f79 1 966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269" h="9666">
                  <a:moveTo>
                    <a:pt x="f5" y="f2"/>
                  </a:moveTo>
                  <a:cubicBezTo>
                    <a:pt x="f6" y="f2"/>
                    <a:pt x="f7" y="f8"/>
                    <a:pt x="f9" y="f10"/>
                  </a:cubicBezTo>
                  <a:cubicBezTo>
                    <a:pt x="f11" y="f12"/>
                    <a:pt x="f13" y="f14"/>
                    <a:pt x="f15" y="f16"/>
                  </a:cubicBezTo>
                  <a:lnTo>
                    <a:pt x="f15" y="f17"/>
                  </a:lnTo>
                  <a:cubicBezTo>
                    <a:pt x="f15" y="f18"/>
                    <a:pt x="f19" y="f20"/>
                    <a:pt x="f21" y="f22"/>
                  </a:cubicBezTo>
                  <a:cubicBezTo>
                    <a:pt x="f23" y="f24"/>
                    <a:pt x="f25" y="f26"/>
                    <a:pt x="f27" y="f26"/>
                  </a:cubicBezTo>
                  <a:cubicBezTo>
                    <a:pt x="f12" y="f26"/>
                    <a:pt x="f28" y="f24"/>
                    <a:pt x="f29" y="f22"/>
                  </a:cubicBezTo>
                  <a:cubicBezTo>
                    <a:pt x="f30" y="f20"/>
                    <a:pt x="f31" y="f18"/>
                    <a:pt x="f31" y="f17"/>
                  </a:cubicBezTo>
                  <a:lnTo>
                    <a:pt x="f31" y="f32"/>
                  </a:lnTo>
                  <a:cubicBezTo>
                    <a:pt x="f31" y="f33"/>
                    <a:pt x="f30" y="f34"/>
                    <a:pt x="f29" y="f35"/>
                  </a:cubicBezTo>
                  <a:cubicBezTo>
                    <a:pt x="f28" y="f36"/>
                    <a:pt x="f12" y="f4"/>
                    <a:pt x="f27" y="f4"/>
                  </a:cubicBezTo>
                  <a:cubicBezTo>
                    <a:pt x="f25" y="f4"/>
                    <a:pt x="f23" y="f36"/>
                    <a:pt x="f21" y="f35"/>
                  </a:cubicBezTo>
                  <a:cubicBezTo>
                    <a:pt x="f19" y="f34"/>
                    <a:pt x="f15" y="f33"/>
                    <a:pt x="f15" y="f32"/>
                  </a:cubicBezTo>
                  <a:lnTo>
                    <a:pt x="f15" y="f37"/>
                  </a:lnTo>
                  <a:cubicBezTo>
                    <a:pt x="f15" y="f38"/>
                    <a:pt x="f39" y="f40"/>
                    <a:pt x="f41" y="f42"/>
                  </a:cubicBezTo>
                  <a:cubicBezTo>
                    <a:pt x="f43" y="f44"/>
                    <a:pt x="f45" y="f46"/>
                    <a:pt x="f47" y="f46"/>
                  </a:cubicBezTo>
                  <a:cubicBezTo>
                    <a:pt x="f48" y="f46"/>
                    <a:pt x="f49" y="f15"/>
                    <a:pt x="f50" y="f51"/>
                  </a:cubicBezTo>
                  <a:cubicBezTo>
                    <a:pt x="f52" y="f53"/>
                    <a:pt x="f54" y="f55"/>
                    <a:pt x="f54" y="f37"/>
                  </a:cubicBezTo>
                  <a:lnTo>
                    <a:pt x="f54" y="f32"/>
                  </a:lnTo>
                  <a:cubicBezTo>
                    <a:pt x="f54" y="f33"/>
                    <a:pt x="f56" y="f34"/>
                    <a:pt x="f57" y="f35"/>
                  </a:cubicBezTo>
                  <a:cubicBezTo>
                    <a:pt x="f58" y="f36"/>
                    <a:pt x="f59" y="f4"/>
                    <a:pt x="f60" y="f4"/>
                  </a:cubicBezTo>
                  <a:cubicBezTo>
                    <a:pt x="f61" y="f4"/>
                    <a:pt x="f62" y="f36"/>
                    <a:pt x="f63" y="f35"/>
                  </a:cubicBezTo>
                  <a:cubicBezTo>
                    <a:pt x="f64" y="f34"/>
                    <a:pt x="f65" y="f33"/>
                    <a:pt x="f65" y="f32"/>
                  </a:cubicBezTo>
                  <a:lnTo>
                    <a:pt x="f65" y="f37"/>
                  </a:lnTo>
                  <a:cubicBezTo>
                    <a:pt x="f65" y="f66"/>
                    <a:pt x="f67" y="f68"/>
                    <a:pt x="f69" y="f70"/>
                  </a:cubicBezTo>
                  <a:cubicBezTo>
                    <a:pt x="f71" y="f72"/>
                    <a:pt x="f73"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3" name="Google Shape;1396;p37">
            <a:extLst>
              <a:ext uri="{FF2B5EF4-FFF2-40B4-BE49-F238E27FC236}">
                <a16:creationId xmlns:a16="http://schemas.microsoft.com/office/drawing/2014/main" id="{4972D9B7-C8A7-51D2-E957-4C338B2DA6CB}"/>
              </a:ext>
            </a:extLst>
          </p:cNvPr>
          <p:cNvGrpSpPr/>
          <p:nvPr/>
        </p:nvGrpSpPr>
        <p:grpSpPr>
          <a:xfrm>
            <a:off x="3317498" y="3815013"/>
            <a:ext cx="457528" cy="441034"/>
            <a:chOff x="3317498" y="3815013"/>
            <a:chExt cx="457528" cy="441034"/>
          </a:xfrm>
        </p:grpSpPr>
        <p:sp>
          <p:nvSpPr>
            <p:cNvPr id="74" name="Google Shape;1397;p37">
              <a:extLst>
                <a:ext uri="{FF2B5EF4-FFF2-40B4-BE49-F238E27FC236}">
                  <a16:creationId xmlns:a16="http://schemas.microsoft.com/office/drawing/2014/main" id="{302BB30D-6CD6-1905-C76C-347119171A9F}"/>
                </a:ext>
              </a:extLst>
            </p:cNvPr>
            <p:cNvSpPr/>
            <p:nvPr/>
          </p:nvSpPr>
          <p:spPr>
            <a:xfrm>
              <a:off x="3317498" y="3856674"/>
              <a:ext cx="440951" cy="399373"/>
            </a:xfrm>
            <a:custGeom>
              <a:avLst/>
              <a:gdLst>
                <a:gd name="f0" fmla="val w"/>
                <a:gd name="f1" fmla="val h"/>
                <a:gd name="f2" fmla="val 0"/>
                <a:gd name="f3" fmla="val 34774"/>
                <a:gd name="f4" fmla="val 31495"/>
                <a:gd name="f5" fmla="val 17389"/>
                <a:gd name="f6" fmla="val 16114"/>
                <a:gd name="f7" fmla="val 14818"/>
                <a:gd name="f8" fmla="val 157"/>
                <a:gd name="f9" fmla="val 13527"/>
                <a:gd name="f10" fmla="val 483"/>
                <a:gd name="f11" fmla="val 5107"/>
                <a:gd name="f12" fmla="val 2641"/>
                <a:gd name="f13" fmla="val 11182"/>
                <a:gd name="f14" fmla="val 2128"/>
                <a:gd name="f15" fmla="val 19632"/>
                <a:gd name="f16" fmla="val 3926"/>
                <a:gd name="f17" fmla="val 26746"/>
                <a:gd name="f18" fmla="val 10324"/>
                <a:gd name="f19" fmla="val 17344"/>
                <a:gd name="f20" fmla="val 18632"/>
                <a:gd name="f21" fmla="val 19941"/>
                <a:gd name="f22" fmla="val 31335"/>
                <a:gd name="f23" fmla="val 21247"/>
                <a:gd name="f24" fmla="val 31000"/>
                <a:gd name="f25" fmla="val 29697"/>
                <a:gd name="f26" fmla="val 28873"/>
                <a:gd name="f27" fmla="val 34773"/>
                <a:gd name="f28" fmla="val 20301"/>
                <a:gd name="f29" fmla="val 32645"/>
                <a:gd name="f30" fmla="val 11881"/>
                <a:gd name="f31" fmla="val 30844"/>
                <a:gd name="f32" fmla="val 4754"/>
                <a:gd name="f33" fmla="val 24425"/>
                <a:gd name="f34" fmla="*/ f0 1 34774"/>
                <a:gd name="f35" fmla="*/ f1 1 31495"/>
                <a:gd name="f36" fmla="val f2"/>
                <a:gd name="f37" fmla="val f3"/>
                <a:gd name="f38" fmla="val f4"/>
                <a:gd name="f39" fmla="+- f38 0 f36"/>
                <a:gd name="f40" fmla="+- f37 0 f36"/>
                <a:gd name="f41" fmla="*/ f40 1 34774"/>
                <a:gd name="f42" fmla="*/ f39 1 3149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4774" h="31495">
                  <a:moveTo>
                    <a:pt x="f5" y="f2"/>
                  </a:moveTo>
                  <a:cubicBezTo>
                    <a:pt x="f6" y="f2"/>
                    <a:pt x="f7" y="f8"/>
                    <a:pt x="f9" y="f10"/>
                  </a:cubicBezTo>
                  <a:cubicBezTo>
                    <a:pt x="f11" y="f12"/>
                    <a:pt x="f2" y="f13"/>
                    <a:pt x="f14" y="f15"/>
                  </a:cubicBezTo>
                  <a:cubicBezTo>
                    <a:pt x="f16" y="f17"/>
                    <a:pt x="f18" y="f4"/>
                    <a:pt x="f19" y="f4"/>
                  </a:cubicBezTo>
                  <a:cubicBezTo>
                    <a:pt x="f20" y="f4"/>
                    <a:pt x="f21" y="f22"/>
                    <a:pt x="f23" y="f24"/>
                  </a:cubicBezTo>
                  <a:cubicBezTo>
                    <a:pt x="f25" y="f26"/>
                    <a:pt x="f27" y="f28"/>
                    <a:pt x="f29" y="f30"/>
                  </a:cubicBezTo>
                  <a:cubicBezTo>
                    <a:pt x="f31" y="f32"/>
                    <a:pt x="f33" y="f2"/>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1398;p37">
              <a:extLst>
                <a:ext uri="{FF2B5EF4-FFF2-40B4-BE49-F238E27FC236}">
                  <a16:creationId xmlns:a16="http://schemas.microsoft.com/office/drawing/2014/main" id="{9390A287-653F-0E3F-6BD5-A6A158A503D3}"/>
                </a:ext>
              </a:extLst>
            </p:cNvPr>
            <p:cNvSpPr/>
            <p:nvPr/>
          </p:nvSpPr>
          <p:spPr>
            <a:xfrm>
              <a:off x="3376083" y="3815013"/>
              <a:ext cx="398943" cy="399309"/>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399;p37">
              <a:extLst>
                <a:ext uri="{FF2B5EF4-FFF2-40B4-BE49-F238E27FC236}">
                  <a16:creationId xmlns:a16="http://schemas.microsoft.com/office/drawing/2014/main" id="{27684579-88D8-50E1-20B6-23097931B292}"/>
                </a:ext>
              </a:extLst>
            </p:cNvPr>
            <p:cNvSpPr/>
            <p:nvPr/>
          </p:nvSpPr>
          <p:spPr>
            <a:xfrm>
              <a:off x="3393429" y="3832341"/>
              <a:ext cx="364251" cy="36425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400;p37">
              <a:extLst>
                <a:ext uri="{FF2B5EF4-FFF2-40B4-BE49-F238E27FC236}">
                  <a16:creationId xmlns:a16="http://schemas.microsoft.com/office/drawing/2014/main" id="{D3D4D95C-1463-B9D8-1BF7-5466EF0D0D34}"/>
                </a:ext>
              </a:extLst>
            </p:cNvPr>
            <p:cNvSpPr/>
            <p:nvPr/>
          </p:nvSpPr>
          <p:spPr>
            <a:xfrm>
              <a:off x="3362212" y="3857405"/>
              <a:ext cx="370414" cy="339434"/>
            </a:xfrm>
            <a:custGeom>
              <a:avLst/>
              <a:gdLst>
                <a:gd name="f0" fmla="val w"/>
                <a:gd name="f1" fmla="val h"/>
                <a:gd name="f2" fmla="val 0"/>
                <a:gd name="f3" fmla="val 29211"/>
                <a:gd name="f4" fmla="val 26768"/>
                <a:gd name="f5" fmla="val 9545"/>
                <a:gd name="f6" fmla="val 1"/>
                <a:gd name="f7" fmla="val 1429"/>
                <a:gd name="f8" fmla="val 4773"/>
                <a:gd name="f9" fmla="val 15897"/>
                <a:gd name="f10" fmla="val 6657"/>
                <a:gd name="f11" fmla="val 22554"/>
                <a:gd name="f12" fmla="val 9502"/>
                <a:gd name="f13" fmla="val 25399"/>
                <a:gd name="f14" fmla="val 13170"/>
                <a:gd name="f15" fmla="val 16807"/>
                <a:gd name="f16" fmla="val 21678"/>
                <a:gd name="f17" fmla="val 26496"/>
                <a:gd name="f18" fmla="val 24313"/>
                <a:gd name="f19" fmla="val 19666"/>
                <a:gd name="f20" fmla="val 27022"/>
                <a:gd name="f21" fmla="val 20943"/>
                <a:gd name="f22" fmla="val 24499"/>
                <a:gd name="f23" fmla="val 21642"/>
                <a:gd name="f24" fmla="val 21946"/>
                <a:gd name="f25" fmla="val 10852"/>
                <a:gd name="f26" fmla="val 3952"/>
                <a:gd name="f27" fmla="val 9575"/>
                <a:gd name="f28" fmla="*/ f0 1 29211"/>
                <a:gd name="f29" fmla="*/ f1 1 26768"/>
                <a:gd name="f30" fmla="val f2"/>
                <a:gd name="f31" fmla="val f3"/>
                <a:gd name="f32" fmla="val f4"/>
                <a:gd name="f33" fmla="+- f32 0 f30"/>
                <a:gd name="f34" fmla="+- f31 0 f30"/>
                <a:gd name="f35" fmla="*/ f34 1 29211"/>
                <a:gd name="f36" fmla="*/ f33 1 2676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9211" h="26768">
                  <a:moveTo>
                    <a:pt x="f5" y="f6"/>
                  </a:moveTo>
                  <a:lnTo>
                    <a:pt x="f5" y="f6"/>
                  </a:lnTo>
                  <a:cubicBezTo>
                    <a:pt x="f7" y="f8"/>
                    <a:pt x="f2"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6"/>
                  </a:cubicBezTo>
                  <a:close/>
                </a:path>
              </a:pathLst>
            </a:custGeom>
            <a:solidFill>
              <a:srgbClr val="5AA8E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401;p37">
              <a:extLst>
                <a:ext uri="{FF2B5EF4-FFF2-40B4-BE49-F238E27FC236}">
                  <a16:creationId xmlns:a16="http://schemas.microsoft.com/office/drawing/2014/main" id="{D5112C5E-2B5E-431B-8E95-B4916447179F}"/>
                </a:ext>
              </a:extLst>
            </p:cNvPr>
            <p:cNvSpPr/>
            <p:nvPr/>
          </p:nvSpPr>
          <p:spPr>
            <a:xfrm>
              <a:off x="3363739" y="3881682"/>
              <a:ext cx="359240" cy="315111"/>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402;p37">
              <a:extLst>
                <a:ext uri="{FF2B5EF4-FFF2-40B4-BE49-F238E27FC236}">
                  <a16:creationId xmlns:a16="http://schemas.microsoft.com/office/drawing/2014/main" id="{AF45D5C7-192D-2027-0992-A12D286408AA}"/>
                </a:ext>
              </a:extLst>
            </p:cNvPr>
            <p:cNvSpPr/>
            <p:nvPr/>
          </p:nvSpPr>
          <p:spPr>
            <a:xfrm>
              <a:off x="3624297" y="3863029"/>
              <a:ext cx="103683" cy="102449"/>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403;p37">
              <a:extLst>
                <a:ext uri="{FF2B5EF4-FFF2-40B4-BE49-F238E27FC236}">
                  <a16:creationId xmlns:a16="http://schemas.microsoft.com/office/drawing/2014/main" id="{97C05094-3B05-406D-5B5E-AC3FCAA6A2E0}"/>
                </a:ext>
              </a:extLst>
            </p:cNvPr>
            <p:cNvSpPr/>
            <p:nvPr/>
          </p:nvSpPr>
          <p:spPr>
            <a:xfrm>
              <a:off x="3709473" y="3976240"/>
              <a:ext cx="38185" cy="44074"/>
            </a:xfrm>
            <a:custGeom>
              <a:avLst/>
              <a:gdLst>
                <a:gd name="f0" fmla="val w"/>
                <a:gd name="f1" fmla="val h"/>
                <a:gd name="f2" fmla="val 0"/>
                <a:gd name="f3" fmla="val 3011"/>
                <a:gd name="f4" fmla="val 3476"/>
                <a:gd name="f5" fmla="val 1338"/>
                <a:gd name="f6" fmla="val 1"/>
                <a:gd name="f7" fmla="val 1243"/>
                <a:gd name="f8" fmla="val 1154"/>
                <a:gd name="f9" fmla="val 16"/>
                <a:gd name="f10" fmla="val 1065"/>
                <a:gd name="f11" fmla="val 51"/>
                <a:gd name="f12" fmla="val 761"/>
                <a:gd name="f13" fmla="val 142"/>
                <a:gd name="f14" fmla="val 487"/>
                <a:gd name="f15" fmla="val 325"/>
                <a:gd name="f16" fmla="val 335"/>
                <a:gd name="f17" fmla="val 629"/>
                <a:gd name="f18" fmla="val 305"/>
                <a:gd name="f19" fmla="val 659"/>
                <a:gd name="f20" fmla="val 274"/>
                <a:gd name="f21" fmla="val 720"/>
                <a:gd name="f22" fmla="val 214"/>
                <a:gd name="f23" fmla="val 781"/>
                <a:gd name="f24" fmla="val 183"/>
                <a:gd name="f25" fmla="val 841"/>
                <a:gd name="f26" fmla="val 153"/>
                <a:gd name="f27" fmla="val 902"/>
                <a:gd name="f28" fmla="val 122"/>
                <a:gd name="f29" fmla="val 993"/>
                <a:gd name="f30" fmla="val 31"/>
                <a:gd name="f31" fmla="val 1176"/>
                <a:gd name="f32" fmla="val 1358"/>
                <a:gd name="f33" fmla="val 1571"/>
                <a:gd name="f34" fmla="val 1723"/>
                <a:gd name="f35" fmla="val 1936"/>
                <a:gd name="f36" fmla="val 2148"/>
                <a:gd name="f37" fmla="val 92"/>
                <a:gd name="f38" fmla="val 2361"/>
                <a:gd name="f39" fmla="val 2422"/>
                <a:gd name="f40" fmla="val 2513"/>
                <a:gd name="f41" fmla="val 2574"/>
                <a:gd name="f42" fmla="val 2696"/>
                <a:gd name="f43" fmla="val 2817"/>
                <a:gd name="f44" fmla="val 366"/>
                <a:gd name="f45" fmla="val 2908"/>
                <a:gd name="f46" fmla="val 396"/>
                <a:gd name="f47" fmla="val 2969"/>
                <a:gd name="f48" fmla="val 426"/>
                <a:gd name="f49" fmla="val 3000"/>
                <a:gd name="f50" fmla="val 3060"/>
                <a:gd name="f51" fmla="val 3273"/>
                <a:gd name="f52" fmla="val 1126"/>
                <a:gd name="f53" fmla="val 3425"/>
                <a:gd name="f54" fmla="val 1186"/>
                <a:gd name="f55" fmla="val 3455"/>
                <a:gd name="f56" fmla="val 1247"/>
                <a:gd name="f57" fmla="val 1308"/>
                <a:gd name="f58" fmla="val 1383"/>
                <a:gd name="f59" fmla="val 3468"/>
                <a:gd name="f60" fmla="val 1459"/>
                <a:gd name="f61" fmla="val 3475"/>
                <a:gd name="f62" fmla="val 1535"/>
                <a:gd name="f63" fmla="val 1641"/>
                <a:gd name="f64" fmla="val 1748"/>
                <a:gd name="f65" fmla="val 3461"/>
                <a:gd name="f66" fmla="val 1855"/>
                <a:gd name="f67" fmla="val 1885"/>
                <a:gd name="f68" fmla="val 2220"/>
                <a:gd name="f69" fmla="val 3303"/>
                <a:gd name="f70" fmla="val 2463"/>
                <a:gd name="f71" fmla="val 3152"/>
                <a:gd name="f72" fmla="val 2645"/>
                <a:gd name="f73" fmla="val 2767"/>
                <a:gd name="f74" fmla="val 2756"/>
                <a:gd name="f75" fmla="val 2726"/>
                <a:gd name="f76" fmla="val 2919"/>
                <a:gd name="f77" fmla="val 2392"/>
                <a:gd name="f78" fmla="val 2300"/>
                <a:gd name="f79" fmla="val 2980"/>
                <a:gd name="f80" fmla="val 2027"/>
                <a:gd name="f81" fmla="val 3010"/>
                <a:gd name="f82" fmla="val 2949"/>
                <a:gd name="f83" fmla="val 1449"/>
                <a:gd name="f84" fmla="val 1389"/>
                <a:gd name="f85" fmla="val 1328"/>
                <a:gd name="f86" fmla="val 1267"/>
                <a:gd name="f87" fmla="val 2888"/>
                <a:gd name="f88" fmla="val 1237"/>
                <a:gd name="f89" fmla="val 1206"/>
                <a:gd name="f90" fmla="val 2828"/>
                <a:gd name="f91" fmla="val 1085"/>
                <a:gd name="f92" fmla="val 2797"/>
                <a:gd name="f93" fmla="val 963"/>
                <a:gd name="f94" fmla="val 2736"/>
                <a:gd name="f95" fmla="val 811"/>
                <a:gd name="f96" fmla="val 2493"/>
                <a:gd name="f97" fmla="val 507"/>
                <a:gd name="f98" fmla="val 2402"/>
                <a:gd name="f99" fmla="val 416"/>
                <a:gd name="f100" fmla="val 2311"/>
                <a:gd name="f101" fmla="val 355"/>
                <a:gd name="f102" fmla="val 2189"/>
                <a:gd name="f103" fmla="val 264"/>
                <a:gd name="f104" fmla="val 2129"/>
                <a:gd name="f105" fmla="val 234"/>
                <a:gd name="f106" fmla="val 2068"/>
                <a:gd name="f107" fmla="val 203"/>
                <a:gd name="f108" fmla="val 2007"/>
                <a:gd name="f109" fmla="val 173"/>
                <a:gd name="f110" fmla="val 82"/>
                <a:gd name="f111" fmla="val 1703"/>
                <a:gd name="f112" fmla="val 1551"/>
                <a:gd name="f113" fmla="val 21"/>
                <a:gd name="f114" fmla="val 1476"/>
                <a:gd name="f115" fmla="val 8"/>
                <a:gd name="f116" fmla="val 1405"/>
                <a:gd name="f117" fmla="*/ f0 1 3011"/>
                <a:gd name="f118" fmla="*/ f1 1 3476"/>
                <a:gd name="f119" fmla="val f2"/>
                <a:gd name="f120" fmla="val f3"/>
                <a:gd name="f121" fmla="val f4"/>
                <a:gd name="f122" fmla="+- f121 0 f119"/>
                <a:gd name="f123" fmla="+- f120 0 f119"/>
                <a:gd name="f124" fmla="*/ f123 1 3011"/>
                <a:gd name="f125" fmla="*/ f122 1 3476"/>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3011" h="347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6" y="f33"/>
                  </a:cubicBezTo>
                  <a:lnTo>
                    <a:pt x="f6" y="f34"/>
                  </a:lnTo>
                  <a:cubicBezTo>
                    <a:pt x="f6" y="f35"/>
                    <a:pt x="f30" y="f36"/>
                    <a:pt x="f37" y="f38"/>
                  </a:cubicBezTo>
                  <a:cubicBezTo>
                    <a:pt x="f28" y="f39"/>
                    <a:pt x="f28" y="f40"/>
                    <a:pt x="f24" y="f41"/>
                  </a:cubicBezTo>
                  <a:cubicBezTo>
                    <a:pt x="f22" y="f42"/>
                    <a:pt x="f20" y="f43"/>
                    <a:pt x="f44" y="f45"/>
                  </a:cubicBezTo>
                  <a:cubicBezTo>
                    <a:pt x="f46" y="f47"/>
                    <a:pt x="f48" y="f49"/>
                    <a:pt x="f14" y="f50"/>
                  </a:cubicBezTo>
                  <a:lnTo>
                    <a:pt x="f12" y="f51"/>
                  </a:lnTo>
                  <a:lnTo>
                    <a:pt x="f52" y="f53"/>
                  </a:lnTo>
                  <a:cubicBezTo>
                    <a:pt x="f54" y="f55"/>
                    <a:pt x="f56" y="f55"/>
                    <a:pt x="f57" y="f55"/>
                  </a:cubicBezTo>
                  <a:cubicBezTo>
                    <a:pt x="f58" y="f59"/>
                    <a:pt x="f60" y="f61"/>
                    <a:pt x="f62" y="f61"/>
                  </a:cubicBezTo>
                  <a:cubicBezTo>
                    <a:pt x="f63" y="f61"/>
                    <a:pt x="f64" y="f65"/>
                    <a:pt x="f66" y="f53"/>
                  </a:cubicBezTo>
                  <a:lnTo>
                    <a:pt x="f67" y="f53"/>
                  </a:lnTo>
                  <a:lnTo>
                    <a:pt x="f68" y="f69"/>
                  </a:lnTo>
                  <a:cubicBezTo>
                    <a:pt x="f70" y="f71"/>
                    <a:pt x="f72" y="f47"/>
                    <a:pt x="f73" y="f74"/>
                  </a:cubicBezTo>
                  <a:lnTo>
                    <a:pt x="f73" y="f75"/>
                  </a:lnTo>
                  <a:lnTo>
                    <a:pt x="f76" y="f77"/>
                  </a:lnTo>
                  <a:lnTo>
                    <a:pt x="f76" y="f78"/>
                  </a:lnTo>
                  <a:cubicBezTo>
                    <a:pt x="f79" y="f80"/>
                    <a:pt x="f81" y="f34"/>
                    <a:pt x="f82" y="f83"/>
                  </a:cubicBezTo>
                  <a:cubicBezTo>
                    <a:pt x="f82" y="f84"/>
                    <a:pt x="f82" y="f32"/>
                    <a:pt x="f76" y="f85"/>
                  </a:cubicBezTo>
                  <a:cubicBezTo>
                    <a:pt x="f76" y="f86"/>
                    <a:pt x="f87" y="f88"/>
                    <a:pt x="f87" y="f89"/>
                  </a:cubicBezTo>
                  <a:cubicBezTo>
                    <a:pt x="f90" y="f91"/>
                    <a:pt x="f92" y="f93"/>
                    <a:pt x="f94" y="f95"/>
                  </a:cubicBezTo>
                  <a:lnTo>
                    <a:pt x="f96" y="f97"/>
                  </a:lnTo>
                  <a:cubicBezTo>
                    <a:pt x="f98" y="f99"/>
                    <a:pt x="f100" y="f101"/>
                    <a:pt x="f102" y="f103"/>
                  </a:cubicBezTo>
                  <a:cubicBezTo>
                    <a:pt x="f104" y="f105"/>
                    <a:pt x="f106" y="f107"/>
                    <a:pt x="f108" y="f109"/>
                  </a:cubicBezTo>
                  <a:cubicBezTo>
                    <a:pt x="f66" y="f110"/>
                    <a:pt x="f111" y="f11"/>
                    <a:pt x="f112" y="f113"/>
                  </a:cubicBezTo>
                  <a:cubicBezTo>
                    <a:pt x="f114" y="f115"/>
                    <a:pt x="f11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404;p37">
              <a:extLst>
                <a:ext uri="{FF2B5EF4-FFF2-40B4-BE49-F238E27FC236}">
                  <a16:creationId xmlns:a16="http://schemas.microsoft.com/office/drawing/2014/main" id="{C78A8DB0-4414-7330-B7ED-B8E66CD03FEF}"/>
                </a:ext>
              </a:extLst>
            </p:cNvPr>
            <p:cNvSpPr/>
            <p:nvPr/>
          </p:nvSpPr>
          <p:spPr>
            <a:xfrm>
              <a:off x="3662455" y="3899413"/>
              <a:ext cx="393" cy="402"/>
            </a:xfrm>
            <a:custGeom>
              <a:avLst/>
              <a:gdLst>
                <a:gd name="f0" fmla="val w"/>
                <a:gd name="f1" fmla="val h"/>
                <a:gd name="f2" fmla="val 0"/>
                <a:gd name="f3" fmla="val 31"/>
                <a:gd name="f4" fmla="val 32"/>
                <a:gd name="f5" fmla="val 1"/>
                <a:gd name="f6" fmla="*/ f0 1 31"/>
                <a:gd name="f7" fmla="*/ f1 1 32"/>
                <a:gd name="f8" fmla="val f2"/>
                <a:gd name="f9" fmla="val f3"/>
                <a:gd name="f10" fmla="val f4"/>
                <a:gd name="f11" fmla="+- f10 0 f8"/>
                <a:gd name="f12" fmla="+- f9 0 f8"/>
                <a:gd name="f13" fmla="*/ f12 1 31"/>
                <a:gd name="f14" fmla="*/ f11 1 32"/>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1" h="32">
                  <a:moveTo>
                    <a:pt x="f5" y="f5"/>
                  </a:moveTo>
                  <a:cubicBezTo>
                    <a:pt x="f5" y="f5"/>
                    <a:pt x="f3" y="f3"/>
                    <a:pt x="f3" y="f3"/>
                  </a:cubicBezTo>
                  <a:lnTo>
                    <a:pt x="f3" y="f3"/>
                  </a:lnTo>
                  <a:cubicBezTo>
                    <a:pt x="f3" y="f3"/>
                    <a:pt x="f5" y="f5"/>
                    <a:pt x="f5" y="f5"/>
                  </a:cubicBezTo>
                  <a:close/>
                </a:path>
              </a:pathLst>
            </a:custGeom>
            <a:solidFill>
              <a:srgbClr val="FFF2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405;p37">
              <a:extLst>
                <a:ext uri="{FF2B5EF4-FFF2-40B4-BE49-F238E27FC236}">
                  <a16:creationId xmlns:a16="http://schemas.microsoft.com/office/drawing/2014/main" id="{5441DDB0-D4F3-3500-337A-F0B4F23297F5}"/>
                </a:ext>
              </a:extLst>
            </p:cNvPr>
            <p:cNvSpPr/>
            <p:nvPr/>
          </p:nvSpPr>
          <p:spPr>
            <a:xfrm>
              <a:off x="3659757" y="3886163"/>
              <a:ext cx="48582" cy="54946"/>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406;p37">
              <a:extLst>
                <a:ext uri="{FF2B5EF4-FFF2-40B4-BE49-F238E27FC236}">
                  <a16:creationId xmlns:a16="http://schemas.microsoft.com/office/drawing/2014/main" id="{B2840A8E-75F5-52B1-C15B-47225BA41222}"/>
                </a:ext>
              </a:extLst>
            </p:cNvPr>
            <p:cNvSpPr/>
            <p:nvPr/>
          </p:nvSpPr>
          <p:spPr>
            <a:xfrm>
              <a:off x="3484385" y="3922145"/>
              <a:ext cx="130676" cy="169612"/>
            </a:xfrm>
            <a:custGeom>
              <a:avLst/>
              <a:gdLst>
                <a:gd name="f0" fmla="val w"/>
                <a:gd name="f1" fmla="val h"/>
                <a:gd name="f2" fmla="val 0"/>
                <a:gd name="f3" fmla="val 10305"/>
                <a:gd name="f4" fmla="val 13376"/>
                <a:gd name="f5" fmla="val 5624"/>
                <a:gd name="f6" fmla="val 2250"/>
                <a:gd name="f7" fmla="val 6110"/>
                <a:gd name="f8" fmla="val 6475"/>
                <a:gd name="f9" fmla="val 2402"/>
                <a:gd name="f10" fmla="val 6718"/>
                <a:gd name="f11" fmla="val 2645"/>
                <a:gd name="f12" fmla="val 6992"/>
                <a:gd name="f13" fmla="val 2919"/>
                <a:gd name="f14" fmla="val 7113"/>
                <a:gd name="f15" fmla="val 3314"/>
                <a:gd name="f16" fmla="val 3831"/>
                <a:gd name="f17" fmla="val 4256"/>
                <a:gd name="f18" fmla="val 6961"/>
                <a:gd name="f19" fmla="val 4591"/>
                <a:gd name="f20" fmla="val 6688"/>
                <a:gd name="f21" fmla="val 4864"/>
                <a:gd name="f22" fmla="val 6384"/>
                <a:gd name="f23" fmla="val 5107"/>
                <a:gd name="f24" fmla="val 6080"/>
                <a:gd name="f25" fmla="val 5229"/>
                <a:gd name="f26" fmla="val 5685"/>
                <a:gd name="f27" fmla="val 2493"/>
                <a:gd name="f28" fmla="val 5776"/>
                <a:gd name="f29" fmla="val 7478"/>
                <a:gd name="f30" fmla="val 6353"/>
                <a:gd name="f31" fmla="val 6840"/>
                <a:gd name="f32" fmla="val 7600"/>
                <a:gd name="f33" fmla="val 7235"/>
                <a:gd name="f34" fmla="val 7843"/>
                <a:gd name="f35" fmla="val 7630"/>
                <a:gd name="f36" fmla="val 8056"/>
                <a:gd name="f37" fmla="val 7812"/>
                <a:gd name="f38" fmla="val 8542"/>
                <a:gd name="f39" fmla="val 9302"/>
                <a:gd name="f40" fmla="val 9910"/>
                <a:gd name="f41" fmla="val 7661"/>
                <a:gd name="f42" fmla="val 10366"/>
                <a:gd name="f43" fmla="val 7296"/>
                <a:gd name="f44" fmla="val 10700"/>
                <a:gd name="f45" fmla="val 11004"/>
                <a:gd name="f46" fmla="val 6505"/>
                <a:gd name="f47" fmla="val 11156"/>
                <a:gd name="f48" fmla="val 5928"/>
                <a:gd name="f49" fmla="val 1156"/>
                <a:gd name="f50" fmla="val 1"/>
                <a:gd name="f51" fmla="val 821"/>
                <a:gd name="f52" fmla="val 548"/>
                <a:gd name="f53" fmla="val 123"/>
                <a:gd name="f54" fmla="val 335"/>
                <a:gd name="f55" fmla="val 366"/>
                <a:gd name="f56" fmla="val 122"/>
                <a:gd name="f57" fmla="val 578"/>
                <a:gd name="f58" fmla="val 852"/>
                <a:gd name="f59" fmla="val 1186"/>
                <a:gd name="f60" fmla="val 12190"/>
                <a:gd name="f61" fmla="val 12524"/>
                <a:gd name="f62" fmla="val 12798"/>
                <a:gd name="f63" fmla="val 13041"/>
                <a:gd name="f64" fmla="val 13253"/>
                <a:gd name="f65" fmla="val 13375"/>
                <a:gd name="f66" fmla="val 8147"/>
                <a:gd name="f67" fmla="val 13071"/>
                <a:gd name="f68" fmla="val 8998"/>
                <a:gd name="f69" fmla="val 12463"/>
                <a:gd name="f70" fmla="val 9879"/>
                <a:gd name="f71" fmla="val 11855"/>
                <a:gd name="f72" fmla="val 10822"/>
                <a:gd name="f73" fmla="val 8421"/>
                <a:gd name="f74" fmla="val 10092"/>
                <a:gd name="f75" fmla="val 7721"/>
                <a:gd name="f76" fmla="val 9667"/>
                <a:gd name="f77" fmla="val 7174"/>
                <a:gd name="f78" fmla="val 9241"/>
                <a:gd name="f79" fmla="val 6627"/>
                <a:gd name="f80" fmla="val 8694"/>
                <a:gd name="f81" fmla="val 6232"/>
                <a:gd name="f82" fmla="val 8025"/>
                <a:gd name="f83" fmla="val 5959"/>
                <a:gd name="f84" fmla="val 8512"/>
                <a:gd name="f85" fmla="val 5715"/>
                <a:gd name="f86" fmla="val 8907"/>
                <a:gd name="f87" fmla="val 5351"/>
                <a:gd name="f88" fmla="val 9180"/>
                <a:gd name="f89" fmla="val 4925"/>
                <a:gd name="f90" fmla="val 9454"/>
                <a:gd name="f91" fmla="val 4500"/>
                <a:gd name="f92" fmla="val 9606"/>
                <a:gd name="f93" fmla="val 3983"/>
                <a:gd name="f94" fmla="val 3405"/>
                <a:gd name="f95" fmla="val 1126"/>
                <a:gd name="f96" fmla="val 8390"/>
                <a:gd name="f97" fmla="val 5958"/>
                <a:gd name="f98" fmla="*/ f0 1 10305"/>
                <a:gd name="f99" fmla="*/ f1 1 13376"/>
                <a:gd name="f100" fmla="val f2"/>
                <a:gd name="f101" fmla="val f3"/>
                <a:gd name="f102" fmla="val f4"/>
                <a:gd name="f103" fmla="+- f102 0 f100"/>
                <a:gd name="f104" fmla="+- f101 0 f100"/>
                <a:gd name="f105" fmla="*/ f104 1 10305"/>
                <a:gd name="f106" fmla="*/ f103 1 13376"/>
                <a:gd name="f107" fmla="*/ f100 1 f105"/>
                <a:gd name="f108" fmla="*/ f101 1 f105"/>
                <a:gd name="f109" fmla="*/ f100 1 f106"/>
                <a:gd name="f110" fmla="*/ f102 1 f106"/>
                <a:gd name="f111" fmla="*/ f107 f98 1"/>
                <a:gd name="f112" fmla="*/ f108 f98 1"/>
                <a:gd name="f113" fmla="*/ f110 f99 1"/>
                <a:gd name="f114" fmla="*/ f109 f99 1"/>
              </a:gdLst>
              <a:ahLst/>
              <a:cxnLst>
                <a:cxn ang="3cd4">
                  <a:pos x="hc" y="t"/>
                </a:cxn>
                <a:cxn ang="0">
                  <a:pos x="r" y="vc"/>
                </a:cxn>
                <a:cxn ang="cd4">
                  <a:pos x="hc" y="b"/>
                </a:cxn>
                <a:cxn ang="cd2">
                  <a:pos x="l" y="vc"/>
                </a:cxn>
              </a:cxnLst>
              <a:rect l="f111" t="f114" r="f112" b="f113"/>
              <a:pathLst>
                <a:path w="10305" h="13376">
                  <a:moveTo>
                    <a:pt x="f5" y="f6"/>
                  </a:moveTo>
                  <a:cubicBezTo>
                    <a:pt x="f7" y="f6"/>
                    <a:pt x="f8" y="f9"/>
                    <a:pt x="f10" y="f11"/>
                  </a:cubicBezTo>
                  <a:cubicBezTo>
                    <a:pt x="f12" y="f13"/>
                    <a:pt x="f14" y="f15"/>
                    <a:pt x="f14" y="f16"/>
                  </a:cubicBezTo>
                  <a:cubicBezTo>
                    <a:pt x="f14" y="f17"/>
                    <a:pt x="f18" y="f19"/>
                    <a:pt x="f20" y="f21"/>
                  </a:cubicBezTo>
                  <a:cubicBezTo>
                    <a:pt x="f22" y="f23"/>
                    <a:pt x="f24" y="f25"/>
                    <a:pt x="f26" y="f25"/>
                  </a:cubicBezTo>
                  <a:lnTo>
                    <a:pt x="f27" y="f25"/>
                  </a:lnTo>
                  <a:lnTo>
                    <a:pt x="f27" y="f6"/>
                  </a:lnTo>
                  <a:close/>
                  <a:moveTo>
                    <a:pt x="f28" y="f29"/>
                  </a:moveTo>
                  <a:cubicBezTo>
                    <a:pt x="f30" y="f29"/>
                    <a:pt x="f31" y="f32"/>
                    <a:pt x="f33" y="f34"/>
                  </a:cubicBezTo>
                  <a:cubicBezTo>
                    <a:pt x="f35" y="f36"/>
                    <a:pt x="f37" y="f38"/>
                    <a:pt x="f37" y="f39"/>
                  </a:cubicBezTo>
                  <a:cubicBezTo>
                    <a:pt x="f37" y="f40"/>
                    <a:pt x="f41" y="f42"/>
                    <a:pt x="f43" y="f44"/>
                  </a:cubicBezTo>
                  <a:cubicBezTo>
                    <a:pt x="f12" y="f45"/>
                    <a:pt x="f46" y="f47"/>
                    <a:pt x="f48" y="f47"/>
                  </a:cubicBezTo>
                  <a:lnTo>
                    <a:pt x="f27" y="f47"/>
                  </a:lnTo>
                  <a:lnTo>
                    <a:pt x="f27" y="f29"/>
                  </a:lnTo>
                  <a:close/>
                  <a:moveTo>
                    <a:pt x="f49" y="f50"/>
                  </a:moveTo>
                  <a:cubicBezTo>
                    <a:pt x="f51" y="f50"/>
                    <a:pt x="f52" y="f53"/>
                    <a:pt x="f54" y="f55"/>
                  </a:cubicBezTo>
                  <a:cubicBezTo>
                    <a:pt x="f56" y="f57"/>
                    <a:pt x="f50" y="f58"/>
                    <a:pt x="f50" y="f59"/>
                  </a:cubicBezTo>
                  <a:lnTo>
                    <a:pt x="f50" y="f60"/>
                  </a:lnTo>
                  <a:cubicBezTo>
                    <a:pt x="f50" y="f61"/>
                    <a:pt x="f56" y="f62"/>
                    <a:pt x="f54" y="f63"/>
                  </a:cubicBezTo>
                  <a:cubicBezTo>
                    <a:pt x="f52" y="f64"/>
                    <a:pt x="f51" y="f65"/>
                    <a:pt x="f49" y="f65"/>
                  </a:cubicBezTo>
                  <a:lnTo>
                    <a:pt x="f48" y="f65"/>
                  </a:lnTo>
                  <a:cubicBezTo>
                    <a:pt x="f14" y="f65"/>
                    <a:pt x="f66" y="f67"/>
                    <a:pt x="f68" y="f69"/>
                  </a:cubicBezTo>
                  <a:cubicBezTo>
                    <a:pt x="f70" y="f71"/>
                    <a:pt x="f3" y="f72"/>
                    <a:pt x="f3" y="f39"/>
                  </a:cubicBezTo>
                  <a:cubicBezTo>
                    <a:pt x="f3" y="f73"/>
                    <a:pt x="f74" y="f75"/>
                    <a:pt x="f76" y="f77"/>
                  </a:cubicBezTo>
                  <a:cubicBezTo>
                    <a:pt x="f78" y="f79"/>
                    <a:pt x="f80" y="f81"/>
                    <a:pt x="f82" y="f83"/>
                  </a:cubicBezTo>
                  <a:cubicBezTo>
                    <a:pt x="f84" y="f85"/>
                    <a:pt x="f86" y="f87"/>
                    <a:pt x="f88" y="f89"/>
                  </a:cubicBezTo>
                  <a:cubicBezTo>
                    <a:pt x="f90" y="f91"/>
                    <a:pt x="f92" y="f93"/>
                    <a:pt x="f92" y="f94"/>
                  </a:cubicBezTo>
                  <a:cubicBezTo>
                    <a:pt x="f92" y="f95"/>
                    <a:pt x="f96" y="f50"/>
                    <a:pt x="f97" y="f50"/>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407;p37">
              <a:extLst>
                <a:ext uri="{FF2B5EF4-FFF2-40B4-BE49-F238E27FC236}">
                  <a16:creationId xmlns:a16="http://schemas.microsoft.com/office/drawing/2014/main" id="{FB0DCFC6-64BC-A08B-3B51-608C45D26889}"/>
                </a:ext>
              </a:extLst>
            </p:cNvPr>
            <p:cNvSpPr/>
            <p:nvPr/>
          </p:nvSpPr>
          <p:spPr>
            <a:xfrm>
              <a:off x="3625449" y="3970333"/>
              <a:ext cx="49350" cy="121432"/>
            </a:xfrm>
            <a:custGeom>
              <a:avLst/>
              <a:gdLst>
                <a:gd name="f0" fmla="val w"/>
                <a:gd name="f1" fmla="val h"/>
                <a:gd name="f2" fmla="val 0"/>
                <a:gd name="f3" fmla="val 3892"/>
                <a:gd name="f4" fmla="val 9576"/>
                <a:gd name="f5" fmla="val 3101"/>
                <a:gd name="f6" fmla="val 2858"/>
                <a:gd name="f7" fmla="val 2645"/>
                <a:gd name="f8" fmla="val 31"/>
                <a:gd name="f9" fmla="val 2493"/>
                <a:gd name="f10" fmla="val 122"/>
                <a:gd name="f11" fmla="val 426"/>
                <a:gd name="f12" fmla="val 1338"/>
                <a:gd name="f13" fmla="val 305"/>
                <a:gd name="f14" fmla="val 1399"/>
                <a:gd name="f15" fmla="val 213"/>
                <a:gd name="f16" fmla="val 1520"/>
                <a:gd name="f17" fmla="val 1642"/>
                <a:gd name="f18" fmla="val 1763"/>
                <a:gd name="f19" fmla="val 1"/>
                <a:gd name="f20" fmla="val 1915"/>
                <a:gd name="f21" fmla="val 2037"/>
                <a:gd name="f22" fmla="val 2250"/>
                <a:gd name="f23" fmla="val 92"/>
                <a:gd name="f24" fmla="val 2462"/>
                <a:gd name="f25" fmla="val 244"/>
                <a:gd name="f26" fmla="val 2614"/>
                <a:gd name="f27" fmla="val 396"/>
                <a:gd name="f28" fmla="val 2797"/>
                <a:gd name="f29" fmla="val 609"/>
                <a:gd name="f30" fmla="val 2888"/>
                <a:gd name="f31" fmla="val 821"/>
                <a:gd name="f32" fmla="val 973"/>
                <a:gd name="f33" fmla="val 1125"/>
                <a:gd name="f34" fmla="val 1277"/>
                <a:gd name="f35" fmla="val 2766"/>
                <a:gd name="f36" fmla="val 2128"/>
                <a:gd name="f37" fmla="val 8724"/>
                <a:gd name="f38" fmla="val 8967"/>
                <a:gd name="f39" fmla="val 2189"/>
                <a:gd name="f40" fmla="val 9149"/>
                <a:gd name="f41" fmla="val 2371"/>
                <a:gd name="f42" fmla="val 9332"/>
                <a:gd name="f43" fmla="val 2523"/>
                <a:gd name="f44" fmla="val 9484"/>
                <a:gd name="f45" fmla="val 2736"/>
                <a:gd name="f46" fmla="val 9575"/>
                <a:gd name="f47" fmla="val 2979"/>
                <a:gd name="f48" fmla="val 3253"/>
                <a:gd name="f49" fmla="val 3466"/>
                <a:gd name="f50" fmla="val 3648"/>
                <a:gd name="f51" fmla="val 3800"/>
                <a:gd name="f52" fmla="val 3891"/>
                <a:gd name="f53" fmla="val 578"/>
                <a:gd name="f54" fmla="val 3830"/>
                <a:gd name="f55" fmla="val 3496"/>
                <a:gd name="f56" fmla="val 61"/>
                <a:gd name="f57" fmla="val 3314"/>
                <a:gd name="f58" fmla="*/ f0 1 3892"/>
                <a:gd name="f59" fmla="*/ f1 1 9576"/>
                <a:gd name="f60" fmla="val f2"/>
                <a:gd name="f61" fmla="val f3"/>
                <a:gd name="f62" fmla="val f4"/>
                <a:gd name="f63" fmla="+- f62 0 f60"/>
                <a:gd name="f64" fmla="+- f61 0 f60"/>
                <a:gd name="f65" fmla="*/ f64 1 3892"/>
                <a:gd name="f66" fmla="*/ f63 1 9576"/>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92" h="9576">
                  <a:moveTo>
                    <a:pt x="f5" y="f2"/>
                  </a:moveTo>
                  <a:cubicBezTo>
                    <a:pt x="f6" y="f2"/>
                    <a:pt x="f7" y="f8"/>
                    <a:pt x="f9" y="f10"/>
                  </a:cubicBezTo>
                  <a:lnTo>
                    <a:pt x="f11" y="f12"/>
                  </a:lnTo>
                  <a:cubicBezTo>
                    <a:pt x="f13" y="f14"/>
                    <a:pt x="f15" y="f16"/>
                    <a:pt x="f10" y="f17"/>
                  </a:cubicBezTo>
                  <a:cubicBezTo>
                    <a:pt x="f8" y="f18"/>
                    <a:pt x="f19" y="f20"/>
                    <a:pt x="f19" y="f21"/>
                  </a:cubicBezTo>
                  <a:cubicBezTo>
                    <a:pt x="f19" y="f22"/>
                    <a:pt x="f23" y="f24"/>
                    <a:pt x="f25" y="f26"/>
                  </a:cubicBezTo>
                  <a:cubicBezTo>
                    <a:pt x="f27" y="f28"/>
                    <a:pt x="f29" y="f30"/>
                    <a:pt x="f31" y="f30"/>
                  </a:cubicBezTo>
                  <a:cubicBezTo>
                    <a:pt x="f32" y="f30"/>
                    <a:pt x="f33" y="f6"/>
                    <a:pt x="f34" y="f35"/>
                  </a:cubicBezTo>
                  <a:lnTo>
                    <a:pt x="f36" y="f22"/>
                  </a:lnTo>
                  <a:lnTo>
                    <a:pt x="f36" y="f37"/>
                  </a:lnTo>
                  <a:cubicBezTo>
                    <a:pt x="f36" y="f38"/>
                    <a:pt x="f39" y="f40"/>
                    <a:pt x="f41" y="f42"/>
                  </a:cubicBezTo>
                  <a:cubicBezTo>
                    <a:pt x="f43" y="f44"/>
                    <a:pt x="f45" y="f46"/>
                    <a:pt x="f47" y="f46"/>
                  </a:cubicBezTo>
                  <a:cubicBezTo>
                    <a:pt x="f48" y="f46"/>
                    <a:pt x="f49" y="f44"/>
                    <a:pt x="f50" y="f42"/>
                  </a:cubicBezTo>
                  <a:cubicBezTo>
                    <a:pt x="f51" y="f40"/>
                    <a:pt x="f52" y="f38"/>
                    <a:pt x="f52" y="f37"/>
                  </a:cubicBezTo>
                  <a:lnTo>
                    <a:pt x="f52" y="f31"/>
                  </a:lnTo>
                  <a:cubicBezTo>
                    <a:pt x="f52" y="f53"/>
                    <a:pt x="f54" y="f27"/>
                    <a:pt x="f50" y="f25"/>
                  </a:cubicBezTo>
                  <a:cubicBezTo>
                    <a:pt x="f55" y="f56"/>
                    <a:pt x="f5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Elipse 29">
            <a:extLst>
              <a:ext uri="{FF2B5EF4-FFF2-40B4-BE49-F238E27FC236}">
                <a16:creationId xmlns:a16="http://schemas.microsoft.com/office/drawing/2014/main" id="{A8D4FC6C-6C3B-8D3E-3A4E-9565CBDC0BAE}"/>
              </a:ext>
            </a:extLst>
          </p:cNvPr>
          <p:cNvSpPr/>
          <p:nvPr/>
        </p:nvSpPr>
        <p:spPr>
          <a:xfrm>
            <a:off x="3909709" y="3392707"/>
            <a:ext cx="3869475" cy="8682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3" name="Google Shape;203;p10">
            <a:extLst>
              <a:ext uri="{FF2B5EF4-FFF2-40B4-BE49-F238E27FC236}">
                <a16:creationId xmlns:a16="http://schemas.microsoft.com/office/drawing/2014/main" id="{36012E87-6FFF-56F4-F831-A365C155BCC1}"/>
              </a:ext>
            </a:extLst>
          </p:cNvPr>
          <p:cNvSpPr/>
          <p:nvPr/>
        </p:nvSpPr>
        <p:spPr>
          <a:xfrm>
            <a:off x="0" y="0"/>
            <a:ext cx="3356515" cy="360776"/>
          </a:xfrm>
          <a:prstGeom prst="rect">
            <a:avLst/>
          </a:prstGeom>
          <a:solidFill>
            <a:srgbClr val="92D050"/>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4" name="Google Shape;203;p10">
            <a:extLst>
              <a:ext uri="{FF2B5EF4-FFF2-40B4-BE49-F238E27FC236}">
                <a16:creationId xmlns:a16="http://schemas.microsoft.com/office/drawing/2014/main" id="{6C974A9F-9013-A83B-779E-15B6615F175B}"/>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5" name="Google Shape;263;p42">
            <a:extLst>
              <a:ext uri="{FF2B5EF4-FFF2-40B4-BE49-F238E27FC236}">
                <a16:creationId xmlns:a16="http://schemas.microsoft.com/office/drawing/2014/main" id="{3BD06B1C-EC41-1194-4BB8-FC3A994AAE9E}"/>
              </a:ext>
            </a:extLst>
          </p:cNvPr>
          <p:cNvSpPr txBox="1"/>
          <p:nvPr/>
        </p:nvSpPr>
        <p:spPr>
          <a:xfrm>
            <a:off x="2494373" y="300005"/>
            <a:ext cx="4068302" cy="572697"/>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00" b="1" i="0" u="none" strike="noStrike" kern="0" cap="none" spc="0" baseline="0">
                <a:solidFill>
                  <a:srgbClr val="FA9F20"/>
                </a:solidFill>
                <a:uFillTx/>
                <a:latin typeface="Trebuchet MS (Títulos)"/>
                <a:ea typeface="DM Sans"/>
                <a:cs typeface="Rubik"/>
              </a:rPr>
              <a:t>FUENTE</a:t>
            </a:r>
          </a:p>
        </p:txBody>
      </p:sp>
      <p:sp>
        <p:nvSpPr>
          <p:cNvPr id="6" name="Google Shape;270;p42">
            <a:extLst>
              <a:ext uri="{FF2B5EF4-FFF2-40B4-BE49-F238E27FC236}">
                <a16:creationId xmlns:a16="http://schemas.microsoft.com/office/drawing/2014/main" id="{263FD361-04B1-CE0F-58A3-C0FAE17E2C41}"/>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dirty="0">
                <a:solidFill>
                  <a:srgbClr val="FE4949"/>
                </a:solidFill>
                <a:uFillTx/>
                <a:latin typeface="Archivo Narrow"/>
                <a:ea typeface="Roboto" pitchFamily="2"/>
                <a:cs typeface="Archivo Narrow"/>
              </a:rPr>
              <a:t>ELABORADO POR  : </a:t>
            </a:r>
            <a:r>
              <a:rPr lang="es-PE" sz="1600" b="0" i="0" u="none" strike="noStrike" kern="0" cap="none" spc="0" baseline="0" dirty="0" smtClean="0">
                <a:solidFill>
                  <a:srgbClr val="000000"/>
                </a:solidFill>
                <a:uFillTx/>
                <a:latin typeface="Archivo Narrow"/>
                <a:ea typeface="Roboto" pitchFamily="2"/>
                <a:cs typeface="Archivo Narrow"/>
              </a:rPr>
              <a:t>plantillaspowerpoint.org</a:t>
            </a:r>
            <a:endParaRPr lang="es-PE" sz="1600" b="0" i="0" u="none" strike="noStrike" kern="0" cap="none" spc="0" baseline="0" dirty="0">
              <a:solidFill>
                <a:srgbClr val="000000"/>
              </a:solidFill>
              <a:uFillTx/>
              <a:latin typeface="Archivo Narrow"/>
              <a:ea typeface="Roboto" pitchFamily="2"/>
              <a:cs typeface="Archivo Narrow"/>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1" i="0" u="none" strike="noStrike" kern="0" cap="none" spc="0" baseline="0" dirty="0">
              <a:solidFill>
                <a:srgbClr val="02FFB3"/>
              </a:solidFill>
              <a:uFillTx/>
              <a:latin typeface="Archivo Narrow"/>
              <a:ea typeface="Roboto" pitchFamily="2"/>
              <a:cs typeface="Archivo Narrow"/>
            </a:endParaRPr>
          </a:p>
        </p:txBody>
      </p:sp>
      <p:grpSp>
        <p:nvGrpSpPr>
          <p:cNvPr id="7" name="Grupo 3">
            <a:extLst>
              <a:ext uri="{FF2B5EF4-FFF2-40B4-BE49-F238E27FC236}">
                <a16:creationId xmlns:a16="http://schemas.microsoft.com/office/drawing/2014/main" id="{A5C335C2-B4BE-A388-75DB-EE96D084A2FE}"/>
              </a:ext>
            </a:extLst>
          </p:cNvPr>
          <p:cNvGrpSpPr/>
          <p:nvPr/>
        </p:nvGrpSpPr>
        <p:grpSpPr>
          <a:xfrm>
            <a:off x="877421" y="2247650"/>
            <a:ext cx="2989182" cy="1594557"/>
            <a:chOff x="877421" y="2247650"/>
            <a:chExt cx="2989182" cy="1594557"/>
          </a:xfrm>
        </p:grpSpPr>
        <p:sp>
          <p:nvSpPr>
            <p:cNvPr id="8" name="Google Shape;272;p42">
              <a:extLst>
                <a:ext uri="{FF2B5EF4-FFF2-40B4-BE49-F238E27FC236}">
                  <a16:creationId xmlns:a16="http://schemas.microsoft.com/office/drawing/2014/main" id="{EA43FEAA-B31A-1DC0-BE51-34250F8DBC23}"/>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FE4949"/>
                  </a:solidFill>
                  <a:uFillTx/>
                  <a:latin typeface="Archivo Narrow"/>
                  <a:ea typeface="Roboto" pitchFamily="2"/>
                  <a:cs typeface="Archivo Narrow"/>
                </a:rPr>
                <a:t>IMAGES :</a:t>
              </a:r>
            </a:p>
          </p:txBody>
        </p:sp>
        <p:sp>
          <p:nvSpPr>
            <p:cNvPr id="9" name="Google Shape;273;p42">
              <a:extLst>
                <a:ext uri="{FF2B5EF4-FFF2-40B4-BE49-F238E27FC236}">
                  <a16:creationId xmlns:a16="http://schemas.microsoft.com/office/drawing/2014/main" id="{A51D3AC5-4817-F23F-26C7-B4D480FB034F}"/>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chivo Narrow"/>
                  <a:ea typeface="Roboto" pitchFamily="2"/>
                  <a:cs typeface="Archivo Narrow"/>
                </a:rPr>
                <a:t>unsplash.com</a:t>
              </a:r>
            </a:p>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chivo Narrow"/>
                  <a:ea typeface="Roboto" pitchFamily="2"/>
                  <a:cs typeface="Archivo Narrow"/>
                </a:rPr>
                <a:t>intramed.net</a:t>
              </a:r>
            </a:p>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chivo Narrow"/>
                  <a:ea typeface="Roboto" pitchFamily="2"/>
                  <a:cs typeface="Archivo Narrow"/>
                </a:rPr>
                <a:t>pixabay.com</a:t>
              </a:r>
            </a:p>
          </p:txBody>
        </p:sp>
      </p:grpSp>
      <p:sp>
        <p:nvSpPr>
          <p:cNvPr id="10" name="Google Shape;274;p42">
            <a:extLst>
              <a:ext uri="{FF2B5EF4-FFF2-40B4-BE49-F238E27FC236}">
                <a16:creationId xmlns:a16="http://schemas.microsoft.com/office/drawing/2014/main" id="{7E820976-4F74-89C5-9045-A639FC33D2B9}"/>
              </a:ext>
            </a:extLst>
          </p:cNvPr>
          <p:cNvSpPr txBox="1"/>
          <p:nvPr/>
        </p:nvSpPr>
        <p:spPr>
          <a:xfrm>
            <a:off x="877421" y="343081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FE4949"/>
                </a:solidFill>
                <a:uFillTx/>
                <a:latin typeface="Archivo Narrow"/>
                <a:ea typeface="Roboto" pitchFamily="2"/>
                <a:cs typeface="Archivo Narrow"/>
              </a:rPr>
              <a:t>FONTS :</a:t>
            </a:r>
          </a:p>
        </p:txBody>
      </p:sp>
      <p:sp>
        <p:nvSpPr>
          <p:cNvPr id="11" name="Google Shape;275;p42">
            <a:extLst>
              <a:ext uri="{FF2B5EF4-FFF2-40B4-BE49-F238E27FC236}">
                <a16:creationId xmlns:a16="http://schemas.microsoft.com/office/drawing/2014/main" id="{E65F7C0D-D2D4-46CB-19A9-F0EECDD587C7}"/>
              </a:ext>
            </a:extLst>
          </p:cNvPr>
          <p:cNvSpPr txBox="1"/>
          <p:nvPr/>
        </p:nvSpPr>
        <p:spPr>
          <a:xfrm>
            <a:off x="877421" y="3739502"/>
            <a:ext cx="2831933" cy="684602"/>
          </a:xfrm>
          <a:prstGeom prst="rect">
            <a:avLst/>
          </a:prstGeom>
          <a:noFill/>
          <a:ln cap="flat">
            <a:noFill/>
          </a:ln>
        </p:spPr>
        <p:txBody>
          <a:bodyPr vert="horz" wrap="square" lIns="91421" tIns="91421" rIns="91421" bIns="91421" anchor="t" anchorCtr="0" compatLnSpc="1">
            <a:noAutofit/>
          </a:bodyPr>
          <a:lstStyle/>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chivo Narrow"/>
                <a:ea typeface="Roboto" pitchFamily="2"/>
                <a:cs typeface="Archivo Narrow"/>
              </a:rPr>
              <a:t>Archivo Narro</a:t>
            </a:r>
          </a:p>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chivo Narrow"/>
                <a:ea typeface="Roboto" pitchFamily="2"/>
                <a:cs typeface="Archivo Narrow"/>
              </a:rPr>
              <a:t>Trebuchet MS (Títulos)</a:t>
            </a:r>
          </a:p>
          <a:p>
            <a:pPr marL="285731" marR="0" lvl="0" indent="-285731"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Archivo Narrow"/>
              <a:ea typeface="Roboto" pitchFamily="2"/>
              <a:cs typeface="Archivo Narrow"/>
            </a:endParaRPr>
          </a:p>
        </p:txBody>
      </p:sp>
      <p:grpSp>
        <p:nvGrpSpPr>
          <p:cNvPr id="16" name="Grupo 1">
            <a:extLst>
              <a:ext uri="{FF2B5EF4-FFF2-40B4-BE49-F238E27FC236}">
                <a16:creationId xmlns:a16="http://schemas.microsoft.com/office/drawing/2014/main" id="{DD786A94-BCDB-460D-73C0-17C9C367269C}"/>
              </a:ext>
            </a:extLst>
          </p:cNvPr>
          <p:cNvGrpSpPr/>
          <p:nvPr/>
        </p:nvGrpSpPr>
        <p:grpSpPr>
          <a:xfrm>
            <a:off x="4837111" y="1539877"/>
            <a:ext cx="2273309" cy="2671757"/>
            <a:chOff x="4837111" y="1539877"/>
            <a:chExt cx="2273309" cy="2671757"/>
          </a:xfrm>
        </p:grpSpPr>
        <p:sp>
          <p:nvSpPr>
            <p:cNvPr id="17" name="Freeform 5">
              <a:extLst>
                <a:ext uri="{FF2B5EF4-FFF2-40B4-BE49-F238E27FC236}">
                  <a16:creationId xmlns:a16="http://schemas.microsoft.com/office/drawing/2014/main" id="{6EDF5FBB-9EDF-7525-A847-55004AE5D1BC}"/>
                </a:ext>
              </a:extLst>
            </p:cNvPr>
            <p:cNvSpPr/>
            <p:nvPr/>
          </p:nvSpPr>
          <p:spPr>
            <a:xfrm>
              <a:off x="5280029" y="2174872"/>
              <a:ext cx="1830391" cy="1393829"/>
            </a:xfrm>
            <a:custGeom>
              <a:avLst/>
              <a:gdLst>
                <a:gd name="f0" fmla="val 10800000"/>
                <a:gd name="f1" fmla="val 5400000"/>
                <a:gd name="f2" fmla="val 180"/>
                <a:gd name="f3" fmla="val w"/>
                <a:gd name="f4" fmla="val h"/>
                <a:gd name="f5" fmla="val 0"/>
                <a:gd name="f6" fmla="val 484"/>
                <a:gd name="f7" fmla="val 369"/>
                <a:gd name="f8" fmla="val 355"/>
                <a:gd name="f9" fmla="val 376"/>
                <a:gd name="f10" fmla="val 4"/>
                <a:gd name="f11" fmla="val 406"/>
                <a:gd name="f12" fmla="val 7"/>
                <a:gd name="f13" fmla="val 435"/>
                <a:gd name="f14" fmla="val 15"/>
                <a:gd name="f15" fmla="val 476"/>
                <a:gd name="f16" fmla="val 28"/>
                <a:gd name="f17" fmla="val 59"/>
                <a:gd name="f18" fmla="val 456"/>
                <a:gd name="f19" fmla="val 92"/>
                <a:gd name="f20" fmla="val 393"/>
                <a:gd name="f21" fmla="val 167"/>
                <a:gd name="f22" fmla="val 329"/>
                <a:gd name="f23" fmla="val 243"/>
                <a:gd name="f24" fmla="val 265"/>
                <a:gd name="f25" fmla="val 317"/>
                <a:gd name="f26" fmla="val 232"/>
                <a:gd name="f27" fmla="val 356"/>
                <a:gd name="f28" fmla="val 187"/>
                <a:gd name="f29" fmla="val 139"/>
                <a:gd name="f30" fmla="val 110"/>
                <a:gd name="f31" fmla="val 368"/>
                <a:gd name="f32" fmla="val 80"/>
                <a:gd name="f33" fmla="val 363"/>
                <a:gd name="f34" fmla="val 51"/>
                <a:gd name="f35" fmla="val 8"/>
                <a:gd name="f36" fmla="val 342"/>
                <a:gd name="f37" fmla="val 310"/>
                <a:gd name="f38" fmla="val 29"/>
                <a:gd name="f39" fmla="val 276"/>
                <a:gd name="f40" fmla="val 75"/>
                <a:gd name="f41" fmla="val 220"/>
                <a:gd name="f42" fmla="val 123"/>
                <a:gd name="f43" fmla="val 165"/>
                <a:gd name="f44" fmla="val 170"/>
                <a:gd name="f45" fmla="val 183"/>
                <a:gd name="f46" fmla="val 94"/>
                <a:gd name="f47" fmla="val 196"/>
                <a:gd name="f48" fmla="val 208"/>
                <a:gd name="f49" fmla="val 64"/>
                <a:gd name="f50" fmla="val 18"/>
                <a:gd name="f51" fmla="val 292"/>
                <a:gd name="f52" fmla="val 2"/>
                <a:gd name="f53" fmla="val 348"/>
                <a:gd name="f54" fmla="val 178"/>
                <a:gd name="f55" fmla="val 327"/>
                <a:gd name="f56" fmla="val 172"/>
                <a:gd name="f57" fmla="val 309"/>
                <a:gd name="f58" fmla="val 164"/>
                <a:gd name="f59" fmla="val 290"/>
                <a:gd name="f60" fmla="val 161"/>
                <a:gd name="f61" fmla="val 251"/>
                <a:gd name="f62" fmla="val 154"/>
                <a:gd name="f63" fmla="val 212"/>
                <a:gd name="f64" fmla="val 150"/>
                <a:gd name="f65" fmla="val 146"/>
                <a:gd name="f66" fmla="val 145"/>
                <a:gd name="f67" fmla="val 148"/>
                <a:gd name="f68" fmla="val 149"/>
                <a:gd name="f69" fmla="val 147"/>
                <a:gd name="f70" fmla="val 166"/>
                <a:gd name="f71" fmla="val 168"/>
                <a:gd name="f72" fmla="val 152"/>
                <a:gd name="f73" fmla="val 156"/>
                <a:gd name="f74" fmla="val 169"/>
                <a:gd name="f75" fmla="val 160"/>
                <a:gd name="f76" fmla="val 214"/>
                <a:gd name="f77" fmla="val 263"/>
                <a:gd name="f78" fmla="val 186"/>
                <a:gd name="f79" fmla="val 313"/>
                <a:gd name="f80" fmla="val 199"/>
                <a:gd name="f81" fmla="val 337"/>
                <a:gd name="f82" fmla="+- 0 0 -90"/>
                <a:gd name="f83" fmla="*/ f3 1 484"/>
                <a:gd name="f84" fmla="*/ f4 1 369"/>
                <a:gd name="f85" fmla="val f5"/>
                <a:gd name="f86" fmla="val f6"/>
                <a:gd name="f87" fmla="val f7"/>
                <a:gd name="f88" fmla="*/ f82 f0 1"/>
                <a:gd name="f89" fmla="+- f87 0 f85"/>
                <a:gd name="f90" fmla="+- f86 0 f85"/>
                <a:gd name="f91" fmla="*/ f88 1 f2"/>
                <a:gd name="f92" fmla="*/ f90 1 484"/>
                <a:gd name="f93" fmla="*/ f89 1 369"/>
                <a:gd name="f94" fmla="*/ 355 f90 1"/>
                <a:gd name="f95" fmla="*/ 0 f89 1"/>
                <a:gd name="f96" fmla="*/ 435 f90 1"/>
                <a:gd name="f97" fmla="*/ 15 f89 1"/>
                <a:gd name="f98" fmla="*/ 456 f90 1"/>
                <a:gd name="f99" fmla="*/ 92 f89 1"/>
                <a:gd name="f100" fmla="*/ 265 f90 1"/>
                <a:gd name="f101" fmla="*/ 317 f89 1"/>
                <a:gd name="f102" fmla="*/ 139 f90 1"/>
                <a:gd name="f103" fmla="*/ 369 f89 1"/>
                <a:gd name="f104" fmla="*/ 51 f90 1"/>
                <a:gd name="f105" fmla="*/ 355 f89 1"/>
                <a:gd name="f106" fmla="*/ 29 f90 1"/>
                <a:gd name="f107" fmla="*/ 276 f89 1"/>
                <a:gd name="f108" fmla="*/ 170 f90 1"/>
                <a:gd name="f109" fmla="*/ 110 f89 1"/>
                <a:gd name="f110" fmla="*/ 208 f90 1"/>
                <a:gd name="f111" fmla="*/ 64 f89 1"/>
                <a:gd name="f112" fmla="*/ 348 f90 1"/>
                <a:gd name="f113" fmla="*/ 178 f89 1"/>
                <a:gd name="f114" fmla="*/ 290 f90 1"/>
                <a:gd name="f115" fmla="*/ 161 f89 1"/>
                <a:gd name="f116" fmla="*/ 172 f90 1"/>
                <a:gd name="f117" fmla="*/ 146 f89 1"/>
                <a:gd name="f118" fmla="*/ 147 f90 1"/>
                <a:gd name="f119" fmla="*/ 165 f89 1"/>
                <a:gd name="f120" fmla="*/ 152 f90 1"/>
                <a:gd name="f121" fmla="*/ 168 f89 1"/>
                <a:gd name="f122" fmla="*/ 164 f90 1"/>
                <a:gd name="f123" fmla="*/ 170 f89 1"/>
                <a:gd name="f124" fmla="*/ 313 f90 1"/>
                <a:gd name="f125" fmla="*/ 196 f89 1"/>
                <a:gd name="f126" fmla="+- f91 0 f1"/>
                <a:gd name="f127" fmla="*/ f94 1 484"/>
                <a:gd name="f128" fmla="*/ f95 1 369"/>
                <a:gd name="f129" fmla="*/ f96 1 484"/>
                <a:gd name="f130" fmla="*/ f97 1 369"/>
                <a:gd name="f131" fmla="*/ f98 1 484"/>
                <a:gd name="f132" fmla="*/ f99 1 369"/>
                <a:gd name="f133" fmla="*/ f100 1 484"/>
                <a:gd name="f134" fmla="*/ f101 1 369"/>
                <a:gd name="f135" fmla="*/ f102 1 484"/>
                <a:gd name="f136" fmla="*/ f103 1 369"/>
                <a:gd name="f137" fmla="*/ f104 1 484"/>
                <a:gd name="f138" fmla="*/ f105 1 369"/>
                <a:gd name="f139" fmla="*/ f106 1 484"/>
                <a:gd name="f140" fmla="*/ f107 1 369"/>
                <a:gd name="f141" fmla="*/ f108 1 484"/>
                <a:gd name="f142" fmla="*/ f109 1 369"/>
                <a:gd name="f143" fmla="*/ f110 1 484"/>
                <a:gd name="f144" fmla="*/ f111 1 369"/>
                <a:gd name="f145" fmla="*/ f112 1 484"/>
                <a:gd name="f146" fmla="*/ f113 1 369"/>
                <a:gd name="f147" fmla="*/ f114 1 484"/>
                <a:gd name="f148" fmla="*/ f115 1 369"/>
                <a:gd name="f149" fmla="*/ f116 1 484"/>
                <a:gd name="f150" fmla="*/ f117 1 369"/>
                <a:gd name="f151" fmla="*/ f118 1 484"/>
                <a:gd name="f152" fmla="*/ f119 1 369"/>
                <a:gd name="f153" fmla="*/ f120 1 484"/>
                <a:gd name="f154" fmla="*/ f121 1 369"/>
                <a:gd name="f155" fmla="*/ f122 1 484"/>
                <a:gd name="f156" fmla="*/ f123 1 369"/>
                <a:gd name="f157" fmla="*/ f124 1 484"/>
                <a:gd name="f158" fmla="*/ f125 1 369"/>
                <a:gd name="f159" fmla="*/ 0 1 f92"/>
                <a:gd name="f160" fmla="*/ f86 1 f92"/>
                <a:gd name="f161" fmla="*/ 0 1 f93"/>
                <a:gd name="f162" fmla="*/ f87 1 f93"/>
                <a:gd name="f163" fmla="*/ f127 1 f92"/>
                <a:gd name="f164" fmla="*/ f128 1 f93"/>
                <a:gd name="f165" fmla="*/ f129 1 f92"/>
                <a:gd name="f166" fmla="*/ f130 1 f93"/>
                <a:gd name="f167" fmla="*/ f131 1 f92"/>
                <a:gd name="f168" fmla="*/ f132 1 f93"/>
                <a:gd name="f169" fmla="*/ f133 1 f92"/>
                <a:gd name="f170" fmla="*/ f134 1 f93"/>
                <a:gd name="f171" fmla="*/ f135 1 f92"/>
                <a:gd name="f172" fmla="*/ f136 1 f93"/>
                <a:gd name="f173" fmla="*/ f137 1 f92"/>
                <a:gd name="f174" fmla="*/ f138 1 f93"/>
                <a:gd name="f175" fmla="*/ f139 1 f92"/>
                <a:gd name="f176" fmla="*/ f140 1 f93"/>
                <a:gd name="f177" fmla="*/ f141 1 f92"/>
                <a:gd name="f178" fmla="*/ f142 1 f93"/>
                <a:gd name="f179" fmla="*/ f143 1 f92"/>
                <a:gd name="f180" fmla="*/ f144 1 f93"/>
                <a:gd name="f181" fmla="*/ f145 1 f92"/>
                <a:gd name="f182" fmla="*/ f146 1 f93"/>
                <a:gd name="f183" fmla="*/ f147 1 f92"/>
                <a:gd name="f184" fmla="*/ f148 1 f93"/>
                <a:gd name="f185" fmla="*/ f149 1 f92"/>
                <a:gd name="f186" fmla="*/ f150 1 f93"/>
                <a:gd name="f187" fmla="*/ f151 1 f92"/>
                <a:gd name="f188" fmla="*/ f152 1 f93"/>
                <a:gd name="f189" fmla="*/ f153 1 f92"/>
                <a:gd name="f190" fmla="*/ f154 1 f93"/>
                <a:gd name="f191" fmla="*/ f155 1 f92"/>
                <a:gd name="f192" fmla="*/ f156 1 f93"/>
                <a:gd name="f193" fmla="*/ f157 1 f92"/>
                <a:gd name="f194" fmla="*/ f158 1 f93"/>
                <a:gd name="f195" fmla="*/ f159 f83 1"/>
                <a:gd name="f196" fmla="*/ f160 f83 1"/>
                <a:gd name="f197" fmla="*/ f162 f84 1"/>
                <a:gd name="f198" fmla="*/ f161 f84 1"/>
                <a:gd name="f199" fmla="*/ f163 f83 1"/>
                <a:gd name="f200" fmla="*/ f164 f84 1"/>
                <a:gd name="f201" fmla="*/ f165 f83 1"/>
                <a:gd name="f202" fmla="*/ f166 f84 1"/>
                <a:gd name="f203" fmla="*/ f167 f83 1"/>
                <a:gd name="f204" fmla="*/ f168 f84 1"/>
                <a:gd name="f205" fmla="*/ f169 f83 1"/>
                <a:gd name="f206" fmla="*/ f170 f84 1"/>
                <a:gd name="f207" fmla="*/ f171 f83 1"/>
                <a:gd name="f208" fmla="*/ f172 f84 1"/>
                <a:gd name="f209" fmla="*/ f173 f83 1"/>
                <a:gd name="f210" fmla="*/ f174 f84 1"/>
                <a:gd name="f211" fmla="*/ f175 f83 1"/>
                <a:gd name="f212" fmla="*/ f176 f84 1"/>
                <a:gd name="f213" fmla="*/ f177 f83 1"/>
                <a:gd name="f214" fmla="*/ f178 f84 1"/>
                <a:gd name="f215" fmla="*/ f179 f83 1"/>
                <a:gd name="f216" fmla="*/ f180 f84 1"/>
                <a:gd name="f217" fmla="*/ f181 f83 1"/>
                <a:gd name="f218" fmla="*/ f182 f84 1"/>
                <a:gd name="f219" fmla="*/ f183 f83 1"/>
                <a:gd name="f220" fmla="*/ f184 f84 1"/>
                <a:gd name="f221" fmla="*/ f185 f83 1"/>
                <a:gd name="f222" fmla="*/ f186 f84 1"/>
                <a:gd name="f223" fmla="*/ f187 f83 1"/>
                <a:gd name="f224" fmla="*/ f188 f84 1"/>
                <a:gd name="f225" fmla="*/ f189 f83 1"/>
                <a:gd name="f226" fmla="*/ f190 f84 1"/>
                <a:gd name="f227" fmla="*/ f191 f83 1"/>
                <a:gd name="f228" fmla="*/ f192 f84 1"/>
                <a:gd name="f229" fmla="*/ f193 f83 1"/>
                <a:gd name="f230" fmla="*/ f194 f84 1"/>
              </a:gdLst>
              <a:ahLst/>
              <a:cxnLst>
                <a:cxn ang="3cd4">
                  <a:pos x="hc" y="t"/>
                </a:cxn>
                <a:cxn ang="0">
                  <a:pos x="r" y="vc"/>
                </a:cxn>
                <a:cxn ang="cd4">
                  <a:pos x="hc" y="b"/>
                </a:cxn>
                <a:cxn ang="cd2">
                  <a:pos x="l" y="vc"/>
                </a:cxn>
                <a:cxn ang="f126">
                  <a:pos x="f199" y="f200"/>
                </a:cxn>
                <a:cxn ang="f126">
                  <a:pos x="f201" y="f202"/>
                </a:cxn>
                <a:cxn ang="f126">
                  <a:pos x="f203" y="f204"/>
                </a:cxn>
                <a:cxn ang="f126">
                  <a:pos x="f205" y="f206"/>
                </a:cxn>
                <a:cxn ang="f126">
                  <a:pos x="f207" y="f208"/>
                </a:cxn>
                <a:cxn ang="f126">
                  <a:pos x="f209" y="f210"/>
                </a:cxn>
                <a:cxn ang="f126">
                  <a:pos x="f211" y="f212"/>
                </a:cxn>
                <a:cxn ang="f126">
                  <a:pos x="f213" y="f214"/>
                </a:cxn>
                <a:cxn ang="f126">
                  <a:pos x="f215" y="f216"/>
                </a:cxn>
                <a:cxn ang="f126">
                  <a:pos x="f199" y="f200"/>
                </a:cxn>
                <a:cxn ang="f126">
                  <a:pos x="f217" y="f218"/>
                </a:cxn>
                <a:cxn ang="f126">
                  <a:pos x="f219" y="f220"/>
                </a:cxn>
                <a:cxn ang="f126">
                  <a:pos x="f221" y="f222"/>
                </a:cxn>
                <a:cxn ang="f126">
                  <a:pos x="f223" y="f224"/>
                </a:cxn>
                <a:cxn ang="f126">
                  <a:pos x="f225" y="f226"/>
                </a:cxn>
                <a:cxn ang="f126">
                  <a:pos x="f227" y="f228"/>
                </a:cxn>
                <a:cxn ang="f126">
                  <a:pos x="f229" y="f230"/>
                </a:cxn>
                <a:cxn ang="f126">
                  <a:pos x="f217" y="f218"/>
                </a:cxn>
              </a:cxnLst>
              <a:rect l="f195" t="f198" r="f196" b="f197"/>
              <a:pathLst>
                <a:path w="484" h="369">
                  <a:moveTo>
                    <a:pt x="f8" y="f5"/>
                  </a:moveTo>
                  <a:cubicBezTo>
                    <a:pt x="f9" y="f10"/>
                    <a:pt x="f11" y="f12"/>
                    <a:pt x="f13" y="f14"/>
                  </a:cubicBezTo>
                  <a:cubicBezTo>
                    <a:pt x="f15" y="f16"/>
                    <a:pt x="f6" y="f17"/>
                    <a:pt x="f18" y="f19"/>
                  </a:cubicBezTo>
                  <a:cubicBezTo>
                    <a:pt x="f20" y="f21"/>
                    <a:pt x="f22" y="f23"/>
                    <a:pt x="f24" y="f25"/>
                  </a:cubicBezTo>
                  <a:cubicBezTo>
                    <a:pt x="f26" y="f27"/>
                    <a:pt x="f28" y="f7"/>
                    <a:pt x="f29" y="f7"/>
                  </a:cubicBezTo>
                  <a:cubicBezTo>
                    <a:pt x="f30" y="f31"/>
                    <a:pt x="f32" y="f33"/>
                    <a:pt x="f34" y="f8"/>
                  </a:cubicBezTo>
                  <a:cubicBezTo>
                    <a:pt x="f35" y="f36"/>
                    <a:pt x="f5" y="f37"/>
                    <a:pt x="f38" y="f39"/>
                  </a:cubicBezTo>
                  <a:cubicBezTo>
                    <a:pt x="f40" y="f41"/>
                    <a:pt x="f42" y="f43"/>
                    <a:pt x="f44" y="f30"/>
                  </a:cubicBezTo>
                  <a:cubicBezTo>
                    <a:pt x="f45" y="f46"/>
                    <a:pt x="f47" y="f32"/>
                    <a:pt x="f48" y="f49"/>
                  </a:cubicBezTo>
                  <a:cubicBezTo>
                    <a:pt x="f23" y="f50"/>
                    <a:pt x="f51" y="f52"/>
                    <a:pt x="f8" y="f5"/>
                  </a:cubicBezTo>
                  <a:close/>
                  <a:moveTo>
                    <a:pt x="f53" y="f54"/>
                  </a:moveTo>
                  <a:cubicBezTo>
                    <a:pt x="f55" y="f56"/>
                    <a:pt x="f57" y="f58"/>
                    <a:pt x="f59" y="f60"/>
                  </a:cubicBezTo>
                  <a:cubicBezTo>
                    <a:pt x="f61" y="f62"/>
                    <a:pt x="f63" y="f64"/>
                    <a:pt x="f56" y="f65"/>
                  </a:cubicBezTo>
                  <a:cubicBezTo>
                    <a:pt x="f60" y="f66"/>
                    <a:pt x="f67" y="f68"/>
                    <a:pt x="f69" y="f43"/>
                  </a:cubicBezTo>
                  <a:cubicBezTo>
                    <a:pt x="f68" y="f70"/>
                    <a:pt x="f64" y="f71"/>
                    <a:pt x="f72" y="f71"/>
                  </a:cubicBezTo>
                  <a:cubicBezTo>
                    <a:pt x="f73" y="f74"/>
                    <a:pt x="f75" y="f74"/>
                    <a:pt x="f58" y="f44"/>
                  </a:cubicBezTo>
                  <a:cubicBezTo>
                    <a:pt x="f76" y="f54"/>
                    <a:pt x="f77" y="f78"/>
                    <a:pt x="f79" y="f47"/>
                  </a:cubicBezTo>
                  <a:cubicBezTo>
                    <a:pt x="f55" y="f80"/>
                    <a:pt x="f81" y="f47"/>
                    <a:pt x="f53" y="f54"/>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6">
              <a:extLst>
                <a:ext uri="{FF2B5EF4-FFF2-40B4-BE49-F238E27FC236}">
                  <a16:creationId xmlns:a16="http://schemas.microsoft.com/office/drawing/2014/main" id="{D558BAA9-D653-B7D1-B34B-C217FE2362A8}"/>
                </a:ext>
              </a:extLst>
            </p:cNvPr>
            <p:cNvSpPr/>
            <p:nvPr/>
          </p:nvSpPr>
          <p:spPr>
            <a:xfrm>
              <a:off x="4837111" y="1539877"/>
              <a:ext cx="1824035" cy="1423985"/>
            </a:xfrm>
            <a:custGeom>
              <a:avLst/>
              <a:gdLst>
                <a:gd name="f0" fmla="val 10800000"/>
                <a:gd name="f1" fmla="val 5400000"/>
                <a:gd name="f2" fmla="val 180"/>
                <a:gd name="f3" fmla="val w"/>
                <a:gd name="f4" fmla="val h"/>
                <a:gd name="f5" fmla="val 0"/>
                <a:gd name="f6" fmla="val 482"/>
                <a:gd name="f7" fmla="val 377"/>
                <a:gd name="f8" fmla="val 313"/>
                <a:gd name="f9" fmla="val 204"/>
                <a:gd name="f10" fmla="val 279"/>
                <a:gd name="f11" fmla="val 245"/>
                <a:gd name="f12" fmla="val 244"/>
                <a:gd name="f13" fmla="val 286"/>
                <a:gd name="f14" fmla="val 209"/>
                <a:gd name="f15" fmla="val 327"/>
                <a:gd name="f16" fmla="val 333"/>
                <a:gd name="f17" fmla="val 197"/>
                <a:gd name="f18" fmla="val 339"/>
                <a:gd name="f19" fmla="val 193"/>
                <a:gd name="f20" fmla="val 347"/>
                <a:gd name="f21" fmla="val 178"/>
                <a:gd name="f22" fmla="val 372"/>
                <a:gd name="f23" fmla="val 155"/>
                <a:gd name="f24" fmla="val 129"/>
                <a:gd name="f25" fmla="val 373"/>
                <a:gd name="f26" fmla="val 102"/>
                <a:gd name="f27" fmla="val 370"/>
                <a:gd name="f28" fmla="val 75"/>
                <a:gd name="f29" fmla="val 366"/>
                <a:gd name="f30" fmla="val 49"/>
                <a:gd name="f31" fmla="val 358"/>
                <a:gd name="f32" fmla="val 8"/>
                <a:gd name="f33" fmla="val 346"/>
                <a:gd name="f34" fmla="val 314"/>
                <a:gd name="f35" fmla="val 27"/>
                <a:gd name="f36" fmla="val 282"/>
                <a:gd name="f37" fmla="val 91"/>
                <a:gd name="f38" fmla="val 206"/>
                <a:gd name="f39" fmla="val 154"/>
                <a:gd name="f40" fmla="val 220"/>
                <a:gd name="f41" fmla="val 55"/>
                <a:gd name="f42" fmla="val 262"/>
                <a:gd name="f43" fmla="val 318"/>
                <a:gd name="f44" fmla="val 398"/>
                <a:gd name="f45" fmla="val 10"/>
                <a:gd name="f46" fmla="val 420"/>
                <a:gd name="f47" fmla="val 14"/>
                <a:gd name="f48" fmla="val 439"/>
                <a:gd name="f49" fmla="val 22"/>
                <a:gd name="f50" fmla="val 476"/>
                <a:gd name="f51" fmla="val 36"/>
                <a:gd name="f52" fmla="val 64"/>
                <a:gd name="f53" fmla="val 458"/>
                <a:gd name="f54" fmla="val 94"/>
                <a:gd name="f55" fmla="val 447"/>
                <a:gd name="f56" fmla="val 108"/>
                <a:gd name="f57" fmla="val 436"/>
                <a:gd name="f58" fmla="val 121"/>
                <a:gd name="f59" fmla="val 424"/>
                <a:gd name="f60" fmla="val 134"/>
                <a:gd name="f61" fmla="val 417"/>
                <a:gd name="f62" fmla="val 140"/>
                <a:gd name="f63" fmla="val 409"/>
                <a:gd name="f64" fmla="val 146"/>
                <a:gd name="f65" fmla="val 400"/>
                <a:gd name="f66" fmla="val 150"/>
                <a:gd name="f67" fmla="val 389"/>
                <a:gd name="f68" fmla="val 375"/>
                <a:gd name="f69" fmla="val 157"/>
                <a:gd name="f70" fmla="val 365"/>
                <a:gd name="f71" fmla="val 164"/>
                <a:gd name="f72" fmla="val 179"/>
                <a:gd name="f73" fmla="val 175"/>
                <a:gd name="f74" fmla="val 306"/>
                <a:gd name="f75" fmla="val 170"/>
                <a:gd name="f76" fmla="val 269"/>
                <a:gd name="f77" fmla="val 160"/>
                <a:gd name="f78" fmla="val 230"/>
                <a:gd name="f79" fmla="val 192"/>
                <a:gd name="f80" fmla="val 149"/>
                <a:gd name="f81" fmla="val 176"/>
                <a:gd name="f82" fmla="val 147"/>
                <a:gd name="f83" fmla="val 156"/>
                <a:gd name="f84" fmla="val 144"/>
                <a:gd name="f85" fmla="val 168"/>
                <a:gd name="f86" fmla="val 201"/>
                <a:gd name="f87" fmla="val 257"/>
                <a:gd name="f88" fmla="val 186"/>
                <a:gd name="f89" fmla="val 312"/>
                <a:gd name="f90" fmla="val 195"/>
                <a:gd name="f91" fmla="val 198"/>
                <a:gd name="f92" fmla="+- 0 0 -90"/>
                <a:gd name="f93" fmla="*/ f3 1 482"/>
                <a:gd name="f94" fmla="*/ f4 1 377"/>
                <a:gd name="f95" fmla="val f5"/>
                <a:gd name="f96" fmla="val f6"/>
                <a:gd name="f97" fmla="val f7"/>
                <a:gd name="f98" fmla="*/ f92 f0 1"/>
                <a:gd name="f99" fmla="+- f97 0 f95"/>
                <a:gd name="f100" fmla="+- f96 0 f95"/>
                <a:gd name="f101" fmla="*/ f98 1 f2"/>
                <a:gd name="f102" fmla="*/ f100 1 482"/>
                <a:gd name="f103" fmla="*/ f99 1 377"/>
                <a:gd name="f104" fmla="*/ 313 f100 1"/>
                <a:gd name="f105" fmla="*/ 204 f99 1"/>
                <a:gd name="f106" fmla="*/ 209 f100 1"/>
                <a:gd name="f107" fmla="*/ 327 f99 1"/>
                <a:gd name="f108" fmla="*/ 193 f100 1"/>
                <a:gd name="f109" fmla="*/ 347 f99 1"/>
                <a:gd name="f110" fmla="*/ 129 f100 1"/>
                <a:gd name="f111" fmla="*/ 373 f99 1"/>
                <a:gd name="f112" fmla="*/ 49 f100 1"/>
                <a:gd name="f113" fmla="*/ 358 f99 1"/>
                <a:gd name="f114" fmla="*/ 27 f100 1"/>
                <a:gd name="f115" fmla="*/ 282 f99 1"/>
                <a:gd name="f116" fmla="*/ 220 f100 1"/>
                <a:gd name="f117" fmla="*/ 55 f99 1"/>
                <a:gd name="f118" fmla="*/ 377 f100 1"/>
                <a:gd name="f119" fmla="*/ 8 f99 1"/>
                <a:gd name="f120" fmla="*/ 439 f100 1"/>
                <a:gd name="f121" fmla="*/ 22 f99 1"/>
                <a:gd name="f122" fmla="*/ 458 f100 1"/>
                <a:gd name="f123" fmla="*/ 94 f99 1"/>
                <a:gd name="f124" fmla="*/ 424 f100 1"/>
                <a:gd name="f125" fmla="*/ 134 f99 1"/>
                <a:gd name="f126" fmla="*/ 400 f100 1"/>
                <a:gd name="f127" fmla="*/ 150 f99 1"/>
                <a:gd name="f128" fmla="*/ 365 f100 1"/>
                <a:gd name="f129" fmla="*/ 164 f99 1"/>
                <a:gd name="f130" fmla="*/ 306 f100 1"/>
                <a:gd name="f131" fmla="*/ 170 f99 1"/>
                <a:gd name="f132" fmla="*/ 192 f100 1"/>
                <a:gd name="f133" fmla="*/ 149 f99 1"/>
                <a:gd name="f134" fmla="*/ 144 f100 1"/>
                <a:gd name="f135" fmla="*/ 168 f99 1"/>
                <a:gd name="f136" fmla="*/ 312 f100 1"/>
                <a:gd name="f137" fmla="*/ 195 f99 1"/>
                <a:gd name="f138" fmla="+- f101 0 f1"/>
                <a:gd name="f139" fmla="*/ f104 1 482"/>
                <a:gd name="f140" fmla="*/ f105 1 377"/>
                <a:gd name="f141" fmla="*/ f106 1 482"/>
                <a:gd name="f142" fmla="*/ f107 1 377"/>
                <a:gd name="f143" fmla="*/ f108 1 482"/>
                <a:gd name="f144" fmla="*/ f109 1 377"/>
                <a:gd name="f145" fmla="*/ f110 1 482"/>
                <a:gd name="f146" fmla="*/ f111 1 377"/>
                <a:gd name="f147" fmla="*/ f112 1 482"/>
                <a:gd name="f148" fmla="*/ f113 1 377"/>
                <a:gd name="f149" fmla="*/ f114 1 482"/>
                <a:gd name="f150" fmla="*/ f115 1 377"/>
                <a:gd name="f151" fmla="*/ f116 1 482"/>
                <a:gd name="f152" fmla="*/ f117 1 377"/>
                <a:gd name="f153" fmla="*/ f118 1 482"/>
                <a:gd name="f154" fmla="*/ f119 1 377"/>
                <a:gd name="f155" fmla="*/ f120 1 482"/>
                <a:gd name="f156" fmla="*/ f121 1 377"/>
                <a:gd name="f157" fmla="*/ f122 1 482"/>
                <a:gd name="f158" fmla="*/ f123 1 377"/>
                <a:gd name="f159" fmla="*/ f124 1 482"/>
                <a:gd name="f160" fmla="*/ f125 1 377"/>
                <a:gd name="f161" fmla="*/ f126 1 482"/>
                <a:gd name="f162" fmla="*/ f127 1 377"/>
                <a:gd name="f163" fmla="*/ f128 1 482"/>
                <a:gd name="f164" fmla="*/ f129 1 377"/>
                <a:gd name="f165" fmla="*/ f130 1 482"/>
                <a:gd name="f166" fmla="*/ f131 1 377"/>
                <a:gd name="f167" fmla="*/ f132 1 482"/>
                <a:gd name="f168" fmla="*/ f133 1 377"/>
                <a:gd name="f169" fmla="*/ f134 1 482"/>
                <a:gd name="f170" fmla="*/ f135 1 377"/>
                <a:gd name="f171" fmla="*/ f136 1 482"/>
                <a:gd name="f172" fmla="*/ f137 1 377"/>
                <a:gd name="f173" fmla="*/ 0 1 f102"/>
                <a:gd name="f174" fmla="*/ f96 1 f102"/>
                <a:gd name="f175" fmla="*/ 0 1 f103"/>
                <a:gd name="f176" fmla="*/ f97 1 f103"/>
                <a:gd name="f177" fmla="*/ f139 1 f102"/>
                <a:gd name="f178" fmla="*/ f140 1 f103"/>
                <a:gd name="f179" fmla="*/ f141 1 f102"/>
                <a:gd name="f180" fmla="*/ f142 1 f103"/>
                <a:gd name="f181" fmla="*/ f143 1 f102"/>
                <a:gd name="f182" fmla="*/ f144 1 f103"/>
                <a:gd name="f183" fmla="*/ f145 1 f102"/>
                <a:gd name="f184" fmla="*/ f146 1 f103"/>
                <a:gd name="f185" fmla="*/ f147 1 f102"/>
                <a:gd name="f186" fmla="*/ f148 1 f103"/>
                <a:gd name="f187" fmla="*/ f149 1 f102"/>
                <a:gd name="f188" fmla="*/ f150 1 f103"/>
                <a:gd name="f189" fmla="*/ f151 1 f102"/>
                <a:gd name="f190" fmla="*/ f152 1 f103"/>
                <a:gd name="f191" fmla="*/ f153 1 f102"/>
                <a:gd name="f192" fmla="*/ f154 1 f103"/>
                <a:gd name="f193" fmla="*/ f155 1 f102"/>
                <a:gd name="f194" fmla="*/ f156 1 f103"/>
                <a:gd name="f195" fmla="*/ f157 1 f102"/>
                <a:gd name="f196" fmla="*/ f158 1 f103"/>
                <a:gd name="f197" fmla="*/ f159 1 f102"/>
                <a:gd name="f198" fmla="*/ f160 1 f103"/>
                <a:gd name="f199" fmla="*/ f161 1 f102"/>
                <a:gd name="f200" fmla="*/ f162 1 f103"/>
                <a:gd name="f201" fmla="*/ f163 1 f102"/>
                <a:gd name="f202" fmla="*/ f164 1 f103"/>
                <a:gd name="f203" fmla="*/ f165 1 f102"/>
                <a:gd name="f204" fmla="*/ f166 1 f103"/>
                <a:gd name="f205" fmla="*/ f167 1 f102"/>
                <a:gd name="f206" fmla="*/ f168 1 f103"/>
                <a:gd name="f207" fmla="*/ f169 1 f102"/>
                <a:gd name="f208" fmla="*/ f170 1 f103"/>
                <a:gd name="f209" fmla="*/ f171 1 f102"/>
                <a:gd name="f210" fmla="*/ f172 1 f103"/>
                <a:gd name="f211" fmla="*/ f173 f93 1"/>
                <a:gd name="f212" fmla="*/ f174 f93 1"/>
                <a:gd name="f213" fmla="*/ f176 f94 1"/>
                <a:gd name="f214" fmla="*/ f175 f94 1"/>
                <a:gd name="f215" fmla="*/ f177 f93 1"/>
                <a:gd name="f216" fmla="*/ f178 f94 1"/>
                <a:gd name="f217" fmla="*/ f179 f93 1"/>
                <a:gd name="f218" fmla="*/ f180 f94 1"/>
                <a:gd name="f219" fmla="*/ f181 f93 1"/>
                <a:gd name="f220" fmla="*/ f182 f94 1"/>
                <a:gd name="f221" fmla="*/ f183 f93 1"/>
                <a:gd name="f222" fmla="*/ f184 f94 1"/>
                <a:gd name="f223" fmla="*/ f185 f93 1"/>
                <a:gd name="f224" fmla="*/ f186 f94 1"/>
                <a:gd name="f225" fmla="*/ f187 f93 1"/>
                <a:gd name="f226" fmla="*/ f188 f94 1"/>
                <a:gd name="f227" fmla="*/ f189 f93 1"/>
                <a:gd name="f228" fmla="*/ f190 f94 1"/>
                <a:gd name="f229" fmla="*/ f191 f93 1"/>
                <a:gd name="f230" fmla="*/ f192 f94 1"/>
                <a:gd name="f231" fmla="*/ f193 f93 1"/>
                <a:gd name="f232" fmla="*/ f194 f94 1"/>
                <a:gd name="f233" fmla="*/ f195 f93 1"/>
                <a:gd name="f234" fmla="*/ f196 f94 1"/>
                <a:gd name="f235" fmla="*/ f197 f93 1"/>
                <a:gd name="f236" fmla="*/ f198 f94 1"/>
                <a:gd name="f237" fmla="*/ f199 f93 1"/>
                <a:gd name="f238" fmla="*/ f200 f94 1"/>
                <a:gd name="f239" fmla="*/ f201 f93 1"/>
                <a:gd name="f240" fmla="*/ f202 f94 1"/>
                <a:gd name="f241" fmla="*/ f203 f93 1"/>
                <a:gd name="f242" fmla="*/ f204 f94 1"/>
                <a:gd name="f243" fmla="*/ f205 f93 1"/>
                <a:gd name="f244" fmla="*/ f206 f94 1"/>
                <a:gd name="f245" fmla="*/ f207 f93 1"/>
                <a:gd name="f246" fmla="*/ f208 f94 1"/>
                <a:gd name="f247" fmla="*/ f209 f93 1"/>
                <a:gd name="f248" fmla="*/ f210 f94 1"/>
              </a:gdLst>
              <a:ahLst/>
              <a:cxnLst>
                <a:cxn ang="3cd4">
                  <a:pos x="hc" y="t"/>
                </a:cxn>
                <a:cxn ang="0">
                  <a:pos x="r" y="vc"/>
                </a:cxn>
                <a:cxn ang="cd4">
                  <a:pos x="hc" y="b"/>
                </a:cxn>
                <a:cxn ang="cd2">
                  <a:pos x="l" y="vc"/>
                </a:cxn>
                <a:cxn ang="f138">
                  <a:pos x="f215" y="f216"/>
                </a:cxn>
                <a:cxn ang="f138">
                  <a:pos x="f217" y="f218"/>
                </a:cxn>
                <a:cxn ang="f138">
                  <a:pos x="f219" y="f220"/>
                </a:cxn>
                <a:cxn ang="f138">
                  <a:pos x="f221" y="f222"/>
                </a:cxn>
                <a:cxn ang="f138">
                  <a:pos x="f223" y="f224"/>
                </a:cxn>
                <a:cxn ang="f138">
                  <a:pos x="f225" y="f226"/>
                </a:cxn>
                <a:cxn ang="f138">
                  <a:pos x="f227" y="f228"/>
                </a:cxn>
                <a:cxn ang="f138">
                  <a:pos x="f229" y="f230"/>
                </a:cxn>
                <a:cxn ang="f138">
                  <a:pos x="f231" y="f232"/>
                </a:cxn>
                <a:cxn ang="f138">
                  <a:pos x="f233" y="f234"/>
                </a:cxn>
                <a:cxn ang="f138">
                  <a:pos x="f235" y="f236"/>
                </a:cxn>
                <a:cxn ang="f138">
                  <a:pos x="f237" y="f238"/>
                </a:cxn>
                <a:cxn ang="f138">
                  <a:pos x="f239" y="f240"/>
                </a:cxn>
                <a:cxn ang="f138">
                  <a:pos x="f241" y="f242"/>
                </a:cxn>
                <a:cxn ang="f138">
                  <a:pos x="f243" y="f244"/>
                </a:cxn>
                <a:cxn ang="f138">
                  <a:pos x="f245" y="f246"/>
                </a:cxn>
                <a:cxn ang="f138">
                  <a:pos x="f247" y="f248"/>
                </a:cxn>
                <a:cxn ang="f138">
                  <a:pos x="f215" y="f216"/>
                </a:cxn>
              </a:cxnLst>
              <a:rect l="f211" t="f214" r="f212" b="f213"/>
              <a:pathLst>
                <a:path w="482" h="377">
                  <a:moveTo>
                    <a:pt x="f8" y="f9"/>
                  </a:moveTo>
                  <a:cubicBezTo>
                    <a:pt x="f10" y="f11"/>
                    <a:pt x="f12" y="f13"/>
                    <a:pt x="f14" y="f15"/>
                  </a:cubicBezTo>
                  <a:cubicBezTo>
                    <a:pt x="f9" y="f16"/>
                    <a:pt x="f17" y="f18"/>
                    <a:pt x="f19" y="f20"/>
                  </a:cubicBezTo>
                  <a:cubicBezTo>
                    <a:pt x="f21" y="f22"/>
                    <a:pt x="f23" y="f7"/>
                    <a:pt x="f24" y="f25"/>
                  </a:cubicBezTo>
                  <a:cubicBezTo>
                    <a:pt x="f26" y="f27"/>
                    <a:pt x="f28" y="f29"/>
                    <a:pt x="f30" y="f31"/>
                  </a:cubicBezTo>
                  <a:cubicBezTo>
                    <a:pt x="f32" y="f33"/>
                    <a:pt x="f5" y="f34"/>
                    <a:pt x="f35" y="f36"/>
                  </a:cubicBezTo>
                  <a:cubicBezTo>
                    <a:pt x="f37" y="f38"/>
                    <a:pt x="f39" y="f24"/>
                    <a:pt x="f40" y="f41"/>
                  </a:cubicBezTo>
                  <a:cubicBezTo>
                    <a:pt x="f42" y="f32"/>
                    <a:pt x="f43" y="f5"/>
                    <a:pt x="f7" y="f32"/>
                  </a:cubicBezTo>
                  <a:cubicBezTo>
                    <a:pt x="f44" y="f45"/>
                    <a:pt x="f46" y="f47"/>
                    <a:pt x="f48" y="f49"/>
                  </a:cubicBezTo>
                  <a:cubicBezTo>
                    <a:pt x="f50" y="f51"/>
                    <a:pt x="f6" y="f52"/>
                    <a:pt x="f53" y="f54"/>
                  </a:cubicBezTo>
                  <a:cubicBezTo>
                    <a:pt x="f55" y="f56"/>
                    <a:pt x="f57" y="f58"/>
                    <a:pt x="f59" y="f60"/>
                  </a:cubicBezTo>
                  <a:cubicBezTo>
                    <a:pt x="f61" y="f62"/>
                    <a:pt x="f63" y="f64"/>
                    <a:pt x="f65" y="f66"/>
                  </a:cubicBezTo>
                  <a:cubicBezTo>
                    <a:pt x="f67" y="f23"/>
                    <a:pt x="f68" y="f69"/>
                    <a:pt x="f70" y="f71"/>
                  </a:cubicBezTo>
                  <a:cubicBezTo>
                    <a:pt x="f33" y="f72"/>
                    <a:pt x="f15" y="f73"/>
                    <a:pt x="f74" y="f75"/>
                  </a:cubicBezTo>
                  <a:cubicBezTo>
                    <a:pt x="f76" y="f77"/>
                    <a:pt x="f78" y="f39"/>
                    <a:pt x="f79" y="f80"/>
                  </a:cubicBezTo>
                  <a:cubicBezTo>
                    <a:pt x="f81" y="f82"/>
                    <a:pt x="f83" y="f64"/>
                    <a:pt x="f84" y="f85"/>
                  </a:cubicBezTo>
                  <a:cubicBezTo>
                    <a:pt x="f86" y="f21"/>
                    <a:pt x="f87" y="f88"/>
                    <a:pt x="f89" y="f90"/>
                  </a:cubicBezTo>
                  <a:cubicBezTo>
                    <a:pt x="f8" y="f91"/>
                    <a:pt x="f8" y="f86"/>
                    <a:pt x="f8" y="f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7">
              <a:extLst>
                <a:ext uri="{FF2B5EF4-FFF2-40B4-BE49-F238E27FC236}">
                  <a16:creationId xmlns:a16="http://schemas.microsoft.com/office/drawing/2014/main" id="{DF3F78F7-C72C-7440-E4C9-9249A4219B06}"/>
                </a:ext>
              </a:extLst>
            </p:cNvPr>
            <p:cNvSpPr/>
            <p:nvPr/>
          </p:nvSpPr>
          <p:spPr>
            <a:xfrm>
              <a:off x="5326059" y="2605089"/>
              <a:ext cx="1781178" cy="1606545"/>
            </a:xfrm>
            <a:custGeom>
              <a:avLst/>
              <a:gdLst>
                <a:gd name="f0" fmla="val 10800000"/>
                <a:gd name="f1" fmla="val 5400000"/>
                <a:gd name="f2" fmla="val 180"/>
                <a:gd name="f3" fmla="val w"/>
                <a:gd name="f4" fmla="val h"/>
                <a:gd name="f5" fmla="val 0"/>
                <a:gd name="f6" fmla="val 471"/>
                <a:gd name="f7" fmla="val 425"/>
                <a:gd name="f8" fmla="val 244"/>
                <a:gd name="f9" fmla="val 17"/>
                <a:gd name="f10" fmla="val 265"/>
                <a:gd name="f11" fmla="val 37"/>
                <a:gd name="f12" fmla="val 273"/>
                <a:gd name="f13" fmla="val 60"/>
                <a:gd name="f14" fmla="val 277"/>
                <a:gd name="f15" fmla="val 106"/>
                <a:gd name="f16" fmla="val 286"/>
                <a:gd name="f17" fmla="val 152"/>
                <a:gd name="f18" fmla="val 296"/>
                <a:gd name="f19" fmla="val 198"/>
                <a:gd name="f20" fmla="val 224"/>
                <a:gd name="f21" fmla="val 266"/>
                <a:gd name="f22" fmla="val 245"/>
                <a:gd name="f23" fmla="val 251"/>
                <a:gd name="f24" fmla="val 263"/>
                <a:gd name="f25" fmla="val 229"/>
                <a:gd name="f26" fmla="val 327"/>
                <a:gd name="f27" fmla="val 391"/>
                <a:gd name="f28" fmla="val 76"/>
                <a:gd name="f29" fmla="val 461"/>
                <a:gd name="f30" fmla="val 12"/>
                <a:gd name="f31" fmla="val 459"/>
                <a:gd name="f32" fmla="val 23"/>
                <a:gd name="f33" fmla="val 34"/>
                <a:gd name="f34" fmla="val 99"/>
                <a:gd name="f35" fmla="val 447"/>
                <a:gd name="f36" fmla="val 150"/>
                <a:gd name="f37" fmla="val 402"/>
                <a:gd name="f38" fmla="val 197"/>
                <a:gd name="f39" fmla="val 352"/>
                <a:gd name="f40" fmla="val 247"/>
                <a:gd name="f41" fmla="val 308"/>
                <a:gd name="f42" fmla="val 303"/>
                <a:gd name="f43" fmla="val 264"/>
                <a:gd name="f44" fmla="val 358"/>
                <a:gd name="f45" fmla="val 221"/>
                <a:gd name="f46" fmla="val 410"/>
                <a:gd name="f47" fmla="val 166"/>
                <a:gd name="f48" fmla="val 102"/>
                <a:gd name="f49" fmla="val 420"/>
                <a:gd name="f50" fmla="val 81"/>
                <a:gd name="f51" fmla="val 418"/>
                <a:gd name="f52" fmla="val 61"/>
                <a:gd name="f53" fmla="val 413"/>
                <a:gd name="f54" fmla="val 41"/>
                <a:gd name="f55" fmla="val 408"/>
                <a:gd name="f56" fmla="val 11"/>
                <a:gd name="f57" fmla="val 400"/>
                <a:gd name="f58" fmla="val 384"/>
                <a:gd name="f59" fmla="val 353"/>
                <a:gd name="f60" fmla="val 317"/>
                <a:gd name="f61" fmla="val 281"/>
                <a:gd name="f62" fmla="+- 0 0 -90"/>
                <a:gd name="f63" fmla="*/ f3 1 471"/>
                <a:gd name="f64" fmla="*/ f4 1 425"/>
                <a:gd name="f65" fmla="val f5"/>
                <a:gd name="f66" fmla="val f6"/>
                <a:gd name="f67" fmla="val f7"/>
                <a:gd name="f68" fmla="*/ f62 f0 1"/>
                <a:gd name="f69" fmla="+- f67 0 f65"/>
                <a:gd name="f70" fmla="+- f66 0 f65"/>
                <a:gd name="f71" fmla="*/ f68 1 f2"/>
                <a:gd name="f72" fmla="*/ f70 1 471"/>
                <a:gd name="f73" fmla="*/ f69 1 425"/>
                <a:gd name="f74" fmla="*/ 0 f70 1"/>
                <a:gd name="f75" fmla="*/ 244 f69 1"/>
                <a:gd name="f76" fmla="*/ 60 f70 1"/>
                <a:gd name="f77" fmla="*/ 277 f69 1"/>
                <a:gd name="f78" fmla="*/ 198 f70 1"/>
                <a:gd name="f79" fmla="*/ 263 f70 1"/>
                <a:gd name="f80" fmla="*/ 229 f69 1"/>
                <a:gd name="f81" fmla="*/ 461 f70 1"/>
                <a:gd name="f82" fmla="*/ 0 f69 1"/>
                <a:gd name="f83" fmla="*/ 34 f69 1"/>
                <a:gd name="f84" fmla="*/ 402 f70 1"/>
                <a:gd name="f85" fmla="*/ 197 f69 1"/>
                <a:gd name="f86" fmla="*/ 264 f70 1"/>
                <a:gd name="f87" fmla="*/ 358 f69 1"/>
                <a:gd name="f88" fmla="*/ 102 f70 1"/>
                <a:gd name="f89" fmla="*/ 420 f69 1"/>
                <a:gd name="f90" fmla="*/ 41 f70 1"/>
                <a:gd name="f91" fmla="*/ 408 f69 1"/>
                <a:gd name="f92" fmla="*/ 353 f69 1"/>
                <a:gd name="f93" fmla="+- f71 0 f1"/>
                <a:gd name="f94" fmla="*/ f74 1 471"/>
                <a:gd name="f95" fmla="*/ f75 1 425"/>
                <a:gd name="f96" fmla="*/ f76 1 471"/>
                <a:gd name="f97" fmla="*/ f77 1 425"/>
                <a:gd name="f98" fmla="*/ f78 1 471"/>
                <a:gd name="f99" fmla="*/ f79 1 471"/>
                <a:gd name="f100" fmla="*/ f80 1 425"/>
                <a:gd name="f101" fmla="*/ f81 1 471"/>
                <a:gd name="f102" fmla="*/ f82 1 425"/>
                <a:gd name="f103" fmla="*/ f83 1 425"/>
                <a:gd name="f104" fmla="*/ f84 1 471"/>
                <a:gd name="f105" fmla="*/ f85 1 425"/>
                <a:gd name="f106" fmla="*/ f86 1 471"/>
                <a:gd name="f107" fmla="*/ f87 1 425"/>
                <a:gd name="f108" fmla="*/ f88 1 471"/>
                <a:gd name="f109" fmla="*/ f89 1 425"/>
                <a:gd name="f110" fmla="*/ f90 1 471"/>
                <a:gd name="f111" fmla="*/ f91 1 425"/>
                <a:gd name="f112" fmla="*/ f92 1 425"/>
                <a:gd name="f113" fmla="*/ 0 1 f72"/>
                <a:gd name="f114" fmla="*/ f66 1 f72"/>
                <a:gd name="f115" fmla="*/ 0 1 f73"/>
                <a:gd name="f116" fmla="*/ f67 1 f73"/>
                <a:gd name="f117" fmla="*/ f94 1 f72"/>
                <a:gd name="f118" fmla="*/ f95 1 f73"/>
                <a:gd name="f119" fmla="*/ f96 1 f72"/>
                <a:gd name="f120" fmla="*/ f97 1 f73"/>
                <a:gd name="f121" fmla="*/ f98 1 f72"/>
                <a:gd name="f122" fmla="*/ f99 1 f72"/>
                <a:gd name="f123" fmla="*/ f100 1 f73"/>
                <a:gd name="f124" fmla="*/ f101 1 f72"/>
                <a:gd name="f125" fmla="*/ f102 1 f73"/>
                <a:gd name="f126" fmla="*/ f103 1 f73"/>
                <a:gd name="f127" fmla="*/ f104 1 f72"/>
                <a:gd name="f128" fmla="*/ f105 1 f73"/>
                <a:gd name="f129" fmla="*/ f106 1 f72"/>
                <a:gd name="f130" fmla="*/ f107 1 f73"/>
                <a:gd name="f131" fmla="*/ f108 1 f72"/>
                <a:gd name="f132" fmla="*/ f109 1 f73"/>
                <a:gd name="f133" fmla="*/ f110 1 f72"/>
                <a:gd name="f134" fmla="*/ f111 1 f73"/>
                <a:gd name="f135" fmla="*/ f112 1 f73"/>
                <a:gd name="f136" fmla="*/ f113 f63 1"/>
                <a:gd name="f137" fmla="*/ f114 f63 1"/>
                <a:gd name="f138" fmla="*/ f116 f64 1"/>
                <a:gd name="f139" fmla="*/ f115 f64 1"/>
                <a:gd name="f140" fmla="*/ f117 f63 1"/>
                <a:gd name="f141" fmla="*/ f118 f64 1"/>
                <a:gd name="f142" fmla="*/ f119 f63 1"/>
                <a:gd name="f143" fmla="*/ f120 f64 1"/>
                <a:gd name="f144" fmla="*/ f121 f63 1"/>
                <a:gd name="f145" fmla="*/ f122 f63 1"/>
                <a:gd name="f146" fmla="*/ f123 f64 1"/>
                <a:gd name="f147" fmla="*/ f124 f63 1"/>
                <a:gd name="f148" fmla="*/ f125 f64 1"/>
                <a:gd name="f149" fmla="*/ f126 f64 1"/>
                <a:gd name="f150" fmla="*/ f127 f63 1"/>
                <a:gd name="f151" fmla="*/ f128 f64 1"/>
                <a:gd name="f152" fmla="*/ f129 f63 1"/>
                <a:gd name="f153" fmla="*/ f130 f64 1"/>
                <a:gd name="f154" fmla="*/ f131 f63 1"/>
                <a:gd name="f155" fmla="*/ f132 f64 1"/>
                <a:gd name="f156" fmla="*/ f133 f63 1"/>
                <a:gd name="f157" fmla="*/ f134 f64 1"/>
                <a:gd name="f158" fmla="*/ f135 f64 1"/>
              </a:gdLst>
              <a:ahLst/>
              <a:cxnLst>
                <a:cxn ang="3cd4">
                  <a:pos x="hc" y="t"/>
                </a:cxn>
                <a:cxn ang="0">
                  <a:pos x="r" y="vc"/>
                </a:cxn>
                <a:cxn ang="cd4">
                  <a:pos x="hc" y="b"/>
                </a:cxn>
                <a:cxn ang="cd2">
                  <a:pos x="l" y="vc"/>
                </a:cxn>
                <a:cxn ang="f93">
                  <a:pos x="f140" y="f141"/>
                </a:cxn>
                <a:cxn ang="f93">
                  <a:pos x="f142" y="f143"/>
                </a:cxn>
                <a:cxn ang="f93">
                  <a:pos x="f144" y="f143"/>
                </a:cxn>
                <a:cxn ang="f93">
                  <a:pos x="f145" y="f146"/>
                </a:cxn>
                <a:cxn ang="f93">
                  <a:pos x="f147" y="f148"/>
                </a:cxn>
                <a:cxn ang="f93">
                  <a:pos x="f147" y="f149"/>
                </a:cxn>
                <a:cxn ang="f93">
                  <a:pos x="f150" y="f151"/>
                </a:cxn>
                <a:cxn ang="f93">
                  <a:pos x="f152" y="f153"/>
                </a:cxn>
                <a:cxn ang="f93">
                  <a:pos x="f154" y="f155"/>
                </a:cxn>
                <a:cxn ang="f93">
                  <a:pos x="f156" y="f157"/>
                </a:cxn>
                <a:cxn ang="f93">
                  <a:pos x="f140" y="f158"/>
                </a:cxn>
                <a:cxn ang="f93">
                  <a:pos x="f140" y="f141"/>
                </a:cxn>
              </a:cxnLst>
              <a:rect l="f136" t="f139" r="f137" b="f138"/>
              <a:pathLst>
                <a:path w="471" h="425">
                  <a:moveTo>
                    <a:pt x="f5" y="f8"/>
                  </a:moveTo>
                  <a:cubicBezTo>
                    <a:pt x="f9" y="f10"/>
                    <a:pt x="f11" y="f12"/>
                    <a:pt x="f13" y="f14"/>
                  </a:cubicBezTo>
                  <a:cubicBezTo>
                    <a:pt x="f15" y="f16"/>
                    <a:pt x="f17" y="f18"/>
                    <a:pt x="f19" y="f14"/>
                  </a:cubicBezTo>
                  <a:cubicBezTo>
                    <a:pt x="f20" y="f21"/>
                    <a:pt x="f22" y="f23"/>
                    <a:pt x="f24" y="f25"/>
                  </a:cubicBezTo>
                  <a:cubicBezTo>
                    <a:pt x="f26" y="f17"/>
                    <a:pt x="f27" y="f28"/>
                    <a:pt x="f29" y="f5"/>
                  </a:cubicBezTo>
                  <a:cubicBezTo>
                    <a:pt x="f29" y="f30"/>
                    <a:pt x="f31" y="f32"/>
                    <a:pt x="f29" y="f33"/>
                  </a:cubicBezTo>
                  <a:cubicBezTo>
                    <a:pt x="f6" y="f34"/>
                    <a:pt x="f35" y="f36"/>
                    <a:pt x="f37" y="f38"/>
                  </a:cubicBezTo>
                  <a:cubicBezTo>
                    <a:pt x="f39" y="f40"/>
                    <a:pt x="f41" y="f42"/>
                    <a:pt x="f43" y="f44"/>
                  </a:cubicBezTo>
                  <a:cubicBezTo>
                    <a:pt x="f45" y="f46"/>
                    <a:pt x="f47" y="f7"/>
                    <a:pt x="f48" y="f49"/>
                  </a:cubicBezTo>
                  <a:cubicBezTo>
                    <a:pt x="f50" y="f51"/>
                    <a:pt x="f52" y="f53"/>
                    <a:pt x="f54" y="f55"/>
                  </a:cubicBezTo>
                  <a:cubicBezTo>
                    <a:pt x="f56" y="f57"/>
                    <a:pt x="f5" y="f58"/>
                    <a:pt x="f5" y="f59"/>
                  </a:cubicBezTo>
                  <a:cubicBezTo>
                    <a:pt x="f5" y="f60"/>
                    <a:pt x="f5" y="f61"/>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8">
              <a:extLst>
                <a:ext uri="{FF2B5EF4-FFF2-40B4-BE49-F238E27FC236}">
                  <a16:creationId xmlns:a16="http://schemas.microsoft.com/office/drawing/2014/main" id="{A145874C-B128-B8A2-79F5-DE48492D2F07}"/>
                </a:ext>
              </a:extLst>
            </p:cNvPr>
            <p:cNvSpPr/>
            <p:nvPr/>
          </p:nvSpPr>
          <p:spPr>
            <a:xfrm>
              <a:off x="4875215" y="2884483"/>
              <a:ext cx="469901" cy="676271"/>
            </a:xfrm>
            <a:custGeom>
              <a:avLst/>
              <a:gdLst>
                <a:gd name="f0" fmla="val 10800000"/>
                <a:gd name="f1" fmla="val 5400000"/>
                <a:gd name="f2" fmla="val 180"/>
                <a:gd name="f3" fmla="val w"/>
                <a:gd name="f4" fmla="val h"/>
                <a:gd name="f5" fmla="val 0"/>
                <a:gd name="f6" fmla="val 124"/>
                <a:gd name="f7" fmla="val 179"/>
                <a:gd name="f8" fmla="val 51"/>
                <a:gd name="f9" fmla="val 115"/>
                <a:gd name="f10" fmla="val 71"/>
                <a:gd name="f11" fmla="val 101"/>
                <a:gd name="f12" fmla="val 90"/>
                <a:gd name="f13" fmla="val 97"/>
                <a:gd name="f14" fmla="val 111"/>
                <a:gd name="f15" fmla="val 92"/>
                <a:gd name="f16" fmla="val 132"/>
                <a:gd name="f17" fmla="val 96"/>
                <a:gd name="f18" fmla="val 155"/>
                <a:gd name="f19" fmla="val 67"/>
                <a:gd name="f20" fmla="val 177"/>
                <a:gd name="f21" fmla="val 41"/>
                <a:gd name="f22" fmla="val 175"/>
                <a:gd name="f23" fmla="val 20"/>
                <a:gd name="f24" fmla="val 159"/>
                <a:gd name="f25" fmla="val 11"/>
                <a:gd name="f26" fmla="val 152"/>
                <a:gd name="f27" fmla="val 3"/>
                <a:gd name="f28" fmla="val 140"/>
                <a:gd name="f29" fmla="val 2"/>
                <a:gd name="f30" fmla="val 130"/>
                <a:gd name="f31" fmla="val 89"/>
                <a:gd name="f32" fmla="val 1"/>
                <a:gd name="f33" fmla="val 47"/>
                <a:gd name="f34" fmla="val 34"/>
                <a:gd name="f35" fmla="val 49"/>
                <a:gd name="f36" fmla="val 84"/>
                <a:gd name="f37" fmla="val 38"/>
                <a:gd name="f38" fmla="+- 0 0 -90"/>
                <a:gd name="f39" fmla="*/ f3 1 124"/>
                <a:gd name="f40" fmla="*/ f4 1 179"/>
                <a:gd name="f41" fmla="val f5"/>
                <a:gd name="f42" fmla="val f6"/>
                <a:gd name="f43" fmla="val f7"/>
                <a:gd name="f44" fmla="*/ f38 f0 1"/>
                <a:gd name="f45" fmla="+- f43 0 f41"/>
                <a:gd name="f46" fmla="+- f42 0 f41"/>
                <a:gd name="f47" fmla="*/ f44 1 f2"/>
                <a:gd name="f48" fmla="*/ f46 1 124"/>
                <a:gd name="f49" fmla="*/ f45 1 179"/>
                <a:gd name="f50" fmla="*/ 124 f46 1"/>
                <a:gd name="f51" fmla="*/ 51 f45 1"/>
                <a:gd name="f52" fmla="*/ 97 f46 1"/>
                <a:gd name="f53" fmla="*/ 111 f45 1"/>
                <a:gd name="f54" fmla="*/ 96 f46 1"/>
                <a:gd name="f55" fmla="*/ 179 f45 1"/>
                <a:gd name="f56" fmla="*/ 20 f46 1"/>
                <a:gd name="f57" fmla="*/ 159 f45 1"/>
                <a:gd name="f58" fmla="*/ 2 f46 1"/>
                <a:gd name="f59" fmla="*/ 130 f45 1"/>
                <a:gd name="f60" fmla="*/ 1 f46 1"/>
                <a:gd name="f61" fmla="*/ 0 f45 1"/>
                <a:gd name="f62" fmla="+- f47 0 f1"/>
                <a:gd name="f63" fmla="*/ f50 1 124"/>
                <a:gd name="f64" fmla="*/ f51 1 179"/>
                <a:gd name="f65" fmla="*/ f52 1 124"/>
                <a:gd name="f66" fmla="*/ f53 1 179"/>
                <a:gd name="f67" fmla="*/ f54 1 124"/>
                <a:gd name="f68" fmla="*/ f55 1 179"/>
                <a:gd name="f69" fmla="*/ f56 1 124"/>
                <a:gd name="f70" fmla="*/ f57 1 179"/>
                <a:gd name="f71" fmla="*/ f58 1 124"/>
                <a:gd name="f72" fmla="*/ f59 1 179"/>
                <a:gd name="f73" fmla="*/ f60 1 124"/>
                <a:gd name="f74" fmla="*/ f61 1 179"/>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124" h="179">
                  <a:moveTo>
                    <a:pt x="f6" y="f8"/>
                  </a:moveTo>
                  <a:cubicBezTo>
                    <a:pt x="f9" y="f10"/>
                    <a:pt x="f11" y="f12"/>
                    <a:pt x="f13" y="f14"/>
                  </a:cubicBezTo>
                  <a:cubicBezTo>
                    <a:pt x="f15" y="f16"/>
                    <a:pt x="f17" y="f18"/>
                    <a:pt x="f17" y="f7"/>
                  </a:cubicBezTo>
                  <a:cubicBezTo>
                    <a:pt x="f19" y="f20"/>
                    <a:pt x="f21" y="f22"/>
                    <a:pt x="f23" y="f24"/>
                  </a:cubicBezTo>
                  <a:cubicBezTo>
                    <a:pt x="f25" y="f26"/>
                    <a:pt x="f27" y="f28"/>
                    <a:pt x="f29" y="f30"/>
                  </a:cubicBezTo>
                  <a:cubicBezTo>
                    <a:pt x="f5" y="f31"/>
                    <a:pt x="f32" y="f33"/>
                    <a:pt x="f32" y="f5"/>
                  </a:cubicBezTo>
                  <a:cubicBezTo>
                    <a:pt x="f34" y="f35"/>
                    <a:pt x="f36" y="f37"/>
                    <a:pt x="f6"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DF13C834-6B93-BED6-4264-F98CE62BF4C2}"/>
              </a:ext>
            </a:extLst>
          </p:cNvPr>
          <p:cNvSpPr txBox="1">
            <a:spLocks noGrp="1"/>
          </p:cNvSpPr>
          <p:nvPr>
            <p:ph type="title"/>
          </p:nvPr>
        </p:nvSpPr>
        <p:spPr>
          <a:xfrm>
            <a:off x="127961" y="246211"/>
            <a:ext cx="2817595" cy="572697"/>
          </a:xfrm>
        </p:spPr>
        <p:txBody>
          <a:bodyPr anchor="t"/>
          <a:lstStyle/>
          <a:p>
            <a:pPr lvl="0"/>
            <a:r>
              <a:rPr lang="en-US" b="1">
                <a:solidFill>
                  <a:srgbClr val="F4DA7A"/>
                </a:solidFill>
              </a:rPr>
              <a:t>RESOURCES</a:t>
            </a:r>
          </a:p>
        </p:txBody>
      </p:sp>
      <p:pic>
        <p:nvPicPr>
          <p:cNvPr id="3" name="Imagen 6">
            <a:extLst>
              <a:ext uri="{FF2B5EF4-FFF2-40B4-BE49-F238E27FC236}">
                <a16:creationId xmlns:a16="http://schemas.microsoft.com/office/drawing/2014/main" id="{D3ADDC3E-1AF2-5733-8504-16554C329963}"/>
              </a:ext>
            </a:extLst>
          </p:cNvPr>
          <p:cNvPicPr>
            <a:picLocks noChangeAspect="1"/>
          </p:cNvPicPr>
          <p:nvPr/>
        </p:nvPicPr>
        <p:blipFill>
          <a:blip r:embed="rId3"/>
          <a:stretch>
            <a:fillRect/>
          </a:stretch>
        </p:blipFill>
        <p:spPr>
          <a:xfrm>
            <a:off x="5995318" y="2185992"/>
            <a:ext cx="2794863" cy="2798960"/>
          </a:xfrm>
          <a:prstGeom prst="rect">
            <a:avLst/>
          </a:prstGeom>
          <a:noFill/>
          <a:ln cap="flat">
            <a:noFill/>
          </a:ln>
        </p:spPr>
      </p:pic>
      <p:pic>
        <p:nvPicPr>
          <p:cNvPr id="4" name="Imagen 10">
            <a:extLst>
              <a:ext uri="{FF2B5EF4-FFF2-40B4-BE49-F238E27FC236}">
                <a16:creationId xmlns:a16="http://schemas.microsoft.com/office/drawing/2014/main" id="{511AE8F3-CDD6-88A9-FFCD-A95B993E321D}"/>
              </a:ext>
            </a:extLst>
          </p:cNvPr>
          <p:cNvPicPr>
            <a:picLocks noChangeAspect="1"/>
          </p:cNvPicPr>
          <p:nvPr/>
        </p:nvPicPr>
        <p:blipFill>
          <a:blip r:embed="rId4"/>
          <a:stretch>
            <a:fillRect/>
          </a:stretch>
        </p:blipFill>
        <p:spPr>
          <a:xfrm>
            <a:off x="353817" y="818909"/>
            <a:ext cx="2678634" cy="1787240"/>
          </a:xfrm>
          <a:prstGeom prst="rect">
            <a:avLst/>
          </a:prstGeom>
          <a:noFill/>
          <a:ln cap="flat">
            <a:noFill/>
          </a:ln>
        </p:spPr>
      </p:pic>
      <p:grpSp>
        <p:nvGrpSpPr>
          <p:cNvPr id="5" name="Grupo 2960">
            <a:extLst>
              <a:ext uri="{FF2B5EF4-FFF2-40B4-BE49-F238E27FC236}">
                <a16:creationId xmlns:a16="http://schemas.microsoft.com/office/drawing/2014/main" id="{A2BE2B51-C312-28AD-2D72-9717F3E9CEFB}"/>
              </a:ext>
            </a:extLst>
          </p:cNvPr>
          <p:cNvGrpSpPr/>
          <p:nvPr/>
        </p:nvGrpSpPr>
        <p:grpSpPr>
          <a:xfrm>
            <a:off x="5093665" y="604473"/>
            <a:ext cx="1475128" cy="1907739"/>
            <a:chOff x="5093665" y="604473"/>
            <a:chExt cx="1475128" cy="1907739"/>
          </a:xfrm>
        </p:grpSpPr>
        <p:sp>
          <p:nvSpPr>
            <p:cNvPr id="6" name="Freeform 5">
              <a:extLst>
                <a:ext uri="{FF2B5EF4-FFF2-40B4-BE49-F238E27FC236}">
                  <a16:creationId xmlns:a16="http://schemas.microsoft.com/office/drawing/2014/main" id="{6EE64274-F0F4-F26F-6AF6-51EE9D9A09A4}"/>
                </a:ext>
              </a:extLst>
            </p:cNvPr>
            <p:cNvSpPr/>
            <p:nvPr/>
          </p:nvSpPr>
          <p:spPr>
            <a:xfrm>
              <a:off x="5982553" y="1927811"/>
              <a:ext cx="337194" cy="278114"/>
            </a:xfrm>
            <a:custGeom>
              <a:avLst/>
              <a:gdLst>
                <a:gd name="f0" fmla="val 10800000"/>
                <a:gd name="f1" fmla="val 5400000"/>
                <a:gd name="f2" fmla="val 180"/>
                <a:gd name="f3" fmla="val w"/>
                <a:gd name="f4" fmla="val h"/>
                <a:gd name="f5" fmla="val 0"/>
                <a:gd name="f6" fmla="val 319"/>
                <a:gd name="f7" fmla="val 264"/>
                <a:gd name="f8" fmla="val 171"/>
                <a:gd name="f9" fmla="val 243"/>
                <a:gd name="f10" fmla="val 2"/>
                <a:gd name="f11" fmla="val 301"/>
                <a:gd name="f12" fmla="val 46"/>
                <a:gd name="f13" fmla="val 313"/>
                <a:gd name="f14" fmla="val 112"/>
                <a:gd name="f15" fmla="val 151"/>
                <a:gd name="f16" fmla="val 303"/>
                <a:gd name="f17" fmla="val 184"/>
                <a:gd name="f18" fmla="val 275"/>
                <a:gd name="f19" fmla="val 210"/>
                <a:gd name="f20" fmla="val 218"/>
                <a:gd name="f21" fmla="val 115"/>
                <a:gd name="f22" fmla="val 261"/>
                <a:gd name="f23" fmla="val 61"/>
                <a:gd name="f24" fmla="val 204"/>
                <a:gd name="f25" fmla="val 140"/>
                <a:gd name="f26" fmla="val 29"/>
                <a:gd name="f27" fmla="val 40"/>
                <a:gd name="f28" fmla="val 118"/>
                <a:gd name="f29" fmla="val 11"/>
                <a:gd name="f30" fmla="val 135"/>
                <a:gd name="f31" fmla="val 6"/>
                <a:gd name="f32" fmla="val 153"/>
                <a:gd name="f33" fmla="val 4"/>
                <a:gd name="f34" fmla="+- 0 0 -90"/>
                <a:gd name="f35" fmla="*/ f3 1 319"/>
                <a:gd name="f36" fmla="*/ f4 1 264"/>
                <a:gd name="f37" fmla="val f5"/>
                <a:gd name="f38" fmla="val f6"/>
                <a:gd name="f39" fmla="val f7"/>
                <a:gd name="f40" fmla="*/ f34 f0 1"/>
                <a:gd name="f41" fmla="+- f39 0 f37"/>
                <a:gd name="f42" fmla="+- f38 0 f37"/>
                <a:gd name="f43" fmla="*/ f40 1 f2"/>
                <a:gd name="f44" fmla="*/ f42 1 319"/>
                <a:gd name="f45" fmla="*/ f41 1 264"/>
                <a:gd name="f46" fmla="*/ 171 f42 1"/>
                <a:gd name="f47" fmla="*/ 0 f41 1"/>
                <a:gd name="f48" fmla="*/ 313 f42 1"/>
                <a:gd name="f49" fmla="*/ 112 f41 1"/>
                <a:gd name="f50" fmla="*/ 275 f42 1"/>
                <a:gd name="f51" fmla="*/ 210 f41 1"/>
                <a:gd name="f52" fmla="*/ 61 f42 1"/>
                <a:gd name="f53" fmla="*/ 204 f41 1"/>
                <a:gd name="f54" fmla="*/ 118 f42 1"/>
                <a:gd name="f55" fmla="*/ 11 f41 1"/>
                <a:gd name="f56" fmla="+- f43 0 f1"/>
                <a:gd name="f57" fmla="*/ f46 1 319"/>
                <a:gd name="f58" fmla="*/ f47 1 264"/>
                <a:gd name="f59" fmla="*/ f48 1 319"/>
                <a:gd name="f60" fmla="*/ f49 1 264"/>
                <a:gd name="f61" fmla="*/ f50 1 319"/>
                <a:gd name="f62" fmla="*/ f51 1 264"/>
                <a:gd name="f63" fmla="*/ f52 1 319"/>
                <a:gd name="f64" fmla="*/ f53 1 264"/>
                <a:gd name="f65" fmla="*/ f54 1 319"/>
                <a:gd name="f66" fmla="*/ f55 1 264"/>
                <a:gd name="f67" fmla="*/ 0 1 f44"/>
                <a:gd name="f68" fmla="*/ f38 1 f44"/>
                <a:gd name="f69" fmla="*/ 0 1 f45"/>
                <a:gd name="f70" fmla="*/ f39 1 f45"/>
                <a:gd name="f71" fmla="*/ f57 1 f44"/>
                <a:gd name="f72" fmla="*/ f58 1 f45"/>
                <a:gd name="f73" fmla="*/ f59 1 f44"/>
                <a:gd name="f74" fmla="*/ f60 1 f45"/>
                <a:gd name="f75" fmla="*/ f61 1 f44"/>
                <a:gd name="f76" fmla="*/ f62 1 f45"/>
                <a:gd name="f77" fmla="*/ f63 1 f44"/>
                <a:gd name="f78" fmla="*/ f64 1 f45"/>
                <a:gd name="f79" fmla="*/ f65 1 f44"/>
                <a:gd name="f80" fmla="*/ f66 1 f45"/>
                <a:gd name="f81" fmla="*/ f67 f35 1"/>
                <a:gd name="f82" fmla="*/ f68 f35 1"/>
                <a:gd name="f83" fmla="*/ f70 f36 1"/>
                <a:gd name="f84" fmla="*/ f69 f36 1"/>
                <a:gd name="f85" fmla="*/ f71 f35 1"/>
                <a:gd name="f86" fmla="*/ f72 f36 1"/>
                <a:gd name="f87" fmla="*/ f73 f35 1"/>
                <a:gd name="f88" fmla="*/ f74 f36 1"/>
                <a:gd name="f89" fmla="*/ f75 f35 1"/>
                <a:gd name="f90" fmla="*/ f76 f36 1"/>
                <a:gd name="f91" fmla="*/ f77 f35 1"/>
                <a:gd name="f92" fmla="*/ f78 f36 1"/>
                <a:gd name="f93" fmla="*/ f79 f35 1"/>
                <a:gd name="f94" fmla="*/ f80 f36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93" y="f94"/>
                </a:cxn>
                <a:cxn ang="f56">
                  <a:pos x="f85" y="f86"/>
                </a:cxn>
              </a:cxnLst>
              <a:rect l="f81" t="f84" r="f82" b="f83"/>
              <a:pathLst>
                <a:path w="319" h="264">
                  <a:moveTo>
                    <a:pt x="f8" y="f5"/>
                  </a:moveTo>
                  <a:cubicBezTo>
                    <a:pt x="f9" y="f10"/>
                    <a:pt x="f11" y="f12"/>
                    <a:pt x="f13" y="f14"/>
                  </a:cubicBezTo>
                  <a:cubicBezTo>
                    <a:pt x="f6" y="f15"/>
                    <a:pt x="f16" y="f17"/>
                    <a:pt x="f18" y="f19"/>
                  </a:cubicBezTo>
                  <a:cubicBezTo>
                    <a:pt x="f20" y="f7"/>
                    <a:pt x="f21" y="f22"/>
                    <a:pt x="f23" y="f24"/>
                  </a:cubicBezTo>
                  <a:cubicBezTo>
                    <a:pt x="f5" y="f25"/>
                    <a:pt x="f26" y="f27"/>
                    <a:pt x="f28" y="f29"/>
                  </a:cubicBezTo>
                  <a:cubicBezTo>
                    <a:pt x="f30" y="f31"/>
                    <a:pt x="f32" y="f33"/>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6">
              <a:extLst>
                <a:ext uri="{FF2B5EF4-FFF2-40B4-BE49-F238E27FC236}">
                  <a16:creationId xmlns:a16="http://schemas.microsoft.com/office/drawing/2014/main" id="{B74427BA-55A9-6C34-1A8F-7B4E152B6B5D}"/>
                </a:ext>
              </a:extLst>
            </p:cNvPr>
            <p:cNvSpPr/>
            <p:nvPr/>
          </p:nvSpPr>
          <p:spPr>
            <a:xfrm>
              <a:off x="5174562" y="1568799"/>
              <a:ext cx="295387" cy="262670"/>
            </a:xfrm>
            <a:custGeom>
              <a:avLst/>
              <a:gdLst>
                <a:gd name="f0" fmla="val 10800000"/>
                <a:gd name="f1" fmla="val 5400000"/>
                <a:gd name="f2" fmla="val 180"/>
                <a:gd name="f3" fmla="val w"/>
                <a:gd name="f4" fmla="val h"/>
                <a:gd name="f5" fmla="val 0"/>
                <a:gd name="f6" fmla="val 280"/>
                <a:gd name="f7" fmla="val 249"/>
                <a:gd name="f8" fmla="val 1"/>
                <a:gd name="f9" fmla="val 133"/>
                <a:gd name="f10" fmla="val 79"/>
                <a:gd name="f11" fmla="val 37"/>
                <a:gd name="f12" fmla="val 34"/>
                <a:gd name="f13" fmla="val 96"/>
                <a:gd name="f14" fmla="val 17"/>
                <a:gd name="f15" fmla="val 153"/>
                <a:gd name="f16" fmla="val 205"/>
                <a:gd name="f17" fmla="val 10"/>
                <a:gd name="f18" fmla="val 52"/>
                <a:gd name="f19" fmla="val 256"/>
                <a:gd name="f20" fmla="val 58"/>
                <a:gd name="f21" fmla="val 260"/>
                <a:gd name="f22" fmla="val 71"/>
                <a:gd name="f23" fmla="val 259"/>
                <a:gd name="f24" fmla="val 80"/>
                <a:gd name="f25" fmla="val 257"/>
                <a:gd name="f26" fmla="val 106"/>
                <a:gd name="f27" fmla="val 261"/>
                <a:gd name="f28" fmla="val 130"/>
                <a:gd name="f29" fmla="val 274"/>
                <a:gd name="f30" fmla="val 151"/>
                <a:gd name="f31" fmla="val 162"/>
                <a:gd name="f32" fmla="val 279"/>
                <a:gd name="f33" fmla="val 170"/>
                <a:gd name="f34" fmla="val 214"/>
                <a:gd name="f35" fmla="val 229"/>
                <a:gd name="f36" fmla="val 236"/>
                <a:gd name="f37" fmla="val 194"/>
                <a:gd name="f38" fmla="val 248"/>
                <a:gd name="f39" fmla="val 190"/>
                <a:gd name="f40" fmla="val 185"/>
                <a:gd name="f41" fmla="val 181"/>
                <a:gd name="f42" fmla="val 247"/>
                <a:gd name="f43" fmla="val 125"/>
                <a:gd name="f44" fmla="val 246"/>
                <a:gd name="f45" fmla="val 98"/>
                <a:gd name="f46" fmla="val 93"/>
                <a:gd name="f47" fmla="val 245"/>
                <a:gd name="f48" fmla="val 87"/>
                <a:gd name="f49" fmla="val 82"/>
                <a:gd name="f50" fmla="val 35"/>
                <a:gd name="f51" fmla="val 182"/>
                <a:gd name="f52" fmla="+- 0 0 -90"/>
                <a:gd name="f53" fmla="*/ f3 1 280"/>
                <a:gd name="f54" fmla="*/ f4 1 249"/>
                <a:gd name="f55" fmla="val f5"/>
                <a:gd name="f56" fmla="val f6"/>
                <a:gd name="f57" fmla="val f7"/>
                <a:gd name="f58" fmla="*/ f52 f0 1"/>
                <a:gd name="f59" fmla="+- f57 0 f55"/>
                <a:gd name="f60" fmla="+- f56 0 f55"/>
                <a:gd name="f61" fmla="*/ f58 1 f2"/>
                <a:gd name="f62" fmla="*/ f60 1 280"/>
                <a:gd name="f63" fmla="*/ f59 1 249"/>
                <a:gd name="f64" fmla="*/ 1 f60 1"/>
                <a:gd name="f65" fmla="*/ 133 f59 1"/>
                <a:gd name="f66" fmla="*/ 96 f60 1"/>
                <a:gd name="f67" fmla="*/ 17 f59 1"/>
                <a:gd name="f68" fmla="*/ 249 f60 1"/>
                <a:gd name="f69" fmla="*/ 52 f59 1"/>
                <a:gd name="f70" fmla="*/ 259 f60 1"/>
                <a:gd name="f71" fmla="*/ 80 f59 1"/>
                <a:gd name="f72" fmla="*/ 274 f60 1"/>
                <a:gd name="f73" fmla="*/ 151 f59 1"/>
                <a:gd name="f74" fmla="*/ 180 f59 1"/>
                <a:gd name="f75" fmla="*/ 194 f60 1"/>
                <a:gd name="f76" fmla="*/ 248 f59 1"/>
                <a:gd name="f77" fmla="*/ 181 f60 1"/>
                <a:gd name="f78" fmla="*/ 98 f60 1"/>
                <a:gd name="f79" fmla="*/ 246 f59 1"/>
                <a:gd name="f80" fmla="*/ 82 f60 1"/>
                <a:gd name="f81" fmla="*/ 245 f59 1"/>
                <a:gd name="f82" fmla="+- f61 0 f1"/>
                <a:gd name="f83" fmla="*/ f64 1 280"/>
                <a:gd name="f84" fmla="*/ f65 1 249"/>
                <a:gd name="f85" fmla="*/ f66 1 280"/>
                <a:gd name="f86" fmla="*/ f67 1 249"/>
                <a:gd name="f87" fmla="*/ f68 1 280"/>
                <a:gd name="f88" fmla="*/ f69 1 249"/>
                <a:gd name="f89" fmla="*/ f70 1 280"/>
                <a:gd name="f90" fmla="*/ f71 1 249"/>
                <a:gd name="f91" fmla="*/ f72 1 280"/>
                <a:gd name="f92" fmla="*/ f73 1 249"/>
                <a:gd name="f93" fmla="*/ f74 1 249"/>
                <a:gd name="f94" fmla="*/ f75 1 280"/>
                <a:gd name="f95" fmla="*/ f76 1 249"/>
                <a:gd name="f96" fmla="*/ f77 1 280"/>
                <a:gd name="f97" fmla="*/ f78 1 280"/>
                <a:gd name="f98" fmla="*/ f79 1 249"/>
                <a:gd name="f99" fmla="*/ f80 1 280"/>
                <a:gd name="f100" fmla="*/ f81 1 249"/>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3"/>
                <a:gd name="f116" fmla="*/ f94 1 f62"/>
                <a:gd name="f117" fmla="*/ f95 1 f63"/>
                <a:gd name="f118" fmla="*/ f96 1 f62"/>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4 1"/>
                <a:gd name="f138" fmla="*/ f116 f53 1"/>
                <a:gd name="f139" fmla="*/ f117 f54 1"/>
                <a:gd name="f140" fmla="*/ f118 f53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5" y="f137"/>
                </a:cxn>
                <a:cxn ang="f82">
                  <a:pos x="f138" y="f139"/>
                </a:cxn>
                <a:cxn ang="f82">
                  <a:pos x="f140" y="f139"/>
                </a:cxn>
                <a:cxn ang="f82">
                  <a:pos x="f141" y="f142"/>
                </a:cxn>
                <a:cxn ang="f82">
                  <a:pos x="f143" y="f144"/>
                </a:cxn>
                <a:cxn ang="f82">
                  <a:pos x="f127" y="f128"/>
                </a:cxn>
              </a:cxnLst>
              <a:rect l="f123" t="f126" r="f124" b="f125"/>
              <a:pathLst>
                <a:path w="280" h="249">
                  <a:moveTo>
                    <a:pt x="f8" y="f9"/>
                  </a:moveTo>
                  <a:cubicBezTo>
                    <a:pt x="f5" y="f10"/>
                    <a:pt x="f11" y="f12"/>
                    <a:pt x="f13" y="f14"/>
                  </a:cubicBezTo>
                  <a:cubicBezTo>
                    <a:pt x="f15" y="f5"/>
                    <a:pt x="f16" y="f17"/>
                    <a:pt x="f7" y="f18"/>
                  </a:cubicBezTo>
                  <a:cubicBezTo>
                    <a:pt x="f19" y="f20"/>
                    <a:pt x="f21" y="f22"/>
                    <a:pt x="f23" y="f24"/>
                  </a:cubicBezTo>
                  <a:cubicBezTo>
                    <a:pt x="f25" y="f26"/>
                    <a:pt x="f27" y="f28"/>
                    <a:pt x="f29" y="f30"/>
                  </a:cubicBezTo>
                  <a:cubicBezTo>
                    <a:pt x="f6" y="f31"/>
                    <a:pt x="f32" y="f33"/>
                    <a:pt x="f29" y="f2"/>
                  </a:cubicBezTo>
                  <a:cubicBezTo>
                    <a:pt x="f25" y="f34"/>
                    <a:pt x="f35" y="f36"/>
                    <a:pt x="f37" y="f38"/>
                  </a:cubicBezTo>
                  <a:cubicBezTo>
                    <a:pt x="f39" y="f7"/>
                    <a:pt x="f40" y="f38"/>
                    <a:pt x="f41" y="f38"/>
                  </a:cubicBezTo>
                  <a:cubicBezTo>
                    <a:pt x="f15" y="f42"/>
                    <a:pt x="f43" y="f44"/>
                    <a:pt x="f45" y="f44"/>
                  </a:cubicBezTo>
                  <a:cubicBezTo>
                    <a:pt x="f46" y="f47"/>
                    <a:pt x="f48" y="f44"/>
                    <a:pt x="f49" y="f47"/>
                  </a:cubicBezTo>
                  <a:cubicBezTo>
                    <a:pt x="f50" y="f35"/>
                    <a:pt x="f8" y="f51"/>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7">
              <a:extLst>
                <a:ext uri="{FF2B5EF4-FFF2-40B4-BE49-F238E27FC236}">
                  <a16:creationId xmlns:a16="http://schemas.microsoft.com/office/drawing/2014/main" id="{BEC08952-E247-CB2E-D5A8-CF59B88F4B63}"/>
                </a:ext>
              </a:extLst>
            </p:cNvPr>
            <p:cNvSpPr/>
            <p:nvPr/>
          </p:nvSpPr>
          <p:spPr>
            <a:xfrm>
              <a:off x="5145475" y="1822380"/>
              <a:ext cx="320835" cy="277209"/>
            </a:xfrm>
            <a:custGeom>
              <a:avLst/>
              <a:gdLst>
                <a:gd name="f0" fmla="val 10800000"/>
                <a:gd name="f1" fmla="val 5400000"/>
                <a:gd name="f2" fmla="val 180"/>
                <a:gd name="f3" fmla="val w"/>
                <a:gd name="f4" fmla="val h"/>
                <a:gd name="f5" fmla="val 0"/>
                <a:gd name="f6" fmla="val 304"/>
                <a:gd name="f7" fmla="val 263"/>
                <a:gd name="f8" fmla="val 247"/>
                <a:gd name="f9" fmla="val 35"/>
                <a:gd name="f10" fmla="val 237"/>
                <a:gd name="f11" fmla="val 81"/>
                <a:gd name="f12" fmla="val 250"/>
                <a:gd name="f13" fmla="val 112"/>
                <a:gd name="f14" fmla="val 290"/>
                <a:gd name="f15" fmla="val 134"/>
                <a:gd name="f16" fmla="val 301"/>
                <a:gd name="f17" fmla="val 140"/>
                <a:gd name="f18" fmla="val 146"/>
                <a:gd name="f19" fmla="val 300"/>
                <a:gd name="f20" fmla="val 157"/>
                <a:gd name="f21" fmla="val 287"/>
                <a:gd name="f22" fmla="val 204"/>
                <a:gd name="f23" fmla="val 255"/>
                <a:gd name="f24" fmla="val 233"/>
                <a:gd name="f25" fmla="val 210"/>
                <a:gd name="f26" fmla="val 159"/>
                <a:gd name="f27" fmla="val 111"/>
                <a:gd name="f28" fmla="val 257"/>
                <a:gd name="f29" fmla="val 67"/>
                <a:gd name="f30" fmla="val 225"/>
                <a:gd name="f31" fmla="val 177"/>
                <a:gd name="f32" fmla="val 2"/>
                <a:gd name="f33" fmla="val 84"/>
                <a:gd name="f34" fmla="val 71"/>
                <a:gd name="f35" fmla="val 36"/>
                <a:gd name="f36" fmla="val 121"/>
                <a:gd name="f37" fmla="val 1"/>
                <a:gd name="f38" fmla="val 194"/>
                <a:gd name="f39" fmla="+- 0 0 -90"/>
                <a:gd name="f40" fmla="*/ f3 1 304"/>
                <a:gd name="f41" fmla="*/ f4 1 263"/>
                <a:gd name="f42" fmla="val f5"/>
                <a:gd name="f43" fmla="val f6"/>
                <a:gd name="f44" fmla="val f7"/>
                <a:gd name="f45" fmla="*/ f39 f0 1"/>
                <a:gd name="f46" fmla="+- f44 0 f42"/>
                <a:gd name="f47" fmla="+- f43 0 f42"/>
                <a:gd name="f48" fmla="*/ f45 1 f2"/>
                <a:gd name="f49" fmla="*/ f47 1 304"/>
                <a:gd name="f50" fmla="*/ f46 1 263"/>
                <a:gd name="f51" fmla="*/ 247 f47 1"/>
                <a:gd name="f52" fmla="*/ 35 f46 1"/>
                <a:gd name="f53" fmla="*/ 290 f47 1"/>
                <a:gd name="f54" fmla="*/ 134 f46 1"/>
                <a:gd name="f55" fmla="*/ 300 f47 1"/>
                <a:gd name="f56" fmla="*/ 157 f46 1"/>
                <a:gd name="f57" fmla="*/ 210 f47 1"/>
                <a:gd name="f58" fmla="*/ 247 f46 1"/>
                <a:gd name="f59" fmla="*/ 67 f47 1"/>
                <a:gd name="f60" fmla="*/ 225 f46 1"/>
                <a:gd name="f61" fmla="*/ 71 f47 1"/>
                <a:gd name="f62" fmla="*/ 36 f46 1"/>
                <a:gd name="f63" fmla="+- f48 0 f1"/>
                <a:gd name="f64" fmla="*/ f51 1 304"/>
                <a:gd name="f65" fmla="*/ f52 1 263"/>
                <a:gd name="f66" fmla="*/ f53 1 304"/>
                <a:gd name="f67" fmla="*/ f54 1 263"/>
                <a:gd name="f68" fmla="*/ f55 1 304"/>
                <a:gd name="f69" fmla="*/ f56 1 263"/>
                <a:gd name="f70" fmla="*/ f57 1 304"/>
                <a:gd name="f71" fmla="*/ f58 1 263"/>
                <a:gd name="f72" fmla="*/ f59 1 304"/>
                <a:gd name="f73" fmla="*/ f60 1 263"/>
                <a:gd name="f74" fmla="*/ f61 1 304"/>
                <a:gd name="f75" fmla="*/ f62 1 263"/>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304" h="263">
                  <a:moveTo>
                    <a:pt x="f8" y="f9"/>
                  </a:moveTo>
                  <a:cubicBezTo>
                    <a:pt x="f10" y="f11"/>
                    <a:pt x="f12" y="f13"/>
                    <a:pt x="f14" y="f15"/>
                  </a:cubicBezTo>
                  <a:cubicBezTo>
                    <a:pt x="f16" y="f17"/>
                    <a:pt x="f6" y="f18"/>
                    <a:pt x="f19" y="f20"/>
                  </a:cubicBezTo>
                  <a:cubicBezTo>
                    <a:pt x="f21" y="f22"/>
                    <a:pt x="f23" y="f24"/>
                    <a:pt x="f25" y="f8"/>
                  </a:cubicBezTo>
                  <a:cubicBezTo>
                    <a:pt x="f26" y="f7"/>
                    <a:pt x="f27" y="f28"/>
                    <a:pt x="f29" y="f30"/>
                  </a:cubicBezTo>
                  <a:cubicBezTo>
                    <a:pt x="f5" y="f31"/>
                    <a:pt x="f32" y="f33"/>
                    <a:pt x="f34" y="f35"/>
                  </a:cubicBezTo>
                  <a:cubicBezTo>
                    <a:pt x="f36" y="f37"/>
                    <a:pt x="f38" y="f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8">
              <a:extLst>
                <a:ext uri="{FF2B5EF4-FFF2-40B4-BE49-F238E27FC236}">
                  <a16:creationId xmlns:a16="http://schemas.microsoft.com/office/drawing/2014/main" id="{42B43B59-C490-EE97-155E-371CB6FE234B}"/>
                </a:ext>
              </a:extLst>
            </p:cNvPr>
            <p:cNvSpPr/>
            <p:nvPr/>
          </p:nvSpPr>
          <p:spPr>
            <a:xfrm>
              <a:off x="5838041" y="1167981"/>
              <a:ext cx="309926" cy="276304"/>
            </a:xfrm>
            <a:custGeom>
              <a:avLst/>
              <a:gdLst>
                <a:gd name="f0" fmla="val 10800000"/>
                <a:gd name="f1" fmla="val 5400000"/>
                <a:gd name="f2" fmla="val 180"/>
                <a:gd name="f3" fmla="val w"/>
                <a:gd name="f4" fmla="val h"/>
                <a:gd name="f5" fmla="val 0"/>
                <a:gd name="f6" fmla="val 293"/>
                <a:gd name="f7" fmla="val 262"/>
                <a:gd name="f8" fmla="val 149"/>
                <a:gd name="f9" fmla="val 88"/>
                <a:gd name="f10" fmla="val 34"/>
                <a:gd name="f11" fmla="val 227"/>
                <a:gd name="f12" fmla="val 15"/>
                <a:gd name="f13" fmla="val 176"/>
                <a:gd name="f14" fmla="val 135"/>
                <a:gd name="f15" fmla="val 8"/>
                <a:gd name="f16" fmla="val 97"/>
                <a:gd name="f17" fmla="val 36"/>
                <a:gd name="f18" fmla="val 65"/>
                <a:gd name="f19" fmla="val 81"/>
                <a:gd name="f20" fmla="val 13"/>
                <a:gd name="f21" fmla="val 167"/>
                <a:gd name="f22" fmla="val 226"/>
                <a:gd name="f23" fmla="val 35"/>
                <a:gd name="f24" fmla="val 230"/>
                <a:gd name="f25" fmla="val 37"/>
                <a:gd name="f26" fmla="val 235"/>
                <a:gd name="f27" fmla="val 45"/>
                <a:gd name="f28" fmla="val 234"/>
                <a:gd name="f29" fmla="val 49"/>
                <a:gd name="f30" fmla="val 91"/>
                <a:gd name="f31" fmla="val 244"/>
                <a:gd name="f32" fmla="val 120"/>
                <a:gd name="f33" fmla="val 279"/>
                <a:gd name="f34" fmla="val 140"/>
                <a:gd name="f35" fmla="val 290"/>
                <a:gd name="f36" fmla="val 147"/>
                <a:gd name="f37" fmla="val 153"/>
                <a:gd name="f38" fmla="val 165"/>
                <a:gd name="f39" fmla="val 273"/>
                <a:gd name="f40" fmla="val 223"/>
                <a:gd name="f41" fmla="val 217"/>
                <a:gd name="f42" fmla="+- 0 0 -90"/>
                <a:gd name="f43" fmla="*/ f3 1 293"/>
                <a:gd name="f44" fmla="*/ f4 1 262"/>
                <a:gd name="f45" fmla="val f5"/>
                <a:gd name="f46" fmla="val f6"/>
                <a:gd name="f47" fmla="val f7"/>
                <a:gd name="f48" fmla="*/ f42 f0 1"/>
                <a:gd name="f49" fmla="+- f47 0 f45"/>
                <a:gd name="f50" fmla="+- f46 0 f45"/>
                <a:gd name="f51" fmla="*/ f48 1 f2"/>
                <a:gd name="f52" fmla="*/ f50 1 293"/>
                <a:gd name="f53" fmla="*/ f49 1 262"/>
                <a:gd name="f54" fmla="*/ 149 f50 1"/>
                <a:gd name="f55" fmla="*/ 262 f49 1"/>
                <a:gd name="f56" fmla="*/ 15 f50 1"/>
                <a:gd name="f57" fmla="*/ 176 f49 1"/>
                <a:gd name="f58" fmla="*/ 36 f50 1"/>
                <a:gd name="f59" fmla="*/ 65 f49 1"/>
                <a:gd name="f60" fmla="*/ 226 f50 1"/>
                <a:gd name="f61" fmla="*/ 35 f49 1"/>
                <a:gd name="f62" fmla="*/ 234 f50 1"/>
                <a:gd name="f63" fmla="*/ 49 f49 1"/>
                <a:gd name="f64" fmla="*/ 279 f50 1"/>
                <a:gd name="f65" fmla="*/ 140 f49 1"/>
                <a:gd name="f66" fmla="*/ 290 f50 1"/>
                <a:gd name="f67" fmla="*/ 165 f49 1"/>
                <a:gd name="f68" fmla="+- f51 0 f1"/>
                <a:gd name="f69" fmla="*/ f54 1 293"/>
                <a:gd name="f70" fmla="*/ f55 1 262"/>
                <a:gd name="f71" fmla="*/ f56 1 293"/>
                <a:gd name="f72" fmla="*/ f57 1 262"/>
                <a:gd name="f73" fmla="*/ f58 1 293"/>
                <a:gd name="f74" fmla="*/ f59 1 262"/>
                <a:gd name="f75" fmla="*/ f60 1 293"/>
                <a:gd name="f76" fmla="*/ f61 1 262"/>
                <a:gd name="f77" fmla="*/ f62 1 293"/>
                <a:gd name="f78" fmla="*/ f63 1 262"/>
                <a:gd name="f79" fmla="*/ f64 1 293"/>
                <a:gd name="f80" fmla="*/ f65 1 262"/>
                <a:gd name="f81" fmla="*/ f66 1 293"/>
                <a:gd name="f82" fmla="*/ f67 1 262"/>
                <a:gd name="f83" fmla="*/ 0 1 f52"/>
                <a:gd name="f84" fmla="*/ f46 1 f52"/>
                <a:gd name="f85" fmla="*/ 0 1 f53"/>
                <a:gd name="f86" fmla="*/ f47 1 f53"/>
                <a:gd name="f87" fmla="*/ f69 1 f52"/>
                <a:gd name="f88" fmla="*/ f70 1 f53"/>
                <a:gd name="f89" fmla="*/ f71 1 f52"/>
                <a:gd name="f90" fmla="*/ f72 1 f53"/>
                <a:gd name="f91" fmla="*/ f73 1 f52"/>
                <a:gd name="f92" fmla="*/ f74 1 f53"/>
                <a:gd name="f93" fmla="*/ f75 1 f52"/>
                <a:gd name="f94" fmla="*/ f76 1 f53"/>
                <a:gd name="f95" fmla="*/ f77 1 f52"/>
                <a:gd name="f96" fmla="*/ f78 1 f53"/>
                <a:gd name="f97" fmla="*/ f79 1 f52"/>
                <a:gd name="f98" fmla="*/ f80 1 f53"/>
                <a:gd name="f99" fmla="*/ f81 1 f52"/>
                <a:gd name="f100" fmla="*/ f82 1 f53"/>
                <a:gd name="f101" fmla="*/ f83 f43 1"/>
                <a:gd name="f102" fmla="*/ f84 f43 1"/>
                <a:gd name="f103" fmla="*/ f86 f44 1"/>
                <a:gd name="f104" fmla="*/ f85 f44 1"/>
                <a:gd name="f105" fmla="*/ f87 f43 1"/>
                <a:gd name="f106" fmla="*/ f88 f44 1"/>
                <a:gd name="f107" fmla="*/ f89 f43 1"/>
                <a:gd name="f108" fmla="*/ f90 f44 1"/>
                <a:gd name="f109" fmla="*/ f91 f43 1"/>
                <a:gd name="f110" fmla="*/ f92 f44 1"/>
                <a:gd name="f111" fmla="*/ f93 f43 1"/>
                <a:gd name="f112" fmla="*/ f94 f44 1"/>
                <a:gd name="f113" fmla="*/ f95 f43 1"/>
                <a:gd name="f114" fmla="*/ f96 f44 1"/>
                <a:gd name="f115" fmla="*/ f97 f43 1"/>
                <a:gd name="f116" fmla="*/ f98 f44 1"/>
                <a:gd name="f117" fmla="*/ f99 f43 1"/>
                <a:gd name="f118" fmla="*/ f100 f44 1"/>
              </a:gdLst>
              <a:ahLst/>
              <a:cxnLst>
                <a:cxn ang="3cd4">
                  <a:pos x="hc" y="t"/>
                </a:cxn>
                <a:cxn ang="0">
                  <a:pos x="r" y="vc"/>
                </a:cxn>
                <a:cxn ang="cd4">
                  <a:pos x="hc" y="b"/>
                </a:cxn>
                <a:cxn ang="cd2">
                  <a:pos x="l" y="vc"/>
                </a:cxn>
                <a:cxn ang="f68">
                  <a:pos x="f105" y="f106"/>
                </a:cxn>
                <a:cxn ang="f68">
                  <a:pos x="f107" y="f108"/>
                </a:cxn>
                <a:cxn ang="f68">
                  <a:pos x="f109" y="f110"/>
                </a:cxn>
                <a:cxn ang="f68">
                  <a:pos x="f111" y="f112"/>
                </a:cxn>
                <a:cxn ang="f68">
                  <a:pos x="f113" y="f114"/>
                </a:cxn>
                <a:cxn ang="f68">
                  <a:pos x="f115" y="f116"/>
                </a:cxn>
                <a:cxn ang="f68">
                  <a:pos x="f117" y="f118"/>
                </a:cxn>
                <a:cxn ang="f68">
                  <a:pos x="f105" y="f106"/>
                </a:cxn>
              </a:cxnLst>
              <a:rect l="f101" t="f104" r="f102" b="f103"/>
              <a:pathLst>
                <a:path w="293" h="262">
                  <a:moveTo>
                    <a:pt x="f8" y="f7"/>
                  </a:moveTo>
                  <a:cubicBezTo>
                    <a:pt x="f9" y="f7"/>
                    <a:pt x="f10" y="f11"/>
                    <a:pt x="f12" y="f13"/>
                  </a:cubicBezTo>
                  <a:cubicBezTo>
                    <a:pt x="f5" y="f14"/>
                    <a:pt x="f15" y="f16"/>
                    <a:pt x="f17" y="f18"/>
                  </a:cubicBezTo>
                  <a:cubicBezTo>
                    <a:pt x="f19" y="f20"/>
                    <a:pt x="f21" y="f5"/>
                    <a:pt x="f22" y="f23"/>
                  </a:cubicBezTo>
                  <a:cubicBezTo>
                    <a:pt x="f24" y="f25"/>
                    <a:pt x="f26" y="f27"/>
                    <a:pt x="f28" y="f29"/>
                  </a:cubicBezTo>
                  <a:cubicBezTo>
                    <a:pt x="f22" y="f30"/>
                    <a:pt x="f31" y="f32"/>
                    <a:pt x="f33" y="f34"/>
                  </a:cubicBezTo>
                  <a:cubicBezTo>
                    <a:pt x="f35" y="f36"/>
                    <a:pt x="f6" y="f37"/>
                    <a:pt x="f35" y="f38"/>
                  </a:cubicBezTo>
                  <a:cubicBezTo>
                    <a:pt x="f39" y="f40"/>
                    <a:pt x="f41" y="f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9">
              <a:extLst>
                <a:ext uri="{FF2B5EF4-FFF2-40B4-BE49-F238E27FC236}">
                  <a16:creationId xmlns:a16="http://schemas.microsoft.com/office/drawing/2014/main" id="{9874B65C-ED22-D882-8AFC-66A868596B3E}"/>
                </a:ext>
              </a:extLst>
            </p:cNvPr>
            <p:cNvSpPr/>
            <p:nvPr/>
          </p:nvSpPr>
          <p:spPr>
            <a:xfrm>
              <a:off x="5660812" y="693544"/>
              <a:ext cx="308116" cy="307201"/>
            </a:xfrm>
            <a:custGeom>
              <a:avLst/>
              <a:gdLst>
                <a:gd name="f0" fmla="val 10800000"/>
                <a:gd name="f1" fmla="val 5400000"/>
                <a:gd name="f2" fmla="val 180"/>
                <a:gd name="f3" fmla="val w"/>
                <a:gd name="f4" fmla="val h"/>
                <a:gd name="f5" fmla="val 0"/>
                <a:gd name="f6" fmla="val 292"/>
                <a:gd name="f7" fmla="val 291"/>
                <a:gd name="f8" fmla="val 148"/>
                <a:gd name="f9" fmla="val 219"/>
                <a:gd name="f10" fmla="val 166"/>
                <a:gd name="f11" fmla="val 192"/>
                <a:gd name="f12" fmla="val 199"/>
                <a:gd name="f13" fmla="val 256"/>
                <a:gd name="f14" fmla="val 127"/>
                <a:gd name="f15" fmla="val 242"/>
                <a:gd name="f16" fmla="val 4"/>
                <a:gd name="f17" fmla="val 139"/>
                <a:gd name="f18" fmla="val 6"/>
                <a:gd name="f19" fmla="val 93"/>
                <a:gd name="f20" fmla="val 32"/>
                <a:gd name="f21" fmla="val 61"/>
                <a:gd name="f22" fmla="val 71"/>
                <a:gd name="f23" fmla="val 40"/>
                <a:gd name="f24" fmla="val 142"/>
                <a:gd name="f25" fmla="val 238"/>
                <a:gd name="f26" fmla="val 23"/>
                <a:gd name="f27" fmla="val 275"/>
                <a:gd name="f28" fmla="val 91"/>
                <a:gd name="f29" fmla="val 284"/>
                <a:gd name="f30" fmla="val 108"/>
                <a:gd name="f31" fmla="val 286"/>
                <a:gd name="f32" fmla="val 129"/>
                <a:gd name="f33" fmla="+- 0 0 -90"/>
                <a:gd name="f34" fmla="*/ f3 1 292"/>
                <a:gd name="f35" fmla="*/ f4 1 291"/>
                <a:gd name="f36" fmla="val f5"/>
                <a:gd name="f37" fmla="val f6"/>
                <a:gd name="f38" fmla="val f7"/>
                <a:gd name="f39" fmla="*/ f33 f0 1"/>
                <a:gd name="f40" fmla="+- f38 0 f36"/>
                <a:gd name="f41" fmla="+- f37 0 f36"/>
                <a:gd name="f42" fmla="*/ f39 1 f2"/>
                <a:gd name="f43" fmla="*/ f41 1 292"/>
                <a:gd name="f44" fmla="*/ f40 1 291"/>
                <a:gd name="f45" fmla="*/ 292 f41 1"/>
                <a:gd name="f46" fmla="*/ 148 f40 1"/>
                <a:gd name="f47" fmla="*/ 199 f41 1"/>
                <a:gd name="f48" fmla="*/ 256 f40 1"/>
                <a:gd name="f49" fmla="*/ 4 f41 1"/>
                <a:gd name="f50" fmla="*/ 139 f40 1"/>
                <a:gd name="f51" fmla="*/ 71 f41 1"/>
                <a:gd name="f52" fmla="*/ 40 f40 1"/>
                <a:gd name="f53" fmla="*/ 275 f41 1"/>
                <a:gd name="f54" fmla="*/ 91 f40 1"/>
                <a:gd name="f55" fmla="+- f42 0 f1"/>
                <a:gd name="f56" fmla="*/ f45 1 292"/>
                <a:gd name="f57" fmla="*/ f46 1 291"/>
                <a:gd name="f58" fmla="*/ f47 1 292"/>
                <a:gd name="f59" fmla="*/ f48 1 291"/>
                <a:gd name="f60" fmla="*/ f49 1 292"/>
                <a:gd name="f61" fmla="*/ f50 1 291"/>
                <a:gd name="f62" fmla="*/ f51 1 292"/>
                <a:gd name="f63" fmla="*/ f52 1 291"/>
                <a:gd name="f64" fmla="*/ f53 1 292"/>
                <a:gd name="f65" fmla="*/ f54 1 291"/>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292" h="291">
                  <a:moveTo>
                    <a:pt x="f6" y="f8"/>
                  </a:moveTo>
                  <a:cubicBezTo>
                    <a:pt x="f9" y="f10"/>
                    <a:pt x="f11" y="f12"/>
                    <a:pt x="f12" y="f13"/>
                  </a:cubicBezTo>
                  <a:cubicBezTo>
                    <a:pt x="f14" y="f7"/>
                    <a:pt x="f5" y="f15"/>
                    <a:pt x="f16" y="f17"/>
                  </a:cubicBezTo>
                  <a:cubicBezTo>
                    <a:pt x="f18" y="f19"/>
                    <a:pt x="f20" y="f21"/>
                    <a:pt x="f22" y="f23"/>
                  </a:cubicBezTo>
                  <a:cubicBezTo>
                    <a:pt x="f24" y="f5"/>
                    <a:pt x="f25" y="f26"/>
                    <a:pt x="f27" y="f28"/>
                  </a:cubicBezTo>
                  <a:cubicBezTo>
                    <a:pt x="f29" y="f30"/>
                    <a:pt x="f31" y="f32"/>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0">
              <a:extLst>
                <a:ext uri="{FF2B5EF4-FFF2-40B4-BE49-F238E27FC236}">
                  <a16:creationId xmlns:a16="http://schemas.microsoft.com/office/drawing/2014/main" id="{93095D49-E409-EA4B-C0DF-F5D8AED0F2D0}"/>
                </a:ext>
              </a:extLst>
            </p:cNvPr>
            <p:cNvSpPr/>
            <p:nvPr/>
          </p:nvSpPr>
          <p:spPr>
            <a:xfrm>
              <a:off x="5424504" y="2073228"/>
              <a:ext cx="282659" cy="279029"/>
            </a:xfrm>
            <a:custGeom>
              <a:avLst/>
              <a:gdLst>
                <a:gd name="f0" fmla="val 10800000"/>
                <a:gd name="f1" fmla="val 5400000"/>
                <a:gd name="f2" fmla="val 180"/>
                <a:gd name="f3" fmla="val w"/>
                <a:gd name="f4" fmla="val h"/>
                <a:gd name="f5" fmla="val 0"/>
                <a:gd name="f6" fmla="val 268"/>
                <a:gd name="f7" fmla="val 264"/>
                <a:gd name="f8" fmla="val 185"/>
                <a:gd name="f9" fmla="val 68"/>
                <a:gd name="f10" fmla="val 155"/>
                <a:gd name="f11" fmla="val 85"/>
                <a:gd name="f12" fmla="val 24"/>
                <a:gd name="f13" fmla="val 33"/>
                <a:gd name="f14" fmla="val 46"/>
                <a:gd name="f15" fmla="val 17"/>
                <a:gd name="f16" fmla="val 3"/>
                <a:gd name="f17" fmla="val 96"/>
                <a:gd name="f18" fmla="val 4"/>
                <a:gd name="f19" fmla="val 118"/>
                <a:gd name="f20" fmla="val 5"/>
                <a:gd name="f21" fmla="val 142"/>
                <a:gd name="f22" fmla="val 163"/>
                <a:gd name="f23" fmla="val 212"/>
                <a:gd name="f24" fmla="val 16"/>
                <a:gd name="f25" fmla="val 247"/>
                <a:gd name="f26" fmla="val 262"/>
                <a:gd name="f27" fmla="val 259"/>
                <a:gd name="f28" fmla="val 136"/>
                <a:gd name="f29" fmla="val 245"/>
                <a:gd name="f30" fmla="val 149"/>
                <a:gd name="f31" fmla="val 226"/>
                <a:gd name="f32" fmla="val 166"/>
                <a:gd name="f33" fmla="val 214"/>
                <a:gd name="f34" fmla="val 209"/>
                <a:gd name="f35" fmla="val 207"/>
                <a:gd name="f36" fmla="val 216"/>
                <a:gd name="f37" fmla="val 201"/>
                <a:gd name="f38" fmla="val 224"/>
                <a:gd name="f39" fmla="val 194"/>
                <a:gd name="f40" fmla="val 228"/>
                <a:gd name="f41" fmla="val 133"/>
                <a:gd name="f42" fmla="val 44"/>
                <a:gd name="f43" fmla="val 244"/>
                <a:gd name="f44" fmla="+- 0 0 -90"/>
                <a:gd name="f45" fmla="*/ f3 1 268"/>
                <a:gd name="f46" fmla="*/ f4 1 264"/>
                <a:gd name="f47" fmla="val f5"/>
                <a:gd name="f48" fmla="val f6"/>
                <a:gd name="f49" fmla="val f7"/>
                <a:gd name="f50" fmla="*/ f44 f0 1"/>
                <a:gd name="f51" fmla="+- f49 0 f47"/>
                <a:gd name="f52" fmla="+- f48 0 f47"/>
                <a:gd name="f53" fmla="*/ f50 1 f2"/>
                <a:gd name="f54" fmla="*/ f52 1 268"/>
                <a:gd name="f55" fmla="*/ f51 1 264"/>
                <a:gd name="f56" fmla="*/ 0 f52 1"/>
                <a:gd name="f57" fmla="*/ 185 f51 1"/>
                <a:gd name="f58" fmla="*/ 24 f52 1"/>
                <a:gd name="f59" fmla="*/ 33 f51 1"/>
                <a:gd name="f60" fmla="*/ 96 f52 1"/>
                <a:gd name="f61" fmla="*/ 4 f51 1"/>
                <a:gd name="f62" fmla="*/ 163 f52 1"/>
                <a:gd name="f63" fmla="*/ 5 f51 1"/>
                <a:gd name="f64" fmla="*/ 262 f52 1"/>
                <a:gd name="f65" fmla="*/ 96 f51 1"/>
                <a:gd name="f66" fmla="*/ 245 f52 1"/>
                <a:gd name="f67" fmla="*/ 149 f51 1"/>
                <a:gd name="f68" fmla="*/ 209 f52 1"/>
                <a:gd name="f69" fmla="*/ 209 f51 1"/>
                <a:gd name="f70" fmla="*/ 194 f52 1"/>
                <a:gd name="f71" fmla="*/ 228 f51 1"/>
                <a:gd name="f72" fmla="+- f53 0 f1"/>
                <a:gd name="f73" fmla="*/ f56 1 268"/>
                <a:gd name="f74" fmla="*/ f57 1 264"/>
                <a:gd name="f75" fmla="*/ f58 1 268"/>
                <a:gd name="f76" fmla="*/ f59 1 264"/>
                <a:gd name="f77" fmla="*/ f60 1 268"/>
                <a:gd name="f78" fmla="*/ f61 1 264"/>
                <a:gd name="f79" fmla="*/ f62 1 268"/>
                <a:gd name="f80" fmla="*/ f63 1 264"/>
                <a:gd name="f81" fmla="*/ f64 1 268"/>
                <a:gd name="f82" fmla="*/ f65 1 264"/>
                <a:gd name="f83" fmla="*/ f66 1 268"/>
                <a:gd name="f84" fmla="*/ f67 1 264"/>
                <a:gd name="f85" fmla="*/ f68 1 268"/>
                <a:gd name="f86" fmla="*/ f69 1 264"/>
                <a:gd name="f87" fmla="*/ f70 1 268"/>
                <a:gd name="f88" fmla="*/ f71 1 264"/>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21" y="f122"/>
                </a:cxn>
                <a:cxn ang="f72">
                  <a:pos x="f123" y="f124"/>
                </a:cxn>
                <a:cxn ang="f72">
                  <a:pos x="f125" y="f126"/>
                </a:cxn>
                <a:cxn ang="f72">
                  <a:pos x="f127" y="f128"/>
                </a:cxn>
                <a:cxn ang="f72">
                  <a:pos x="f113" y="f114"/>
                </a:cxn>
              </a:cxnLst>
              <a:rect l="f109" t="f112" r="f110" b="f111"/>
              <a:pathLst>
                <a:path w="268" h="264">
                  <a:moveTo>
                    <a:pt x="f5" y="f8"/>
                  </a:moveTo>
                  <a:cubicBezTo>
                    <a:pt x="f9" y="f10"/>
                    <a:pt x="f11" y="f11"/>
                    <a:pt x="f12" y="f13"/>
                  </a:cubicBezTo>
                  <a:cubicBezTo>
                    <a:pt x="f14" y="f15"/>
                    <a:pt x="f9" y="f16"/>
                    <a:pt x="f17" y="f18"/>
                  </a:cubicBezTo>
                  <a:cubicBezTo>
                    <a:pt x="f19" y="f20"/>
                    <a:pt x="f21" y="f5"/>
                    <a:pt x="f22" y="f20"/>
                  </a:cubicBezTo>
                  <a:cubicBezTo>
                    <a:pt x="f23" y="f24"/>
                    <a:pt x="f25" y="f14"/>
                    <a:pt x="f26" y="f17"/>
                  </a:cubicBezTo>
                  <a:cubicBezTo>
                    <a:pt x="f6" y="f19"/>
                    <a:pt x="f27" y="f28"/>
                    <a:pt x="f29" y="f30"/>
                  </a:cubicBezTo>
                  <a:cubicBezTo>
                    <a:pt x="f31" y="f32"/>
                    <a:pt x="f33" y="f8"/>
                    <a:pt x="f34" y="f34"/>
                  </a:cubicBezTo>
                  <a:cubicBezTo>
                    <a:pt x="f35" y="f36"/>
                    <a:pt x="f37" y="f38"/>
                    <a:pt x="f39" y="f40"/>
                  </a:cubicBezTo>
                  <a:cubicBezTo>
                    <a:pt x="f41" y="f7"/>
                    <a:pt x="f42" y="f43"/>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1">
              <a:extLst>
                <a:ext uri="{FF2B5EF4-FFF2-40B4-BE49-F238E27FC236}">
                  <a16:creationId xmlns:a16="http://schemas.microsoft.com/office/drawing/2014/main" id="{AFEE3738-4E43-AC5D-A26C-7F175C0EAE81}"/>
                </a:ext>
              </a:extLst>
            </p:cNvPr>
            <p:cNvSpPr/>
            <p:nvPr/>
          </p:nvSpPr>
          <p:spPr>
            <a:xfrm>
              <a:off x="5718977" y="1810557"/>
              <a:ext cx="282659" cy="258125"/>
            </a:xfrm>
            <a:custGeom>
              <a:avLst/>
              <a:gdLst>
                <a:gd name="f0" fmla="val 10800000"/>
                <a:gd name="f1" fmla="val 5400000"/>
                <a:gd name="f2" fmla="val 180"/>
                <a:gd name="f3" fmla="val w"/>
                <a:gd name="f4" fmla="val h"/>
                <a:gd name="f5" fmla="val 0"/>
                <a:gd name="f6" fmla="val 268"/>
                <a:gd name="f7" fmla="val 245"/>
                <a:gd name="f8" fmla="val 46"/>
                <a:gd name="f9" fmla="val 45"/>
                <a:gd name="f10" fmla="val 101"/>
                <a:gd name="f11" fmla="val 68"/>
                <a:gd name="f12" fmla="val 140"/>
                <a:gd name="f13" fmla="val 52"/>
                <a:gd name="f14" fmla="val 152"/>
                <a:gd name="f15" fmla="val 2"/>
                <a:gd name="f16" fmla="val 181"/>
                <a:gd name="f17" fmla="val 208"/>
                <a:gd name="f18" fmla="val 8"/>
                <a:gd name="f19" fmla="val 233"/>
                <a:gd name="f20" fmla="val 22"/>
                <a:gd name="f21" fmla="val 237"/>
                <a:gd name="f22" fmla="val 24"/>
                <a:gd name="f23" fmla="val 240"/>
                <a:gd name="f24" fmla="val 28"/>
                <a:gd name="f25" fmla="val 32"/>
                <a:gd name="f26" fmla="val 242"/>
                <a:gd name="f27" fmla="val 54"/>
                <a:gd name="f28" fmla="val 76"/>
                <a:gd name="f29" fmla="val 243"/>
                <a:gd name="f30" fmla="val 224"/>
                <a:gd name="f31" fmla="val 109"/>
                <a:gd name="f32" fmla="val 204"/>
                <a:gd name="f33" fmla="val 125"/>
                <a:gd name="f34" fmla="val 210"/>
                <a:gd name="f35" fmla="val 155"/>
                <a:gd name="f36" fmla="val 215"/>
                <a:gd name="f37" fmla="val 184"/>
                <a:gd name="f38" fmla="val 239"/>
                <a:gd name="f39" fmla="val 193"/>
                <a:gd name="f40" fmla="val 199"/>
                <a:gd name="f41" fmla="val 225"/>
                <a:gd name="f42" fmla="val 217"/>
                <a:gd name="f43" fmla="val 238"/>
                <a:gd name="f44" fmla="val 186"/>
                <a:gd name="f45" fmla="val 200"/>
                <a:gd name="f46" fmla="val 49"/>
                <a:gd name="f47" fmla="val 201"/>
                <a:gd name="f48" fmla="val 39"/>
                <a:gd name="f49" fmla="val 196"/>
                <a:gd name="f50" fmla="val 35"/>
                <a:gd name="f51" fmla="val 191"/>
                <a:gd name="f52" fmla="val 147"/>
                <a:gd name="f53" fmla="val 5"/>
                <a:gd name="f54" fmla="val 89"/>
                <a:gd name="f55" fmla="+- 0 0 -90"/>
                <a:gd name="f56" fmla="*/ f3 1 268"/>
                <a:gd name="f57" fmla="*/ f4 1 245"/>
                <a:gd name="f58" fmla="val f5"/>
                <a:gd name="f59" fmla="val f6"/>
                <a:gd name="f60" fmla="val f7"/>
                <a:gd name="f61" fmla="*/ f55 f0 1"/>
                <a:gd name="f62" fmla="+- f60 0 f58"/>
                <a:gd name="f63" fmla="+- f59 0 f58"/>
                <a:gd name="f64" fmla="*/ f61 1 f2"/>
                <a:gd name="f65" fmla="*/ f63 1 268"/>
                <a:gd name="f66" fmla="*/ f62 1 245"/>
                <a:gd name="f67" fmla="*/ 46 f63 1"/>
                <a:gd name="f68" fmla="*/ 45 f62 1"/>
                <a:gd name="f69" fmla="*/ 152 f63 1"/>
                <a:gd name="f70" fmla="*/ 2 f62 1"/>
                <a:gd name="f71" fmla="*/ 233 f63 1"/>
                <a:gd name="f72" fmla="*/ 22 f62 1"/>
                <a:gd name="f73" fmla="*/ 240 f63 1"/>
                <a:gd name="f74" fmla="*/ 32 f62 1"/>
                <a:gd name="f75" fmla="*/ 243 f63 1"/>
                <a:gd name="f76" fmla="*/ 101 f62 1"/>
                <a:gd name="f77" fmla="*/ 210 f63 1"/>
                <a:gd name="f78" fmla="*/ 155 f62 1"/>
                <a:gd name="f79" fmla="*/ 268 f63 1"/>
                <a:gd name="f80" fmla="*/ 199 f62 1"/>
                <a:gd name="f81" fmla="*/ 186 f63 1"/>
                <a:gd name="f82" fmla="*/ 245 f62 1"/>
                <a:gd name="f83" fmla="*/ 54 f63 1"/>
                <a:gd name="f84" fmla="*/ 200 f62 1"/>
                <a:gd name="f85" fmla="*/ 35 f63 1"/>
                <a:gd name="f86" fmla="*/ 191 f62 1"/>
                <a:gd name="f87" fmla="+- f64 0 f1"/>
                <a:gd name="f88" fmla="*/ f67 1 268"/>
                <a:gd name="f89" fmla="*/ f68 1 245"/>
                <a:gd name="f90" fmla="*/ f69 1 268"/>
                <a:gd name="f91" fmla="*/ f70 1 245"/>
                <a:gd name="f92" fmla="*/ f71 1 268"/>
                <a:gd name="f93" fmla="*/ f72 1 245"/>
                <a:gd name="f94" fmla="*/ f73 1 268"/>
                <a:gd name="f95" fmla="*/ f74 1 245"/>
                <a:gd name="f96" fmla="*/ f75 1 268"/>
                <a:gd name="f97" fmla="*/ f76 1 245"/>
                <a:gd name="f98" fmla="*/ f77 1 268"/>
                <a:gd name="f99" fmla="*/ f78 1 245"/>
                <a:gd name="f100" fmla="*/ f79 1 268"/>
                <a:gd name="f101" fmla="*/ f80 1 245"/>
                <a:gd name="f102" fmla="*/ f81 1 268"/>
                <a:gd name="f103" fmla="*/ f82 1 245"/>
                <a:gd name="f104" fmla="*/ f83 1 268"/>
                <a:gd name="f105" fmla="*/ f84 1 245"/>
                <a:gd name="f106" fmla="*/ f85 1 268"/>
                <a:gd name="f107" fmla="*/ f86 1 245"/>
                <a:gd name="f108" fmla="*/ 0 1 f65"/>
                <a:gd name="f109" fmla="*/ f59 1 f65"/>
                <a:gd name="f110" fmla="*/ 0 1 f66"/>
                <a:gd name="f111" fmla="*/ f60 1 f66"/>
                <a:gd name="f112" fmla="*/ f88 1 f65"/>
                <a:gd name="f113" fmla="*/ f89 1 f66"/>
                <a:gd name="f114" fmla="*/ f90 1 f65"/>
                <a:gd name="f115" fmla="*/ f91 1 f66"/>
                <a:gd name="f116" fmla="*/ f92 1 f65"/>
                <a:gd name="f117" fmla="*/ f93 1 f66"/>
                <a:gd name="f118" fmla="*/ f94 1 f65"/>
                <a:gd name="f119" fmla="*/ f95 1 f66"/>
                <a:gd name="f120" fmla="*/ f96 1 f65"/>
                <a:gd name="f121" fmla="*/ f97 1 f66"/>
                <a:gd name="f122" fmla="*/ f98 1 f65"/>
                <a:gd name="f123" fmla="*/ f99 1 f66"/>
                <a:gd name="f124" fmla="*/ f100 1 f65"/>
                <a:gd name="f125" fmla="*/ f101 1 f66"/>
                <a:gd name="f126" fmla="*/ f102 1 f65"/>
                <a:gd name="f127" fmla="*/ f103 1 f66"/>
                <a:gd name="f128" fmla="*/ f104 1 f65"/>
                <a:gd name="f129" fmla="*/ f105 1 f66"/>
                <a:gd name="f130" fmla="*/ f106 1 f65"/>
                <a:gd name="f131" fmla="*/ f107 1 f66"/>
                <a:gd name="f132" fmla="*/ f108 f56 1"/>
                <a:gd name="f133" fmla="*/ f109 f56 1"/>
                <a:gd name="f134" fmla="*/ f111 f57 1"/>
                <a:gd name="f135" fmla="*/ f110 f57 1"/>
                <a:gd name="f136" fmla="*/ f112 f56 1"/>
                <a:gd name="f137" fmla="*/ f113 f57 1"/>
                <a:gd name="f138" fmla="*/ f114 f56 1"/>
                <a:gd name="f139" fmla="*/ f115 f57 1"/>
                <a:gd name="f140" fmla="*/ f116 f56 1"/>
                <a:gd name="f141" fmla="*/ f117 f57 1"/>
                <a:gd name="f142" fmla="*/ f118 f56 1"/>
                <a:gd name="f143" fmla="*/ f119 f57 1"/>
                <a:gd name="f144" fmla="*/ f120 f56 1"/>
                <a:gd name="f145" fmla="*/ f121 f57 1"/>
                <a:gd name="f146" fmla="*/ f122 f56 1"/>
                <a:gd name="f147" fmla="*/ f123 f57 1"/>
                <a:gd name="f148" fmla="*/ f124 f56 1"/>
                <a:gd name="f149" fmla="*/ f125 f57 1"/>
                <a:gd name="f150" fmla="*/ f126 f56 1"/>
                <a:gd name="f151" fmla="*/ f127 f57 1"/>
                <a:gd name="f152" fmla="*/ f128 f56 1"/>
                <a:gd name="f153" fmla="*/ f129 f57 1"/>
                <a:gd name="f154" fmla="*/ f130 f56 1"/>
                <a:gd name="f155" fmla="*/ f131 f57 1"/>
              </a:gdLst>
              <a:ahLst/>
              <a:cxnLst>
                <a:cxn ang="3cd4">
                  <a:pos x="hc" y="t"/>
                </a:cxn>
                <a:cxn ang="0">
                  <a:pos x="r" y="vc"/>
                </a:cxn>
                <a:cxn ang="cd4">
                  <a:pos x="hc" y="b"/>
                </a:cxn>
                <a:cxn ang="cd2">
                  <a:pos x="l" y="vc"/>
                </a:cxn>
                <a:cxn ang="f87">
                  <a:pos x="f136" y="f137"/>
                </a:cxn>
                <a:cxn ang="f87">
                  <a:pos x="f138" y="f139"/>
                </a:cxn>
                <a:cxn ang="f87">
                  <a:pos x="f140" y="f141"/>
                </a:cxn>
                <a:cxn ang="f87">
                  <a:pos x="f142" y="f143"/>
                </a:cxn>
                <a:cxn ang="f87">
                  <a:pos x="f144" y="f145"/>
                </a:cxn>
                <a:cxn ang="f87">
                  <a:pos x="f146" y="f147"/>
                </a:cxn>
                <a:cxn ang="f87">
                  <a:pos x="f148" y="f149"/>
                </a:cxn>
                <a:cxn ang="f87">
                  <a:pos x="f150" y="f151"/>
                </a:cxn>
                <a:cxn ang="f87">
                  <a:pos x="f152" y="f153"/>
                </a:cxn>
                <a:cxn ang="f87">
                  <a:pos x="f154" y="f155"/>
                </a:cxn>
                <a:cxn ang="f87">
                  <a:pos x="f136" y="f137"/>
                </a:cxn>
              </a:cxnLst>
              <a:rect l="f132" t="f135" r="f133" b="f134"/>
              <a:pathLst>
                <a:path w="268" h="245">
                  <a:moveTo>
                    <a:pt x="f8" y="f9"/>
                  </a:moveTo>
                  <a:cubicBezTo>
                    <a:pt x="f10" y="f11"/>
                    <a:pt x="f12" y="f13"/>
                    <a:pt x="f14" y="f15"/>
                  </a:cubicBezTo>
                  <a:cubicBezTo>
                    <a:pt x="f16" y="f5"/>
                    <a:pt x="f17" y="f18"/>
                    <a:pt x="f19" y="f20"/>
                  </a:cubicBezTo>
                  <a:cubicBezTo>
                    <a:pt x="f21" y="f22"/>
                    <a:pt x="f23" y="f24"/>
                    <a:pt x="f23" y="f25"/>
                  </a:cubicBezTo>
                  <a:cubicBezTo>
                    <a:pt x="f26" y="f27"/>
                    <a:pt x="f26" y="f28"/>
                    <a:pt x="f29" y="f10"/>
                  </a:cubicBezTo>
                  <a:cubicBezTo>
                    <a:pt x="f30" y="f31"/>
                    <a:pt x="f32" y="f33"/>
                    <a:pt x="f34" y="f35"/>
                  </a:cubicBezTo>
                  <a:cubicBezTo>
                    <a:pt x="f36" y="f37"/>
                    <a:pt x="f38" y="f39"/>
                    <a:pt x="f6" y="f40"/>
                  </a:cubicBezTo>
                  <a:cubicBezTo>
                    <a:pt x="f7" y="f41"/>
                    <a:pt x="f42" y="f43"/>
                    <a:pt x="f44" y="f7"/>
                  </a:cubicBezTo>
                  <a:cubicBezTo>
                    <a:pt x="f14" y="f40"/>
                    <a:pt x="f31" y="f37"/>
                    <a:pt x="f27" y="f45"/>
                  </a:cubicBezTo>
                  <a:cubicBezTo>
                    <a:pt x="f46" y="f47"/>
                    <a:pt x="f48" y="f49"/>
                    <a:pt x="f50" y="f51"/>
                  </a:cubicBezTo>
                  <a:cubicBezTo>
                    <a:pt x="f5" y="f52"/>
                    <a:pt x="f53" y="f54"/>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2">
              <a:extLst>
                <a:ext uri="{FF2B5EF4-FFF2-40B4-BE49-F238E27FC236}">
                  <a16:creationId xmlns:a16="http://schemas.microsoft.com/office/drawing/2014/main" id="{E4A55657-7939-E1C7-1B52-37829450BB22}"/>
                </a:ext>
              </a:extLst>
            </p:cNvPr>
            <p:cNvSpPr/>
            <p:nvPr/>
          </p:nvSpPr>
          <p:spPr>
            <a:xfrm>
              <a:off x="6155247" y="1712406"/>
              <a:ext cx="268120" cy="263575"/>
            </a:xfrm>
            <a:custGeom>
              <a:avLst/>
              <a:gdLst>
                <a:gd name="f0" fmla="val 10800000"/>
                <a:gd name="f1" fmla="val 5400000"/>
                <a:gd name="f2" fmla="val 180"/>
                <a:gd name="f3" fmla="val w"/>
                <a:gd name="f4" fmla="val h"/>
                <a:gd name="f5" fmla="val 0"/>
                <a:gd name="f6" fmla="val 254"/>
                <a:gd name="f7" fmla="val 250"/>
                <a:gd name="f8" fmla="val 197"/>
                <a:gd name="f9" fmla="val 206"/>
                <a:gd name="f10" fmla="val 187"/>
                <a:gd name="f11" fmla="val 216"/>
                <a:gd name="f12" fmla="val 179"/>
                <a:gd name="f13" fmla="val 231"/>
                <a:gd name="f14" fmla="val 167"/>
                <a:gd name="f15" fmla="val 237"/>
                <a:gd name="f16" fmla="val 148"/>
                <a:gd name="f17" fmla="val 246"/>
                <a:gd name="f18" fmla="val 129"/>
                <a:gd name="f19" fmla="val 105"/>
                <a:gd name="f20" fmla="val 232"/>
                <a:gd name="f21" fmla="val 80"/>
                <a:gd name="f22" fmla="val 213"/>
                <a:gd name="f23" fmla="val 46"/>
                <a:gd name="f24" fmla="val 205"/>
                <a:gd name="f25" fmla="val 16"/>
                <a:gd name="f26" fmla="val 192"/>
                <a:gd name="f27" fmla="val 38"/>
                <a:gd name="f28" fmla="val 157"/>
                <a:gd name="f29" fmla="val 34"/>
                <a:gd name="f30" fmla="val 119"/>
                <a:gd name="f31" fmla="val 84"/>
                <a:gd name="f32" fmla="val 72"/>
                <a:gd name="f33" fmla="val 26"/>
                <a:gd name="f34" fmla="val 59"/>
                <a:gd name="f35" fmla="val 21"/>
                <a:gd name="f36" fmla="val 37"/>
                <a:gd name="f37" fmla="val 20"/>
                <a:gd name="f38" fmla="val 33"/>
                <a:gd name="f39" fmla="val 22"/>
                <a:gd name="f40" fmla="val 39"/>
                <a:gd name="f41" fmla="val 23"/>
                <a:gd name="f42" fmla="val 102"/>
                <a:gd name="f43" fmla="val 18"/>
                <a:gd name="f44" fmla="val 133"/>
                <a:gd name="f45" fmla="val 7"/>
                <a:gd name="f46" fmla="val 150"/>
                <a:gd name="f47" fmla="val 175"/>
                <a:gd name="f48" fmla="val 196"/>
                <a:gd name="f49" fmla="val 198"/>
                <a:gd name="f50" fmla="val 190"/>
                <a:gd name="f51" fmla="val 78"/>
                <a:gd name="f52" fmla="val 207"/>
                <a:gd name="f53" fmla="val 107"/>
                <a:gd name="f54" fmla="val 242"/>
                <a:gd name="f55" fmla="val 126"/>
                <a:gd name="f56" fmla="val 253"/>
                <a:gd name="f57" fmla="val 132"/>
                <a:gd name="f58" fmla="val 138"/>
                <a:gd name="f59" fmla="val 252"/>
                <a:gd name="f60" fmla="val 195"/>
                <a:gd name="f61" fmla="val 204"/>
                <a:gd name="f62" fmla="val 203"/>
                <a:gd name="f63" fmla="val 225"/>
                <a:gd name="f64" fmla="val 226"/>
                <a:gd name="f65" fmla="val 141"/>
                <a:gd name="f66" fmla="val 189"/>
                <a:gd name="f67" fmla="val 124"/>
                <a:gd name="f68" fmla="val 154"/>
                <a:gd name="f69" fmla="val 125"/>
                <a:gd name="f70" fmla="val 136"/>
                <a:gd name="f71" fmla="val 142"/>
                <a:gd name="f72" fmla="val 118"/>
                <a:gd name="f73" fmla="val 160"/>
                <a:gd name="f74" fmla="val 121"/>
                <a:gd name="f75" fmla="val 185"/>
                <a:gd name="f76" fmla="val 200"/>
                <a:gd name="f77" fmla="val 159"/>
                <a:gd name="f78" fmla="val 212"/>
                <a:gd name="f79" fmla="val 178"/>
                <a:gd name="f80" fmla="val 211"/>
                <a:gd name="f81" fmla="+- 0 0 -90"/>
                <a:gd name="f82" fmla="*/ f3 1 254"/>
                <a:gd name="f83" fmla="*/ f4 1 250"/>
                <a:gd name="f84" fmla="val f5"/>
                <a:gd name="f85" fmla="val f6"/>
                <a:gd name="f86" fmla="val f7"/>
                <a:gd name="f87" fmla="*/ f81 f0 1"/>
                <a:gd name="f88" fmla="+- f86 0 f84"/>
                <a:gd name="f89" fmla="+- f85 0 f84"/>
                <a:gd name="f90" fmla="*/ f87 1 f2"/>
                <a:gd name="f91" fmla="*/ f89 1 254"/>
                <a:gd name="f92" fmla="*/ f88 1 250"/>
                <a:gd name="f93" fmla="*/ 197 f89 1"/>
                <a:gd name="f94" fmla="*/ 206 f88 1"/>
                <a:gd name="f95" fmla="*/ 167 f89 1"/>
                <a:gd name="f96" fmla="*/ 237 f88 1"/>
                <a:gd name="f97" fmla="*/ 105 f89 1"/>
                <a:gd name="f98" fmla="*/ 232 f88 1"/>
                <a:gd name="f99" fmla="*/ 16 f89 1"/>
                <a:gd name="f100" fmla="*/ 192 f88 1"/>
                <a:gd name="f101" fmla="*/ 0 f89 1"/>
                <a:gd name="f102" fmla="*/ 84 f88 1"/>
                <a:gd name="f103" fmla="*/ 21 f89 1"/>
                <a:gd name="f104" fmla="*/ 37 f88 1"/>
                <a:gd name="f105" fmla="*/ 39 f89 1"/>
                <a:gd name="f106" fmla="*/ 23 f88 1"/>
                <a:gd name="f107" fmla="*/ 133 f89 1"/>
                <a:gd name="f108" fmla="*/ 7 f88 1"/>
                <a:gd name="f109" fmla="*/ 196 f89 1"/>
                <a:gd name="f110" fmla="*/ 26 f88 1"/>
                <a:gd name="f111" fmla="*/ 242 f89 1"/>
                <a:gd name="f112" fmla="*/ 126 f88 1"/>
                <a:gd name="f113" fmla="*/ 252 f89 1"/>
                <a:gd name="f114" fmla="*/ 148 f88 1"/>
                <a:gd name="f115" fmla="*/ 204 f89 1"/>
                <a:gd name="f116" fmla="*/ 203 f88 1"/>
                <a:gd name="f117" fmla="*/ 207 f89 1"/>
                <a:gd name="f118" fmla="*/ 141 f88 1"/>
                <a:gd name="f119" fmla="*/ 136 f89 1"/>
                <a:gd name="f120" fmla="*/ 142 f88 1"/>
                <a:gd name="f121" fmla="*/ 142 f89 1"/>
                <a:gd name="f122" fmla="*/ 200 f88 1"/>
                <a:gd name="f123" fmla="+- f90 0 f1"/>
                <a:gd name="f124" fmla="*/ f93 1 254"/>
                <a:gd name="f125" fmla="*/ f94 1 250"/>
                <a:gd name="f126" fmla="*/ f95 1 254"/>
                <a:gd name="f127" fmla="*/ f96 1 250"/>
                <a:gd name="f128" fmla="*/ f97 1 254"/>
                <a:gd name="f129" fmla="*/ f98 1 250"/>
                <a:gd name="f130" fmla="*/ f99 1 254"/>
                <a:gd name="f131" fmla="*/ f100 1 250"/>
                <a:gd name="f132" fmla="*/ f101 1 254"/>
                <a:gd name="f133" fmla="*/ f102 1 250"/>
                <a:gd name="f134" fmla="*/ f103 1 254"/>
                <a:gd name="f135" fmla="*/ f104 1 250"/>
                <a:gd name="f136" fmla="*/ f105 1 254"/>
                <a:gd name="f137" fmla="*/ f106 1 250"/>
                <a:gd name="f138" fmla="*/ f107 1 254"/>
                <a:gd name="f139" fmla="*/ f108 1 250"/>
                <a:gd name="f140" fmla="*/ f109 1 254"/>
                <a:gd name="f141" fmla="*/ f110 1 250"/>
                <a:gd name="f142" fmla="*/ f111 1 254"/>
                <a:gd name="f143" fmla="*/ f112 1 250"/>
                <a:gd name="f144" fmla="*/ f113 1 254"/>
                <a:gd name="f145" fmla="*/ f114 1 250"/>
                <a:gd name="f146" fmla="*/ f115 1 254"/>
                <a:gd name="f147" fmla="*/ f116 1 250"/>
                <a:gd name="f148" fmla="*/ f117 1 254"/>
                <a:gd name="f149" fmla="*/ f118 1 250"/>
                <a:gd name="f150" fmla="*/ f119 1 254"/>
                <a:gd name="f151" fmla="*/ f120 1 250"/>
                <a:gd name="f152" fmla="*/ f121 1 254"/>
                <a:gd name="f153" fmla="*/ f122 1 250"/>
                <a:gd name="f154" fmla="*/ 0 1 f91"/>
                <a:gd name="f155" fmla="*/ f85 1 f91"/>
                <a:gd name="f156" fmla="*/ 0 1 f92"/>
                <a:gd name="f157" fmla="*/ f86 1 f92"/>
                <a:gd name="f158" fmla="*/ f124 1 f91"/>
                <a:gd name="f159" fmla="*/ f125 1 f92"/>
                <a:gd name="f160" fmla="*/ f126 1 f91"/>
                <a:gd name="f161" fmla="*/ f127 1 f92"/>
                <a:gd name="f162" fmla="*/ f128 1 f91"/>
                <a:gd name="f163" fmla="*/ f129 1 f92"/>
                <a:gd name="f164" fmla="*/ f130 1 f91"/>
                <a:gd name="f165" fmla="*/ f131 1 f92"/>
                <a:gd name="f166" fmla="*/ f132 1 f91"/>
                <a:gd name="f167" fmla="*/ f133 1 f92"/>
                <a:gd name="f168" fmla="*/ f134 1 f91"/>
                <a:gd name="f169" fmla="*/ f135 1 f92"/>
                <a:gd name="f170" fmla="*/ f136 1 f91"/>
                <a:gd name="f171" fmla="*/ f137 1 f92"/>
                <a:gd name="f172" fmla="*/ f138 1 f91"/>
                <a:gd name="f173" fmla="*/ f139 1 f92"/>
                <a:gd name="f174" fmla="*/ f140 1 f91"/>
                <a:gd name="f175" fmla="*/ f141 1 f92"/>
                <a:gd name="f176" fmla="*/ f142 1 f91"/>
                <a:gd name="f177" fmla="*/ f143 1 f92"/>
                <a:gd name="f178" fmla="*/ f144 1 f91"/>
                <a:gd name="f179" fmla="*/ f145 1 f92"/>
                <a:gd name="f180" fmla="*/ f146 1 f91"/>
                <a:gd name="f181" fmla="*/ f147 1 f92"/>
                <a:gd name="f182" fmla="*/ f148 1 f91"/>
                <a:gd name="f183" fmla="*/ f149 1 f92"/>
                <a:gd name="f184" fmla="*/ f150 1 f91"/>
                <a:gd name="f185" fmla="*/ f151 1 f92"/>
                <a:gd name="f186" fmla="*/ f152 1 f91"/>
                <a:gd name="f187" fmla="*/ f153 1 f92"/>
                <a:gd name="f188" fmla="*/ f154 f82 1"/>
                <a:gd name="f189" fmla="*/ f155 f82 1"/>
                <a:gd name="f190" fmla="*/ f157 f83 1"/>
                <a:gd name="f191" fmla="*/ f156 f83 1"/>
                <a:gd name="f192" fmla="*/ f158 f82 1"/>
                <a:gd name="f193" fmla="*/ f159 f83 1"/>
                <a:gd name="f194" fmla="*/ f160 f82 1"/>
                <a:gd name="f195" fmla="*/ f161 f83 1"/>
                <a:gd name="f196" fmla="*/ f162 f82 1"/>
                <a:gd name="f197" fmla="*/ f163 f83 1"/>
                <a:gd name="f198" fmla="*/ f164 f82 1"/>
                <a:gd name="f199" fmla="*/ f165 f83 1"/>
                <a:gd name="f200" fmla="*/ f166 f82 1"/>
                <a:gd name="f201" fmla="*/ f167 f83 1"/>
                <a:gd name="f202" fmla="*/ f168 f82 1"/>
                <a:gd name="f203" fmla="*/ f169 f83 1"/>
                <a:gd name="f204" fmla="*/ f170 f82 1"/>
                <a:gd name="f205" fmla="*/ f171 f83 1"/>
                <a:gd name="f206" fmla="*/ f172 f82 1"/>
                <a:gd name="f207" fmla="*/ f173 f83 1"/>
                <a:gd name="f208" fmla="*/ f174 f82 1"/>
                <a:gd name="f209" fmla="*/ f175 f83 1"/>
                <a:gd name="f210" fmla="*/ f176 f82 1"/>
                <a:gd name="f211" fmla="*/ f177 f83 1"/>
                <a:gd name="f212" fmla="*/ f178 f82 1"/>
                <a:gd name="f213" fmla="*/ f179 f83 1"/>
                <a:gd name="f214" fmla="*/ f180 f82 1"/>
                <a:gd name="f215" fmla="*/ f181 f83 1"/>
                <a:gd name="f216" fmla="*/ f182 f82 1"/>
                <a:gd name="f217" fmla="*/ f183 f83 1"/>
                <a:gd name="f218" fmla="*/ f184 f82 1"/>
                <a:gd name="f219" fmla="*/ f185 f83 1"/>
                <a:gd name="f220" fmla="*/ f186 f82 1"/>
                <a:gd name="f221" fmla="*/ f187 f83 1"/>
              </a:gdLst>
              <a:ahLst/>
              <a:cxnLst>
                <a:cxn ang="3cd4">
                  <a:pos x="hc" y="t"/>
                </a:cxn>
                <a:cxn ang="0">
                  <a:pos x="r" y="vc"/>
                </a:cxn>
                <a:cxn ang="cd4">
                  <a:pos x="hc" y="b"/>
                </a:cxn>
                <a:cxn ang="cd2">
                  <a:pos x="l" y="vc"/>
                </a:cxn>
                <a:cxn ang="f123">
                  <a:pos x="f192" y="f193"/>
                </a:cxn>
                <a:cxn ang="f123">
                  <a:pos x="f194" y="f195"/>
                </a:cxn>
                <a:cxn ang="f123">
                  <a:pos x="f196" y="f197"/>
                </a:cxn>
                <a:cxn ang="f123">
                  <a:pos x="f198" y="f199"/>
                </a:cxn>
                <a:cxn ang="f123">
                  <a:pos x="f200" y="f201"/>
                </a:cxn>
                <a:cxn ang="f123">
                  <a:pos x="f202" y="f203"/>
                </a:cxn>
                <a:cxn ang="f123">
                  <a:pos x="f204" y="f205"/>
                </a:cxn>
                <a:cxn ang="f123">
                  <a:pos x="f206" y="f207"/>
                </a:cxn>
                <a:cxn ang="f123">
                  <a:pos x="f208" y="f209"/>
                </a:cxn>
                <a:cxn ang="f123">
                  <a:pos x="f208" y="f203"/>
                </a:cxn>
                <a:cxn ang="f123">
                  <a:pos x="f210" y="f211"/>
                </a:cxn>
                <a:cxn ang="f123">
                  <a:pos x="f212" y="f213"/>
                </a:cxn>
                <a:cxn ang="f123">
                  <a:pos x="f214" y="f215"/>
                </a:cxn>
                <a:cxn ang="f123">
                  <a:pos x="f216" y="f217"/>
                </a:cxn>
                <a:cxn ang="f123">
                  <a:pos x="f218" y="f219"/>
                </a:cxn>
                <a:cxn ang="f123">
                  <a:pos x="f220" y="f221"/>
                </a:cxn>
                <a:cxn ang="f123">
                  <a:pos x="f192" y="f193"/>
                </a:cxn>
              </a:cxnLst>
              <a:rect l="f188" t="f191" r="f189" b="f190"/>
              <a:pathLst>
                <a:path w="254" h="250">
                  <a:moveTo>
                    <a:pt x="f8" y="f9"/>
                  </a:moveTo>
                  <a:cubicBezTo>
                    <a:pt x="f10" y="f11"/>
                    <a:pt x="f12" y="f13"/>
                    <a:pt x="f14" y="f15"/>
                  </a:cubicBezTo>
                  <a:cubicBezTo>
                    <a:pt x="f16" y="f17"/>
                    <a:pt x="f18" y="f7"/>
                    <a:pt x="f19" y="f20"/>
                  </a:cubicBezTo>
                  <a:cubicBezTo>
                    <a:pt x="f21" y="f22"/>
                    <a:pt x="f23" y="f24"/>
                    <a:pt x="f25" y="f26"/>
                  </a:cubicBezTo>
                  <a:cubicBezTo>
                    <a:pt x="f27" y="f28"/>
                    <a:pt x="f29" y="f30"/>
                    <a:pt x="f5" y="f31"/>
                  </a:cubicBezTo>
                  <a:cubicBezTo>
                    <a:pt x="f25" y="f32"/>
                    <a:pt x="f33" y="f34"/>
                    <a:pt x="f35" y="f36"/>
                  </a:cubicBezTo>
                  <a:cubicBezTo>
                    <a:pt x="f37" y="f29"/>
                    <a:pt x="f38" y="f39"/>
                    <a:pt x="f40" y="f41"/>
                  </a:cubicBezTo>
                  <a:cubicBezTo>
                    <a:pt x="f32" y="f33"/>
                    <a:pt x="f42" y="f43"/>
                    <a:pt x="f44" y="f45"/>
                  </a:cubicBezTo>
                  <a:cubicBezTo>
                    <a:pt x="f46" y="f5"/>
                    <a:pt x="f47" y="f43"/>
                    <a:pt x="f48" y="f33"/>
                  </a:cubicBezTo>
                  <a:cubicBezTo>
                    <a:pt x="f49" y="f33"/>
                    <a:pt x="f8" y="f38"/>
                    <a:pt x="f48" y="f36"/>
                  </a:cubicBezTo>
                  <a:cubicBezTo>
                    <a:pt x="f50" y="f51"/>
                    <a:pt x="f52" y="f53"/>
                    <a:pt x="f54" y="f55"/>
                  </a:cubicBezTo>
                  <a:cubicBezTo>
                    <a:pt x="f56" y="f57"/>
                    <a:pt x="f6" y="f58"/>
                    <a:pt x="f59" y="f16"/>
                  </a:cubicBezTo>
                  <a:cubicBezTo>
                    <a:pt x="f17" y="f47"/>
                    <a:pt x="f20" y="f60"/>
                    <a:pt x="f61" y="f62"/>
                  </a:cubicBezTo>
                  <a:cubicBezTo>
                    <a:pt x="f63" y="f47"/>
                    <a:pt x="f64" y="f28"/>
                    <a:pt x="f52" y="f65"/>
                  </a:cubicBezTo>
                  <a:cubicBezTo>
                    <a:pt x="f66" y="f67"/>
                    <a:pt x="f68" y="f69"/>
                    <a:pt x="f70" y="f71"/>
                  </a:cubicBezTo>
                  <a:cubicBezTo>
                    <a:pt x="f72" y="f73"/>
                    <a:pt x="f74" y="f75"/>
                    <a:pt x="f71" y="f76"/>
                  </a:cubicBezTo>
                  <a:cubicBezTo>
                    <a:pt x="f77" y="f78"/>
                    <a:pt x="f79" y="f80"/>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3">
              <a:extLst>
                <a:ext uri="{FF2B5EF4-FFF2-40B4-BE49-F238E27FC236}">
                  <a16:creationId xmlns:a16="http://schemas.microsoft.com/office/drawing/2014/main" id="{86CBAE9A-14FB-CE71-A73D-B13E0A3B0567}"/>
                </a:ext>
              </a:extLst>
            </p:cNvPr>
            <p:cNvSpPr/>
            <p:nvPr/>
          </p:nvSpPr>
          <p:spPr>
            <a:xfrm>
              <a:off x="5435413" y="1514264"/>
              <a:ext cx="310841" cy="287203"/>
            </a:xfrm>
            <a:custGeom>
              <a:avLst/>
              <a:gdLst>
                <a:gd name="f0" fmla="val 10800000"/>
                <a:gd name="f1" fmla="val 5400000"/>
                <a:gd name="f2" fmla="val 180"/>
                <a:gd name="f3" fmla="val w"/>
                <a:gd name="f4" fmla="val h"/>
                <a:gd name="f5" fmla="val 0"/>
                <a:gd name="f6" fmla="val 295"/>
                <a:gd name="f7" fmla="val 272"/>
                <a:gd name="f8" fmla="val 190"/>
                <a:gd name="f9" fmla="val 271"/>
                <a:gd name="f10" fmla="val 241"/>
                <a:gd name="f11" fmla="val 218"/>
                <a:gd name="f12" fmla="val 167"/>
                <a:gd name="f13" fmla="val 269"/>
                <a:gd name="f14" fmla="val 169"/>
                <a:gd name="f15" fmla="val 243"/>
                <a:gd name="f16" fmla="val 160"/>
                <a:gd name="f17" fmla="val 225"/>
                <a:gd name="f18" fmla="val 133"/>
                <a:gd name="f19" fmla="val 217"/>
                <a:gd name="f20" fmla="val 106"/>
                <a:gd name="f21" fmla="val 209"/>
                <a:gd name="f22" fmla="val 87"/>
                <a:gd name="f23" fmla="val 219"/>
                <a:gd name="f24" fmla="val 73"/>
                <a:gd name="f25" fmla="val 32"/>
                <a:gd name="f26" fmla="val 222"/>
                <a:gd name="f27" fmla="val 153"/>
                <a:gd name="f28" fmla="val 33"/>
                <a:gd name="f29" fmla="val 94"/>
                <a:gd name="f30" fmla="val 76"/>
                <a:gd name="f31" fmla="val 18"/>
                <a:gd name="f32" fmla="val 195"/>
                <a:gd name="f33" fmla="val 262"/>
                <a:gd name="f34" fmla="val 62"/>
                <a:gd name="f35" fmla="val 58"/>
                <a:gd name="f36" fmla="val 63"/>
                <a:gd name="f37" fmla="val 191"/>
                <a:gd name="f38" fmla="val 68"/>
                <a:gd name="f39" fmla="val 171"/>
                <a:gd name="f40" fmla="val 77"/>
                <a:gd name="f41" fmla="val 158"/>
                <a:gd name="f42" fmla="val 91"/>
                <a:gd name="f43" fmla="val 121"/>
                <a:gd name="f44" fmla="val 132"/>
                <a:gd name="f45" fmla="val 145"/>
                <a:gd name="f46" fmla="val 185"/>
                <a:gd name="f47" fmla="val 201"/>
                <a:gd name="f48" fmla="val 230"/>
                <a:gd name="f49" fmla="val 215"/>
                <a:gd name="f50" fmla="val 252"/>
                <a:gd name="f51" fmla="val 212"/>
                <a:gd name="f52" fmla="+- 0 0 -90"/>
                <a:gd name="f53" fmla="*/ f3 1 295"/>
                <a:gd name="f54" fmla="*/ f4 1 272"/>
                <a:gd name="f55" fmla="val f5"/>
                <a:gd name="f56" fmla="val f6"/>
                <a:gd name="f57" fmla="val f7"/>
                <a:gd name="f58" fmla="*/ f52 f0 1"/>
                <a:gd name="f59" fmla="+- f57 0 f55"/>
                <a:gd name="f60" fmla="+- f56 0 f55"/>
                <a:gd name="f61" fmla="*/ f58 1 f2"/>
                <a:gd name="f62" fmla="*/ f60 1 295"/>
                <a:gd name="f63" fmla="*/ f59 1 272"/>
                <a:gd name="f64" fmla="*/ 295 f60 1"/>
                <a:gd name="f65" fmla="*/ 190 f59 1"/>
                <a:gd name="f66" fmla="*/ 167 f60 1"/>
                <a:gd name="f67" fmla="*/ 269 f59 1"/>
                <a:gd name="f68" fmla="*/ 133 f60 1"/>
                <a:gd name="f69" fmla="*/ 217 f59 1"/>
                <a:gd name="f70" fmla="*/ 73 f60 1"/>
                <a:gd name="f71" fmla="*/ 241 f59 1"/>
                <a:gd name="f72" fmla="*/ 33 f60 1"/>
                <a:gd name="f73" fmla="*/ 94 f59 1"/>
                <a:gd name="f74" fmla="*/ 262 f60 1"/>
                <a:gd name="f75" fmla="*/ 62 f59 1"/>
                <a:gd name="f76" fmla="*/ 209 f60 1"/>
                <a:gd name="f77" fmla="*/ 63 f59 1"/>
                <a:gd name="f78" fmla="*/ 158 f60 1"/>
                <a:gd name="f79" fmla="*/ 91 f59 1"/>
                <a:gd name="f80" fmla="*/ 191 f60 1"/>
                <a:gd name="f81" fmla="*/ 201 f59 1"/>
                <a:gd name="f82" fmla="+- f61 0 f1"/>
                <a:gd name="f83" fmla="*/ f64 1 295"/>
                <a:gd name="f84" fmla="*/ f65 1 272"/>
                <a:gd name="f85" fmla="*/ f66 1 295"/>
                <a:gd name="f86" fmla="*/ f67 1 272"/>
                <a:gd name="f87" fmla="*/ f68 1 295"/>
                <a:gd name="f88" fmla="*/ f69 1 272"/>
                <a:gd name="f89" fmla="*/ f70 1 295"/>
                <a:gd name="f90" fmla="*/ f71 1 272"/>
                <a:gd name="f91" fmla="*/ f72 1 295"/>
                <a:gd name="f92" fmla="*/ f73 1 272"/>
                <a:gd name="f93" fmla="*/ f74 1 295"/>
                <a:gd name="f94" fmla="*/ f75 1 272"/>
                <a:gd name="f95" fmla="*/ f76 1 295"/>
                <a:gd name="f96" fmla="*/ f77 1 272"/>
                <a:gd name="f97" fmla="*/ f78 1 295"/>
                <a:gd name="f98" fmla="*/ f79 1 272"/>
                <a:gd name="f99" fmla="*/ f80 1 295"/>
                <a:gd name="f100" fmla="*/ f81 1 272"/>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2"/>
                <a:gd name="f116" fmla="*/ f94 1 f63"/>
                <a:gd name="f117" fmla="*/ f95 1 f62"/>
                <a:gd name="f118" fmla="*/ f96 1 f63"/>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3 1"/>
                <a:gd name="f138" fmla="*/ f116 f54 1"/>
                <a:gd name="f139" fmla="*/ f117 f53 1"/>
                <a:gd name="f140" fmla="*/ f118 f54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7" y="f138"/>
                </a:cxn>
                <a:cxn ang="f82">
                  <a:pos x="f139" y="f140"/>
                </a:cxn>
                <a:cxn ang="f82">
                  <a:pos x="f141" y="f142"/>
                </a:cxn>
                <a:cxn ang="f82">
                  <a:pos x="f143" y="f144"/>
                </a:cxn>
                <a:cxn ang="f82">
                  <a:pos x="f127" y="f128"/>
                </a:cxn>
              </a:cxnLst>
              <a:rect l="f123" t="f126" r="f124" b="f125"/>
              <a:pathLst>
                <a:path w="295" h="272">
                  <a:moveTo>
                    <a:pt x="f6" y="f8"/>
                  </a:moveTo>
                  <a:cubicBezTo>
                    <a:pt x="f9" y="f10"/>
                    <a:pt x="f11" y="f7"/>
                    <a:pt x="f12" y="f13"/>
                  </a:cubicBezTo>
                  <a:cubicBezTo>
                    <a:pt x="f14" y="f15"/>
                    <a:pt x="f16" y="f17"/>
                    <a:pt x="f18" y="f19"/>
                  </a:cubicBezTo>
                  <a:cubicBezTo>
                    <a:pt x="f20" y="f21"/>
                    <a:pt x="f22" y="f23"/>
                    <a:pt x="f24" y="f10"/>
                  </a:cubicBezTo>
                  <a:cubicBezTo>
                    <a:pt x="f25" y="f26"/>
                    <a:pt x="f5" y="f27"/>
                    <a:pt x="f28" y="f29"/>
                  </a:cubicBezTo>
                  <a:cubicBezTo>
                    <a:pt x="f30" y="f31"/>
                    <a:pt x="f32" y="f5"/>
                    <a:pt x="f33" y="f34"/>
                  </a:cubicBezTo>
                  <a:cubicBezTo>
                    <a:pt x="f15" y="f34"/>
                    <a:pt x="f17" y="f35"/>
                    <a:pt x="f21" y="f36"/>
                  </a:cubicBezTo>
                  <a:cubicBezTo>
                    <a:pt x="f37" y="f38"/>
                    <a:pt x="f39" y="f40"/>
                    <a:pt x="f41" y="f42"/>
                  </a:cubicBezTo>
                  <a:cubicBezTo>
                    <a:pt x="f43" y="f44"/>
                    <a:pt x="f45" y="f46"/>
                    <a:pt x="f37" y="f47"/>
                  </a:cubicBezTo>
                  <a:cubicBezTo>
                    <a:pt x="f48" y="f49"/>
                    <a:pt x="f50" y="f51"/>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4">
              <a:extLst>
                <a:ext uri="{FF2B5EF4-FFF2-40B4-BE49-F238E27FC236}">
                  <a16:creationId xmlns:a16="http://schemas.microsoft.com/office/drawing/2014/main" id="{8CBD4EB1-D493-2A93-A32D-59C6FE17CB20}"/>
                </a:ext>
              </a:extLst>
            </p:cNvPr>
            <p:cNvSpPr/>
            <p:nvPr/>
          </p:nvSpPr>
          <p:spPr>
            <a:xfrm>
              <a:off x="5878037" y="2155030"/>
              <a:ext cx="282659" cy="231763"/>
            </a:xfrm>
            <a:custGeom>
              <a:avLst/>
              <a:gdLst>
                <a:gd name="f0" fmla="val 10800000"/>
                <a:gd name="f1" fmla="val 5400000"/>
                <a:gd name="f2" fmla="val 180"/>
                <a:gd name="f3" fmla="val w"/>
                <a:gd name="f4" fmla="val h"/>
                <a:gd name="f5" fmla="val 0"/>
                <a:gd name="f6" fmla="val 267"/>
                <a:gd name="f7" fmla="val 220"/>
                <a:gd name="f8" fmla="val 58"/>
                <a:gd name="f9" fmla="val 19"/>
                <a:gd name="f10" fmla="val 190"/>
                <a:gd name="f11" fmla="val 153"/>
                <a:gd name="f12" fmla="val 7"/>
                <a:gd name="f13" fmla="val 107"/>
                <a:gd name="f14" fmla="val 14"/>
                <a:gd name="f15" fmla="val 59"/>
                <a:gd name="f16" fmla="val 46"/>
                <a:gd name="f17" fmla="val 28"/>
                <a:gd name="f18" fmla="val 91"/>
                <a:gd name="f19" fmla="val 12"/>
                <a:gd name="f20" fmla="val 109"/>
                <a:gd name="f21" fmla="val 5"/>
                <a:gd name="f22" fmla="val 129"/>
                <a:gd name="f23" fmla="val 3"/>
                <a:gd name="f24" fmla="val 149"/>
                <a:gd name="f25" fmla="val 1"/>
                <a:gd name="f26" fmla="val 155"/>
                <a:gd name="f27" fmla="val 162"/>
                <a:gd name="f28" fmla="val 169"/>
                <a:gd name="f29" fmla="val 194"/>
                <a:gd name="f30" fmla="val 18"/>
                <a:gd name="f31" fmla="val 219"/>
                <a:gd name="f32" fmla="val 245"/>
                <a:gd name="f33" fmla="val 39"/>
                <a:gd name="f34" fmla="val 252"/>
                <a:gd name="f35" fmla="val 42"/>
                <a:gd name="f36" fmla="val 259"/>
                <a:gd name="f37" fmla="val 47"/>
                <a:gd name="f38" fmla="val 52"/>
                <a:gd name="f39" fmla="val 237"/>
                <a:gd name="f40" fmla="val 79"/>
                <a:gd name="f41" fmla="val 223"/>
                <a:gd name="f42" fmla="val 235"/>
                <a:gd name="f43" fmla="val 147"/>
                <a:gd name="f44" fmla="val 199"/>
                <a:gd name="f45" fmla="val 122"/>
                <a:gd name="f46" fmla="val 161"/>
                <a:gd name="f47" fmla="val 115"/>
                <a:gd name="f48" fmla="val 130"/>
                <a:gd name="f49" fmla="val 82"/>
                <a:gd name="f50" fmla="val 144"/>
                <a:gd name="f51" fmla="val 173"/>
                <a:gd name="f52" fmla="+- 0 0 -90"/>
                <a:gd name="f53" fmla="*/ f3 1 267"/>
                <a:gd name="f54" fmla="*/ f4 1 220"/>
                <a:gd name="f55" fmla="val f5"/>
                <a:gd name="f56" fmla="val f6"/>
                <a:gd name="f57" fmla="val f7"/>
                <a:gd name="f58" fmla="*/ f52 f0 1"/>
                <a:gd name="f59" fmla="+- f57 0 f55"/>
                <a:gd name="f60" fmla="+- f56 0 f55"/>
                <a:gd name="f61" fmla="*/ f58 1 f2"/>
                <a:gd name="f62" fmla="*/ f60 1 267"/>
                <a:gd name="f63" fmla="*/ f59 1 220"/>
                <a:gd name="f64" fmla="*/ 58 f60 1"/>
                <a:gd name="f65" fmla="*/ 220 f59 1"/>
                <a:gd name="f66" fmla="*/ 7 f60 1"/>
                <a:gd name="f67" fmla="*/ 107 f59 1"/>
                <a:gd name="f68" fmla="*/ 91 f60 1"/>
                <a:gd name="f69" fmla="*/ 12 f59 1"/>
                <a:gd name="f70" fmla="*/ 149 f60 1"/>
                <a:gd name="f71" fmla="*/ 1 f59 1"/>
                <a:gd name="f72" fmla="*/ 169 f60 1"/>
                <a:gd name="f73" fmla="*/ 7 f59 1"/>
                <a:gd name="f74" fmla="*/ 245 f60 1"/>
                <a:gd name="f75" fmla="*/ 39 f59 1"/>
                <a:gd name="f76" fmla="*/ 267 f60 1"/>
                <a:gd name="f77" fmla="*/ 52 f59 1"/>
                <a:gd name="f78" fmla="*/ 235 f60 1"/>
                <a:gd name="f79" fmla="*/ 147 f59 1"/>
                <a:gd name="f80" fmla="*/ 122 f60 1"/>
                <a:gd name="f81" fmla="*/ 130 f59 1"/>
                <a:gd name="f82" fmla="+- f61 0 f1"/>
                <a:gd name="f83" fmla="*/ f64 1 267"/>
                <a:gd name="f84" fmla="*/ f65 1 220"/>
                <a:gd name="f85" fmla="*/ f66 1 267"/>
                <a:gd name="f86" fmla="*/ f67 1 220"/>
                <a:gd name="f87" fmla="*/ f68 1 267"/>
                <a:gd name="f88" fmla="*/ f69 1 220"/>
                <a:gd name="f89" fmla="*/ f70 1 267"/>
                <a:gd name="f90" fmla="*/ f71 1 220"/>
                <a:gd name="f91" fmla="*/ f72 1 267"/>
                <a:gd name="f92" fmla="*/ f73 1 220"/>
                <a:gd name="f93" fmla="*/ f74 1 267"/>
                <a:gd name="f94" fmla="*/ f75 1 220"/>
                <a:gd name="f95" fmla="*/ f76 1 267"/>
                <a:gd name="f96" fmla="*/ f77 1 220"/>
                <a:gd name="f97" fmla="*/ f78 1 267"/>
                <a:gd name="f98" fmla="*/ f79 1 220"/>
                <a:gd name="f99" fmla="*/ f80 1 267"/>
                <a:gd name="f100" fmla="*/ f81 1 220"/>
                <a:gd name="f101" fmla="*/ 0 1 f62"/>
                <a:gd name="f102" fmla="*/ f56 1 f62"/>
                <a:gd name="f103" fmla="*/ 0 1 f63"/>
                <a:gd name="f104" fmla="*/ f57 1 f63"/>
                <a:gd name="f105" fmla="*/ f83 1 f62"/>
                <a:gd name="f106" fmla="*/ f84 1 f63"/>
                <a:gd name="f107" fmla="*/ f85 1 f62"/>
                <a:gd name="f108" fmla="*/ f86 1 f63"/>
                <a:gd name="f109" fmla="*/ f87 1 f62"/>
                <a:gd name="f110" fmla="*/ f88 1 f63"/>
                <a:gd name="f111" fmla="*/ f89 1 f62"/>
                <a:gd name="f112" fmla="*/ f90 1 f63"/>
                <a:gd name="f113" fmla="*/ f91 1 f62"/>
                <a:gd name="f114" fmla="*/ f92 1 f63"/>
                <a:gd name="f115" fmla="*/ f93 1 f62"/>
                <a:gd name="f116" fmla="*/ f94 1 f63"/>
                <a:gd name="f117" fmla="*/ f95 1 f62"/>
                <a:gd name="f118" fmla="*/ f96 1 f63"/>
                <a:gd name="f119" fmla="*/ f97 1 f62"/>
                <a:gd name="f120" fmla="*/ f98 1 f63"/>
                <a:gd name="f121" fmla="*/ f99 1 f62"/>
                <a:gd name="f122" fmla="*/ f100 1 f63"/>
                <a:gd name="f123" fmla="*/ f101 f53 1"/>
                <a:gd name="f124" fmla="*/ f102 f53 1"/>
                <a:gd name="f125" fmla="*/ f104 f54 1"/>
                <a:gd name="f126" fmla="*/ f103 f54 1"/>
                <a:gd name="f127" fmla="*/ f105 f53 1"/>
                <a:gd name="f128" fmla="*/ f106 f54 1"/>
                <a:gd name="f129" fmla="*/ f107 f53 1"/>
                <a:gd name="f130" fmla="*/ f108 f54 1"/>
                <a:gd name="f131" fmla="*/ f109 f53 1"/>
                <a:gd name="f132" fmla="*/ f110 f54 1"/>
                <a:gd name="f133" fmla="*/ f111 f53 1"/>
                <a:gd name="f134" fmla="*/ f112 f54 1"/>
                <a:gd name="f135" fmla="*/ f113 f53 1"/>
                <a:gd name="f136" fmla="*/ f114 f54 1"/>
                <a:gd name="f137" fmla="*/ f115 f53 1"/>
                <a:gd name="f138" fmla="*/ f116 f54 1"/>
                <a:gd name="f139" fmla="*/ f117 f53 1"/>
                <a:gd name="f140" fmla="*/ f118 f54 1"/>
                <a:gd name="f141" fmla="*/ f119 f53 1"/>
                <a:gd name="f142" fmla="*/ f120 f54 1"/>
                <a:gd name="f143" fmla="*/ f121 f53 1"/>
                <a:gd name="f144" fmla="*/ f122 f54 1"/>
              </a:gdLst>
              <a:ahLst/>
              <a:cxnLst>
                <a:cxn ang="3cd4">
                  <a:pos x="hc" y="t"/>
                </a:cxn>
                <a:cxn ang="0">
                  <a:pos x="r" y="vc"/>
                </a:cxn>
                <a:cxn ang="cd4">
                  <a:pos x="hc" y="b"/>
                </a:cxn>
                <a:cxn ang="cd2">
                  <a:pos x="l" y="vc"/>
                </a:cxn>
                <a:cxn ang="f82">
                  <a:pos x="f127" y="f128"/>
                </a:cxn>
                <a:cxn ang="f82">
                  <a:pos x="f129" y="f130"/>
                </a:cxn>
                <a:cxn ang="f82">
                  <a:pos x="f131" y="f132"/>
                </a:cxn>
                <a:cxn ang="f82">
                  <a:pos x="f133" y="f134"/>
                </a:cxn>
                <a:cxn ang="f82">
                  <a:pos x="f135" y="f136"/>
                </a:cxn>
                <a:cxn ang="f82">
                  <a:pos x="f137" y="f138"/>
                </a:cxn>
                <a:cxn ang="f82">
                  <a:pos x="f139" y="f140"/>
                </a:cxn>
                <a:cxn ang="f82">
                  <a:pos x="f141" y="f142"/>
                </a:cxn>
                <a:cxn ang="f82">
                  <a:pos x="f143" y="f144"/>
                </a:cxn>
                <a:cxn ang="f82">
                  <a:pos x="f127" y="f128"/>
                </a:cxn>
              </a:cxnLst>
              <a:rect l="f123" t="f126" r="f124" b="f125"/>
              <a:pathLst>
                <a:path w="267" h="220">
                  <a:moveTo>
                    <a:pt x="f8" y="f7"/>
                  </a:moveTo>
                  <a:cubicBezTo>
                    <a:pt x="f9" y="f10"/>
                    <a:pt x="f5" y="f11"/>
                    <a:pt x="f12" y="f13"/>
                  </a:cubicBezTo>
                  <a:cubicBezTo>
                    <a:pt x="f14" y="f15"/>
                    <a:pt x="f16" y="f17"/>
                    <a:pt x="f18" y="f19"/>
                  </a:cubicBezTo>
                  <a:cubicBezTo>
                    <a:pt x="f20" y="f21"/>
                    <a:pt x="f22" y="f23"/>
                    <a:pt x="f24" y="f25"/>
                  </a:cubicBezTo>
                  <a:cubicBezTo>
                    <a:pt x="f26" y="f5"/>
                    <a:pt x="f27" y="f21"/>
                    <a:pt x="f28" y="f12"/>
                  </a:cubicBezTo>
                  <a:cubicBezTo>
                    <a:pt x="f29" y="f30"/>
                    <a:pt x="f31" y="f17"/>
                    <a:pt x="f32" y="f33"/>
                  </a:cubicBezTo>
                  <a:cubicBezTo>
                    <a:pt x="f34" y="f35"/>
                    <a:pt x="f36" y="f37"/>
                    <a:pt x="f6" y="f38"/>
                  </a:cubicBezTo>
                  <a:cubicBezTo>
                    <a:pt x="f39" y="f40"/>
                    <a:pt x="f41" y="f13"/>
                    <a:pt x="f42" y="f43"/>
                  </a:cubicBezTo>
                  <a:cubicBezTo>
                    <a:pt x="f44" y="f45"/>
                    <a:pt x="f46" y="f47"/>
                    <a:pt x="f45" y="f48"/>
                  </a:cubicBezTo>
                  <a:cubicBezTo>
                    <a:pt x="f49" y="f50"/>
                    <a:pt x="f15" y="f51"/>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5">
              <a:extLst>
                <a:ext uri="{FF2B5EF4-FFF2-40B4-BE49-F238E27FC236}">
                  <a16:creationId xmlns:a16="http://schemas.microsoft.com/office/drawing/2014/main" id="{546BE626-5A04-0E0E-FCB7-64861918CE5F}"/>
                </a:ext>
              </a:extLst>
            </p:cNvPr>
            <p:cNvSpPr/>
            <p:nvPr/>
          </p:nvSpPr>
          <p:spPr>
            <a:xfrm>
              <a:off x="5838956" y="1447010"/>
              <a:ext cx="282659" cy="257211"/>
            </a:xfrm>
            <a:custGeom>
              <a:avLst/>
              <a:gdLst>
                <a:gd name="f0" fmla="val 10800000"/>
                <a:gd name="f1" fmla="val 5400000"/>
                <a:gd name="f2" fmla="val 180"/>
                <a:gd name="f3" fmla="val w"/>
                <a:gd name="f4" fmla="val h"/>
                <a:gd name="f5" fmla="val 0"/>
                <a:gd name="f6" fmla="val 267"/>
                <a:gd name="f7" fmla="val 244"/>
                <a:gd name="f8" fmla="val 263"/>
                <a:gd name="f9" fmla="val 172"/>
                <a:gd name="f10" fmla="val 189"/>
                <a:gd name="f11" fmla="val 257"/>
                <a:gd name="f12" fmla="val 200"/>
                <a:gd name="f13" fmla="val 210"/>
                <a:gd name="f14" fmla="val 211"/>
                <a:gd name="f15" fmla="val 234"/>
                <a:gd name="f16" fmla="val 173"/>
                <a:gd name="f17" fmla="val 132"/>
                <a:gd name="f18" fmla="val 240"/>
                <a:gd name="f19" fmla="val 125"/>
                <a:gd name="f20" fmla="val 181"/>
                <a:gd name="f21" fmla="val 91"/>
                <a:gd name="f22" fmla="val 146"/>
                <a:gd name="f23" fmla="val 9"/>
                <a:gd name="f24" fmla="val 144"/>
                <a:gd name="f25" fmla="val 7"/>
                <a:gd name="f26" fmla="val 114"/>
                <a:gd name="f27" fmla="val 83"/>
                <a:gd name="f28" fmla="val 31"/>
                <a:gd name="f29" fmla="val 60"/>
                <a:gd name="f30" fmla="val 36"/>
                <a:gd name="f31" fmla="val 57"/>
                <a:gd name="f32" fmla="val 39"/>
                <a:gd name="f33" fmla="val 51"/>
                <a:gd name="f34" fmla="val 42"/>
                <a:gd name="f35" fmla="val 46"/>
                <a:gd name="f36" fmla="val 54"/>
                <a:gd name="f37" fmla="val 19"/>
                <a:gd name="f38" fmla="val 90"/>
                <a:gd name="f39" fmla="val 120"/>
                <a:gd name="f40" fmla="val 2"/>
                <a:gd name="f41" fmla="val 139"/>
                <a:gd name="f42" fmla="val 4"/>
                <a:gd name="f43" fmla="val 159"/>
                <a:gd name="f44" fmla="val 179"/>
                <a:gd name="f45" fmla="val 208"/>
                <a:gd name="f46" fmla="val 229"/>
                <a:gd name="f47" fmla="val 15"/>
                <a:gd name="f48" fmla="val 250"/>
                <a:gd name="f49" fmla="val 32"/>
                <a:gd name="f50" fmla="val 214"/>
                <a:gd name="f51" fmla="val 26"/>
                <a:gd name="f52" fmla="val 182"/>
                <a:gd name="f53" fmla="val 30"/>
                <a:gd name="f54" fmla="val 154"/>
                <a:gd name="f55" fmla="val 53"/>
                <a:gd name="f56" fmla="val 116"/>
                <a:gd name="f57" fmla="val 119"/>
                <a:gd name="f58" fmla="val 134"/>
                <a:gd name="f59" fmla="val 161"/>
                <a:gd name="f60" fmla="val 187"/>
                <a:gd name="f61" fmla="val 183"/>
                <a:gd name="f62" fmla="+- 0 0 -90"/>
                <a:gd name="f63" fmla="*/ f3 1 267"/>
                <a:gd name="f64" fmla="*/ f4 1 244"/>
                <a:gd name="f65" fmla="val f5"/>
                <a:gd name="f66" fmla="val f6"/>
                <a:gd name="f67" fmla="val f7"/>
                <a:gd name="f68" fmla="*/ f62 f0 1"/>
                <a:gd name="f69" fmla="+- f67 0 f65"/>
                <a:gd name="f70" fmla="+- f66 0 f65"/>
                <a:gd name="f71" fmla="*/ f68 1 f2"/>
                <a:gd name="f72" fmla="*/ f70 1 267"/>
                <a:gd name="f73" fmla="*/ f69 1 244"/>
                <a:gd name="f74" fmla="*/ 263 f70 1"/>
                <a:gd name="f75" fmla="*/ 172 f69 1"/>
                <a:gd name="f76" fmla="*/ 244 f70 1"/>
                <a:gd name="f77" fmla="*/ 210 f69 1"/>
                <a:gd name="f78" fmla="*/ 132 f70 1"/>
                <a:gd name="f79" fmla="*/ 240 f69 1"/>
                <a:gd name="f80" fmla="*/ 9 f70 1"/>
                <a:gd name="f81" fmla="*/ 144 f69 1"/>
                <a:gd name="f82" fmla="*/ 31 f70 1"/>
                <a:gd name="f83" fmla="*/ 60 f69 1"/>
                <a:gd name="f84" fmla="*/ 42 f70 1"/>
                <a:gd name="f85" fmla="*/ 46 f69 1"/>
                <a:gd name="f86" fmla="*/ 120 f70 1"/>
                <a:gd name="f87" fmla="*/ 2 f69 1"/>
                <a:gd name="f88" fmla="*/ 179 f70 1"/>
                <a:gd name="f89" fmla="*/ 250 f70 1"/>
                <a:gd name="f90" fmla="*/ 32 f69 1"/>
                <a:gd name="f91" fmla="*/ 154 f70 1"/>
                <a:gd name="f92" fmla="*/ 53 f69 1"/>
                <a:gd name="f93" fmla="*/ 159 f70 1"/>
                <a:gd name="f94" fmla="*/ 161 f69 1"/>
                <a:gd name="f95" fmla="+- f71 0 f1"/>
                <a:gd name="f96" fmla="*/ f74 1 267"/>
                <a:gd name="f97" fmla="*/ f75 1 244"/>
                <a:gd name="f98" fmla="*/ f76 1 267"/>
                <a:gd name="f99" fmla="*/ f77 1 244"/>
                <a:gd name="f100" fmla="*/ f78 1 267"/>
                <a:gd name="f101" fmla="*/ f79 1 244"/>
                <a:gd name="f102" fmla="*/ f80 1 267"/>
                <a:gd name="f103" fmla="*/ f81 1 244"/>
                <a:gd name="f104" fmla="*/ f82 1 267"/>
                <a:gd name="f105" fmla="*/ f83 1 244"/>
                <a:gd name="f106" fmla="*/ f84 1 267"/>
                <a:gd name="f107" fmla="*/ f85 1 244"/>
                <a:gd name="f108" fmla="*/ f86 1 267"/>
                <a:gd name="f109" fmla="*/ f87 1 244"/>
                <a:gd name="f110" fmla="*/ f88 1 267"/>
                <a:gd name="f111" fmla="*/ f89 1 267"/>
                <a:gd name="f112" fmla="*/ f90 1 244"/>
                <a:gd name="f113" fmla="*/ f91 1 267"/>
                <a:gd name="f114" fmla="*/ f92 1 244"/>
                <a:gd name="f115" fmla="*/ f93 1 267"/>
                <a:gd name="f116" fmla="*/ f94 1 244"/>
                <a:gd name="f117" fmla="*/ 0 1 f72"/>
                <a:gd name="f118" fmla="*/ f66 1 f72"/>
                <a:gd name="f119" fmla="*/ 0 1 f73"/>
                <a:gd name="f120" fmla="*/ f67 1 f73"/>
                <a:gd name="f121" fmla="*/ f96 1 f72"/>
                <a:gd name="f122" fmla="*/ f97 1 f73"/>
                <a:gd name="f123" fmla="*/ f98 1 f72"/>
                <a:gd name="f124" fmla="*/ f99 1 f73"/>
                <a:gd name="f125" fmla="*/ f100 1 f72"/>
                <a:gd name="f126" fmla="*/ f101 1 f73"/>
                <a:gd name="f127" fmla="*/ f102 1 f72"/>
                <a:gd name="f128" fmla="*/ f103 1 f73"/>
                <a:gd name="f129" fmla="*/ f104 1 f72"/>
                <a:gd name="f130" fmla="*/ f105 1 f73"/>
                <a:gd name="f131" fmla="*/ f106 1 f72"/>
                <a:gd name="f132" fmla="*/ f107 1 f73"/>
                <a:gd name="f133" fmla="*/ f108 1 f72"/>
                <a:gd name="f134" fmla="*/ f109 1 f73"/>
                <a:gd name="f135" fmla="*/ f110 1 f72"/>
                <a:gd name="f136" fmla="*/ f111 1 f72"/>
                <a:gd name="f137" fmla="*/ f112 1 f73"/>
                <a:gd name="f138" fmla="*/ f113 1 f72"/>
                <a:gd name="f139" fmla="*/ f114 1 f73"/>
                <a:gd name="f140" fmla="*/ f115 1 f72"/>
                <a:gd name="f141" fmla="*/ f116 1 f73"/>
                <a:gd name="f142" fmla="*/ f117 f63 1"/>
                <a:gd name="f143" fmla="*/ f118 f63 1"/>
                <a:gd name="f144" fmla="*/ f120 f64 1"/>
                <a:gd name="f145" fmla="*/ f119 f64 1"/>
                <a:gd name="f146" fmla="*/ f121 f63 1"/>
                <a:gd name="f147" fmla="*/ f122 f64 1"/>
                <a:gd name="f148" fmla="*/ f123 f63 1"/>
                <a:gd name="f149" fmla="*/ f124 f64 1"/>
                <a:gd name="f150" fmla="*/ f125 f63 1"/>
                <a:gd name="f151" fmla="*/ f126 f64 1"/>
                <a:gd name="f152" fmla="*/ f127 f63 1"/>
                <a:gd name="f153" fmla="*/ f128 f64 1"/>
                <a:gd name="f154" fmla="*/ f129 f63 1"/>
                <a:gd name="f155" fmla="*/ f130 f64 1"/>
                <a:gd name="f156" fmla="*/ f131 f63 1"/>
                <a:gd name="f157" fmla="*/ f132 f64 1"/>
                <a:gd name="f158" fmla="*/ f133 f63 1"/>
                <a:gd name="f159" fmla="*/ f134 f64 1"/>
                <a:gd name="f160" fmla="*/ f135 f63 1"/>
                <a:gd name="f161" fmla="*/ f136 f63 1"/>
                <a:gd name="f162" fmla="*/ f137 f64 1"/>
                <a:gd name="f163" fmla="*/ f138 f63 1"/>
                <a:gd name="f164" fmla="*/ f139 f64 1"/>
                <a:gd name="f165" fmla="*/ f140 f63 1"/>
                <a:gd name="f166" fmla="*/ f141 f64 1"/>
              </a:gdLst>
              <a:ahLst/>
              <a:cxnLst>
                <a:cxn ang="3cd4">
                  <a:pos x="hc" y="t"/>
                </a:cxn>
                <a:cxn ang="0">
                  <a:pos x="r" y="vc"/>
                </a:cxn>
                <a:cxn ang="cd4">
                  <a:pos x="hc" y="b"/>
                </a:cxn>
                <a:cxn ang="cd2">
                  <a:pos x="l" y="vc"/>
                </a:cxn>
                <a:cxn ang="f95">
                  <a:pos x="f146" y="f147"/>
                </a:cxn>
                <a:cxn ang="f95">
                  <a:pos x="f148" y="f149"/>
                </a:cxn>
                <a:cxn ang="f95">
                  <a:pos x="f150" y="f151"/>
                </a:cxn>
                <a:cxn ang="f95">
                  <a:pos x="f152" y="f153"/>
                </a:cxn>
                <a:cxn ang="f95">
                  <a:pos x="f154" y="f155"/>
                </a:cxn>
                <a:cxn ang="f95">
                  <a:pos x="f156" y="f157"/>
                </a:cxn>
                <a:cxn ang="f95">
                  <a:pos x="f158" y="f159"/>
                </a:cxn>
                <a:cxn ang="f95">
                  <a:pos x="f160" y="f159"/>
                </a:cxn>
                <a:cxn ang="f95">
                  <a:pos x="f161" y="f162"/>
                </a:cxn>
                <a:cxn ang="f95">
                  <a:pos x="f163" y="f164"/>
                </a:cxn>
                <a:cxn ang="f95">
                  <a:pos x="f165" y="f166"/>
                </a:cxn>
                <a:cxn ang="f95">
                  <a:pos x="f146" y="f147"/>
                </a:cxn>
              </a:cxnLst>
              <a:rect l="f142" t="f145" r="f143" b="f144"/>
              <a:pathLst>
                <a:path w="267" h="244">
                  <a:moveTo>
                    <a:pt x="f8" y="f9"/>
                  </a:moveTo>
                  <a:cubicBezTo>
                    <a:pt x="f6" y="f10"/>
                    <a:pt x="f11" y="f12"/>
                    <a:pt x="f7" y="f13"/>
                  </a:cubicBezTo>
                  <a:cubicBezTo>
                    <a:pt x="f14" y="f15"/>
                    <a:pt x="f16" y="f7"/>
                    <a:pt x="f17" y="f18"/>
                  </a:cubicBezTo>
                  <a:cubicBezTo>
                    <a:pt x="f19" y="f20"/>
                    <a:pt x="f21" y="f22"/>
                    <a:pt x="f23" y="f24"/>
                  </a:cubicBezTo>
                  <a:cubicBezTo>
                    <a:pt x="f25" y="f26"/>
                    <a:pt x="f5" y="f27"/>
                    <a:pt x="f28" y="f29"/>
                  </a:cubicBezTo>
                  <a:cubicBezTo>
                    <a:pt x="f30" y="f31"/>
                    <a:pt x="f32" y="f33"/>
                    <a:pt x="f34" y="f35"/>
                  </a:cubicBezTo>
                  <a:cubicBezTo>
                    <a:pt x="f36" y="f37"/>
                    <a:pt x="f38" y="f5"/>
                    <a:pt x="f39" y="f40"/>
                  </a:cubicBezTo>
                  <a:cubicBezTo>
                    <a:pt x="f41" y="f42"/>
                    <a:pt x="f43" y="f42"/>
                    <a:pt x="f44" y="f40"/>
                  </a:cubicBezTo>
                  <a:cubicBezTo>
                    <a:pt x="f45" y="f5"/>
                    <a:pt x="f46" y="f47"/>
                    <a:pt x="f48" y="f49"/>
                  </a:cubicBezTo>
                  <a:cubicBezTo>
                    <a:pt x="f50" y="f51"/>
                    <a:pt x="f52" y="f53"/>
                    <a:pt x="f54" y="f55"/>
                  </a:cubicBezTo>
                  <a:cubicBezTo>
                    <a:pt x="f56" y="f27"/>
                    <a:pt x="f57" y="f58"/>
                    <a:pt x="f43" y="f59"/>
                  </a:cubicBezTo>
                  <a:cubicBezTo>
                    <a:pt x="f60" y="f2"/>
                    <a:pt x="f50" y="f61"/>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6">
              <a:extLst>
                <a:ext uri="{FF2B5EF4-FFF2-40B4-BE49-F238E27FC236}">
                  <a16:creationId xmlns:a16="http://schemas.microsoft.com/office/drawing/2014/main" id="{C8E3DCCA-C696-FA54-A3B5-5752104BE828}"/>
                </a:ext>
              </a:extLst>
            </p:cNvPr>
            <p:cNvSpPr/>
            <p:nvPr/>
          </p:nvSpPr>
          <p:spPr>
            <a:xfrm>
              <a:off x="6240679" y="1287045"/>
              <a:ext cx="223589" cy="181773"/>
            </a:xfrm>
            <a:custGeom>
              <a:avLst/>
              <a:gdLst>
                <a:gd name="f0" fmla="val 10800000"/>
                <a:gd name="f1" fmla="val 5400000"/>
                <a:gd name="f2" fmla="val 180"/>
                <a:gd name="f3" fmla="val w"/>
                <a:gd name="f4" fmla="val h"/>
                <a:gd name="f5" fmla="val 0"/>
                <a:gd name="f6" fmla="val 212"/>
                <a:gd name="f7" fmla="val 172"/>
                <a:gd name="f8" fmla="val 102"/>
                <a:gd name="f9" fmla="val 74"/>
                <a:gd name="f10" fmla="val 169"/>
                <a:gd name="f11" fmla="val 50"/>
                <a:gd name="f12" fmla="val 160"/>
                <a:gd name="f13" fmla="val 31"/>
                <a:gd name="f14" fmla="val 141"/>
                <a:gd name="f15" fmla="val 111"/>
                <a:gd name="f16" fmla="val 69"/>
                <a:gd name="f17" fmla="val 30"/>
                <a:gd name="f18" fmla="val 38"/>
                <a:gd name="f19" fmla="val 67"/>
                <a:gd name="f20" fmla="val 138"/>
                <a:gd name="f21" fmla="val 176"/>
                <a:gd name="f22" fmla="val 75"/>
                <a:gd name="f23" fmla="val 203"/>
                <a:gd name="f24" fmla="val 132"/>
                <a:gd name="f25" fmla="val 155"/>
                <a:gd name="f26" fmla="val 156"/>
                <a:gd name="f27" fmla="val 139"/>
                <a:gd name="f28" fmla="val 164"/>
                <a:gd name="f29" fmla="val 120"/>
                <a:gd name="f30" fmla="val 167"/>
                <a:gd name="f31" fmla="+- 0 0 -90"/>
                <a:gd name="f32" fmla="*/ f3 1 212"/>
                <a:gd name="f33" fmla="*/ f4 1 172"/>
                <a:gd name="f34" fmla="val f5"/>
                <a:gd name="f35" fmla="val f6"/>
                <a:gd name="f36" fmla="val f7"/>
                <a:gd name="f37" fmla="*/ f31 f0 1"/>
                <a:gd name="f38" fmla="+- f36 0 f34"/>
                <a:gd name="f39" fmla="+- f35 0 f34"/>
                <a:gd name="f40" fmla="*/ f37 1 f2"/>
                <a:gd name="f41" fmla="*/ f39 1 212"/>
                <a:gd name="f42" fmla="*/ f38 1 172"/>
                <a:gd name="f43" fmla="*/ 102 f39 1"/>
                <a:gd name="f44" fmla="*/ 172 f38 1"/>
                <a:gd name="f45" fmla="*/ 31 f39 1"/>
                <a:gd name="f46" fmla="*/ 141 f38 1"/>
                <a:gd name="f47" fmla="*/ 30 f39 1"/>
                <a:gd name="f48" fmla="*/ 38 f38 1"/>
                <a:gd name="f49" fmla="*/ 176 f39 1"/>
                <a:gd name="f50" fmla="*/ 155 f39 1"/>
                <a:gd name="f51" fmla="*/ 156 f38 1"/>
                <a:gd name="f52" fmla="+- f40 0 f1"/>
                <a:gd name="f53" fmla="*/ f43 1 212"/>
                <a:gd name="f54" fmla="*/ f44 1 172"/>
                <a:gd name="f55" fmla="*/ f45 1 212"/>
                <a:gd name="f56" fmla="*/ f46 1 172"/>
                <a:gd name="f57" fmla="*/ f47 1 212"/>
                <a:gd name="f58" fmla="*/ f48 1 172"/>
                <a:gd name="f59" fmla="*/ f49 1 212"/>
                <a:gd name="f60" fmla="*/ f50 1 212"/>
                <a:gd name="f61" fmla="*/ f51 1 172"/>
                <a:gd name="f62" fmla="*/ 0 1 f41"/>
                <a:gd name="f63" fmla="*/ f35 1 f41"/>
                <a:gd name="f64" fmla="*/ 0 1 f42"/>
                <a:gd name="f65" fmla="*/ f36 1 f42"/>
                <a:gd name="f66" fmla="*/ f53 1 f41"/>
                <a:gd name="f67" fmla="*/ f54 1 f42"/>
                <a:gd name="f68" fmla="*/ f55 1 f41"/>
                <a:gd name="f69" fmla="*/ f56 1 f42"/>
                <a:gd name="f70" fmla="*/ f57 1 f41"/>
                <a:gd name="f71" fmla="*/ f58 1 f42"/>
                <a:gd name="f72" fmla="*/ f59 1 f41"/>
                <a:gd name="f73" fmla="*/ f60 1 f41"/>
                <a:gd name="f74" fmla="*/ f61 1 f42"/>
                <a:gd name="f75" fmla="*/ f62 f32 1"/>
                <a:gd name="f76" fmla="*/ f63 f32 1"/>
                <a:gd name="f77" fmla="*/ f65 f33 1"/>
                <a:gd name="f78" fmla="*/ f64 f33 1"/>
                <a:gd name="f79" fmla="*/ f66 f32 1"/>
                <a:gd name="f80" fmla="*/ f67 f33 1"/>
                <a:gd name="f81" fmla="*/ f68 f32 1"/>
                <a:gd name="f82" fmla="*/ f69 f33 1"/>
                <a:gd name="f83" fmla="*/ f70 f32 1"/>
                <a:gd name="f84" fmla="*/ f71 f33 1"/>
                <a:gd name="f85" fmla="*/ f72 f32 1"/>
                <a:gd name="f86" fmla="*/ f73 f32 1"/>
                <a:gd name="f87" fmla="*/ f74 f33 1"/>
              </a:gdLst>
              <a:ahLst/>
              <a:cxnLst>
                <a:cxn ang="3cd4">
                  <a:pos x="hc" y="t"/>
                </a:cxn>
                <a:cxn ang="0">
                  <a:pos x="r" y="vc"/>
                </a:cxn>
                <a:cxn ang="cd4">
                  <a:pos x="hc" y="b"/>
                </a:cxn>
                <a:cxn ang="cd2">
                  <a:pos x="l" y="vc"/>
                </a:cxn>
                <a:cxn ang="f52">
                  <a:pos x="f79" y="f80"/>
                </a:cxn>
                <a:cxn ang="f52">
                  <a:pos x="f81" y="f82"/>
                </a:cxn>
                <a:cxn ang="f52">
                  <a:pos x="f83" y="f84"/>
                </a:cxn>
                <a:cxn ang="f52">
                  <a:pos x="f85" y="f84"/>
                </a:cxn>
                <a:cxn ang="f52">
                  <a:pos x="f86" y="f87"/>
                </a:cxn>
                <a:cxn ang="f52">
                  <a:pos x="f79" y="f80"/>
                </a:cxn>
              </a:cxnLst>
              <a:rect l="f75" t="f78" r="f76" b="f77"/>
              <a:pathLst>
                <a:path w="212" h="172">
                  <a:moveTo>
                    <a:pt x="f8" y="f7"/>
                  </a:moveTo>
                  <a:cubicBezTo>
                    <a:pt x="f9" y="f10"/>
                    <a:pt x="f11" y="f12"/>
                    <a:pt x="f13" y="f14"/>
                  </a:cubicBezTo>
                  <a:cubicBezTo>
                    <a:pt x="f5" y="f15"/>
                    <a:pt x="f5" y="f16"/>
                    <a:pt x="f17" y="f18"/>
                  </a:cubicBezTo>
                  <a:cubicBezTo>
                    <a:pt x="f19" y="f5"/>
                    <a:pt x="f20" y="f5"/>
                    <a:pt x="f21" y="f18"/>
                  </a:cubicBezTo>
                  <a:cubicBezTo>
                    <a:pt x="f6" y="f22"/>
                    <a:pt x="f23" y="f24"/>
                    <a:pt x="f25" y="f26"/>
                  </a:cubicBezTo>
                  <a:cubicBezTo>
                    <a:pt x="f27" y="f28"/>
                    <a:pt x="f29" y="f30"/>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17">
              <a:extLst>
                <a:ext uri="{FF2B5EF4-FFF2-40B4-BE49-F238E27FC236}">
                  <a16:creationId xmlns:a16="http://schemas.microsoft.com/office/drawing/2014/main" id="{12592082-6A68-5B31-1628-8F70153A33DB}"/>
                </a:ext>
              </a:extLst>
            </p:cNvPr>
            <p:cNvSpPr/>
            <p:nvPr/>
          </p:nvSpPr>
          <p:spPr>
            <a:xfrm>
              <a:off x="5758973" y="1608786"/>
              <a:ext cx="219044" cy="179963"/>
            </a:xfrm>
            <a:custGeom>
              <a:avLst/>
              <a:gdLst>
                <a:gd name="f0" fmla="val 10800000"/>
                <a:gd name="f1" fmla="val 5400000"/>
                <a:gd name="f2" fmla="val 180"/>
                <a:gd name="f3" fmla="val w"/>
                <a:gd name="f4" fmla="val h"/>
                <a:gd name="f5" fmla="val 0"/>
                <a:gd name="f6" fmla="val 207"/>
                <a:gd name="f7" fmla="val 170"/>
                <a:gd name="f8" fmla="val 102"/>
                <a:gd name="f9" fmla="val 130"/>
                <a:gd name="f10" fmla="val 153"/>
                <a:gd name="f11" fmla="val 8"/>
                <a:gd name="f12" fmla="val 173"/>
                <a:gd name="f13" fmla="val 25"/>
                <a:gd name="f14" fmla="val 206"/>
                <a:gd name="f15" fmla="val 55"/>
                <a:gd name="f16" fmla="val 100"/>
                <a:gd name="f17" fmla="val 176"/>
                <a:gd name="f18" fmla="val 131"/>
                <a:gd name="f19" fmla="val 137"/>
                <a:gd name="f20" fmla="val 68"/>
                <a:gd name="f21" fmla="val 169"/>
                <a:gd name="f22" fmla="val 30"/>
                <a:gd name="f23" fmla="val 57"/>
                <a:gd name="f24" fmla="val 31"/>
                <a:gd name="f25" fmla="val 28"/>
                <a:gd name="f26" fmla="val 51"/>
                <a:gd name="f27" fmla="val 76"/>
                <a:gd name="f28" fmla="+- 0 0 -90"/>
                <a:gd name="f29" fmla="*/ f3 1 207"/>
                <a:gd name="f30" fmla="*/ f4 1 170"/>
                <a:gd name="f31" fmla="val f5"/>
                <a:gd name="f32" fmla="val f6"/>
                <a:gd name="f33" fmla="val f7"/>
                <a:gd name="f34" fmla="*/ f28 f0 1"/>
                <a:gd name="f35" fmla="+- f33 0 f31"/>
                <a:gd name="f36" fmla="+- f32 0 f31"/>
                <a:gd name="f37" fmla="*/ f34 1 f2"/>
                <a:gd name="f38" fmla="*/ f36 1 207"/>
                <a:gd name="f39" fmla="*/ f35 1 170"/>
                <a:gd name="f40" fmla="*/ 102 f36 1"/>
                <a:gd name="f41" fmla="*/ 0 f35 1"/>
                <a:gd name="f42" fmla="*/ 173 f36 1"/>
                <a:gd name="f43" fmla="*/ 25 f35 1"/>
                <a:gd name="f44" fmla="*/ 176 f36 1"/>
                <a:gd name="f45" fmla="*/ 131 f35 1"/>
                <a:gd name="f46" fmla="*/ 30 f36 1"/>
                <a:gd name="f47" fmla="*/ 31 f36 1"/>
                <a:gd name="f48" fmla="*/ 28 f35 1"/>
                <a:gd name="f49" fmla="+- f37 0 f1"/>
                <a:gd name="f50" fmla="*/ f40 1 207"/>
                <a:gd name="f51" fmla="*/ f41 1 170"/>
                <a:gd name="f52" fmla="*/ f42 1 207"/>
                <a:gd name="f53" fmla="*/ f43 1 170"/>
                <a:gd name="f54" fmla="*/ f44 1 207"/>
                <a:gd name="f55" fmla="*/ f45 1 170"/>
                <a:gd name="f56" fmla="*/ f46 1 207"/>
                <a:gd name="f57" fmla="*/ f47 1 207"/>
                <a:gd name="f58" fmla="*/ f48 1 170"/>
                <a:gd name="f59" fmla="*/ 0 1 f38"/>
                <a:gd name="f60" fmla="*/ f32 1 f38"/>
                <a:gd name="f61" fmla="*/ 0 1 f39"/>
                <a:gd name="f62" fmla="*/ f33 1 f39"/>
                <a:gd name="f63" fmla="*/ f50 1 f38"/>
                <a:gd name="f64" fmla="*/ f51 1 f39"/>
                <a:gd name="f65" fmla="*/ f52 1 f38"/>
                <a:gd name="f66" fmla="*/ f53 1 f39"/>
                <a:gd name="f67" fmla="*/ f54 1 f38"/>
                <a:gd name="f68" fmla="*/ f55 1 f39"/>
                <a:gd name="f69" fmla="*/ f56 1 f38"/>
                <a:gd name="f70" fmla="*/ f57 1 f38"/>
                <a:gd name="f71" fmla="*/ f58 1 f39"/>
                <a:gd name="f72" fmla="*/ f59 f29 1"/>
                <a:gd name="f73" fmla="*/ f60 f29 1"/>
                <a:gd name="f74" fmla="*/ f62 f30 1"/>
                <a:gd name="f75" fmla="*/ f61 f30 1"/>
                <a:gd name="f76" fmla="*/ f63 f29 1"/>
                <a:gd name="f77" fmla="*/ f64 f30 1"/>
                <a:gd name="f78" fmla="*/ f65 f29 1"/>
                <a:gd name="f79" fmla="*/ f66 f30 1"/>
                <a:gd name="f80" fmla="*/ f67 f29 1"/>
                <a:gd name="f81" fmla="*/ f68 f30 1"/>
                <a:gd name="f82" fmla="*/ f69 f29 1"/>
                <a:gd name="f83" fmla="*/ f70 f29 1"/>
                <a:gd name="f84" fmla="*/ f71 f30 1"/>
              </a:gdLst>
              <a:ahLst/>
              <a:cxnLst>
                <a:cxn ang="3cd4">
                  <a:pos x="hc" y="t"/>
                </a:cxn>
                <a:cxn ang="0">
                  <a:pos x="r" y="vc"/>
                </a:cxn>
                <a:cxn ang="cd4">
                  <a:pos x="hc" y="b"/>
                </a:cxn>
                <a:cxn ang="cd2">
                  <a:pos x="l" y="vc"/>
                </a:cxn>
                <a:cxn ang="f49">
                  <a:pos x="f76" y="f77"/>
                </a:cxn>
                <a:cxn ang="f49">
                  <a:pos x="f78" y="f79"/>
                </a:cxn>
                <a:cxn ang="f49">
                  <a:pos x="f80" y="f81"/>
                </a:cxn>
                <a:cxn ang="f49">
                  <a:pos x="f82" y="f81"/>
                </a:cxn>
                <a:cxn ang="f49">
                  <a:pos x="f83" y="f84"/>
                </a:cxn>
                <a:cxn ang="f49">
                  <a:pos x="f76" y="f77"/>
                </a:cxn>
              </a:cxnLst>
              <a:rect l="f72" t="f75" r="f73" b="f74"/>
              <a:pathLst>
                <a:path w="207" h="170">
                  <a:moveTo>
                    <a:pt x="f8" y="f5"/>
                  </a:moveTo>
                  <a:cubicBezTo>
                    <a:pt x="f9" y="f5"/>
                    <a:pt x="f10" y="f11"/>
                    <a:pt x="f12" y="f13"/>
                  </a:cubicBezTo>
                  <a:cubicBezTo>
                    <a:pt x="f14" y="f15"/>
                    <a:pt x="f6" y="f16"/>
                    <a:pt x="f17" y="f18"/>
                  </a:cubicBezTo>
                  <a:cubicBezTo>
                    <a:pt x="f19" y="f7"/>
                    <a:pt x="f20" y="f21"/>
                    <a:pt x="f22" y="f18"/>
                  </a:cubicBezTo>
                  <a:cubicBezTo>
                    <a:pt x="f5" y="f16"/>
                    <a:pt x="f5" y="f23"/>
                    <a:pt x="f24" y="f25"/>
                  </a:cubicBezTo>
                  <a:cubicBezTo>
                    <a:pt x="f26" y="f11"/>
                    <a:pt x="f27" y="f5"/>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18">
              <a:extLst>
                <a:ext uri="{FF2B5EF4-FFF2-40B4-BE49-F238E27FC236}">
                  <a16:creationId xmlns:a16="http://schemas.microsoft.com/office/drawing/2014/main" id="{ED4F8E7B-88FF-3B08-F7CE-0370B9FB7F7E}"/>
                </a:ext>
              </a:extLst>
            </p:cNvPr>
            <p:cNvSpPr/>
            <p:nvPr/>
          </p:nvSpPr>
          <p:spPr>
            <a:xfrm>
              <a:off x="5275447" y="2097770"/>
              <a:ext cx="213585" cy="173598"/>
            </a:xfrm>
            <a:custGeom>
              <a:avLst/>
              <a:gdLst>
                <a:gd name="f0" fmla="val 10800000"/>
                <a:gd name="f1" fmla="val 5400000"/>
                <a:gd name="f2" fmla="val 180"/>
                <a:gd name="f3" fmla="val w"/>
                <a:gd name="f4" fmla="val h"/>
                <a:gd name="f5" fmla="val 0"/>
                <a:gd name="f6" fmla="val 202"/>
                <a:gd name="f7" fmla="val 165"/>
                <a:gd name="f8" fmla="val 101"/>
                <a:gd name="f9" fmla="val 1"/>
                <a:gd name="f10" fmla="val 133"/>
                <a:gd name="f11" fmla="val 161"/>
                <a:gd name="f12" fmla="val 12"/>
                <a:gd name="f13" fmla="val 181"/>
                <a:gd name="f14" fmla="val 38"/>
                <a:gd name="f15" fmla="val 201"/>
                <a:gd name="f16" fmla="val 64"/>
                <a:gd name="f17" fmla="val 94"/>
                <a:gd name="f18" fmla="val 182"/>
                <a:gd name="f19" fmla="val 121"/>
                <a:gd name="f20" fmla="val 158"/>
                <a:gd name="f21" fmla="val 153"/>
                <a:gd name="f22" fmla="val 124"/>
                <a:gd name="f23" fmla="val 86"/>
                <a:gd name="f24" fmla="val 159"/>
                <a:gd name="f25" fmla="val 48"/>
                <a:gd name="f26" fmla="val 154"/>
                <a:gd name="f27" fmla="val 18"/>
                <a:gd name="f28" fmla="val 136"/>
                <a:gd name="f29" fmla="val 8"/>
                <a:gd name="f30" fmla="val 95"/>
                <a:gd name="f31" fmla="val 66"/>
                <a:gd name="f32" fmla="val 43"/>
                <a:gd name="f33" fmla="val 33"/>
                <a:gd name="f34" fmla="val 25"/>
                <a:gd name="f35" fmla="val 52"/>
                <a:gd name="f36" fmla="val 75"/>
                <a:gd name="f37" fmla="+- 0 0 -90"/>
                <a:gd name="f38" fmla="*/ f3 1 202"/>
                <a:gd name="f39" fmla="*/ f4 1 165"/>
                <a:gd name="f40" fmla="val f5"/>
                <a:gd name="f41" fmla="val f6"/>
                <a:gd name="f42" fmla="val f7"/>
                <a:gd name="f43" fmla="*/ f37 f0 1"/>
                <a:gd name="f44" fmla="+- f42 0 f40"/>
                <a:gd name="f45" fmla="+- f41 0 f40"/>
                <a:gd name="f46" fmla="*/ f43 1 f2"/>
                <a:gd name="f47" fmla="*/ f45 1 202"/>
                <a:gd name="f48" fmla="*/ f44 1 165"/>
                <a:gd name="f49" fmla="*/ 101 f45 1"/>
                <a:gd name="f50" fmla="*/ 1 f44 1"/>
                <a:gd name="f51" fmla="*/ 181 f45 1"/>
                <a:gd name="f52" fmla="*/ 38 f44 1"/>
                <a:gd name="f53" fmla="*/ 182 f45 1"/>
                <a:gd name="f54" fmla="*/ 121 f44 1"/>
                <a:gd name="f55" fmla="*/ 86 f45 1"/>
                <a:gd name="f56" fmla="*/ 159 f44 1"/>
                <a:gd name="f57" fmla="*/ 8 f45 1"/>
                <a:gd name="f58" fmla="*/ 95 f44 1"/>
                <a:gd name="f59" fmla="*/ 33 f45 1"/>
                <a:gd name="f60" fmla="*/ 25 f44 1"/>
                <a:gd name="f61" fmla="+- f46 0 f1"/>
                <a:gd name="f62" fmla="*/ f49 1 202"/>
                <a:gd name="f63" fmla="*/ f50 1 165"/>
                <a:gd name="f64" fmla="*/ f51 1 202"/>
                <a:gd name="f65" fmla="*/ f52 1 165"/>
                <a:gd name="f66" fmla="*/ f53 1 202"/>
                <a:gd name="f67" fmla="*/ f54 1 165"/>
                <a:gd name="f68" fmla="*/ f55 1 202"/>
                <a:gd name="f69" fmla="*/ f56 1 165"/>
                <a:gd name="f70" fmla="*/ f57 1 202"/>
                <a:gd name="f71" fmla="*/ f58 1 165"/>
                <a:gd name="f72" fmla="*/ f59 1 202"/>
                <a:gd name="f73" fmla="*/ f60 1 165"/>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202" h="165">
                  <a:moveTo>
                    <a:pt x="f8" y="f9"/>
                  </a:moveTo>
                  <a:cubicBezTo>
                    <a:pt x="f10" y="f9"/>
                    <a:pt x="f11" y="f12"/>
                    <a:pt x="f13" y="f14"/>
                  </a:cubicBezTo>
                  <a:cubicBezTo>
                    <a:pt x="f15" y="f16"/>
                    <a:pt x="f6" y="f17"/>
                    <a:pt x="f18" y="f19"/>
                  </a:cubicBezTo>
                  <a:cubicBezTo>
                    <a:pt x="f20" y="f21"/>
                    <a:pt x="f22" y="f7"/>
                    <a:pt x="f23" y="f24"/>
                  </a:cubicBezTo>
                  <a:cubicBezTo>
                    <a:pt x="f25" y="f26"/>
                    <a:pt x="f27" y="f28"/>
                    <a:pt x="f29" y="f30"/>
                  </a:cubicBezTo>
                  <a:cubicBezTo>
                    <a:pt x="f5" y="f31"/>
                    <a:pt x="f12" y="f32"/>
                    <a:pt x="f33" y="f34"/>
                  </a:cubicBezTo>
                  <a:cubicBezTo>
                    <a:pt x="f35" y="f29"/>
                    <a:pt x="f36" y="f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19">
              <a:extLst>
                <a:ext uri="{FF2B5EF4-FFF2-40B4-BE49-F238E27FC236}">
                  <a16:creationId xmlns:a16="http://schemas.microsoft.com/office/drawing/2014/main" id="{4975018C-F797-7E4C-7292-9343EF4B9840}"/>
                </a:ext>
              </a:extLst>
            </p:cNvPr>
            <p:cNvSpPr/>
            <p:nvPr/>
          </p:nvSpPr>
          <p:spPr>
            <a:xfrm>
              <a:off x="6356113" y="1672410"/>
              <a:ext cx="212680" cy="188137"/>
            </a:xfrm>
            <a:custGeom>
              <a:avLst/>
              <a:gdLst>
                <a:gd name="f0" fmla="val 10800000"/>
                <a:gd name="f1" fmla="val 5400000"/>
                <a:gd name="f2" fmla="val 180"/>
                <a:gd name="f3" fmla="val w"/>
                <a:gd name="f4" fmla="val h"/>
                <a:gd name="f5" fmla="val 0"/>
                <a:gd name="f6" fmla="val 202"/>
                <a:gd name="f7" fmla="val 178"/>
                <a:gd name="f8" fmla="val 81"/>
                <a:gd name="f9" fmla="val 116"/>
                <a:gd name="f10" fmla="val 190"/>
                <a:gd name="f11" fmla="val 136"/>
                <a:gd name="f12" fmla="val 170"/>
                <a:gd name="f13" fmla="val 151"/>
                <a:gd name="f14" fmla="val 134"/>
                <a:gd name="f15" fmla="val 177"/>
                <a:gd name="f16" fmla="val 84"/>
                <a:gd name="f17" fmla="val 48"/>
                <a:gd name="f18" fmla="val 153"/>
                <a:gd name="f19" fmla="val 2"/>
                <a:gd name="f20" fmla="val 122"/>
                <a:gd name="f21" fmla="val 66"/>
                <a:gd name="f22" fmla="val 44"/>
                <a:gd name="f23" fmla="val 31"/>
                <a:gd name="f24" fmla="val 148"/>
                <a:gd name="f25" fmla="val 4"/>
                <a:gd name="f26" fmla="val 181"/>
                <a:gd name="f27" fmla="val 42"/>
                <a:gd name="f28" fmla="val 193"/>
                <a:gd name="f29" fmla="val 55"/>
                <a:gd name="f30" fmla="val 198"/>
                <a:gd name="f31" fmla="val 73"/>
                <a:gd name="f32" fmla="+- 0 0 -90"/>
                <a:gd name="f33" fmla="*/ f3 1 202"/>
                <a:gd name="f34" fmla="*/ f4 1 178"/>
                <a:gd name="f35" fmla="val f5"/>
                <a:gd name="f36" fmla="val f6"/>
                <a:gd name="f37" fmla="val f7"/>
                <a:gd name="f38" fmla="*/ f32 f0 1"/>
                <a:gd name="f39" fmla="+- f37 0 f35"/>
                <a:gd name="f40" fmla="+- f36 0 f35"/>
                <a:gd name="f41" fmla="*/ f38 1 f2"/>
                <a:gd name="f42" fmla="*/ f40 1 202"/>
                <a:gd name="f43" fmla="*/ f39 1 178"/>
                <a:gd name="f44" fmla="*/ 202 f40 1"/>
                <a:gd name="f45" fmla="*/ 81 f39 1"/>
                <a:gd name="f46" fmla="*/ 170 f40 1"/>
                <a:gd name="f47" fmla="*/ 151 f39 1"/>
                <a:gd name="f48" fmla="*/ 48 f40 1"/>
                <a:gd name="f49" fmla="*/ 153 f39 1"/>
                <a:gd name="f50" fmla="*/ 44 f40 1"/>
                <a:gd name="f51" fmla="*/ 31 f39 1"/>
                <a:gd name="f52" fmla="*/ 181 f40 1"/>
                <a:gd name="f53" fmla="*/ 42 f39 1"/>
                <a:gd name="f54" fmla="+- f41 0 f1"/>
                <a:gd name="f55" fmla="*/ f44 1 202"/>
                <a:gd name="f56" fmla="*/ f45 1 178"/>
                <a:gd name="f57" fmla="*/ f46 1 202"/>
                <a:gd name="f58" fmla="*/ f47 1 178"/>
                <a:gd name="f59" fmla="*/ f48 1 202"/>
                <a:gd name="f60" fmla="*/ f49 1 178"/>
                <a:gd name="f61" fmla="*/ f50 1 202"/>
                <a:gd name="f62" fmla="*/ f51 1 178"/>
                <a:gd name="f63" fmla="*/ f52 1 202"/>
                <a:gd name="f64" fmla="*/ f53 1 178"/>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202" h="178">
                  <a:moveTo>
                    <a:pt x="f6" y="f8"/>
                  </a:moveTo>
                  <a:cubicBezTo>
                    <a:pt x="f6" y="f9"/>
                    <a:pt x="f10" y="f11"/>
                    <a:pt x="f12" y="f13"/>
                  </a:cubicBezTo>
                  <a:cubicBezTo>
                    <a:pt x="f14" y="f15"/>
                    <a:pt x="f16" y="f7"/>
                    <a:pt x="f17" y="f18"/>
                  </a:cubicBezTo>
                  <a:cubicBezTo>
                    <a:pt x="f19" y="f20"/>
                    <a:pt x="f5" y="f21"/>
                    <a:pt x="f22" y="f23"/>
                  </a:cubicBezTo>
                  <a:cubicBezTo>
                    <a:pt x="f16" y="f5"/>
                    <a:pt x="f24" y="f25"/>
                    <a:pt x="f26" y="f27"/>
                  </a:cubicBezTo>
                  <a:cubicBezTo>
                    <a:pt x="f28" y="f29"/>
                    <a:pt x="f30" y="f31"/>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0">
              <a:extLst>
                <a:ext uri="{FF2B5EF4-FFF2-40B4-BE49-F238E27FC236}">
                  <a16:creationId xmlns:a16="http://schemas.microsoft.com/office/drawing/2014/main" id="{8029AD84-DF8B-F5C0-8A94-50FAA3B7F744}"/>
                </a:ext>
              </a:extLst>
            </p:cNvPr>
            <p:cNvSpPr/>
            <p:nvPr/>
          </p:nvSpPr>
          <p:spPr>
            <a:xfrm>
              <a:off x="5870768" y="846231"/>
              <a:ext cx="219044" cy="185412"/>
            </a:xfrm>
            <a:custGeom>
              <a:avLst/>
              <a:gdLst>
                <a:gd name="f0" fmla="val 10800000"/>
                <a:gd name="f1" fmla="val 5400000"/>
                <a:gd name="f2" fmla="val 180"/>
                <a:gd name="f3" fmla="val w"/>
                <a:gd name="f4" fmla="val h"/>
                <a:gd name="f5" fmla="val 0"/>
                <a:gd name="f6" fmla="val 207"/>
                <a:gd name="f7" fmla="val 176"/>
                <a:gd name="f8" fmla="val 101"/>
                <a:gd name="f9" fmla="val 172"/>
                <a:gd name="f10" fmla="val 67"/>
                <a:gd name="f11" fmla="val 38"/>
                <a:gd name="f12" fmla="val 160"/>
                <a:gd name="f13" fmla="val 19"/>
                <a:gd name="f14" fmla="val 132"/>
                <a:gd name="f15" fmla="val 105"/>
                <a:gd name="f16" fmla="val 2"/>
                <a:gd name="f17" fmla="val 72"/>
                <a:gd name="f18" fmla="val 23"/>
                <a:gd name="f19" fmla="val 47"/>
                <a:gd name="f20" fmla="val 58"/>
                <a:gd name="f21" fmla="val 4"/>
                <a:gd name="f22" fmla="val 131"/>
                <a:gd name="f23" fmla="val 171"/>
                <a:gd name="f24" fmla="val 73"/>
                <a:gd name="f25" fmla="val 204"/>
                <a:gd name="f26" fmla="val 125"/>
                <a:gd name="f27" fmla="val 162"/>
                <a:gd name="f28" fmla="val 152"/>
                <a:gd name="f29" fmla="val 145"/>
                <a:gd name="f30" fmla="val 164"/>
                <a:gd name="f31" fmla="val 123"/>
                <a:gd name="f32" fmla="val 169"/>
                <a:gd name="f33" fmla="val 103"/>
                <a:gd name="f34" fmla="val 102"/>
                <a:gd name="f35" fmla="val 175"/>
                <a:gd name="f36" fmla="val 173"/>
                <a:gd name="f37" fmla="+- 0 0 -90"/>
                <a:gd name="f38" fmla="*/ f3 1 207"/>
                <a:gd name="f39" fmla="*/ f4 1 176"/>
                <a:gd name="f40" fmla="val f5"/>
                <a:gd name="f41" fmla="val f6"/>
                <a:gd name="f42" fmla="val f7"/>
                <a:gd name="f43" fmla="*/ f37 f0 1"/>
                <a:gd name="f44" fmla="+- f42 0 f40"/>
                <a:gd name="f45" fmla="+- f41 0 f40"/>
                <a:gd name="f46" fmla="*/ f43 1 f2"/>
                <a:gd name="f47" fmla="*/ f45 1 207"/>
                <a:gd name="f48" fmla="*/ f44 1 176"/>
                <a:gd name="f49" fmla="*/ 101 f45 1"/>
                <a:gd name="f50" fmla="*/ 172 f44 1"/>
                <a:gd name="f51" fmla="*/ 19 f45 1"/>
                <a:gd name="f52" fmla="*/ 132 f44 1"/>
                <a:gd name="f53" fmla="*/ 23 f45 1"/>
                <a:gd name="f54" fmla="*/ 47 f44 1"/>
                <a:gd name="f55" fmla="*/ 171 f45 1"/>
                <a:gd name="f56" fmla="*/ 38 f44 1"/>
                <a:gd name="f57" fmla="*/ 162 f45 1"/>
                <a:gd name="f58" fmla="*/ 152 f44 1"/>
                <a:gd name="f59" fmla="*/ 103 f45 1"/>
                <a:gd name="f60" fmla="*/ 176 f44 1"/>
                <a:gd name="f61" fmla="+- f46 0 f1"/>
                <a:gd name="f62" fmla="*/ f49 1 207"/>
                <a:gd name="f63" fmla="*/ f50 1 176"/>
                <a:gd name="f64" fmla="*/ f51 1 207"/>
                <a:gd name="f65" fmla="*/ f52 1 176"/>
                <a:gd name="f66" fmla="*/ f53 1 207"/>
                <a:gd name="f67" fmla="*/ f54 1 176"/>
                <a:gd name="f68" fmla="*/ f55 1 207"/>
                <a:gd name="f69" fmla="*/ f56 1 176"/>
                <a:gd name="f70" fmla="*/ f57 1 207"/>
                <a:gd name="f71" fmla="*/ f58 1 176"/>
                <a:gd name="f72" fmla="*/ f59 1 207"/>
                <a:gd name="f73" fmla="*/ f60 1 176"/>
                <a:gd name="f74" fmla="*/ 0 1 f47"/>
                <a:gd name="f75" fmla="*/ f41 1 f47"/>
                <a:gd name="f76" fmla="*/ 0 1 f48"/>
                <a:gd name="f77" fmla="*/ f42 1 f48"/>
                <a:gd name="f78" fmla="*/ f62 1 f47"/>
                <a:gd name="f79" fmla="*/ f63 1 f48"/>
                <a:gd name="f80" fmla="*/ f64 1 f47"/>
                <a:gd name="f81" fmla="*/ f65 1 f48"/>
                <a:gd name="f82" fmla="*/ f66 1 f47"/>
                <a:gd name="f83" fmla="*/ f67 1 f48"/>
                <a:gd name="f84" fmla="*/ f68 1 f47"/>
                <a:gd name="f85" fmla="*/ f69 1 f48"/>
                <a:gd name="f86" fmla="*/ f70 1 f47"/>
                <a:gd name="f87" fmla="*/ f71 1 f48"/>
                <a:gd name="f88" fmla="*/ f72 1 f47"/>
                <a:gd name="f89" fmla="*/ f73 1 f48"/>
                <a:gd name="f90" fmla="*/ f74 f38 1"/>
                <a:gd name="f91" fmla="*/ f75 f38 1"/>
                <a:gd name="f92" fmla="*/ f77 f39 1"/>
                <a:gd name="f93" fmla="*/ f76 f39 1"/>
                <a:gd name="f94" fmla="*/ f78 f38 1"/>
                <a:gd name="f95" fmla="*/ f79 f39 1"/>
                <a:gd name="f96" fmla="*/ f80 f38 1"/>
                <a:gd name="f97" fmla="*/ f81 f39 1"/>
                <a:gd name="f98" fmla="*/ f82 f38 1"/>
                <a:gd name="f99" fmla="*/ f83 f39 1"/>
                <a:gd name="f100" fmla="*/ f84 f38 1"/>
                <a:gd name="f101" fmla="*/ f85 f39 1"/>
                <a:gd name="f102" fmla="*/ f86 f38 1"/>
                <a:gd name="f103" fmla="*/ f87 f39 1"/>
                <a:gd name="f104" fmla="*/ f88 f38 1"/>
                <a:gd name="f105" fmla="*/ f89 f39 1"/>
              </a:gdLst>
              <a:ahLst/>
              <a:cxnLst>
                <a:cxn ang="3cd4">
                  <a:pos x="hc" y="t"/>
                </a:cxn>
                <a:cxn ang="0">
                  <a:pos x="r" y="vc"/>
                </a:cxn>
                <a:cxn ang="cd4">
                  <a:pos x="hc" y="b"/>
                </a:cxn>
                <a:cxn ang="cd2">
                  <a:pos x="l" y="vc"/>
                </a:cxn>
                <a:cxn ang="f61">
                  <a:pos x="f94" y="f95"/>
                </a:cxn>
                <a:cxn ang="f61">
                  <a:pos x="f96" y="f97"/>
                </a:cxn>
                <a:cxn ang="f61">
                  <a:pos x="f98" y="f99"/>
                </a:cxn>
                <a:cxn ang="f61">
                  <a:pos x="f100" y="f101"/>
                </a:cxn>
                <a:cxn ang="f61">
                  <a:pos x="f102" y="f103"/>
                </a:cxn>
                <a:cxn ang="f61">
                  <a:pos x="f104" y="f105"/>
                </a:cxn>
                <a:cxn ang="f61">
                  <a:pos x="f94" y="f95"/>
                </a:cxn>
              </a:cxnLst>
              <a:rect l="f90" t="f93" r="f91" b="f92"/>
              <a:pathLst>
                <a:path w="207" h="176">
                  <a:moveTo>
                    <a:pt x="f8" y="f9"/>
                  </a:moveTo>
                  <a:cubicBezTo>
                    <a:pt x="f10" y="f9"/>
                    <a:pt x="f11" y="f12"/>
                    <a:pt x="f13" y="f14"/>
                  </a:cubicBezTo>
                  <a:cubicBezTo>
                    <a:pt x="f5" y="f15"/>
                    <a:pt x="f16" y="f17"/>
                    <a:pt x="f18" y="f19"/>
                  </a:cubicBezTo>
                  <a:cubicBezTo>
                    <a:pt x="f20" y="f21"/>
                    <a:pt x="f22" y="f5"/>
                    <a:pt x="f23" y="f11"/>
                  </a:cubicBezTo>
                  <a:cubicBezTo>
                    <a:pt x="f6" y="f24"/>
                    <a:pt x="f25" y="f26"/>
                    <a:pt x="f27" y="f28"/>
                  </a:cubicBezTo>
                  <a:cubicBezTo>
                    <a:pt x="f29" y="f30"/>
                    <a:pt x="f31" y="f32"/>
                    <a:pt x="f33" y="f7"/>
                  </a:cubicBezTo>
                  <a:cubicBezTo>
                    <a:pt x="f34" y="f35"/>
                    <a:pt x="f34" y="f36"/>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21">
              <a:extLst>
                <a:ext uri="{FF2B5EF4-FFF2-40B4-BE49-F238E27FC236}">
                  <a16:creationId xmlns:a16="http://schemas.microsoft.com/office/drawing/2014/main" id="{3240ED6B-0B37-24F2-9473-7FECCFFD7D49}"/>
                </a:ext>
              </a:extLst>
            </p:cNvPr>
            <p:cNvSpPr/>
            <p:nvPr/>
          </p:nvSpPr>
          <p:spPr>
            <a:xfrm>
              <a:off x="5361785" y="1303404"/>
              <a:ext cx="231763" cy="180868"/>
            </a:xfrm>
            <a:custGeom>
              <a:avLst/>
              <a:gdLst>
                <a:gd name="f0" fmla="val 10800000"/>
                <a:gd name="f1" fmla="val 5400000"/>
                <a:gd name="f2" fmla="val 180"/>
                <a:gd name="f3" fmla="val w"/>
                <a:gd name="f4" fmla="val h"/>
                <a:gd name="f5" fmla="val 0"/>
                <a:gd name="f6" fmla="val 219"/>
                <a:gd name="f7" fmla="val 172"/>
                <a:gd name="f8" fmla="val 108"/>
                <a:gd name="f9" fmla="val 131"/>
                <a:gd name="f10" fmla="val 9"/>
                <a:gd name="f11" fmla="val 154"/>
                <a:gd name="f12" fmla="val 13"/>
                <a:gd name="f13" fmla="val 171"/>
                <a:gd name="f14" fmla="val 25"/>
                <a:gd name="f15" fmla="val 59"/>
                <a:gd name="f16" fmla="val 214"/>
                <a:gd name="f17" fmla="val 123"/>
                <a:gd name="f18" fmla="val 163"/>
                <a:gd name="f19" fmla="val 151"/>
                <a:gd name="f20" fmla="val 126"/>
                <a:gd name="f21" fmla="val 89"/>
                <a:gd name="f22" fmla="val 53"/>
                <a:gd name="f23" fmla="val 150"/>
                <a:gd name="f24" fmla="val 4"/>
                <a:gd name="f25" fmla="val 121"/>
                <a:gd name="f26" fmla="val 47"/>
                <a:gd name="f27" fmla="val 26"/>
                <a:gd name="f28" fmla="val 64"/>
                <a:gd name="f29" fmla="val 14"/>
                <a:gd name="f30" fmla="val 87"/>
                <a:gd name="f31" fmla="+- 0 0 -90"/>
                <a:gd name="f32" fmla="*/ f3 1 219"/>
                <a:gd name="f33" fmla="*/ f4 1 172"/>
                <a:gd name="f34" fmla="val f5"/>
                <a:gd name="f35" fmla="val f6"/>
                <a:gd name="f36" fmla="val f7"/>
                <a:gd name="f37" fmla="*/ f31 f0 1"/>
                <a:gd name="f38" fmla="+- f36 0 f34"/>
                <a:gd name="f39" fmla="+- f35 0 f34"/>
                <a:gd name="f40" fmla="*/ f37 1 f2"/>
                <a:gd name="f41" fmla="*/ f39 1 219"/>
                <a:gd name="f42" fmla="*/ f38 1 172"/>
                <a:gd name="f43" fmla="*/ 108 f39 1"/>
                <a:gd name="f44" fmla="*/ 0 f38 1"/>
                <a:gd name="f45" fmla="*/ 171 f39 1"/>
                <a:gd name="f46" fmla="*/ 25 f38 1"/>
                <a:gd name="f47" fmla="*/ 163 f39 1"/>
                <a:gd name="f48" fmla="*/ 151 f38 1"/>
                <a:gd name="f49" fmla="*/ 53 f39 1"/>
                <a:gd name="f50" fmla="*/ 150 f38 1"/>
                <a:gd name="f51" fmla="*/ 47 f39 1"/>
                <a:gd name="f52" fmla="*/ 26 f38 1"/>
                <a:gd name="f53" fmla="+- f40 0 f1"/>
                <a:gd name="f54" fmla="*/ f43 1 219"/>
                <a:gd name="f55" fmla="*/ f44 1 172"/>
                <a:gd name="f56" fmla="*/ f45 1 219"/>
                <a:gd name="f57" fmla="*/ f46 1 172"/>
                <a:gd name="f58" fmla="*/ f47 1 219"/>
                <a:gd name="f59" fmla="*/ f48 1 172"/>
                <a:gd name="f60" fmla="*/ f49 1 219"/>
                <a:gd name="f61" fmla="*/ f50 1 172"/>
                <a:gd name="f62" fmla="*/ f51 1 219"/>
                <a:gd name="f63" fmla="*/ f52 1 172"/>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219" h="172">
                  <a:moveTo>
                    <a:pt x="f8" y="f5"/>
                  </a:moveTo>
                  <a:cubicBezTo>
                    <a:pt x="f9" y="f10"/>
                    <a:pt x="f11" y="f12"/>
                    <a:pt x="f13" y="f14"/>
                  </a:cubicBezTo>
                  <a:cubicBezTo>
                    <a:pt x="f6" y="f15"/>
                    <a:pt x="f16" y="f17"/>
                    <a:pt x="f18" y="f19"/>
                  </a:cubicBezTo>
                  <a:cubicBezTo>
                    <a:pt x="f20" y="f7"/>
                    <a:pt x="f21" y="f13"/>
                    <a:pt x="f22" y="f23"/>
                  </a:cubicBezTo>
                  <a:cubicBezTo>
                    <a:pt x="f24" y="f25"/>
                    <a:pt x="f5" y="f15"/>
                    <a:pt x="f26" y="f27"/>
                  </a:cubicBezTo>
                  <a:cubicBezTo>
                    <a:pt x="f28" y="f29"/>
                    <a:pt x="f30" y="f10"/>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22">
              <a:extLst>
                <a:ext uri="{FF2B5EF4-FFF2-40B4-BE49-F238E27FC236}">
                  <a16:creationId xmlns:a16="http://schemas.microsoft.com/office/drawing/2014/main" id="{C1F2CE28-5B5C-8EF5-EAEC-19466D7C816A}"/>
                </a:ext>
              </a:extLst>
            </p:cNvPr>
            <p:cNvSpPr/>
            <p:nvPr/>
          </p:nvSpPr>
          <p:spPr>
            <a:xfrm>
              <a:off x="5938927" y="2286813"/>
              <a:ext cx="219044" cy="187232"/>
            </a:xfrm>
            <a:custGeom>
              <a:avLst/>
              <a:gdLst>
                <a:gd name="f0" fmla="val 10800000"/>
                <a:gd name="f1" fmla="val 5400000"/>
                <a:gd name="f2" fmla="val 180"/>
                <a:gd name="f3" fmla="val w"/>
                <a:gd name="f4" fmla="val h"/>
                <a:gd name="f5" fmla="val 0"/>
                <a:gd name="f6" fmla="val 208"/>
                <a:gd name="f7" fmla="val 178"/>
                <a:gd name="f8" fmla="val 106"/>
                <a:gd name="f9" fmla="val 6"/>
                <a:gd name="f10" fmla="val 132"/>
                <a:gd name="f11" fmla="val 5"/>
                <a:gd name="f12" fmla="val 155"/>
                <a:gd name="f13" fmla="val 13"/>
                <a:gd name="f14" fmla="val 174"/>
                <a:gd name="f15" fmla="val 30"/>
                <a:gd name="f16" fmla="val 206"/>
                <a:gd name="f17" fmla="val 57"/>
                <a:gd name="f18" fmla="val 103"/>
                <a:gd name="f19" fmla="val 179"/>
                <a:gd name="f20" fmla="val 134"/>
                <a:gd name="f21" fmla="val 139"/>
                <a:gd name="f22" fmla="val 59"/>
                <a:gd name="f23" fmla="val 23"/>
                <a:gd name="f24" fmla="val 126"/>
                <a:gd name="f25" fmla="val 94"/>
                <a:gd name="f26" fmla="val 7"/>
                <a:gd name="f27" fmla="val 49"/>
                <a:gd name="f28" fmla="val 41"/>
                <a:gd name="f29" fmla="val 26"/>
                <a:gd name="f30" fmla="val 60"/>
                <a:gd name="f31" fmla="val 14"/>
                <a:gd name="f32" fmla="val 83"/>
                <a:gd name="f33" fmla="val 9"/>
                <a:gd name="f34" fmla="val 104"/>
                <a:gd name="f35" fmla="val 105"/>
                <a:gd name="f36" fmla="val 2"/>
                <a:gd name="f37" fmla="val 4"/>
                <a:gd name="f38" fmla="+- 0 0 -90"/>
                <a:gd name="f39" fmla="*/ f3 1 208"/>
                <a:gd name="f40" fmla="*/ f4 1 178"/>
                <a:gd name="f41" fmla="val f5"/>
                <a:gd name="f42" fmla="val f6"/>
                <a:gd name="f43" fmla="val f7"/>
                <a:gd name="f44" fmla="*/ f38 f0 1"/>
                <a:gd name="f45" fmla="+- f43 0 f41"/>
                <a:gd name="f46" fmla="+- f42 0 f41"/>
                <a:gd name="f47" fmla="*/ f44 1 f2"/>
                <a:gd name="f48" fmla="*/ f46 1 208"/>
                <a:gd name="f49" fmla="*/ f45 1 178"/>
                <a:gd name="f50" fmla="*/ 106 f46 1"/>
                <a:gd name="f51" fmla="*/ 6 f45 1"/>
                <a:gd name="f52" fmla="*/ 174 f46 1"/>
                <a:gd name="f53" fmla="*/ 30 f45 1"/>
                <a:gd name="f54" fmla="*/ 179 f46 1"/>
                <a:gd name="f55" fmla="*/ 134 f45 1"/>
                <a:gd name="f56" fmla="*/ 23 f46 1"/>
                <a:gd name="f57" fmla="*/ 126 f45 1"/>
                <a:gd name="f58" fmla="*/ 41 f46 1"/>
                <a:gd name="f59" fmla="*/ 26 f45 1"/>
                <a:gd name="f60" fmla="*/ 104 f46 1"/>
                <a:gd name="f61" fmla="*/ 0 f45 1"/>
                <a:gd name="f62" fmla="+- f47 0 f1"/>
                <a:gd name="f63" fmla="*/ f50 1 208"/>
                <a:gd name="f64" fmla="*/ f51 1 178"/>
                <a:gd name="f65" fmla="*/ f52 1 208"/>
                <a:gd name="f66" fmla="*/ f53 1 178"/>
                <a:gd name="f67" fmla="*/ f54 1 208"/>
                <a:gd name="f68" fmla="*/ f55 1 178"/>
                <a:gd name="f69" fmla="*/ f56 1 208"/>
                <a:gd name="f70" fmla="*/ f57 1 178"/>
                <a:gd name="f71" fmla="*/ f58 1 208"/>
                <a:gd name="f72" fmla="*/ f59 1 178"/>
                <a:gd name="f73" fmla="*/ f60 1 208"/>
                <a:gd name="f74" fmla="*/ f61 1 178"/>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208" h="178">
                  <a:moveTo>
                    <a:pt x="f8" y="f9"/>
                  </a:moveTo>
                  <a:cubicBezTo>
                    <a:pt x="f10" y="f11"/>
                    <a:pt x="f12" y="f13"/>
                    <a:pt x="f14" y="f15"/>
                  </a:cubicBezTo>
                  <a:cubicBezTo>
                    <a:pt x="f16" y="f17"/>
                    <a:pt x="f6" y="f18"/>
                    <a:pt x="f19" y="f20"/>
                  </a:cubicBezTo>
                  <a:cubicBezTo>
                    <a:pt x="f21" y="f7"/>
                    <a:pt x="f22" y="f14"/>
                    <a:pt x="f23" y="f24"/>
                  </a:cubicBezTo>
                  <a:cubicBezTo>
                    <a:pt x="f5" y="f25"/>
                    <a:pt x="f26" y="f27"/>
                    <a:pt x="f28" y="f29"/>
                  </a:cubicBezTo>
                  <a:cubicBezTo>
                    <a:pt x="f30" y="f31"/>
                    <a:pt x="f32" y="f33"/>
                    <a:pt x="f34" y="f5"/>
                  </a:cubicBezTo>
                  <a:cubicBezTo>
                    <a:pt x="f35" y="f36"/>
                    <a:pt x="f35" y="f37"/>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3">
              <a:extLst>
                <a:ext uri="{FF2B5EF4-FFF2-40B4-BE49-F238E27FC236}">
                  <a16:creationId xmlns:a16="http://schemas.microsoft.com/office/drawing/2014/main" id="{D30C3D87-606B-22C3-D5B3-5ACACAEA7E97}"/>
                </a:ext>
              </a:extLst>
            </p:cNvPr>
            <p:cNvSpPr/>
            <p:nvPr/>
          </p:nvSpPr>
          <p:spPr>
            <a:xfrm>
              <a:off x="6328845" y="1483367"/>
              <a:ext cx="207230" cy="180868"/>
            </a:xfrm>
            <a:custGeom>
              <a:avLst/>
              <a:gdLst>
                <a:gd name="f0" fmla="val 10800000"/>
                <a:gd name="f1" fmla="val 5400000"/>
                <a:gd name="f2" fmla="val 180"/>
                <a:gd name="f3" fmla="val w"/>
                <a:gd name="f4" fmla="val h"/>
                <a:gd name="f5" fmla="val 0"/>
                <a:gd name="f6" fmla="val 196"/>
                <a:gd name="f7" fmla="val 171"/>
                <a:gd name="f8" fmla="val 100"/>
                <a:gd name="f9" fmla="val 3"/>
                <a:gd name="f10" fmla="val 155"/>
                <a:gd name="f11" fmla="val 39"/>
                <a:gd name="f12" fmla="val 195"/>
                <a:gd name="f13" fmla="val 86"/>
                <a:gd name="f14" fmla="val 194"/>
                <a:gd name="f15" fmla="val 123"/>
                <a:gd name="f16" fmla="val 163"/>
                <a:gd name="f17" fmla="val 153"/>
                <a:gd name="f18" fmla="val 117"/>
                <a:gd name="f19" fmla="val 162"/>
                <a:gd name="f20" fmla="val 66"/>
                <a:gd name="f21" fmla="val 13"/>
                <a:gd name="f22" fmla="val 137"/>
                <a:gd name="f23" fmla="val 6"/>
                <a:gd name="f24" fmla="val 93"/>
                <a:gd name="f25" fmla="val 49"/>
                <a:gd name="f26" fmla="val 46"/>
                <a:gd name="f27" fmla="+- 0 0 -90"/>
                <a:gd name="f28" fmla="*/ f3 1 196"/>
                <a:gd name="f29" fmla="*/ f4 1 171"/>
                <a:gd name="f30" fmla="val f5"/>
                <a:gd name="f31" fmla="val f6"/>
                <a:gd name="f32" fmla="val f7"/>
                <a:gd name="f33" fmla="*/ f27 f0 1"/>
                <a:gd name="f34" fmla="+- f32 0 f30"/>
                <a:gd name="f35" fmla="+- f31 0 f30"/>
                <a:gd name="f36" fmla="*/ f33 1 f2"/>
                <a:gd name="f37" fmla="*/ f35 1 196"/>
                <a:gd name="f38" fmla="*/ f34 1 171"/>
                <a:gd name="f39" fmla="*/ 100 f35 1"/>
                <a:gd name="f40" fmla="*/ 3 f34 1"/>
                <a:gd name="f41" fmla="*/ 195 f35 1"/>
                <a:gd name="f42" fmla="*/ 86 f34 1"/>
                <a:gd name="f43" fmla="*/ 117 f35 1"/>
                <a:gd name="f44" fmla="*/ 162 f34 1"/>
                <a:gd name="f45" fmla="*/ 6 f35 1"/>
                <a:gd name="f46" fmla="*/ 93 f34 1"/>
                <a:gd name="f47" fmla="+- f36 0 f1"/>
                <a:gd name="f48" fmla="*/ f39 1 196"/>
                <a:gd name="f49" fmla="*/ f40 1 171"/>
                <a:gd name="f50" fmla="*/ f41 1 196"/>
                <a:gd name="f51" fmla="*/ f42 1 171"/>
                <a:gd name="f52" fmla="*/ f43 1 196"/>
                <a:gd name="f53" fmla="*/ f44 1 171"/>
                <a:gd name="f54" fmla="*/ f45 1 196"/>
                <a:gd name="f55" fmla="*/ f46 1 171"/>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196" h="171">
                  <a:moveTo>
                    <a:pt x="f8" y="f9"/>
                  </a:moveTo>
                  <a:cubicBezTo>
                    <a:pt x="f10" y="f9"/>
                    <a:pt x="f6" y="f11"/>
                    <a:pt x="f12" y="f13"/>
                  </a:cubicBezTo>
                  <a:cubicBezTo>
                    <a:pt x="f14" y="f15"/>
                    <a:pt x="f16" y="f17"/>
                    <a:pt x="f18" y="f19"/>
                  </a:cubicBezTo>
                  <a:cubicBezTo>
                    <a:pt x="f20" y="f7"/>
                    <a:pt x="f21" y="f22"/>
                    <a:pt x="f23" y="f24"/>
                  </a:cubicBezTo>
                  <a:cubicBezTo>
                    <a:pt x="f5" y="f25"/>
                    <a:pt x="f26" y="f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4">
              <a:extLst>
                <a:ext uri="{FF2B5EF4-FFF2-40B4-BE49-F238E27FC236}">
                  <a16:creationId xmlns:a16="http://schemas.microsoft.com/office/drawing/2014/main" id="{16C9B30D-85E6-6298-4352-E24905373824}"/>
                </a:ext>
              </a:extLst>
            </p:cNvPr>
            <p:cNvSpPr/>
            <p:nvPr/>
          </p:nvSpPr>
          <p:spPr>
            <a:xfrm>
              <a:off x="5660812" y="1339760"/>
              <a:ext cx="209955" cy="175418"/>
            </a:xfrm>
            <a:custGeom>
              <a:avLst/>
              <a:gdLst>
                <a:gd name="f0" fmla="val 10800000"/>
                <a:gd name="f1" fmla="val 5400000"/>
                <a:gd name="f2" fmla="val 180"/>
                <a:gd name="f3" fmla="val w"/>
                <a:gd name="f4" fmla="val h"/>
                <a:gd name="f5" fmla="val 0"/>
                <a:gd name="f6" fmla="val 199"/>
                <a:gd name="f7" fmla="val 166"/>
                <a:gd name="f8" fmla="val 102"/>
                <a:gd name="f9" fmla="val 57"/>
                <a:gd name="f10" fmla="val 164"/>
                <a:gd name="f11" fmla="val 16"/>
                <a:gd name="f12" fmla="val 136"/>
                <a:gd name="f13" fmla="val 8"/>
                <a:gd name="f14" fmla="val 100"/>
                <a:gd name="f15" fmla="val 60"/>
                <a:gd name="f16" fmla="val 25"/>
                <a:gd name="f17" fmla="val 22"/>
                <a:gd name="f18" fmla="val 69"/>
                <a:gd name="f19" fmla="val 9"/>
                <a:gd name="f20" fmla="val 98"/>
                <a:gd name="f21" fmla="val 127"/>
                <a:gd name="f22" fmla="val 3"/>
                <a:gd name="f23" fmla="val 154"/>
                <a:gd name="f24" fmla="val 18"/>
                <a:gd name="f25" fmla="val 182"/>
                <a:gd name="f26" fmla="val 34"/>
                <a:gd name="f27" fmla="val 196"/>
                <a:gd name="f28" fmla="val 91"/>
                <a:gd name="f29" fmla="val 193"/>
                <a:gd name="f30" fmla="val 124"/>
                <a:gd name="f31" fmla="val 171"/>
                <a:gd name="f32" fmla="val 144"/>
                <a:gd name="f33" fmla="val 142"/>
                <a:gd name="f34" fmla="val 156"/>
                <a:gd name="f35" fmla="val 129"/>
                <a:gd name="f36" fmla="val 161"/>
                <a:gd name="f37" fmla="val 115"/>
                <a:gd name="f38" fmla="val 162"/>
                <a:gd name="f39" fmla="+- 0 0 -90"/>
                <a:gd name="f40" fmla="*/ f3 1 199"/>
                <a:gd name="f41" fmla="*/ f4 1 166"/>
                <a:gd name="f42" fmla="val f5"/>
                <a:gd name="f43" fmla="val f6"/>
                <a:gd name="f44" fmla="val f7"/>
                <a:gd name="f45" fmla="*/ f39 f0 1"/>
                <a:gd name="f46" fmla="+- f44 0 f42"/>
                <a:gd name="f47" fmla="+- f43 0 f42"/>
                <a:gd name="f48" fmla="*/ f45 1 f2"/>
                <a:gd name="f49" fmla="*/ f47 1 199"/>
                <a:gd name="f50" fmla="*/ f46 1 166"/>
                <a:gd name="f51" fmla="*/ 102 f47 1"/>
                <a:gd name="f52" fmla="*/ 166 f46 1"/>
                <a:gd name="f53" fmla="*/ 8 f47 1"/>
                <a:gd name="f54" fmla="*/ 100 f46 1"/>
                <a:gd name="f55" fmla="*/ 69 f47 1"/>
                <a:gd name="f56" fmla="*/ 9 f46 1"/>
                <a:gd name="f57" fmla="*/ 154 f47 1"/>
                <a:gd name="f58" fmla="*/ 18 f46 1"/>
                <a:gd name="f59" fmla="*/ 196 f47 1"/>
                <a:gd name="f60" fmla="*/ 91 f46 1"/>
                <a:gd name="f61" fmla="*/ 142 f47 1"/>
                <a:gd name="f62" fmla="*/ 156 f46 1"/>
                <a:gd name="f63" fmla="+- f48 0 f1"/>
                <a:gd name="f64" fmla="*/ f51 1 199"/>
                <a:gd name="f65" fmla="*/ f52 1 166"/>
                <a:gd name="f66" fmla="*/ f53 1 199"/>
                <a:gd name="f67" fmla="*/ f54 1 166"/>
                <a:gd name="f68" fmla="*/ f55 1 199"/>
                <a:gd name="f69" fmla="*/ f56 1 166"/>
                <a:gd name="f70" fmla="*/ f57 1 199"/>
                <a:gd name="f71" fmla="*/ f58 1 166"/>
                <a:gd name="f72" fmla="*/ f59 1 199"/>
                <a:gd name="f73" fmla="*/ f60 1 166"/>
                <a:gd name="f74" fmla="*/ f61 1 199"/>
                <a:gd name="f75" fmla="*/ f62 1 166"/>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199" h="166">
                  <a:moveTo>
                    <a:pt x="f8" y="f7"/>
                  </a:moveTo>
                  <a:cubicBezTo>
                    <a:pt x="f9" y="f10"/>
                    <a:pt x="f11" y="f12"/>
                    <a:pt x="f13" y="f14"/>
                  </a:cubicBezTo>
                  <a:cubicBezTo>
                    <a:pt x="f5" y="f15"/>
                    <a:pt x="f16" y="f17"/>
                    <a:pt x="f18" y="f19"/>
                  </a:cubicBezTo>
                  <a:cubicBezTo>
                    <a:pt x="f20" y="f5"/>
                    <a:pt x="f21" y="f22"/>
                    <a:pt x="f23" y="f24"/>
                  </a:cubicBezTo>
                  <a:cubicBezTo>
                    <a:pt x="f25" y="f26"/>
                    <a:pt x="f6" y="f9"/>
                    <a:pt x="f27" y="f28"/>
                  </a:cubicBezTo>
                  <a:cubicBezTo>
                    <a:pt x="f29" y="f30"/>
                    <a:pt x="f31" y="f32"/>
                    <a:pt x="f33" y="f34"/>
                  </a:cubicBezTo>
                  <a:cubicBezTo>
                    <a:pt x="f35" y="f36"/>
                    <a:pt x="f37" y="f38"/>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25">
              <a:extLst>
                <a:ext uri="{FF2B5EF4-FFF2-40B4-BE49-F238E27FC236}">
                  <a16:creationId xmlns:a16="http://schemas.microsoft.com/office/drawing/2014/main" id="{2D983E64-6D30-3644-E19D-38CA561A2550}"/>
                </a:ext>
              </a:extLst>
            </p:cNvPr>
            <p:cNvSpPr/>
            <p:nvPr/>
          </p:nvSpPr>
          <p:spPr>
            <a:xfrm>
              <a:off x="6333390" y="1915082"/>
              <a:ext cx="203591" cy="176323"/>
            </a:xfrm>
            <a:custGeom>
              <a:avLst/>
              <a:gdLst>
                <a:gd name="f0" fmla="val 10800000"/>
                <a:gd name="f1" fmla="val 5400000"/>
                <a:gd name="f2" fmla="val 180"/>
                <a:gd name="f3" fmla="val w"/>
                <a:gd name="f4" fmla="val h"/>
                <a:gd name="f5" fmla="val 0"/>
                <a:gd name="f6" fmla="val 193"/>
                <a:gd name="f7" fmla="val 167"/>
                <a:gd name="f8" fmla="val 97"/>
                <a:gd name="f9" fmla="val 148"/>
                <a:gd name="f10" fmla="val 2"/>
                <a:gd name="f11" fmla="val 190"/>
                <a:gd name="f12" fmla="val 36"/>
                <a:gd name="f13" fmla="val 191"/>
                <a:gd name="f14" fmla="val 78"/>
                <a:gd name="f15" fmla="val 139"/>
                <a:gd name="f16" fmla="val 129"/>
                <a:gd name="f17" fmla="val 84"/>
                <a:gd name="f18" fmla="val 161"/>
                <a:gd name="f19" fmla="val 71"/>
                <a:gd name="f20" fmla="val 159"/>
                <a:gd name="f21" fmla="val 58"/>
                <a:gd name="f22" fmla="val 155"/>
                <a:gd name="f23" fmla="val 47"/>
                <a:gd name="f24" fmla="val 149"/>
                <a:gd name="f25" fmla="val 17"/>
                <a:gd name="f26" fmla="val 134"/>
                <a:gd name="f27" fmla="val 111"/>
                <a:gd name="f28" fmla="val 76"/>
                <a:gd name="f29" fmla="val 5"/>
                <a:gd name="f30" fmla="val 43"/>
                <a:gd name="f31" fmla="val 25"/>
                <a:gd name="f32" fmla="val 23"/>
                <a:gd name="f33" fmla="val 53"/>
                <a:gd name="f34" fmla="val 11"/>
                <a:gd name="f35" fmla="val 67"/>
                <a:gd name="f36" fmla="val 83"/>
                <a:gd name="f37" fmla="val 3"/>
                <a:gd name="f38" fmla="+- 0 0 -90"/>
                <a:gd name="f39" fmla="*/ f3 1 193"/>
                <a:gd name="f40" fmla="*/ f4 1 167"/>
                <a:gd name="f41" fmla="val f5"/>
                <a:gd name="f42" fmla="val f6"/>
                <a:gd name="f43" fmla="val f7"/>
                <a:gd name="f44" fmla="*/ f38 f0 1"/>
                <a:gd name="f45" fmla="+- f43 0 f41"/>
                <a:gd name="f46" fmla="+- f42 0 f41"/>
                <a:gd name="f47" fmla="*/ f44 1 f2"/>
                <a:gd name="f48" fmla="*/ f46 1 193"/>
                <a:gd name="f49" fmla="*/ f45 1 167"/>
                <a:gd name="f50" fmla="*/ 97 f46 1"/>
                <a:gd name="f51" fmla="*/ 0 f45 1"/>
                <a:gd name="f52" fmla="*/ 191 f46 1"/>
                <a:gd name="f53" fmla="*/ 78 f45 1"/>
                <a:gd name="f54" fmla="*/ 84 f46 1"/>
                <a:gd name="f55" fmla="*/ 161 f45 1"/>
                <a:gd name="f56" fmla="*/ 47 f46 1"/>
                <a:gd name="f57" fmla="*/ 149 f45 1"/>
                <a:gd name="f58" fmla="*/ 2 f46 1"/>
                <a:gd name="f59" fmla="*/ 76 f45 1"/>
                <a:gd name="f60" fmla="*/ 53 f46 1"/>
                <a:gd name="f61" fmla="*/ 11 f45 1"/>
                <a:gd name="f62" fmla="+- f47 0 f1"/>
                <a:gd name="f63" fmla="*/ f50 1 193"/>
                <a:gd name="f64" fmla="*/ f51 1 167"/>
                <a:gd name="f65" fmla="*/ f52 1 193"/>
                <a:gd name="f66" fmla="*/ f53 1 167"/>
                <a:gd name="f67" fmla="*/ f54 1 193"/>
                <a:gd name="f68" fmla="*/ f55 1 167"/>
                <a:gd name="f69" fmla="*/ f56 1 193"/>
                <a:gd name="f70" fmla="*/ f57 1 167"/>
                <a:gd name="f71" fmla="*/ f58 1 193"/>
                <a:gd name="f72" fmla="*/ f59 1 167"/>
                <a:gd name="f73" fmla="*/ f60 1 193"/>
                <a:gd name="f74" fmla="*/ f61 1 167"/>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193" h="167">
                  <a:moveTo>
                    <a:pt x="f8" y="f5"/>
                  </a:moveTo>
                  <a:cubicBezTo>
                    <a:pt x="f9" y="f10"/>
                    <a:pt x="f11" y="f12"/>
                    <a:pt x="f13" y="f14"/>
                  </a:cubicBezTo>
                  <a:cubicBezTo>
                    <a:pt x="f6" y="f15"/>
                    <a:pt x="f16" y="f7"/>
                    <a:pt x="f17" y="f18"/>
                  </a:cubicBezTo>
                  <a:cubicBezTo>
                    <a:pt x="f19" y="f20"/>
                    <a:pt x="f21" y="f22"/>
                    <a:pt x="f23" y="f24"/>
                  </a:cubicBezTo>
                  <a:cubicBezTo>
                    <a:pt x="f25" y="f26"/>
                    <a:pt x="f5" y="f27"/>
                    <a:pt x="f10" y="f28"/>
                  </a:cubicBezTo>
                  <a:cubicBezTo>
                    <a:pt x="f29" y="f30"/>
                    <a:pt x="f31" y="f32"/>
                    <a:pt x="f33" y="f34"/>
                  </a:cubicBezTo>
                  <a:cubicBezTo>
                    <a:pt x="f35" y="f29"/>
                    <a:pt x="f36" y="f37"/>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26">
              <a:extLst>
                <a:ext uri="{FF2B5EF4-FFF2-40B4-BE49-F238E27FC236}">
                  <a16:creationId xmlns:a16="http://schemas.microsoft.com/office/drawing/2014/main" id="{D39DC2AC-4A2E-AD17-88CA-433A4BE9DC8C}"/>
                </a:ext>
              </a:extLst>
            </p:cNvPr>
            <p:cNvSpPr/>
            <p:nvPr/>
          </p:nvSpPr>
          <p:spPr>
            <a:xfrm>
              <a:off x="5713527" y="2015968"/>
              <a:ext cx="215405" cy="179963"/>
            </a:xfrm>
            <a:custGeom>
              <a:avLst/>
              <a:gdLst>
                <a:gd name="f0" fmla="val 10800000"/>
                <a:gd name="f1" fmla="val 5400000"/>
                <a:gd name="f2" fmla="val 180"/>
                <a:gd name="f3" fmla="val w"/>
                <a:gd name="f4" fmla="val h"/>
                <a:gd name="f5" fmla="val 0"/>
                <a:gd name="f6" fmla="val 204"/>
                <a:gd name="f7" fmla="val 170"/>
                <a:gd name="f8" fmla="val 97"/>
                <a:gd name="f9" fmla="val 41"/>
                <a:gd name="f10" fmla="val 166"/>
                <a:gd name="f11" fmla="val 129"/>
                <a:gd name="f12" fmla="val 2"/>
                <a:gd name="f13" fmla="val 82"/>
                <a:gd name="f14" fmla="val 3"/>
                <a:gd name="f15" fmla="val 56"/>
                <a:gd name="f16" fmla="val 17"/>
                <a:gd name="f17" fmla="val 37"/>
                <a:gd name="f18" fmla="val 38"/>
                <a:gd name="f19" fmla="val 23"/>
                <a:gd name="f20" fmla="val 73"/>
                <a:gd name="f21" fmla="val 124"/>
                <a:gd name="f22" fmla="val 1"/>
                <a:gd name="f23" fmla="val 158"/>
                <a:gd name="f24" fmla="val 25"/>
                <a:gd name="f25" fmla="val 59"/>
                <a:gd name="f26" fmla="val 203"/>
                <a:gd name="f27" fmla="val 120"/>
                <a:gd name="f28" fmla="val 154"/>
                <a:gd name="f29" fmla="val 150"/>
                <a:gd name="f30" fmla="val 137"/>
                <a:gd name="f31" fmla="val 160"/>
                <a:gd name="f32" fmla="val 116"/>
                <a:gd name="f33" fmla="val 164"/>
                <a:gd name="f34" fmla="+- 0 0 -90"/>
                <a:gd name="f35" fmla="*/ f3 1 204"/>
                <a:gd name="f36" fmla="*/ f4 1 170"/>
                <a:gd name="f37" fmla="val f5"/>
                <a:gd name="f38" fmla="val f6"/>
                <a:gd name="f39" fmla="val f7"/>
                <a:gd name="f40" fmla="*/ f34 f0 1"/>
                <a:gd name="f41" fmla="+- f39 0 f37"/>
                <a:gd name="f42" fmla="+- f38 0 f37"/>
                <a:gd name="f43" fmla="*/ f40 1 f2"/>
                <a:gd name="f44" fmla="*/ f42 1 204"/>
                <a:gd name="f45" fmla="*/ f41 1 170"/>
                <a:gd name="f46" fmla="*/ 97 f42 1"/>
                <a:gd name="f47" fmla="*/ 170 f41 1"/>
                <a:gd name="f48" fmla="*/ 2 f42 1"/>
                <a:gd name="f49" fmla="*/ 82 f41 1"/>
                <a:gd name="f50" fmla="*/ 38 f42 1"/>
                <a:gd name="f51" fmla="*/ 23 f41 1"/>
                <a:gd name="f52" fmla="*/ 158 f42 1"/>
                <a:gd name="f53" fmla="*/ 25 f41 1"/>
                <a:gd name="f54" fmla="*/ 154 f42 1"/>
                <a:gd name="f55" fmla="*/ 150 f41 1"/>
                <a:gd name="f56" fmla="+- f43 0 f1"/>
                <a:gd name="f57" fmla="*/ f46 1 204"/>
                <a:gd name="f58" fmla="*/ f47 1 170"/>
                <a:gd name="f59" fmla="*/ f48 1 204"/>
                <a:gd name="f60" fmla="*/ f49 1 170"/>
                <a:gd name="f61" fmla="*/ f50 1 204"/>
                <a:gd name="f62" fmla="*/ f51 1 170"/>
                <a:gd name="f63" fmla="*/ f52 1 204"/>
                <a:gd name="f64" fmla="*/ f53 1 170"/>
                <a:gd name="f65" fmla="*/ f54 1 204"/>
                <a:gd name="f66" fmla="*/ f55 1 170"/>
                <a:gd name="f67" fmla="*/ 0 1 f44"/>
                <a:gd name="f68" fmla="*/ f38 1 f44"/>
                <a:gd name="f69" fmla="*/ 0 1 f45"/>
                <a:gd name="f70" fmla="*/ f39 1 f45"/>
                <a:gd name="f71" fmla="*/ f57 1 f44"/>
                <a:gd name="f72" fmla="*/ f58 1 f45"/>
                <a:gd name="f73" fmla="*/ f59 1 f44"/>
                <a:gd name="f74" fmla="*/ f60 1 f45"/>
                <a:gd name="f75" fmla="*/ f61 1 f44"/>
                <a:gd name="f76" fmla="*/ f62 1 f45"/>
                <a:gd name="f77" fmla="*/ f63 1 f44"/>
                <a:gd name="f78" fmla="*/ f64 1 f45"/>
                <a:gd name="f79" fmla="*/ f65 1 f44"/>
                <a:gd name="f80" fmla="*/ f66 1 f45"/>
                <a:gd name="f81" fmla="*/ f67 f35 1"/>
                <a:gd name="f82" fmla="*/ f68 f35 1"/>
                <a:gd name="f83" fmla="*/ f70 f36 1"/>
                <a:gd name="f84" fmla="*/ f69 f36 1"/>
                <a:gd name="f85" fmla="*/ f71 f35 1"/>
                <a:gd name="f86" fmla="*/ f72 f36 1"/>
                <a:gd name="f87" fmla="*/ f73 f35 1"/>
                <a:gd name="f88" fmla="*/ f74 f36 1"/>
                <a:gd name="f89" fmla="*/ f75 f35 1"/>
                <a:gd name="f90" fmla="*/ f76 f36 1"/>
                <a:gd name="f91" fmla="*/ f77 f35 1"/>
                <a:gd name="f92" fmla="*/ f78 f36 1"/>
                <a:gd name="f93" fmla="*/ f79 f35 1"/>
                <a:gd name="f94" fmla="*/ f80 f36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93" y="f94"/>
                </a:cxn>
                <a:cxn ang="f56">
                  <a:pos x="f85" y="f86"/>
                </a:cxn>
              </a:cxnLst>
              <a:rect l="f81" t="f84" r="f82" b="f83"/>
              <a:pathLst>
                <a:path w="204" h="170">
                  <a:moveTo>
                    <a:pt x="f8" y="f7"/>
                  </a:moveTo>
                  <a:cubicBezTo>
                    <a:pt x="f9" y="f10"/>
                    <a:pt x="f5" y="f11"/>
                    <a:pt x="f12" y="f13"/>
                  </a:cubicBezTo>
                  <a:cubicBezTo>
                    <a:pt x="f14" y="f15"/>
                    <a:pt x="f16" y="f17"/>
                    <a:pt x="f18" y="f19"/>
                  </a:cubicBezTo>
                  <a:cubicBezTo>
                    <a:pt x="f20" y="f5"/>
                    <a:pt x="f21" y="f22"/>
                    <a:pt x="f23" y="f24"/>
                  </a:cubicBezTo>
                  <a:cubicBezTo>
                    <a:pt x="f6" y="f25"/>
                    <a:pt x="f26" y="f27"/>
                    <a:pt x="f28" y="f29"/>
                  </a:cubicBezTo>
                  <a:cubicBezTo>
                    <a:pt x="f30" y="f31"/>
                    <a:pt x="f32" y="f33"/>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27">
              <a:extLst>
                <a:ext uri="{FF2B5EF4-FFF2-40B4-BE49-F238E27FC236}">
                  <a16:creationId xmlns:a16="http://schemas.microsoft.com/office/drawing/2014/main" id="{51C898D7-4743-5833-1249-6FA35CC7AFB9}"/>
                </a:ext>
              </a:extLst>
            </p:cNvPr>
            <p:cNvSpPr/>
            <p:nvPr/>
          </p:nvSpPr>
          <p:spPr>
            <a:xfrm>
              <a:off x="6109801" y="1558805"/>
              <a:ext cx="216310" cy="178143"/>
            </a:xfrm>
            <a:custGeom>
              <a:avLst/>
              <a:gdLst>
                <a:gd name="f0" fmla="val 10800000"/>
                <a:gd name="f1" fmla="val 5400000"/>
                <a:gd name="f2" fmla="val 180"/>
                <a:gd name="f3" fmla="val w"/>
                <a:gd name="f4" fmla="val h"/>
                <a:gd name="f5" fmla="val 0"/>
                <a:gd name="f6" fmla="val 205"/>
                <a:gd name="f7" fmla="val 169"/>
                <a:gd name="f8" fmla="val 110"/>
                <a:gd name="f9" fmla="val 128"/>
                <a:gd name="f10" fmla="val 5"/>
                <a:gd name="f11" fmla="val 145"/>
                <a:gd name="f12" fmla="val 9"/>
                <a:gd name="f13" fmla="val 160"/>
                <a:gd name="f14" fmla="val 16"/>
                <a:gd name="f15" fmla="val 187"/>
                <a:gd name="f16" fmla="val 29"/>
                <a:gd name="f17" fmla="val 204"/>
                <a:gd name="f18" fmla="val 51"/>
                <a:gd name="f19" fmla="val 82"/>
                <a:gd name="f20" fmla="val 113"/>
                <a:gd name="f21" fmla="val 188"/>
                <a:gd name="f22" fmla="val 136"/>
                <a:gd name="f23" fmla="val 161"/>
                <a:gd name="f24" fmla="val 150"/>
                <a:gd name="f25" fmla="val 124"/>
                <a:gd name="f26" fmla="val 87"/>
                <a:gd name="f27" fmla="val 168"/>
                <a:gd name="f28" fmla="val 52"/>
                <a:gd name="f29" fmla="val 146"/>
                <a:gd name="f30" fmla="val 3"/>
                <a:gd name="f31" fmla="val 44"/>
                <a:gd name="f32" fmla="val 59"/>
                <a:gd name="f33" fmla="val 74"/>
                <a:gd name="f34" fmla="val 8"/>
                <a:gd name="f35" fmla="val 93"/>
                <a:gd name="f36" fmla="+- 0 0 -90"/>
                <a:gd name="f37" fmla="*/ f3 1 205"/>
                <a:gd name="f38" fmla="*/ f4 1 169"/>
                <a:gd name="f39" fmla="val f5"/>
                <a:gd name="f40" fmla="val f6"/>
                <a:gd name="f41" fmla="val f7"/>
                <a:gd name="f42" fmla="*/ f36 f0 1"/>
                <a:gd name="f43" fmla="+- f41 0 f39"/>
                <a:gd name="f44" fmla="+- f40 0 f39"/>
                <a:gd name="f45" fmla="*/ f42 1 f2"/>
                <a:gd name="f46" fmla="*/ f44 1 205"/>
                <a:gd name="f47" fmla="*/ f43 1 169"/>
                <a:gd name="f48" fmla="*/ 110 f44 1"/>
                <a:gd name="f49" fmla="*/ 0 f43 1"/>
                <a:gd name="f50" fmla="*/ 160 f44 1"/>
                <a:gd name="f51" fmla="*/ 16 f43 1"/>
                <a:gd name="f52" fmla="*/ 204 f44 1"/>
                <a:gd name="f53" fmla="*/ 82 f43 1"/>
                <a:gd name="f54" fmla="*/ 161 f44 1"/>
                <a:gd name="f55" fmla="*/ 150 f43 1"/>
                <a:gd name="f56" fmla="*/ 52 f44 1"/>
                <a:gd name="f57" fmla="*/ 146 f43 1"/>
                <a:gd name="f58" fmla="*/ 59 f44 1"/>
                <a:gd name="f59" fmla="+- f45 0 f1"/>
                <a:gd name="f60" fmla="*/ f48 1 205"/>
                <a:gd name="f61" fmla="*/ f49 1 169"/>
                <a:gd name="f62" fmla="*/ f50 1 205"/>
                <a:gd name="f63" fmla="*/ f51 1 169"/>
                <a:gd name="f64" fmla="*/ f52 1 205"/>
                <a:gd name="f65" fmla="*/ f53 1 169"/>
                <a:gd name="f66" fmla="*/ f54 1 205"/>
                <a:gd name="f67" fmla="*/ f55 1 169"/>
                <a:gd name="f68" fmla="*/ f56 1 205"/>
                <a:gd name="f69" fmla="*/ f57 1 169"/>
                <a:gd name="f70" fmla="*/ f58 1 205"/>
                <a:gd name="f71" fmla="*/ 0 1 f46"/>
                <a:gd name="f72" fmla="*/ f40 1 f46"/>
                <a:gd name="f73" fmla="*/ 0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6"/>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7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100" y="f93"/>
                </a:cxn>
                <a:cxn ang="f59">
                  <a:pos x="f90" y="f91"/>
                </a:cxn>
              </a:cxnLst>
              <a:rect l="f86" t="f89" r="f87" b="f88"/>
              <a:pathLst>
                <a:path w="205" h="169">
                  <a:moveTo>
                    <a:pt x="f8" y="f5"/>
                  </a:moveTo>
                  <a:cubicBezTo>
                    <a:pt x="f9" y="f10"/>
                    <a:pt x="f11" y="f12"/>
                    <a:pt x="f13" y="f14"/>
                  </a:cubicBezTo>
                  <a:cubicBezTo>
                    <a:pt x="f15" y="f16"/>
                    <a:pt x="f17" y="f18"/>
                    <a:pt x="f17" y="f19"/>
                  </a:cubicBezTo>
                  <a:cubicBezTo>
                    <a:pt x="f6" y="f20"/>
                    <a:pt x="f21" y="f22"/>
                    <a:pt x="f23" y="f24"/>
                  </a:cubicBezTo>
                  <a:cubicBezTo>
                    <a:pt x="f25" y="f7"/>
                    <a:pt x="f26" y="f27"/>
                    <a:pt x="f28" y="f29"/>
                  </a:cubicBezTo>
                  <a:cubicBezTo>
                    <a:pt x="f5" y="f20"/>
                    <a:pt x="f30" y="f31"/>
                    <a:pt x="f32" y="f14"/>
                  </a:cubicBezTo>
                  <a:cubicBezTo>
                    <a:pt x="f33" y="f34"/>
                    <a:pt x="f35" y="f10"/>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28">
              <a:extLst>
                <a:ext uri="{FF2B5EF4-FFF2-40B4-BE49-F238E27FC236}">
                  <a16:creationId xmlns:a16="http://schemas.microsoft.com/office/drawing/2014/main" id="{830B893F-19F0-3E9A-416D-157F0121E236}"/>
                </a:ext>
              </a:extLst>
            </p:cNvPr>
            <p:cNvSpPr/>
            <p:nvPr/>
          </p:nvSpPr>
          <p:spPr>
            <a:xfrm>
              <a:off x="5394511" y="1798743"/>
              <a:ext cx="227219" cy="179963"/>
            </a:xfrm>
            <a:custGeom>
              <a:avLst/>
              <a:gdLst>
                <a:gd name="f0" fmla="val 10800000"/>
                <a:gd name="f1" fmla="val 5400000"/>
                <a:gd name="f2" fmla="val 180"/>
                <a:gd name="f3" fmla="val w"/>
                <a:gd name="f4" fmla="val h"/>
                <a:gd name="f5" fmla="val 0"/>
                <a:gd name="f6" fmla="val 215"/>
                <a:gd name="f7" fmla="val 170"/>
                <a:gd name="f8" fmla="val 112"/>
                <a:gd name="f9" fmla="val 150"/>
                <a:gd name="f10" fmla="val 5"/>
                <a:gd name="f11" fmla="val 19"/>
                <a:gd name="f12" fmla="val 197"/>
                <a:gd name="f13" fmla="val 52"/>
                <a:gd name="f14" fmla="val 86"/>
                <a:gd name="f15" fmla="val 201"/>
                <a:gd name="f16" fmla="val 125"/>
                <a:gd name="f17" fmla="val 167"/>
                <a:gd name="f18" fmla="val 147"/>
                <a:gd name="f19" fmla="val 132"/>
                <a:gd name="f20" fmla="val 82"/>
                <a:gd name="f21" fmla="val 168"/>
                <a:gd name="f22" fmla="val 48"/>
                <a:gd name="f23" fmla="val 144"/>
                <a:gd name="f24" fmla="val 109"/>
                <a:gd name="f25" fmla="val 42"/>
                <a:gd name="f26" fmla="val 58"/>
                <a:gd name="f27" fmla="val 17"/>
                <a:gd name="f28" fmla="val 75"/>
                <a:gd name="f29" fmla="val 8"/>
                <a:gd name="f30" fmla="val 94"/>
                <a:gd name="f31" fmla="val 6"/>
                <a:gd name="f32" fmla="+- 0 0 -90"/>
                <a:gd name="f33" fmla="*/ f3 1 215"/>
                <a:gd name="f34" fmla="*/ f4 1 170"/>
                <a:gd name="f35" fmla="val f5"/>
                <a:gd name="f36" fmla="val f6"/>
                <a:gd name="f37" fmla="val f7"/>
                <a:gd name="f38" fmla="*/ f32 f0 1"/>
                <a:gd name="f39" fmla="+- f37 0 f35"/>
                <a:gd name="f40" fmla="+- f36 0 f35"/>
                <a:gd name="f41" fmla="*/ f38 1 f2"/>
                <a:gd name="f42" fmla="*/ f40 1 215"/>
                <a:gd name="f43" fmla="*/ f39 1 170"/>
                <a:gd name="f44" fmla="*/ 112 f40 1"/>
                <a:gd name="f45" fmla="*/ 0 f39 1"/>
                <a:gd name="f46" fmla="*/ 197 f40 1"/>
                <a:gd name="f47" fmla="*/ 52 f39 1"/>
                <a:gd name="f48" fmla="*/ 167 f40 1"/>
                <a:gd name="f49" fmla="*/ 147 f39 1"/>
                <a:gd name="f50" fmla="*/ 48 f40 1"/>
                <a:gd name="f51" fmla="*/ 144 f39 1"/>
                <a:gd name="f52" fmla="*/ 58 f40 1"/>
                <a:gd name="f53" fmla="*/ 17 f39 1"/>
                <a:gd name="f54" fmla="+- f41 0 f1"/>
                <a:gd name="f55" fmla="*/ f44 1 215"/>
                <a:gd name="f56" fmla="*/ f45 1 170"/>
                <a:gd name="f57" fmla="*/ f46 1 215"/>
                <a:gd name="f58" fmla="*/ f47 1 170"/>
                <a:gd name="f59" fmla="*/ f48 1 215"/>
                <a:gd name="f60" fmla="*/ f49 1 170"/>
                <a:gd name="f61" fmla="*/ f50 1 215"/>
                <a:gd name="f62" fmla="*/ f51 1 170"/>
                <a:gd name="f63" fmla="*/ f52 1 215"/>
                <a:gd name="f64" fmla="*/ f53 1 170"/>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215" h="170">
                  <a:moveTo>
                    <a:pt x="f8" y="f5"/>
                  </a:moveTo>
                  <a:cubicBezTo>
                    <a:pt x="f9" y="f10"/>
                    <a:pt x="f2" y="f11"/>
                    <a:pt x="f12" y="f13"/>
                  </a:cubicBezTo>
                  <a:cubicBezTo>
                    <a:pt x="f6" y="f14"/>
                    <a:pt x="f15" y="f16"/>
                    <a:pt x="f17" y="f18"/>
                  </a:cubicBezTo>
                  <a:cubicBezTo>
                    <a:pt x="f19" y="f7"/>
                    <a:pt x="f20" y="f21"/>
                    <a:pt x="f22" y="f23"/>
                  </a:cubicBezTo>
                  <a:cubicBezTo>
                    <a:pt x="f5" y="f24"/>
                    <a:pt x="f10" y="f25"/>
                    <a:pt x="f26" y="f27"/>
                  </a:cubicBezTo>
                  <a:cubicBezTo>
                    <a:pt x="f28" y="f29"/>
                    <a:pt x="f30" y="f31"/>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29">
              <a:extLst>
                <a:ext uri="{FF2B5EF4-FFF2-40B4-BE49-F238E27FC236}">
                  <a16:creationId xmlns:a16="http://schemas.microsoft.com/office/drawing/2014/main" id="{E3F50BB2-8414-B7E6-D72A-39EBF4CC029E}"/>
                </a:ext>
              </a:extLst>
            </p:cNvPr>
            <p:cNvSpPr/>
            <p:nvPr/>
          </p:nvSpPr>
          <p:spPr>
            <a:xfrm>
              <a:off x="6115251" y="2189567"/>
              <a:ext cx="228133" cy="179963"/>
            </a:xfrm>
            <a:custGeom>
              <a:avLst/>
              <a:gdLst>
                <a:gd name="f0" fmla="val 10800000"/>
                <a:gd name="f1" fmla="val 5400000"/>
                <a:gd name="f2" fmla="val 180"/>
                <a:gd name="f3" fmla="val w"/>
                <a:gd name="f4" fmla="val h"/>
                <a:gd name="f5" fmla="val 0"/>
                <a:gd name="f6" fmla="val 216"/>
                <a:gd name="f7" fmla="val 171"/>
                <a:gd name="f8" fmla="val 110"/>
                <a:gd name="f9" fmla="val 90"/>
                <a:gd name="f10" fmla="val 164"/>
                <a:gd name="f11" fmla="val 70"/>
                <a:gd name="f12" fmla="val 161"/>
                <a:gd name="f13" fmla="val 54"/>
                <a:gd name="f14" fmla="val 152"/>
                <a:gd name="f15" fmla="val 120"/>
                <a:gd name="f16" fmla="val 1"/>
                <a:gd name="f17" fmla="val 52"/>
                <a:gd name="f18" fmla="val 56"/>
                <a:gd name="f19" fmla="val 21"/>
                <a:gd name="f20" fmla="val 94"/>
                <a:gd name="f21" fmla="val 133"/>
                <a:gd name="f22" fmla="val 170"/>
                <a:gd name="f23" fmla="val 26"/>
                <a:gd name="f24" fmla="val 57"/>
                <a:gd name="f25" fmla="val 119"/>
                <a:gd name="f26" fmla="val 169"/>
                <a:gd name="f27" fmla="val 149"/>
                <a:gd name="f28" fmla="val 151"/>
                <a:gd name="f29" fmla="val 159"/>
                <a:gd name="f30" fmla="val 130"/>
                <a:gd name="f31" fmla="+- 0 0 -90"/>
                <a:gd name="f32" fmla="*/ f3 1 216"/>
                <a:gd name="f33" fmla="*/ f4 1 171"/>
                <a:gd name="f34" fmla="val f5"/>
                <a:gd name="f35" fmla="val f6"/>
                <a:gd name="f36" fmla="val f7"/>
                <a:gd name="f37" fmla="*/ f31 f0 1"/>
                <a:gd name="f38" fmla="+- f36 0 f34"/>
                <a:gd name="f39" fmla="+- f35 0 f34"/>
                <a:gd name="f40" fmla="*/ f37 1 f2"/>
                <a:gd name="f41" fmla="*/ f39 1 216"/>
                <a:gd name="f42" fmla="*/ f38 1 171"/>
                <a:gd name="f43" fmla="*/ 110 f39 1"/>
                <a:gd name="f44" fmla="*/ 171 f38 1"/>
                <a:gd name="f45" fmla="*/ 54 f39 1"/>
                <a:gd name="f46" fmla="*/ 152 f38 1"/>
                <a:gd name="f47" fmla="*/ 56 f39 1"/>
                <a:gd name="f48" fmla="*/ 21 f38 1"/>
                <a:gd name="f49" fmla="*/ 170 f39 1"/>
                <a:gd name="f50" fmla="*/ 26 f38 1"/>
                <a:gd name="f51" fmla="*/ 169 f39 1"/>
                <a:gd name="f52" fmla="*/ 149 f38 1"/>
                <a:gd name="f53" fmla="+- f40 0 f1"/>
                <a:gd name="f54" fmla="*/ f43 1 216"/>
                <a:gd name="f55" fmla="*/ f44 1 171"/>
                <a:gd name="f56" fmla="*/ f45 1 216"/>
                <a:gd name="f57" fmla="*/ f46 1 171"/>
                <a:gd name="f58" fmla="*/ f47 1 216"/>
                <a:gd name="f59" fmla="*/ f48 1 171"/>
                <a:gd name="f60" fmla="*/ f49 1 216"/>
                <a:gd name="f61" fmla="*/ f50 1 171"/>
                <a:gd name="f62" fmla="*/ f51 1 216"/>
                <a:gd name="f63" fmla="*/ f52 1 171"/>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216" h="171">
                  <a:moveTo>
                    <a:pt x="f8" y="f7"/>
                  </a:moveTo>
                  <a:cubicBezTo>
                    <a:pt x="f9" y="f10"/>
                    <a:pt x="f11" y="f12"/>
                    <a:pt x="f13" y="f14"/>
                  </a:cubicBezTo>
                  <a:cubicBezTo>
                    <a:pt x="f5" y="f15"/>
                    <a:pt x="f16" y="f17"/>
                    <a:pt x="f18" y="f19"/>
                  </a:cubicBezTo>
                  <a:cubicBezTo>
                    <a:pt x="f20" y="f5"/>
                    <a:pt x="f21" y="f16"/>
                    <a:pt x="f22" y="f23"/>
                  </a:cubicBezTo>
                  <a:cubicBezTo>
                    <a:pt x="f6" y="f24"/>
                    <a:pt x="f6" y="f25"/>
                    <a:pt x="f26" y="f27"/>
                  </a:cubicBezTo>
                  <a:cubicBezTo>
                    <a:pt x="f28" y="f29"/>
                    <a:pt x="f30" y="f10"/>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30">
              <a:extLst>
                <a:ext uri="{FF2B5EF4-FFF2-40B4-BE49-F238E27FC236}">
                  <a16:creationId xmlns:a16="http://schemas.microsoft.com/office/drawing/2014/main" id="{FE435ECC-2EC0-16D2-B110-BF45FE17EE05}"/>
                </a:ext>
              </a:extLst>
            </p:cNvPr>
            <p:cNvSpPr/>
            <p:nvPr/>
          </p:nvSpPr>
          <p:spPr>
            <a:xfrm>
              <a:off x="6090717" y="1149803"/>
              <a:ext cx="201771" cy="176323"/>
            </a:xfrm>
            <a:custGeom>
              <a:avLst/>
              <a:gdLst>
                <a:gd name="f0" fmla="val 10800000"/>
                <a:gd name="f1" fmla="val 5400000"/>
                <a:gd name="f2" fmla="val 180"/>
                <a:gd name="f3" fmla="val w"/>
                <a:gd name="f4" fmla="val h"/>
                <a:gd name="f5" fmla="val 0"/>
                <a:gd name="f6" fmla="val 191"/>
                <a:gd name="f7" fmla="val 167"/>
                <a:gd name="f8" fmla="val 95"/>
                <a:gd name="f9" fmla="val 79"/>
                <a:gd name="f10" fmla="val 163"/>
                <a:gd name="f11" fmla="val 63"/>
                <a:gd name="f12" fmla="val 160"/>
                <a:gd name="f13" fmla="val 49"/>
                <a:gd name="f14" fmla="val 154"/>
                <a:gd name="f15" fmla="val 22"/>
                <a:gd name="f16" fmla="val 141"/>
                <a:gd name="f17" fmla="val 3"/>
                <a:gd name="f18" fmla="val 120"/>
                <a:gd name="f19" fmla="val 1"/>
                <a:gd name="f20" fmla="val 88"/>
                <a:gd name="f21" fmla="val 56"/>
                <a:gd name="f22" fmla="val 17"/>
                <a:gd name="f23" fmla="val 34"/>
                <a:gd name="f24" fmla="val 44"/>
                <a:gd name="f25" fmla="val 19"/>
                <a:gd name="f26" fmla="val 77"/>
                <a:gd name="f27" fmla="val 111"/>
                <a:gd name="f28" fmla="val 145"/>
                <a:gd name="f29" fmla="val 16"/>
                <a:gd name="f30" fmla="val 173"/>
                <a:gd name="f31" fmla="val 30"/>
                <a:gd name="f32" fmla="val 53"/>
                <a:gd name="f33" fmla="val 85"/>
                <a:gd name="f34" fmla="val 119"/>
                <a:gd name="f35" fmla="val 171"/>
                <a:gd name="f36" fmla="val 142"/>
                <a:gd name="f37" fmla="val 128"/>
                <a:gd name="f38" fmla="val 161"/>
                <a:gd name="f39" fmla="+- 0 0 -90"/>
                <a:gd name="f40" fmla="*/ f3 1 191"/>
                <a:gd name="f41" fmla="*/ f4 1 167"/>
                <a:gd name="f42" fmla="val f5"/>
                <a:gd name="f43" fmla="val f6"/>
                <a:gd name="f44" fmla="val f7"/>
                <a:gd name="f45" fmla="*/ f39 f0 1"/>
                <a:gd name="f46" fmla="+- f44 0 f42"/>
                <a:gd name="f47" fmla="+- f43 0 f42"/>
                <a:gd name="f48" fmla="*/ f45 1 f2"/>
                <a:gd name="f49" fmla="*/ f47 1 191"/>
                <a:gd name="f50" fmla="*/ f46 1 167"/>
                <a:gd name="f51" fmla="*/ 95 f47 1"/>
                <a:gd name="f52" fmla="*/ 167 f46 1"/>
                <a:gd name="f53" fmla="*/ 49 f47 1"/>
                <a:gd name="f54" fmla="*/ 154 f46 1"/>
                <a:gd name="f55" fmla="*/ 1 f47 1"/>
                <a:gd name="f56" fmla="*/ 88 f46 1"/>
                <a:gd name="f57" fmla="*/ 44 f47 1"/>
                <a:gd name="f58" fmla="*/ 19 f46 1"/>
                <a:gd name="f59" fmla="*/ 145 f47 1"/>
                <a:gd name="f60" fmla="*/ 16 f46 1"/>
                <a:gd name="f61" fmla="*/ 191 f47 1"/>
                <a:gd name="f62" fmla="*/ 85 f46 1"/>
                <a:gd name="f63" fmla="*/ 142 f47 1"/>
                <a:gd name="f64" fmla="+- f48 0 f1"/>
                <a:gd name="f65" fmla="*/ f51 1 191"/>
                <a:gd name="f66" fmla="*/ f52 1 167"/>
                <a:gd name="f67" fmla="*/ f53 1 191"/>
                <a:gd name="f68" fmla="*/ f54 1 167"/>
                <a:gd name="f69" fmla="*/ f55 1 191"/>
                <a:gd name="f70" fmla="*/ f56 1 167"/>
                <a:gd name="f71" fmla="*/ f57 1 191"/>
                <a:gd name="f72" fmla="*/ f58 1 167"/>
                <a:gd name="f73" fmla="*/ f59 1 191"/>
                <a:gd name="f74" fmla="*/ f60 1 167"/>
                <a:gd name="f75" fmla="*/ f61 1 191"/>
                <a:gd name="f76" fmla="*/ f62 1 167"/>
                <a:gd name="f77" fmla="*/ f63 1 191"/>
                <a:gd name="f78" fmla="*/ 0 1 f49"/>
                <a:gd name="f79" fmla="*/ f43 1 f49"/>
                <a:gd name="f80" fmla="*/ 0 1 f50"/>
                <a:gd name="f81" fmla="*/ f44 1 f50"/>
                <a:gd name="f82" fmla="*/ f65 1 f49"/>
                <a:gd name="f83" fmla="*/ f66 1 f50"/>
                <a:gd name="f84" fmla="*/ f67 1 f49"/>
                <a:gd name="f85" fmla="*/ f68 1 f50"/>
                <a:gd name="f86" fmla="*/ f69 1 f49"/>
                <a:gd name="f87" fmla="*/ f70 1 f50"/>
                <a:gd name="f88" fmla="*/ f71 1 f49"/>
                <a:gd name="f89" fmla="*/ f72 1 f50"/>
                <a:gd name="f90" fmla="*/ f73 1 f49"/>
                <a:gd name="f91" fmla="*/ f74 1 f50"/>
                <a:gd name="f92" fmla="*/ f75 1 f49"/>
                <a:gd name="f93" fmla="*/ f76 1 f50"/>
                <a:gd name="f94" fmla="*/ f77 1 f49"/>
                <a:gd name="f95" fmla="*/ f78 f40 1"/>
                <a:gd name="f96" fmla="*/ f79 f40 1"/>
                <a:gd name="f97" fmla="*/ f81 f41 1"/>
                <a:gd name="f98" fmla="*/ f80 f41 1"/>
                <a:gd name="f99" fmla="*/ f82 f40 1"/>
                <a:gd name="f100" fmla="*/ f83 f41 1"/>
                <a:gd name="f101" fmla="*/ f84 f40 1"/>
                <a:gd name="f102" fmla="*/ f85 f41 1"/>
                <a:gd name="f103" fmla="*/ f86 f40 1"/>
                <a:gd name="f104" fmla="*/ f87 f41 1"/>
                <a:gd name="f105" fmla="*/ f88 f40 1"/>
                <a:gd name="f106" fmla="*/ f89 f41 1"/>
                <a:gd name="f107" fmla="*/ f90 f40 1"/>
                <a:gd name="f108" fmla="*/ f91 f41 1"/>
                <a:gd name="f109" fmla="*/ f92 f40 1"/>
                <a:gd name="f110" fmla="*/ f93 f41 1"/>
                <a:gd name="f111" fmla="*/ f94 f40 1"/>
              </a:gdLst>
              <a:ahLst/>
              <a:cxnLst>
                <a:cxn ang="3cd4">
                  <a:pos x="hc" y="t"/>
                </a:cxn>
                <a:cxn ang="0">
                  <a:pos x="r" y="vc"/>
                </a:cxn>
                <a:cxn ang="cd4">
                  <a:pos x="hc" y="b"/>
                </a:cxn>
                <a:cxn ang="cd2">
                  <a:pos x="l" y="vc"/>
                </a:cxn>
                <a:cxn ang="f64">
                  <a:pos x="f99" y="f100"/>
                </a:cxn>
                <a:cxn ang="f64">
                  <a:pos x="f101" y="f102"/>
                </a:cxn>
                <a:cxn ang="f64">
                  <a:pos x="f103" y="f104"/>
                </a:cxn>
                <a:cxn ang="f64">
                  <a:pos x="f105" y="f106"/>
                </a:cxn>
                <a:cxn ang="f64">
                  <a:pos x="f107" y="f108"/>
                </a:cxn>
                <a:cxn ang="f64">
                  <a:pos x="f109" y="f110"/>
                </a:cxn>
                <a:cxn ang="f64">
                  <a:pos x="f111" y="f102"/>
                </a:cxn>
                <a:cxn ang="f64">
                  <a:pos x="f99" y="f100"/>
                </a:cxn>
              </a:cxnLst>
              <a:rect l="f95" t="f98" r="f96" b="f97"/>
              <a:pathLst>
                <a:path w="191" h="167">
                  <a:moveTo>
                    <a:pt x="f8" y="f7"/>
                  </a:moveTo>
                  <a:cubicBezTo>
                    <a:pt x="f9" y="f10"/>
                    <a:pt x="f11" y="f12"/>
                    <a:pt x="f13" y="f14"/>
                  </a:cubicBezTo>
                  <a:cubicBezTo>
                    <a:pt x="f15" y="f16"/>
                    <a:pt x="f17" y="f18"/>
                    <a:pt x="f19" y="f20"/>
                  </a:cubicBezTo>
                  <a:cubicBezTo>
                    <a:pt x="f5" y="f21"/>
                    <a:pt x="f22" y="f23"/>
                    <a:pt x="f24" y="f25"/>
                  </a:cubicBezTo>
                  <a:cubicBezTo>
                    <a:pt x="f26" y="f5"/>
                    <a:pt x="f27" y="f5"/>
                    <a:pt x="f28" y="f29"/>
                  </a:cubicBezTo>
                  <a:cubicBezTo>
                    <a:pt x="f30" y="f31"/>
                    <a:pt x="f6" y="f32"/>
                    <a:pt x="f6" y="f33"/>
                  </a:cubicBezTo>
                  <a:cubicBezTo>
                    <a:pt x="f6" y="f34"/>
                    <a:pt x="f35" y="f16"/>
                    <a:pt x="f36" y="f14"/>
                  </a:cubicBezTo>
                  <a:cubicBezTo>
                    <a:pt x="f37" y="f38"/>
                    <a:pt x="f27" y="f10"/>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31">
              <a:extLst>
                <a:ext uri="{FF2B5EF4-FFF2-40B4-BE49-F238E27FC236}">
                  <a16:creationId xmlns:a16="http://schemas.microsoft.com/office/drawing/2014/main" id="{964A3C74-29E1-CDFD-BC89-E8211AA599F8}"/>
                </a:ext>
              </a:extLst>
            </p:cNvPr>
            <p:cNvSpPr/>
            <p:nvPr/>
          </p:nvSpPr>
          <p:spPr>
            <a:xfrm>
              <a:off x="5559926" y="1116171"/>
              <a:ext cx="209955" cy="181773"/>
            </a:xfrm>
            <a:custGeom>
              <a:avLst/>
              <a:gdLst>
                <a:gd name="f0" fmla="val 10800000"/>
                <a:gd name="f1" fmla="val 5400000"/>
                <a:gd name="f2" fmla="val 180"/>
                <a:gd name="f3" fmla="val w"/>
                <a:gd name="f4" fmla="val h"/>
                <a:gd name="f5" fmla="val 0"/>
                <a:gd name="f6" fmla="val 199"/>
                <a:gd name="f7" fmla="val 172"/>
                <a:gd name="f8" fmla="val 94"/>
                <a:gd name="f9" fmla="val 167"/>
                <a:gd name="f10" fmla="val 44"/>
                <a:gd name="f11" fmla="val 133"/>
                <a:gd name="f12" fmla="val 91"/>
                <a:gd name="f13" fmla="val 85"/>
                <a:gd name="f14" fmla="val 5"/>
                <a:gd name="f15" fmla="val 76"/>
                <a:gd name="f16" fmla="val 11"/>
                <a:gd name="f17" fmla="val 72"/>
                <a:gd name="f18" fmla="val 30"/>
                <a:gd name="f19" fmla="val 62"/>
                <a:gd name="f20" fmla="val 43"/>
                <a:gd name="f21" fmla="val 49"/>
                <a:gd name="f22" fmla="val 26"/>
                <a:gd name="f23" fmla="val 45"/>
                <a:gd name="f24" fmla="val 22"/>
                <a:gd name="f25" fmla="val 50"/>
                <a:gd name="f26" fmla="val 16"/>
                <a:gd name="f27" fmla="val 54"/>
                <a:gd name="f28" fmla="val 14"/>
                <a:gd name="f29" fmla="val 93"/>
                <a:gd name="f30" fmla="val 129"/>
                <a:gd name="f31" fmla="val 161"/>
                <a:gd name="f32" fmla="val 31"/>
                <a:gd name="f33" fmla="val 198"/>
                <a:gd name="f34" fmla="val 61"/>
                <a:gd name="f35" fmla="val 114"/>
                <a:gd name="f36" fmla="val 160"/>
                <a:gd name="f37" fmla="val 143"/>
                <a:gd name="f38" fmla="val 142"/>
                <a:gd name="f39" fmla="val 156"/>
                <a:gd name="f40" fmla="val 118"/>
                <a:gd name="f41" fmla="val 163"/>
                <a:gd name="f42" fmla="val 97"/>
                <a:gd name="f43" fmla="val 96"/>
                <a:gd name="f44" fmla="val 170"/>
                <a:gd name="f45" fmla="val 95"/>
                <a:gd name="f46" fmla="val 169"/>
                <a:gd name="f47" fmla="+- 0 0 -90"/>
                <a:gd name="f48" fmla="*/ f3 1 199"/>
                <a:gd name="f49" fmla="*/ f4 1 172"/>
                <a:gd name="f50" fmla="val f5"/>
                <a:gd name="f51" fmla="val f6"/>
                <a:gd name="f52" fmla="val f7"/>
                <a:gd name="f53" fmla="*/ f47 f0 1"/>
                <a:gd name="f54" fmla="+- f52 0 f50"/>
                <a:gd name="f55" fmla="+- f51 0 f50"/>
                <a:gd name="f56" fmla="*/ f53 1 f2"/>
                <a:gd name="f57" fmla="*/ f55 1 199"/>
                <a:gd name="f58" fmla="*/ f54 1 172"/>
                <a:gd name="f59" fmla="*/ 94 f55 1"/>
                <a:gd name="f60" fmla="*/ 167 f54 1"/>
                <a:gd name="f61" fmla="*/ 0 f55 1"/>
                <a:gd name="f62" fmla="*/ 91 f54 1"/>
                <a:gd name="f63" fmla="*/ 11 f55 1"/>
                <a:gd name="f64" fmla="*/ 72 f54 1"/>
                <a:gd name="f65" fmla="*/ 44 f55 1"/>
                <a:gd name="f66" fmla="*/ 26 f54 1"/>
                <a:gd name="f67" fmla="*/ 54 f55 1"/>
                <a:gd name="f68" fmla="*/ 14 f54 1"/>
                <a:gd name="f69" fmla="*/ 161 f55 1"/>
                <a:gd name="f70" fmla="*/ 31 f54 1"/>
                <a:gd name="f71" fmla="*/ 160 f55 1"/>
                <a:gd name="f72" fmla="*/ 143 f54 1"/>
                <a:gd name="f73" fmla="*/ 97 f55 1"/>
                <a:gd name="f74" fmla="*/ 172 f54 1"/>
                <a:gd name="f75" fmla="+- f56 0 f1"/>
                <a:gd name="f76" fmla="*/ f59 1 199"/>
                <a:gd name="f77" fmla="*/ f60 1 172"/>
                <a:gd name="f78" fmla="*/ f61 1 199"/>
                <a:gd name="f79" fmla="*/ f62 1 172"/>
                <a:gd name="f80" fmla="*/ f63 1 199"/>
                <a:gd name="f81" fmla="*/ f64 1 172"/>
                <a:gd name="f82" fmla="*/ f65 1 199"/>
                <a:gd name="f83" fmla="*/ f66 1 172"/>
                <a:gd name="f84" fmla="*/ f67 1 199"/>
                <a:gd name="f85" fmla="*/ f68 1 172"/>
                <a:gd name="f86" fmla="*/ f69 1 199"/>
                <a:gd name="f87" fmla="*/ f70 1 172"/>
                <a:gd name="f88" fmla="*/ f71 1 199"/>
                <a:gd name="f89" fmla="*/ f72 1 172"/>
                <a:gd name="f90" fmla="*/ f73 1 199"/>
                <a:gd name="f91" fmla="*/ f74 1 172"/>
                <a:gd name="f92" fmla="*/ 0 1 f57"/>
                <a:gd name="f93" fmla="*/ f51 1 f57"/>
                <a:gd name="f94" fmla="*/ 0 1 f58"/>
                <a:gd name="f95" fmla="*/ f52 1 f58"/>
                <a:gd name="f96" fmla="*/ f76 1 f57"/>
                <a:gd name="f97" fmla="*/ f77 1 f58"/>
                <a:gd name="f98" fmla="*/ f78 1 f57"/>
                <a:gd name="f99" fmla="*/ f79 1 f58"/>
                <a:gd name="f100" fmla="*/ f80 1 f57"/>
                <a:gd name="f101" fmla="*/ f81 1 f58"/>
                <a:gd name="f102" fmla="*/ f82 1 f57"/>
                <a:gd name="f103" fmla="*/ f83 1 f58"/>
                <a:gd name="f104" fmla="*/ f84 1 f57"/>
                <a:gd name="f105" fmla="*/ f85 1 f58"/>
                <a:gd name="f106" fmla="*/ f86 1 f57"/>
                <a:gd name="f107" fmla="*/ f87 1 f58"/>
                <a:gd name="f108" fmla="*/ f88 1 f57"/>
                <a:gd name="f109" fmla="*/ f89 1 f58"/>
                <a:gd name="f110" fmla="*/ f90 1 f57"/>
                <a:gd name="f111" fmla="*/ f91 1 f58"/>
                <a:gd name="f112" fmla="*/ f92 f48 1"/>
                <a:gd name="f113" fmla="*/ f93 f48 1"/>
                <a:gd name="f114" fmla="*/ f95 f49 1"/>
                <a:gd name="f115" fmla="*/ f94 f49 1"/>
                <a:gd name="f116" fmla="*/ f96 f48 1"/>
                <a:gd name="f117" fmla="*/ f97 f49 1"/>
                <a:gd name="f118" fmla="*/ f98 f48 1"/>
                <a:gd name="f119" fmla="*/ f99 f49 1"/>
                <a:gd name="f120" fmla="*/ f100 f48 1"/>
                <a:gd name="f121" fmla="*/ f101 f49 1"/>
                <a:gd name="f122" fmla="*/ f102 f48 1"/>
                <a:gd name="f123" fmla="*/ f103 f49 1"/>
                <a:gd name="f124" fmla="*/ f104 f48 1"/>
                <a:gd name="f125" fmla="*/ f105 f49 1"/>
                <a:gd name="f126" fmla="*/ f106 f48 1"/>
                <a:gd name="f127" fmla="*/ f107 f49 1"/>
                <a:gd name="f128" fmla="*/ f108 f48 1"/>
                <a:gd name="f129" fmla="*/ f109 f49 1"/>
                <a:gd name="f130" fmla="*/ f110 f48 1"/>
                <a:gd name="f131" fmla="*/ f111 f49 1"/>
              </a:gdLst>
              <a:ahLst/>
              <a:cxnLst>
                <a:cxn ang="3cd4">
                  <a:pos x="hc" y="t"/>
                </a:cxn>
                <a:cxn ang="0">
                  <a:pos x="r" y="vc"/>
                </a:cxn>
                <a:cxn ang="cd4">
                  <a:pos x="hc" y="b"/>
                </a:cxn>
                <a:cxn ang="cd2">
                  <a:pos x="l" y="vc"/>
                </a:cxn>
                <a:cxn ang="f75">
                  <a:pos x="f116" y="f117"/>
                </a:cxn>
                <a:cxn ang="f75">
                  <a:pos x="f118" y="f119"/>
                </a:cxn>
                <a:cxn ang="f75">
                  <a:pos x="f120" y="f121"/>
                </a:cxn>
                <a:cxn ang="f75">
                  <a:pos x="f122" y="f123"/>
                </a:cxn>
                <a:cxn ang="f75">
                  <a:pos x="f124" y="f125"/>
                </a:cxn>
                <a:cxn ang="f75">
                  <a:pos x="f126" y="f127"/>
                </a:cxn>
                <a:cxn ang="f75">
                  <a:pos x="f128" y="f129"/>
                </a:cxn>
                <a:cxn ang="f75">
                  <a:pos x="f130" y="f131"/>
                </a:cxn>
                <a:cxn ang="f75">
                  <a:pos x="f116" y="f117"/>
                </a:cxn>
              </a:cxnLst>
              <a:rect l="f112" t="f115" r="f113" b="f114"/>
              <a:pathLst>
                <a:path w="199" h="172">
                  <a:moveTo>
                    <a:pt x="f8" y="f9"/>
                  </a:moveTo>
                  <a:cubicBezTo>
                    <a:pt x="f10" y="f9"/>
                    <a:pt x="f5" y="f11"/>
                    <a:pt x="f5" y="f12"/>
                  </a:cubicBezTo>
                  <a:cubicBezTo>
                    <a:pt x="f5" y="f13"/>
                    <a:pt x="f14" y="f15"/>
                    <a:pt x="f16" y="f17"/>
                  </a:cubicBezTo>
                  <a:cubicBezTo>
                    <a:pt x="f18" y="f19"/>
                    <a:pt x="f20" y="f21"/>
                    <a:pt x="f10" y="f22"/>
                  </a:cubicBezTo>
                  <a:cubicBezTo>
                    <a:pt x="f23" y="f24"/>
                    <a:pt x="f25" y="f26"/>
                    <a:pt x="f27" y="f28"/>
                  </a:cubicBezTo>
                  <a:cubicBezTo>
                    <a:pt x="f29" y="f5"/>
                    <a:pt x="f30" y="f14"/>
                    <a:pt x="f31" y="f32"/>
                  </a:cubicBezTo>
                  <a:cubicBezTo>
                    <a:pt x="f33" y="f34"/>
                    <a:pt x="f6" y="f35"/>
                    <a:pt x="f36" y="f37"/>
                  </a:cubicBezTo>
                  <a:cubicBezTo>
                    <a:pt x="f38" y="f39"/>
                    <a:pt x="f40" y="f41"/>
                    <a:pt x="f42" y="f7"/>
                  </a:cubicBezTo>
                  <a:cubicBezTo>
                    <a:pt x="f43" y="f44"/>
                    <a:pt x="f45" y="f46"/>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32">
              <a:extLst>
                <a:ext uri="{FF2B5EF4-FFF2-40B4-BE49-F238E27FC236}">
                  <a16:creationId xmlns:a16="http://schemas.microsoft.com/office/drawing/2014/main" id="{B9A1E6BE-78C3-2951-354D-8CFD14016286}"/>
                </a:ext>
              </a:extLst>
            </p:cNvPr>
            <p:cNvSpPr/>
            <p:nvPr/>
          </p:nvSpPr>
          <p:spPr>
            <a:xfrm>
              <a:off x="5970739" y="1770571"/>
              <a:ext cx="212680" cy="174504"/>
            </a:xfrm>
            <a:custGeom>
              <a:avLst/>
              <a:gdLst>
                <a:gd name="f0" fmla="val 10800000"/>
                <a:gd name="f1" fmla="val 5400000"/>
                <a:gd name="f2" fmla="val 180"/>
                <a:gd name="f3" fmla="val w"/>
                <a:gd name="f4" fmla="val h"/>
                <a:gd name="f5" fmla="val 0"/>
                <a:gd name="f6" fmla="val 202"/>
                <a:gd name="f7" fmla="val 165"/>
                <a:gd name="f8" fmla="val 93"/>
                <a:gd name="f9" fmla="val 80"/>
                <a:gd name="f10" fmla="val 144"/>
                <a:gd name="f11" fmla="val 60"/>
                <a:gd name="f12" fmla="val 133"/>
                <a:gd name="f13" fmla="val 34"/>
                <a:gd name="f14" fmla="val 134"/>
                <a:gd name="f15" fmla="val 22"/>
                <a:gd name="f16" fmla="val 135"/>
                <a:gd name="f17" fmla="val 17"/>
                <a:gd name="f18" fmla="val 129"/>
                <a:gd name="f19" fmla="val 13"/>
                <a:gd name="f20" fmla="val 121"/>
                <a:gd name="f21" fmla="val 92"/>
                <a:gd name="f22" fmla="val 8"/>
                <a:gd name="f23" fmla="val 58"/>
                <a:gd name="f24" fmla="val 33"/>
                <a:gd name="f25" fmla="val 36"/>
                <a:gd name="f26" fmla="val 74"/>
                <a:gd name="f27" fmla="val 142"/>
                <a:gd name="f28" fmla="val 4"/>
                <a:gd name="f29" fmla="val 179"/>
                <a:gd name="f30" fmla="val 45"/>
                <a:gd name="f31" fmla="val 198"/>
                <a:gd name="f32" fmla="val 66"/>
                <a:gd name="f33" fmla="val 98"/>
                <a:gd name="f34" fmla="val 189"/>
                <a:gd name="f35" fmla="val 123"/>
                <a:gd name="f36" fmla="val 182"/>
                <a:gd name="f37" fmla="val 137"/>
                <a:gd name="f38" fmla="val 172"/>
                <a:gd name="f39" fmla="val 156"/>
                <a:gd name="f40" fmla="val 147"/>
                <a:gd name="f41" fmla="val 151"/>
                <a:gd name="f42" fmla="val 116"/>
                <a:gd name="f43" fmla="val 159"/>
                <a:gd name="f44" fmla="+- 0 0 -90"/>
                <a:gd name="f45" fmla="*/ f3 1 202"/>
                <a:gd name="f46" fmla="*/ f4 1 165"/>
                <a:gd name="f47" fmla="val f5"/>
                <a:gd name="f48" fmla="val f6"/>
                <a:gd name="f49" fmla="val f7"/>
                <a:gd name="f50" fmla="*/ f44 f0 1"/>
                <a:gd name="f51" fmla="+- f49 0 f47"/>
                <a:gd name="f52" fmla="+- f48 0 f47"/>
                <a:gd name="f53" fmla="*/ f50 1 f2"/>
                <a:gd name="f54" fmla="*/ f52 1 202"/>
                <a:gd name="f55" fmla="*/ f51 1 165"/>
                <a:gd name="f56" fmla="*/ 93 f52 1"/>
                <a:gd name="f57" fmla="*/ 165 f51 1"/>
                <a:gd name="f58" fmla="*/ 34 f52 1"/>
                <a:gd name="f59" fmla="*/ 134 f51 1"/>
                <a:gd name="f60" fmla="*/ 13 f52 1"/>
                <a:gd name="f61" fmla="*/ 121 f51 1"/>
                <a:gd name="f62" fmla="*/ 33 f52 1"/>
                <a:gd name="f63" fmla="*/ 36 f51 1"/>
                <a:gd name="f64" fmla="*/ 179 f52 1"/>
                <a:gd name="f65" fmla="*/ 45 f51 1"/>
                <a:gd name="f66" fmla="*/ 189 f52 1"/>
                <a:gd name="f67" fmla="*/ 123 f51 1"/>
                <a:gd name="f68" fmla="*/ 156 f52 1"/>
                <a:gd name="f69" fmla="*/ 147 f51 1"/>
                <a:gd name="f70" fmla="+- f53 0 f1"/>
                <a:gd name="f71" fmla="*/ f56 1 202"/>
                <a:gd name="f72" fmla="*/ f57 1 165"/>
                <a:gd name="f73" fmla="*/ f58 1 202"/>
                <a:gd name="f74" fmla="*/ f59 1 165"/>
                <a:gd name="f75" fmla="*/ f60 1 202"/>
                <a:gd name="f76" fmla="*/ f61 1 165"/>
                <a:gd name="f77" fmla="*/ f62 1 202"/>
                <a:gd name="f78" fmla="*/ f63 1 165"/>
                <a:gd name="f79" fmla="*/ f64 1 202"/>
                <a:gd name="f80" fmla="*/ f65 1 165"/>
                <a:gd name="f81" fmla="*/ f66 1 202"/>
                <a:gd name="f82" fmla="*/ f67 1 165"/>
                <a:gd name="f83" fmla="*/ f68 1 202"/>
                <a:gd name="f84" fmla="*/ f69 1 165"/>
                <a:gd name="f85" fmla="*/ 0 1 f54"/>
                <a:gd name="f86" fmla="*/ f48 1 f54"/>
                <a:gd name="f87" fmla="*/ 0 1 f55"/>
                <a:gd name="f88" fmla="*/ f49 1 f55"/>
                <a:gd name="f89" fmla="*/ f71 1 f54"/>
                <a:gd name="f90" fmla="*/ f72 1 f55"/>
                <a:gd name="f91" fmla="*/ f73 1 f54"/>
                <a:gd name="f92" fmla="*/ f74 1 f55"/>
                <a:gd name="f93" fmla="*/ f75 1 f54"/>
                <a:gd name="f94" fmla="*/ f76 1 f55"/>
                <a:gd name="f95" fmla="*/ f77 1 f54"/>
                <a:gd name="f96" fmla="*/ f78 1 f55"/>
                <a:gd name="f97" fmla="*/ f79 1 f54"/>
                <a:gd name="f98" fmla="*/ f80 1 f55"/>
                <a:gd name="f99" fmla="*/ f81 1 f54"/>
                <a:gd name="f100" fmla="*/ f82 1 f55"/>
                <a:gd name="f101" fmla="*/ f83 1 f54"/>
                <a:gd name="f102" fmla="*/ f84 1 f55"/>
                <a:gd name="f103" fmla="*/ f85 f45 1"/>
                <a:gd name="f104" fmla="*/ f86 f45 1"/>
                <a:gd name="f105" fmla="*/ f88 f46 1"/>
                <a:gd name="f106" fmla="*/ f87 f46 1"/>
                <a:gd name="f107" fmla="*/ f89 f45 1"/>
                <a:gd name="f108" fmla="*/ f90 f46 1"/>
                <a:gd name="f109" fmla="*/ f91 f45 1"/>
                <a:gd name="f110" fmla="*/ f92 f46 1"/>
                <a:gd name="f111" fmla="*/ f93 f45 1"/>
                <a:gd name="f112" fmla="*/ f94 f46 1"/>
                <a:gd name="f113" fmla="*/ f95 f45 1"/>
                <a:gd name="f114" fmla="*/ f96 f46 1"/>
                <a:gd name="f115" fmla="*/ f97 f45 1"/>
                <a:gd name="f116" fmla="*/ f98 f46 1"/>
                <a:gd name="f117" fmla="*/ f99 f45 1"/>
                <a:gd name="f118" fmla="*/ f100 f46 1"/>
                <a:gd name="f119" fmla="*/ f101 f45 1"/>
                <a:gd name="f120" fmla="*/ f102 f46 1"/>
              </a:gdLst>
              <a:ahLst/>
              <a:cxnLst>
                <a:cxn ang="3cd4">
                  <a:pos x="hc" y="t"/>
                </a:cxn>
                <a:cxn ang="0">
                  <a:pos x="r" y="vc"/>
                </a:cxn>
                <a:cxn ang="cd4">
                  <a:pos x="hc" y="b"/>
                </a:cxn>
                <a:cxn ang="cd2">
                  <a:pos x="l" y="vc"/>
                </a:cxn>
                <a:cxn ang="f70">
                  <a:pos x="f107" y="f108"/>
                </a:cxn>
                <a:cxn ang="f70">
                  <a:pos x="f109" y="f110"/>
                </a:cxn>
                <a:cxn ang="f70">
                  <a:pos x="f111" y="f112"/>
                </a:cxn>
                <a:cxn ang="f70">
                  <a:pos x="f113" y="f114"/>
                </a:cxn>
                <a:cxn ang="f70">
                  <a:pos x="f115" y="f116"/>
                </a:cxn>
                <a:cxn ang="f70">
                  <a:pos x="f117" y="f118"/>
                </a:cxn>
                <a:cxn ang="f70">
                  <a:pos x="f119" y="f120"/>
                </a:cxn>
                <a:cxn ang="f70">
                  <a:pos x="f107" y="f108"/>
                </a:cxn>
              </a:cxnLst>
              <a:rect l="f103" t="f106" r="f104" b="f105"/>
              <a:pathLst>
                <a:path w="202" h="165">
                  <a:moveTo>
                    <a:pt x="f8" y="f7"/>
                  </a:moveTo>
                  <a:cubicBezTo>
                    <a:pt x="f9" y="f10"/>
                    <a:pt x="f11" y="f12"/>
                    <a:pt x="f13" y="f14"/>
                  </a:cubicBezTo>
                  <a:cubicBezTo>
                    <a:pt x="f15" y="f16"/>
                    <a:pt x="f17" y="f18"/>
                    <a:pt x="f19" y="f20"/>
                  </a:cubicBezTo>
                  <a:cubicBezTo>
                    <a:pt x="f5" y="f21"/>
                    <a:pt x="f22" y="f23"/>
                    <a:pt x="f24" y="f25"/>
                  </a:cubicBezTo>
                  <a:cubicBezTo>
                    <a:pt x="f26" y="f5"/>
                    <a:pt x="f27" y="f28"/>
                    <a:pt x="f29" y="f30"/>
                  </a:cubicBezTo>
                  <a:cubicBezTo>
                    <a:pt x="f31" y="f32"/>
                    <a:pt x="f6" y="f33"/>
                    <a:pt x="f34" y="f35"/>
                  </a:cubicBezTo>
                  <a:cubicBezTo>
                    <a:pt x="f36" y="f37"/>
                    <a:pt x="f38" y="f10"/>
                    <a:pt x="f39" y="f40"/>
                  </a:cubicBezTo>
                  <a:cubicBezTo>
                    <a:pt x="f16" y="f41"/>
                    <a:pt x="f42" y="f43"/>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33">
              <a:extLst>
                <a:ext uri="{FF2B5EF4-FFF2-40B4-BE49-F238E27FC236}">
                  <a16:creationId xmlns:a16="http://schemas.microsoft.com/office/drawing/2014/main" id="{20365D38-20AA-21E0-6618-6E533F0F2AD5}"/>
                </a:ext>
              </a:extLst>
            </p:cNvPr>
            <p:cNvSpPr/>
            <p:nvPr/>
          </p:nvSpPr>
          <p:spPr>
            <a:xfrm>
              <a:off x="5878037" y="1016200"/>
              <a:ext cx="212680" cy="141786"/>
            </a:xfrm>
            <a:custGeom>
              <a:avLst/>
              <a:gdLst>
                <a:gd name="f0" fmla="val 10800000"/>
                <a:gd name="f1" fmla="val 5400000"/>
                <a:gd name="f2" fmla="val 180"/>
                <a:gd name="f3" fmla="val w"/>
                <a:gd name="f4" fmla="val h"/>
                <a:gd name="f5" fmla="val 0"/>
                <a:gd name="f6" fmla="val 201"/>
                <a:gd name="f7" fmla="val 134"/>
                <a:gd name="f8" fmla="val 99"/>
                <a:gd name="f9" fmla="val 51"/>
                <a:gd name="f10" fmla="val 14"/>
                <a:gd name="f11" fmla="val 108"/>
                <a:gd name="f12" fmla="val 5"/>
                <a:gd name="f13" fmla="val 67"/>
                <a:gd name="f14" fmla="val 44"/>
                <a:gd name="f15" fmla="val 7"/>
                <a:gd name="f16" fmla="val 25"/>
                <a:gd name="f17" fmla="val 22"/>
                <a:gd name="f18" fmla="val 8"/>
                <a:gd name="f19" fmla="val 35"/>
                <a:gd name="f20" fmla="val 4"/>
                <a:gd name="f21" fmla="val 39"/>
                <a:gd name="f22" fmla="val 6"/>
                <a:gd name="f23" fmla="val 78"/>
                <a:gd name="f24" fmla="val 24"/>
                <a:gd name="f25" fmla="val 116"/>
                <a:gd name="f26" fmla="val 23"/>
                <a:gd name="f27" fmla="val 154"/>
                <a:gd name="f28" fmla="val 3"/>
                <a:gd name="f29" fmla="val 159"/>
                <a:gd name="f30" fmla="val 170"/>
                <a:gd name="f31" fmla="val 2"/>
                <a:gd name="f32" fmla="val 174"/>
                <a:gd name="f33" fmla="val 34"/>
                <a:gd name="f34" fmla="val 200"/>
                <a:gd name="f35" fmla="val 171"/>
                <a:gd name="f36" fmla="val 106"/>
                <a:gd name="f37" fmla="val 152"/>
                <a:gd name="f38" fmla="val 124"/>
                <a:gd name="f39" fmla="val 127"/>
                <a:gd name="f40" fmla="+- 0 0 -90"/>
                <a:gd name="f41" fmla="*/ f3 1 201"/>
                <a:gd name="f42" fmla="*/ f4 1 134"/>
                <a:gd name="f43" fmla="val f5"/>
                <a:gd name="f44" fmla="val f6"/>
                <a:gd name="f45" fmla="val f7"/>
                <a:gd name="f46" fmla="*/ f40 f0 1"/>
                <a:gd name="f47" fmla="+- f45 0 f43"/>
                <a:gd name="f48" fmla="+- f44 0 f43"/>
                <a:gd name="f49" fmla="*/ f46 1 f2"/>
                <a:gd name="f50" fmla="*/ f48 1 201"/>
                <a:gd name="f51" fmla="*/ f47 1 134"/>
                <a:gd name="f52" fmla="*/ 99 f48 1"/>
                <a:gd name="f53" fmla="*/ 134 f47 1"/>
                <a:gd name="f54" fmla="*/ 5 f48 1"/>
                <a:gd name="f55" fmla="*/ 67 f47 1"/>
                <a:gd name="f56" fmla="*/ 22 f48 1"/>
                <a:gd name="f57" fmla="*/ 8 f47 1"/>
                <a:gd name="f58" fmla="*/ 39 f48 1"/>
                <a:gd name="f59" fmla="*/ 6 f47 1"/>
                <a:gd name="f60" fmla="*/ 154 f48 1"/>
                <a:gd name="f61" fmla="*/ 3 f47 1"/>
                <a:gd name="f62" fmla="*/ 174 f48 1"/>
                <a:gd name="f63" fmla="*/ 171 f48 1"/>
                <a:gd name="f64" fmla="*/ 106 f47 1"/>
                <a:gd name="f65" fmla="+- f49 0 f1"/>
                <a:gd name="f66" fmla="*/ f52 1 201"/>
                <a:gd name="f67" fmla="*/ f53 1 134"/>
                <a:gd name="f68" fmla="*/ f54 1 201"/>
                <a:gd name="f69" fmla="*/ f55 1 134"/>
                <a:gd name="f70" fmla="*/ f56 1 201"/>
                <a:gd name="f71" fmla="*/ f57 1 134"/>
                <a:gd name="f72" fmla="*/ f58 1 201"/>
                <a:gd name="f73" fmla="*/ f59 1 134"/>
                <a:gd name="f74" fmla="*/ f60 1 201"/>
                <a:gd name="f75" fmla="*/ f61 1 134"/>
                <a:gd name="f76" fmla="*/ f62 1 201"/>
                <a:gd name="f77" fmla="*/ f63 1 201"/>
                <a:gd name="f78" fmla="*/ f64 1 134"/>
                <a:gd name="f79" fmla="*/ 0 1 f50"/>
                <a:gd name="f80" fmla="*/ f44 1 f50"/>
                <a:gd name="f81" fmla="*/ 0 1 f51"/>
                <a:gd name="f82" fmla="*/ f45 1 f51"/>
                <a:gd name="f83" fmla="*/ f66 1 f50"/>
                <a:gd name="f84" fmla="*/ f67 1 f51"/>
                <a:gd name="f85" fmla="*/ f68 1 f50"/>
                <a:gd name="f86" fmla="*/ f69 1 f51"/>
                <a:gd name="f87" fmla="*/ f70 1 f50"/>
                <a:gd name="f88" fmla="*/ f71 1 f51"/>
                <a:gd name="f89" fmla="*/ f72 1 f50"/>
                <a:gd name="f90" fmla="*/ f73 1 f51"/>
                <a:gd name="f91" fmla="*/ f74 1 f50"/>
                <a:gd name="f92" fmla="*/ f75 1 f51"/>
                <a:gd name="f93" fmla="*/ f76 1 f50"/>
                <a:gd name="f94" fmla="*/ f77 1 f50"/>
                <a:gd name="f95" fmla="*/ f78 1 f51"/>
                <a:gd name="f96" fmla="*/ f79 f41 1"/>
                <a:gd name="f97" fmla="*/ f80 f41 1"/>
                <a:gd name="f98" fmla="*/ f82 f42 1"/>
                <a:gd name="f99" fmla="*/ f81 f42 1"/>
                <a:gd name="f100" fmla="*/ f83 f41 1"/>
                <a:gd name="f101" fmla="*/ f84 f42 1"/>
                <a:gd name="f102" fmla="*/ f85 f41 1"/>
                <a:gd name="f103" fmla="*/ f86 f42 1"/>
                <a:gd name="f104" fmla="*/ f87 f41 1"/>
                <a:gd name="f105" fmla="*/ f88 f42 1"/>
                <a:gd name="f106" fmla="*/ f89 f41 1"/>
                <a:gd name="f107" fmla="*/ f90 f42 1"/>
                <a:gd name="f108" fmla="*/ f91 f41 1"/>
                <a:gd name="f109" fmla="*/ f92 f42 1"/>
                <a:gd name="f110" fmla="*/ f93 f41 1"/>
                <a:gd name="f111" fmla="*/ f94 f41 1"/>
                <a:gd name="f112" fmla="*/ f95 f42 1"/>
              </a:gdLst>
              <a:ahLst/>
              <a:cxnLst>
                <a:cxn ang="3cd4">
                  <a:pos x="hc" y="t"/>
                </a:cxn>
                <a:cxn ang="0">
                  <a:pos x="r" y="vc"/>
                </a:cxn>
                <a:cxn ang="cd4">
                  <a:pos x="hc" y="b"/>
                </a:cxn>
                <a:cxn ang="cd2">
                  <a:pos x="l" y="vc"/>
                </a:cxn>
                <a:cxn ang="f65">
                  <a:pos x="f100" y="f101"/>
                </a:cxn>
                <a:cxn ang="f65">
                  <a:pos x="f102" y="f103"/>
                </a:cxn>
                <a:cxn ang="f65">
                  <a:pos x="f104" y="f105"/>
                </a:cxn>
                <a:cxn ang="f65">
                  <a:pos x="f106" y="f107"/>
                </a:cxn>
                <a:cxn ang="f65">
                  <a:pos x="f108" y="f109"/>
                </a:cxn>
                <a:cxn ang="f65">
                  <a:pos x="f110" y="f107"/>
                </a:cxn>
                <a:cxn ang="f65">
                  <a:pos x="f111" y="f112"/>
                </a:cxn>
                <a:cxn ang="f65">
                  <a:pos x="f100" y="f101"/>
                </a:cxn>
              </a:cxnLst>
              <a:rect l="f96" t="f99" r="f97" b="f98"/>
              <a:pathLst>
                <a:path w="201" h="134">
                  <a:moveTo>
                    <a:pt x="f8" y="f7"/>
                  </a:moveTo>
                  <a:cubicBezTo>
                    <a:pt x="f9" y="f7"/>
                    <a:pt x="f10" y="f11"/>
                    <a:pt x="f12" y="f13"/>
                  </a:cubicBezTo>
                  <a:cubicBezTo>
                    <a:pt x="f5" y="f14"/>
                    <a:pt x="f15" y="f16"/>
                    <a:pt x="f17" y="f18"/>
                  </a:cubicBezTo>
                  <a:cubicBezTo>
                    <a:pt x="f16" y="f12"/>
                    <a:pt x="f19" y="f20"/>
                    <a:pt x="f21" y="f22"/>
                  </a:cubicBezTo>
                  <a:cubicBezTo>
                    <a:pt x="f23" y="f24"/>
                    <a:pt x="f25" y="f26"/>
                    <a:pt x="f27" y="f28"/>
                  </a:cubicBezTo>
                  <a:cubicBezTo>
                    <a:pt x="f29" y="f5"/>
                    <a:pt x="f30" y="f31"/>
                    <a:pt x="f32" y="f22"/>
                  </a:cubicBezTo>
                  <a:cubicBezTo>
                    <a:pt x="f6" y="f33"/>
                    <a:pt x="f34" y="f23"/>
                    <a:pt x="f35" y="f36"/>
                  </a:cubicBezTo>
                  <a:cubicBezTo>
                    <a:pt x="f37" y="f38"/>
                    <a:pt x="f39" y="f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34">
              <a:extLst>
                <a:ext uri="{FF2B5EF4-FFF2-40B4-BE49-F238E27FC236}">
                  <a16:creationId xmlns:a16="http://schemas.microsoft.com/office/drawing/2014/main" id="{6667D281-7AC1-4C3B-CF92-F010EC1658A0}"/>
                </a:ext>
              </a:extLst>
            </p:cNvPr>
            <p:cNvSpPr/>
            <p:nvPr/>
          </p:nvSpPr>
          <p:spPr>
            <a:xfrm>
              <a:off x="5450857" y="1357024"/>
              <a:ext cx="226314" cy="191777"/>
            </a:xfrm>
            <a:custGeom>
              <a:avLst/>
              <a:gdLst>
                <a:gd name="f0" fmla="val 10800000"/>
                <a:gd name="f1" fmla="val 5400000"/>
                <a:gd name="f2" fmla="val 180"/>
                <a:gd name="f3" fmla="val w"/>
                <a:gd name="f4" fmla="val h"/>
                <a:gd name="f5" fmla="val 0"/>
                <a:gd name="f6" fmla="val 214"/>
                <a:gd name="f7" fmla="val 182"/>
                <a:gd name="f8" fmla="val 127"/>
                <a:gd name="f9" fmla="val 149"/>
                <a:gd name="f10" fmla="val 11"/>
                <a:gd name="f11" fmla="val 171"/>
                <a:gd name="f12" fmla="val 20"/>
                <a:gd name="f13" fmla="val 192"/>
                <a:gd name="f14" fmla="val 32"/>
                <a:gd name="f15" fmla="val 196"/>
                <a:gd name="f16" fmla="val 35"/>
                <a:gd name="f17" fmla="val 199"/>
                <a:gd name="f18" fmla="val 45"/>
                <a:gd name="f19" fmla="val 51"/>
                <a:gd name="f20" fmla="val 197"/>
                <a:gd name="f21" fmla="val 73"/>
                <a:gd name="f22" fmla="val 93"/>
                <a:gd name="f23" fmla="val 211"/>
                <a:gd name="f24" fmla="val 112"/>
                <a:gd name="f25" fmla="val 117"/>
                <a:gd name="f26" fmla="val 131"/>
                <a:gd name="f27" fmla="val 153"/>
                <a:gd name="f28" fmla="val 170"/>
                <a:gd name="f29" fmla="val 150"/>
                <a:gd name="f30" fmla="val 167"/>
                <a:gd name="f31" fmla="val 135"/>
                <a:gd name="f32" fmla="val 165"/>
                <a:gd name="f33" fmla="val 118"/>
                <a:gd name="f34" fmla="val 168"/>
                <a:gd name="f35" fmla="val 103"/>
                <a:gd name="f36" fmla="val 172"/>
                <a:gd name="f37" fmla="val 60"/>
                <a:gd name="f38" fmla="val 21"/>
                <a:gd name="f39" fmla="val 163"/>
                <a:gd name="f40" fmla="val 120"/>
                <a:gd name="f41" fmla="val 125"/>
                <a:gd name="f42" fmla="val 68"/>
                <a:gd name="f43" fmla="val 95"/>
                <a:gd name="f44" fmla="val 98"/>
                <a:gd name="f45" fmla="val 74"/>
                <a:gd name="f46" fmla="val 133"/>
                <a:gd name="f47" fmla="val 43"/>
                <a:gd name="f48" fmla="val 123"/>
                <a:gd name="f49" fmla="val 7"/>
                <a:gd name="f50" fmla="val 4"/>
                <a:gd name="f51" fmla="val 126"/>
                <a:gd name="f52" fmla="val 2"/>
                <a:gd name="f53" fmla="+- 0 0 -90"/>
                <a:gd name="f54" fmla="*/ f3 1 214"/>
                <a:gd name="f55" fmla="*/ f4 1 182"/>
                <a:gd name="f56" fmla="val f5"/>
                <a:gd name="f57" fmla="val f6"/>
                <a:gd name="f58" fmla="val f7"/>
                <a:gd name="f59" fmla="*/ f53 f0 1"/>
                <a:gd name="f60" fmla="+- f58 0 f56"/>
                <a:gd name="f61" fmla="+- f57 0 f56"/>
                <a:gd name="f62" fmla="*/ f59 1 f2"/>
                <a:gd name="f63" fmla="*/ f61 1 214"/>
                <a:gd name="f64" fmla="*/ f60 1 182"/>
                <a:gd name="f65" fmla="*/ 127 f61 1"/>
                <a:gd name="f66" fmla="*/ 0 f60 1"/>
                <a:gd name="f67" fmla="*/ 192 f61 1"/>
                <a:gd name="f68" fmla="*/ 32 f60 1"/>
                <a:gd name="f69" fmla="*/ 199 f61 1"/>
                <a:gd name="f70" fmla="*/ 51 f60 1"/>
                <a:gd name="f71" fmla="*/ 211 f61 1"/>
                <a:gd name="f72" fmla="*/ 112 f60 1"/>
                <a:gd name="f73" fmla="*/ 131 f60 1"/>
                <a:gd name="f74" fmla="*/ 150 f61 1"/>
                <a:gd name="f75" fmla="*/ 167 f60 1"/>
                <a:gd name="f76" fmla="*/ 103 f61 1"/>
                <a:gd name="f77" fmla="*/ 172 f60 1"/>
                <a:gd name="f78" fmla="*/ 0 f61 1"/>
                <a:gd name="f79" fmla="*/ 120 f60 1"/>
                <a:gd name="f80" fmla="*/ 95 f61 1"/>
                <a:gd name="f81" fmla="*/ 98 f60 1"/>
                <a:gd name="f82" fmla="*/ 123 f61 1"/>
                <a:gd name="f83" fmla="*/ 7 f60 1"/>
                <a:gd name="f84" fmla="+- f62 0 f1"/>
                <a:gd name="f85" fmla="*/ f65 1 214"/>
                <a:gd name="f86" fmla="*/ f66 1 182"/>
                <a:gd name="f87" fmla="*/ f67 1 214"/>
                <a:gd name="f88" fmla="*/ f68 1 182"/>
                <a:gd name="f89" fmla="*/ f69 1 214"/>
                <a:gd name="f90" fmla="*/ f70 1 182"/>
                <a:gd name="f91" fmla="*/ f71 1 214"/>
                <a:gd name="f92" fmla="*/ f72 1 182"/>
                <a:gd name="f93" fmla="*/ f73 1 182"/>
                <a:gd name="f94" fmla="*/ f74 1 214"/>
                <a:gd name="f95" fmla="*/ f75 1 182"/>
                <a:gd name="f96" fmla="*/ f76 1 214"/>
                <a:gd name="f97" fmla="*/ f77 1 182"/>
                <a:gd name="f98" fmla="*/ f78 1 214"/>
                <a:gd name="f99" fmla="*/ f79 1 182"/>
                <a:gd name="f100" fmla="*/ f80 1 214"/>
                <a:gd name="f101" fmla="*/ f81 1 182"/>
                <a:gd name="f102" fmla="*/ f82 1 214"/>
                <a:gd name="f103" fmla="*/ f83 1 182"/>
                <a:gd name="f104" fmla="*/ 0 1 f63"/>
                <a:gd name="f105" fmla="*/ f57 1 f63"/>
                <a:gd name="f106" fmla="*/ 0 1 f64"/>
                <a:gd name="f107" fmla="*/ f58 1 f64"/>
                <a:gd name="f108" fmla="*/ f85 1 f63"/>
                <a:gd name="f109" fmla="*/ f86 1 f64"/>
                <a:gd name="f110" fmla="*/ f87 1 f63"/>
                <a:gd name="f111" fmla="*/ f88 1 f64"/>
                <a:gd name="f112" fmla="*/ f89 1 f63"/>
                <a:gd name="f113" fmla="*/ f90 1 f64"/>
                <a:gd name="f114" fmla="*/ f91 1 f63"/>
                <a:gd name="f115" fmla="*/ f92 1 f64"/>
                <a:gd name="f116" fmla="*/ f93 1 f64"/>
                <a:gd name="f117" fmla="*/ f94 1 f63"/>
                <a:gd name="f118" fmla="*/ f95 1 f64"/>
                <a:gd name="f119" fmla="*/ f96 1 f63"/>
                <a:gd name="f120" fmla="*/ f97 1 f64"/>
                <a:gd name="f121" fmla="*/ f98 1 f63"/>
                <a:gd name="f122" fmla="*/ f99 1 f64"/>
                <a:gd name="f123" fmla="*/ f100 1 f63"/>
                <a:gd name="f124" fmla="*/ f101 1 f64"/>
                <a:gd name="f125" fmla="*/ f102 1 f63"/>
                <a:gd name="f126" fmla="*/ f103 1 f64"/>
                <a:gd name="f127" fmla="*/ f104 f54 1"/>
                <a:gd name="f128" fmla="*/ f105 f54 1"/>
                <a:gd name="f129" fmla="*/ f107 f55 1"/>
                <a:gd name="f130" fmla="*/ f106 f55 1"/>
                <a:gd name="f131" fmla="*/ f108 f54 1"/>
                <a:gd name="f132" fmla="*/ f109 f55 1"/>
                <a:gd name="f133" fmla="*/ f110 f54 1"/>
                <a:gd name="f134" fmla="*/ f111 f55 1"/>
                <a:gd name="f135" fmla="*/ f112 f54 1"/>
                <a:gd name="f136" fmla="*/ f113 f55 1"/>
                <a:gd name="f137" fmla="*/ f114 f54 1"/>
                <a:gd name="f138" fmla="*/ f115 f55 1"/>
                <a:gd name="f139" fmla="*/ f116 f55 1"/>
                <a:gd name="f140" fmla="*/ f117 f54 1"/>
                <a:gd name="f141" fmla="*/ f118 f55 1"/>
                <a:gd name="f142" fmla="*/ f119 f54 1"/>
                <a:gd name="f143" fmla="*/ f120 f55 1"/>
                <a:gd name="f144" fmla="*/ f121 f54 1"/>
                <a:gd name="f145" fmla="*/ f122 f55 1"/>
                <a:gd name="f146" fmla="*/ f123 f54 1"/>
                <a:gd name="f147" fmla="*/ f124 f55 1"/>
                <a:gd name="f148" fmla="*/ f125 f54 1"/>
                <a:gd name="f149" fmla="*/ f126 f55 1"/>
              </a:gdLst>
              <a:ahLst/>
              <a:cxnLst>
                <a:cxn ang="3cd4">
                  <a:pos x="hc" y="t"/>
                </a:cxn>
                <a:cxn ang="0">
                  <a:pos x="r" y="vc"/>
                </a:cxn>
                <a:cxn ang="cd4">
                  <a:pos x="hc" y="b"/>
                </a:cxn>
                <a:cxn ang="cd2">
                  <a:pos x="l" y="vc"/>
                </a:cxn>
                <a:cxn ang="f84">
                  <a:pos x="f131" y="f132"/>
                </a:cxn>
                <a:cxn ang="f84">
                  <a:pos x="f133" y="f134"/>
                </a:cxn>
                <a:cxn ang="f84">
                  <a:pos x="f135" y="f136"/>
                </a:cxn>
                <a:cxn ang="f84">
                  <a:pos x="f137" y="f138"/>
                </a:cxn>
                <a:cxn ang="f84">
                  <a:pos x="f137" y="f139"/>
                </a:cxn>
                <a:cxn ang="f84">
                  <a:pos x="f140" y="f141"/>
                </a:cxn>
                <a:cxn ang="f84">
                  <a:pos x="f142" y="f143"/>
                </a:cxn>
                <a:cxn ang="f84">
                  <a:pos x="f144" y="f145"/>
                </a:cxn>
                <a:cxn ang="f84">
                  <a:pos x="f146" y="f147"/>
                </a:cxn>
                <a:cxn ang="f84">
                  <a:pos x="f148" y="f149"/>
                </a:cxn>
                <a:cxn ang="f84">
                  <a:pos x="f131" y="f132"/>
                </a:cxn>
              </a:cxnLst>
              <a:rect l="f127" t="f130" r="f128" b="f129"/>
              <a:pathLst>
                <a:path w="214" h="182">
                  <a:moveTo>
                    <a:pt x="f8" y="f5"/>
                  </a:moveTo>
                  <a:cubicBezTo>
                    <a:pt x="f9" y="f10"/>
                    <a:pt x="f11" y="f12"/>
                    <a:pt x="f13" y="f14"/>
                  </a:cubicBezTo>
                  <a:cubicBezTo>
                    <a:pt x="f15" y="f16"/>
                    <a:pt x="f17" y="f18"/>
                    <a:pt x="f17" y="f19"/>
                  </a:cubicBezTo>
                  <a:cubicBezTo>
                    <a:pt x="f20" y="f21"/>
                    <a:pt x="f17" y="f22"/>
                    <a:pt x="f23" y="f24"/>
                  </a:cubicBezTo>
                  <a:cubicBezTo>
                    <a:pt x="f6" y="f25"/>
                    <a:pt x="f6" y="f8"/>
                    <a:pt x="f23" y="f26"/>
                  </a:cubicBezTo>
                  <a:cubicBezTo>
                    <a:pt x="f20" y="f27"/>
                    <a:pt x="f2" y="f28"/>
                    <a:pt x="f29" y="f30"/>
                  </a:cubicBezTo>
                  <a:cubicBezTo>
                    <a:pt x="f31" y="f32"/>
                    <a:pt x="f33" y="f34"/>
                    <a:pt x="f35" y="f36"/>
                  </a:cubicBezTo>
                  <a:cubicBezTo>
                    <a:pt x="f37" y="f7"/>
                    <a:pt x="f38" y="f39"/>
                    <a:pt x="f5" y="f40"/>
                  </a:cubicBezTo>
                  <a:cubicBezTo>
                    <a:pt x="f16" y="f41"/>
                    <a:pt x="f42" y="f40"/>
                    <a:pt x="f43" y="f44"/>
                  </a:cubicBezTo>
                  <a:cubicBezTo>
                    <a:pt x="f41" y="f45"/>
                    <a:pt x="f46" y="f47"/>
                    <a:pt x="f48" y="f49"/>
                  </a:cubicBezTo>
                  <a:cubicBezTo>
                    <a:pt x="f41" y="f50"/>
                    <a:pt x="f51" y="f52"/>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35">
              <a:extLst>
                <a:ext uri="{FF2B5EF4-FFF2-40B4-BE49-F238E27FC236}">
                  <a16:creationId xmlns:a16="http://schemas.microsoft.com/office/drawing/2014/main" id="{60BA8E28-BC1B-D374-91DA-7144173EB9D5}"/>
                </a:ext>
              </a:extLst>
            </p:cNvPr>
            <p:cNvSpPr/>
            <p:nvPr/>
          </p:nvSpPr>
          <p:spPr>
            <a:xfrm>
              <a:off x="5640814" y="2236823"/>
              <a:ext cx="223589" cy="161784"/>
            </a:xfrm>
            <a:custGeom>
              <a:avLst/>
              <a:gdLst>
                <a:gd name="f0" fmla="val 10800000"/>
                <a:gd name="f1" fmla="val 5400000"/>
                <a:gd name="f2" fmla="val 180"/>
                <a:gd name="f3" fmla="val w"/>
                <a:gd name="f4" fmla="val h"/>
                <a:gd name="f5" fmla="val 0"/>
                <a:gd name="f6" fmla="val 212"/>
                <a:gd name="f7" fmla="val 153"/>
                <a:gd name="f8" fmla="val 47"/>
                <a:gd name="f9" fmla="val 57"/>
                <a:gd name="f10" fmla="val 31"/>
                <a:gd name="f11" fmla="val 80"/>
                <a:gd name="f12" fmla="val 43"/>
                <a:gd name="f13" fmla="val 108"/>
                <a:gd name="f14" fmla="val 45"/>
                <a:gd name="f15" fmla="val 136"/>
                <a:gd name="f16" fmla="val 158"/>
                <a:gd name="f17" fmla="val 34"/>
                <a:gd name="f18" fmla="val 174"/>
                <a:gd name="f19" fmla="val 7"/>
                <a:gd name="f20" fmla="val 207"/>
                <a:gd name="f21" fmla="val 33"/>
                <a:gd name="f22" fmla="val 73"/>
                <a:gd name="f23" fmla="val 185"/>
                <a:gd name="f24" fmla="val 106"/>
                <a:gd name="f25" fmla="val 149"/>
                <a:gd name="f26" fmla="val 152"/>
                <a:gd name="f27" fmla="val 68"/>
                <a:gd name="f28" fmla="val 30"/>
                <a:gd name="f29" fmla="val 28"/>
                <a:gd name="f30" fmla="+- 0 0 -90"/>
                <a:gd name="f31" fmla="*/ f3 1 212"/>
                <a:gd name="f32" fmla="*/ f4 1 153"/>
                <a:gd name="f33" fmla="val f5"/>
                <a:gd name="f34" fmla="val f6"/>
                <a:gd name="f35" fmla="val f7"/>
                <a:gd name="f36" fmla="*/ f30 f0 1"/>
                <a:gd name="f37" fmla="+- f35 0 f33"/>
                <a:gd name="f38" fmla="+- f34 0 f33"/>
                <a:gd name="f39" fmla="*/ f36 1 f2"/>
                <a:gd name="f40" fmla="*/ f38 1 212"/>
                <a:gd name="f41" fmla="*/ f37 1 153"/>
                <a:gd name="f42" fmla="*/ 47 f38 1"/>
                <a:gd name="f43" fmla="*/ 0 f37 1"/>
                <a:gd name="f44" fmla="*/ 108 f38 1"/>
                <a:gd name="f45" fmla="*/ 45 f37 1"/>
                <a:gd name="f46" fmla="*/ 174 f38 1"/>
                <a:gd name="f47" fmla="*/ 7 f37 1"/>
                <a:gd name="f48" fmla="*/ 185 f38 1"/>
                <a:gd name="f49" fmla="*/ 106 f37 1"/>
                <a:gd name="f50" fmla="*/ 30 f38 1"/>
                <a:gd name="f51" fmla="*/ 108 f37 1"/>
                <a:gd name="f52" fmla="+- f39 0 f1"/>
                <a:gd name="f53" fmla="*/ f42 1 212"/>
                <a:gd name="f54" fmla="*/ f43 1 153"/>
                <a:gd name="f55" fmla="*/ f44 1 212"/>
                <a:gd name="f56" fmla="*/ f45 1 153"/>
                <a:gd name="f57" fmla="*/ f46 1 212"/>
                <a:gd name="f58" fmla="*/ f47 1 153"/>
                <a:gd name="f59" fmla="*/ f48 1 212"/>
                <a:gd name="f60" fmla="*/ f49 1 153"/>
                <a:gd name="f61" fmla="*/ f50 1 212"/>
                <a:gd name="f62" fmla="*/ f51 1 153"/>
                <a:gd name="f63" fmla="*/ 0 1 f40"/>
                <a:gd name="f64" fmla="*/ f34 1 f40"/>
                <a:gd name="f65" fmla="*/ 0 1 f41"/>
                <a:gd name="f66" fmla="*/ f35 1 f41"/>
                <a:gd name="f67" fmla="*/ f53 1 f40"/>
                <a:gd name="f68" fmla="*/ f54 1 f41"/>
                <a:gd name="f69" fmla="*/ f55 1 f40"/>
                <a:gd name="f70" fmla="*/ f56 1 f41"/>
                <a:gd name="f71" fmla="*/ f57 1 f40"/>
                <a:gd name="f72" fmla="*/ f58 1 f41"/>
                <a:gd name="f73" fmla="*/ f59 1 f40"/>
                <a:gd name="f74" fmla="*/ f60 1 f41"/>
                <a:gd name="f75" fmla="*/ f61 1 f40"/>
                <a:gd name="f76" fmla="*/ f62 1 f41"/>
                <a:gd name="f77" fmla="*/ f63 f31 1"/>
                <a:gd name="f78" fmla="*/ f64 f31 1"/>
                <a:gd name="f79" fmla="*/ f66 f32 1"/>
                <a:gd name="f80" fmla="*/ f65 f32 1"/>
                <a:gd name="f81" fmla="*/ f67 f31 1"/>
                <a:gd name="f82" fmla="*/ f68 f32 1"/>
                <a:gd name="f83" fmla="*/ f69 f31 1"/>
                <a:gd name="f84" fmla="*/ f70 f32 1"/>
                <a:gd name="f85" fmla="*/ f71 f31 1"/>
                <a:gd name="f86" fmla="*/ f72 f32 1"/>
                <a:gd name="f87" fmla="*/ f73 f31 1"/>
                <a:gd name="f88" fmla="*/ f74 f32 1"/>
                <a:gd name="f89" fmla="*/ f75 f31 1"/>
                <a:gd name="f90" fmla="*/ f76 f32 1"/>
              </a:gdLst>
              <a:ahLst/>
              <a:cxnLst>
                <a:cxn ang="3cd4">
                  <a:pos x="hc" y="t"/>
                </a:cxn>
                <a:cxn ang="0">
                  <a:pos x="r" y="vc"/>
                </a:cxn>
                <a:cxn ang="cd4">
                  <a:pos x="hc" y="b"/>
                </a:cxn>
                <a:cxn ang="cd2">
                  <a:pos x="l" y="vc"/>
                </a:cxn>
                <a:cxn ang="f52">
                  <a:pos x="f81" y="f82"/>
                </a:cxn>
                <a:cxn ang="f52">
                  <a:pos x="f83" y="f84"/>
                </a:cxn>
                <a:cxn ang="f52">
                  <a:pos x="f85" y="f86"/>
                </a:cxn>
                <a:cxn ang="f52">
                  <a:pos x="f87" y="f88"/>
                </a:cxn>
                <a:cxn ang="f52">
                  <a:pos x="f89" y="f90"/>
                </a:cxn>
                <a:cxn ang="f52">
                  <a:pos x="f81" y="f82"/>
                </a:cxn>
              </a:cxnLst>
              <a:rect l="f77" t="f80" r="f78" b="f79"/>
              <a:pathLst>
                <a:path w="212" h="153">
                  <a:moveTo>
                    <a:pt x="f8" y="f5"/>
                  </a:moveTo>
                  <a:cubicBezTo>
                    <a:pt x="f9" y="f10"/>
                    <a:pt x="f11" y="f12"/>
                    <a:pt x="f13" y="f14"/>
                  </a:cubicBezTo>
                  <a:cubicBezTo>
                    <a:pt x="f15" y="f8"/>
                    <a:pt x="f16" y="f17"/>
                    <a:pt x="f18" y="f19"/>
                  </a:cubicBezTo>
                  <a:cubicBezTo>
                    <a:pt x="f20" y="f21"/>
                    <a:pt x="f6" y="f22"/>
                    <a:pt x="f23" y="f24"/>
                  </a:cubicBezTo>
                  <a:cubicBezTo>
                    <a:pt x="f25" y="f26"/>
                    <a:pt x="f27" y="f7"/>
                    <a:pt x="f28" y="f13"/>
                  </a:cubicBezTo>
                  <a:cubicBezTo>
                    <a:pt x="f5" y="f22"/>
                    <a:pt x="f19" y="f29"/>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36">
              <a:extLst>
                <a:ext uri="{FF2B5EF4-FFF2-40B4-BE49-F238E27FC236}">
                  <a16:creationId xmlns:a16="http://schemas.microsoft.com/office/drawing/2014/main" id="{584C6BD6-A6D7-B432-B0B2-0C98D2DBFA14}"/>
                </a:ext>
              </a:extLst>
            </p:cNvPr>
            <p:cNvSpPr/>
            <p:nvPr/>
          </p:nvSpPr>
          <p:spPr>
            <a:xfrm>
              <a:off x="5583555" y="1576068"/>
              <a:ext cx="193596" cy="152695"/>
            </a:xfrm>
            <a:custGeom>
              <a:avLst/>
              <a:gdLst>
                <a:gd name="f0" fmla="val 10800000"/>
                <a:gd name="f1" fmla="val 5400000"/>
                <a:gd name="f2" fmla="val 180"/>
                <a:gd name="f3" fmla="val w"/>
                <a:gd name="f4" fmla="val h"/>
                <a:gd name="f5" fmla="val 0"/>
                <a:gd name="f6" fmla="val 183"/>
                <a:gd name="f7" fmla="val 144"/>
                <a:gd name="f8" fmla="val 101"/>
                <a:gd name="f9" fmla="val 65"/>
                <a:gd name="f10" fmla="val 142"/>
                <a:gd name="f11" fmla="val 42"/>
                <a:gd name="f12" fmla="val 134"/>
                <a:gd name="f13" fmla="val 24"/>
                <a:gd name="f14" fmla="val 116"/>
                <a:gd name="f15" fmla="val 92"/>
                <a:gd name="f16" fmla="val 1"/>
                <a:gd name="f17" fmla="val 56"/>
                <a:gd name="f18" fmla="val 26"/>
                <a:gd name="f19" fmla="val 33"/>
                <a:gd name="f20" fmla="val 58"/>
                <a:gd name="f21" fmla="val 2"/>
                <a:gd name="f22" fmla="val 118"/>
                <a:gd name="f23" fmla="val 152"/>
                <a:gd name="f24" fmla="val 29"/>
                <a:gd name="f25" fmla="val 55"/>
                <a:gd name="f26" fmla="val 148"/>
                <a:gd name="f27" fmla="val 124"/>
                <a:gd name="f28" fmla="val 131"/>
                <a:gd name="f29" fmla="val 135"/>
                <a:gd name="f30" fmla="val 111"/>
                <a:gd name="f31" fmla="val 140"/>
                <a:gd name="f32" fmla="+- 0 0 -90"/>
                <a:gd name="f33" fmla="*/ f3 1 183"/>
                <a:gd name="f34" fmla="*/ f4 1 144"/>
                <a:gd name="f35" fmla="val f5"/>
                <a:gd name="f36" fmla="val f6"/>
                <a:gd name="f37" fmla="val f7"/>
                <a:gd name="f38" fmla="*/ f32 f0 1"/>
                <a:gd name="f39" fmla="+- f37 0 f35"/>
                <a:gd name="f40" fmla="+- f36 0 f35"/>
                <a:gd name="f41" fmla="*/ f38 1 f2"/>
                <a:gd name="f42" fmla="*/ f40 1 183"/>
                <a:gd name="f43" fmla="*/ f39 1 144"/>
                <a:gd name="f44" fmla="*/ 101 f40 1"/>
                <a:gd name="f45" fmla="*/ 144 f39 1"/>
                <a:gd name="f46" fmla="*/ 24 f40 1"/>
                <a:gd name="f47" fmla="*/ 116 f39 1"/>
                <a:gd name="f48" fmla="*/ 26 f40 1"/>
                <a:gd name="f49" fmla="*/ 33 f39 1"/>
                <a:gd name="f50" fmla="*/ 152 f40 1"/>
                <a:gd name="f51" fmla="*/ 29 f39 1"/>
                <a:gd name="f52" fmla="*/ 148 f40 1"/>
                <a:gd name="f53" fmla="*/ 124 f39 1"/>
                <a:gd name="f54" fmla="+- f41 0 f1"/>
                <a:gd name="f55" fmla="*/ f44 1 183"/>
                <a:gd name="f56" fmla="*/ f45 1 144"/>
                <a:gd name="f57" fmla="*/ f46 1 183"/>
                <a:gd name="f58" fmla="*/ f47 1 144"/>
                <a:gd name="f59" fmla="*/ f48 1 183"/>
                <a:gd name="f60" fmla="*/ f49 1 144"/>
                <a:gd name="f61" fmla="*/ f50 1 183"/>
                <a:gd name="f62" fmla="*/ f51 1 144"/>
                <a:gd name="f63" fmla="*/ f52 1 183"/>
                <a:gd name="f64" fmla="*/ f53 1 144"/>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83" h="144">
                  <a:moveTo>
                    <a:pt x="f8" y="f7"/>
                  </a:moveTo>
                  <a:cubicBezTo>
                    <a:pt x="f9" y="f10"/>
                    <a:pt x="f11" y="f12"/>
                    <a:pt x="f13" y="f14"/>
                  </a:cubicBezTo>
                  <a:cubicBezTo>
                    <a:pt x="f5" y="f15"/>
                    <a:pt x="f16" y="f17"/>
                    <a:pt x="f18" y="f19"/>
                  </a:cubicBezTo>
                  <a:cubicBezTo>
                    <a:pt x="f20" y="f21"/>
                    <a:pt x="f22" y="f5"/>
                    <a:pt x="f23" y="f24"/>
                  </a:cubicBezTo>
                  <a:cubicBezTo>
                    <a:pt x="f6" y="f25"/>
                    <a:pt x="f6" y="f8"/>
                    <a:pt x="f26" y="f27"/>
                  </a:cubicBezTo>
                  <a:cubicBezTo>
                    <a:pt x="f28" y="f29"/>
                    <a:pt x="f30" y="f31"/>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37">
              <a:extLst>
                <a:ext uri="{FF2B5EF4-FFF2-40B4-BE49-F238E27FC236}">
                  <a16:creationId xmlns:a16="http://schemas.microsoft.com/office/drawing/2014/main" id="{84B5CE5C-D864-1B5D-423B-BDEE29B40220}"/>
                </a:ext>
              </a:extLst>
            </p:cNvPr>
            <p:cNvSpPr/>
            <p:nvPr/>
          </p:nvSpPr>
          <p:spPr>
            <a:xfrm>
              <a:off x="5974378" y="1481547"/>
              <a:ext cx="189052" cy="159965"/>
            </a:xfrm>
            <a:custGeom>
              <a:avLst/>
              <a:gdLst>
                <a:gd name="f0" fmla="val 10800000"/>
                <a:gd name="f1" fmla="val 5400000"/>
                <a:gd name="f2" fmla="val 180"/>
                <a:gd name="f3" fmla="val w"/>
                <a:gd name="f4" fmla="val h"/>
                <a:gd name="f5" fmla="val 0"/>
                <a:gd name="f6" fmla="val 179"/>
                <a:gd name="f7" fmla="val 152"/>
                <a:gd name="f8" fmla="val 89"/>
                <a:gd name="f9" fmla="val 131"/>
                <a:gd name="f10" fmla="val 5"/>
                <a:gd name="f11" fmla="val 163"/>
                <a:gd name="f12" fmla="val 24"/>
                <a:gd name="f13" fmla="val 173"/>
                <a:gd name="f14" fmla="val 56"/>
                <a:gd name="f15" fmla="val 177"/>
                <a:gd name="f16" fmla="val 71"/>
                <a:gd name="f17" fmla="val 86"/>
                <a:gd name="f18" fmla="val 162"/>
                <a:gd name="f19" fmla="val 97"/>
                <a:gd name="f20" fmla="val 158"/>
                <a:gd name="f21" fmla="val 99"/>
                <a:gd name="f22" fmla="val 155"/>
                <a:gd name="f23" fmla="val 104"/>
                <a:gd name="f24" fmla="val 108"/>
                <a:gd name="f25" fmla="val 120"/>
                <a:gd name="f26" fmla="val 43"/>
                <a:gd name="f27" fmla="val 148"/>
                <a:gd name="f28" fmla="val 15"/>
                <a:gd name="f29" fmla="val 101"/>
                <a:gd name="f30" fmla="val 75"/>
                <a:gd name="f31" fmla="val 6"/>
                <a:gd name="f32" fmla="val 42"/>
                <a:gd name="f33" fmla="val 32"/>
                <a:gd name="f34" fmla="val 25"/>
                <a:gd name="f35" fmla="val 49"/>
                <a:gd name="f36" fmla="val 14"/>
                <a:gd name="f37" fmla="val 70"/>
                <a:gd name="f38" fmla="val 8"/>
                <a:gd name="f39" fmla="+- 0 0 -90"/>
                <a:gd name="f40" fmla="*/ f3 1 179"/>
                <a:gd name="f41" fmla="*/ f4 1 152"/>
                <a:gd name="f42" fmla="val f5"/>
                <a:gd name="f43" fmla="val f6"/>
                <a:gd name="f44" fmla="val f7"/>
                <a:gd name="f45" fmla="*/ f39 f0 1"/>
                <a:gd name="f46" fmla="+- f44 0 f42"/>
                <a:gd name="f47" fmla="+- f43 0 f42"/>
                <a:gd name="f48" fmla="*/ f45 1 f2"/>
                <a:gd name="f49" fmla="*/ f47 1 179"/>
                <a:gd name="f50" fmla="*/ f46 1 152"/>
                <a:gd name="f51" fmla="*/ 89 f47 1"/>
                <a:gd name="f52" fmla="*/ 0 f46 1"/>
                <a:gd name="f53" fmla="*/ 173 f47 1"/>
                <a:gd name="f54" fmla="*/ 56 f46 1"/>
                <a:gd name="f55" fmla="*/ 162 f47 1"/>
                <a:gd name="f56" fmla="*/ 97 f46 1"/>
                <a:gd name="f57" fmla="*/ 152 f47 1"/>
                <a:gd name="f58" fmla="*/ 108 f46 1"/>
                <a:gd name="f59" fmla="*/ 15 f47 1"/>
                <a:gd name="f60" fmla="*/ 101 f46 1"/>
                <a:gd name="f61" fmla="*/ 32 f47 1"/>
                <a:gd name="f62" fmla="*/ 25 f46 1"/>
                <a:gd name="f63" fmla="+- f48 0 f1"/>
                <a:gd name="f64" fmla="*/ f51 1 179"/>
                <a:gd name="f65" fmla="*/ f52 1 152"/>
                <a:gd name="f66" fmla="*/ f53 1 179"/>
                <a:gd name="f67" fmla="*/ f54 1 152"/>
                <a:gd name="f68" fmla="*/ f55 1 179"/>
                <a:gd name="f69" fmla="*/ f56 1 152"/>
                <a:gd name="f70" fmla="*/ f57 1 179"/>
                <a:gd name="f71" fmla="*/ f58 1 152"/>
                <a:gd name="f72" fmla="*/ f59 1 179"/>
                <a:gd name="f73" fmla="*/ f60 1 152"/>
                <a:gd name="f74" fmla="*/ f61 1 179"/>
                <a:gd name="f75" fmla="*/ f62 1 152"/>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179" h="152">
                  <a:moveTo>
                    <a:pt x="f8" y="f5"/>
                  </a:moveTo>
                  <a:cubicBezTo>
                    <a:pt x="f9" y="f10"/>
                    <a:pt x="f11" y="f12"/>
                    <a:pt x="f13" y="f14"/>
                  </a:cubicBezTo>
                  <a:cubicBezTo>
                    <a:pt x="f15" y="f16"/>
                    <a:pt x="f6" y="f17"/>
                    <a:pt x="f18" y="f19"/>
                  </a:cubicBezTo>
                  <a:cubicBezTo>
                    <a:pt x="f20" y="f21"/>
                    <a:pt x="f22" y="f23"/>
                    <a:pt x="f7" y="f24"/>
                  </a:cubicBezTo>
                  <a:cubicBezTo>
                    <a:pt x="f25" y="f7"/>
                    <a:pt x="f26" y="f27"/>
                    <a:pt x="f28" y="f29"/>
                  </a:cubicBezTo>
                  <a:cubicBezTo>
                    <a:pt x="f5" y="f30"/>
                    <a:pt x="f31" y="f32"/>
                    <a:pt x="f33" y="f34"/>
                  </a:cubicBezTo>
                  <a:cubicBezTo>
                    <a:pt x="f35" y="f36"/>
                    <a:pt x="f37" y="f38"/>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38">
              <a:extLst>
                <a:ext uri="{FF2B5EF4-FFF2-40B4-BE49-F238E27FC236}">
                  <a16:creationId xmlns:a16="http://schemas.microsoft.com/office/drawing/2014/main" id="{DE9CD365-20EB-DFD1-B37E-C91DC4F5E545}"/>
                </a:ext>
              </a:extLst>
            </p:cNvPr>
            <p:cNvSpPr/>
            <p:nvPr/>
          </p:nvSpPr>
          <p:spPr>
            <a:xfrm>
              <a:off x="5596283" y="986198"/>
              <a:ext cx="244492" cy="171779"/>
            </a:xfrm>
            <a:custGeom>
              <a:avLst/>
              <a:gdLst>
                <a:gd name="f0" fmla="val 10800000"/>
                <a:gd name="f1" fmla="val 5400000"/>
                <a:gd name="f2" fmla="val 180"/>
                <a:gd name="f3" fmla="val w"/>
                <a:gd name="f4" fmla="val h"/>
                <a:gd name="f5" fmla="val 0"/>
                <a:gd name="f6" fmla="val 231"/>
                <a:gd name="f7" fmla="val 162"/>
                <a:gd name="f8" fmla="val 172"/>
                <a:gd name="f9" fmla="val 212"/>
                <a:gd name="f10" fmla="val 19"/>
                <a:gd name="f11" fmla="val 46"/>
                <a:gd name="f12" fmla="val 229"/>
                <a:gd name="f13" fmla="val 83"/>
                <a:gd name="f14" fmla="val 227"/>
                <a:gd name="f15" fmla="val 118"/>
                <a:gd name="f16" fmla="val 184"/>
                <a:gd name="f17" fmla="val 150"/>
                <a:gd name="f18" fmla="val 161"/>
                <a:gd name="f19" fmla="val 146"/>
                <a:gd name="f20" fmla="val 141"/>
                <a:gd name="f21" fmla="val 157"/>
                <a:gd name="f22" fmla="val 137"/>
                <a:gd name="f23" fmla="val 154"/>
                <a:gd name="f24" fmla="val 110"/>
                <a:gd name="f25" fmla="val 128"/>
                <a:gd name="f26" fmla="val 78"/>
                <a:gd name="f27" fmla="val 116"/>
                <a:gd name="f28" fmla="val 42"/>
                <a:gd name="f29" fmla="val 124"/>
                <a:gd name="f30" fmla="val 20"/>
                <a:gd name="f31" fmla="val 129"/>
                <a:gd name="f32" fmla="val 11"/>
                <a:gd name="f33" fmla="val 120"/>
                <a:gd name="f34" fmla="val 6"/>
                <a:gd name="f35" fmla="val 103"/>
                <a:gd name="f36" fmla="val 2"/>
                <a:gd name="f37" fmla="val 91"/>
                <a:gd name="f38" fmla="val 1"/>
                <a:gd name="f39" fmla="val 77"/>
                <a:gd name="f40" fmla="val 66"/>
                <a:gd name="f41" fmla="val 24"/>
                <a:gd name="f42" fmla="val 67"/>
                <a:gd name="f43" fmla="val 73"/>
                <a:gd name="f44" fmla="val 79"/>
                <a:gd name="f45" fmla="val 70"/>
                <a:gd name="f46" fmla="val 84"/>
                <a:gd name="f47" fmla="val 72"/>
                <a:gd name="f48" fmla="val 123"/>
                <a:gd name="f49" fmla="val 87"/>
                <a:gd name="f50" fmla="val 165"/>
                <a:gd name="f51" fmla="val 174"/>
                <a:gd name="f52" fmla="val 37"/>
                <a:gd name="f53" fmla="val 177"/>
                <a:gd name="f54" fmla="val 25"/>
                <a:gd name="f55" fmla="val 173"/>
                <a:gd name="f56" fmla="val 12"/>
                <a:gd name="f57" fmla="+- 0 0 -90"/>
                <a:gd name="f58" fmla="*/ f3 1 231"/>
                <a:gd name="f59" fmla="*/ f4 1 162"/>
                <a:gd name="f60" fmla="val f5"/>
                <a:gd name="f61" fmla="val f6"/>
                <a:gd name="f62" fmla="val f7"/>
                <a:gd name="f63" fmla="*/ f57 f0 1"/>
                <a:gd name="f64" fmla="+- f62 0 f60"/>
                <a:gd name="f65" fmla="+- f61 0 f60"/>
                <a:gd name="f66" fmla="*/ f63 1 f2"/>
                <a:gd name="f67" fmla="*/ f65 1 231"/>
                <a:gd name="f68" fmla="*/ f64 1 162"/>
                <a:gd name="f69" fmla="*/ 172 f65 1"/>
                <a:gd name="f70" fmla="*/ 0 f64 1"/>
                <a:gd name="f71" fmla="*/ 229 f65 1"/>
                <a:gd name="f72" fmla="*/ 83 f64 1"/>
                <a:gd name="f73" fmla="*/ 150 f65 1"/>
                <a:gd name="f74" fmla="*/ 161 f64 1"/>
                <a:gd name="f75" fmla="*/ 137 f65 1"/>
                <a:gd name="f76" fmla="*/ 154 f64 1"/>
                <a:gd name="f77" fmla="*/ 42 f65 1"/>
                <a:gd name="f78" fmla="*/ 124 f64 1"/>
                <a:gd name="f79" fmla="*/ 6 f65 1"/>
                <a:gd name="f80" fmla="*/ 103 f64 1"/>
                <a:gd name="f81" fmla="*/ 0 f65 1"/>
                <a:gd name="f82" fmla="*/ 66 f64 1"/>
                <a:gd name="f83" fmla="*/ 67 f65 1"/>
                <a:gd name="f84" fmla="*/ 84 f65 1"/>
                <a:gd name="f85" fmla="*/ 72 f64 1"/>
                <a:gd name="f86" fmla="*/ 174 f65 1"/>
                <a:gd name="f87" fmla="*/ 37 f64 1"/>
                <a:gd name="f88" fmla="+- f66 0 f1"/>
                <a:gd name="f89" fmla="*/ f69 1 231"/>
                <a:gd name="f90" fmla="*/ f70 1 162"/>
                <a:gd name="f91" fmla="*/ f71 1 231"/>
                <a:gd name="f92" fmla="*/ f72 1 162"/>
                <a:gd name="f93" fmla="*/ f73 1 231"/>
                <a:gd name="f94" fmla="*/ f74 1 162"/>
                <a:gd name="f95" fmla="*/ f75 1 231"/>
                <a:gd name="f96" fmla="*/ f76 1 162"/>
                <a:gd name="f97" fmla="*/ f77 1 231"/>
                <a:gd name="f98" fmla="*/ f78 1 162"/>
                <a:gd name="f99" fmla="*/ f79 1 231"/>
                <a:gd name="f100" fmla="*/ f80 1 162"/>
                <a:gd name="f101" fmla="*/ f81 1 231"/>
                <a:gd name="f102" fmla="*/ f82 1 162"/>
                <a:gd name="f103" fmla="*/ f83 1 231"/>
                <a:gd name="f104" fmla="*/ f84 1 231"/>
                <a:gd name="f105" fmla="*/ f85 1 162"/>
                <a:gd name="f106" fmla="*/ f86 1 231"/>
                <a:gd name="f107" fmla="*/ f87 1 162"/>
                <a:gd name="f108" fmla="*/ 0 1 f67"/>
                <a:gd name="f109" fmla="*/ f61 1 f67"/>
                <a:gd name="f110" fmla="*/ 0 1 f68"/>
                <a:gd name="f111" fmla="*/ f62 1 f68"/>
                <a:gd name="f112" fmla="*/ f89 1 f67"/>
                <a:gd name="f113" fmla="*/ f90 1 f68"/>
                <a:gd name="f114" fmla="*/ f91 1 f67"/>
                <a:gd name="f115" fmla="*/ f92 1 f68"/>
                <a:gd name="f116" fmla="*/ f93 1 f67"/>
                <a:gd name="f117" fmla="*/ f94 1 f68"/>
                <a:gd name="f118" fmla="*/ f95 1 f67"/>
                <a:gd name="f119" fmla="*/ f96 1 f68"/>
                <a:gd name="f120" fmla="*/ f97 1 f67"/>
                <a:gd name="f121" fmla="*/ f98 1 f68"/>
                <a:gd name="f122" fmla="*/ f99 1 f67"/>
                <a:gd name="f123" fmla="*/ f100 1 f68"/>
                <a:gd name="f124" fmla="*/ f101 1 f67"/>
                <a:gd name="f125" fmla="*/ f102 1 f68"/>
                <a:gd name="f126" fmla="*/ f103 1 f67"/>
                <a:gd name="f127" fmla="*/ f104 1 f67"/>
                <a:gd name="f128" fmla="*/ f105 1 f68"/>
                <a:gd name="f129" fmla="*/ f106 1 f67"/>
                <a:gd name="f130" fmla="*/ f107 1 f68"/>
                <a:gd name="f131" fmla="*/ f108 f58 1"/>
                <a:gd name="f132" fmla="*/ f109 f58 1"/>
                <a:gd name="f133" fmla="*/ f111 f59 1"/>
                <a:gd name="f134" fmla="*/ f110 f59 1"/>
                <a:gd name="f135" fmla="*/ f112 f58 1"/>
                <a:gd name="f136" fmla="*/ f113 f59 1"/>
                <a:gd name="f137" fmla="*/ f114 f58 1"/>
                <a:gd name="f138" fmla="*/ f115 f59 1"/>
                <a:gd name="f139" fmla="*/ f116 f58 1"/>
                <a:gd name="f140" fmla="*/ f117 f59 1"/>
                <a:gd name="f141" fmla="*/ f118 f58 1"/>
                <a:gd name="f142" fmla="*/ f119 f59 1"/>
                <a:gd name="f143" fmla="*/ f120 f58 1"/>
                <a:gd name="f144" fmla="*/ f121 f59 1"/>
                <a:gd name="f145" fmla="*/ f122 f58 1"/>
                <a:gd name="f146" fmla="*/ f123 f59 1"/>
                <a:gd name="f147" fmla="*/ f124 f58 1"/>
                <a:gd name="f148" fmla="*/ f125 f59 1"/>
                <a:gd name="f149" fmla="*/ f126 f58 1"/>
                <a:gd name="f150" fmla="*/ f127 f58 1"/>
                <a:gd name="f151" fmla="*/ f128 f59 1"/>
                <a:gd name="f152" fmla="*/ f129 f58 1"/>
                <a:gd name="f153" fmla="*/ f130 f59 1"/>
              </a:gdLst>
              <a:ahLst/>
              <a:cxnLst>
                <a:cxn ang="3cd4">
                  <a:pos x="hc" y="t"/>
                </a:cxn>
                <a:cxn ang="0">
                  <a:pos x="r" y="vc"/>
                </a:cxn>
                <a:cxn ang="cd4">
                  <a:pos x="hc" y="b"/>
                </a:cxn>
                <a:cxn ang="cd2">
                  <a:pos x="l" y="vc"/>
                </a:cxn>
                <a:cxn ang="f88">
                  <a:pos x="f135" y="f136"/>
                </a:cxn>
                <a:cxn ang="f88">
                  <a:pos x="f137" y="f138"/>
                </a:cxn>
                <a:cxn ang="f88">
                  <a:pos x="f139" y="f140"/>
                </a:cxn>
                <a:cxn ang="f88">
                  <a:pos x="f141" y="f142"/>
                </a:cxn>
                <a:cxn ang="f88">
                  <a:pos x="f143" y="f144"/>
                </a:cxn>
                <a:cxn ang="f88">
                  <a:pos x="f145" y="f146"/>
                </a:cxn>
                <a:cxn ang="f88">
                  <a:pos x="f147" y="f148"/>
                </a:cxn>
                <a:cxn ang="f88">
                  <a:pos x="f149" y="f148"/>
                </a:cxn>
                <a:cxn ang="f88">
                  <a:pos x="f150" y="f151"/>
                </a:cxn>
                <a:cxn ang="f88">
                  <a:pos x="f152" y="f153"/>
                </a:cxn>
                <a:cxn ang="f88">
                  <a:pos x="f135" y="f136"/>
                </a:cxn>
              </a:cxnLst>
              <a:rect l="f131" t="f134" r="f132" b="f133"/>
              <a:pathLst>
                <a:path w="231" h="162">
                  <a:moveTo>
                    <a:pt x="f8" y="f5"/>
                  </a:moveTo>
                  <a:cubicBezTo>
                    <a:pt x="f9" y="f10"/>
                    <a:pt x="f6" y="f11"/>
                    <a:pt x="f12" y="f13"/>
                  </a:cubicBezTo>
                  <a:cubicBezTo>
                    <a:pt x="f14" y="f15"/>
                    <a:pt x="f16" y="f7"/>
                    <a:pt x="f17" y="f18"/>
                  </a:cubicBezTo>
                  <a:cubicBezTo>
                    <a:pt x="f19" y="f18"/>
                    <a:pt x="f20" y="f21"/>
                    <a:pt x="f22" y="f23"/>
                  </a:cubicBezTo>
                  <a:cubicBezTo>
                    <a:pt x="f24" y="f25"/>
                    <a:pt x="f26" y="f27"/>
                    <a:pt x="f28" y="f29"/>
                  </a:cubicBezTo>
                  <a:cubicBezTo>
                    <a:pt x="f30" y="f31"/>
                    <a:pt x="f32" y="f33"/>
                    <a:pt x="f34" y="f35"/>
                  </a:cubicBezTo>
                  <a:cubicBezTo>
                    <a:pt x="f36" y="f37"/>
                    <a:pt x="f38" y="f39"/>
                    <a:pt x="f5" y="f40"/>
                  </a:cubicBezTo>
                  <a:cubicBezTo>
                    <a:pt x="f41" y="f40"/>
                    <a:pt x="f11" y="f40"/>
                    <a:pt x="f42" y="f40"/>
                  </a:cubicBezTo>
                  <a:cubicBezTo>
                    <a:pt x="f43" y="f42"/>
                    <a:pt x="f44" y="f45"/>
                    <a:pt x="f46" y="f47"/>
                  </a:cubicBezTo>
                  <a:cubicBezTo>
                    <a:pt x="f48" y="f49"/>
                    <a:pt x="f50" y="f47"/>
                    <a:pt x="f51" y="f52"/>
                  </a:cubicBezTo>
                  <a:cubicBezTo>
                    <a:pt x="f53" y="f54"/>
                    <a:pt x="f55" y="f56"/>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39">
              <a:extLst>
                <a:ext uri="{FF2B5EF4-FFF2-40B4-BE49-F238E27FC236}">
                  <a16:creationId xmlns:a16="http://schemas.microsoft.com/office/drawing/2014/main" id="{187D7FCB-178C-5D1C-649A-4CC6F523E6C6}"/>
                </a:ext>
              </a:extLst>
            </p:cNvPr>
            <p:cNvSpPr/>
            <p:nvPr/>
          </p:nvSpPr>
          <p:spPr>
            <a:xfrm>
              <a:off x="5600828" y="604473"/>
              <a:ext cx="183593" cy="128153"/>
            </a:xfrm>
            <a:custGeom>
              <a:avLst/>
              <a:gdLst>
                <a:gd name="f0" fmla="val 10800000"/>
                <a:gd name="f1" fmla="val 5400000"/>
                <a:gd name="f2" fmla="val 180"/>
                <a:gd name="f3" fmla="val w"/>
                <a:gd name="f4" fmla="val h"/>
                <a:gd name="f5" fmla="val 0"/>
                <a:gd name="f6" fmla="val 174"/>
                <a:gd name="f7" fmla="val 121"/>
                <a:gd name="f8" fmla="val 74"/>
                <a:gd name="f9" fmla="val 38"/>
                <a:gd name="f10" fmla="val 29"/>
                <a:gd name="f11" fmla="val 11"/>
                <a:gd name="f12" fmla="val 5"/>
                <a:gd name="f13" fmla="val 113"/>
                <a:gd name="f14" fmla="val 155"/>
                <a:gd name="f15" fmla="val 23"/>
                <a:gd name="f16" fmla="val 165"/>
                <a:gd name="f17" fmla="val 55"/>
                <a:gd name="f18" fmla="val 82"/>
                <a:gd name="f19" fmla="val 166"/>
                <a:gd name="f20" fmla="val 96"/>
                <a:gd name="f21" fmla="val 140"/>
                <a:gd name="f22" fmla="val 109"/>
                <a:gd name="f23" fmla="val 123"/>
                <a:gd name="f24" fmla="val 118"/>
                <a:gd name="f25" fmla="val 107"/>
                <a:gd name="f26" fmla="val 88"/>
                <a:gd name="f27" fmla="val 117"/>
                <a:gd name="f28" fmla="val 59"/>
                <a:gd name="f29" fmla="val 115"/>
                <a:gd name="f30" fmla="val 44"/>
                <a:gd name="f31" fmla="val 21"/>
                <a:gd name="f32" fmla="val 119"/>
                <a:gd name="f33" fmla="val 6"/>
                <a:gd name="f34" fmla="val 110"/>
                <a:gd name="f35" fmla="val 1"/>
                <a:gd name="f36" fmla="val 86"/>
                <a:gd name="f37" fmla="val 77"/>
                <a:gd name="f38" fmla="+- 0 0 -90"/>
                <a:gd name="f39" fmla="*/ f3 1 174"/>
                <a:gd name="f40" fmla="*/ f4 1 121"/>
                <a:gd name="f41" fmla="val f5"/>
                <a:gd name="f42" fmla="val f6"/>
                <a:gd name="f43" fmla="val f7"/>
                <a:gd name="f44" fmla="*/ f38 f0 1"/>
                <a:gd name="f45" fmla="+- f43 0 f41"/>
                <a:gd name="f46" fmla="+- f42 0 f41"/>
                <a:gd name="f47" fmla="*/ f44 1 f2"/>
                <a:gd name="f48" fmla="*/ f46 1 174"/>
                <a:gd name="f49" fmla="*/ f45 1 121"/>
                <a:gd name="f50" fmla="*/ 0 f46 1"/>
                <a:gd name="f51" fmla="*/ 74 f45 1"/>
                <a:gd name="f52" fmla="*/ 74 f46 1"/>
                <a:gd name="f53" fmla="*/ 5 f45 1"/>
                <a:gd name="f54" fmla="*/ 165 f46 1"/>
                <a:gd name="f55" fmla="*/ 55 f45 1"/>
                <a:gd name="f56" fmla="*/ 140 f46 1"/>
                <a:gd name="f57" fmla="*/ 109 f45 1"/>
                <a:gd name="f58" fmla="*/ 88 f46 1"/>
                <a:gd name="f59" fmla="*/ 117 f45 1"/>
                <a:gd name="f60" fmla="*/ 44 f46 1"/>
                <a:gd name="f61" fmla="*/ 1 f46 1"/>
                <a:gd name="f62" fmla="*/ 86 f45 1"/>
                <a:gd name="f63" fmla="+- f47 0 f1"/>
                <a:gd name="f64" fmla="*/ f50 1 174"/>
                <a:gd name="f65" fmla="*/ f51 1 121"/>
                <a:gd name="f66" fmla="*/ f52 1 174"/>
                <a:gd name="f67" fmla="*/ f53 1 121"/>
                <a:gd name="f68" fmla="*/ f54 1 174"/>
                <a:gd name="f69" fmla="*/ f55 1 121"/>
                <a:gd name="f70" fmla="*/ f56 1 174"/>
                <a:gd name="f71" fmla="*/ f57 1 121"/>
                <a:gd name="f72" fmla="*/ f58 1 174"/>
                <a:gd name="f73" fmla="*/ f59 1 121"/>
                <a:gd name="f74" fmla="*/ f60 1 174"/>
                <a:gd name="f75" fmla="*/ f61 1 174"/>
                <a:gd name="f76" fmla="*/ f62 1 121"/>
                <a:gd name="f77" fmla="*/ 0 1 f48"/>
                <a:gd name="f78" fmla="*/ f42 1 f48"/>
                <a:gd name="f79" fmla="*/ 0 1 f49"/>
                <a:gd name="f80" fmla="*/ f43 1 f49"/>
                <a:gd name="f81" fmla="*/ f64 1 f48"/>
                <a:gd name="f82" fmla="*/ f65 1 f49"/>
                <a:gd name="f83" fmla="*/ f66 1 f48"/>
                <a:gd name="f84" fmla="*/ f67 1 f49"/>
                <a:gd name="f85" fmla="*/ f68 1 f48"/>
                <a:gd name="f86" fmla="*/ f69 1 f49"/>
                <a:gd name="f87" fmla="*/ f70 1 f48"/>
                <a:gd name="f88" fmla="*/ f71 1 f49"/>
                <a:gd name="f89" fmla="*/ f72 1 f48"/>
                <a:gd name="f90" fmla="*/ f73 1 f49"/>
                <a:gd name="f91" fmla="*/ f74 1 f48"/>
                <a:gd name="f92" fmla="*/ f75 1 f48"/>
                <a:gd name="f93" fmla="*/ f76 1 f49"/>
                <a:gd name="f94" fmla="*/ f77 f39 1"/>
                <a:gd name="f95" fmla="*/ f78 f39 1"/>
                <a:gd name="f96" fmla="*/ f80 f40 1"/>
                <a:gd name="f97" fmla="*/ f79 f40 1"/>
                <a:gd name="f98" fmla="*/ f81 f39 1"/>
                <a:gd name="f99" fmla="*/ f82 f40 1"/>
                <a:gd name="f100" fmla="*/ f83 f39 1"/>
                <a:gd name="f101" fmla="*/ f84 f40 1"/>
                <a:gd name="f102" fmla="*/ f85 f39 1"/>
                <a:gd name="f103" fmla="*/ f86 f40 1"/>
                <a:gd name="f104" fmla="*/ f87 f39 1"/>
                <a:gd name="f105" fmla="*/ f88 f40 1"/>
                <a:gd name="f106" fmla="*/ f89 f39 1"/>
                <a:gd name="f107" fmla="*/ f90 f40 1"/>
                <a:gd name="f108" fmla="*/ f91 f39 1"/>
                <a:gd name="f109" fmla="*/ f92 f39 1"/>
                <a:gd name="f110" fmla="*/ f93 f40 1"/>
              </a:gdLst>
              <a:ahLst/>
              <a:cxnLst>
                <a:cxn ang="3cd4">
                  <a:pos x="hc" y="t"/>
                </a:cxn>
                <a:cxn ang="0">
                  <a:pos x="r" y="vc"/>
                </a:cxn>
                <a:cxn ang="cd4">
                  <a:pos x="hc" y="b"/>
                </a:cxn>
                <a:cxn ang="cd2">
                  <a:pos x="l" y="vc"/>
                </a:cxn>
                <a:cxn ang="f63">
                  <a:pos x="f98" y="f99"/>
                </a:cxn>
                <a:cxn ang="f63">
                  <a:pos x="f100" y="f101"/>
                </a:cxn>
                <a:cxn ang="f63">
                  <a:pos x="f102" y="f103"/>
                </a:cxn>
                <a:cxn ang="f63">
                  <a:pos x="f104" y="f105"/>
                </a:cxn>
                <a:cxn ang="f63">
                  <a:pos x="f106" y="f107"/>
                </a:cxn>
                <a:cxn ang="f63">
                  <a:pos x="f108" y="f107"/>
                </a:cxn>
                <a:cxn ang="f63">
                  <a:pos x="f109" y="f110"/>
                </a:cxn>
                <a:cxn ang="f63">
                  <a:pos x="f98" y="f99"/>
                </a:cxn>
              </a:cxnLst>
              <a:rect l="f94" t="f97" r="f95" b="f96"/>
              <a:pathLst>
                <a:path w="174" h="121">
                  <a:moveTo>
                    <a:pt x="f5" y="f8"/>
                  </a:moveTo>
                  <a:cubicBezTo>
                    <a:pt x="f5" y="f9"/>
                    <a:pt x="f10" y="f11"/>
                    <a:pt x="f8" y="f12"/>
                  </a:cubicBezTo>
                  <a:cubicBezTo>
                    <a:pt x="f13" y="f5"/>
                    <a:pt x="f14" y="f15"/>
                    <a:pt x="f16" y="f17"/>
                  </a:cubicBezTo>
                  <a:cubicBezTo>
                    <a:pt x="f6" y="f18"/>
                    <a:pt x="f19" y="f20"/>
                    <a:pt x="f21" y="f22"/>
                  </a:cubicBezTo>
                  <a:cubicBezTo>
                    <a:pt x="f23" y="f24"/>
                    <a:pt x="f25" y="f7"/>
                    <a:pt x="f26" y="f27"/>
                  </a:cubicBezTo>
                  <a:cubicBezTo>
                    <a:pt x="f8" y="f13"/>
                    <a:pt x="f28" y="f29"/>
                    <a:pt x="f30" y="f27"/>
                  </a:cubicBezTo>
                  <a:cubicBezTo>
                    <a:pt x="f31" y="f32"/>
                    <a:pt x="f33" y="f34"/>
                    <a:pt x="f35" y="f36"/>
                  </a:cubicBezTo>
                  <a:cubicBezTo>
                    <a:pt x="f5" y="f18"/>
                    <a:pt x="f35" y="f37"/>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40">
              <a:extLst>
                <a:ext uri="{FF2B5EF4-FFF2-40B4-BE49-F238E27FC236}">
                  <a16:creationId xmlns:a16="http://schemas.microsoft.com/office/drawing/2014/main" id="{AFA7C99E-4749-CB4A-AE98-CC19F96B0CAD}"/>
                </a:ext>
              </a:extLst>
            </p:cNvPr>
            <p:cNvSpPr/>
            <p:nvPr/>
          </p:nvSpPr>
          <p:spPr>
            <a:xfrm>
              <a:off x="5705343" y="1208882"/>
              <a:ext cx="156325" cy="139967"/>
            </a:xfrm>
            <a:custGeom>
              <a:avLst/>
              <a:gdLst>
                <a:gd name="f0" fmla="val 10800000"/>
                <a:gd name="f1" fmla="val 5400000"/>
                <a:gd name="f2" fmla="val 180"/>
                <a:gd name="f3" fmla="val w"/>
                <a:gd name="f4" fmla="val h"/>
                <a:gd name="f5" fmla="val 0"/>
                <a:gd name="f6" fmla="val 148"/>
                <a:gd name="f7" fmla="val 132"/>
                <a:gd name="f8" fmla="val 27"/>
                <a:gd name="f9" fmla="val 125"/>
                <a:gd name="f10" fmla="val 78"/>
                <a:gd name="f11" fmla="val 123"/>
                <a:gd name="f12" fmla="val 88"/>
                <a:gd name="f13" fmla="val 128"/>
                <a:gd name="f14" fmla="val 120"/>
                <a:gd name="f15" fmla="val 131"/>
                <a:gd name="f16" fmla="val 112"/>
                <a:gd name="f17" fmla="val 105"/>
                <a:gd name="f18" fmla="val 130"/>
                <a:gd name="f19" fmla="val 84"/>
                <a:gd name="f20" fmla="val 63"/>
                <a:gd name="f21" fmla="val 43"/>
                <a:gd name="f22" fmla="val 25"/>
                <a:gd name="f23" fmla="val 100"/>
                <a:gd name="f24" fmla="val 2"/>
                <a:gd name="f25" fmla="val 82"/>
                <a:gd name="f26" fmla="val 3"/>
                <a:gd name="f27" fmla="val 79"/>
                <a:gd name="f28" fmla="val 7"/>
                <a:gd name="f29" fmla="val 75"/>
                <a:gd name="f30" fmla="val 10"/>
                <a:gd name="f31" fmla="val 73"/>
                <a:gd name="f32" fmla="val 32"/>
                <a:gd name="f33" fmla="val 60"/>
                <a:gd name="f34" fmla="val 49"/>
                <a:gd name="f35" fmla="val 56"/>
                <a:gd name="f36" fmla="val 17"/>
                <a:gd name="f37" fmla="val 57"/>
                <a:gd name="f38" fmla="val 13"/>
                <a:gd name="f39" fmla="val 64"/>
                <a:gd name="f40" fmla="val 69"/>
                <a:gd name="f41" fmla="val 6"/>
                <a:gd name="f42" fmla="val 99"/>
                <a:gd name="f43" fmla="val 9"/>
                <a:gd name="f44" fmla="+- 0 0 -90"/>
                <a:gd name="f45" fmla="*/ f3 1 148"/>
                <a:gd name="f46" fmla="*/ f4 1 132"/>
                <a:gd name="f47" fmla="val f5"/>
                <a:gd name="f48" fmla="val f6"/>
                <a:gd name="f49" fmla="val f7"/>
                <a:gd name="f50" fmla="*/ f44 f0 1"/>
                <a:gd name="f51" fmla="+- f49 0 f47"/>
                <a:gd name="f52" fmla="+- f48 0 f47"/>
                <a:gd name="f53" fmla="*/ f50 1 f2"/>
                <a:gd name="f54" fmla="*/ f52 1 148"/>
                <a:gd name="f55" fmla="*/ f51 1 132"/>
                <a:gd name="f56" fmla="*/ 148 f52 1"/>
                <a:gd name="f57" fmla="*/ 27 f51 1"/>
                <a:gd name="f58" fmla="*/ 128 f52 1"/>
                <a:gd name="f59" fmla="*/ 132 f51 1"/>
                <a:gd name="f60" fmla="*/ 105 f52 1"/>
                <a:gd name="f61" fmla="*/ 130 f51 1"/>
                <a:gd name="f62" fmla="*/ 43 f52 1"/>
                <a:gd name="f63" fmla="*/ 123 f51 1"/>
                <a:gd name="f64" fmla="*/ 2 f52 1"/>
                <a:gd name="f65" fmla="*/ 82 f51 1"/>
                <a:gd name="f66" fmla="*/ 10 f52 1"/>
                <a:gd name="f67" fmla="*/ 73 f51 1"/>
                <a:gd name="f68" fmla="*/ 56 f52 1"/>
                <a:gd name="f69" fmla="*/ 17 f51 1"/>
                <a:gd name="f70" fmla="*/ 69 f52 1"/>
                <a:gd name="f71" fmla="*/ 6 f51 1"/>
                <a:gd name="f72" fmla="+- f53 0 f1"/>
                <a:gd name="f73" fmla="*/ f56 1 148"/>
                <a:gd name="f74" fmla="*/ f57 1 132"/>
                <a:gd name="f75" fmla="*/ f58 1 148"/>
                <a:gd name="f76" fmla="*/ f59 1 132"/>
                <a:gd name="f77" fmla="*/ f60 1 148"/>
                <a:gd name="f78" fmla="*/ f61 1 132"/>
                <a:gd name="f79" fmla="*/ f62 1 148"/>
                <a:gd name="f80" fmla="*/ f63 1 132"/>
                <a:gd name="f81" fmla="*/ f64 1 148"/>
                <a:gd name="f82" fmla="*/ f65 1 132"/>
                <a:gd name="f83" fmla="*/ f66 1 148"/>
                <a:gd name="f84" fmla="*/ f67 1 132"/>
                <a:gd name="f85" fmla="*/ f68 1 148"/>
                <a:gd name="f86" fmla="*/ f69 1 132"/>
                <a:gd name="f87" fmla="*/ f70 1 148"/>
                <a:gd name="f88" fmla="*/ f71 1 132"/>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21" y="f122"/>
                </a:cxn>
                <a:cxn ang="f72">
                  <a:pos x="f123" y="f124"/>
                </a:cxn>
                <a:cxn ang="f72">
                  <a:pos x="f125" y="f126"/>
                </a:cxn>
                <a:cxn ang="f72">
                  <a:pos x="f127" y="f128"/>
                </a:cxn>
                <a:cxn ang="f72">
                  <a:pos x="f113" y="f114"/>
                </a:cxn>
              </a:cxnLst>
              <a:rect l="f109" t="f112" r="f110" b="f111"/>
              <a:pathLst>
                <a:path w="148" h="132">
                  <a:moveTo>
                    <a:pt x="f6" y="f8"/>
                  </a:moveTo>
                  <a:cubicBezTo>
                    <a:pt x="f9" y="f10"/>
                    <a:pt x="f11" y="f12"/>
                    <a:pt x="f13" y="f7"/>
                  </a:cubicBezTo>
                  <a:cubicBezTo>
                    <a:pt x="f14" y="f15"/>
                    <a:pt x="f16" y="f15"/>
                    <a:pt x="f17" y="f18"/>
                  </a:cubicBezTo>
                  <a:cubicBezTo>
                    <a:pt x="f19" y="f13"/>
                    <a:pt x="f20" y="f11"/>
                    <a:pt x="f21" y="f11"/>
                  </a:cubicBezTo>
                  <a:cubicBezTo>
                    <a:pt x="f22" y="f11"/>
                    <a:pt x="f5" y="f23"/>
                    <a:pt x="f24" y="f25"/>
                  </a:cubicBezTo>
                  <a:cubicBezTo>
                    <a:pt x="f26" y="f27"/>
                    <a:pt x="f28" y="f29"/>
                    <a:pt x="f30" y="f31"/>
                  </a:cubicBezTo>
                  <a:cubicBezTo>
                    <a:pt x="f32" y="f33"/>
                    <a:pt x="f34" y="f21"/>
                    <a:pt x="f35" y="f36"/>
                  </a:cubicBezTo>
                  <a:cubicBezTo>
                    <a:pt x="f37" y="f38"/>
                    <a:pt x="f39" y="f28"/>
                    <a:pt x="f40" y="f41"/>
                  </a:cubicBezTo>
                  <a:cubicBezTo>
                    <a:pt x="f42" y="f5"/>
                    <a:pt x="f9" y="f43"/>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41">
              <a:extLst>
                <a:ext uri="{FF2B5EF4-FFF2-40B4-BE49-F238E27FC236}">
                  <a16:creationId xmlns:a16="http://schemas.microsoft.com/office/drawing/2014/main" id="{BFA532E2-8663-3462-357F-DE03683A2B3B}"/>
                </a:ext>
              </a:extLst>
            </p:cNvPr>
            <p:cNvSpPr/>
            <p:nvPr/>
          </p:nvSpPr>
          <p:spPr>
            <a:xfrm>
              <a:off x="5566291" y="727167"/>
              <a:ext cx="145426" cy="173598"/>
            </a:xfrm>
            <a:custGeom>
              <a:avLst/>
              <a:gdLst>
                <a:gd name="f0" fmla="val 10800000"/>
                <a:gd name="f1" fmla="val 5400000"/>
                <a:gd name="f2" fmla="val 180"/>
                <a:gd name="f3" fmla="val w"/>
                <a:gd name="f4" fmla="val h"/>
                <a:gd name="f5" fmla="val 0"/>
                <a:gd name="f6" fmla="val 138"/>
                <a:gd name="f7" fmla="val 165"/>
                <a:gd name="f8" fmla="val 98"/>
                <a:gd name="f9" fmla="val 163"/>
                <a:gd name="f10" fmla="val 63"/>
                <a:gd name="f11" fmla="val 28"/>
                <a:gd name="f12" fmla="val 146"/>
                <a:gd name="f13" fmla="val 14"/>
                <a:gd name="f14" fmla="val 117"/>
                <a:gd name="f15" fmla="val 90"/>
                <a:gd name="f16" fmla="val 3"/>
                <a:gd name="f17" fmla="val 64"/>
                <a:gd name="f18" fmla="val 23"/>
                <a:gd name="f19" fmla="val 41"/>
                <a:gd name="f20" fmla="val 53"/>
                <a:gd name="f21" fmla="val 6"/>
                <a:gd name="f22" fmla="val 91"/>
                <a:gd name="f23" fmla="val 11"/>
                <a:gd name="f24" fmla="val 54"/>
                <a:gd name="f25" fmla="val 72"/>
                <a:gd name="f26" fmla="val 102"/>
                <a:gd name="f27" fmla="+- 0 0 -90"/>
                <a:gd name="f28" fmla="*/ f3 1 138"/>
                <a:gd name="f29" fmla="*/ f4 1 165"/>
                <a:gd name="f30" fmla="val f5"/>
                <a:gd name="f31" fmla="val f6"/>
                <a:gd name="f32" fmla="val f7"/>
                <a:gd name="f33" fmla="*/ f27 f0 1"/>
                <a:gd name="f34" fmla="+- f32 0 f30"/>
                <a:gd name="f35" fmla="+- f31 0 f30"/>
                <a:gd name="f36" fmla="*/ f33 1 f2"/>
                <a:gd name="f37" fmla="*/ f35 1 138"/>
                <a:gd name="f38" fmla="*/ f34 1 165"/>
                <a:gd name="f39" fmla="*/ 98 f35 1"/>
                <a:gd name="f40" fmla="*/ 163 f34 1"/>
                <a:gd name="f41" fmla="*/ 14 f35 1"/>
                <a:gd name="f42" fmla="*/ 117 f34 1"/>
                <a:gd name="f43" fmla="*/ 23 f35 1"/>
                <a:gd name="f44" fmla="*/ 41 f34 1"/>
                <a:gd name="f45" fmla="*/ 138 f35 1"/>
                <a:gd name="f46" fmla="*/ 11 f34 1"/>
                <a:gd name="f47" fmla="+- f36 0 f1"/>
                <a:gd name="f48" fmla="*/ f39 1 138"/>
                <a:gd name="f49" fmla="*/ f40 1 165"/>
                <a:gd name="f50" fmla="*/ f41 1 138"/>
                <a:gd name="f51" fmla="*/ f42 1 165"/>
                <a:gd name="f52" fmla="*/ f43 1 138"/>
                <a:gd name="f53" fmla="*/ f44 1 165"/>
                <a:gd name="f54" fmla="*/ f45 1 138"/>
                <a:gd name="f55" fmla="*/ f46 1 165"/>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138" h="165">
                  <a:moveTo>
                    <a:pt x="f8" y="f9"/>
                  </a:moveTo>
                  <a:cubicBezTo>
                    <a:pt x="f10" y="f7"/>
                    <a:pt x="f11" y="f12"/>
                    <a:pt x="f13" y="f14"/>
                  </a:cubicBezTo>
                  <a:cubicBezTo>
                    <a:pt x="f5" y="f15"/>
                    <a:pt x="f16" y="f17"/>
                    <a:pt x="f18" y="f19"/>
                  </a:cubicBezTo>
                  <a:cubicBezTo>
                    <a:pt x="f20" y="f21"/>
                    <a:pt x="f22" y="f5"/>
                    <a:pt x="f6" y="f23"/>
                  </a:cubicBezTo>
                  <a:cubicBezTo>
                    <a:pt x="f22" y="f24"/>
                    <a:pt x="f25" y="f26"/>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42">
              <a:extLst>
                <a:ext uri="{FF2B5EF4-FFF2-40B4-BE49-F238E27FC236}">
                  <a16:creationId xmlns:a16="http://schemas.microsoft.com/office/drawing/2014/main" id="{22F77026-9E2A-8104-A42D-54DDE1713FE9}"/>
                </a:ext>
              </a:extLst>
            </p:cNvPr>
            <p:cNvSpPr/>
            <p:nvPr/>
          </p:nvSpPr>
          <p:spPr>
            <a:xfrm>
              <a:off x="5581735" y="1925991"/>
              <a:ext cx="123608" cy="98160"/>
            </a:xfrm>
            <a:custGeom>
              <a:avLst/>
              <a:gdLst>
                <a:gd name="f0" fmla="val 10800000"/>
                <a:gd name="f1" fmla="val 5400000"/>
                <a:gd name="f2" fmla="val 180"/>
                <a:gd name="f3" fmla="val w"/>
                <a:gd name="f4" fmla="val h"/>
                <a:gd name="f5" fmla="val 0"/>
                <a:gd name="f6" fmla="val 117"/>
                <a:gd name="f7" fmla="val 93"/>
                <a:gd name="f8" fmla="val 59"/>
                <a:gd name="f9" fmla="val 58"/>
                <a:gd name="f10" fmla="val 57"/>
                <a:gd name="f11" fmla="val 25"/>
                <a:gd name="f12" fmla="val 92"/>
                <a:gd name="f13" fmla="val 70"/>
                <a:gd name="f14" fmla="val 3"/>
                <a:gd name="f15" fmla="val 45"/>
                <a:gd name="f16" fmla="val 6"/>
                <a:gd name="f17" fmla="val 20"/>
                <a:gd name="f18" fmla="val 39"/>
                <a:gd name="f19" fmla="val 68"/>
                <a:gd name="f20" fmla="val 5"/>
                <a:gd name="f21" fmla="val 98"/>
                <a:gd name="f22" fmla="val 11"/>
                <a:gd name="f23" fmla="val 30"/>
                <a:gd name="f24" fmla="val 115"/>
                <a:gd name="f25" fmla="val 52"/>
                <a:gd name="f26" fmla="val 113"/>
                <a:gd name="f27" fmla="val 75"/>
                <a:gd name="f28" fmla="val 88"/>
                <a:gd name="f29" fmla="+- 0 0 -90"/>
                <a:gd name="f30" fmla="*/ f3 1 117"/>
                <a:gd name="f31" fmla="*/ f4 1 93"/>
                <a:gd name="f32" fmla="val f5"/>
                <a:gd name="f33" fmla="val f6"/>
                <a:gd name="f34" fmla="val f7"/>
                <a:gd name="f35" fmla="*/ f29 f0 1"/>
                <a:gd name="f36" fmla="+- f34 0 f32"/>
                <a:gd name="f37" fmla="+- f33 0 f32"/>
                <a:gd name="f38" fmla="*/ f35 1 f2"/>
                <a:gd name="f39" fmla="*/ f37 1 117"/>
                <a:gd name="f40" fmla="*/ f36 1 93"/>
                <a:gd name="f41" fmla="*/ 59 f37 1"/>
                <a:gd name="f42" fmla="*/ 93 f36 1"/>
                <a:gd name="f43" fmla="*/ 57 f37 1"/>
                <a:gd name="f44" fmla="*/ 3 f37 1"/>
                <a:gd name="f45" fmla="*/ 45 f36 1"/>
                <a:gd name="f46" fmla="*/ 68 f37 1"/>
                <a:gd name="f47" fmla="*/ 5 f36 1"/>
                <a:gd name="f48" fmla="*/ 115 f37 1"/>
                <a:gd name="f49" fmla="*/ 52 f36 1"/>
                <a:gd name="f50" fmla="+- f38 0 f1"/>
                <a:gd name="f51" fmla="*/ f41 1 117"/>
                <a:gd name="f52" fmla="*/ f42 1 93"/>
                <a:gd name="f53" fmla="*/ f43 1 117"/>
                <a:gd name="f54" fmla="*/ f44 1 117"/>
                <a:gd name="f55" fmla="*/ f45 1 93"/>
                <a:gd name="f56" fmla="*/ f46 1 117"/>
                <a:gd name="f57" fmla="*/ f47 1 93"/>
                <a:gd name="f58" fmla="*/ f48 1 117"/>
                <a:gd name="f59" fmla="*/ f49 1 93"/>
                <a:gd name="f60" fmla="*/ 0 1 f39"/>
                <a:gd name="f61" fmla="*/ f33 1 f39"/>
                <a:gd name="f62" fmla="*/ 0 1 f40"/>
                <a:gd name="f63" fmla="*/ f34 1 f40"/>
                <a:gd name="f64" fmla="*/ f51 1 f39"/>
                <a:gd name="f65" fmla="*/ f52 1 f40"/>
                <a:gd name="f66" fmla="*/ f53 1 f39"/>
                <a:gd name="f67" fmla="*/ f54 1 f39"/>
                <a:gd name="f68" fmla="*/ f55 1 f40"/>
                <a:gd name="f69" fmla="*/ f56 1 f39"/>
                <a:gd name="f70" fmla="*/ f57 1 f40"/>
                <a:gd name="f71" fmla="*/ f58 1 f39"/>
                <a:gd name="f72" fmla="*/ f59 1 f40"/>
                <a:gd name="f73" fmla="*/ f60 f30 1"/>
                <a:gd name="f74" fmla="*/ f61 f30 1"/>
                <a:gd name="f75" fmla="*/ f63 f31 1"/>
                <a:gd name="f76" fmla="*/ f62 f31 1"/>
                <a:gd name="f77" fmla="*/ f64 f30 1"/>
                <a:gd name="f78" fmla="*/ f65 f31 1"/>
                <a:gd name="f79" fmla="*/ f66 f30 1"/>
                <a:gd name="f80" fmla="*/ f67 f30 1"/>
                <a:gd name="f81" fmla="*/ f68 f31 1"/>
                <a:gd name="f82" fmla="*/ f69 f30 1"/>
                <a:gd name="f83" fmla="*/ f70 f31 1"/>
                <a:gd name="f84" fmla="*/ f71 f30 1"/>
                <a:gd name="f85" fmla="*/ f72 f31 1"/>
              </a:gdLst>
              <a:ahLst/>
              <a:cxnLst>
                <a:cxn ang="3cd4">
                  <a:pos x="hc" y="t"/>
                </a:cxn>
                <a:cxn ang="0">
                  <a:pos x="r" y="vc"/>
                </a:cxn>
                <a:cxn ang="cd4">
                  <a:pos x="hc" y="b"/>
                </a:cxn>
                <a:cxn ang="cd2">
                  <a:pos x="l" y="vc"/>
                </a:cxn>
                <a:cxn ang="f50">
                  <a:pos x="f77" y="f78"/>
                </a:cxn>
                <a:cxn ang="f50">
                  <a:pos x="f79" y="f78"/>
                </a:cxn>
                <a:cxn ang="f50">
                  <a:pos x="f80" y="f81"/>
                </a:cxn>
                <a:cxn ang="f50">
                  <a:pos x="f82" y="f83"/>
                </a:cxn>
                <a:cxn ang="f50">
                  <a:pos x="f84" y="f85"/>
                </a:cxn>
                <a:cxn ang="f50">
                  <a:pos x="f77" y="f78"/>
                </a:cxn>
              </a:cxnLst>
              <a:rect l="f73" t="f76" r="f74" b="f75"/>
              <a:pathLst>
                <a:path w="117" h="93">
                  <a:moveTo>
                    <a:pt x="f8" y="f7"/>
                  </a:moveTo>
                  <a:cubicBezTo>
                    <a:pt x="f9" y="f7"/>
                    <a:pt x="f9" y="f7"/>
                    <a:pt x="f10" y="f7"/>
                  </a:cubicBezTo>
                  <a:cubicBezTo>
                    <a:pt x="f11" y="f12"/>
                    <a:pt x="f5" y="f13"/>
                    <a:pt x="f14" y="f15"/>
                  </a:cubicBezTo>
                  <a:cubicBezTo>
                    <a:pt x="f16" y="f17"/>
                    <a:pt x="f18" y="f5"/>
                    <a:pt x="f19" y="f20"/>
                  </a:cubicBezTo>
                  <a:cubicBezTo>
                    <a:pt x="f21" y="f22"/>
                    <a:pt x="f6" y="f23"/>
                    <a:pt x="f24" y="f25"/>
                  </a:cubicBezTo>
                  <a:cubicBezTo>
                    <a:pt x="f26" y="f27"/>
                    <a:pt x="f28" y="f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43">
              <a:extLst>
                <a:ext uri="{FF2B5EF4-FFF2-40B4-BE49-F238E27FC236}">
                  <a16:creationId xmlns:a16="http://schemas.microsoft.com/office/drawing/2014/main" id="{476EE330-4BAD-0D0A-0B50-60DE9158B49B}"/>
                </a:ext>
              </a:extLst>
            </p:cNvPr>
            <p:cNvSpPr/>
            <p:nvPr/>
          </p:nvSpPr>
          <p:spPr>
            <a:xfrm>
              <a:off x="5469949" y="1975981"/>
              <a:ext cx="119969" cy="95435"/>
            </a:xfrm>
            <a:custGeom>
              <a:avLst/>
              <a:gdLst>
                <a:gd name="f0" fmla="val 10800000"/>
                <a:gd name="f1" fmla="val 5400000"/>
                <a:gd name="f2" fmla="val 180"/>
                <a:gd name="f3" fmla="val w"/>
                <a:gd name="f4" fmla="val h"/>
                <a:gd name="f5" fmla="val 0"/>
                <a:gd name="f6" fmla="val 114"/>
                <a:gd name="f7" fmla="val 90"/>
                <a:gd name="f8" fmla="val 56"/>
                <a:gd name="f9" fmla="val 89"/>
                <a:gd name="f10" fmla="val 55"/>
                <a:gd name="f11" fmla="val 54"/>
                <a:gd name="f12" fmla="val 23"/>
                <a:gd name="f13" fmla="val 88"/>
                <a:gd name="f14" fmla="val 69"/>
                <a:gd name="f15" fmla="val 1"/>
                <a:gd name="f16" fmla="val 44"/>
                <a:gd name="f17" fmla="val 2"/>
                <a:gd name="f18" fmla="val 20"/>
                <a:gd name="f19" fmla="val 29"/>
                <a:gd name="f20" fmla="val 59"/>
                <a:gd name="f21" fmla="val 91"/>
                <a:gd name="f22" fmla="val 4"/>
                <a:gd name="f23" fmla="val 24"/>
                <a:gd name="f24" fmla="val 113"/>
                <a:gd name="f25" fmla="val 47"/>
                <a:gd name="f26" fmla="val 112"/>
                <a:gd name="f27" fmla="val 71"/>
                <a:gd name="f28" fmla="val 87"/>
                <a:gd name="f29" fmla="+- 0 0 -90"/>
                <a:gd name="f30" fmla="*/ f3 1 114"/>
                <a:gd name="f31" fmla="*/ f4 1 90"/>
                <a:gd name="f32" fmla="val f5"/>
                <a:gd name="f33" fmla="val f6"/>
                <a:gd name="f34" fmla="val f7"/>
                <a:gd name="f35" fmla="*/ f29 f0 1"/>
                <a:gd name="f36" fmla="+- f34 0 f32"/>
                <a:gd name="f37" fmla="+- f33 0 f32"/>
                <a:gd name="f38" fmla="*/ f35 1 f2"/>
                <a:gd name="f39" fmla="*/ f37 1 114"/>
                <a:gd name="f40" fmla="*/ f36 1 90"/>
                <a:gd name="f41" fmla="*/ 56 f37 1"/>
                <a:gd name="f42" fmla="*/ 89 f36 1"/>
                <a:gd name="f43" fmla="*/ 54 f37 1"/>
                <a:gd name="f44" fmla="*/ 1 f37 1"/>
                <a:gd name="f45" fmla="*/ 44 f36 1"/>
                <a:gd name="f46" fmla="*/ 59 f37 1"/>
                <a:gd name="f47" fmla="*/ 2 f36 1"/>
                <a:gd name="f48" fmla="*/ 113 f37 1"/>
                <a:gd name="f49" fmla="*/ 47 f36 1"/>
                <a:gd name="f50" fmla="+- f38 0 f1"/>
                <a:gd name="f51" fmla="*/ f41 1 114"/>
                <a:gd name="f52" fmla="*/ f42 1 90"/>
                <a:gd name="f53" fmla="*/ f43 1 114"/>
                <a:gd name="f54" fmla="*/ f44 1 114"/>
                <a:gd name="f55" fmla="*/ f45 1 90"/>
                <a:gd name="f56" fmla="*/ f46 1 114"/>
                <a:gd name="f57" fmla="*/ f47 1 90"/>
                <a:gd name="f58" fmla="*/ f48 1 114"/>
                <a:gd name="f59" fmla="*/ f49 1 90"/>
                <a:gd name="f60" fmla="*/ 0 1 f39"/>
                <a:gd name="f61" fmla="*/ f33 1 f39"/>
                <a:gd name="f62" fmla="*/ 0 1 f40"/>
                <a:gd name="f63" fmla="*/ f34 1 f40"/>
                <a:gd name="f64" fmla="*/ f51 1 f39"/>
                <a:gd name="f65" fmla="*/ f52 1 f40"/>
                <a:gd name="f66" fmla="*/ f53 1 f39"/>
                <a:gd name="f67" fmla="*/ f54 1 f39"/>
                <a:gd name="f68" fmla="*/ f55 1 f40"/>
                <a:gd name="f69" fmla="*/ f56 1 f39"/>
                <a:gd name="f70" fmla="*/ f57 1 f40"/>
                <a:gd name="f71" fmla="*/ f58 1 f39"/>
                <a:gd name="f72" fmla="*/ f59 1 f40"/>
                <a:gd name="f73" fmla="*/ f60 f30 1"/>
                <a:gd name="f74" fmla="*/ f61 f30 1"/>
                <a:gd name="f75" fmla="*/ f63 f31 1"/>
                <a:gd name="f76" fmla="*/ f62 f31 1"/>
                <a:gd name="f77" fmla="*/ f64 f30 1"/>
                <a:gd name="f78" fmla="*/ f65 f31 1"/>
                <a:gd name="f79" fmla="*/ f66 f30 1"/>
                <a:gd name="f80" fmla="*/ f67 f30 1"/>
                <a:gd name="f81" fmla="*/ f68 f31 1"/>
                <a:gd name="f82" fmla="*/ f69 f30 1"/>
                <a:gd name="f83" fmla="*/ f70 f31 1"/>
                <a:gd name="f84" fmla="*/ f71 f30 1"/>
                <a:gd name="f85" fmla="*/ f72 f31 1"/>
              </a:gdLst>
              <a:ahLst/>
              <a:cxnLst>
                <a:cxn ang="3cd4">
                  <a:pos x="hc" y="t"/>
                </a:cxn>
                <a:cxn ang="0">
                  <a:pos x="r" y="vc"/>
                </a:cxn>
                <a:cxn ang="cd4">
                  <a:pos x="hc" y="b"/>
                </a:cxn>
                <a:cxn ang="cd2">
                  <a:pos x="l" y="vc"/>
                </a:cxn>
                <a:cxn ang="f50">
                  <a:pos x="f77" y="f78"/>
                </a:cxn>
                <a:cxn ang="f50">
                  <a:pos x="f79" y="f78"/>
                </a:cxn>
                <a:cxn ang="f50">
                  <a:pos x="f80" y="f81"/>
                </a:cxn>
                <a:cxn ang="f50">
                  <a:pos x="f82" y="f83"/>
                </a:cxn>
                <a:cxn ang="f50">
                  <a:pos x="f84" y="f85"/>
                </a:cxn>
                <a:cxn ang="f50">
                  <a:pos x="f77" y="f78"/>
                </a:cxn>
              </a:cxnLst>
              <a:rect l="f73" t="f76" r="f74" b="f75"/>
              <a:pathLst>
                <a:path w="114" h="90">
                  <a:moveTo>
                    <a:pt x="f8" y="f9"/>
                  </a:moveTo>
                  <a:cubicBezTo>
                    <a:pt x="f8" y="f9"/>
                    <a:pt x="f10" y="f9"/>
                    <a:pt x="f11" y="f9"/>
                  </a:cubicBezTo>
                  <a:cubicBezTo>
                    <a:pt x="f12" y="f13"/>
                    <a:pt x="f5" y="f14"/>
                    <a:pt x="f15" y="f16"/>
                  </a:cubicBezTo>
                  <a:cubicBezTo>
                    <a:pt x="f17" y="f18"/>
                    <a:pt x="f19" y="f5"/>
                    <a:pt x="f20" y="f17"/>
                  </a:cubicBezTo>
                  <a:cubicBezTo>
                    <a:pt x="f21" y="f22"/>
                    <a:pt x="f6" y="f23"/>
                    <a:pt x="f24" y="f25"/>
                  </a:cubicBezTo>
                  <a:cubicBezTo>
                    <a:pt x="f26" y="f27"/>
                    <a:pt x="f28" y="f7"/>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44">
              <a:extLst>
                <a:ext uri="{FF2B5EF4-FFF2-40B4-BE49-F238E27FC236}">
                  <a16:creationId xmlns:a16="http://schemas.microsoft.com/office/drawing/2014/main" id="{630CBD20-B3CD-ACA2-EF11-A3941724B3E4}"/>
                </a:ext>
              </a:extLst>
            </p:cNvPr>
            <p:cNvSpPr/>
            <p:nvPr/>
          </p:nvSpPr>
          <p:spPr>
            <a:xfrm>
              <a:off x="5471760" y="1096173"/>
              <a:ext cx="127247" cy="98160"/>
            </a:xfrm>
            <a:custGeom>
              <a:avLst/>
              <a:gdLst>
                <a:gd name="f0" fmla="val 10800000"/>
                <a:gd name="f1" fmla="val 5400000"/>
                <a:gd name="f2" fmla="val 180"/>
                <a:gd name="f3" fmla="val w"/>
                <a:gd name="f4" fmla="val h"/>
                <a:gd name="f5" fmla="val 0"/>
                <a:gd name="f6" fmla="val 120"/>
                <a:gd name="f7" fmla="val 93"/>
                <a:gd name="f8" fmla="val 62"/>
                <a:gd name="f9" fmla="val 95"/>
                <a:gd name="f10" fmla="val 2"/>
                <a:gd name="f11" fmla="val 22"/>
                <a:gd name="f12" fmla="val 119"/>
                <a:gd name="f13" fmla="val 48"/>
                <a:gd name="f14" fmla="val 118"/>
                <a:gd name="f15" fmla="val 73"/>
                <a:gd name="f16" fmla="val 90"/>
                <a:gd name="f17" fmla="val 59"/>
                <a:gd name="f18" fmla="val 47"/>
                <a:gd name="f19" fmla="val 88"/>
                <a:gd name="f20" fmla="val 34"/>
                <a:gd name="f21" fmla="val 83"/>
                <a:gd name="f22" fmla="val 24"/>
                <a:gd name="f23" fmla="val 76"/>
                <a:gd name="f24" fmla="val 60"/>
                <a:gd name="f25" fmla="val 28"/>
                <a:gd name="f26" fmla="val 29"/>
                <a:gd name="f27" fmla="val 12"/>
                <a:gd name="f28" fmla="val 39"/>
                <a:gd name="f29" fmla="val 6"/>
                <a:gd name="f30" fmla="val 51"/>
                <a:gd name="f31" fmla="val 4"/>
                <a:gd name="f32" fmla="+- 0 0 -90"/>
                <a:gd name="f33" fmla="*/ f3 1 120"/>
                <a:gd name="f34" fmla="*/ f4 1 93"/>
                <a:gd name="f35" fmla="val f5"/>
                <a:gd name="f36" fmla="val f6"/>
                <a:gd name="f37" fmla="val f7"/>
                <a:gd name="f38" fmla="*/ f32 f0 1"/>
                <a:gd name="f39" fmla="+- f37 0 f35"/>
                <a:gd name="f40" fmla="+- f36 0 f35"/>
                <a:gd name="f41" fmla="*/ f38 1 f2"/>
                <a:gd name="f42" fmla="*/ f40 1 120"/>
                <a:gd name="f43" fmla="*/ f39 1 93"/>
                <a:gd name="f44" fmla="*/ 62 f40 1"/>
                <a:gd name="f45" fmla="*/ 0 f39 1"/>
                <a:gd name="f46" fmla="*/ 119 f40 1"/>
                <a:gd name="f47" fmla="*/ 48 f39 1"/>
                <a:gd name="f48" fmla="*/ 59 f40 1"/>
                <a:gd name="f49" fmla="*/ 90 f39 1"/>
                <a:gd name="f50" fmla="*/ 24 f40 1"/>
                <a:gd name="f51" fmla="*/ 76 f39 1"/>
                <a:gd name="f52" fmla="*/ 29 f40 1"/>
                <a:gd name="f53" fmla="*/ 12 f39 1"/>
                <a:gd name="f54" fmla="+- f41 0 f1"/>
                <a:gd name="f55" fmla="*/ f44 1 120"/>
                <a:gd name="f56" fmla="*/ f45 1 93"/>
                <a:gd name="f57" fmla="*/ f46 1 120"/>
                <a:gd name="f58" fmla="*/ f47 1 93"/>
                <a:gd name="f59" fmla="*/ f48 1 120"/>
                <a:gd name="f60" fmla="*/ f49 1 93"/>
                <a:gd name="f61" fmla="*/ f50 1 120"/>
                <a:gd name="f62" fmla="*/ f51 1 93"/>
                <a:gd name="f63" fmla="*/ f52 1 120"/>
                <a:gd name="f64" fmla="*/ f53 1 93"/>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20" h="93">
                  <a:moveTo>
                    <a:pt x="f8" y="f5"/>
                  </a:moveTo>
                  <a:cubicBezTo>
                    <a:pt x="f9" y="f10"/>
                    <a:pt x="f6" y="f11"/>
                    <a:pt x="f12" y="f13"/>
                  </a:cubicBezTo>
                  <a:cubicBezTo>
                    <a:pt x="f14" y="f15"/>
                    <a:pt x="f16" y="f7"/>
                    <a:pt x="f17" y="f16"/>
                  </a:cubicBezTo>
                  <a:cubicBezTo>
                    <a:pt x="f18" y="f19"/>
                    <a:pt x="f20" y="f21"/>
                    <a:pt x="f22" y="f23"/>
                  </a:cubicBezTo>
                  <a:cubicBezTo>
                    <a:pt x="f5" y="f24"/>
                    <a:pt x="f10" y="f25"/>
                    <a:pt x="f26" y="f27"/>
                  </a:cubicBezTo>
                  <a:cubicBezTo>
                    <a:pt x="f28" y="f29"/>
                    <a:pt x="f30" y="f31"/>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45">
              <a:extLst>
                <a:ext uri="{FF2B5EF4-FFF2-40B4-BE49-F238E27FC236}">
                  <a16:creationId xmlns:a16="http://schemas.microsoft.com/office/drawing/2014/main" id="{A97547C8-2C50-0776-C931-E9D19547E740}"/>
                </a:ext>
              </a:extLst>
            </p:cNvPr>
            <p:cNvSpPr/>
            <p:nvPr/>
          </p:nvSpPr>
          <p:spPr>
            <a:xfrm>
              <a:off x="5570835" y="955301"/>
              <a:ext cx="127247" cy="99066"/>
            </a:xfrm>
            <a:custGeom>
              <a:avLst/>
              <a:gdLst>
                <a:gd name="f0" fmla="val 10800000"/>
                <a:gd name="f1" fmla="val 5400000"/>
                <a:gd name="f2" fmla="val 180"/>
                <a:gd name="f3" fmla="val w"/>
                <a:gd name="f4" fmla="val h"/>
                <a:gd name="f5" fmla="val 0"/>
                <a:gd name="f6" fmla="val 120"/>
                <a:gd name="f7" fmla="val 94"/>
                <a:gd name="f8" fmla="val 62"/>
                <a:gd name="f9" fmla="val 52"/>
                <a:gd name="f10" fmla="val 91"/>
                <a:gd name="f11" fmla="val 42"/>
                <a:gd name="f12" fmla="val 89"/>
                <a:gd name="f13" fmla="val 33"/>
                <a:gd name="f14" fmla="val 84"/>
                <a:gd name="f15" fmla="val 2"/>
                <a:gd name="f16" fmla="val 68"/>
                <a:gd name="f17" fmla="val 30"/>
                <a:gd name="f18" fmla="val 15"/>
                <a:gd name="f19" fmla="val 1"/>
                <a:gd name="f20" fmla="val 77"/>
                <a:gd name="f21" fmla="val 98"/>
                <a:gd name="f22" fmla="val 108"/>
                <a:gd name="f23" fmla="val 23"/>
                <a:gd name="f24" fmla="val 39"/>
                <a:gd name="f25" fmla="val 119"/>
                <a:gd name="f26" fmla="val 51"/>
                <a:gd name="f27" fmla="val 118"/>
                <a:gd name="f28" fmla="val 63"/>
                <a:gd name="f29" fmla="val 105"/>
                <a:gd name="f30" fmla="val 86"/>
                <a:gd name="f31" fmla="val 92"/>
                <a:gd name="f32" fmla="val 74"/>
                <a:gd name="f33" fmla="+- 0 0 -90"/>
                <a:gd name="f34" fmla="*/ f3 1 120"/>
                <a:gd name="f35" fmla="*/ f4 1 94"/>
                <a:gd name="f36" fmla="val f5"/>
                <a:gd name="f37" fmla="val f6"/>
                <a:gd name="f38" fmla="val f7"/>
                <a:gd name="f39" fmla="*/ f33 f0 1"/>
                <a:gd name="f40" fmla="+- f38 0 f36"/>
                <a:gd name="f41" fmla="+- f37 0 f36"/>
                <a:gd name="f42" fmla="*/ f39 1 f2"/>
                <a:gd name="f43" fmla="*/ f41 1 120"/>
                <a:gd name="f44" fmla="*/ f40 1 94"/>
                <a:gd name="f45" fmla="*/ 62 f41 1"/>
                <a:gd name="f46" fmla="*/ 94 f40 1"/>
                <a:gd name="f47" fmla="*/ 33 f41 1"/>
                <a:gd name="f48" fmla="*/ 84 f40 1"/>
                <a:gd name="f49" fmla="*/ 30 f41 1"/>
                <a:gd name="f50" fmla="*/ 15 f40 1"/>
                <a:gd name="f51" fmla="*/ 98 f41 1"/>
                <a:gd name="f52" fmla="*/ 119 f41 1"/>
                <a:gd name="f53" fmla="*/ 51 f40 1"/>
                <a:gd name="f54" fmla="*/ 94 f41 1"/>
                <a:gd name="f55" fmla="*/ 86 f40 1"/>
                <a:gd name="f56" fmla="+- f42 0 f1"/>
                <a:gd name="f57" fmla="*/ f45 1 120"/>
                <a:gd name="f58" fmla="*/ f46 1 94"/>
                <a:gd name="f59" fmla="*/ f47 1 120"/>
                <a:gd name="f60" fmla="*/ f48 1 94"/>
                <a:gd name="f61" fmla="*/ f49 1 120"/>
                <a:gd name="f62" fmla="*/ f50 1 94"/>
                <a:gd name="f63" fmla="*/ f51 1 120"/>
                <a:gd name="f64" fmla="*/ f52 1 120"/>
                <a:gd name="f65" fmla="*/ f53 1 94"/>
                <a:gd name="f66" fmla="*/ f54 1 120"/>
                <a:gd name="f67" fmla="*/ f55 1 94"/>
                <a:gd name="f68" fmla="*/ 0 1 f43"/>
                <a:gd name="f69" fmla="*/ f37 1 f43"/>
                <a:gd name="f70" fmla="*/ 0 1 f44"/>
                <a:gd name="f71" fmla="*/ f38 1 f44"/>
                <a:gd name="f72" fmla="*/ f57 1 f43"/>
                <a:gd name="f73" fmla="*/ f58 1 f44"/>
                <a:gd name="f74" fmla="*/ f59 1 f43"/>
                <a:gd name="f75" fmla="*/ f60 1 f44"/>
                <a:gd name="f76" fmla="*/ f61 1 f43"/>
                <a:gd name="f77" fmla="*/ f62 1 f44"/>
                <a:gd name="f78" fmla="*/ f63 1 f43"/>
                <a:gd name="f79" fmla="*/ f64 1 f43"/>
                <a:gd name="f80" fmla="*/ f65 1 f44"/>
                <a:gd name="f81" fmla="*/ f66 1 f43"/>
                <a:gd name="f82" fmla="*/ f67 1 f44"/>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4 1"/>
                <a:gd name="f94" fmla="*/ f79 f34 1"/>
                <a:gd name="f95" fmla="*/ f80 f35 1"/>
                <a:gd name="f96" fmla="*/ f81 f34 1"/>
                <a:gd name="f97" fmla="*/ f82 f35 1"/>
              </a:gdLst>
              <a:ahLst/>
              <a:cxnLst>
                <a:cxn ang="3cd4">
                  <a:pos x="hc" y="t"/>
                </a:cxn>
                <a:cxn ang="0">
                  <a:pos x="r" y="vc"/>
                </a:cxn>
                <a:cxn ang="cd4">
                  <a:pos x="hc" y="b"/>
                </a:cxn>
                <a:cxn ang="cd2">
                  <a:pos x="l" y="vc"/>
                </a:cxn>
                <a:cxn ang="f56">
                  <a:pos x="f87" y="f88"/>
                </a:cxn>
                <a:cxn ang="f56">
                  <a:pos x="f89" y="f90"/>
                </a:cxn>
                <a:cxn ang="f56">
                  <a:pos x="f91" y="f92"/>
                </a:cxn>
                <a:cxn ang="f56">
                  <a:pos x="f93" y="f92"/>
                </a:cxn>
                <a:cxn ang="f56">
                  <a:pos x="f94" y="f95"/>
                </a:cxn>
                <a:cxn ang="f56">
                  <a:pos x="f96" y="f97"/>
                </a:cxn>
                <a:cxn ang="f56">
                  <a:pos x="f87" y="f88"/>
                </a:cxn>
              </a:cxnLst>
              <a:rect l="f83" t="f86" r="f84" b="f85"/>
              <a:pathLst>
                <a:path w="120" h="94">
                  <a:moveTo>
                    <a:pt x="f8" y="f7"/>
                  </a:moveTo>
                  <a:cubicBezTo>
                    <a:pt x="f9" y="f10"/>
                    <a:pt x="f11" y="f12"/>
                    <a:pt x="f13" y="f14"/>
                  </a:cubicBezTo>
                  <a:cubicBezTo>
                    <a:pt x="f15" y="f16"/>
                    <a:pt x="f5" y="f13"/>
                    <a:pt x="f17" y="f18"/>
                  </a:cubicBezTo>
                  <a:cubicBezTo>
                    <a:pt x="f9" y="f19"/>
                    <a:pt x="f20" y="f5"/>
                    <a:pt x="f21" y="f18"/>
                  </a:cubicBezTo>
                  <a:cubicBezTo>
                    <a:pt x="f22" y="f23"/>
                    <a:pt x="f6" y="f24"/>
                    <a:pt x="f25" y="f26"/>
                  </a:cubicBezTo>
                  <a:cubicBezTo>
                    <a:pt x="f27" y="f28"/>
                    <a:pt x="f29" y="f20"/>
                    <a:pt x="f7" y="f30"/>
                  </a:cubicBezTo>
                  <a:cubicBezTo>
                    <a:pt x="f30" y="f31"/>
                    <a:pt x="f32" y="f10"/>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46">
              <a:extLst>
                <a:ext uri="{FF2B5EF4-FFF2-40B4-BE49-F238E27FC236}">
                  <a16:creationId xmlns:a16="http://schemas.microsoft.com/office/drawing/2014/main" id="{5547F7B4-5BE0-C258-B837-96045C98FECC}"/>
                </a:ext>
              </a:extLst>
            </p:cNvPr>
            <p:cNvSpPr/>
            <p:nvPr/>
          </p:nvSpPr>
          <p:spPr>
            <a:xfrm>
              <a:off x="6304303" y="2152305"/>
              <a:ext cx="121788" cy="95435"/>
            </a:xfrm>
            <a:custGeom>
              <a:avLst/>
              <a:gdLst>
                <a:gd name="f0" fmla="val 10800000"/>
                <a:gd name="f1" fmla="val 5400000"/>
                <a:gd name="f2" fmla="val 180"/>
                <a:gd name="f3" fmla="val w"/>
                <a:gd name="f4" fmla="val h"/>
                <a:gd name="f5" fmla="val 0"/>
                <a:gd name="f6" fmla="val 116"/>
                <a:gd name="f7" fmla="val 90"/>
                <a:gd name="f8" fmla="val 57"/>
                <a:gd name="f9" fmla="val 64"/>
                <a:gd name="f10" fmla="val 1"/>
                <a:gd name="f11" fmla="val 71"/>
                <a:gd name="f12" fmla="val 77"/>
                <a:gd name="f13" fmla="val 2"/>
                <a:gd name="f14" fmla="val 101"/>
                <a:gd name="f15" fmla="val 9"/>
                <a:gd name="f16" fmla="val 30"/>
                <a:gd name="f17" fmla="val 111"/>
                <a:gd name="f18" fmla="val 51"/>
                <a:gd name="f19" fmla="val 107"/>
                <a:gd name="f20" fmla="val 73"/>
                <a:gd name="f21" fmla="val 79"/>
                <a:gd name="f22" fmla="val 52"/>
                <a:gd name="f23" fmla="val 87"/>
                <a:gd name="f24" fmla="val 47"/>
                <a:gd name="f25" fmla="val 41"/>
                <a:gd name="f26" fmla="val 86"/>
                <a:gd name="f27" fmla="val 36"/>
                <a:gd name="f28" fmla="val 84"/>
                <a:gd name="f29" fmla="val 14"/>
                <a:gd name="f30" fmla="val 78"/>
                <a:gd name="f31" fmla="val 60"/>
                <a:gd name="f32" fmla="val 42"/>
                <a:gd name="f33" fmla="val 24"/>
                <a:gd name="f34" fmla="val 20"/>
                <a:gd name="f35" fmla="val 5"/>
                <a:gd name="f36" fmla="+- 0 0 -90"/>
                <a:gd name="f37" fmla="*/ f3 1 116"/>
                <a:gd name="f38" fmla="*/ f4 1 90"/>
                <a:gd name="f39" fmla="val f5"/>
                <a:gd name="f40" fmla="val f6"/>
                <a:gd name="f41" fmla="val f7"/>
                <a:gd name="f42" fmla="*/ f36 f0 1"/>
                <a:gd name="f43" fmla="+- f41 0 f39"/>
                <a:gd name="f44" fmla="+- f40 0 f39"/>
                <a:gd name="f45" fmla="*/ f42 1 f2"/>
                <a:gd name="f46" fmla="*/ f44 1 116"/>
                <a:gd name="f47" fmla="*/ f43 1 90"/>
                <a:gd name="f48" fmla="*/ 57 f44 1"/>
                <a:gd name="f49" fmla="*/ 0 f43 1"/>
                <a:gd name="f50" fmla="*/ 77 f44 1"/>
                <a:gd name="f51" fmla="*/ 2 f43 1"/>
                <a:gd name="f52" fmla="*/ 111 f44 1"/>
                <a:gd name="f53" fmla="*/ 51 f43 1"/>
                <a:gd name="f54" fmla="*/ 52 f44 1"/>
                <a:gd name="f55" fmla="*/ 87 f43 1"/>
                <a:gd name="f56" fmla="*/ 36 f44 1"/>
                <a:gd name="f57" fmla="*/ 84 f43 1"/>
                <a:gd name="f58" fmla="*/ 1 f44 1"/>
                <a:gd name="f59" fmla="*/ 42 f43 1"/>
                <a:gd name="f60" fmla="*/ 41 f44 1"/>
                <a:gd name="f61" fmla="*/ 1 f43 1"/>
                <a:gd name="f62" fmla="+- f45 0 f1"/>
                <a:gd name="f63" fmla="*/ f48 1 116"/>
                <a:gd name="f64" fmla="*/ f49 1 90"/>
                <a:gd name="f65" fmla="*/ f50 1 116"/>
                <a:gd name="f66" fmla="*/ f51 1 90"/>
                <a:gd name="f67" fmla="*/ f52 1 116"/>
                <a:gd name="f68" fmla="*/ f53 1 90"/>
                <a:gd name="f69" fmla="*/ f54 1 116"/>
                <a:gd name="f70" fmla="*/ f55 1 90"/>
                <a:gd name="f71" fmla="*/ f56 1 116"/>
                <a:gd name="f72" fmla="*/ f57 1 90"/>
                <a:gd name="f73" fmla="*/ f58 1 116"/>
                <a:gd name="f74" fmla="*/ f59 1 90"/>
                <a:gd name="f75" fmla="*/ f60 1 116"/>
                <a:gd name="f76" fmla="*/ f61 1 90"/>
                <a:gd name="f77" fmla="*/ 0 1 f46"/>
                <a:gd name="f78" fmla="*/ f40 1 f46"/>
                <a:gd name="f79" fmla="*/ 0 1 f47"/>
                <a:gd name="f80" fmla="*/ f41 1 f47"/>
                <a:gd name="f81" fmla="*/ f63 1 f46"/>
                <a:gd name="f82" fmla="*/ f64 1 f47"/>
                <a:gd name="f83" fmla="*/ f65 1 f46"/>
                <a:gd name="f84" fmla="*/ f66 1 f47"/>
                <a:gd name="f85" fmla="*/ f67 1 f46"/>
                <a:gd name="f86" fmla="*/ f68 1 f47"/>
                <a:gd name="f87" fmla="*/ f69 1 f46"/>
                <a:gd name="f88" fmla="*/ f70 1 f47"/>
                <a:gd name="f89" fmla="*/ f71 1 f46"/>
                <a:gd name="f90" fmla="*/ f72 1 f47"/>
                <a:gd name="f91" fmla="*/ f73 1 f46"/>
                <a:gd name="f92" fmla="*/ f74 1 f47"/>
                <a:gd name="f93" fmla="*/ f75 1 f46"/>
                <a:gd name="f94" fmla="*/ f76 1 f47"/>
                <a:gd name="f95" fmla="*/ f77 f37 1"/>
                <a:gd name="f96" fmla="*/ f78 f37 1"/>
                <a:gd name="f97" fmla="*/ f80 f38 1"/>
                <a:gd name="f98" fmla="*/ f79 f38 1"/>
                <a:gd name="f99" fmla="*/ f81 f37 1"/>
                <a:gd name="f100" fmla="*/ f82 f38 1"/>
                <a:gd name="f101" fmla="*/ f83 f37 1"/>
                <a:gd name="f102" fmla="*/ f84 f38 1"/>
                <a:gd name="f103" fmla="*/ f85 f37 1"/>
                <a:gd name="f104" fmla="*/ f86 f38 1"/>
                <a:gd name="f105" fmla="*/ f87 f37 1"/>
                <a:gd name="f106" fmla="*/ f88 f38 1"/>
                <a:gd name="f107" fmla="*/ f89 f37 1"/>
                <a:gd name="f108" fmla="*/ f90 f38 1"/>
                <a:gd name="f109" fmla="*/ f91 f37 1"/>
                <a:gd name="f110" fmla="*/ f92 f38 1"/>
                <a:gd name="f111" fmla="*/ f93 f37 1"/>
                <a:gd name="f112" fmla="*/ f94 f38 1"/>
              </a:gdLst>
              <a:ahLst/>
              <a:cxnLst>
                <a:cxn ang="3cd4">
                  <a:pos x="hc" y="t"/>
                </a:cxn>
                <a:cxn ang="0">
                  <a:pos x="r" y="vc"/>
                </a:cxn>
                <a:cxn ang="cd4">
                  <a:pos x="hc" y="b"/>
                </a:cxn>
                <a:cxn ang="cd2">
                  <a:pos x="l" y="vc"/>
                </a:cxn>
                <a:cxn ang="f62">
                  <a:pos x="f99" y="f100"/>
                </a:cxn>
                <a:cxn ang="f62">
                  <a:pos x="f101" y="f102"/>
                </a:cxn>
                <a:cxn ang="f62">
                  <a:pos x="f103" y="f104"/>
                </a:cxn>
                <a:cxn ang="f62">
                  <a:pos x="f105" y="f106"/>
                </a:cxn>
                <a:cxn ang="f62">
                  <a:pos x="f107" y="f108"/>
                </a:cxn>
                <a:cxn ang="f62">
                  <a:pos x="f109" y="f110"/>
                </a:cxn>
                <a:cxn ang="f62">
                  <a:pos x="f111" y="f112"/>
                </a:cxn>
                <a:cxn ang="f62">
                  <a:pos x="f99" y="f100"/>
                </a:cxn>
              </a:cxnLst>
              <a:rect l="f95" t="f98" r="f96" b="f97"/>
              <a:pathLst>
                <a:path w="116" h="90">
                  <a:moveTo>
                    <a:pt x="f8" y="f5"/>
                  </a:moveTo>
                  <a:cubicBezTo>
                    <a:pt x="f9" y="f10"/>
                    <a:pt x="f11" y="f10"/>
                    <a:pt x="f12" y="f13"/>
                  </a:cubicBezTo>
                  <a:cubicBezTo>
                    <a:pt x="f14" y="f15"/>
                    <a:pt x="f6" y="f16"/>
                    <a:pt x="f17" y="f18"/>
                  </a:cubicBezTo>
                  <a:cubicBezTo>
                    <a:pt x="f19" y="f20"/>
                    <a:pt x="f21" y="f7"/>
                    <a:pt x="f22" y="f23"/>
                  </a:cubicBezTo>
                  <a:cubicBezTo>
                    <a:pt x="f24" y="f23"/>
                    <a:pt x="f25" y="f26"/>
                    <a:pt x="f27" y="f28"/>
                  </a:cubicBezTo>
                  <a:cubicBezTo>
                    <a:pt x="f29" y="f30"/>
                    <a:pt x="f5" y="f31"/>
                    <a:pt x="f10" y="f32"/>
                  </a:cubicBezTo>
                  <a:cubicBezTo>
                    <a:pt x="f13" y="f33"/>
                    <a:pt x="f34" y="f35"/>
                    <a:pt x="f25" y="f10"/>
                  </a:cubicBezTo>
                  <a:cubicBezTo>
                    <a:pt x="f24" y="f5"/>
                    <a:pt x="f22" y="f5"/>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47">
              <a:extLst>
                <a:ext uri="{FF2B5EF4-FFF2-40B4-BE49-F238E27FC236}">
                  <a16:creationId xmlns:a16="http://schemas.microsoft.com/office/drawing/2014/main" id="{571F7B6D-D42A-D70A-9CAC-5E779BC975DA}"/>
                </a:ext>
              </a:extLst>
            </p:cNvPr>
            <p:cNvSpPr/>
            <p:nvPr/>
          </p:nvSpPr>
          <p:spPr>
            <a:xfrm>
              <a:off x="5798960" y="2400428"/>
              <a:ext cx="119969" cy="92701"/>
            </a:xfrm>
            <a:custGeom>
              <a:avLst/>
              <a:gdLst>
                <a:gd name="f0" fmla="val 10800000"/>
                <a:gd name="f1" fmla="val 5400000"/>
                <a:gd name="f2" fmla="val 180"/>
                <a:gd name="f3" fmla="val w"/>
                <a:gd name="f4" fmla="val h"/>
                <a:gd name="f5" fmla="val 0"/>
                <a:gd name="f6" fmla="val 113"/>
                <a:gd name="f7" fmla="val 88"/>
                <a:gd name="f8" fmla="val 55"/>
                <a:gd name="f9" fmla="val 1"/>
                <a:gd name="f10" fmla="val 86"/>
                <a:gd name="f11" fmla="val 112"/>
                <a:gd name="f12" fmla="val 20"/>
                <a:gd name="f13" fmla="val 43"/>
                <a:gd name="f14" fmla="val 67"/>
                <a:gd name="f15" fmla="val 87"/>
                <a:gd name="f16" fmla="val 58"/>
                <a:gd name="f17" fmla="val 50"/>
                <a:gd name="f18" fmla="val 42"/>
                <a:gd name="f19" fmla="val 34"/>
                <a:gd name="f20" fmla="val 85"/>
                <a:gd name="f21" fmla="val 13"/>
                <a:gd name="f22" fmla="val 78"/>
                <a:gd name="f23" fmla="val 60"/>
                <a:gd name="f24" fmla="val 41"/>
                <a:gd name="f25" fmla="val 2"/>
                <a:gd name="f26" fmla="val 22"/>
                <a:gd name="f27" fmla="val 19"/>
                <a:gd name="f28" fmla="val 6"/>
                <a:gd name="f29" fmla="val 46"/>
                <a:gd name="f30" fmla="val 51"/>
                <a:gd name="f31" fmla="+- 0 0 -90"/>
                <a:gd name="f32" fmla="*/ f3 1 113"/>
                <a:gd name="f33" fmla="*/ f4 1 88"/>
                <a:gd name="f34" fmla="val f5"/>
                <a:gd name="f35" fmla="val f6"/>
                <a:gd name="f36" fmla="val f7"/>
                <a:gd name="f37" fmla="*/ f31 f0 1"/>
                <a:gd name="f38" fmla="+- f36 0 f34"/>
                <a:gd name="f39" fmla="+- f35 0 f34"/>
                <a:gd name="f40" fmla="*/ f37 1 f2"/>
                <a:gd name="f41" fmla="*/ f39 1 113"/>
                <a:gd name="f42" fmla="*/ f38 1 88"/>
                <a:gd name="f43" fmla="*/ 55 f39 1"/>
                <a:gd name="f44" fmla="*/ 1 f38 1"/>
                <a:gd name="f45" fmla="*/ 113 f39 1"/>
                <a:gd name="f46" fmla="*/ 43 f38 1"/>
                <a:gd name="f47" fmla="*/ 58 f39 1"/>
                <a:gd name="f48" fmla="*/ 88 f38 1"/>
                <a:gd name="f49" fmla="*/ 34 f39 1"/>
                <a:gd name="f50" fmla="*/ 85 f38 1"/>
                <a:gd name="f51" fmla="*/ 1 f39 1"/>
                <a:gd name="f52" fmla="*/ 41 f38 1"/>
                <a:gd name="f53" fmla="*/ 41 f39 1"/>
                <a:gd name="f54" fmla="*/ 2 f38 1"/>
                <a:gd name="f55" fmla="+- f40 0 f1"/>
                <a:gd name="f56" fmla="*/ f43 1 113"/>
                <a:gd name="f57" fmla="*/ f44 1 88"/>
                <a:gd name="f58" fmla="*/ f45 1 113"/>
                <a:gd name="f59" fmla="*/ f46 1 88"/>
                <a:gd name="f60" fmla="*/ f47 1 113"/>
                <a:gd name="f61" fmla="*/ f48 1 88"/>
                <a:gd name="f62" fmla="*/ f49 1 113"/>
                <a:gd name="f63" fmla="*/ f50 1 88"/>
                <a:gd name="f64" fmla="*/ f51 1 113"/>
                <a:gd name="f65" fmla="*/ f52 1 88"/>
                <a:gd name="f66" fmla="*/ f53 1 113"/>
                <a:gd name="f67" fmla="*/ f54 1 88"/>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113" h="88">
                  <a:moveTo>
                    <a:pt x="f8" y="f9"/>
                  </a:moveTo>
                  <a:cubicBezTo>
                    <a:pt x="f10" y="f5"/>
                    <a:pt x="f11" y="f12"/>
                    <a:pt x="f6" y="f13"/>
                  </a:cubicBezTo>
                  <a:cubicBezTo>
                    <a:pt x="f6" y="f14"/>
                    <a:pt x="f7" y="f15"/>
                    <a:pt x="f16" y="f7"/>
                  </a:cubicBezTo>
                  <a:cubicBezTo>
                    <a:pt x="f17" y="f7"/>
                    <a:pt x="f18" y="f15"/>
                    <a:pt x="f19" y="f20"/>
                  </a:cubicBezTo>
                  <a:cubicBezTo>
                    <a:pt x="f21" y="f22"/>
                    <a:pt x="f5" y="f23"/>
                    <a:pt x="f9" y="f24"/>
                  </a:cubicBezTo>
                  <a:cubicBezTo>
                    <a:pt x="f25" y="f26"/>
                    <a:pt x="f27" y="f28"/>
                    <a:pt x="f24" y="f25"/>
                  </a:cubicBezTo>
                  <a:cubicBezTo>
                    <a:pt x="f29" y="f9"/>
                    <a:pt x="f30" y="f9"/>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48">
              <a:extLst>
                <a:ext uri="{FF2B5EF4-FFF2-40B4-BE49-F238E27FC236}">
                  <a16:creationId xmlns:a16="http://schemas.microsoft.com/office/drawing/2014/main" id="{92B4E18E-EBB5-7FDA-B6F4-AA63F6F3C6D9}"/>
                </a:ext>
              </a:extLst>
            </p:cNvPr>
            <p:cNvSpPr/>
            <p:nvPr/>
          </p:nvSpPr>
          <p:spPr>
            <a:xfrm>
              <a:off x="5299076" y="1434282"/>
              <a:ext cx="130878" cy="102705"/>
            </a:xfrm>
            <a:custGeom>
              <a:avLst/>
              <a:gdLst>
                <a:gd name="f0" fmla="val 10800000"/>
                <a:gd name="f1" fmla="val 5400000"/>
                <a:gd name="f2" fmla="val 180"/>
                <a:gd name="f3" fmla="val w"/>
                <a:gd name="f4" fmla="val h"/>
                <a:gd name="f5" fmla="val 0"/>
                <a:gd name="f6" fmla="val 124"/>
                <a:gd name="f7" fmla="val 98"/>
                <a:gd name="f8" fmla="val 59"/>
                <a:gd name="f9" fmla="val 46"/>
                <a:gd name="f10" fmla="val 93"/>
                <a:gd name="f11" fmla="val 32"/>
                <a:gd name="f12" fmla="val 89"/>
                <a:gd name="f13" fmla="val 21"/>
                <a:gd name="f14" fmla="val 82"/>
                <a:gd name="f15" fmla="val 67"/>
                <a:gd name="f16" fmla="val 41"/>
                <a:gd name="f17" fmla="val 18"/>
                <a:gd name="f18" fmla="val 23"/>
                <a:gd name="f19" fmla="val 34"/>
                <a:gd name="f20" fmla="val 7"/>
                <a:gd name="f21" fmla="val 76"/>
                <a:gd name="f22" fmla="val 94"/>
                <a:gd name="f23" fmla="val 19"/>
                <a:gd name="f24" fmla="val 106"/>
                <a:gd name="f25" fmla="val 33"/>
                <a:gd name="f26" fmla="val 43"/>
                <a:gd name="f27" fmla="val 114"/>
                <a:gd name="f28" fmla="val 65"/>
                <a:gd name="f29" fmla="val 103"/>
                <a:gd name="f30" fmla="val 87"/>
                <a:gd name="f31" fmla="val 84"/>
                <a:gd name="f32" fmla="val 95"/>
                <a:gd name="f33" fmla="+- 0 0 -90"/>
                <a:gd name="f34" fmla="*/ f3 1 124"/>
                <a:gd name="f35" fmla="*/ f4 1 98"/>
                <a:gd name="f36" fmla="val f5"/>
                <a:gd name="f37" fmla="val f6"/>
                <a:gd name="f38" fmla="val f7"/>
                <a:gd name="f39" fmla="*/ f33 f0 1"/>
                <a:gd name="f40" fmla="+- f38 0 f36"/>
                <a:gd name="f41" fmla="+- f37 0 f36"/>
                <a:gd name="f42" fmla="*/ f39 1 f2"/>
                <a:gd name="f43" fmla="*/ f41 1 124"/>
                <a:gd name="f44" fmla="*/ f40 1 98"/>
                <a:gd name="f45" fmla="*/ 59 f41 1"/>
                <a:gd name="f46" fmla="*/ 98 f40 1"/>
                <a:gd name="f47" fmla="*/ 21 f41 1"/>
                <a:gd name="f48" fmla="*/ 82 f40 1"/>
                <a:gd name="f49" fmla="*/ 18 f41 1"/>
                <a:gd name="f50" fmla="*/ 23 f40 1"/>
                <a:gd name="f51" fmla="*/ 94 f41 1"/>
                <a:gd name="f52" fmla="*/ 19 f40 1"/>
                <a:gd name="f53" fmla="*/ 114 f41 1"/>
                <a:gd name="f54" fmla="*/ 65 f40 1"/>
                <a:gd name="f55" fmla="+- f42 0 f1"/>
                <a:gd name="f56" fmla="*/ f45 1 124"/>
                <a:gd name="f57" fmla="*/ f46 1 98"/>
                <a:gd name="f58" fmla="*/ f47 1 124"/>
                <a:gd name="f59" fmla="*/ f48 1 98"/>
                <a:gd name="f60" fmla="*/ f49 1 124"/>
                <a:gd name="f61" fmla="*/ f50 1 98"/>
                <a:gd name="f62" fmla="*/ f51 1 124"/>
                <a:gd name="f63" fmla="*/ f52 1 98"/>
                <a:gd name="f64" fmla="*/ f53 1 124"/>
                <a:gd name="f65" fmla="*/ f54 1 98"/>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124" h="98">
                  <a:moveTo>
                    <a:pt x="f8" y="f7"/>
                  </a:moveTo>
                  <a:cubicBezTo>
                    <a:pt x="f9" y="f10"/>
                    <a:pt x="f11" y="f12"/>
                    <a:pt x="f13" y="f14"/>
                  </a:cubicBezTo>
                  <a:cubicBezTo>
                    <a:pt x="f5" y="f15"/>
                    <a:pt x="f5" y="f16"/>
                    <a:pt x="f17" y="f18"/>
                  </a:cubicBezTo>
                  <a:cubicBezTo>
                    <a:pt x="f19" y="f20"/>
                    <a:pt x="f21" y="f5"/>
                    <a:pt x="f22" y="f23"/>
                  </a:cubicBezTo>
                  <a:cubicBezTo>
                    <a:pt x="f24" y="f25"/>
                    <a:pt x="f6" y="f26"/>
                    <a:pt x="f27" y="f28"/>
                  </a:cubicBezTo>
                  <a:cubicBezTo>
                    <a:pt x="f29" y="f30"/>
                    <a:pt x="f31" y="f32"/>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49">
              <a:extLst>
                <a:ext uri="{FF2B5EF4-FFF2-40B4-BE49-F238E27FC236}">
                  <a16:creationId xmlns:a16="http://schemas.microsoft.com/office/drawing/2014/main" id="{905494F9-51C7-DC75-80F6-BB0378683D29}"/>
                </a:ext>
              </a:extLst>
            </p:cNvPr>
            <p:cNvSpPr/>
            <p:nvPr/>
          </p:nvSpPr>
          <p:spPr>
            <a:xfrm>
              <a:off x="5746245" y="1765121"/>
              <a:ext cx="121788" cy="99980"/>
            </a:xfrm>
            <a:custGeom>
              <a:avLst/>
              <a:gdLst>
                <a:gd name="f0" fmla="val 10800000"/>
                <a:gd name="f1" fmla="val 5400000"/>
                <a:gd name="f2" fmla="val 180"/>
                <a:gd name="f3" fmla="val w"/>
                <a:gd name="f4" fmla="val h"/>
                <a:gd name="f5" fmla="val 0"/>
                <a:gd name="f6" fmla="val 115"/>
                <a:gd name="f7" fmla="val 95"/>
                <a:gd name="f8" fmla="val 63"/>
                <a:gd name="f9" fmla="val 48"/>
                <a:gd name="f10" fmla="val 90"/>
                <a:gd name="f11" fmla="val 35"/>
                <a:gd name="f12" fmla="val 87"/>
                <a:gd name="f13" fmla="val 24"/>
                <a:gd name="f14" fmla="val 80"/>
                <a:gd name="f15" fmla="val 5"/>
                <a:gd name="f16" fmla="val 69"/>
                <a:gd name="f17" fmla="val 10"/>
                <a:gd name="f18" fmla="val 30"/>
                <a:gd name="f19" fmla="val 20"/>
                <a:gd name="f20" fmla="val 11"/>
                <a:gd name="f21" fmla="val 47"/>
                <a:gd name="f22" fmla="val 65"/>
                <a:gd name="f23" fmla="val 8"/>
                <a:gd name="f24" fmla="val 72"/>
                <a:gd name="f25" fmla="val 15"/>
                <a:gd name="f26" fmla="val 16"/>
                <a:gd name="f27" fmla="val 103"/>
                <a:gd name="f28" fmla="val 17"/>
                <a:gd name="f29" fmla="val 39"/>
                <a:gd name="f30" fmla="val 51"/>
                <a:gd name="f31" fmla="val 111"/>
                <a:gd name="f32" fmla="val 67"/>
                <a:gd name="f33" fmla="val 102"/>
                <a:gd name="f34" fmla="val 76"/>
                <a:gd name="f35" fmla="val 93"/>
                <a:gd name="f36" fmla="val 86"/>
                <a:gd name="f37" fmla="val 89"/>
                <a:gd name="f38" fmla="+- 0 0 -90"/>
                <a:gd name="f39" fmla="*/ f3 1 115"/>
                <a:gd name="f40" fmla="*/ f4 1 95"/>
                <a:gd name="f41" fmla="val f5"/>
                <a:gd name="f42" fmla="val f6"/>
                <a:gd name="f43" fmla="val f7"/>
                <a:gd name="f44" fmla="*/ f38 f0 1"/>
                <a:gd name="f45" fmla="+- f43 0 f41"/>
                <a:gd name="f46" fmla="+- f42 0 f41"/>
                <a:gd name="f47" fmla="*/ f44 1 f2"/>
                <a:gd name="f48" fmla="*/ f46 1 115"/>
                <a:gd name="f49" fmla="*/ f45 1 95"/>
                <a:gd name="f50" fmla="*/ 63 f46 1"/>
                <a:gd name="f51" fmla="*/ 95 f45 1"/>
                <a:gd name="f52" fmla="*/ 24 f46 1"/>
                <a:gd name="f53" fmla="*/ 80 f45 1"/>
                <a:gd name="f54" fmla="*/ 10 f46 1"/>
                <a:gd name="f55" fmla="*/ 30 f45 1"/>
                <a:gd name="f56" fmla="*/ 65 f46 1"/>
                <a:gd name="f57" fmla="*/ 8 f45 1"/>
                <a:gd name="f58" fmla="*/ 87 f46 1"/>
                <a:gd name="f59" fmla="*/ 16 f45 1"/>
                <a:gd name="f60" fmla="*/ 115 f46 1"/>
                <a:gd name="f61" fmla="*/ 39 f45 1"/>
                <a:gd name="f62" fmla="*/ 102 f46 1"/>
                <a:gd name="f63" fmla="*/ 76 f45 1"/>
                <a:gd name="f64" fmla="+- f47 0 f1"/>
                <a:gd name="f65" fmla="*/ f50 1 115"/>
                <a:gd name="f66" fmla="*/ f51 1 95"/>
                <a:gd name="f67" fmla="*/ f52 1 115"/>
                <a:gd name="f68" fmla="*/ f53 1 95"/>
                <a:gd name="f69" fmla="*/ f54 1 115"/>
                <a:gd name="f70" fmla="*/ f55 1 95"/>
                <a:gd name="f71" fmla="*/ f56 1 115"/>
                <a:gd name="f72" fmla="*/ f57 1 95"/>
                <a:gd name="f73" fmla="*/ f58 1 115"/>
                <a:gd name="f74" fmla="*/ f59 1 95"/>
                <a:gd name="f75" fmla="*/ f60 1 115"/>
                <a:gd name="f76" fmla="*/ f61 1 95"/>
                <a:gd name="f77" fmla="*/ f62 1 115"/>
                <a:gd name="f78" fmla="*/ f63 1 95"/>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11" y="f112"/>
                </a:cxn>
                <a:cxn ang="f64">
                  <a:pos x="f113" y="f114"/>
                </a:cxn>
                <a:cxn ang="f64">
                  <a:pos x="f101" y="f102"/>
                </a:cxn>
              </a:cxnLst>
              <a:rect l="f97" t="f100" r="f98" b="f99"/>
              <a:pathLst>
                <a:path w="115" h="95">
                  <a:moveTo>
                    <a:pt x="f8" y="f7"/>
                  </a:moveTo>
                  <a:cubicBezTo>
                    <a:pt x="f9" y="f10"/>
                    <a:pt x="f11" y="f12"/>
                    <a:pt x="f13" y="f14"/>
                  </a:cubicBezTo>
                  <a:cubicBezTo>
                    <a:pt x="f15" y="f16"/>
                    <a:pt x="f5" y="f9"/>
                    <a:pt x="f17" y="f18"/>
                  </a:cubicBezTo>
                  <a:cubicBezTo>
                    <a:pt x="f19" y="f20"/>
                    <a:pt x="f21" y="f5"/>
                    <a:pt x="f22" y="f23"/>
                  </a:cubicBezTo>
                  <a:cubicBezTo>
                    <a:pt x="f24" y="f20"/>
                    <a:pt x="f14" y="f25"/>
                    <a:pt x="f12" y="f26"/>
                  </a:cubicBezTo>
                  <a:cubicBezTo>
                    <a:pt x="f27" y="f28"/>
                    <a:pt x="f6" y="f13"/>
                    <a:pt x="f6" y="f29"/>
                  </a:cubicBezTo>
                  <a:cubicBezTo>
                    <a:pt x="f6" y="f30"/>
                    <a:pt x="f31" y="f32"/>
                    <a:pt x="f33" y="f34"/>
                  </a:cubicBezTo>
                  <a:cubicBezTo>
                    <a:pt x="f35" y="f36"/>
                    <a:pt x="f34" y="f3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50">
              <a:extLst>
                <a:ext uri="{FF2B5EF4-FFF2-40B4-BE49-F238E27FC236}">
                  <a16:creationId xmlns:a16="http://schemas.microsoft.com/office/drawing/2014/main" id="{C7AC5258-86C0-CE92-47BD-EF772071A9F0}"/>
                </a:ext>
              </a:extLst>
            </p:cNvPr>
            <p:cNvSpPr/>
            <p:nvPr/>
          </p:nvSpPr>
          <p:spPr>
            <a:xfrm>
              <a:off x="5632639" y="2373160"/>
              <a:ext cx="126333" cy="100885"/>
            </a:xfrm>
            <a:custGeom>
              <a:avLst/>
              <a:gdLst>
                <a:gd name="f0" fmla="val 10800000"/>
                <a:gd name="f1" fmla="val 5400000"/>
                <a:gd name="f2" fmla="val 180"/>
                <a:gd name="f3" fmla="val w"/>
                <a:gd name="f4" fmla="val h"/>
                <a:gd name="f5" fmla="val 0"/>
                <a:gd name="f6" fmla="val 120"/>
                <a:gd name="f7" fmla="val 96"/>
                <a:gd name="f8" fmla="val 50"/>
                <a:gd name="f9" fmla="val 113"/>
                <a:gd name="f10" fmla="val 60"/>
                <a:gd name="f11" fmla="val 108"/>
                <a:gd name="f12" fmla="val 71"/>
                <a:gd name="f13" fmla="val 99"/>
                <a:gd name="f14" fmla="val 79"/>
                <a:gd name="f15" fmla="val 44"/>
                <a:gd name="f16" fmla="val 23"/>
                <a:gd name="f17" fmla="val 80"/>
                <a:gd name="f18" fmla="val 6"/>
                <a:gd name="f19" fmla="val 68"/>
                <a:gd name="f20" fmla="val 47"/>
                <a:gd name="f21" fmla="val 9"/>
                <a:gd name="f22" fmla="val 31"/>
                <a:gd name="f23" fmla="val 20"/>
                <a:gd name="f24" fmla="val 11"/>
                <a:gd name="f25" fmla="val 46"/>
                <a:gd name="f26" fmla="val 65"/>
                <a:gd name="f27" fmla="val 8"/>
                <a:gd name="f28" fmla="val 73"/>
                <a:gd name="f29" fmla="val 82"/>
                <a:gd name="f30" fmla="val 14"/>
                <a:gd name="f31" fmla="val 91"/>
                <a:gd name="f32" fmla="val 16"/>
                <a:gd name="f33" fmla="val 21"/>
                <a:gd name="f34" fmla="val 115"/>
                <a:gd name="f35" fmla="val 29"/>
                <a:gd name="f36" fmla="+- 0 0 -90"/>
                <a:gd name="f37" fmla="*/ f3 1 120"/>
                <a:gd name="f38" fmla="*/ f4 1 96"/>
                <a:gd name="f39" fmla="val f5"/>
                <a:gd name="f40" fmla="val f6"/>
                <a:gd name="f41" fmla="val f7"/>
                <a:gd name="f42" fmla="*/ f36 f0 1"/>
                <a:gd name="f43" fmla="+- f41 0 f39"/>
                <a:gd name="f44" fmla="+- f40 0 f39"/>
                <a:gd name="f45" fmla="*/ f42 1 f2"/>
                <a:gd name="f46" fmla="*/ f44 1 120"/>
                <a:gd name="f47" fmla="*/ f43 1 96"/>
                <a:gd name="f48" fmla="*/ 120 f44 1"/>
                <a:gd name="f49" fmla="*/ 50 f43 1"/>
                <a:gd name="f50" fmla="*/ 99 f44 1"/>
                <a:gd name="f51" fmla="*/ 79 f43 1"/>
                <a:gd name="f52" fmla="*/ 23 f44 1"/>
                <a:gd name="f53" fmla="*/ 80 f43 1"/>
                <a:gd name="f54" fmla="*/ 9 f44 1"/>
                <a:gd name="f55" fmla="*/ 31 f43 1"/>
                <a:gd name="f56" fmla="*/ 65 f44 1"/>
                <a:gd name="f57" fmla="*/ 8 f43 1"/>
                <a:gd name="f58" fmla="*/ 91 f44 1"/>
                <a:gd name="f59" fmla="*/ 16 f43 1"/>
                <a:gd name="f60" fmla="+- f45 0 f1"/>
                <a:gd name="f61" fmla="*/ f48 1 120"/>
                <a:gd name="f62" fmla="*/ f49 1 96"/>
                <a:gd name="f63" fmla="*/ f50 1 120"/>
                <a:gd name="f64" fmla="*/ f51 1 96"/>
                <a:gd name="f65" fmla="*/ f52 1 120"/>
                <a:gd name="f66" fmla="*/ f53 1 96"/>
                <a:gd name="f67" fmla="*/ f54 1 120"/>
                <a:gd name="f68" fmla="*/ f55 1 96"/>
                <a:gd name="f69" fmla="*/ f56 1 120"/>
                <a:gd name="f70" fmla="*/ f57 1 96"/>
                <a:gd name="f71" fmla="*/ f58 1 120"/>
                <a:gd name="f72" fmla="*/ f59 1 96"/>
                <a:gd name="f73" fmla="*/ 0 1 f46"/>
                <a:gd name="f74" fmla="*/ f40 1 f46"/>
                <a:gd name="f75" fmla="*/ 0 1 f47"/>
                <a:gd name="f76" fmla="*/ f41 1 f47"/>
                <a:gd name="f77" fmla="*/ f61 1 f46"/>
                <a:gd name="f78" fmla="*/ f62 1 f47"/>
                <a:gd name="f79" fmla="*/ f63 1 f46"/>
                <a:gd name="f80" fmla="*/ f64 1 f47"/>
                <a:gd name="f81" fmla="*/ f65 1 f46"/>
                <a:gd name="f82" fmla="*/ f66 1 f47"/>
                <a:gd name="f83" fmla="*/ f67 1 f46"/>
                <a:gd name="f84" fmla="*/ f68 1 f47"/>
                <a:gd name="f85" fmla="*/ f69 1 f46"/>
                <a:gd name="f86" fmla="*/ f70 1 f47"/>
                <a:gd name="f87" fmla="*/ f71 1 f46"/>
                <a:gd name="f88" fmla="*/ f72 1 f47"/>
                <a:gd name="f89" fmla="*/ f73 f37 1"/>
                <a:gd name="f90" fmla="*/ f74 f37 1"/>
                <a:gd name="f91" fmla="*/ f76 f38 1"/>
                <a:gd name="f92" fmla="*/ f75 f38 1"/>
                <a:gd name="f93" fmla="*/ f77 f37 1"/>
                <a:gd name="f94" fmla="*/ f78 f38 1"/>
                <a:gd name="f95" fmla="*/ f79 f37 1"/>
                <a:gd name="f96" fmla="*/ f80 f38 1"/>
                <a:gd name="f97" fmla="*/ f81 f37 1"/>
                <a:gd name="f98" fmla="*/ f82 f38 1"/>
                <a:gd name="f99" fmla="*/ f83 f37 1"/>
                <a:gd name="f100" fmla="*/ f84 f38 1"/>
                <a:gd name="f101" fmla="*/ f85 f37 1"/>
                <a:gd name="f102" fmla="*/ f86 f38 1"/>
                <a:gd name="f103" fmla="*/ f87 f37 1"/>
                <a:gd name="f104" fmla="*/ f88 f38 1"/>
              </a:gdLst>
              <a:ahLst/>
              <a:cxnLst>
                <a:cxn ang="3cd4">
                  <a:pos x="hc" y="t"/>
                </a:cxn>
                <a:cxn ang="0">
                  <a:pos x="r" y="vc"/>
                </a:cxn>
                <a:cxn ang="cd4">
                  <a:pos x="hc" y="b"/>
                </a:cxn>
                <a:cxn ang="cd2">
                  <a:pos x="l" y="vc"/>
                </a:cxn>
                <a:cxn ang="f60">
                  <a:pos x="f93" y="f94"/>
                </a:cxn>
                <a:cxn ang="f60">
                  <a:pos x="f95" y="f96"/>
                </a:cxn>
                <a:cxn ang="f60">
                  <a:pos x="f97" y="f98"/>
                </a:cxn>
                <a:cxn ang="f60">
                  <a:pos x="f99" y="f100"/>
                </a:cxn>
                <a:cxn ang="f60">
                  <a:pos x="f101" y="f102"/>
                </a:cxn>
                <a:cxn ang="f60">
                  <a:pos x="f103" y="f104"/>
                </a:cxn>
                <a:cxn ang="f60">
                  <a:pos x="f93" y="f94"/>
                </a:cxn>
              </a:cxnLst>
              <a:rect l="f89" t="f92" r="f90" b="f91"/>
              <a:pathLst>
                <a:path w="120" h="96">
                  <a:moveTo>
                    <a:pt x="f6" y="f8"/>
                  </a:moveTo>
                  <a:cubicBezTo>
                    <a:pt x="f9" y="f10"/>
                    <a:pt x="f11" y="f12"/>
                    <a:pt x="f13" y="f14"/>
                  </a:cubicBezTo>
                  <a:cubicBezTo>
                    <a:pt x="f14" y="f7"/>
                    <a:pt x="f15" y="f7"/>
                    <a:pt x="f16" y="f17"/>
                  </a:cubicBezTo>
                  <a:cubicBezTo>
                    <a:pt x="f18" y="f19"/>
                    <a:pt x="f5" y="f20"/>
                    <a:pt x="f21" y="f22"/>
                  </a:cubicBezTo>
                  <a:cubicBezTo>
                    <a:pt x="f23" y="f24"/>
                    <a:pt x="f25" y="f5"/>
                    <a:pt x="f26" y="f27"/>
                  </a:cubicBezTo>
                  <a:cubicBezTo>
                    <a:pt x="f28" y="f24"/>
                    <a:pt x="f29" y="f30"/>
                    <a:pt x="f31" y="f32"/>
                  </a:cubicBezTo>
                  <a:cubicBezTo>
                    <a:pt x="f11" y="f33"/>
                    <a:pt x="f34" y="f35"/>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51">
              <a:extLst>
                <a:ext uri="{FF2B5EF4-FFF2-40B4-BE49-F238E27FC236}">
                  <a16:creationId xmlns:a16="http://schemas.microsoft.com/office/drawing/2014/main" id="{2525B212-2A7C-1D22-28E1-C7EF23061017}"/>
                </a:ext>
              </a:extLst>
            </p:cNvPr>
            <p:cNvSpPr/>
            <p:nvPr/>
          </p:nvSpPr>
          <p:spPr>
            <a:xfrm>
              <a:off x="6227045" y="1454280"/>
              <a:ext cx="126333" cy="99066"/>
            </a:xfrm>
            <a:custGeom>
              <a:avLst/>
              <a:gdLst>
                <a:gd name="f0" fmla="val 10800000"/>
                <a:gd name="f1" fmla="val 5400000"/>
                <a:gd name="f2" fmla="val 180"/>
                <a:gd name="f3" fmla="val w"/>
                <a:gd name="f4" fmla="val h"/>
                <a:gd name="f5" fmla="val 0"/>
                <a:gd name="f6" fmla="val 120"/>
                <a:gd name="f7" fmla="val 94"/>
                <a:gd name="f8" fmla="val 65"/>
                <a:gd name="f9" fmla="val 52"/>
                <a:gd name="f10" fmla="val 90"/>
                <a:gd name="f11" fmla="val 42"/>
                <a:gd name="f12" fmla="val 88"/>
                <a:gd name="f13" fmla="val 33"/>
                <a:gd name="f14" fmla="val 84"/>
                <a:gd name="f15" fmla="val 9"/>
                <a:gd name="f16" fmla="val 73"/>
                <a:gd name="f17" fmla="val 10"/>
                <a:gd name="f18" fmla="val 31"/>
                <a:gd name="f19" fmla="val 20"/>
                <a:gd name="f20" fmla="val 48"/>
                <a:gd name="f21" fmla="val 69"/>
                <a:gd name="f22" fmla="val 8"/>
                <a:gd name="f23" fmla="val 76"/>
                <a:gd name="f24" fmla="val 11"/>
                <a:gd name="f25" fmla="val 82"/>
                <a:gd name="f26" fmla="val 14"/>
                <a:gd name="f27" fmla="val 15"/>
                <a:gd name="f28" fmla="val 103"/>
                <a:gd name="f29" fmla="val 17"/>
                <a:gd name="f30" fmla="val 113"/>
                <a:gd name="f31" fmla="val 24"/>
                <a:gd name="f32" fmla="val 116"/>
                <a:gd name="f33" fmla="val 38"/>
                <a:gd name="f34" fmla="val 54"/>
                <a:gd name="f35" fmla="val 68"/>
                <a:gd name="f36" fmla="val 77"/>
                <a:gd name="f37" fmla="val 91"/>
                <a:gd name="f38" fmla="val 89"/>
                <a:gd name="f39" fmla="+- 0 0 -90"/>
                <a:gd name="f40" fmla="*/ f3 1 120"/>
                <a:gd name="f41" fmla="*/ f4 1 94"/>
                <a:gd name="f42" fmla="val f5"/>
                <a:gd name="f43" fmla="val f6"/>
                <a:gd name="f44" fmla="val f7"/>
                <a:gd name="f45" fmla="*/ f39 f0 1"/>
                <a:gd name="f46" fmla="+- f44 0 f42"/>
                <a:gd name="f47" fmla="+- f43 0 f42"/>
                <a:gd name="f48" fmla="*/ f45 1 f2"/>
                <a:gd name="f49" fmla="*/ f47 1 120"/>
                <a:gd name="f50" fmla="*/ f46 1 94"/>
                <a:gd name="f51" fmla="*/ 65 f47 1"/>
                <a:gd name="f52" fmla="*/ 94 f46 1"/>
                <a:gd name="f53" fmla="*/ 33 f47 1"/>
                <a:gd name="f54" fmla="*/ 84 f46 1"/>
                <a:gd name="f55" fmla="*/ 10 f47 1"/>
                <a:gd name="f56" fmla="*/ 31 f46 1"/>
                <a:gd name="f57" fmla="*/ 69 f47 1"/>
                <a:gd name="f58" fmla="*/ 8 f46 1"/>
                <a:gd name="f59" fmla="*/ 90 f47 1"/>
                <a:gd name="f60" fmla="*/ 15 f46 1"/>
                <a:gd name="f61" fmla="*/ 116 f47 1"/>
                <a:gd name="f62" fmla="*/ 38 f46 1"/>
                <a:gd name="f63" fmla="*/ 103 f47 1"/>
                <a:gd name="f64" fmla="*/ 77 f46 1"/>
                <a:gd name="f65" fmla="+- f48 0 f1"/>
                <a:gd name="f66" fmla="*/ f51 1 120"/>
                <a:gd name="f67" fmla="*/ f52 1 94"/>
                <a:gd name="f68" fmla="*/ f53 1 120"/>
                <a:gd name="f69" fmla="*/ f54 1 94"/>
                <a:gd name="f70" fmla="*/ f55 1 120"/>
                <a:gd name="f71" fmla="*/ f56 1 94"/>
                <a:gd name="f72" fmla="*/ f57 1 120"/>
                <a:gd name="f73" fmla="*/ f58 1 94"/>
                <a:gd name="f74" fmla="*/ f59 1 120"/>
                <a:gd name="f75" fmla="*/ f60 1 94"/>
                <a:gd name="f76" fmla="*/ f61 1 120"/>
                <a:gd name="f77" fmla="*/ f62 1 94"/>
                <a:gd name="f78" fmla="*/ f63 1 120"/>
                <a:gd name="f79" fmla="*/ f64 1 94"/>
                <a:gd name="f80" fmla="*/ 0 1 f49"/>
                <a:gd name="f81" fmla="*/ f43 1 f49"/>
                <a:gd name="f82" fmla="*/ 0 1 f50"/>
                <a:gd name="f83" fmla="*/ f44 1 f50"/>
                <a:gd name="f84" fmla="*/ f66 1 f49"/>
                <a:gd name="f85" fmla="*/ f67 1 f50"/>
                <a:gd name="f86" fmla="*/ f68 1 f49"/>
                <a:gd name="f87" fmla="*/ f69 1 f50"/>
                <a:gd name="f88" fmla="*/ f70 1 f49"/>
                <a:gd name="f89" fmla="*/ f71 1 f50"/>
                <a:gd name="f90" fmla="*/ f72 1 f49"/>
                <a:gd name="f91" fmla="*/ f73 1 f50"/>
                <a:gd name="f92" fmla="*/ f74 1 f49"/>
                <a:gd name="f93" fmla="*/ f75 1 f50"/>
                <a:gd name="f94" fmla="*/ f76 1 f49"/>
                <a:gd name="f95" fmla="*/ f77 1 f50"/>
                <a:gd name="f96" fmla="*/ f78 1 f49"/>
                <a:gd name="f97" fmla="*/ f79 1 f50"/>
                <a:gd name="f98" fmla="*/ f80 f40 1"/>
                <a:gd name="f99" fmla="*/ f81 f40 1"/>
                <a:gd name="f100" fmla="*/ f83 f41 1"/>
                <a:gd name="f101" fmla="*/ f82 f41 1"/>
                <a:gd name="f102" fmla="*/ f84 f40 1"/>
                <a:gd name="f103" fmla="*/ f85 f41 1"/>
                <a:gd name="f104" fmla="*/ f86 f40 1"/>
                <a:gd name="f105" fmla="*/ f87 f41 1"/>
                <a:gd name="f106" fmla="*/ f88 f40 1"/>
                <a:gd name="f107" fmla="*/ f89 f41 1"/>
                <a:gd name="f108" fmla="*/ f90 f40 1"/>
                <a:gd name="f109" fmla="*/ f91 f41 1"/>
                <a:gd name="f110" fmla="*/ f92 f40 1"/>
                <a:gd name="f111" fmla="*/ f93 f41 1"/>
                <a:gd name="f112" fmla="*/ f94 f40 1"/>
                <a:gd name="f113" fmla="*/ f95 f41 1"/>
                <a:gd name="f114" fmla="*/ f96 f40 1"/>
                <a:gd name="f115" fmla="*/ f97 f41 1"/>
              </a:gdLst>
              <a:ahLst/>
              <a:cxnLst>
                <a:cxn ang="3cd4">
                  <a:pos x="hc" y="t"/>
                </a:cxn>
                <a:cxn ang="0">
                  <a:pos x="r" y="vc"/>
                </a:cxn>
                <a:cxn ang="cd4">
                  <a:pos x="hc" y="b"/>
                </a:cxn>
                <a:cxn ang="cd2">
                  <a:pos x="l" y="vc"/>
                </a:cxn>
                <a:cxn ang="f65">
                  <a:pos x="f102" y="f103"/>
                </a:cxn>
                <a:cxn ang="f65">
                  <a:pos x="f104" y="f105"/>
                </a:cxn>
                <a:cxn ang="f65">
                  <a:pos x="f106" y="f107"/>
                </a:cxn>
                <a:cxn ang="f65">
                  <a:pos x="f108" y="f109"/>
                </a:cxn>
                <a:cxn ang="f65">
                  <a:pos x="f110" y="f111"/>
                </a:cxn>
                <a:cxn ang="f65">
                  <a:pos x="f112" y="f113"/>
                </a:cxn>
                <a:cxn ang="f65">
                  <a:pos x="f114" y="f115"/>
                </a:cxn>
                <a:cxn ang="f65">
                  <a:pos x="f102" y="f103"/>
                </a:cxn>
              </a:cxnLst>
              <a:rect l="f98" t="f101" r="f99" b="f100"/>
              <a:pathLst>
                <a:path w="120" h="94">
                  <a:moveTo>
                    <a:pt x="f8" y="f7"/>
                  </a:moveTo>
                  <a:cubicBezTo>
                    <a:pt x="f9" y="f10"/>
                    <a:pt x="f11" y="f12"/>
                    <a:pt x="f13" y="f14"/>
                  </a:cubicBezTo>
                  <a:cubicBezTo>
                    <a:pt x="f15" y="f16"/>
                    <a:pt x="f5" y="f9"/>
                    <a:pt x="f17" y="f18"/>
                  </a:cubicBezTo>
                  <a:cubicBezTo>
                    <a:pt x="f19" y="f17"/>
                    <a:pt x="f20" y="f5"/>
                    <a:pt x="f21" y="f22"/>
                  </a:cubicBezTo>
                  <a:cubicBezTo>
                    <a:pt x="f23" y="f24"/>
                    <a:pt x="f25" y="f26"/>
                    <a:pt x="f10" y="f27"/>
                  </a:cubicBezTo>
                  <a:cubicBezTo>
                    <a:pt x="f28" y="f29"/>
                    <a:pt x="f30" y="f31"/>
                    <a:pt x="f32" y="f33"/>
                  </a:cubicBezTo>
                  <a:cubicBezTo>
                    <a:pt x="f6" y="f34"/>
                    <a:pt x="f32" y="f35"/>
                    <a:pt x="f28" y="f36"/>
                  </a:cubicBezTo>
                  <a:cubicBezTo>
                    <a:pt x="f37" y="f14"/>
                    <a:pt x="f36" y="f38"/>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52">
              <a:extLst>
                <a:ext uri="{FF2B5EF4-FFF2-40B4-BE49-F238E27FC236}">
                  <a16:creationId xmlns:a16="http://schemas.microsoft.com/office/drawing/2014/main" id="{BD19F0C1-E575-A9A2-B805-514981F35E57}"/>
                </a:ext>
              </a:extLst>
            </p:cNvPr>
            <p:cNvSpPr/>
            <p:nvPr/>
          </p:nvSpPr>
          <p:spPr>
            <a:xfrm>
              <a:off x="5693529" y="2179563"/>
              <a:ext cx="121788" cy="99066"/>
            </a:xfrm>
            <a:custGeom>
              <a:avLst/>
              <a:gdLst>
                <a:gd name="f0" fmla="val 10800000"/>
                <a:gd name="f1" fmla="val 5400000"/>
                <a:gd name="f2" fmla="val 180"/>
                <a:gd name="f3" fmla="val w"/>
                <a:gd name="f4" fmla="val h"/>
                <a:gd name="f5" fmla="val 0"/>
                <a:gd name="f6" fmla="val 115"/>
                <a:gd name="f7" fmla="val 94"/>
                <a:gd name="f8" fmla="val 65"/>
                <a:gd name="f9" fmla="val 51"/>
                <a:gd name="f10" fmla="val 90"/>
                <a:gd name="f11" fmla="val 42"/>
                <a:gd name="f12" fmla="val 89"/>
                <a:gd name="f13" fmla="val 34"/>
                <a:gd name="f14" fmla="val 85"/>
                <a:gd name="f15" fmla="val 10"/>
                <a:gd name="f16" fmla="val 75"/>
                <a:gd name="f17" fmla="val 53"/>
                <a:gd name="f18" fmla="val 9"/>
                <a:gd name="f19" fmla="val 33"/>
                <a:gd name="f20" fmla="val 19"/>
                <a:gd name="f21" fmla="val 11"/>
                <a:gd name="f22" fmla="val 46"/>
                <a:gd name="f23" fmla="val 68"/>
                <a:gd name="f24" fmla="val 12"/>
                <a:gd name="f25" fmla="val 82"/>
                <a:gd name="f26" fmla="val 14"/>
                <a:gd name="f27" fmla="val 15"/>
                <a:gd name="f28" fmla="val 103"/>
                <a:gd name="f29" fmla="val 18"/>
                <a:gd name="f30" fmla="val 24"/>
                <a:gd name="f31" fmla="val 38"/>
                <a:gd name="f32" fmla="val 50"/>
                <a:gd name="f33" fmla="val 112"/>
                <a:gd name="f34" fmla="val 66"/>
                <a:gd name="f35" fmla="val 93"/>
                <a:gd name="f36" fmla="val 76"/>
                <a:gd name="f37" fmla="val 88"/>
                <a:gd name="f38" fmla="+- 0 0 -90"/>
                <a:gd name="f39" fmla="*/ f3 1 115"/>
                <a:gd name="f40" fmla="*/ f4 1 94"/>
                <a:gd name="f41" fmla="val f5"/>
                <a:gd name="f42" fmla="val f6"/>
                <a:gd name="f43" fmla="val f7"/>
                <a:gd name="f44" fmla="*/ f38 f0 1"/>
                <a:gd name="f45" fmla="+- f43 0 f41"/>
                <a:gd name="f46" fmla="+- f42 0 f41"/>
                <a:gd name="f47" fmla="*/ f44 1 f2"/>
                <a:gd name="f48" fmla="*/ f46 1 115"/>
                <a:gd name="f49" fmla="*/ f45 1 94"/>
                <a:gd name="f50" fmla="*/ 65 f46 1"/>
                <a:gd name="f51" fmla="*/ 94 f45 1"/>
                <a:gd name="f52" fmla="*/ 34 f46 1"/>
                <a:gd name="f53" fmla="*/ 85 f45 1"/>
                <a:gd name="f54" fmla="*/ 9 f46 1"/>
                <a:gd name="f55" fmla="*/ 33 f45 1"/>
                <a:gd name="f56" fmla="*/ 68 f46 1"/>
                <a:gd name="f57" fmla="*/ 9 f45 1"/>
                <a:gd name="f58" fmla="*/ 89 f46 1"/>
                <a:gd name="f59" fmla="*/ 15 f45 1"/>
                <a:gd name="f60" fmla="*/ 115 f46 1"/>
                <a:gd name="f61" fmla="*/ 38 f45 1"/>
                <a:gd name="f62" fmla="*/ 103 f46 1"/>
                <a:gd name="f63" fmla="*/ 75 f45 1"/>
                <a:gd name="f64" fmla="+- f47 0 f1"/>
                <a:gd name="f65" fmla="*/ f50 1 115"/>
                <a:gd name="f66" fmla="*/ f51 1 94"/>
                <a:gd name="f67" fmla="*/ f52 1 115"/>
                <a:gd name="f68" fmla="*/ f53 1 94"/>
                <a:gd name="f69" fmla="*/ f54 1 115"/>
                <a:gd name="f70" fmla="*/ f55 1 94"/>
                <a:gd name="f71" fmla="*/ f56 1 115"/>
                <a:gd name="f72" fmla="*/ f57 1 94"/>
                <a:gd name="f73" fmla="*/ f58 1 115"/>
                <a:gd name="f74" fmla="*/ f59 1 94"/>
                <a:gd name="f75" fmla="*/ f60 1 115"/>
                <a:gd name="f76" fmla="*/ f61 1 94"/>
                <a:gd name="f77" fmla="*/ f62 1 115"/>
                <a:gd name="f78" fmla="*/ f63 1 94"/>
                <a:gd name="f79" fmla="*/ 0 1 f48"/>
                <a:gd name="f80" fmla="*/ f42 1 f48"/>
                <a:gd name="f81" fmla="*/ 0 1 f49"/>
                <a:gd name="f82" fmla="*/ f43 1 f49"/>
                <a:gd name="f83" fmla="*/ f65 1 f48"/>
                <a:gd name="f84" fmla="*/ f66 1 f49"/>
                <a:gd name="f85" fmla="*/ f67 1 f48"/>
                <a:gd name="f86" fmla="*/ f68 1 f49"/>
                <a:gd name="f87" fmla="*/ f69 1 f48"/>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4"/>
                </a:cxn>
                <a:cxn ang="f64">
                  <a:pos x="f105" y="f106"/>
                </a:cxn>
                <a:cxn ang="f64">
                  <a:pos x="f107" y="f108"/>
                </a:cxn>
                <a:cxn ang="f64">
                  <a:pos x="f109" y="f110"/>
                </a:cxn>
                <a:cxn ang="f64">
                  <a:pos x="f111" y="f112"/>
                </a:cxn>
                <a:cxn ang="f64">
                  <a:pos x="f113" y="f114"/>
                </a:cxn>
                <a:cxn ang="f64">
                  <a:pos x="f101" y="f102"/>
                </a:cxn>
              </a:cxnLst>
              <a:rect l="f97" t="f100" r="f98" b="f99"/>
              <a:pathLst>
                <a:path w="115" h="94">
                  <a:moveTo>
                    <a:pt x="f8" y="f7"/>
                  </a:moveTo>
                  <a:cubicBezTo>
                    <a:pt x="f9" y="f10"/>
                    <a:pt x="f11" y="f12"/>
                    <a:pt x="f13" y="f14"/>
                  </a:cubicBezTo>
                  <a:cubicBezTo>
                    <a:pt x="f15" y="f16"/>
                    <a:pt x="f5" y="f17"/>
                    <a:pt x="f18" y="f19"/>
                  </a:cubicBezTo>
                  <a:cubicBezTo>
                    <a:pt x="f20" y="f21"/>
                    <a:pt x="f22" y="f5"/>
                    <a:pt x="f23" y="f18"/>
                  </a:cubicBezTo>
                  <a:cubicBezTo>
                    <a:pt x="f16" y="f24"/>
                    <a:pt x="f25" y="f26"/>
                    <a:pt x="f12" y="f27"/>
                  </a:cubicBezTo>
                  <a:cubicBezTo>
                    <a:pt x="f28" y="f29"/>
                    <a:pt x="f6" y="f30"/>
                    <a:pt x="f6" y="f31"/>
                  </a:cubicBezTo>
                  <a:cubicBezTo>
                    <a:pt x="f6" y="f32"/>
                    <a:pt x="f33" y="f34"/>
                    <a:pt x="f28" y="f16"/>
                  </a:cubicBezTo>
                  <a:cubicBezTo>
                    <a:pt x="f35" y="f14"/>
                    <a:pt x="f36" y="f3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53">
              <a:extLst>
                <a:ext uri="{FF2B5EF4-FFF2-40B4-BE49-F238E27FC236}">
                  <a16:creationId xmlns:a16="http://schemas.microsoft.com/office/drawing/2014/main" id="{5D46176B-FABF-FFD4-DCE4-38802C297C95}"/>
                </a:ext>
              </a:extLst>
            </p:cNvPr>
            <p:cNvSpPr/>
            <p:nvPr/>
          </p:nvSpPr>
          <p:spPr>
            <a:xfrm>
              <a:off x="5941661" y="1910538"/>
              <a:ext cx="119064" cy="107249"/>
            </a:xfrm>
            <a:custGeom>
              <a:avLst/>
              <a:gdLst>
                <a:gd name="f0" fmla="val 10800000"/>
                <a:gd name="f1" fmla="val 5400000"/>
                <a:gd name="f2" fmla="val 180"/>
                <a:gd name="f3" fmla="val w"/>
                <a:gd name="f4" fmla="val h"/>
                <a:gd name="f5" fmla="val 0"/>
                <a:gd name="f6" fmla="val 113"/>
                <a:gd name="f7" fmla="val 101"/>
                <a:gd name="f8" fmla="val 36"/>
                <a:gd name="f9" fmla="val 99"/>
                <a:gd name="f10" fmla="val 55"/>
                <a:gd name="f11" fmla="val 86"/>
                <a:gd name="f12" fmla="val 72"/>
                <a:gd name="f13" fmla="val 89"/>
                <a:gd name="f14" fmla="val 70"/>
                <a:gd name="f15" fmla="val 92"/>
                <a:gd name="f16" fmla="val 68"/>
                <a:gd name="f17" fmla="val 94"/>
                <a:gd name="f18" fmla="val 65"/>
                <a:gd name="f19" fmla="val 95"/>
                <a:gd name="f20" fmla="val 47"/>
                <a:gd name="f21" fmla="val 15"/>
                <a:gd name="f22" fmla="val 83"/>
                <a:gd name="f23" fmla="val 8"/>
                <a:gd name="f24" fmla="val 46"/>
                <a:gd name="f25" fmla="val 11"/>
                <a:gd name="f26" fmla="val 25"/>
                <a:gd name="f27" fmla="val 32"/>
                <a:gd name="f28" fmla="val 14"/>
                <a:gd name="f29" fmla="val 62"/>
                <a:gd name="f30" fmla="val 9"/>
                <a:gd name="f31" fmla="+- 0 0 -90"/>
                <a:gd name="f32" fmla="*/ f3 1 113"/>
                <a:gd name="f33" fmla="*/ f4 1 101"/>
                <a:gd name="f34" fmla="val f5"/>
                <a:gd name="f35" fmla="val f6"/>
                <a:gd name="f36" fmla="val f7"/>
                <a:gd name="f37" fmla="*/ f31 f0 1"/>
                <a:gd name="f38" fmla="+- f36 0 f34"/>
                <a:gd name="f39" fmla="+- f35 0 f34"/>
                <a:gd name="f40" fmla="*/ f37 1 f2"/>
                <a:gd name="f41" fmla="*/ f39 1 113"/>
                <a:gd name="f42" fmla="*/ f38 1 101"/>
                <a:gd name="f43" fmla="*/ 113 f39 1"/>
                <a:gd name="f44" fmla="*/ 36 f38 1"/>
                <a:gd name="f45" fmla="*/ 72 f39 1"/>
                <a:gd name="f46" fmla="*/ 89 f38 1"/>
                <a:gd name="f47" fmla="*/ 65 f39 1"/>
                <a:gd name="f48" fmla="*/ 95 f38 1"/>
                <a:gd name="f49" fmla="*/ 8 f39 1"/>
                <a:gd name="f50" fmla="*/ 65 f38 1"/>
                <a:gd name="f51" fmla="*/ 32 f39 1"/>
                <a:gd name="f52" fmla="*/ 14 f38 1"/>
                <a:gd name="f53" fmla="+- f40 0 f1"/>
                <a:gd name="f54" fmla="*/ f43 1 113"/>
                <a:gd name="f55" fmla="*/ f44 1 101"/>
                <a:gd name="f56" fmla="*/ f45 1 113"/>
                <a:gd name="f57" fmla="*/ f46 1 101"/>
                <a:gd name="f58" fmla="*/ f47 1 113"/>
                <a:gd name="f59" fmla="*/ f48 1 101"/>
                <a:gd name="f60" fmla="*/ f49 1 113"/>
                <a:gd name="f61" fmla="*/ f50 1 101"/>
                <a:gd name="f62" fmla="*/ f51 1 113"/>
                <a:gd name="f63" fmla="*/ f52 1 101"/>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113" h="101">
                  <a:moveTo>
                    <a:pt x="f6" y="f8"/>
                  </a:moveTo>
                  <a:cubicBezTo>
                    <a:pt x="f9" y="f10"/>
                    <a:pt x="f11" y="f12"/>
                    <a:pt x="f12" y="f13"/>
                  </a:cubicBezTo>
                  <a:cubicBezTo>
                    <a:pt x="f14" y="f15"/>
                    <a:pt x="f16" y="f17"/>
                    <a:pt x="f18" y="f19"/>
                  </a:cubicBezTo>
                  <a:cubicBezTo>
                    <a:pt x="f20" y="f7"/>
                    <a:pt x="f21" y="f22"/>
                    <a:pt x="f23" y="f18"/>
                  </a:cubicBezTo>
                  <a:cubicBezTo>
                    <a:pt x="f5" y="f24"/>
                    <a:pt x="f25" y="f26"/>
                    <a:pt x="f27" y="f28"/>
                  </a:cubicBezTo>
                  <a:cubicBezTo>
                    <a:pt x="f29" y="f5"/>
                    <a:pt x="f19" y="f30"/>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5" name="Freeform 54">
              <a:extLst>
                <a:ext uri="{FF2B5EF4-FFF2-40B4-BE49-F238E27FC236}">
                  <a16:creationId xmlns:a16="http://schemas.microsoft.com/office/drawing/2014/main" id="{92FF925D-5C05-2BEC-2BB1-16437B7D908D}"/>
                </a:ext>
              </a:extLst>
            </p:cNvPr>
            <p:cNvSpPr/>
            <p:nvPr/>
          </p:nvSpPr>
          <p:spPr>
            <a:xfrm>
              <a:off x="5093665" y="1809652"/>
              <a:ext cx="118158" cy="108155"/>
            </a:xfrm>
            <a:custGeom>
              <a:avLst/>
              <a:gdLst>
                <a:gd name="f0" fmla="val 10800000"/>
                <a:gd name="f1" fmla="val 5400000"/>
                <a:gd name="f2" fmla="val 180"/>
                <a:gd name="f3" fmla="val w"/>
                <a:gd name="f4" fmla="val h"/>
                <a:gd name="f5" fmla="val 0"/>
                <a:gd name="f6" fmla="val 112"/>
                <a:gd name="f7" fmla="val 103"/>
                <a:gd name="f8" fmla="val 40"/>
                <a:gd name="f9" fmla="val 98"/>
                <a:gd name="f10" fmla="val 58"/>
                <a:gd name="f11" fmla="val 85"/>
                <a:gd name="f12" fmla="val 75"/>
                <a:gd name="f13" fmla="val 72"/>
                <a:gd name="f14" fmla="val 92"/>
                <a:gd name="f15" fmla="val 70"/>
                <a:gd name="f16" fmla="val 94"/>
                <a:gd name="f17" fmla="val 67"/>
                <a:gd name="f18" fmla="val 97"/>
                <a:gd name="f19" fmla="val 64"/>
                <a:gd name="f20" fmla="val 48"/>
                <a:gd name="f21" fmla="val 18"/>
                <a:gd name="f22" fmla="val 88"/>
                <a:gd name="f23" fmla="val 9"/>
                <a:gd name="f24" fmla="val 71"/>
                <a:gd name="f25" fmla="val 53"/>
                <a:gd name="f26" fmla="val 6"/>
                <a:gd name="f27" fmla="val 34"/>
                <a:gd name="f28" fmla="val 25"/>
                <a:gd name="f29" fmla="val 21"/>
                <a:gd name="f30" fmla="val 54"/>
                <a:gd name="f31" fmla="val 11"/>
                <a:gd name="f32" fmla="+- 0 0 -90"/>
                <a:gd name="f33" fmla="*/ f3 1 112"/>
                <a:gd name="f34" fmla="*/ f4 1 103"/>
                <a:gd name="f35" fmla="val f5"/>
                <a:gd name="f36" fmla="val f6"/>
                <a:gd name="f37" fmla="val f7"/>
                <a:gd name="f38" fmla="*/ f32 f0 1"/>
                <a:gd name="f39" fmla="+- f37 0 f35"/>
                <a:gd name="f40" fmla="+- f36 0 f35"/>
                <a:gd name="f41" fmla="*/ f38 1 f2"/>
                <a:gd name="f42" fmla="*/ f40 1 112"/>
                <a:gd name="f43" fmla="*/ f39 1 103"/>
                <a:gd name="f44" fmla="*/ 112 f40 1"/>
                <a:gd name="f45" fmla="*/ 40 f39 1"/>
                <a:gd name="f46" fmla="*/ 72 f40 1"/>
                <a:gd name="f47" fmla="*/ 92 f39 1"/>
                <a:gd name="f48" fmla="*/ 64 f40 1"/>
                <a:gd name="f49" fmla="*/ 98 f39 1"/>
                <a:gd name="f50" fmla="*/ 9 f40 1"/>
                <a:gd name="f51" fmla="*/ 71 f39 1"/>
                <a:gd name="f52" fmla="*/ 25 f40 1"/>
                <a:gd name="f53" fmla="*/ 21 f39 1"/>
                <a:gd name="f54" fmla="+- f41 0 f1"/>
                <a:gd name="f55" fmla="*/ f44 1 112"/>
                <a:gd name="f56" fmla="*/ f45 1 103"/>
                <a:gd name="f57" fmla="*/ f46 1 112"/>
                <a:gd name="f58" fmla="*/ f47 1 103"/>
                <a:gd name="f59" fmla="*/ f48 1 112"/>
                <a:gd name="f60" fmla="*/ f49 1 103"/>
                <a:gd name="f61" fmla="*/ f50 1 112"/>
                <a:gd name="f62" fmla="*/ f51 1 103"/>
                <a:gd name="f63" fmla="*/ f52 1 112"/>
                <a:gd name="f64" fmla="*/ f53 1 103"/>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12" h="103">
                  <a:moveTo>
                    <a:pt x="f6" y="f8"/>
                  </a:moveTo>
                  <a:cubicBezTo>
                    <a:pt x="f9" y="f10"/>
                    <a:pt x="f11" y="f12"/>
                    <a:pt x="f13" y="f14"/>
                  </a:cubicBezTo>
                  <a:cubicBezTo>
                    <a:pt x="f15" y="f16"/>
                    <a:pt x="f17" y="f18"/>
                    <a:pt x="f19" y="f9"/>
                  </a:cubicBezTo>
                  <a:cubicBezTo>
                    <a:pt x="f20" y="f7"/>
                    <a:pt x="f21" y="f22"/>
                    <a:pt x="f23" y="f24"/>
                  </a:cubicBezTo>
                  <a:cubicBezTo>
                    <a:pt x="f5" y="f25"/>
                    <a:pt x="f26" y="f27"/>
                    <a:pt x="f28" y="f29"/>
                  </a:cubicBezTo>
                  <a:cubicBezTo>
                    <a:pt x="f30" y="f5"/>
                    <a:pt x="f9" y="f31"/>
                    <a:pt x="f6"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6" name="Freeform 55">
              <a:extLst>
                <a:ext uri="{FF2B5EF4-FFF2-40B4-BE49-F238E27FC236}">
                  <a16:creationId xmlns:a16="http://schemas.microsoft.com/office/drawing/2014/main" id="{FD155D48-1ACD-5EE9-6C47-63BE7BC85A9F}"/>
                </a:ext>
              </a:extLst>
            </p:cNvPr>
            <p:cNvSpPr/>
            <p:nvPr/>
          </p:nvSpPr>
          <p:spPr>
            <a:xfrm>
              <a:off x="5404506" y="1232510"/>
              <a:ext cx="125428" cy="78162"/>
            </a:xfrm>
            <a:custGeom>
              <a:avLst/>
              <a:gdLst>
                <a:gd name="f0" fmla="val 10800000"/>
                <a:gd name="f1" fmla="val 5400000"/>
                <a:gd name="f2" fmla="val 180"/>
                <a:gd name="f3" fmla="val w"/>
                <a:gd name="f4" fmla="val h"/>
                <a:gd name="f5" fmla="val 0"/>
                <a:gd name="f6" fmla="val 119"/>
                <a:gd name="f7" fmla="val 74"/>
                <a:gd name="f8" fmla="val 63"/>
                <a:gd name="f9" fmla="val 1"/>
                <a:gd name="f10" fmla="val 96"/>
                <a:gd name="f11" fmla="val 2"/>
                <a:gd name="f12" fmla="val 23"/>
                <a:gd name="f13" fmla="val 115"/>
                <a:gd name="f14" fmla="val 50"/>
                <a:gd name="f15" fmla="val 113"/>
                <a:gd name="f16" fmla="val 108"/>
                <a:gd name="f17" fmla="val 71"/>
                <a:gd name="f18" fmla="val 91"/>
                <a:gd name="f19" fmla="val 68"/>
                <a:gd name="f20" fmla="val 73"/>
                <a:gd name="f21" fmla="val 65"/>
                <a:gd name="f22" fmla="val 54"/>
                <a:gd name="f23" fmla="val 67"/>
                <a:gd name="f24" fmla="val 36"/>
                <a:gd name="f25" fmla="val 70"/>
                <a:gd name="f26" fmla="val 14"/>
                <a:gd name="f27" fmla="val 61"/>
                <a:gd name="f28" fmla="val 5"/>
                <a:gd name="f29" fmla="val 38"/>
                <a:gd name="f30" fmla="val 10"/>
                <a:gd name="f31" fmla="val 32"/>
                <a:gd name="f32" fmla="+- 0 0 -90"/>
                <a:gd name="f33" fmla="*/ f3 1 119"/>
                <a:gd name="f34" fmla="*/ f4 1 74"/>
                <a:gd name="f35" fmla="val f5"/>
                <a:gd name="f36" fmla="val f6"/>
                <a:gd name="f37" fmla="val f7"/>
                <a:gd name="f38" fmla="*/ f32 f0 1"/>
                <a:gd name="f39" fmla="+- f37 0 f35"/>
                <a:gd name="f40" fmla="+- f36 0 f35"/>
                <a:gd name="f41" fmla="*/ f38 1 f2"/>
                <a:gd name="f42" fmla="*/ f40 1 119"/>
                <a:gd name="f43" fmla="*/ f39 1 74"/>
                <a:gd name="f44" fmla="*/ 63 f40 1"/>
                <a:gd name="f45" fmla="*/ 1 f39 1"/>
                <a:gd name="f46" fmla="*/ 115 f40 1"/>
                <a:gd name="f47" fmla="*/ 50 f39 1"/>
                <a:gd name="f48" fmla="*/ 91 f40 1"/>
                <a:gd name="f49" fmla="*/ 68 f39 1"/>
                <a:gd name="f50" fmla="*/ 36 f40 1"/>
                <a:gd name="f51" fmla="*/ 70 f39 1"/>
                <a:gd name="f52" fmla="*/ 5 f40 1"/>
                <a:gd name="f53" fmla="*/ 38 f39 1"/>
                <a:gd name="f54" fmla="+- f41 0 f1"/>
                <a:gd name="f55" fmla="*/ f44 1 119"/>
                <a:gd name="f56" fmla="*/ f45 1 74"/>
                <a:gd name="f57" fmla="*/ f46 1 119"/>
                <a:gd name="f58" fmla="*/ f47 1 74"/>
                <a:gd name="f59" fmla="*/ f48 1 119"/>
                <a:gd name="f60" fmla="*/ f49 1 74"/>
                <a:gd name="f61" fmla="*/ f50 1 119"/>
                <a:gd name="f62" fmla="*/ f51 1 74"/>
                <a:gd name="f63" fmla="*/ f52 1 119"/>
                <a:gd name="f64" fmla="*/ f53 1 74"/>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2"/>
                <a:gd name="f76" fmla="*/ f62 1 f43"/>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3 1"/>
                <a:gd name="f90" fmla="*/ f76 f34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9" y="f90"/>
                </a:cxn>
                <a:cxn ang="f54">
                  <a:pos x="f91" y="f92"/>
                </a:cxn>
                <a:cxn ang="f54">
                  <a:pos x="f83" y="f84"/>
                </a:cxn>
              </a:cxnLst>
              <a:rect l="f79" t="f82" r="f80" b="f81"/>
              <a:pathLst>
                <a:path w="119" h="74">
                  <a:moveTo>
                    <a:pt x="f8" y="f9"/>
                  </a:moveTo>
                  <a:cubicBezTo>
                    <a:pt x="f10" y="f11"/>
                    <a:pt x="f6" y="f12"/>
                    <a:pt x="f13" y="f14"/>
                  </a:cubicBezTo>
                  <a:cubicBezTo>
                    <a:pt x="f15" y="f8"/>
                    <a:pt x="f16" y="f17"/>
                    <a:pt x="f18" y="f19"/>
                  </a:cubicBezTo>
                  <a:cubicBezTo>
                    <a:pt x="f20" y="f21"/>
                    <a:pt x="f22" y="f23"/>
                    <a:pt x="f24" y="f25"/>
                  </a:cubicBezTo>
                  <a:cubicBezTo>
                    <a:pt x="f26" y="f7"/>
                    <a:pt x="f5" y="f27"/>
                    <a:pt x="f28" y="f29"/>
                  </a:cubicBezTo>
                  <a:cubicBezTo>
                    <a:pt x="f30" y="f26"/>
                    <a:pt x="f31" y="f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7" name="Freeform 56">
              <a:extLst>
                <a:ext uri="{FF2B5EF4-FFF2-40B4-BE49-F238E27FC236}">
                  <a16:creationId xmlns:a16="http://schemas.microsoft.com/office/drawing/2014/main" id="{A3606031-3292-08CE-0245-541F81B2BE44}"/>
                </a:ext>
              </a:extLst>
            </p:cNvPr>
            <p:cNvSpPr/>
            <p:nvPr/>
          </p:nvSpPr>
          <p:spPr>
            <a:xfrm>
              <a:off x="6319756" y="2073228"/>
              <a:ext cx="118158" cy="85432"/>
            </a:xfrm>
            <a:custGeom>
              <a:avLst/>
              <a:gdLst>
                <a:gd name="f0" fmla="val 10800000"/>
                <a:gd name="f1" fmla="val 5400000"/>
                <a:gd name="f2" fmla="val 180"/>
                <a:gd name="f3" fmla="val w"/>
                <a:gd name="f4" fmla="val h"/>
                <a:gd name="f5" fmla="val 0"/>
                <a:gd name="f6" fmla="val 112"/>
                <a:gd name="f7" fmla="val 81"/>
                <a:gd name="f8" fmla="val 40"/>
                <a:gd name="f9" fmla="val 68"/>
                <a:gd name="f10" fmla="val 36"/>
                <a:gd name="f11" fmla="val 32"/>
                <a:gd name="f12" fmla="val 28"/>
                <a:gd name="f13" fmla="val 20"/>
                <a:gd name="f14" fmla="val 7"/>
                <a:gd name="f15" fmla="val 69"/>
                <a:gd name="f16" fmla="val 6"/>
                <a:gd name="f17" fmla="val 66"/>
                <a:gd name="f18" fmla="val 3"/>
                <a:gd name="f19" fmla="val 56"/>
                <a:gd name="f20" fmla="val 43"/>
                <a:gd name="f21" fmla="val 33"/>
                <a:gd name="f22" fmla="val 11"/>
                <a:gd name="f23" fmla="val 10"/>
                <a:gd name="f24" fmla="val 41"/>
                <a:gd name="f25" fmla="val 63"/>
                <a:gd name="f26" fmla="val 9"/>
                <a:gd name="f27" fmla="val 71"/>
                <a:gd name="f28" fmla="val 12"/>
                <a:gd name="f29" fmla="val 79"/>
                <a:gd name="f30" fmla="val 15"/>
                <a:gd name="f31" fmla="val 87"/>
                <a:gd name="f32" fmla="val 16"/>
                <a:gd name="f33" fmla="val 104"/>
                <a:gd name="f34" fmla="val 19"/>
                <a:gd name="f35" fmla="val 110"/>
                <a:gd name="f36" fmla="val 44"/>
                <a:gd name="f37" fmla="val 109"/>
                <a:gd name="f38" fmla="val 100"/>
                <a:gd name="f39" fmla="val 92"/>
                <a:gd name="f40" fmla="val 91"/>
                <a:gd name="f41" fmla="val 83"/>
                <a:gd name="f42" fmla="val 78"/>
                <a:gd name="f43" fmla="val 77"/>
                <a:gd name="f44" fmla="val 73"/>
                <a:gd name="f45" fmla="val 53"/>
                <a:gd name="f46" fmla="val 65"/>
                <a:gd name="f47" fmla="val 67"/>
                <a:gd name="f48" fmla="+- 0 0 -90"/>
                <a:gd name="f49" fmla="*/ f3 1 112"/>
                <a:gd name="f50" fmla="*/ f4 1 81"/>
                <a:gd name="f51" fmla="val f5"/>
                <a:gd name="f52" fmla="val f6"/>
                <a:gd name="f53" fmla="val f7"/>
                <a:gd name="f54" fmla="*/ f48 f0 1"/>
                <a:gd name="f55" fmla="+- f53 0 f51"/>
                <a:gd name="f56" fmla="+- f52 0 f51"/>
                <a:gd name="f57" fmla="*/ f54 1 f2"/>
                <a:gd name="f58" fmla="*/ f56 1 112"/>
                <a:gd name="f59" fmla="*/ f55 1 81"/>
                <a:gd name="f60" fmla="*/ 40 f56 1"/>
                <a:gd name="f61" fmla="*/ 68 f55 1"/>
                <a:gd name="f62" fmla="*/ 28 f56 1"/>
                <a:gd name="f63" fmla="*/ 6 f56 1"/>
                <a:gd name="f64" fmla="*/ 66 f55 1"/>
                <a:gd name="f65" fmla="*/ 3 f56 1"/>
                <a:gd name="f66" fmla="*/ 33 f55 1"/>
                <a:gd name="f67" fmla="*/ 63 f56 1"/>
                <a:gd name="f68" fmla="*/ 9 f55 1"/>
                <a:gd name="f69" fmla="*/ 87 f56 1"/>
                <a:gd name="f70" fmla="*/ 16 f55 1"/>
                <a:gd name="f71" fmla="*/ 110 f56 1"/>
                <a:gd name="f72" fmla="*/ 44 f55 1"/>
                <a:gd name="f73" fmla="*/ 92 f56 1"/>
                <a:gd name="f74" fmla="*/ 79 f55 1"/>
                <a:gd name="f75" fmla="*/ 78 f56 1"/>
                <a:gd name="f76" fmla="*/ 77 f55 1"/>
                <a:gd name="f77" fmla="*/ 41 f56 1"/>
                <a:gd name="f78" fmla="*/ 65 f55 1"/>
                <a:gd name="f79" fmla="+- f57 0 f1"/>
                <a:gd name="f80" fmla="*/ f60 1 112"/>
                <a:gd name="f81" fmla="*/ f61 1 81"/>
                <a:gd name="f82" fmla="*/ f62 1 112"/>
                <a:gd name="f83" fmla="*/ f63 1 112"/>
                <a:gd name="f84" fmla="*/ f64 1 81"/>
                <a:gd name="f85" fmla="*/ f65 1 112"/>
                <a:gd name="f86" fmla="*/ f66 1 81"/>
                <a:gd name="f87" fmla="*/ f67 1 112"/>
                <a:gd name="f88" fmla="*/ f68 1 81"/>
                <a:gd name="f89" fmla="*/ f69 1 112"/>
                <a:gd name="f90" fmla="*/ f70 1 81"/>
                <a:gd name="f91" fmla="*/ f71 1 112"/>
                <a:gd name="f92" fmla="*/ f72 1 81"/>
                <a:gd name="f93" fmla="*/ f73 1 112"/>
                <a:gd name="f94" fmla="*/ f74 1 81"/>
                <a:gd name="f95" fmla="*/ f75 1 112"/>
                <a:gd name="f96" fmla="*/ f76 1 81"/>
                <a:gd name="f97" fmla="*/ f77 1 112"/>
                <a:gd name="f98" fmla="*/ f78 1 81"/>
                <a:gd name="f99" fmla="*/ 0 1 f58"/>
                <a:gd name="f100" fmla="*/ f52 1 f58"/>
                <a:gd name="f101" fmla="*/ 0 1 f59"/>
                <a:gd name="f102" fmla="*/ f53 1 f59"/>
                <a:gd name="f103" fmla="*/ f80 1 f58"/>
                <a:gd name="f104" fmla="*/ f81 1 f59"/>
                <a:gd name="f105" fmla="*/ f82 1 f58"/>
                <a:gd name="f106" fmla="*/ f83 1 f58"/>
                <a:gd name="f107" fmla="*/ f84 1 f59"/>
                <a:gd name="f108" fmla="*/ f85 1 f58"/>
                <a:gd name="f109" fmla="*/ f86 1 f59"/>
                <a:gd name="f110" fmla="*/ f87 1 f58"/>
                <a:gd name="f111" fmla="*/ f88 1 f59"/>
                <a:gd name="f112" fmla="*/ f89 1 f58"/>
                <a:gd name="f113" fmla="*/ f90 1 f59"/>
                <a:gd name="f114" fmla="*/ f91 1 f58"/>
                <a:gd name="f115" fmla="*/ f92 1 f59"/>
                <a:gd name="f116" fmla="*/ f93 1 f58"/>
                <a:gd name="f117" fmla="*/ f94 1 f59"/>
                <a:gd name="f118" fmla="*/ f95 1 f58"/>
                <a:gd name="f119" fmla="*/ f96 1 f59"/>
                <a:gd name="f120" fmla="*/ f97 1 f58"/>
                <a:gd name="f121" fmla="*/ f98 1 f59"/>
                <a:gd name="f122" fmla="*/ f99 f49 1"/>
                <a:gd name="f123" fmla="*/ f100 f49 1"/>
                <a:gd name="f124" fmla="*/ f102 f50 1"/>
                <a:gd name="f125" fmla="*/ f101 f50 1"/>
                <a:gd name="f126" fmla="*/ f103 f49 1"/>
                <a:gd name="f127" fmla="*/ f104 f50 1"/>
                <a:gd name="f128" fmla="*/ f105 f49 1"/>
                <a:gd name="f129" fmla="*/ f106 f49 1"/>
                <a:gd name="f130" fmla="*/ f107 f50 1"/>
                <a:gd name="f131" fmla="*/ f108 f49 1"/>
                <a:gd name="f132" fmla="*/ f109 f50 1"/>
                <a:gd name="f133" fmla="*/ f110 f49 1"/>
                <a:gd name="f134" fmla="*/ f111 f50 1"/>
                <a:gd name="f135" fmla="*/ f112 f49 1"/>
                <a:gd name="f136" fmla="*/ f113 f50 1"/>
                <a:gd name="f137" fmla="*/ f114 f49 1"/>
                <a:gd name="f138" fmla="*/ f115 f50 1"/>
                <a:gd name="f139" fmla="*/ f116 f49 1"/>
                <a:gd name="f140" fmla="*/ f117 f50 1"/>
                <a:gd name="f141" fmla="*/ f118 f49 1"/>
                <a:gd name="f142" fmla="*/ f119 f50 1"/>
                <a:gd name="f143" fmla="*/ f120 f49 1"/>
                <a:gd name="f144" fmla="*/ f121 f50 1"/>
              </a:gdLst>
              <a:ahLst/>
              <a:cxnLst>
                <a:cxn ang="3cd4">
                  <a:pos x="hc" y="t"/>
                </a:cxn>
                <a:cxn ang="0">
                  <a:pos x="r" y="vc"/>
                </a:cxn>
                <a:cxn ang="cd4">
                  <a:pos x="hc" y="b"/>
                </a:cxn>
                <a:cxn ang="cd2">
                  <a:pos x="l" y="vc"/>
                </a:cxn>
                <a:cxn ang="f79">
                  <a:pos x="f126" y="f127"/>
                </a:cxn>
                <a:cxn ang="f79">
                  <a:pos x="f128" y="f127"/>
                </a:cxn>
                <a:cxn ang="f79">
                  <a:pos x="f129" y="f130"/>
                </a:cxn>
                <a:cxn ang="f79">
                  <a:pos x="f131" y="f132"/>
                </a:cxn>
                <a:cxn ang="f79">
                  <a:pos x="f133" y="f134"/>
                </a:cxn>
                <a:cxn ang="f79">
                  <a:pos x="f135" y="f136"/>
                </a:cxn>
                <a:cxn ang="f79">
                  <a:pos x="f137" y="f138"/>
                </a:cxn>
                <a:cxn ang="f79">
                  <a:pos x="f139" y="f140"/>
                </a:cxn>
                <a:cxn ang="f79">
                  <a:pos x="f141" y="f142"/>
                </a:cxn>
                <a:cxn ang="f79">
                  <a:pos x="f143" y="f144"/>
                </a:cxn>
                <a:cxn ang="f79">
                  <a:pos x="f126" y="f127"/>
                </a:cxn>
              </a:cxnLst>
              <a:rect l="f122" t="f125" r="f123" b="f124"/>
              <a:pathLst>
                <a:path w="112" h="81">
                  <a:moveTo>
                    <a:pt x="f8" y="f9"/>
                  </a:moveTo>
                  <a:cubicBezTo>
                    <a:pt x="f10" y="f9"/>
                    <a:pt x="f11" y="f9"/>
                    <a:pt x="f12" y="f9"/>
                  </a:cubicBezTo>
                  <a:cubicBezTo>
                    <a:pt x="f13" y="f9"/>
                    <a:pt x="f14" y="f15"/>
                    <a:pt x="f16" y="f17"/>
                  </a:cubicBezTo>
                  <a:cubicBezTo>
                    <a:pt x="f18" y="f19"/>
                    <a:pt x="f5" y="f20"/>
                    <a:pt x="f18" y="f21"/>
                  </a:cubicBezTo>
                  <a:cubicBezTo>
                    <a:pt x="f22" y="f23"/>
                    <a:pt x="f24" y="f5"/>
                    <a:pt x="f25" y="f26"/>
                  </a:cubicBezTo>
                  <a:cubicBezTo>
                    <a:pt x="f27" y="f28"/>
                    <a:pt x="f29" y="f30"/>
                    <a:pt x="f31" y="f32"/>
                  </a:cubicBezTo>
                  <a:cubicBezTo>
                    <a:pt x="f33" y="f34"/>
                    <a:pt x="f6" y="f11"/>
                    <a:pt x="f35" y="f36"/>
                  </a:cubicBezTo>
                  <a:cubicBezTo>
                    <a:pt x="f37" y="f19"/>
                    <a:pt x="f38" y="f9"/>
                    <a:pt x="f39" y="f29"/>
                  </a:cubicBezTo>
                  <a:cubicBezTo>
                    <a:pt x="f40" y="f7"/>
                    <a:pt x="f41" y="f42"/>
                    <a:pt x="f42" y="f43"/>
                  </a:cubicBezTo>
                  <a:cubicBezTo>
                    <a:pt x="f17" y="f44"/>
                    <a:pt x="f45" y="f15"/>
                    <a:pt x="f24" y="f46"/>
                  </a:cubicBezTo>
                  <a:cubicBezTo>
                    <a:pt x="f24" y="f17"/>
                    <a:pt x="f8" y="f47"/>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8" name="Freeform 57">
              <a:extLst>
                <a:ext uri="{FF2B5EF4-FFF2-40B4-BE49-F238E27FC236}">
                  <a16:creationId xmlns:a16="http://schemas.microsoft.com/office/drawing/2014/main" id="{8F84C941-7DAF-AFD6-9AF7-680E4DE6C472}"/>
                </a:ext>
              </a:extLst>
            </p:cNvPr>
            <p:cNvSpPr/>
            <p:nvPr/>
          </p:nvSpPr>
          <p:spPr>
            <a:xfrm>
              <a:off x="5660812" y="1796018"/>
              <a:ext cx="96341" cy="104525"/>
            </a:xfrm>
            <a:custGeom>
              <a:avLst/>
              <a:gdLst>
                <a:gd name="f0" fmla="val 10800000"/>
                <a:gd name="f1" fmla="val 5400000"/>
                <a:gd name="f2" fmla="val 180"/>
                <a:gd name="f3" fmla="val w"/>
                <a:gd name="f4" fmla="val h"/>
                <a:gd name="f5" fmla="val 0"/>
                <a:gd name="f6" fmla="val 91"/>
                <a:gd name="f7" fmla="val 99"/>
                <a:gd name="f8" fmla="val 75"/>
                <a:gd name="f9" fmla="val 7"/>
                <a:gd name="f10" fmla="val 81"/>
                <a:gd name="f11" fmla="val 25"/>
                <a:gd name="f12" fmla="val 86"/>
                <a:gd name="f13" fmla="val 39"/>
                <a:gd name="f14" fmla="val 56"/>
                <a:gd name="f15" fmla="val 65"/>
                <a:gd name="f16" fmla="val 95"/>
                <a:gd name="f17" fmla="val 57"/>
                <a:gd name="f18" fmla="val 31"/>
                <a:gd name="f19" fmla="val 10"/>
                <a:gd name="f20" fmla="val 55"/>
                <a:gd name="f21" fmla="val 37"/>
                <a:gd name="f22" fmla="val 17"/>
                <a:gd name="f23" fmla="val 12"/>
                <a:gd name="f24" fmla="val 45"/>
                <a:gd name="f25" fmla="+- 0 0 -90"/>
                <a:gd name="f26" fmla="*/ f3 1 91"/>
                <a:gd name="f27" fmla="*/ f4 1 99"/>
                <a:gd name="f28" fmla="val f5"/>
                <a:gd name="f29" fmla="val f6"/>
                <a:gd name="f30" fmla="val f7"/>
                <a:gd name="f31" fmla="*/ f25 f0 1"/>
                <a:gd name="f32" fmla="+- f30 0 f28"/>
                <a:gd name="f33" fmla="+- f29 0 f28"/>
                <a:gd name="f34" fmla="*/ f31 1 f2"/>
                <a:gd name="f35" fmla="*/ f33 1 91"/>
                <a:gd name="f36" fmla="*/ f32 1 99"/>
                <a:gd name="f37" fmla="*/ 75 f33 1"/>
                <a:gd name="f38" fmla="*/ 7 f32 1"/>
                <a:gd name="f39" fmla="*/ 91 f33 1"/>
                <a:gd name="f40" fmla="*/ 56 f32 1"/>
                <a:gd name="f41" fmla="*/ 31 f33 1"/>
                <a:gd name="f42" fmla="*/ 86 f32 1"/>
                <a:gd name="f43" fmla="*/ 7 f33 1"/>
                <a:gd name="f44" fmla="*/ 37 f32 1"/>
                <a:gd name="f45" fmla="+- f34 0 f1"/>
                <a:gd name="f46" fmla="*/ f37 1 91"/>
                <a:gd name="f47" fmla="*/ f38 1 99"/>
                <a:gd name="f48" fmla="*/ f39 1 91"/>
                <a:gd name="f49" fmla="*/ f40 1 99"/>
                <a:gd name="f50" fmla="*/ f41 1 91"/>
                <a:gd name="f51" fmla="*/ f42 1 99"/>
                <a:gd name="f52" fmla="*/ f43 1 91"/>
                <a:gd name="f53" fmla="*/ f44 1 99"/>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91" h="99">
                  <a:moveTo>
                    <a:pt x="f8" y="f9"/>
                  </a:moveTo>
                  <a:cubicBezTo>
                    <a:pt x="f10" y="f11"/>
                    <a:pt x="f12" y="f13"/>
                    <a:pt x="f6" y="f14"/>
                  </a:cubicBezTo>
                  <a:cubicBezTo>
                    <a:pt x="f15" y="f16"/>
                    <a:pt x="f17" y="f7"/>
                    <a:pt x="f18" y="f12"/>
                  </a:cubicBezTo>
                  <a:cubicBezTo>
                    <a:pt x="f19" y="f8"/>
                    <a:pt x="f5" y="f20"/>
                    <a:pt x="f9" y="f21"/>
                  </a:cubicBezTo>
                  <a:cubicBezTo>
                    <a:pt x="f22" y="f23"/>
                    <a:pt x="f24" y="f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9" name="Freeform 58">
              <a:extLst>
                <a:ext uri="{FF2B5EF4-FFF2-40B4-BE49-F238E27FC236}">
                  <a16:creationId xmlns:a16="http://schemas.microsoft.com/office/drawing/2014/main" id="{EFCC8C33-D2A2-B458-5DB8-F499B2916980}"/>
                </a:ext>
              </a:extLst>
            </p:cNvPr>
            <p:cNvSpPr/>
            <p:nvPr/>
          </p:nvSpPr>
          <p:spPr>
            <a:xfrm>
              <a:off x="5681715" y="963484"/>
              <a:ext cx="96341" cy="103610"/>
            </a:xfrm>
            <a:custGeom>
              <a:avLst/>
              <a:gdLst>
                <a:gd name="f0" fmla="val 10800000"/>
                <a:gd name="f1" fmla="val 5400000"/>
                <a:gd name="f2" fmla="val 180"/>
                <a:gd name="f3" fmla="val w"/>
                <a:gd name="f4" fmla="val h"/>
                <a:gd name="f5" fmla="val 0"/>
                <a:gd name="f6" fmla="val 91"/>
                <a:gd name="f7" fmla="val 98"/>
                <a:gd name="f8" fmla="val 83"/>
                <a:gd name="f9" fmla="val 28"/>
                <a:gd name="f10" fmla="val 52"/>
                <a:gd name="f11" fmla="val 30"/>
                <a:gd name="f12" fmla="val 43"/>
                <a:gd name="f13" fmla="val 12"/>
                <a:gd name="f14" fmla="val 9"/>
                <a:gd name="f15" fmla="val 37"/>
                <a:gd name="f16" fmla="val 66"/>
                <a:gd name="f17" fmla="val 7"/>
                <a:gd name="f18" fmla="val 80"/>
                <a:gd name="f19" fmla="val 26"/>
                <a:gd name="f20" fmla="val 42"/>
                <a:gd name="f21" fmla="val 57"/>
                <a:gd name="f22" fmla="val 79"/>
                <a:gd name="f23" fmla="val 72"/>
                <a:gd name="f24" fmla="val 61"/>
                <a:gd name="f25" fmla="val 94"/>
                <a:gd name="f26" fmla="val 31"/>
                <a:gd name="f27" fmla="+- 0 0 -90"/>
                <a:gd name="f28" fmla="*/ f3 1 91"/>
                <a:gd name="f29" fmla="*/ f4 1 98"/>
                <a:gd name="f30" fmla="val f5"/>
                <a:gd name="f31" fmla="val f6"/>
                <a:gd name="f32" fmla="val f7"/>
                <a:gd name="f33" fmla="*/ f27 f0 1"/>
                <a:gd name="f34" fmla="+- f32 0 f30"/>
                <a:gd name="f35" fmla="+- f31 0 f30"/>
                <a:gd name="f36" fmla="*/ f33 1 f2"/>
                <a:gd name="f37" fmla="*/ f35 1 91"/>
                <a:gd name="f38" fmla="*/ f34 1 98"/>
                <a:gd name="f39" fmla="*/ 0 f35 1"/>
                <a:gd name="f40" fmla="*/ 83 f34 1"/>
                <a:gd name="f41" fmla="*/ 12 f35 1"/>
                <a:gd name="f42" fmla="*/ 9 f34 1"/>
                <a:gd name="f43" fmla="*/ 80 f35 1"/>
                <a:gd name="f44" fmla="*/ 26 f34 1"/>
                <a:gd name="f45" fmla="*/ 79 f35 1"/>
                <a:gd name="f46" fmla="*/ 72 f34 1"/>
                <a:gd name="f47" fmla="+- f36 0 f1"/>
                <a:gd name="f48" fmla="*/ f39 1 91"/>
                <a:gd name="f49" fmla="*/ f40 1 98"/>
                <a:gd name="f50" fmla="*/ f41 1 91"/>
                <a:gd name="f51" fmla="*/ f42 1 98"/>
                <a:gd name="f52" fmla="*/ f43 1 91"/>
                <a:gd name="f53" fmla="*/ f44 1 98"/>
                <a:gd name="f54" fmla="*/ f45 1 91"/>
                <a:gd name="f55" fmla="*/ f46 1 98"/>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91" h="98">
                  <a:moveTo>
                    <a:pt x="f5" y="f8"/>
                  </a:moveTo>
                  <a:cubicBezTo>
                    <a:pt x="f9" y="f10"/>
                    <a:pt x="f11" y="f12"/>
                    <a:pt x="f13" y="f14"/>
                  </a:cubicBezTo>
                  <a:cubicBezTo>
                    <a:pt x="f15" y="f5"/>
                    <a:pt x="f16" y="f17"/>
                    <a:pt x="f18" y="f19"/>
                  </a:cubicBezTo>
                  <a:cubicBezTo>
                    <a:pt x="f6" y="f20"/>
                    <a:pt x="f6" y="f21"/>
                    <a:pt x="f22" y="f23"/>
                  </a:cubicBezTo>
                  <a:cubicBezTo>
                    <a:pt x="f24" y="f25"/>
                    <a:pt x="f26" y="f7"/>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0" name="Freeform 59">
              <a:extLst>
                <a:ext uri="{FF2B5EF4-FFF2-40B4-BE49-F238E27FC236}">
                  <a16:creationId xmlns:a16="http://schemas.microsoft.com/office/drawing/2014/main" id="{5E7EE4B9-F2A3-0854-D8B8-6794686F2F92}"/>
                </a:ext>
              </a:extLst>
            </p:cNvPr>
            <p:cNvSpPr/>
            <p:nvPr/>
          </p:nvSpPr>
          <p:spPr>
            <a:xfrm>
              <a:off x="5900760" y="2405877"/>
              <a:ext cx="92701" cy="106335"/>
            </a:xfrm>
            <a:custGeom>
              <a:avLst/>
              <a:gdLst>
                <a:gd name="f0" fmla="val 10800000"/>
                <a:gd name="f1" fmla="val 5400000"/>
                <a:gd name="f2" fmla="val 180"/>
                <a:gd name="f3" fmla="val w"/>
                <a:gd name="f4" fmla="val h"/>
                <a:gd name="f5" fmla="val 0"/>
                <a:gd name="f6" fmla="val 88"/>
                <a:gd name="f7" fmla="val 101"/>
                <a:gd name="f8" fmla="val 82"/>
                <a:gd name="f9" fmla="val 29"/>
                <a:gd name="f10" fmla="val 49"/>
                <a:gd name="f11" fmla="val 30"/>
                <a:gd name="f12" fmla="val 41"/>
                <a:gd name="f13" fmla="val 12"/>
                <a:gd name="f14" fmla="val 7"/>
                <a:gd name="f15" fmla="val 44"/>
                <a:gd name="f16" fmla="val 56"/>
                <a:gd name="f17" fmla="val 19"/>
                <a:gd name="f18" fmla="val 63"/>
                <a:gd name="f19" fmla="val 31"/>
                <a:gd name="f20" fmla="val 76"/>
                <a:gd name="f21" fmla="val 39"/>
                <a:gd name="f22" fmla="val 50"/>
                <a:gd name="f23" fmla="val 80"/>
                <a:gd name="f24" fmla="val 86"/>
                <a:gd name="f25" fmla="val 42"/>
                <a:gd name="f26" fmla="+- 0 0 -90"/>
                <a:gd name="f27" fmla="*/ f3 1 88"/>
                <a:gd name="f28" fmla="*/ f4 1 101"/>
                <a:gd name="f29" fmla="val f5"/>
                <a:gd name="f30" fmla="val f6"/>
                <a:gd name="f31" fmla="val f7"/>
                <a:gd name="f32" fmla="*/ f26 f0 1"/>
                <a:gd name="f33" fmla="+- f31 0 f29"/>
                <a:gd name="f34" fmla="+- f30 0 f29"/>
                <a:gd name="f35" fmla="*/ f32 1 f2"/>
                <a:gd name="f36" fmla="*/ f34 1 88"/>
                <a:gd name="f37" fmla="*/ f33 1 101"/>
                <a:gd name="f38" fmla="*/ 0 f34 1"/>
                <a:gd name="f39" fmla="*/ 82 f33 1"/>
                <a:gd name="f40" fmla="*/ 12 f34 1"/>
                <a:gd name="f41" fmla="*/ 7 f33 1"/>
                <a:gd name="f42" fmla="*/ 56 f34 1"/>
                <a:gd name="f43" fmla="*/ 19 f33 1"/>
                <a:gd name="f44" fmla="*/ 88 f34 1"/>
                <a:gd name="f45" fmla="*/ 50 f33 1"/>
                <a:gd name="f46" fmla="+- f35 0 f1"/>
                <a:gd name="f47" fmla="*/ f38 1 88"/>
                <a:gd name="f48" fmla="*/ f39 1 101"/>
                <a:gd name="f49" fmla="*/ f40 1 88"/>
                <a:gd name="f50" fmla="*/ f41 1 101"/>
                <a:gd name="f51" fmla="*/ f42 1 88"/>
                <a:gd name="f52" fmla="*/ f43 1 101"/>
                <a:gd name="f53" fmla="*/ f44 1 88"/>
                <a:gd name="f54" fmla="*/ f45 1 101"/>
                <a:gd name="f55" fmla="*/ 0 1 f36"/>
                <a:gd name="f56" fmla="*/ f30 1 f36"/>
                <a:gd name="f57" fmla="*/ 0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4"/>
                </a:cxn>
                <a:cxn ang="f46">
                  <a:pos x="f75" y="f76"/>
                </a:cxn>
                <a:cxn ang="f46">
                  <a:pos x="f77" y="f78"/>
                </a:cxn>
                <a:cxn ang="f46">
                  <a:pos x="f71" y="f72"/>
                </a:cxn>
              </a:cxnLst>
              <a:rect l="f67" t="f70" r="f68" b="f69"/>
              <a:pathLst>
                <a:path w="88" h="101">
                  <a:moveTo>
                    <a:pt x="f5" y="f8"/>
                  </a:moveTo>
                  <a:cubicBezTo>
                    <a:pt x="f9" y="f10"/>
                    <a:pt x="f11" y="f12"/>
                    <a:pt x="f13" y="f14"/>
                  </a:cubicBezTo>
                  <a:cubicBezTo>
                    <a:pt x="f11" y="f5"/>
                    <a:pt x="f15" y="f5"/>
                    <a:pt x="f16" y="f17"/>
                  </a:cubicBezTo>
                  <a:cubicBezTo>
                    <a:pt x="f18" y="f19"/>
                    <a:pt x="f20" y="f21"/>
                    <a:pt x="f6" y="f22"/>
                  </a:cubicBezTo>
                  <a:cubicBezTo>
                    <a:pt x="f23" y="f24"/>
                    <a:pt x="f25" y="f7"/>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1" name="Freeform 60">
              <a:extLst>
                <a:ext uri="{FF2B5EF4-FFF2-40B4-BE49-F238E27FC236}">
                  <a16:creationId xmlns:a16="http://schemas.microsoft.com/office/drawing/2014/main" id="{2AB2EE52-7BC2-441F-D29E-4FBA3683D293}"/>
                </a:ext>
              </a:extLst>
            </p:cNvPr>
            <p:cNvSpPr/>
            <p:nvPr/>
          </p:nvSpPr>
          <p:spPr>
            <a:xfrm>
              <a:off x="5519931" y="1238874"/>
              <a:ext cx="87252" cy="93616"/>
            </a:xfrm>
            <a:custGeom>
              <a:avLst/>
              <a:gdLst>
                <a:gd name="f0" fmla="val 10800000"/>
                <a:gd name="f1" fmla="val 5400000"/>
                <a:gd name="f2" fmla="val 180"/>
                <a:gd name="f3" fmla="val w"/>
                <a:gd name="f4" fmla="val h"/>
                <a:gd name="f5" fmla="val 0"/>
                <a:gd name="f6" fmla="val 83"/>
                <a:gd name="f7" fmla="val 89"/>
                <a:gd name="f8" fmla="val 6"/>
                <a:gd name="f9" fmla="val 22"/>
                <a:gd name="f10" fmla="val 37"/>
                <a:gd name="f11" fmla="val 47"/>
                <a:gd name="f12" fmla="val 20"/>
                <a:gd name="f13" fmla="val 51"/>
                <a:gd name="f14" fmla="val 27"/>
                <a:gd name="f15" fmla="val 59"/>
                <a:gd name="f16" fmla="val 34"/>
                <a:gd name="f17" fmla="val 67"/>
                <a:gd name="f18" fmla="val 38"/>
                <a:gd name="f19" fmla="val 80"/>
                <a:gd name="f20" fmla="val 56"/>
                <a:gd name="f21" fmla="val 72"/>
                <a:gd name="f22" fmla="val 58"/>
                <a:gd name="f23" fmla="val 86"/>
                <a:gd name="f24" fmla="val 41"/>
                <a:gd name="f25" fmla="val 77"/>
                <a:gd name="f26" fmla="val 17"/>
                <a:gd name="f27" fmla="val 74"/>
                <a:gd name="f28" fmla="val 12"/>
                <a:gd name="f29" fmla="val 71"/>
                <a:gd name="f30" fmla="val 16"/>
                <a:gd name="f31" fmla="val 26"/>
                <a:gd name="f32" fmla="+- 0 0 -90"/>
                <a:gd name="f33" fmla="*/ f3 1 83"/>
                <a:gd name="f34" fmla="*/ f4 1 89"/>
                <a:gd name="f35" fmla="val f5"/>
                <a:gd name="f36" fmla="val f6"/>
                <a:gd name="f37" fmla="val f7"/>
                <a:gd name="f38" fmla="*/ f32 f0 1"/>
                <a:gd name="f39" fmla="+- f37 0 f35"/>
                <a:gd name="f40" fmla="+- f36 0 f35"/>
                <a:gd name="f41" fmla="*/ f38 1 f2"/>
                <a:gd name="f42" fmla="*/ f40 1 83"/>
                <a:gd name="f43" fmla="*/ f39 1 89"/>
                <a:gd name="f44" fmla="*/ 0 f40 1"/>
                <a:gd name="f45" fmla="*/ 6 f39 1"/>
                <a:gd name="f46" fmla="*/ 47 f40 1"/>
                <a:gd name="f47" fmla="*/ 20 f39 1"/>
                <a:gd name="f48" fmla="*/ 67 f40 1"/>
                <a:gd name="f49" fmla="*/ 38 f39 1"/>
                <a:gd name="f50" fmla="*/ 72 f40 1"/>
                <a:gd name="f51" fmla="*/ 67 f39 1"/>
                <a:gd name="f52" fmla="*/ 22 f40 1"/>
                <a:gd name="f53" fmla="*/ 77 f39 1"/>
                <a:gd name="f54" fmla="*/ 6 f40 1"/>
                <a:gd name="f55" fmla="+- f41 0 f1"/>
                <a:gd name="f56" fmla="*/ f44 1 83"/>
                <a:gd name="f57" fmla="*/ f45 1 89"/>
                <a:gd name="f58" fmla="*/ f46 1 83"/>
                <a:gd name="f59" fmla="*/ f47 1 89"/>
                <a:gd name="f60" fmla="*/ f48 1 83"/>
                <a:gd name="f61" fmla="*/ f49 1 89"/>
                <a:gd name="f62" fmla="*/ f50 1 83"/>
                <a:gd name="f63" fmla="*/ f51 1 89"/>
                <a:gd name="f64" fmla="*/ f52 1 83"/>
                <a:gd name="f65" fmla="*/ f53 1 89"/>
                <a:gd name="f66" fmla="*/ f54 1 83"/>
                <a:gd name="f67" fmla="*/ 0 1 f42"/>
                <a:gd name="f68" fmla="*/ f36 1 f42"/>
                <a:gd name="f69" fmla="*/ 0 1 f43"/>
                <a:gd name="f70" fmla="*/ f37 1 f43"/>
                <a:gd name="f71" fmla="*/ f56 1 f42"/>
                <a:gd name="f72" fmla="*/ f57 1 f43"/>
                <a:gd name="f73" fmla="*/ f58 1 f42"/>
                <a:gd name="f74" fmla="*/ f59 1 f43"/>
                <a:gd name="f75" fmla="*/ f60 1 f42"/>
                <a:gd name="f76" fmla="*/ f61 1 f43"/>
                <a:gd name="f77" fmla="*/ f62 1 f42"/>
                <a:gd name="f78" fmla="*/ f63 1 f43"/>
                <a:gd name="f79" fmla="*/ f64 1 f42"/>
                <a:gd name="f80" fmla="*/ f65 1 f43"/>
                <a:gd name="f81" fmla="*/ f66 1 f42"/>
                <a:gd name="f82" fmla="*/ f67 f33 1"/>
                <a:gd name="f83" fmla="*/ f68 f33 1"/>
                <a:gd name="f84" fmla="*/ f70 f34 1"/>
                <a:gd name="f85" fmla="*/ f69 f34 1"/>
                <a:gd name="f86" fmla="*/ f71 f33 1"/>
                <a:gd name="f87" fmla="*/ f72 f34 1"/>
                <a:gd name="f88" fmla="*/ f73 f33 1"/>
                <a:gd name="f89" fmla="*/ f74 f34 1"/>
                <a:gd name="f90" fmla="*/ f75 f33 1"/>
                <a:gd name="f91" fmla="*/ f76 f34 1"/>
                <a:gd name="f92" fmla="*/ f77 f33 1"/>
                <a:gd name="f93" fmla="*/ f78 f34 1"/>
                <a:gd name="f94" fmla="*/ f79 f33 1"/>
                <a:gd name="f95" fmla="*/ f80 f34 1"/>
                <a:gd name="f96" fmla="*/ f81 f33 1"/>
              </a:gdLst>
              <a:ahLst/>
              <a:cxnLst>
                <a:cxn ang="3cd4">
                  <a:pos x="hc" y="t"/>
                </a:cxn>
                <a:cxn ang="0">
                  <a:pos x="r" y="vc"/>
                </a:cxn>
                <a:cxn ang="cd4">
                  <a:pos x="hc" y="b"/>
                </a:cxn>
                <a:cxn ang="cd2">
                  <a:pos x="l" y="vc"/>
                </a:cxn>
                <a:cxn ang="f55">
                  <a:pos x="f86" y="f87"/>
                </a:cxn>
                <a:cxn ang="f55">
                  <a:pos x="f88" y="f89"/>
                </a:cxn>
                <a:cxn ang="f55">
                  <a:pos x="f90" y="f91"/>
                </a:cxn>
                <a:cxn ang="f55">
                  <a:pos x="f92" y="f93"/>
                </a:cxn>
                <a:cxn ang="f55">
                  <a:pos x="f94" y="f95"/>
                </a:cxn>
                <a:cxn ang="f55">
                  <a:pos x="f96" y="f93"/>
                </a:cxn>
                <a:cxn ang="f55">
                  <a:pos x="f86" y="f87"/>
                </a:cxn>
              </a:cxnLst>
              <a:rect l="f82" t="f85" r="f83" b="f84"/>
              <a:pathLst>
                <a:path w="83" h="89">
                  <a:moveTo>
                    <a:pt x="f5" y="f8"/>
                  </a:moveTo>
                  <a:cubicBezTo>
                    <a:pt x="f9" y="f5"/>
                    <a:pt x="f10" y="f5"/>
                    <a:pt x="f11" y="f12"/>
                  </a:cubicBezTo>
                  <a:cubicBezTo>
                    <a:pt x="f13" y="f14"/>
                    <a:pt x="f15" y="f16"/>
                    <a:pt x="f17" y="f18"/>
                  </a:cubicBezTo>
                  <a:cubicBezTo>
                    <a:pt x="f6" y="f11"/>
                    <a:pt x="f19" y="f20"/>
                    <a:pt x="f21" y="f17"/>
                  </a:cubicBezTo>
                  <a:cubicBezTo>
                    <a:pt x="f22" y="f23"/>
                    <a:pt x="f24" y="f7"/>
                    <a:pt x="f9" y="f25"/>
                  </a:cubicBezTo>
                  <a:cubicBezTo>
                    <a:pt x="f26" y="f27"/>
                    <a:pt x="f28" y="f29"/>
                    <a:pt x="f8" y="f17"/>
                  </a:cubicBezTo>
                  <a:cubicBezTo>
                    <a:pt x="f30" y="f11"/>
                    <a:pt x="f12" y="f31"/>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2" name="Freeform 61">
              <a:extLst>
                <a:ext uri="{FF2B5EF4-FFF2-40B4-BE49-F238E27FC236}">
                  <a16:creationId xmlns:a16="http://schemas.microsoft.com/office/drawing/2014/main" id="{16D9C97F-BC86-2701-D128-35A8DF59DBBD}"/>
                </a:ext>
              </a:extLst>
            </p:cNvPr>
            <p:cNvSpPr/>
            <p:nvPr/>
          </p:nvSpPr>
          <p:spPr>
            <a:xfrm>
              <a:off x="6078894" y="1728764"/>
              <a:ext cx="90891" cy="63623"/>
            </a:xfrm>
            <a:custGeom>
              <a:avLst/>
              <a:gdLst>
                <a:gd name="f0" fmla="val 10800000"/>
                <a:gd name="f1" fmla="val 5400000"/>
                <a:gd name="f2" fmla="val 180"/>
                <a:gd name="f3" fmla="val w"/>
                <a:gd name="f4" fmla="val h"/>
                <a:gd name="f5" fmla="val 0"/>
                <a:gd name="f6" fmla="val 86"/>
                <a:gd name="f7" fmla="val 61"/>
                <a:gd name="f8" fmla="val 39"/>
                <a:gd name="f9" fmla="val 63"/>
                <a:gd name="f10" fmla="val 3"/>
                <a:gd name="f11" fmla="val 81"/>
                <a:gd name="f12" fmla="val 7"/>
                <a:gd name="f13" fmla="val 84"/>
                <a:gd name="f14" fmla="val 26"/>
                <a:gd name="f15" fmla="val 36"/>
                <a:gd name="f16" fmla="val 80"/>
                <a:gd name="f17" fmla="val 48"/>
                <a:gd name="f18" fmla="val 74"/>
                <a:gd name="f19" fmla="val 57"/>
                <a:gd name="f20" fmla="val 73"/>
                <a:gd name="f21" fmla="val 60"/>
                <a:gd name="f22" fmla="val 58"/>
                <a:gd name="f23" fmla="val 59"/>
                <a:gd name="f24" fmla="val 44"/>
                <a:gd name="f25" fmla="val 56"/>
                <a:gd name="f26" fmla="val 32"/>
                <a:gd name="f27" fmla="val 49"/>
                <a:gd name="f28" fmla="val 19"/>
                <a:gd name="f29" fmla="val 46"/>
                <a:gd name="f30" fmla="val 4"/>
                <a:gd name="f31" fmla="val 43"/>
                <a:gd name="f32" fmla="val 33"/>
                <a:gd name="f33" fmla="val 8"/>
                <a:gd name="f34" fmla="val 24"/>
                <a:gd name="f35" fmla="val 18"/>
                <a:gd name="f36" fmla="val 13"/>
                <a:gd name="f37" fmla="val 31"/>
                <a:gd name="f38" fmla="val 5"/>
                <a:gd name="f39" fmla="+- 0 0 -90"/>
                <a:gd name="f40" fmla="*/ f3 1 86"/>
                <a:gd name="f41" fmla="*/ f4 1 61"/>
                <a:gd name="f42" fmla="val f5"/>
                <a:gd name="f43" fmla="val f6"/>
                <a:gd name="f44" fmla="val f7"/>
                <a:gd name="f45" fmla="*/ f39 f0 1"/>
                <a:gd name="f46" fmla="+- f44 0 f42"/>
                <a:gd name="f47" fmla="+- f43 0 f42"/>
                <a:gd name="f48" fmla="*/ f45 1 f2"/>
                <a:gd name="f49" fmla="*/ f47 1 86"/>
                <a:gd name="f50" fmla="*/ f46 1 61"/>
                <a:gd name="f51" fmla="*/ 39 f47 1"/>
                <a:gd name="f52" fmla="*/ 0 f46 1"/>
                <a:gd name="f53" fmla="*/ 84 f47 1"/>
                <a:gd name="f54" fmla="*/ 26 f46 1"/>
                <a:gd name="f55" fmla="*/ 74 f47 1"/>
                <a:gd name="f56" fmla="*/ 57 f46 1"/>
                <a:gd name="f57" fmla="*/ 58 f47 1"/>
                <a:gd name="f58" fmla="*/ 59 f46 1"/>
                <a:gd name="f59" fmla="*/ 19 f47 1"/>
                <a:gd name="f60" fmla="*/ 46 f46 1"/>
                <a:gd name="f61" fmla="*/ 8 f47 1"/>
                <a:gd name="f62" fmla="*/ 24 f46 1"/>
                <a:gd name="f63" fmla="+- f48 0 f1"/>
                <a:gd name="f64" fmla="*/ f51 1 86"/>
                <a:gd name="f65" fmla="*/ f52 1 61"/>
                <a:gd name="f66" fmla="*/ f53 1 86"/>
                <a:gd name="f67" fmla="*/ f54 1 61"/>
                <a:gd name="f68" fmla="*/ f55 1 86"/>
                <a:gd name="f69" fmla="*/ f56 1 61"/>
                <a:gd name="f70" fmla="*/ f57 1 86"/>
                <a:gd name="f71" fmla="*/ f58 1 61"/>
                <a:gd name="f72" fmla="*/ f59 1 86"/>
                <a:gd name="f73" fmla="*/ f60 1 61"/>
                <a:gd name="f74" fmla="*/ f61 1 86"/>
                <a:gd name="f75" fmla="*/ f62 1 61"/>
                <a:gd name="f76" fmla="*/ 0 1 f49"/>
                <a:gd name="f77" fmla="*/ f43 1 f49"/>
                <a:gd name="f78" fmla="*/ 0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 ang="f63">
                  <a:pos x="f96" y="f97"/>
                </a:cxn>
              </a:cxnLst>
              <a:rect l="f92" t="f95" r="f93" b="f94"/>
              <a:pathLst>
                <a:path w="86" h="61">
                  <a:moveTo>
                    <a:pt x="f8" y="f5"/>
                  </a:moveTo>
                  <a:cubicBezTo>
                    <a:pt x="f9" y="f10"/>
                    <a:pt x="f11" y="f12"/>
                    <a:pt x="f13" y="f14"/>
                  </a:cubicBezTo>
                  <a:cubicBezTo>
                    <a:pt x="f6" y="f15"/>
                    <a:pt x="f16" y="f17"/>
                    <a:pt x="f18" y="f19"/>
                  </a:cubicBezTo>
                  <a:cubicBezTo>
                    <a:pt x="f20" y="f21"/>
                    <a:pt x="f9" y="f7"/>
                    <a:pt x="f22" y="f23"/>
                  </a:cubicBezTo>
                  <a:cubicBezTo>
                    <a:pt x="f24" y="f25"/>
                    <a:pt x="f26" y="f27"/>
                    <a:pt x="f28" y="f29"/>
                  </a:cubicBezTo>
                  <a:cubicBezTo>
                    <a:pt x="f30" y="f31"/>
                    <a:pt x="f5" y="f32"/>
                    <a:pt x="f33" y="f34"/>
                  </a:cubicBezTo>
                  <a:cubicBezTo>
                    <a:pt x="f35" y="f36"/>
                    <a:pt x="f37" y="f38"/>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3" name="Freeform 62">
              <a:extLst>
                <a:ext uri="{FF2B5EF4-FFF2-40B4-BE49-F238E27FC236}">
                  <a16:creationId xmlns:a16="http://schemas.microsoft.com/office/drawing/2014/main" id="{64746984-2412-72D3-E7C4-FEBC1BC15D20}"/>
                </a:ext>
              </a:extLst>
            </p:cNvPr>
            <p:cNvSpPr/>
            <p:nvPr/>
          </p:nvSpPr>
          <p:spPr>
            <a:xfrm>
              <a:off x="6442450" y="1858728"/>
              <a:ext cx="84527" cy="73618"/>
            </a:xfrm>
            <a:custGeom>
              <a:avLst/>
              <a:gdLst>
                <a:gd name="f0" fmla="val 10800000"/>
                <a:gd name="f1" fmla="val 5400000"/>
                <a:gd name="f2" fmla="val 180"/>
                <a:gd name="f3" fmla="val w"/>
                <a:gd name="f4" fmla="val h"/>
                <a:gd name="f5" fmla="val 0"/>
                <a:gd name="f6" fmla="val 80"/>
                <a:gd name="f7" fmla="val 69"/>
                <a:gd name="f8" fmla="val 1"/>
                <a:gd name="f9" fmla="val 44"/>
                <a:gd name="f10" fmla="val 22"/>
                <a:gd name="f11" fmla="val 9"/>
                <a:gd name="f12" fmla="val 10"/>
                <a:gd name="f13" fmla="val 31"/>
                <a:gd name="f14" fmla="val 5"/>
                <a:gd name="f15" fmla="val 49"/>
                <a:gd name="f16" fmla="val 73"/>
                <a:gd name="f17" fmla="val 78"/>
                <a:gd name="f18" fmla="val 25"/>
                <a:gd name="f19" fmla="val 35"/>
                <a:gd name="f20" fmla="val 77"/>
                <a:gd name="f21" fmla="val 48"/>
                <a:gd name="f22" fmla="val 72"/>
                <a:gd name="f23" fmla="val 57"/>
                <a:gd name="f24" fmla="val 66"/>
                <a:gd name="f25" fmla="val 56"/>
                <a:gd name="f26" fmla="val 65"/>
                <a:gd name="f27" fmla="val 45"/>
                <a:gd name="f28" fmla="val 60"/>
                <a:gd name="f29" fmla="val 32"/>
                <a:gd name="f30" fmla="val 53"/>
                <a:gd name="f31" fmla="val 17"/>
                <a:gd name="f32" fmla="val 50"/>
                <a:gd name="f33" fmla="+- 0 0 -90"/>
                <a:gd name="f34" fmla="*/ f3 1 80"/>
                <a:gd name="f35" fmla="*/ f4 1 69"/>
                <a:gd name="f36" fmla="val f5"/>
                <a:gd name="f37" fmla="val f6"/>
                <a:gd name="f38" fmla="val f7"/>
                <a:gd name="f39" fmla="*/ f33 f0 1"/>
                <a:gd name="f40" fmla="+- f38 0 f36"/>
                <a:gd name="f41" fmla="+- f37 0 f36"/>
                <a:gd name="f42" fmla="*/ f39 1 f2"/>
                <a:gd name="f43" fmla="*/ f41 1 80"/>
                <a:gd name="f44" fmla="*/ f40 1 69"/>
                <a:gd name="f45" fmla="*/ 1 f41 1"/>
                <a:gd name="f46" fmla="*/ 44 f40 1"/>
                <a:gd name="f47" fmla="*/ 31 f41 1"/>
                <a:gd name="f48" fmla="*/ 5 f40 1"/>
                <a:gd name="f49" fmla="*/ 78 f41 1"/>
                <a:gd name="f50" fmla="*/ 25 f40 1"/>
                <a:gd name="f51" fmla="*/ 72 f41 1"/>
                <a:gd name="f52" fmla="*/ 57 f40 1"/>
                <a:gd name="f53" fmla="*/ 45 f41 1"/>
                <a:gd name="f54" fmla="*/ 60 f40 1"/>
                <a:gd name="f55" fmla="+- f42 0 f1"/>
                <a:gd name="f56" fmla="*/ f45 1 80"/>
                <a:gd name="f57" fmla="*/ f46 1 69"/>
                <a:gd name="f58" fmla="*/ f47 1 80"/>
                <a:gd name="f59" fmla="*/ f48 1 69"/>
                <a:gd name="f60" fmla="*/ f49 1 80"/>
                <a:gd name="f61" fmla="*/ f50 1 69"/>
                <a:gd name="f62" fmla="*/ f51 1 80"/>
                <a:gd name="f63" fmla="*/ f52 1 69"/>
                <a:gd name="f64" fmla="*/ f53 1 80"/>
                <a:gd name="f65" fmla="*/ f54 1 69"/>
                <a:gd name="f66" fmla="*/ 0 1 f43"/>
                <a:gd name="f67" fmla="*/ f37 1 f43"/>
                <a:gd name="f68" fmla="*/ 0 1 f44"/>
                <a:gd name="f69" fmla="*/ f38 1 f44"/>
                <a:gd name="f70" fmla="*/ f56 1 f43"/>
                <a:gd name="f71" fmla="*/ f57 1 f44"/>
                <a:gd name="f72" fmla="*/ f58 1 f43"/>
                <a:gd name="f73" fmla="*/ f59 1 f44"/>
                <a:gd name="f74" fmla="*/ f60 1 f43"/>
                <a:gd name="f75" fmla="*/ f61 1 f44"/>
                <a:gd name="f76" fmla="*/ f62 1 f43"/>
                <a:gd name="f77" fmla="*/ f63 1 f44"/>
                <a:gd name="f78" fmla="*/ f64 1 f43"/>
                <a:gd name="f79" fmla="*/ f65 1 f44"/>
                <a:gd name="f80" fmla="*/ f66 f34 1"/>
                <a:gd name="f81" fmla="*/ f67 f34 1"/>
                <a:gd name="f82" fmla="*/ f69 f35 1"/>
                <a:gd name="f83" fmla="*/ f68 f35 1"/>
                <a:gd name="f84" fmla="*/ f70 f34 1"/>
                <a:gd name="f85" fmla="*/ f71 f35 1"/>
                <a:gd name="f86" fmla="*/ f72 f34 1"/>
                <a:gd name="f87" fmla="*/ f73 f35 1"/>
                <a:gd name="f88" fmla="*/ f74 f34 1"/>
                <a:gd name="f89" fmla="*/ f75 f35 1"/>
                <a:gd name="f90" fmla="*/ f76 f34 1"/>
                <a:gd name="f91" fmla="*/ f77 f35 1"/>
                <a:gd name="f92" fmla="*/ f78 f34 1"/>
                <a:gd name="f93" fmla="*/ f79 f35 1"/>
              </a:gdLst>
              <a:ahLst/>
              <a:cxnLst>
                <a:cxn ang="3cd4">
                  <a:pos x="hc" y="t"/>
                </a:cxn>
                <a:cxn ang="0">
                  <a:pos x="r" y="vc"/>
                </a:cxn>
                <a:cxn ang="cd4">
                  <a:pos x="hc" y="b"/>
                </a:cxn>
                <a:cxn ang="cd2">
                  <a:pos x="l" y="vc"/>
                </a:cxn>
                <a:cxn ang="f55">
                  <a:pos x="f84" y="f85"/>
                </a:cxn>
                <a:cxn ang="f55">
                  <a:pos x="f86" y="f87"/>
                </a:cxn>
                <a:cxn ang="f55">
                  <a:pos x="f88" y="f89"/>
                </a:cxn>
                <a:cxn ang="f55">
                  <a:pos x="f90" y="f91"/>
                </a:cxn>
                <a:cxn ang="f55">
                  <a:pos x="f92" y="f93"/>
                </a:cxn>
                <a:cxn ang="f55">
                  <a:pos x="f84" y="f85"/>
                </a:cxn>
              </a:cxnLst>
              <a:rect l="f80" t="f83" r="f81" b="f82"/>
              <a:pathLst>
                <a:path w="80" h="69">
                  <a:moveTo>
                    <a:pt x="f8" y="f9"/>
                  </a:moveTo>
                  <a:cubicBezTo>
                    <a:pt x="f5" y="f10"/>
                    <a:pt x="f11" y="f12"/>
                    <a:pt x="f13" y="f14"/>
                  </a:cubicBezTo>
                  <a:cubicBezTo>
                    <a:pt x="f15" y="f5"/>
                    <a:pt x="f16" y="f11"/>
                    <a:pt x="f17" y="f18"/>
                  </a:cubicBezTo>
                  <a:cubicBezTo>
                    <a:pt x="f6" y="f19"/>
                    <a:pt x="f20" y="f21"/>
                    <a:pt x="f22" y="f23"/>
                  </a:cubicBezTo>
                  <a:cubicBezTo>
                    <a:pt x="f24" y="f7"/>
                    <a:pt x="f25" y="f26"/>
                    <a:pt x="f27" y="f28"/>
                  </a:cubicBezTo>
                  <a:cubicBezTo>
                    <a:pt x="f29" y="f30"/>
                    <a:pt x="f31" y="f32"/>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4" name="Freeform 63">
              <a:extLst>
                <a:ext uri="{FF2B5EF4-FFF2-40B4-BE49-F238E27FC236}">
                  <a16:creationId xmlns:a16="http://schemas.microsoft.com/office/drawing/2014/main" id="{428DF4CA-A2DA-167C-B960-FBFC0F6E7E81}"/>
                </a:ext>
              </a:extLst>
            </p:cNvPr>
            <p:cNvSpPr/>
            <p:nvPr/>
          </p:nvSpPr>
          <p:spPr>
            <a:xfrm>
              <a:off x="5517206" y="1745123"/>
              <a:ext cx="84527" cy="75438"/>
            </a:xfrm>
            <a:custGeom>
              <a:avLst/>
              <a:gdLst>
                <a:gd name="f0" fmla="val 10800000"/>
                <a:gd name="f1" fmla="val 5400000"/>
                <a:gd name="f2" fmla="val 180"/>
                <a:gd name="f3" fmla="val w"/>
                <a:gd name="f4" fmla="val h"/>
                <a:gd name="f5" fmla="val 0"/>
                <a:gd name="f6" fmla="val 80"/>
                <a:gd name="f7" fmla="val 71"/>
                <a:gd name="f8" fmla="val 1"/>
                <a:gd name="f9" fmla="val 45"/>
                <a:gd name="f10" fmla="val 25"/>
                <a:gd name="f11" fmla="val 12"/>
                <a:gd name="f12" fmla="val 9"/>
                <a:gd name="f13" fmla="val 29"/>
                <a:gd name="f14" fmla="val 5"/>
                <a:gd name="f15" fmla="val 47"/>
                <a:gd name="f16" fmla="val 74"/>
                <a:gd name="f17" fmla="val 77"/>
                <a:gd name="f18" fmla="val 24"/>
                <a:gd name="f19" fmla="val 34"/>
                <a:gd name="f20" fmla="val 76"/>
                <a:gd name="f21" fmla="val 48"/>
                <a:gd name="f22" fmla="val 58"/>
                <a:gd name="f23" fmla="val 64"/>
                <a:gd name="f24" fmla="val 54"/>
                <a:gd name="f25" fmla="val 63"/>
                <a:gd name="f26" fmla="val 44"/>
                <a:gd name="f27" fmla="val 38"/>
                <a:gd name="f28" fmla="val 55"/>
                <a:gd name="f29" fmla="val 31"/>
                <a:gd name="f30" fmla="val 53"/>
                <a:gd name="f31" fmla="val 51"/>
                <a:gd name="f32" fmla="val 17"/>
                <a:gd name="f33" fmla="val 49"/>
                <a:gd name="f34" fmla="val 10"/>
                <a:gd name="f35" fmla="+- 0 0 -90"/>
                <a:gd name="f36" fmla="*/ f3 1 80"/>
                <a:gd name="f37" fmla="*/ f4 1 71"/>
                <a:gd name="f38" fmla="val f5"/>
                <a:gd name="f39" fmla="val f6"/>
                <a:gd name="f40" fmla="val f7"/>
                <a:gd name="f41" fmla="*/ f35 f0 1"/>
                <a:gd name="f42" fmla="+- f40 0 f38"/>
                <a:gd name="f43" fmla="+- f39 0 f38"/>
                <a:gd name="f44" fmla="*/ f41 1 f2"/>
                <a:gd name="f45" fmla="*/ f43 1 80"/>
                <a:gd name="f46" fmla="*/ f42 1 71"/>
                <a:gd name="f47" fmla="*/ 1 f43 1"/>
                <a:gd name="f48" fmla="*/ 45 f42 1"/>
                <a:gd name="f49" fmla="*/ 29 f43 1"/>
                <a:gd name="f50" fmla="*/ 5 f42 1"/>
                <a:gd name="f51" fmla="*/ 77 f43 1"/>
                <a:gd name="f52" fmla="*/ 24 f42 1"/>
                <a:gd name="f53" fmla="*/ 71 f43 1"/>
                <a:gd name="f54" fmla="*/ 58 f42 1"/>
                <a:gd name="f55" fmla="*/ 44 f43 1"/>
                <a:gd name="f56" fmla="*/ 24 f43 1"/>
                <a:gd name="f57" fmla="*/ 51 f42 1"/>
                <a:gd name="f58" fmla="+- f44 0 f1"/>
                <a:gd name="f59" fmla="*/ f47 1 80"/>
                <a:gd name="f60" fmla="*/ f48 1 71"/>
                <a:gd name="f61" fmla="*/ f49 1 80"/>
                <a:gd name="f62" fmla="*/ f50 1 71"/>
                <a:gd name="f63" fmla="*/ f51 1 80"/>
                <a:gd name="f64" fmla="*/ f52 1 71"/>
                <a:gd name="f65" fmla="*/ f53 1 80"/>
                <a:gd name="f66" fmla="*/ f54 1 71"/>
                <a:gd name="f67" fmla="*/ f55 1 80"/>
                <a:gd name="f68" fmla="*/ f56 1 80"/>
                <a:gd name="f69" fmla="*/ f57 1 71"/>
                <a:gd name="f70" fmla="*/ 0 1 f45"/>
                <a:gd name="f71" fmla="*/ f39 1 f45"/>
                <a:gd name="f72" fmla="*/ 0 1 f46"/>
                <a:gd name="f73" fmla="*/ f40 1 f46"/>
                <a:gd name="f74" fmla="*/ f59 1 f45"/>
                <a:gd name="f75" fmla="*/ f60 1 f46"/>
                <a:gd name="f76" fmla="*/ f61 1 f45"/>
                <a:gd name="f77" fmla="*/ f62 1 f46"/>
                <a:gd name="f78" fmla="*/ f63 1 f45"/>
                <a:gd name="f79" fmla="*/ f64 1 f46"/>
                <a:gd name="f80" fmla="*/ f65 1 f45"/>
                <a:gd name="f81" fmla="*/ f66 1 f46"/>
                <a:gd name="f82" fmla="*/ f67 1 f45"/>
                <a:gd name="f83" fmla="*/ f68 1 f45"/>
                <a:gd name="f84" fmla="*/ f69 1 f46"/>
                <a:gd name="f85" fmla="*/ f70 f36 1"/>
                <a:gd name="f86" fmla="*/ f71 f36 1"/>
                <a:gd name="f87" fmla="*/ f73 f37 1"/>
                <a:gd name="f88" fmla="*/ f72 f37 1"/>
                <a:gd name="f89" fmla="*/ f74 f36 1"/>
                <a:gd name="f90" fmla="*/ f75 f37 1"/>
                <a:gd name="f91" fmla="*/ f76 f36 1"/>
                <a:gd name="f92" fmla="*/ f77 f37 1"/>
                <a:gd name="f93" fmla="*/ f78 f36 1"/>
                <a:gd name="f94" fmla="*/ f79 f37 1"/>
                <a:gd name="f95" fmla="*/ f80 f36 1"/>
                <a:gd name="f96" fmla="*/ f81 f37 1"/>
                <a:gd name="f97" fmla="*/ f82 f36 1"/>
                <a:gd name="f98" fmla="*/ f83 f36 1"/>
                <a:gd name="f99" fmla="*/ f84 f37 1"/>
              </a:gdLst>
              <a:ahLst/>
              <a:cxnLst>
                <a:cxn ang="3cd4">
                  <a:pos x="hc" y="t"/>
                </a:cxn>
                <a:cxn ang="0">
                  <a:pos x="r" y="vc"/>
                </a:cxn>
                <a:cxn ang="cd4">
                  <a:pos x="hc" y="b"/>
                </a:cxn>
                <a:cxn ang="cd2">
                  <a:pos x="l" y="vc"/>
                </a:cxn>
                <a:cxn ang="f58">
                  <a:pos x="f89" y="f90"/>
                </a:cxn>
                <a:cxn ang="f58">
                  <a:pos x="f91" y="f92"/>
                </a:cxn>
                <a:cxn ang="f58">
                  <a:pos x="f93" y="f94"/>
                </a:cxn>
                <a:cxn ang="f58">
                  <a:pos x="f95" y="f96"/>
                </a:cxn>
                <a:cxn ang="f58">
                  <a:pos x="f97" y="f96"/>
                </a:cxn>
                <a:cxn ang="f58">
                  <a:pos x="f98" y="f99"/>
                </a:cxn>
                <a:cxn ang="f58">
                  <a:pos x="f89" y="f90"/>
                </a:cxn>
              </a:cxnLst>
              <a:rect l="f85" t="f88" r="f86" b="f87"/>
              <a:pathLst>
                <a:path w="80" h="71">
                  <a:moveTo>
                    <a:pt x="f8" y="f9"/>
                  </a:moveTo>
                  <a:cubicBezTo>
                    <a:pt x="f5" y="f10"/>
                    <a:pt x="f11" y="f12"/>
                    <a:pt x="f13" y="f14"/>
                  </a:cubicBezTo>
                  <a:cubicBezTo>
                    <a:pt x="f15" y="f5"/>
                    <a:pt x="f16" y="f12"/>
                    <a:pt x="f17" y="f18"/>
                  </a:cubicBezTo>
                  <a:cubicBezTo>
                    <a:pt x="f6" y="f19"/>
                    <a:pt x="f20" y="f21"/>
                    <a:pt x="f7" y="f22"/>
                  </a:cubicBezTo>
                  <a:cubicBezTo>
                    <a:pt x="f23" y="f7"/>
                    <a:pt x="f24" y="f25"/>
                    <a:pt x="f26" y="f22"/>
                  </a:cubicBezTo>
                  <a:cubicBezTo>
                    <a:pt x="f27" y="f28"/>
                    <a:pt x="f29" y="f30"/>
                    <a:pt x="f18" y="f31"/>
                  </a:cubicBezTo>
                  <a:cubicBezTo>
                    <a:pt x="f32" y="f33"/>
                    <a:pt x="f34" y="f15"/>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5" name="Freeform 64">
              <a:extLst>
                <a:ext uri="{FF2B5EF4-FFF2-40B4-BE49-F238E27FC236}">
                  <a16:creationId xmlns:a16="http://schemas.microsoft.com/office/drawing/2014/main" id="{3EBD0193-28DA-07E4-D952-7CBB1C98B337}"/>
                </a:ext>
              </a:extLst>
            </p:cNvPr>
            <p:cNvSpPr/>
            <p:nvPr/>
          </p:nvSpPr>
          <p:spPr>
            <a:xfrm>
              <a:off x="6197053" y="1102537"/>
              <a:ext cx="89071" cy="66348"/>
            </a:xfrm>
            <a:custGeom>
              <a:avLst/>
              <a:gdLst>
                <a:gd name="f0" fmla="val 10800000"/>
                <a:gd name="f1" fmla="val 5400000"/>
                <a:gd name="f2" fmla="val 180"/>
                <a:gd name="f3" fmla="val w"/>
                <a:gd name="f4" fmla="val h"/>
                <a:gd name="f5" fmla="val 0"/>
                <a:gd name="f6" fmla="val 84"/>
                <a:gd name="f7" fmla="val 63"/>
                <a:gd name="f8" fmla="val 83"/>
                <a:gd name="f9" fmla="val 32"/>
                <a:gd name="f10" fmla="val 53"/>
                <a:gd name="f11" fmla="val 66"/>
                <a:gd name="f12" fmla="val 47"/>
                <a:gd name="f13" fmla="val 55"/>
                <a:gd name="f14" fmla="val 36"/>
                <a:gd name="f15" fmla="val 50"/>
                <a:gd name="f16" fmla="val 24"/>
                <a:gd name="f17" fmla="val 48"/>
                <a:gd name="f18" fmla="val 14"/>
                <a:gd name="f19" fmla="val 44"/>
                <a:gd name="f20" fmla="val 9"/>
                <a:gd name="f21" fmla="val 41"/>
                <a:gd name="f22" fmla="val 2"/>
                <a:gd name="f23" fmla="val 20"/>
                <a:gd name="f24" fmla="val 43"/>
                <a:gd name="f25" fmla="val 65"/>
                <a:gd name="f26" fmla="+- 0 0 -90"/>
                <a:gd name="f27" fmla="*/ f3 1 84"/>
                <a:gd name="f28" fmla="*/ f4 1 63"/>
                <a:gd name="f29" fmla="val f5"/>
                <a:gd name="f30" fmla="val f6"/>
                <a:gd name="f31" fmla="val f7"/>
                <a:gd name="f32" fmla="*/ f26 f0 1"/>
                <a:gd name="f33" fmla="+- f31 0 f29"/>
                <a:gd name="f34" fmla="+- f30 0 f29"/>
                <a:gd name="f35" fmla="*/ f32 1 f2"/>
                <a:gd name="f36" fmla="*/ f34 1 84"/>
                <a:gd name="f37" fmla="*/ f33 1 63"/>
                <a:gd name="f38" fmla="*/ 83 f34 1"/>
                <a:gd name="f39" fmla="*/ 32 f33 1"/>
                <a:gd name="f40" fmla="*/ 47 f34 1"/>
                <a:gd name="f41" fmla="*/ 55 f33 1"/>
                <a:gd name="f42" fmla="*/ 14 f34 1"/>
                <a:gd name="f43" fmla="*/ 44 f33 1"/>
                <a:gd name="f44" fmla="*/ 2 f34 1"/>
                <a:gd name="f45" fmla="*/ 43 f34 1"/>
                <a:gd name="f46" fmla="*/ 0 f33 1"/>
                <a:gd name="f47" fmla="+- f35 0 f1"/>
                <a:gd name="f48" fmla="*/ f38 1 84"/>
                <a:gd name="f49" fmla="*/ f39 1 63"/>
                <a:gd name="f50" fmla="*/ f40 1 84"/>
                <a:gd name="f51" fmla="*/ f41 1 63"/>
                <a:gd name="f52" fmla="*/ f42 1 84"/>
                <a:gd name="f53" fmla="*/ f43 1 63"/>
                <a:gd name="f54" fmla="*/ f44 1 84"/>
                <a:gd name="f55" fmla="*/ f45 1 84"/>
                <a:gd name="f56" fmla="*/ f46 1 63"/>
                <a:gd name="f57" fmla="*/ 0 1 f36"/>
                <a:gd name="f58" fmla="*/ f30 1 f36"/>
                <a:gd name="f59" fmla="*/ 0 1 f37"/>
                <a:gd name="f60" fmla="*/ f31 1 f37"/>
                <a:gd name="f61" fmla="*/ f48 1 f36"/>
                <a:gd name="f62" fmla="*/ f49 1 f37"/>
                <a:gd name="f63" fmla="*/ f50 1 f36"/>
                <a:gd name="f64" fmla="*/ f51 1 f37"/>
                <a:gd name="f65" fmla="*/ f52 1 f36"/>
                <a:gd name="f66" fmla="*/ f53 1 f37"/>
                <a:gd name="f67" fmla="*/ f54 1 f36"/>
                <a:gd name="f68" fmla="*/ f55 1 f36"/>
                <a:gd name="f69" fmla="*/ f56 1 f37"/>
                <a:gd name="f70" fmla="*/ f57 f27 1"/>
                <a:gd name="f71" fmla="*/ f58 f27 1"/>
                <a:gd name="f72" fmla="*/ f60 f28 1"/>
                <a:gd name="f73" fmla="*/ f59 f28 1"/>
                <a:gd name="f74" fmla="*/ f61 f27 1"/>
                <a:gd name="f75" fmla="*/ f62 f28 1"/>
                <a:gd name="f76" fmla="*/ f63 f27 1"/>
                <a:gd name="f77" fmla="*/ f64 f28 1"/>
                <a:gd name="f78" fmla="*/ f65 f27 1"/>
                <a:gd name="f79" fmla="*/ f66 f28 1"/>
                <a:gd name="f80" fmla="*/ f67 f27 1"/>
                <a:gd name="f81" fmla="*/ f68 f27 1"/>
                <a:gd name="f82" fmla="*/ f69 f28 1"/>
              </a:gdLst>
              <a:ahLst/>
              <a:cxnLst>
                <a:cxn ang="3cd4">
                  <a:pos x="hc" y="t"/>
                </a:cxn>
                <a:cxn ang="0">
                  <a:pos x="r" y="vc"/>
                </a:cxn>
                <a:cxn ang="cd4">
                  <a:pos x="hc" y="b"/>
                </a:cxn>
                <a:cxn ang="cd2">
                  <a:pos x="l" y="vc"/>
                </a:cxn>
                <a:cxn ang="f47">
                  <a:pos x="f74" y="f75"/>
                </a:cxn>
                <a:cxn ang="f47">
                  <a:pos x="f76" y="f77"/>
                </a:cxn>
                <a:cxn ang="f47">
                  <a:pos x="f78" y="f79"/>
                </a:cxn>
                <a:cxn ang="f47">
                  <a:pos x="f80" y="f75"/>
                </a:cxn>
                <a:cxn ang="f47">
                  <a:pos x="f81" y="f82"/>
                </a:cxn>
                <a:cxn ang="f47">
                  <a:pos x="f74" y="f75"/>
                </a:cxn>
              </a:cxnLst>
              <a:rect l="f70" t="f73" r="f71" b="f72"/>
              <a:pathLst>
                <a:path w="84" h="63">
                  <a:moveTo>
                    <a:pt x="f8" y="f9"/>
                  </a:moveTo>
                  <a:cubicBezTo>
                    <a:pt x="f8" y="f10"/>
                    <a:pt x="f11" y="f7"/>
                    <a:pt x="f12" y="f13"/>
                  </a:cubicBezTo>
                  <a:cubicBezTo>
                    <a:pt x="f14" y="f15"/>
                    <a:pt x="f16" y="f17"/>
                    <a:pt x="f18" y="f19"/>
                  </a:cubicBezTo>
                  <a:cubicBezTo>
                    <a:pt x="f20" y="f21"/>
                    <a:pt x="f22" y="f14"/>
                    <a:pt x="f22" y="f9"/>
                  </a:cubicBezTo>
                  <a:cubicBezTo>
                    <a:pt x="f5" y="f18"/>
                    <a:pt x="f23" y="f5"/>
                    <a:pt x="f24" y="f5"/>
                  </a:cubicBezTo>
                  <a:cubicBezTo>
                    <a:pt x="f25" y="f5"/>
                    <a:pt x="f6" y="f18"/>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6" name="Freeform 65">
              <a:extLst>
                <a:ext uri="{FF2B5EF4-FFF2-40B4-BE49-F238E27FC236}">
                  <a16:creationId xmlns:a16="http://schemas.microsoft.com/office/drawing/2014/main" id="{A542596B-D39D-CA94-7F6C-6BD071356863}"/>
                </a:ext>
              </a:extLst>
            </p:cNvPr>
            <p:cNvSpPr/>
            <p:nvPr/>
          </p:nvSpPr>
          <p:spPr>
            <a:xfrm>
              <a:off x="6471537" y="1626964"/>
              <a:ext cx="89976" cy="70893"/>
            </a:xfrm>
            <a:custGeom>
              <a:avLst/>
              <a:gdLst>
                <a:gd name="f0" fmla="val 10800000"/>
                <a:gd name="f1" fmla="val 5400000"/>
                <a:gd name="f2" fmla="val 180"/>
                <a:gd name="f3" fmla="val w"/>
                <a:gd name="f4" fmla="val h"/>
                <a:gd name="f5" fmla="val 0"/>
                <a:gd name="f6" fmla="val 85"/>
                <a:gd name="f7" fmla="val 67"/>
                <a:gd name="f8" fmla="val 42"/>
                <a:gd name="f9" fmla="val 6"/>
                <a:gd name="f10" fmla="val 35"/>
                <a:gd name="f11" fmla="val 10"/>
                <a:gd name="f12" fmla="val 28"/>
                <a:gd name="f13" fmla="val 16"/>
                <a:gd name="f14" fmla="val 23"/>
                <a:gd name="f15" fmla="val 21"/>
                <a:gd name="f16" fmla="val 18"/>
                <a:gd name="f17" fmla="val 29"/>
                <a:gd name="f18" fmla="val 34"/>
                <a:gd name="f19" fmla="val 11"/>
                <a:gd name="f20" fmla="val 45"/>
                <a:gd name="f21" fmla="val 57"/>
                <a:gd name="f22" fmla="val 1"/>
                <a:gd name="f23" fmla="val 66"/>
                <a:gd name="f24" fmla="val 9"/>
                <a:gd name="f25" fmla="val 74"/>
                <a:gd name="f26" fmla="val 83"/>
                <a:gd name="f27" fmla="val 84"/>
                <a:gd name="f28" fmla="val 39"/>
                <a:gd name="f29" fmla="val 59"/>
                <a:gd name="f30" fmla="val 68"/>
                <a:gd name="f31" fmla="val 49"/>
                <a:gd name="f32" fmla="val 36"/>
                <a:gd name="f33" fmla="val 53"/>
                <a:gd name="f34" fmla="+- 0 0 -90"/>
                <a:gd name="f35" fmla="*/ f3 1 85"/>
                <a:gd name="f36" fmla="*/ f4 1 67"/>
                <a:gd name="f37" fmla="val f5"/>
                <a:gd name="f38" fmla="val f6"/>
                <a:gd name="f39" fmla="val f7"/>
                <a:gd name="f40" fmla="*/ f34 f0 1"/>
                <a:gd name="f41" fmla="+- f39 0 f37"/>
                <a:gd name="f42" fmla="+- f38 0 f37"/>
                <a:gd name="f43" fmla="*/ f40 1 f2"/>
                <a:gd name="f44" fmla="*/ f42 1 85"/>
                <a:gd name="f45" fmla="*/ f41 1 67"/>
                <a:gd name="f46" fmla="*/ 0 f42 1"/>
                <a:gd name="f47" fmla="*/ 42 f41 1"/>
                <a:gd name="f48" fmla="*/ 16 f42 1"/>
                <a:gd name="f49" fmla="*/ 23 f41 1"/>
                <a:gd name="f50" fmla="*/ 34 f42 1"/>
                <a:gd name="f51" fmla="*/ 11 f41 1"/>
                <a:gd name="f52" fmla="*/ 66 f42 1"/>
                <a:gd name="f53" fmla="*/ 9 f41 1"/>
                <a:gd name="f54" fmla="*/ 84 f42 1"/>
                <a:gd name="f55" fmla="*/ 39 f41 1"/>
                <a:gd name="f56" fmla="*/ 49 f42 1"/>
                <a:gd name="f57" fmla="*/ 59 f41 1"/>
                <a:gd name="f58" fmla="+- f43 0 f1"/>
                <a:gd name="f59" fmla="*/ f46 1 85"/>
                <a:gd name="f60" fmla="*/ f47 1 67"/>
                <a:gd name="f61" fmla="*/ f48 1 85"/>
                <a:gd name="f62" fmla="*/ f49 1 67"/>
                <a:gd name="f63" fmla="*/ f50 1 85"/>
                <a:gd name="f64" fmla="*/ f51 1 67"/>
                <a:gd name="f65" fmla="*/ f52 1 85"/>
                <a:gd name="f66" fmla="*/ f53 1 67"/>
                <a:gd name="f67" fmla="*/ f54 1 85"/>
                <a:gd name="f68" fmla="*/ f55 1 67"/>
                <a:gd name="f69" fmla="*/ f56 1 85"/>
                <a:gd name="f70" fmla="*/ f57 1 67"/>
                <a:gd name="f71" fmla="*/ 0 1 f44"/>
                <a:gd name="f72" fmla="*/ f38 1 f44"/>
                <a:gd name="f73" fmla="*/ 0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91" y="f92"/>
                </a:cxn>
              </a:cxnLst>
              <a:rect l="f87" t="f90" r="f88" b="f89"/>
              <a:pathLst>
                <a:path w="85" h="67">
                  <a:moveTo>
                    <a:pt x="f5" y="f8"/>
                  </a:moveTo>
                  <a:cubicBezTo>
                    <a:pt x="f9" y="f10"/>
                    <a:pt x="f11" y="f12"/>
                    <a:pt x="f13" y="f14"/>
                  </a:cubicBezTo>
                  <a:cubicBezTo>
                    <a:pt x="f15" y="f16"/>
                    <a:pt x="f17" y="f13"/>
                    <a:pt x="f18" y="f19"/>
                  </a:cubicBezTo>
                  <a:cubicBezTo>
                    <a:pt x="f20" y="f5"/>
                    <a:pt x="f21" y="f22"/>
                    <a:pt x="f23" y="f24"/>
                  </a:cubicBezTo>
                  <a:cubicBezTo>
                    <a:pt x="f25" y="f13"/>
                    <a:pt x="f26" y="f12"/>
                    <a:pt x="f27" y="f28"/>
                  </a:cubicBezTo>
                  <a:cubicBezTo>
                    <a:pt x="f6" y="f29"/>
                    <a:pt x="f30" y="f7"/>
                    <a:pt x="f31" y="f29"/>
                  </a:cubicBezTo>
                  <a:cubicBezTo>
                    <a:pt x="f32" y="f33"/>
                    <a:pt x="f15" y="f31"/>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66">
              <a:extLst>
                <a:ext uri="{FF2B5EF4-FFF2-40B4-BE49-F238E27FC236}">
                  <a16:creationId xmlns:a16="http://schemas.microsoft.com/office/drawing/2014/main" id="{D6C96EE3-ABC4-9F95-E96B-AC0F0ECEAB54}"/>
                </a:ext>
              </a:extLst>
            </p:cNvPr>
            <p:cNvSpPr/>
            <p:nvPr/>
          </p:nvSpPr>
          <p:spPr>
            <a:xfrm>
              <a:off x="6199778" y="1358844"/>
              <a:ext cx="49075" cy="72713"/>
            </a:xfrm>
            <a:custGeom>
              <a:avLst/>
              <a:gdLst>
                <a:gd name="f0" fmla="val 10800000"/>
                <a:gd name="f1" fmla="val 5400000"/>
                <a:gd name="f2" fmla="val 180"/>
                <a:gd name="f3" fmla="val w"/>
                <a:gd name="f4" fmla="val h"/>
                <a:gd name="f5" fmla="val 0"/>
                <a:gd name="f6" fmla="val 47"/>
                <a:gd name="f7" fmla="val 69"/>
                <a:gd name="f8" fmla="val 38"/>
                <a:gd name="f9" fmla="val 41"/>
                <a:gd name="f10" fmla="val 23"/>
                <a:gd name="f11" fmla="val 44"/>
                <a:gd name="f12" fmla="val 43"/>
                <a:gd name="f13" fmla="val 64"/>
                <a:gd name="f14" fmla="val 33"/>
                <a:gd name="f15" fmla="val 18"/>
                <a:gd name="f16" fmla="val 8"/>
                <a:gd name="f17" fmla="val 51"/>
                <a:gd name="f18" fmla="val 2"/>
                <a:gd name="f19" fmla="val 31"/>
                <a:gd name="f20" fmla="val 3"/>
                <a:gd name="f21" fmla="val 5"/>
                <a:gd name="f22" fmla="+- 0 0 -90"/>
                <a:gd name="f23" fmla="*/ f3 1 47"/>
                <a:gd name="f24" fmla="*/ f4 1 69"/>
                <a:gd name="f25" fmla="val f5"/>
                <a:gd name="f26" fmla="val f6"/>
                <a:gd name="f27" fmla="val f7"/>
                <a:gd name="f28" fmla="*/ f22 f0 1"/>
                <a:gd name="f29" fmla="+- f27 0 f25"/>
                <a:gd name="f30" fmla="+- f26 0 f25"/>
                <a:gd name="f31" fmla="*/ f28 1 f2"/>
                <a:gd name="f32" fmla="*/ f30 1 47"/>
                <a:gd name="f33" fmla="*/ f29 1 69"/>
                <a:gd name="f34" fmla="*/ 38 f30 1"/>
                <a:gd name="f35" fmla="*/ 0 f29 1"/>
                <a:gd name="f36" fmla="*/ 47 f30 1"/>
                <a:gd name="f37" fmla="*/ 64 f29 1"/>
                <a:gd name="f38" fmla="*/ 8 f30 1"/>
                <a:gd name="f39" fmla="*/ 51 f29 1"/>
                <a:gd name="f40" fmla="*/ 3 f30 1"/>
                <a:gd name="f41" fmla="*/ 23 f29 1"/>
                <a:gd name="f42" fmla="+- f31 0 f1"/>
                <a:gd name="f43" fmla="*/ f34 1 47"/>
                <a:gd name="f44" fmla="*/ f35 1 69"/>
                <a:gd name="f45" fmla="*/ f36 1 47"/>
                <a:gd name="f46" fmla="*/ f37 1 69"/>
                <a:gd name="f47" fmla="*/ f38 1 47"/>
                <a:gd name="f48" fmla="*/ f39 1 69"/>
                <a:gd name="f49" fmla="*/ f40 1 47"/>
                <a:gd name="f50" fmla="*/ f41 1 69"/>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7" h="69">
                  <a:moveTo>
                    <a:pt x="f8" y="f5"/>
                  </a:moveTo>
                  <a:cubicBezTo>
                    <a:pt x="f9" y="f10"/>
                    <a:pt x="f11" y="f12"/>
                    <a:pt x="f6" y="f13"/>
                  </a:cubicBezTo>
                  <a:cubicBezTo>
                    <a:pt x="f14" y="f7"/>
                    <a:pt x="f15" y="f13"/>
                    <a:pt x="f16" y="f17"/>
                  </a:cubicBezTo>
                  <a:cubicBezTo>
                    <a:pt x="f18" y="f11"/>
                    <a:pt x="f5" y="f19"/>
                    <a:pt x="f20" y="f10"/>
                  </a:cubicBezTo>
                  <a:cubicBezTo>
                    <a:pt x="f16" y="f21"/>
                    <a:pt x="f10" y="f5"/>
                    <a:pt x="f8" y="f5"/>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8" name="Freeform 67">
              <a:extLst>
                <a:ext uri="{FF2B5EF4-FFF2-40B4-BE49-F238E27FC236}">
                  <a16:creationId xmlns:a16="http://schemas.microsoft.com/office/drawing/2014/main" id="{5848F7F2-F0C6-8408-D640-13478FE4139A}"/>
                </a:ext>
              </a:extLst>
            </p:cNvPr>
            <p:cNvSpPr/>
            <p:nvPr/>
          </p:nvSpPr>
          <p:spPr>
            <a:xfrm>
              <a:off x="5449037" y="1757842"/>
              <a:ext cx="61804" cy="47265"/>
            </a:xfrm>
            <a:custGeom>
              <a:avLst/>
              <a:gdLst>
                <a:gd name="f0" fmla="val 10800000"/>
                <a:gd name="f1" fmla="val 5400000"/>
                <a:gd name="f2" fmla="val 180"/>
                <a:gd name="f3" fmla="val w"/>
                <a:gd name="f4" fmla="val h"/>
                <a:gd name="f5" fmla="val 0"/>
                <a:gd name="f6" fmla="val 59"/>
                <a:gd name="f7" fmla="val 45"/>
                <a:gd name="f8" fmla="val 57"/>
                <a:gd name="f9" fmla="val 31"/>
                <a:gd name="f10" fmla="val 40"/>
                <a:gd name="f11" fmla="val 36"/>
                <a:gd name="f12" fmla="val 27"/>
                <a:gd name="f13" fmla="val 13"/>
                <a:gd name="f14" fmla="val 44"/>
                <a:gd name="f15" fmla="val 9"/>
                <a:gd name="f16" fmla="val 5"/>
                <a:gd name="f17" fmla="val 2"/>
                <a:gd name="f18" fmla="val 35"/>
                <a:gd name="f19" fmla="val 4"/>
                <a:gd name="f20" fmla="val 7"/>
                <a:gd name="f21" fmla="val 26"/>
                <a:gd name="f22" fmla="val 10"/>
                <a:gd name="f23" fmla="val 21"/>
                <a:gd name="f24" fmla="val 14"/>
                <a:gd name="f25" fmla="val 16"/>
                <a:gd name="f26" fmla="val 20"/>
                <a:gd name="f27" fmla="val 11"/>
                <a:gd name="f28" fmla="val 30"/>
                <a:gd name="f29" fmla="val 1"/>
                <a:gd name="f30" fmla="val 41"/>
                <a:gd name="f31" fmla="+- 0 0 -90"/>
                <a:gd name="f32" fmla="*/ f3 1 59"/>
                <a:gd name="f33" fmla="*/ f4 1 45"/>
                <a:gd name="f34" fmla="val f5"/>
                <a:gd name="f35" fmla="val f6"/>
                <a:gd name="f36" fmla="val f7"/>
                <a:gd name="f37" fmla="*/ f31 f0 1"/>
                <a:gd name="f38" fmla="+- f36 0 f34"/>
                <a:gd name="f39" fmla="+- f35 0 f34"/>
                <a:gd name="f40" fmla="*/ f37 1 f2"/>
                <a:gd name="f41" fmla="*/ f39 1 59"/>
                <a:gd name="f42" fmla="*/ f38 1 45"/>
                <a:gd name="f43" fmla="*/ 57 f39 1"/>
                <a:gd name="f44" fmla="*/ 31 f38 1"/>
                <a:gd name="f45" fmla="*/ 13 f39 1"/>
                <a:gd name="f46" fmla="*/ 44 f38 1"/>
                <a:gd name="f47" fmla="*/ 0 f39 1"/>
                <a:gd name="f48" fmla="*/ 4 f39 1"/>
                <a:gd name="f49" fmla="*/ 14 f39 1"/>
                <a:gd name="f50" fmla="*/ 16 f38 1"/>
                <a:gd name="f51" fmla="*/ 31 f39 1"/>
                <a:gd name="f52" fmla="*/ 1 f38 1"/>
                <a:gd name="f53" fmla="+- f40 0 f1"/>
                <a:gd name="f54" fmla="*/ f43 1 59"/>
                <a:gd name="f55" fmla="*/ f44 1 45"/>
                <a:gd name="f56" fmla="*/ f45 1 59"/>
                <a:gd name="f57" fmla="*/ f46 1 45"/>
                <a:gd name="f58" fmla="*/ f47 1 59"/>
                <a:gd name="f59" fmla="*/ f48 1 59"/>
                <a:gd name="f60" fmla="*/ f49 1 59"/>
                <a:gd name="f61" fmla="*/ f50 1 45"/>
                <a:gd name="f62" fmla="*/ f51 1 59"/>
                <a:gd name="f63" fmla="*/ f52 1 45"/>
                <a:gd name="f64" fmla="*/ 0 1 f41"/>
                <a:gd name="f65" fmla="*/ f35 1 f41"/>
                <a:gd name="f66" fmla="*/ 0 1 f42"/>
                <a:gd name="f67" fmla="*/ f36 1 f42"/>
                <a:gd name="f68" fmla="*/ f54 1 f41"/>
                <a:gd name="f69" fmla="*/ f55 1 f42"/>
                <a:gd name="f70" fmla="*/ f56 1 f41"/>
                <a:gd name="f71" fmla="*/ f57 1 f42"/>
                <a:gd name="f72" fmla="*/ f58 1 f41"/>
                <a:gd name="f73" fmla="*/ f59 1 f41"/>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2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5"/>
                </a:cxn>
                <a:cxn ang="f53">
                  <a:pos x="f87" y="f83"/>
                </a:cxn>
                <a:cxn ang="f53">
                  <a:pos x="f88" y="f89"/>
                </a:cxn>
                <a:cxn ang="f53">
                  <a:pos x="f90" y="f91"/>
                </a:cxn>
                <a:cxn ang="f53">
                  <a:pos x="f82" y="f83"/>
                </a:cxn>
              </a:cxnLst>
              <a:rect l="f78" t="f81" r="f79" b="f80"/>
              <a:pathLst>
                <a:path w="59" h="45">
                  <a:moveTo>
                    <a:pt x="f8" y="f9"/>
                  </a:moveTo>
                  <a:cubicBezTo>
                    <a:pt x="f10" y="f11"/>
                    <a:pt x="f12" y="f10"/>
                    <a:pt x="f13" y="f14"/>
                  </a:cubicBezTo>
                  <a:cubicBezTo>
                    <a:pt x="f15" y="f7"/>
                    <a:pt x="f16" y="f14"/>
                    <a:pt x="f5" y="f14"/>
                  </a:cubicBezTo>
                  <a:cubicBezTo>
                    <a:pt x="f17" y="f10"/>
                    <a:pt x="f17" y="f18"/>
                    <a:pt x="f19" y="f9"/>
                  </a:cubicBezTo>
                  <a:cubicBezTo>
                    <a:pt x="f20" y="f21"/>
                    <a:pt x="f22" y="f23"/>
                    <a:pt x="f24" y="f25"/>
                  </a:cubicBezTo>
                  <a:cubicBezTo>
                    <a:pt x="f26" y="f27"/>
                    <a:pt x="f28" y="f5"/>
                    <a:pt x="f9" y="f29"/>
                  </a:cubicBezTo>
                  <a:cubicBezTo>
                    <a:pt x="f30" y="f15"/>
                    <a:pt x="f6" y="f13"/>
                    <a:pt x="f8" y="f9"/>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9" name="Freeform 68">
              <a:extLst>
                <a:ext uri="{FF2B5EF4-FFF2-40B4-BE49-F238E27FC236}">
                  <a16:creationId xmlns:a16="http://schemas.microsoft.com/office/drawing/2014/main" id="{89869AAD-0C67-C8C6-01B4-4D8949F20BF6}"/>
                </a:ext>
              </a:extLst>
            </p:cNvPr>
            <p:cNvSpPr/>
            <p:nvPr/>
          </p:nvSpPr>
          <p:spPr>
            <a:xfrm>
              <a:off x="5808963" y="1457910"/>
              <a:ext cx="70893" cy="64529"/>
            </a:xfrm>
            <a:custGeom>
              <a:avLst/>
              <a:gdLst>
                <a:gd name="f0" fmla="val 10800000"/>
                <a:gd name="f1" fmla="val 5400000"/>
                <a:gd name="f2" fmla="val 180"/>
                <a:gd name="f3" fmla="val w"/>
                <a:gd name="f4" fmla="val h"/>
                <a:gd name="f5" fmla="val 0"/>
                <a:gd name="f6" fmla="val 67"/>
                <a:gd name="f7" fmla="val 61"/>
                <a:gd name="f8" fmla="val 59"/>
                <a:gd name="f9" fmla="val 21"/>
                <a:gd name="f10" fmla="val 41"/>
                <a:gd name="f11" fmla="val 42"/>
                <a:gd name="f12" fmla="val 22"/>
                <a:gd name="f13" fmla="val 65"/>
                <a:gd name="f14" fmla="val 13"/>
                <a:gd name="f15" fmla="val 27"/>
                <a:gd name="f16" fmla="val 37"/>
                <a:gd name="f17" fmla="val 45"/>
                <a:gd name="f18" fmla="val 20"/>
                <a:gd name="f19" fmla="val 60"/>
                <a:gd name="f20" fmla="+- 0 0 -90"/>
                <a:gd name="f21" fmla="*/ f3 1 67"/>
                <a:gd name="f22" fmla="*/ f4 1 61"/>
                <a:gd name="f23" fmla="val f5"/>
                <a:gd name="f24" fmla="val f6"/>
                <a:gd name="f25" fmla="val f7"/>
                <a:gd name="f26" fmla="*/ f20 f0 1"/>
                <a:gd name="f27" fmla="+- f25 0 f23"/>
                <a:gd name="f28" fmla="+- f24 0 f23"/>
                <a:gd name="f29" fmla="*/ f26 1 f2"/>
                <a:gd name="f30" fmla="*/ f28 1 67"/>
                <a:gd name="f31" fmla="*/ f27 1 61"/>
                <a:gd name="f32" fmla="*/ 0 f28 1"/>
                <a:gd name="f33" fmla="*/ 59 f27 1"/>
                <a:gd name="f34" fmla="*/ 67 f28 1"/>
                <a:gd name="f35" fmla="*/ 0 f27 1"/>
                <a:gd name="f36" fmla="*/ 59 f28 1"/>
                <a:gd name="f37" fmla="*/ 37 f27 1"/>
                <a:gd name="f38" fmla="+- f29 0 f1"/>
                <a:gd name="f39" fmla="*/ f32 1 67"/>
                <a:gd name="f40" fmla="*/ f33 1 61"/>
                <a:gd name="f41" fmla="*/ f34 1 67"/>
                <a:gd name="f42" fmla="*/ f35 1 61"/>
                <a:gd name="f43" fmla="*/ f36 1 67"/>
                <a:gd name="f44" fmla="*/ f37 1 61"/>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67" h="61">
                  <a:moveTo>
                    <a:pt x="f5" y="f8"/>
                  </a:moveTo>
                  <a:cubicBezTo>
                    <a:pt x="f9" y="f10"/>
                    <a:pt x="f11" y="f12"/>
                    <a:pt x="f6" y="f5"/>
                  </a:cubicBezTo>
                  <a:cubicBezTo>
                    <a:pt x="f13" y="f14"/>
                    <a:pt x="f13" y="f15"/>
                    <a:pt x="f8" y="f16"/>
                  </a:cubicBezTo>
                  <a:cubicBezTo>
                    <a:pt x="f17" y="f7"/>
                    <a:pt x="f18" y="f19"/>
                    <a:pt x="f5" y="f8"/>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69">
              <a:extLst>
                <a:ext uri="{FF2B5EF4-FFF2-40B4-BE49-F238E27FC236}">
                  <a16:creationId xmlns:a16="http://schemas.microsoft.com/office/drawing/2014/main" id="{AD2F8675-6DB8-3DBE-FAD5-62A06688F883}"/>
                </a:ext>
              </a:extLst>
            </p:cNvPr>
            <p:cNvSpPr/>
            <p:nvPr/>
          </p:nvSpPr>
          <p:spPr>
            <a:xfrm>
              <a:off x="6294308" y="1855098"/>
              <a:ext cx="86346" cy="70893"/>
            </a:xfrm>
            <a:custGeom>
              <a:avLst/>
              <a:gdLst>
                <a:gd name="f0" fmla="val 10800000"/>
                <a:gd name="f1" fmla="val 5400000"/>
                <a:gd name="f2" fmla="val 180"/>
                <a:gd name="f3" fmla="val w"/>
                <a:gd name="f4" fmla="val h"/>
                <a:gd name="f5" fmla="val 0"/>
                <a:gd name="f6" fmla="val 82"/>
                <a:gd name="f7" fmla="val 67"/>
                <a:gd name="f8" fmla="val 40"/>
                <a:gd name="f9" fmla="val 19"/>
                <a:gd name="f10" fmla="val 52"/>
                <a:gd name="f11" fmla="val 34"/>
                <a:gd name="f12" fmla="val 16"/>
                <a:gd name="f13" fmla="val 18"/>
                <a:gd name="f14" fmla="val 1"/>
                <a:gd name="f15" fmla="val 62"/>
                <a:gd name="f16" fmla="val 81"/>
                <a:gd name="f17" fmla="val 35"/>
                <a:gd name="f18" fmla="val 53"/>
                <a:gd name="f19" fmla="val 63"/>
                <a:gd name="f20" fmla="+- 0 0 -90"/>
                <a:gd name="f21" fmla="*/ f3 1 82"/>
                <a:gd name="f22" fmla="*/ f4 1 67"/>
                <a:gd name="f23" fmla="val f5"/>
                <a:gd name="f24" fmla="val f6"/>
                <a:gd name="f25" fmla="val f7"/>
                <a:gd name="f26" fmla="*/ f20 f0 1"/>
                <a:gd name="f27" fmla="+- f25 0 f23"/>
                <a:gd name="f28" fmla="+- f24 0 f23"/>
                <a:gd name="f29" fmla="*/ f26 1 f2"/>
                <a:gd name="f30" fmla="*/ f28 1 82"/>
                <a:gd name="f31" fmla="*/ f27 1 67"/>
                <a:gd name="f32" fmla="*/ 40 f28 1"/>
                <a:gd name="f33" fmla="*/ 67 f27 1"/>
                <a:gd name="f34" fmla="*/ 0 f28 1"/>
                <a:gd name="f35" fmla="*/ 34 f27 1"/>
                <a:gd name="f36" fmla="*/ 0 f27 1"/>
                <a:gd name="f37" fmla="*/ 81 f28 1"/>
                <a:gd name="f38" fmla="*/ 35 f27 1"/>
                <a:gd name="f39" fmla="+- f29 0 f1"/>
                <a:gd name="f40" fmla="*/ f32 1 82"/>
                <a:gd name="f41" fmla="*/ f33 1 67"/>
                <a:gd name="f42" fmla="*/ f34 1 82"/>
                <a:gd name="f43" fmla="*/ f35 1 67"/>
                <a:gd name="f44" fmla="*/ f36 1 67"/>
                <a:gd name="f45" fmla="*/ f37 1 82"/>
                <a:gd name="f46" fmla="*/ f38 1 67"/>
                <a:gd name="f47" fmla="*/ 0 1 f30"/>
                <a:gd name="f48" fmla="*/ f24 1 f30"/>
                <a:gd name="f49" fmla="*/ 0 1 f31"/>
                <a:gd name="f50" fmla="*/ f25 1 f31"/>
                <a:gd name="f51" fmla="*/ f40 1 f30"/>
                <a:gd name="f52" fmla="*/ f41 1 f31"/>
                <a:gd name="f53" fmla="*/ f42 1 f30"/>
                <a:gd name="f54" fmla="*/ f43 1 f31"/>
                <a:gd name="f55" fmla="*/ f44 1 f31"/>
                <a:gd name="f56" fmla="*/ f45 1 f30"/>
                <a:gd name="f57" fmla="*/ f46 1 f31"/>
                <a:gd name="f58" fmla="*/ f47 f21 1"/>
                <a:gd name="f59" fmla="*/ f48 f21 1"/>
                <a:gd name="f60" fmla="*/ f50 f22 1"/>
                <a:gd name="f61" fmla="*/ f49 f22 1"/>
                <a:gd name="f62" fmla="*/ f51 f21 1"/>
                <a:gd name="f63" fmla="*/ f52 f22 1"/>
                <a:gd name="f64" fmla="*/ f53 f21 1"/>
                <a:gd name="f65" fmla="*/ f54 f22 1"/>
                <a:gd name="f66" fmla="*/ f55 f22 1"/>
                <a:gd name="f67" fmla="*/ f56 f21 1"/>
                <a:gd name="f68" fmla="*/ f57 f22 1"/>
              </a:gdLst>
              <a:ahLst/>
              <a:cxnLst>
                <a:cxn ang="3cd4">
                  <a:pos x="hc" y="t"/>
                </a:cxn>
                <a:cxn ang="0">
                  <a:pos x="r" y="vc"/>
                </a:cxn>
                <a:cxn ang="cd4">
                  <a:pos x="hc" y="b"/>
                </a:cxn>
                <a:cxn ang="cd2">
                  <a:pos x="l" y="vc"/>
                </a:cxn>
                <a:cxn ang="f39">
                  <a:pos x="f62" y="f63"/>
                </a:cxn>
                <a:cxn ang="f39">
                  <a:pos x="f64" y="f65"/>
                </a:cxn>
                <a:cxn ang="f39">
                  <a:pos x="f62" y="f66"/>
                </a:cxn>
                <a:cxn ang="f39">
                  <a:pos x="f67" y="f68"/>
                </a:cxn>
                <a:cxn ang="f39">
                  <a:pos x="f62" y="f63"/>
                </a:cxn>
              </a:cxnLst>
              <a:rect l="f58" t="f61" r="f59" b="f60"/>
              <a:pathLst>
                <a:path w="82" h="67">
                  <a:moveTo>
                    <a:pt x="f8" y="f7"/>
                  </a:moveTo>
                  <a:cubicBezTo>
                    <a:pt x="f9" y="f7"/>
                    <a:pt x="f5" y="f10"/>
                    <a:pt x="f5" y="f11"/>
                  </a:cubicBezTo>
                  <a:cubicBezTo>
                    <a:pt x="f5" y="f12"/>
                    <a:pt x="f13" y="f14"/>
                    <a:pt x="f8" y="f5"/>
                  </a:cubicBezTo>
                  <a:cubicBezTo>
                    <a:pt x="f15" y="f5"/>
                    <a:pt x="f6" y="f12"/>
                    <a:pt x="f16" y="f17"/>
                  </a:cubicBezTo>
                  <a:cubicBezTo>
                    <a:pt x="f16" y="f18"/>
                    <a:pt x="f19" y="f7"/>
                    <a:pt x="f8" y="f7"/>
                  </a:cubicBezTo>
                  <a:close/>
                </a:path>
              </a:pathLst>
            </a:custGeom>
            <a:solidFill>
              <a:srgbClr val="92D05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71" name="Freeform 73">
            <a:extLst>
              <a:ext uri="{FF2B5EF4-FFF2-40B4-BE49-F238E27FC236}">
                <a16:creationId xmlns:a16="http://schemas.microsoft.com/office/drawing/2014/main" id="{AB2876E1-2EE2-3C6B-1DBC-E01A0FB52B95}"/>
              </a:ext>
            </a:extLst>
          </p:cNvPr>
          <p:cNvSpPr/>
          <p:nvPr/>
        </p:nvSpPr>
        <p:spPr>
          <a:xfrm>
            <a:off x="250829" y="2686050"/>
            <a:ext cx="2305046" cy="2297109"/>
          </a:xfrm>
          <a:custGeom>
            <a:avLst/>
            <a:gdLst>
              <a:gd name="f0" fmla="val 10800000"/>
              <a:gd name="f1" fmla="val 5400000"/>
              <a:gd name="f2" fmla="val 180"/>
              <a:gd name="f3" fmla="val w"/>
              <a:gd name="f4" fmla="val h"/>
              <a:gd name="f5" fmla="val 0"/>
              <a:gd name="f6" fmla="val 1490"/>
              <a:gd name="f7" fmla="val 1485"/>
              <a:gd name="f8" fmla="val 1164"/>
              <a:gd name="f9" fmla="val 1197"/>
              <a:gd name="f10" fmla="val 1222"/>
              <a:gd name="f11" fmla="val 1281"/>
              <a:gd name="f12" fmla="val 1340"/>
              <a:gd name="f13" fmla="val 1415"/>
              <a:gd name="f14" fmla="val 1198"/>
              <a:gd name="f15" fmla="val 1480"/>
              <a:gd name="f16" fmla="val 1255"/>
              <a:gd name="f17" fmla="val 1327"/>
              <a:gd name="f18" fmla="val 1406"/>
              <a:gd name="f19" fmla="val 1437"/>
              <a:gd name="f20" fmla="val 1474"/>
              <a:gd name="f21" fmla="val 1359"/>
              <a:gd name="f22" fmla="val 1484"/>
              <a:gd name="f23" fmla="val 1352"/>
              <a:gd name="f24" fmla="val 1345"/>
              <a:gd name="f25" fmla="val 1338"/>
              <a:gd name="f26" fmla="val 1228"/>
              <a:gd name="f27" fmla="val 1119"/>
              <a:gd name="f28" fmla="val 1009"/>
              <a:gd name="f29" fmla="val 975"/>
              <a:gd name="f30" fmla="val 944"/>
              <a:gd name="f31" fmla="val 1475"/>
              <a:gd name="f32" fmla="val 918"/>
              <a:gd name="f33" fmla="val 1454"/>
              <a:gd name="f34" fmla="val 912"/>
              <a:gd name="f35" fmla="val 1449"/>
              <a:gd name="f36" fmla="val 908"/>
              <a:gd name="f37" fmla="val 1450"/>
              <a:gd name="f38" fmla="val 903"/>
              <a:gd name="f39" fmla="val 876"/>
              <a:gd name="f40" fmla="val 846"/>
              <a:gd name="f41" fmla="val 811"/>
              <a:gd name="f42" fmla="val 590"/>
              <a:gd name="f43" fmla="val 368"/>
              <a:gd name="f44" fmla="val 147"/>
              <a:gd name="f45" fmla="val 63"/>
              <a:gd name="f46" fmla="val 1422"/>
              <a:gd name="f47" fmla="val 1337"/>
              <a:gd name="f48" fmla="val 1085"/>
              <a:gd name="f49" fmla="val 832"/>
              <a:gd name="f50" fmla="val 579"/>
              <a:gd name="f51" fmla="val 493"/>
              <a:gd name="f52" fmla="val 62"/>
              <a:gd name="f53" fmla="val 431"/>
              <a:gd name="f54" fmla="val 148"/>
              <a:gd name="f55" fmla="val 175"/>
              <a:gd name="f56" fmla="val 201"/>
              <a:gd name="f57" fmla="val 228"/>
              <a:gd name="f58" fmla="val 237"/>
              <a:gd name="f59" fmla="val 432"/>
              <a:gd name="f60" fmla="val 240"/>
              <a:gd name="f61" fmla="val 430"/>
              <a:gd name="f62" fmla="val 420"/>
              <a:gd name="f63" fmla="val 383"/>
              <a:gd name="f64" fmla="val 204"/>
              <a:gd name="f65" fmla="val 187"/>
              <a:gd name="f66" fmla="val 170"/>
              <a:gd name="f67" fmla="val 153"/>
              <a:gd name="f68" fmla="val 146"/>
              <a:gd name="f69" fmla="val 384"/>
              <a:gd name="f70" fmla="val 144"/>
              <a:gd name="f71" fmla="val 382"/>
              <a:gd name="f72" fmla="val 375"/>
              <a:gd name="f73" fmla="val 278"/>
              <a:gd name="f74" fmla="val 143"/>
              <a:gd name="f75" fmla="val 182"/>
              <a:gd name="f76" fmla="val 86"/>
              <a:gd name="f77" fmla="val 145"/>
              <a:gd name="f78" fmla="val 38"/>
              <a:gd name="f79" fmla="val 186"/>
              <a:gd name="f80" fmla="val 236"/>
              <a:gd name="f81" fmla="val 358"/>
              <a:gd name="f82" fmla="val 481"/>
              <a:gd name="f83" fmla="val 603"/>
              <a:gd name="f84" fmla="val 642"/>
              <a:gd name="f85" fmla="val 682"/>
              <a:gd name="f86" fmla="val 721"/>
              <a:gd name="f87" fmla="val 775"/>
              <a:gd name="f88" fmla="val 1"/>
              <a:gd name="f89" fmla="val 814"/>
              <a:gd name="f90" fmla="val 39"/>
              <a:gd name="f91" fmla="val 93"/>
              <a:gd name="f92" fmla="val 815"/>
              <a:gd name="f93" fmla="val 370"/>
              <a:gd name="f94" fmla="val 801"/>
              <a:gd name="f95" fmla="val 777"/>
              <a:gd name="f96" fmla="val 754"/>
              <a:gd name="f97" fmla="val 730"/>
              <a:gd name="f98" fmla="val 722"/>
              <a:gd name="f99" fmla="val 718"/>
              <a:gd name="f100" fmla="val 394"/>
              <a:gd name="f101" fmla="val 755"/>
              <a:gd name="f102" fmla="val 784"/>
              <a:gd name="f103" fmla="val 428"/>
              <a:gd name="f104" fmla="val 843"/>
              <a:gd name="f105" fmla="val 434"/>
              <a:gd name="f106" fmla="val 446"/>
              <a:gd name="f107" fmla="val 958"/>
              <a:gd name="f108" fmla="val 505"/>
              <a:gd name="f109" fmla="val 571"/>
              <a:gd name="f110" fmla="val 712"/>
              <a:gd name="f111" fmla="val 852"/>
              <a:gd name="f112" fmla="val 992"/>
              <a:gd name="f113" fmla="val 964"/>
              <a:gd name="f114" fmla="val 993"/>
              <a:gd name="f115" fmla="val 966"/>
              <a:gd name="f116" fmla="val 988"/>
              <a:gd name="f117" fmla="val 968"/>
              <a:gd name="f118" fmla="val 985"/>
              <a:gd name="f119" fmla="val 1036"/>
              <a:gd name="f120" fmla="val 919"/>
              <a:gd name="f121" fmla="val 1103"/>
              <a:gd name="f122" fmla="val 1170"/>
              <a:gd name="f123" fmla="val 785"/>
              <a:gd name="f124" fmla="val 1217"/>
              <a:gd name="f125" fmla="val 739"/>
              <a:gd name="f126" fmla="val 729"/>
              <a:gd name="f127" fmla="val 1336"/>
              <a:gd name="f128" fmla="val 758"/>
              <a:gd name="f129" fmla="val 1419"/>
              <a:gd name="f130" fmla="val 799"/>
              <a:gd name="f131" fmla="val 1440"/>
              <a:gd name="f132" fmla="val 910"/>
              <a:gd name="f133" fmla="val 1377"/>
              <a:gd name="f134" fmla="val 977"/>
              <a:gd name="f135" fmla="val 1312"/>
              <a:gd name="f136" fmla="val 1046"/>
              <a:gd name="f137" fmla="val 1244"/>
              <a:gd name="f138" fmla="val 1112"/>
              <a:gd name="f139" fmla="val 1178"/>
              <a:gd name="f140" fmla="val 1180"/>
              <a:gd name="f141" fmla="val 1172"/>
              <a:gd name="f142" fmla="val 1185"/>
              <a:gd name="f143" fmla="val 1166"/>
              <a:gd name="f144" fmla="val 1189"/>
              <a:gd name="f145" fmla="val 1161"/>
              <a:gd name="f146" fmla="val 1194"/>
              <a:gd name="f147" fmla="val 1162"/>
              <a:gd name="f148" fmla="val 1195"/>
              <a:gd name="f149" fmla="val 1163"/>
              <a:gd name="f150" fmla="val 1196"/>
              <a:gd name="f151" fmla="val 192"/>
              <a:gd name="f152" fmla="val 267"/>
              <a:gd name="f153" fmla="val 193"/>
              <a:gd name="f154" fmla="val 293"/>
              <a:gd name="f155" fmla="val 320"/>
              <a:gd name="f156" fmla="val 191"/>
              <a:gd name="f157" fmla="val 333"/>
              <a:gd name="f158" fmla="val 195"/>
              <a:gd name="f159" fmla="val 336"/>
              <a:gd name="f160" fmla="val 207"/>
              <a:gd name="f161" fmla="val 335"/>
              <a:gd name="f162" fmla="val 509"/>
              <a:gd name="f163" fmla="val 660"/>
              <a:gd name="f164" fmla="val 692"/>
              <a:gd name="f165" fmla="val 724"/>
              <a:gd name="f166" fmla="val 756"/>
              <a:gd name="f167" fmla="val 764"/>
              <a:gd name="f168" fmla="val 767"/>
              <a:gd name="f169" fmla="val 325"/>
              <a:gd name="f170" fmla="val 766"/>
              <a:gd name="f171" fmla="val 296"/>
              <a:gd name="f172" fmla="val 268"/>
              <a:gd name="f173" fmla="val 96"/>
              <a:gd name="f174" fmla="val 65"/>
              <a:gd name="f175" fmla="val 749"/>
              <a:gd name="f176" fmla="val 48"/>
              <a:gd name="f177" fmla="val 559"/>
              <a:gd name="f178" fmla="val 400"/>
              <a:gd name="f179" fmla="val 241"/>
              <a:gd name="f180" fmla="val 210"/>
              <a:gd name="f181" fmla="val 957"/>
              <a:gd name="f182" fmla="val 1084"/>
              <a:gd name="f183" fmla="val 1211"/>
              <a:gd name="f184" fmla="val 1394"/>
              <a:gd name="f185" fmla="val 90"/>
              <a:gd name="f186" fmla="val 813"/>
              <a:gd name="f187" fmla="val 833"/>
              <a:gd name="f188" fmla="val 1431"/>
              <a:gd name="f189" fmla="val 869"/>
              <a:gd name="f190" fmla="val 877"/>
              <a:gd name="f191" fmla="val 1413"/>
              <a:gd name="f192" fmla="val 879"/>
              <a:gd name="f193" fmla="val 1408"/>
              <a:gd name="f194" fmla="val 874"/>
              <a:gd name="f195" fmla="val 1398"/>
              <a:gd name="f196" fmla="val 851"/>
              <a:gd name="f197" fmla="val 1342"/>
              <a:gd name="f198" fmla="val 860"/>
              <a:gd name="f199" fmla="val 1289"/>
              <a:gd name="f200" fmla="val 901"/>
              <a:gd name="f201" fmla="val 907"/>
              <a:gd name="f202" fmla="val 1236"/>
              <a:gd name="f203" fmla="val 1230"/>
              <a:gd name="f204" fmla="val 1220"/>
              <a:gd name="f205" fmla="val 1008"/>
              <a:gd name="f206" fmla="val 796"/>
              <a:gd name="f207" fmla="val 584"/>
              <a:gd name="f208" fmla="val 519"/>
              <a:gd name="f209" fmla="val 870"/>
              <a:gd name="f210" fmla="val 479"/>
              <a:gd name="f211" fmla="val 805"/>
              <a:gd name="f212" fmla="val 588"/>
              <a:gd name="f213" fmla="val 371"/>
              <a:gd name="f214" fmla="val 154"/>
              <a:gd name="f215" fmla="val 88"/>
              <a:gd name="f216" fmla="val 585"/>
              <a:gd name="f217" fmla="val 709"/>
              <a:gd name="f218" fmla="val 1245"/>
              <a:gd name="f219" fmla="val 1267"/>
              <a:gd name="f220" fmla="val 1250"/>
              <a:gd name="f221" fmla="val 1246"/>
              <a:gd name="f222" fmla="val 1234"/>
              <a:gd name="f223" fmla="val 1213"/>
              <a:gd name="f224" fmla="val 1201"/>
              <a:gd name="f225" fmla="val 1253"/>
              <a:gd name="f226" fmla="val 1191"/>
              <a:gd name="f227" fmla="val 1270"/>
              <a:gd name="f228" fmla="val 1181"/>
              <a:gd name="f229" fmla="val 1287"/>
              <a:gd name="f230" fmla="val 1177"/>
              <a:gd name="f231" fmla="val 1306"/>
              <a:gd name="f232" fmla="val 1175"/>
              <a:gd name="f233" fmla="val 1326"/>
              <a:gd name="f234" fmla="val 1357"/>
              <a:gd name="f235" fmla="val 1387"/>
              <a:gd name="f236" fmla="val 1192"/>
              <a:gd name="f237" fmla="val 1414"/>
              <a:gd name="f238" fmla="val 1199"/>
              <a:gd name="f239" fmla="val 1426"/>
              <a:gd name="f240" fmla="val 1209"/>
              <a:gd name="f241" fmla="val 1225"/>
              <a:gd name="f242" fmla="val 1265"/>
              <a:gd name="f243" fmla="val 1304"/>
              <a:gd name="f244" fmla="val 1438"/>
              <a:gd name="f245" fmla="val 1344"/>
              <a:gd name="f246" fmla="val 1436"/>
              <a:gd name="f247" fmla="val 1395"/>
              <a:gd name="f248" fmla="val 1435"/>
              <a:gd name="f249" fmla="val 1434"/>
              <a:gd name="f250" fmla="val 1439"/>
              <a:gd name="f251" fmla="val 1298"/>
              <a:gd name="f252" fmla="val 1405"/>
              <a:gd name="f253" fmla="val 1256"/>
              <a:gd name="f254" fmla="val 1356"/>
              <a:gd name="f255" fmla="val 1247"/>
              <a:gd name="f256" fmla="val 1332"/>
              <a:gd name="f257" fmla="val 1243"/>
              <a:gd name="f258" fmla="val 1308"/>
              <a:gd name="f259" fmla="val 959"/>
              <a:gd name="f260" fmla="val 1134"/>
              <a:gd name="f261" fmla="val 1151"/>
              <a:gd name="f262" fmla="val 1168"/>
              <a:gd name="f263" fmla="val 1204"/>
              <a:gd name="f264" fmla="val 1200"/>
              <a:gd name="f265" fmla="val 1011"/>
              <a:gd name="f266" fmla="val 1045"/>
              <a:gd name="f267" fmla="val 1080"/>
              <a:gd name="f268" fmla="val 1087"/>
              <a:gd name="f269" fmla="val 1093"/>
              <a:gd name="f270" fmla="val 1098"/>
              <a:gd name="f271" fmla="val 1128"/>
              <a:gd name="f272" fmla="val 1160"/>
              <a:gd name="f273" fmla="val 1158"/>
              <a:gd name="f274" fmla="val 1130"/>
              <a:gd name="f275" fmla="val 1188"/>
              <a:gd name="f276" fmla="val 1101"/>
              <a:gd name="f277" fmla="val 1193"/>
              <a:gd name="f278" fmla="val 1095"/>
              <a:gd name="f279" fmla="val 1091"/>
              <a:gd name="f280" fmla="val 1023"/>
              <a:gd name="f281" fmla="val 1132"/>
              <a:gd name="f282" fmla="val 983"/>
              <a:gd name="f283" fmla="val 1072"/>
              <a:gd name="f284" fmla="val 1065"/>
              <a:gd name="f285" fmla="val 961"/>
              <a:gd name="f286" fmla="val 1060"/>
              <a:gd name="f287" fmla="val 962"/>
              <a:gd name="f288" fmla="val 1055"/>
              <a:gd name="f289" fmla="val 1040"/>
              <a:gd name="f290" fmla="val 984"/>
              <a:gd name="f291" fmla="val 999"/>
              <a:gd name="f292" fmla="val 1007"/>
              <a:gd name="f293" fmla="val 1015"/>
              <a:gd name="f294" fmla="val 991"/>
              <a:gd name="f295" fmla="val 1031"/>
              <a:gd name="f296" fmla="val 969"/>
              <a:gd name="f297" fmla="val 1064"/>
              <a:gd name="f298" fmla="val 953"/>
              <a:gd name="f299" fmla="val 1110"/>
              <a:gd name="f300" fmla="val 1232"/>
              <a:gd name="f301" fmla="val 1050"/>
              <a:gd name="f302" fmla="val 1269"/>
              <a:gd name="f303" fmla="val 1014"/>
              <a:gd name="f304" fmla="val 1307"/>
              <a:gd name="f305" fmla="val 980"/>
              <a:gd name="f306" fmla="val 1375"/>
              <a:gd name="f307" fmla="val 909"/>
              <a:gd name="f308" fmla="val 1372"/>
              <a:gd name="f309" fmla="val 853"/>
              <a:gd name="f310" fmla="val 818"/>
              <a:gd name="f311" fmla="val 782"/>
              <a:gd name="f312" fmla="val 1174"/>
              <a:gd name="f313" fmla="val 850"/>
              <a:gd name="f314" fmla="val 1140"/>
              <a:gd name="f315" fmla="val 887"/>
              <a:gd name="f316" fmla="val 1105"/>
              <a:gd name="f317" fmla="val 923"/>
              <a:gd name="f318" fmla="val 947"/>
              <a:gd name="f319" fmla="val 1208"/>
              <a:gd name="f320" fmla="val 990"/>
              <a:gd name="f321" fmla="val 1148"/>
              <a:gd name="f322" fmla="val 1118"/>
              <a:gd name="f323" fmla="val 1309"/>
              <a:gd name="f324" fmla="val 1143"/>
              <a:gd name="f325" fmla="val 1139"/>
              <a:gd name="f326" fmla="val 1135"/>
              <a:gd name="f327" fmla="val 1090"/>
              <a:gd name="f328" fmla="val 1001"/>
              <a:gd name="f329" fmla="val 950"/>
              <a:gd name="f330" fmla="val 1248"/>
              <a:gd name="f331" fmla="val 1385"/>
              <a:gd name="f332" fmla="val 942"/>
              <a:gd name="f333" fmla="val 1428"/>
              <a:gd name="f334" fmla="val 1043"/>
              <a:gd name="f335" fmla="val 1441"/>
              <a:gd name="f336" fmla="val 322"/>
              <a:gd name="f337" fmla="val 288"/>
              <a:gd name="f338" fmla="val 287"/>
              <a:gd name="f339" fmla="val 418"/>
              <a:gd name="f340" fmla="val 429"/>
              <a:gd name="f341" fmla="val 290"/>
              <a:gd name="f342" fmla="val 301"/>
              <a:gd name="f343" fmla="val 412"/>
              <a:gd name="f344" fmla="val 524"/>
              <a:gd name="f345" fmla="val 635"/>
              <a:gd name="f346" fmla="val 671"/>
              <a:gd name="f347" fmla="val 395"/>
              <a:gd name="f348" fmla="val 386"/>
              <a:gd name="f349" fmla="val 669"/>
              <a:gd name="f350" fmla="val 659"/>
              <a:gd name="f351" fmla="val 599"/>
              <a:gd name="f352" fmla="val 540"/>
              <a:gd name="f353" fmla="+- 0 0 -90"/>
              <a:gd name="f354" fmla="*/ f3 1 1490"/>
              <a:gd name="f355" fmla="*/ f4 1 1485"/>
              <a:gd name="f356" fmla="val f5"/>
              <a:gd name="f357" fmla="val f6"/>
              <a:gd name="f358" fmla="val f7"/>
              <a:gd name="f359" fmla="*/ f353 f0 1"/>
              <a:gd name="f360" fmla="+- f358 0 f356"/>
              <a:gd name="f361" fmla="+- f357 0 f356"/>
              <a:gd name="f362" fmla="*/ f359 1 f2"/>
              <a:gd name="f363" fmla="*/ f361 1 1490"/>
              <a:gd name="f364" fmla="*/ f360 1 1485"/>
              <a:gd name="f365" fmla="*/ 1340 f361 1"/>
              <a:gd name="f366" fmla="*/ 1197 f360 1"/>
              <a:gd name="f367" fmla="*/ 1359 f361 1"/>
              <a:gd name="f368" fmla="*/ 1484 f360 1"/>
              <a:gd name="f369" fmla="*/ 1009 f361 1"/>
              <a:gd name="f370" fmla="*/ 1485 f360 1"/>
              <a:gd name="f371" fmla="*/ 903 f361 1"/>
              <a:gd name="f372" fmla="*/ 1454 f360 1"/>
              <a:gd name="f373" fmla="*/ 147 f361 1"/>
              <a:gd name="f374" fmla="*/ 0 f361 1"/>
              <a:gd name="f375" fmla="*/ 579 f360 1"/>
              <a:gd name="f376" fmla="*/ 228 f361 1"/>
              <a:gd name="f377" fmla="*/ 431 f360 1"/>
              <a:gd name="f378" fmla="*/ 204 f361 1"/>
              <a:gd name="f379" fmla="*/ 383 f360 1"/>
              <a:gd name="f380" fmla="*/ 144 f361 1"/>
              <a:gd name="f381" fmla="*/ 375 f360 1"/>
              <a:gd name="f382" fmla="*/ 236 f361 1"/>
              <a:gd name="f383" fmla="*/ 0 f360 1"/>
              <a:gd name="f384" fmla="*/ 721 f361 1"/>
              <a:gd name="f385" fmla="*/ 815 f361 1"/>
              <a:gd name="f386" fmla="*/ 370 f360 1"/>
              <a:gd name="f387" fmla="*/ 730 f361 1"/>
              <a:gd name="f388" fmla="*/ 755 f361 1"/>
              <a:gd name="f389" fmla="*/ 958 f361 1"/>
              <a:gd name="f390" fmla="*/ 571 f360 1"/>
              <a:gd name="f391" fmla="*/ 968 f361 1"/>
              <a:gd name="f392" fmla="*/ 985 f360 1"/>
              <a:gd name="f393" fmla="*/ 1336 f361 1"/>
              <a:gd name="f394" fmla="*/ 758 f360 1"/>
              <a:gd name="f395" fmla="*/ 1178 f361 1"/>
              <a:gd name="f396" fmla="*/ 1180 f360 1"/>
              <a:gd name="f397" fmla="*/ 1164 f361 1"/>
              <a:gd name="f398" fmla="*/ 192 f361 1"/>
              <a:gd name="f399" fmla="*/ 320 f360 1"/>
              <a:gd name="f400" fmla="*/ 660 f361 1"/>
              <a:gd name="f401" fmla="*/ 335 f360 1"/>
              <a:gd name="f402" fmla="*/ 767 f361 1"/>
              <a:gd name="f403" fmla="*/ 325 f360 1"/>
              <a:gd name="f404" fmla="*/ 766 f361 1"/>
              <a:gd name="f405" fmla="*/ 96 f360 1"/>
              <a:gd name="f406" fmla="*/ 241 f361 1"/>
              <a:gd name="f407" fmla="*/ 48 f360 1"/>
              <a:gd name="f408" fmla="*/ 240 f360 1"/>
              <a:gd name="f409" fmla="*/ 48 f361 1"/>
              <a:gd name="f410" fmla="*/ 1337 f360 1"/>
              <a:gd name="f411" fmla="*/ 813 f361 1"/>
              <a:gd name="f412" fmla="*/ 1437 f360 1"/>
              <a:gd name="f413" fmla="*/ 874 f361 1"/>
              <a:gd name="f414" fmla="*/ 1398 f360 1"/>
              <a:gd name="f415" fmla="*/ 910 f361 1"/>
              <a:gd name="f416" fmla="*/ 1220 f360 1"/>
              <a:gd name="f417" fmla="*/ 805 f361 1"/>
              <a:gd name="f418" fmla="*/ 479 f360 1"/>
              <a:gd name="f419" fmla="*/ 585 f360 1"/>
              <a:gd name="f420" fmla="*/ 1289 f361 1"/>
              <a:gd name="f421" fmla="*/ 1245 f360 1"/>
              <a:gd name="f422" fmla="*/ 1191 f361 1"/>
              <a:gd name="f423" fmla="*/ 1270 f360 1"/>
              <a:gd name="f424" fmla="*/ 1192 f361 1"/>
              <a:gd name="f425" fmla="*/ 1414 f360 1"/>
              <a:gd name="f426" fmla="*/ 1344 f361 1"/>
              <a:gd name="f427" fmla="*/ 1436 f360 1"/>
              <a:gd name="f428" fmla="*/ 1356 f361 1"/>
              <a:gd name="f429" fmla="*/ 1247 f360 1"/>
              <a:gd name="f430" fmla="*/ 959 f361 1"/>
              <a:gd name="f431" fmla="*/ 1134 f360 1"/>
              <a:gd name="f432" fmla="*/ 1185 f360 1"/>
              <a:gd name="f433" fmla="*/ 1080 f361 1"/>
              <a:gd name="f434" fmla="*/ 1198 f360 1"/>
              <a:gd name="f435" fmla="*/ 1188 f361 1"/>
              <a:gd name="f436" fmla="*/ 1101 f360 1"/>
              <a:gd name="f437" fmla="*/ 1072 f361 1"/>
              <a:gd name="f438" fmla="*/ 964 f360 1"/>
              <a:gd name="f439" fmla="*/ 1007 f361 1"/>
              <a:gd name="f440" fmla="*/ 1015 f360 1"/>
              <a:gd name="f441" fmla="*/ 1342 f361 1"/>
              <a:gd name="f442" fmla="*/ 944 f360 1"/>
              <a:gd name="f443" fmla="*/ 1211 f361 1"/>
              <a:gd name="f444" fmla="*/ 815 f360 1"/>
              <a:gd name="f445" fmla="*/ 1232 f361 1"/>
              <a:gd name="f446" fmla="*/ 1050 f360 1"/>
              <a:gd name="f447" fmla="*/ 1148 f361 1"/>
              <a:gd name="f448" fmla="*/ 1001 f361 1"/>
              <a:gd name="f449" fmla="*/ 1246 f360 1"/>
              <a:gd name="f450" fmla="*/ 991 f361 1"/>
              <a:gd name="f451" fmla="*/ 1434 f360 1"/>
              <a:gd name="f452" fmla="*/ 481 f361 1"/>
              <a:gd name="f453" fmla="*/ 287 f361 1"/>
              <a:gd name="f454" fmla="*/ 418 f360 1"/>
              <a:gd name="f455" fmla="*/ 635 f361 1"/>
              <a:gd name="f456" fmla="*/ 659 f361 1"/>
              <a:gd name="f457" fmla="+- f362 0 f1"/>
              <a:gd name="f458" fmla="*/ f365 1 1490"/>
              <a:gd name="f459" fmla="*/ f366 1 1485"/>
              <a:gd name="f460" fmla="*/ f367 1 1490"/>
              <a:gd name="f461" fmla="*/ f368 1 1485"/>
              <a:gd name="f462" fmla="*/ f369 1 1490"/>
              <a:gd name="f463" fmla="*/ f370 1 1485"/>
              <a:gd name="f464" fmla="*/ f371 1 1490"/>
              <a:gd name="f465" fmla="*/ f372 1 1485"/>
              <a:gd name="f466" fmla="*/ f373 1 1490"/>
              <a:gd name="f467" fmla="*/ f374 1 1490"/>
              <a:gd name="f468" fmla="*/ f375 1 1485"/>
              <a:gd name="f469" fmla="*/ f376 1 1490"/>
              <a:gd name="f470" fmla="*/ f377 1 1485"/>
              <a:gd name="f471" fmla="*/ f378 1 1490"/>
              <a:gd name="f472" fmla="*/ f379 1 1485"/>
              <a:gd name="f473" fmla="*/ f380 1 1490"/>
              <a:gd name="f474" fmla="*/ f381 1 1485"/>
              <a:gd name="f475" fmla="*/ f382 1 1490"/>
              <a:gd name="f476" fmla="*/ f383 1 1485"/>
              <a:gd name="f477" fmla="*/ f384 1 1490"/>
              <a:gd name="f478" fmla="*/ f385 1 1490"/>
              <a:gd name="f479" fmla="*/ f386 1 1485"/>
              <a:gd name="f480" fmla="*/ f387 1 1490"/>
              <a:gd name="f481" fmla="*/ f388 1 1490"/>
              <a:gd name="f482" fmla="*/ f389 1 1490"/>
              <a:gd name="f483" fmla="*/ f390 1 1485"/>
              <a:gd name="f484" fmla="*/ f391 1 1490"/>
              <a:gd name="f485" fmla="*/ f392 1 1485"/>
              <a:gd name="f486" fmla="*/ f393 1 1490"/>
              <a:gd name="f487" fmla="*/ f394 1 1485"/>
              <a:gd name="f488" fmla="*/ f395 1 1490"/>
              <a:gd name="f489" fmla="*/ f396 1 1485"/>
              <a:gd name="f490" fmla="*/ f397 1 1490"/>
              <a:gd name="f491" fmla="*/ f398 1 1490"/>
              <a:gd name="f492" fmla="*/ f399 1 1485"/>
              <a:gd name="f493" fmla="*/ f400 1 1490"/>
              <a:gd name="f494" fmla="*/ f401 1 1485"/>
              <a:gd name="f495" fmla="*/ f402 1 1490"/>
              <a:gd name="f496" fmla="*/ f403 1 1485"/>
              <a:gd name="f497" fmla="*/ f404 1 1490"/>
              <a:gd name="f498" fmla="*/ f405 1 1485"/>
              <a:gd name="f499" fmla="*/ f406 1 1490"/>
              <a:gd name="f500" fmla="*/ f407 1 1485"/>
              <a:gd name="f501" fmla="*/ f408 1 1485"/>
              <a:gd name="f502" fmla="*/ f409 1 1490"/>
              <a:gd name="f503" fmla="*/ f410 1 1485"/>
              <a:gd name="f504" fmla="*/ f411 1 1490"/>
              <a:gd name="f505" fmla="*/ f412 1 1485"/>
              <a:gd name="f506" fmla="*/ f413 1 1490"/>
              <a:gd name="f507" fmla="*/ f414 1 1485"/>
              <a:gd name="f508" fmla="*/ f415 1 1490"/>
              <a:gd name="f509" fmla="*/ f416 1 1485"/>
              <a:gd name="f510" fmla="*/ f417 1 1490"/>
              <a:gd name="f511" fmla="*/ f418 1 1485"/>
              <a:gd name="f512" fmla="*/ f419 1 1485"/>
              <a:gd name="f513" fmla="*/ f420 1 1490"/>
              <a:gd name="f514" fmla="*/ f421 1 1485"/>
              <a:gd name="f515" fmla="*/ f422 1 1490"/>
              <a:gd name="f516" fmla="*/ f423 1 1485"/>
              <a:gd name="f517" fmla="*/ f424 1 1490"/>
              <a:gd name="f518" fmla="*/ f425 1 1485"/>
              <a:gd name="f519" fmla="*/ f426 1 1490"/>
              <a:gd name="f520" fmla="*/ f427 1 1485"/>
              <a:gd name="f521" fmla="*/ f428 1 1490"/>
              <a:gd name="f522" fmla="*/ f429 1 1485"/>
              <a:gd name="f523" fmla="*/ f430 1 1490"/>
              <a:gd name="f524" fmla="*/ f431 1 1485"/>
              <a:gd name="f525" fmla="*/ f432 1 1485"/>
              <a:gd name="f526" fmla="*/ f433 1 1490"/>
              <a:gd name="f527" fmla="*/ f434 1 1485"/>
              <a:gd name="f528" fmla="*/ f435 1 1490"/>
              <a:gd name="f529" fmla="*/ f436 1 1485"/>
              <a:gd name="f530" fmla="*/ f437 1 1490"/>
              <a:gd name="f531" fmla="*/ f438 1 1485"/>
              <a:gd name="f532" fmla="*/ f439 1 1490"/>
              <a:gd name="f533" fmla="*/ f440 1 1485"/>
              <a:gd name="f534" fmla="*/ f441 1 1490"/>
              <a:gd name="f535" fmla="*/ f442 1 1485"/>
              <a:gd name="f536" fmla="*/ f443 1 1490"/>
              <a:gd name="f537" fmla="*/ f444 1 1485"/>
              <a:gd name="f538" fmla="*/ f445 1 1490"/>
              <a:gd name="f539" fmla="*/ f446 1 1485"/>
              <a:gd name="f540" fmla="*/ f447 1 1490"/>
              <a:gd name="f541" fmla="*/ f448 1 1490"/>
              <a:gd name="f542" fmla="*/ f449 1 1485"/>
              <a:gd name="f543" fmla="*/ f450 1 1490"/>
              <a:gd name="f544" fmla="*/ f451 1 1485"/>
              <a:gd name="f545" fmla="*/ f452 1 1490"/>
              <a:gd name="f546" fmla="*/ f453 1 1490"/>
              <a:gd name="f547" fmla="*/ f454 1 1485"/>
              <a:gd name="f548" fmla="*/ f455 1 1490"/>
              <a:gd name="f549" fmla="*/ f456 1 1490"/>
              <a:gd name="f550" fmla="*/ 0 1 f363"/>
              <a:gd name="f551" fmla="*/ f357 1 f363"/>
              <a:gd name="f552" fmla="*/ 0 1 f364"/>
              <a:gd name="f553" fmla="*/ f358 1 f364"/>
              <a:gd name="f554" fmla="*/ f458 1 f363"/>
              <a:gd name="f555" fmla="*/ f459 1 f364"/>
              <a:gd name="f556" fmla="*/ f460 1 f363"/>
              <a:gd name="f557" fmla="*/ f461 1 f364"/>
              <a:gd name="f558" fmla="*/ f462 1 f363"/>
              <a:gd name="f559" fmla="*/ f463 1 f364"/>
              <a:gd name="f560" fmla="*/ f464 1 f363"/>
              <a:gd name="f561" fmla="*/ f465 1 f364"/>
              <a:gd name="f562" fmla="*/ f466 1 f363"/>
              <a:gd name="f563" fmla="*/ f467 1 f363"/>
              <a:gd name="f564" fmla="*/ f468 1 f364"/>
              <a:gd name="f565" fmla="*/ f469 1 f363"/>
              <a:gd name="f566" fmla="*/ f470 1 f364"/>
              <a:gd name="f567" fmla="*/ f471 1 f363"/>
              <a:gd name="f568" fmla="*/ f472 1 f364"/>
              <a:gd name="f569" fmla="*/ f473 1 f363"/>
              <a:gd name="f570" fmla="*/ f474 1 f364"/>
              <a:gd name="f571" fmla="*/ f475 1 f363"/>
              <a:gd name="f572" fmla="*/ f476 1 f364"/>
              <a:gd name="f573" fmla="*/ f477 1 f363"/>
              <a:gd name="f574" fmla="*/ f478 1 f363"/>
              <a:gd name="f575" fmla="*/ f479 1 f364"/>
              <a:gd name="f576" fmla="*/ f480 1 f363"/>
              <a:gd name="f577" fmla="*/ f481 1 f363"/>
              <a:gd name="f578" fmla="*/ f482 1 f363"/>
              <a:gd name="f579" fmla="*/ f483 1 f364"/>
              <a:gd name="f580" fmla="*/ f484 1 f363"/>
              <a:gd name="f581" fmla="*/ f485 1 f364"/>
              <a:gd name="f582" fmla="*/ f486 1 f363"/>
              <a:gd name="f583" fmla="*/ f487 1 f364"/>
              <a:gd name="f584" fmla="*/ f488 1 f363"/>
              <a:gd name="f585" fmla="*/ f489 1 f364"/>
              <a:gd name="f586" fmla="*/ f490 1 f363"/>
              <a:gd name="f587" fmla="*/ f491 1 f363"/>
              <a:gd name="f588" fmla="*/ f492 1 f364"/>
              <a:gd name="f589" fmla="*/ f493 1 f363"/>
              <a:gd name="f590" fmla="*/ f494 1 f364"/>
              <a:gd name="f591" fmla="*/ f495 1 f363"/>
              <a:gd name="f592" fmla="*/ f496 1 f364"/>
              <a:gd name="f593" fmla="*/ f497 1 f363"/>
              <a:gd name="f594" fmla="*/ f498 1 f364"/>
              <a:gd name="f595" fmla="*/ f499 1 f363"/>
              <a:gd name="f596" fmla="*/ f500 1 f364"/>
              <a:gd name="f597" fmla="*/ f501 1 f364"/>
              <a:gd name="f598" fmla="*/ f502 1 f363"/>
              <a:gd name="f599" fmla="*/ f503 1 f364"/>
              <a:gd name="f600" fmla="*/ f504 1 f363"/>
              <a:gd name="f601" fmla="*/ f505 1 f364"/>
              <a:gd name="f602" fmla="*/ f506 1 f363"/>
              <a:gd name="f603" fmla="*/ f507 1 f364"/>
              <a:gd name="f604" fmla="*/ f508 1 f363"/>
              <a:gd name="f605" fmla="*/ f509 1 f364"/>
              <a:gd name="f606" fmla="*/ f510 1 f363"/>
              <a:gd name="f607" fmla="*/ f511 1 f364"/>
              <a:gd name="f608" fmla="*/ f512 1 f364"/>
              <a:gd name="f609" fmla="*/ f513 1 f363"/>
              <a:gd name="f610" fmla="*/ f514 1 f364"/>
              <a:gd name="f611" fmla="*/ f515 1 f363"/>
              <a:gd name="f612" fmla="*/ f516 1 f364"/>
              <a:gd name="f613" fmla="*/ f517 1 f363"/>
              <a:gd name="f614" fmla="*/ f518 1 f364"/>
              <a:gd name="f615" fmla="*/ f519 1 f363"/>
              <a:gd name="f616" fmla="*/ f520 1 f364"/>
              <a:gd name="f617" fmla="*/ f521 1 f363"/>
              <a:gd name="f618" fmla="*/ f522 1 f364"/>
              <a:gd name="f619" fmla="*/ f523 1 f363"/>
              <a:gd name="f620" fmla="*/ f524 1 f364"/>
              <a:gd name="f621" fmla="*/ f525 1 f364"/>
              <a:gd name="f622" fmla="*/ f526 1 f363"/>
              <a:gd name="f623" fmla="*/ f527 1 f364"/>
              <a:gd name="f624" fmla="*/ f528 1 f363"/>
              <a:gd name="f625" fmla="*/ f529 1 f364"/>
              <a:gd name="f626" fmla="*/ f530 1 f363"/>
              <a:gd name="f627" fmla="*/ f531 1 f364"/>
              <a:gd name="f628" fmla="*/ f532 1 f363"/>
              <a:gd name="f629" fmla="*/ f533 1 f364"/>
              <a:gd name="f630" fmla="*/ f534 1 f363"/>
              <a:gd name="f631" fmla="*/ f535 1 f364"/>
              <a:gd name="f632" fmla="*/ f536 1 f363"/>
              <a:gd name="f633" fmla="*/ f537 1 f364"/>
              <a:gd name="f634" fmla="*/ f538 1 f363"/>
              <a:gd name="f635" fmla="*/ f539 1 f364"/>
              <a:gd name="f636" fmla="*/ f540 1 f363"/>
              <a:gd name="f637" fmla="*/ f541 1 f363"/>
              <a:gd name="f638" fmla="*/ f542 1 f364"/>
              <a:gd name="f639" fmla="*/ f543 1 f363"/>
              <a:gd name="f640" fmla="*/ f544 1 f364"/>
              <a:gd name="f641" fmla="*/ f545 1 f363"/>
              <a:gd name="f642" fmla="*/ f546 1 f363"/>
              <a:gd name="f643" fmla="*/ f547 1 f364"/>
              <a:gd name="f644" fmla="*/ f548 1 f363"/>
              <a:gd name="f645" fmla="*/ f549 1 f363"/>
              <a:gd name="f646" fmla="*/ f550 f354 1"/>
              <a:gd name="f647" fmla="*/ f551 f354 1"/>
              <a:gd name="f648" fmla="*/ f553 f355 1"/>
              <a:gd name="f649" fmla="*/ f552 f355 1"/>
              <a:gd name="f650" fmla="*/ f554 f354 1"/>
              <a:gd name="f651" fmla="*/ f555 f355 1"/>
              <a:gd name="f652" fmla="*/ f556 f354 1"/>
              <a:gd name="f653" fmla="*/ f557 f355 1"/>
              <a:gd name="f654" fmla="*/ f558 f354 1"/>
              <a:gd name="f655" fmla="*/ f559 f355 1"/>
              <a:gd name="f656" fmla="*/ f560 f354 1"/>
              <a:gd name="f657" fmla="*/ f561 f355 1"/>
              <a:gd name="f658" fmla="*/ f562 f354 1"/>
              <a:gd name="f659" fmla="*/ f563 f354 1"/>
              <a:gd name="f660" fmla="*/ f564 f355 1"/>
              <a:gd name="f661" fmla="*/ f565 f354 1"/>
              <a:gd name="f662" fmla="*/ f566 f355 1"/>
              <a:gd name="f663" fmla="*/ f567 f354 1"/>
              <a:gd name="f664" fmla="*/ f568 f355 1"/>
              <a:gd name="f665" fmla="*/ f569 f354 1"/>
              <a:gd name="f666" fmla="*/ f570 f355 1"/>
              <a:gd name="f667" fmla="*/ f571 f354 1"/>
              <a:gd name="f668" fmla="*/ f572 f355 1"/>
              <a:gd name="f669" fmla="*/ f573 f354 1"/>
              <a:gd name="f670" fmla="*/ f574 f354 1"/>
              <a:gd name="f671" fmla="*/ f575 f355 1"/>
              <a:gd name="f672" fmla="*/ f576 f354 1"/>
              <a:gd name="f673" fmla="*/ f577 f354 1"/>
              <a:gd name="f674" fmla="*/ f578 f354 1"/>
              <a:gd name="f675" fmla="*/ f579 f355 1"/>
              <a:gd name="f676" fmla="*/ f580 f354 1"/>
              <a:gd name="f677" fmla="*/ f581 f355 1"/>
              <a:gd name="f678" fmla="*/ f582 f354 1"/>
              <a:gd name="f679" fmla="*/ f583 f355 1"/>
              <a:gd name="f680" fmla="*/ f584 f354 1"/>
              <a:gd name="f681" fmla="*/ f585 f355 1"/>
              <a:gd name="f682" fmla="*/ f586 f354 1"/>
              <a:gd name="f683" fmla="*/ f587 f354 1"/>
              <a:gd name="f684" fmla="*/ f588 f355 1"/>
              <a:gd name="f685" fmla="*/ f589 f354 1"/>
              <a:gd name="f686" fmla="*/ f590 f355 1"/>
              <a:gd name="f687" fmla="*/ f591 f354 1"/>
              <a:gd name="f688" fmla="*/ f592 f355 1"/>
              <a:gd name="f689" fmla="*/ f593 f354 1"/>
              <a:gd name="f690" fmla="*/ f594 f355 1"/>
              <a:gd name="f691" fmla="*/ f595 f354 1"/>
              <a:gd name="f692" fmla="*/ f596 f355 1"/>
              <a:gd name="f693" fmla="*/ f597 f355 1"/>
              <a:gd name="f694" fmla="*/ f598 f354 1"/>
              <a:gd name="f695" fmla="*/ f599 f355 1"/>
              <a:gd name="f696" fmla="*/ f600 f354 1"/>
              <a:gd name="f697" fmla="*/ f601 f355 1"/>
              <a:gd name="f698" fmla="*/ f602 f354 1"/>
              <a:gd name="f699" fmla="*/ f603 f355 1"/>
              <a:gd name="f700" fmla="*/ f604 f354 1"/>
              <a:gd name="f701" fmla="*/ f605 f355 1"/>
              <a:gd name="f702" fmla="*/ f606 f354 1"/>
              <a:gd name="f703" fmla="*/ f607 f355 1"/>
              <a:gd name="f704" fmla="*/ f608 f355 1"/>
              <a:gd name="f705" fmla="*/ f609 f354 1"/>
              <a:gd name="f706" fmla="*/ f610 f355 1"/>
              <a:gd name="f707" fmla="*/ f611 f354 1"/>
              <a:gd name="f708" fmla="*/ f612 f355 1"/>
              <a:gd name="f709" fmla="*/ f613 f354 1"/>
              <a:gd name="f710" fmla="*/ f614 f355 1"/>
              <a:gd name="f711" fmla="*/ f615 f354 1"/>
              <a:gd name="f712" fmla="*/ f616 f355 1"/>
              <a:gd name="f713" fmla="*/ f617 f354 1"/>
              <a:gd name="f714" fmla="*/ f618 f355 1"/>
              <a:gd name="f715" fmla="*/ f619 f354 1"/>
              <a:gd name="f716" fmla="*/ f620 f355 1"/>
              <a:gd name="f717" fmla="*/ f621 f355 1"/>
              <a:gd name="f718" fmla="*/ f622 f354 1"/>
              <a:gd name="f719" fmla="*/ f623 f355 1"/>
              <a:gd name="f720" fmla="*/ f624 f354 1"/>
              <a:gd name="f721" fmla="*/ f625 f355 1"/>
              <a:gd name="f722" fmla="*/ f626 f354 1"/>
              <a:gd name="f723" fmla="*/ f627 f355 1"/>
              <a:gd name="f724" fmla="*/ f628 f354 1"/>
              <a:gd name="f725" fmla="*/ f629 f355 1"/>
              <a:gd name="f726" fmla="*/ f630 f354 1"/>
              <a:gd name="f727" fmla="*/ f631 f355 1"/>
              <a:gd name="f728" fmla="*/ f632 f354 1"/>
              <a:gd name="f729" fmla="*/ f633 f355 1"/>
              <a:gd name="f730" fmla="*/ f634 f354 1"/>
              <a:gd name="f731" fmla="*/ f635 f355 1"/>
              <a:gd name="f732" fmla="*/ f636 f354 1"/>
              <a:gd name="f733" fmla="*/ f637 f354 1"/>
              <a:gd name="f734" fmla="*/ f638 f355 1"/>
              <a:gd name="f735" fmla="*/ f639 f354 1"/>
              <a:gd name="f736" fmla="*/ f640 f355 1"/>
              <a:gd name="f737" fmla="*/ f641 f354 1"/>
              <a:gd name="f738" fmla="*/ f642 f354 1"/>
              <a:gd name="f739" fmla="*/ f643 f355 1"/>
              <a:gd name="f740" fmla="*/ f644 f354 1"/>
              <a:gd name="f741" fmla="*/ f645 f354 1"/>
            </a:gdLst>
            <a:ahLst/>
            <a:cxnLst>
              <a:cxn ang="3cd4">
                <a:pos x="hc" y="t"/>
              </a:cxn>
              <a:cxn ang="0">
                <a:pos x="r" y="vc"/>
              </a:cxn>
              <a:cxn ang="cd4">
                <a:pos x="hc" y="b"/>
              </a:cxn>
              <a:cxn ang="cd2">
                <a:pos x="l" y="vc"/>
              </a:cxn>
              <a:cxn ang="f457">
                <a:pos x="f650" y="f651"/>
              </a:cxn>
              <a:cxn ang="f457">
                <a:pos x="f652" y="f653"/>
              </a:cxn>
              <a:cxn ang="f457">
                <a:pos x="f654" y="f655"/>
              </a:cxn>
              <a:cxn ang="f457">
                <a:pos x="f656" y="f657"/>
              </a:cxn>
              <a:cxn ang="f457">
                <a:pos x="f658" y="f655"/>
              </a:cxn>
              <a:cxn ang="f457">
                <a:pos x="f659" y="f660"/>
              </a:cxn>
              <a:cxn ang="f457">
                <a:pos x="f661" y="f662"/>
              </a:cxn>
              <a:cxn ang="f457">
                <a:pos x="f663" y="f664"/>
              </a:cxn>
              <a:cxn ang="f457">
                <a:pos x="f665" y="f666"/>
              </a:cxn>
              <a:cxn ang="f457">
                <a:pos x="f667" y="f668"/>
              </a:cxn>
              <a:cxn ang="f457">
                <a:pos x="f669" y="f668"/>
              </a:cxn>
              <a:cxn ang="f457">
                <a:pos x="f670" y="f671"/>
              </a:cxn>
              <a:cxn ang="f457">
                <a:pos x="f672" y="f664"/>
              </a:cxn>
              <a:cxn ang="f457">
                <a:pos x="f673" y="f662"/>
              </a:cxn>
              <a:cxn ang="f457">
                <a:pos x="f674" y="f675"/>
              </a:cxn>
              <a:cxn ang="f457">
                <a:pos x="f676" y="f677"/>
              </a:cxn>
              <a:cxn ang="f457">
                <a:pos x="f678" y="f679"/>
              </a:cxn>
              <a:cxn ang="f457">
                <a:pos x="f680" y="f681"/>
              </a:cxn>
              <a:cxn ang="f457">
                <a:pos x="f682" y="f651"/>
              </a:cxn>
              <a:cxn ang="f457">
                <a:pos x="f683" y="f684"/>
              </a:cxn>
              <a:cxn ang="f457">
                <a:pos x="f685" y="f686"/>
              </a:cxn>
              <a:cxn ang="f457">
                <a:pos x="f687" y="f688"/>
              </a:cxn>
              <a:cxn ang="f457">
                <a:pos x="f689" y="f690"/>
              </a:cxn>
              <a:cxn ang="f457">
                <a:pos x="f691" y="f692"/>
              </a:cxn>
              <a:cxn ang="f457">
                <a:pos x="f683" y="f693"/>
              </a:cxn>
              <a:cxn ang="f457">
                <a:pos x="f694" y="f695"/>
              </a:cxn>
              <a:cxn ang="f457">
                <a:pos x="f696" y="f697"/>
              </a:cxn>
              <a:cxn ang="f457">
                <a:pos x="f698" y="f699"/>
              </a:cxn>
              <a:cxn ang="f457">
                <a:pos x="f700" y="f701"/>
              </a:cxn>
              <a:cxn ang="f457">
                <a:pos x="f702" y="f703"/>
              </a:cxn>
              <a:cxn ang="f457">
                <a:pos x="f694" y="f704"/>
              </a:cxn>
              <a:cxn ang="f457">
                <a:pos x="f705" y="f706"/>
              </a:cxn>
              <a:cxn ang="f457">
                <a:pos x="f707" y="f708"/>
              </a:cxn>
              <a:cxn ang="f457">
                <a:pos x="f709" y="f710"/>
              </a:cxn>
              <a:cxn ang="f457">
                <a:pos x="f711" y="f712"/>
              </a:cxn>
              <a:cxn ang="f457">
                <a:pos x="f713" y="f714"/>
              </a:cxn>
              <a:cxn ang="f457">
                <a:pos x="f715" y="f716"/>
              </a:cxn>
              <a:cxn ang="f457">
                <a:pos x="f674" y="f717"/>
              </a:cxn>
              <a:cxn ang="f457">
                <a:pos x="f718" y="f719"/>
              </a:cxn>
              <a:cxn ang="f457">
                <a:pos x="f720" y="f721"/>
              </a:cxn>
              <a:cxn ang="f457">
                <a:pos x="f722" y="f723"/>
              </a:cxn>
              <a:cxn ang="f457">
                <a:pos x="f724" y="f725"/>
              </a:cxn>
              <a:cxn ang="f457">
                <a:pos x="f715" y="f716"/>
              </a:cxn>
              <a:cxn ang="f457">
                <a:pos x="f726" y="f727"/>
              </a:cxn>
              <a:cxn ang="f457">
                <a:pos x="f728" y="f729"/>
              </a:cxn>
              <a:cxn ang="f457">
                <a:pos x="f730" y="f731"/>
              </a:cxn>
              <a:cxn ang="f457">
                <a:pos x="f732" y="f706"/>
              </a:cxn>
              <a:cxn ang="f457">
                <a:pos x="f733" y="f734"/>
              </a:cxn>
              <a:cxn ang="f457">
                <a:pos x="f735" y="f736"/>
              </a:cxn>
              <a:cxn ang="f457">
                <a:pos x="f737" y="f664"/>
              </a:cxn>
              <a:cxn ang="f457">
                <a:pos x="f738" y="f739"/>
              </a:cxn>
              <a:cxn ang="f457">
                <a:pos x="f740" y="f662"/>
              </a:cxn>
              <a:cxn ang="f457">
                <a:pos x="f741" y="f664"/>
              </a:cxn>
            </a:cxnLst>
            <a:rect l="f646" t="f649" r="f647" b="f648"/>
            <a:pathLst>
              <a:path w="1490" h="1485">
                <a:moveTo>
                  <a:pt x="f8" y="f9"/>
                </a:moveTo>
                <a:cubicBezTo>
                  <a:pt x="f10" y="f9"/>
                  <a:pt x="f11" y="f9"/>
                  <a:pt x="f12" y="f9"/>
                </a:cubicBezTo>
                <a:cubicBezTo>
                  <a:pt x="f13" y="f14"/>
                  <a:pt x="f15" y="f16"/>
                  <a:pt x="f7" y="f17"/>
                </a:cubicBezTo>
                <a:cubicBezTo>
                  <a:pt x="f6" y="f18"/>
                  <a:pt x="f19" y="f20"/>
                  <a:pt x="f21" y="f22"/>
                </a:cubicBezTo>
                <a:cubicBezTo>
                  <a:pt x="f23" y="f7"/>
                  <a:pt x="f24" y="f7"/>
                  <a:pt x="f25" y="f7"/>
                </a:cubicBezTo>
                <a:cubicBezTo>
                  <a:pt x="f26" y="f7"/>
                  <a:pt x="f27" y="f22"/>
                  <a:pt x="f28" y="f7"/>
                </a:cubicBezTo>
                <a:cubicBezTo>
                  <a:pt x="f29" y="f7"/>
                  <a:pt x="f30" y="f31"/>
                  <a:pt x="f32" y="f33"/>
                </a:cubicBezTo>
                <a:cubicBezTo>
                  <a:pt x="f34" y="f35"/>
                  <a:pt x="f36" y="f37"/>
                  <a:pt x="f38" y="f33"/>
                </a:cubicBezTo>
                <a:cubicBezTo>
                  <a:pt x="f39" y="f31"/>
                  <a:pt x="f40" y="f7"/>
                  <a:pt x="f41" y="f7"/>
                </a:cubicBezTo>
                <a:cubicBezTo>
                  <a:pt x="f42" y="f7"/>
                  <a:pt x="f43" y="f7"/>
                  <a:pt x="f44" y="f7"/>
                </a:cubicBezTo>
                <a:cubicBezTo>
                  <a:pt x="f45" y="f7"/>
                  <a:pt x="f5" y="f46"/>
                  <a:pt x="f5" y="f47"/>
                </a:cubicBezTo>
                <a:cubicBezTo>
                  <a:pt x="f5" y="f48"/>
                  <a:pt x="f5" y="f49"/>
                  <a:pt x="f5" y="f50"/>
                </a:cubicBezTo>
                <a:cubicBezTo>
                  <a:pt x="f5" y="f51"/>
                  <a:pt x="f52" y="f53"/>
                  <a:pt x="f54" y="f53"/>
                </a:cubicBezTo>
                <a:cubicBezTo>
                  <a:pt x="f55" y="f53"/>
                  <a:pt x="f56" y="f53"/>
                  <a:pt x="f57" y="f53"/>
                </a:cubicBezTo>
                <a:cubicBezTo>
                  <a:pt x="f58" y="f59"/>
                  <a:pt x="f60" y="f61"/>
                  <a:pt x="f60" y="f62"/>
                </a:cubicBezTo>
                <a:cubicBezTo>
                  <a:pt x="f60" y="f63"/>
                  <a:pt x="f60" y="f63"/>
                  <a:pt x="f64" y="f63"/>
                </a:cubicBezTo>
                <a:cubicBezTo>
                  <a:pt x="f65" y="f63"/>
                  <a:pt x="f66" y="f63"/>
                  <a:pt x="f67" y="f63"/>
                </a:cubicBezTo>
                <a:cubicBezTo>
                  <a:pt x="f68" y="f69"/>
                  <a:pt x="f70" y="f71"/>
                  <a:pt x="f70" y="f72"/>
                </a:cubicBezTo>
                <a:cubicBezTo>
                  <a:pt x="f70" y="f73"/>
                  <a:pt x="f74" y="f75"/>
                  <a:pt x="f70" y="f76"/>
                </a:cubicBezTo>
                <a:cubicBezTo>
                  <a:pt x="f77" y="f78"/>
                  <a:pt x="f79" y="f5"/>
                  <a:pt x="f80" y="f5"/>
                </a:cubicBezTo>
                <a:cubicBezTo>
                  <a:pt x="f81" y="f5"/>
                  <a:pt x="f82" y="f5"/>
                  <a:pt x="f83" y="f5"/>
                </a:cubicBezTo>
                <a:cubicBezTo>
                  <a:pt x="f84" y="f5"/>
                  <a:pt x="f85" y="f5"/>
                  <a:pt x="f86" y="f5"/>
                </a:cubicBezTo>
                <a:cubicBezTo>
                  <a:pt x="f87" y="f88"/>
                  <a:pt x="f89" y="f90"/>
                  <a:pt x="f89" y="f91"/>
                </a:cubicBezTo>
                <a:cubicBezTo>
                  <a:pt x="f92" y="f79"/>
                  <a:pt x="f89" y="f73"/>
                  <a:pt x="f92" y="f93"/>
                </a:cubicBezTo>
                <a:cubicBezTo>
                  <a:pt x="f92" y="f71"/>
                  <a:pt x="f41" y="f69"/>
                  <a:pt x="f94" y="f69"/>
                </a:cubicBezTo>
                <a:cubicBezTo>
                  <a:pt x="f95" y="f63"/>
                  <a:pt x="f96" y="f69"/>
                  <a:pt x="f97" y="f63"/>
                </a:cubicBezTo>
                <a:cubicBezTo>
                  <a:pt x="f98" y="f63"/>
                  <a:pt x="f99" y="f69"/>
                  <a:pt x="f99" y="f100"/>
                </a:cubicBezTo>
                <a:cubicBezTo>
                  <a:pt x="f99" y="f53"/>
                  <a:pt x="f99" y="f53"/>
                  <a:pt x="f101" y="f53"/>
                </a:cubicBezTo>
                <a:cubicBezTo>
                  <a:pt x="f102" y="f59"/>
                  <a:pt x="f89" y="f103"/>
                  <a:pt x="f104" y="f105"/>
                </a:cubicBezTo>
                <a:cubicBezTo>
                  <a:pt x="f36" y="f106"/>
                  <a:pt x="f107" y="f108"/>
                  <a:pt x="f107" y="f109"/>
                </a:cubicBezTo>
                <a:cubicBezTo>
                  <a:pt x="f107" y="f110"/>
                  <a:pt x="f107" y="f111"/>
                  <a:pt x="f107" y="f112"/>
                </a:cubicBezTo>
                <a:cubicBezTo>
                  <a:pt x="f113" y="f114"/>
                  <a:pt x="f115" y="f116"/>
                  <a:pt x="f117" y="f118"/>
                </a:cubicBezTo>
                <a:cubicBezTo>
                  <a:pt x="f119" y="f120"/>
                  <a:pt x="f121" y="f111"/>
                  <a:pt x="f122" y="f123"/>
                </a:cubicBezTo>
                <a:cubicBezTo>
                  <a:pt x="f124" y="f125"/>
                  <a:pt x="f11"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8" y="f9"/>
                </a:cubicBezTo>
                <a:close/>
                <a:moveTo>
                  <a:pt x="f151" y="f60"/>
                </a:moveTo>
                <a:cubicBezTo>
                  <a:pt x="f151" y="f152"/>
                  <a:pt x="f153" y="f154"/>
                  <a:pt x="f151" y="f155"/>
                </a:cubicBezTo>
                <a:cubicBezTo>
                  <a:pt x="f156" y="f157"/>
                  <a:pt x="f158" y="f159"/>
                  <a:pt x="f160" y="f159"/>
                </a:cubicBezTo>
                <a:cubicBezTo>
                  <a:pt x="f81" y="f161"/>
                  <a:pt x="f162" y="f161"/>
                  <a:pt x="f163" y="f161"/>
                </a:cubicBezTo>
                <a:cubicBezTo>
                  <a:pt x="f164" y="f161"/>
                  <a:pt x="f165" y="f161"/>
                  <a:pt x="f166" y="f159"/>
                </a:cubicBezTo>
                <a:cubicBezTo>
                  <a:pt x="f167" y="f159"/>
                  <a:pt x="f168" y="f157"/>
                  <a:pt x="f168" y="f169"/>
                </a:cubicBezTo>
                <a:cubicBezTo>
                  <a:pt x="f170" y="f171"/>
                  <a:pt x="f170" y="f172"/>
                  <a:pt x="f170" y="f60"/>
                </a:cubicBezTo>
                <a:cubicBezTo>
                  <a:pt x="f170" y="f151"/>
                  <a:pt x="f168" y="f70"/>
                  <a:pt x="f170" y="f173"/>
                </a:cubicBezTo>
                <a:cubicBezTo>
                  <a:pt x="f170" y="f174"/>
                  <a:pt x="f175" y="f176"/>
                  <a:pt x="f99" y="f176"/>
                </a:cubicBezTo>
                <a:cubicBezTo>
                  <a:pt x="f177" y="f176"/>
                  <a:pt x="f178" y="f176"/>
                  <a:pt x="f179" y="f176"/>
                </a:cubicBezTo>
                <a:cubicBezTo>
                  <a:pt x="f180" y="f176"/>
                  <a:pt x="f151" y="f174"/>
                  <a:pt x="f151" y="f173"/>
                </a:cubicBezTo>
                <a:cubicBezTo>
                  <a:pt x="f151" y="f70"/>
                  <a:pt x="f151" y="f151"/>
                  <a:pt x="f151" y="f60"/>
                </a:cubicBezTo>
                <a:close/>
                <a:moveTo>
                  <a:pt x="f176" y="f181"/>
                </a:moveTo>
                <a:cubicBezTo>
                  <a:pt x="f176" y="f182"/>
                  <a:pt x="f176" y="f183"/>
                  <a:pt x="f176" y="f47"/>
                </a:cubicBezTo>
                <a:cubicBezTo>
                  <a:pt x="f176" y="f184"/>
                  <a:pt x="f185" y="f19"/>
                  <a:pt x="f68" y="f19"/>
                </a:cubicBezTo>
                <a:cubicBezTo>
                  <a:pt x="f43" y="f19"/>
                  <a:pt x="f42" y="f19"/>
                  <a:pt x="f186" y="f19"/>
                </a:cubicBezTo>
                <a:cubicBezTo>
                  <a:pt x="f187" y="f19"/>
                  <a:pt x="f111" y="f188"/>
                  <a:pt x="f189" y="f129"/>
                </a:cubicBezTo>
                <a:cubicBezTo>
                  <a:pt x="f190" y="f191"/>
                  <a:pt x="f192" y="f193"/>
                  <a:pt x="f194" y="f195"/>
                </a:cubicBezTo>
                <a:cubicBezTo>
                  <a:pt x="f196" y="f197"/>
                  <a:pt x="f198" y="f199"/>
                  <a:pt x="f200" y="f137"/>
                </a:cubicBezTo>
                <a:cubicBezTo>
                  <a:pt x="f201" y="f202"/>
                  <a:pt x="f132" y="f203"/>
                  <a:pt x="f132" y="f204"/>
                </a:cubicBezTo>
                <a:cubicBezTo>
                  <a:pt x="f132" y="f205"/>
                  <a:pt x="f132" y="f206"/>
                  <a:pt x="f132" y="f207"/>
                </a:cubicBezTo>
                <a:cubicBezTo>
                  <a:pt x="f132" y="f208"/>
                  <a:pt x="f209" y="f210"/>
                  <a:pt x="f211" y="f210"/>
                </a:cubicBezTo>
                <a:cubicBezTo>
                  <a:pt x="f212" y="f210"/>
                  <a:pt x="f213" y="f210"/>
                  <a:pt x="f214" y="f210"/>
                </a:cubicBezTo>
                <a:cubicBezTo>
                  <a:pt x="f215" y="f210"/>
                  <a:pt x="f176" y="f208"/>
                  <a:pt x="f176" y="f216"/>
                </a:cubicBezTo>
                <a:cubicBezTo>
                  <a:pt x="f176" y="f217"/>
                  <a:pt x="f176" y="f187"/>
                  <a:pt x="f176" y="f181"/>
                </a:cubicBezTo>
                <a:close/>
                <a:moveTo>
                  <a:pt x="f199" y="f218"/>
                </a:moveTo>
                <a:cubicBezTo>
                  <a:pt x="f219" y="f218"/>
                  <a:pt x="f220" y="f221"/>
                  <a:pt x="f222" y="f218"/>
                </a:cubicBezTo>
                <a:cubicBezTo>
                  <a:pt x="f223" y="f137"/>
                  <a:pt x="f224" y="f225"/>
                  <a:pt x="f226" y="f227"/>
                </a:cubicBezTo>
                <a:cubicBezTo>
                  <a:pt x="f228" y="f229"/>
                  <a:pt x="f230" y="f231"/>
                  <a:pt x="f232" y="f233"/>
                </a:cubicBezTo>
                <a:cubicBezTo>
                  <a:pt x="f141" y="f234"/>
                  <a:pt x="f230" y="f235"/>
                  <a:pt x="f236" y="f237"/>
                </a:cubicBezTo>
                <a:cubicBezTo>
                  <a:pt x="f238" y="f239"/>
                  <a:pt x="f240" y="f19"/>
                  <a:pt x="f241" y="f19"/>
                </a:cubicBezTo>
                <a:cubicBezTo>
                  <a:pt x="f242" y="f19"/>
                  <a:pt x="f243" y="f244"/>
                  <a:pt x="f245" y="f246"/>
                </a:cubicBezTo>
                <a:cubicBezTo>
                  <a:pt x="f247" y="f248"/>
                  <a:pt x="f249" y="f247"/>
                  <a:pt x="f19" y="f24"/>
                </a:cubicBezTo>
                <a:cubicBezTo>
                  <a:pt x="f250" y="f251"/>
                  <a:pt x="f252" y="f253"/>
                  <a:pt x="f254" y="f255"/>
                </a:cubicBezTo>
                <a:cubicBezTo>
                  <a:pt x="f256" y="f257"/>
                  <a:pt x="f258" y="f255"/>
                  <a:pt x="f199" y="f218"/>
                </a:cubicBezTo>
                <a:close/>
                <a:moveTo>
                  <a:pt x="f259" y="f260"/>
                </a:moveTo>
                <a:cubicBezTo>
                  <a:pt x="f259" y="f260"/>
                  <a:pt x="f107" y="f260"/>
                  <a:pt x="f107" y="f260"/>
                </a:cubicBezTo>
                <a:cubicBezTo>
                  <a:pt x="f107" y="f261"/>
                  <a:pt x="f107" y="f262"/>
                  <a:pt x="f107" y="f142"/>
                </a:cubicBezTo>
                <a:cubicBezTo>
                  <a:pt x="f107" y="f263"/>
                  <a:pt x="f107" y="f263"/>
                  <a:pt x="f134" y="f264"/>
                </a:cubicBezTo>
                <a:cubicBezTo>
                  <a:pt x="f265" y="f146"/>
                  <a:pt x="f266" y="f238"/>
                  <a:pt x="f267" y="f14"/>
                </a:cubicBezTo>
                <a:cubicBezTo>
                  <a:pt x="f268" y="f9"/>
                  <a:pt x="f269" y="f9"/>
                  <a:pt x="f270" y="f226"/>
                </a:cubicBezTo>
                <a:cubicBezTo>
                  <a:pt x="f271" y="f272"/>
                  <a:pt x="f273" y="f274"/>
                  <a:pt x="f275" y="f276"/>
                </a:cubicBezTo>
                <a:cubicBezTo>
                  <a:pt x="f277" y="f278"/>
                  <a:pt x="f146" y="f279"/>
                  <a:pt x="f236" y="f182"/>
                </a:cubicBezTo>
                <a:cubicBezTo>
                  <a:pt x="f141" y="f280"/>
                  <a:pt x="f281" y="f282"/>
                  <a:pt x="f283" y="f113"/>
                </a:cubicBezTo>
                <a:cubicBezTo>
                  <a:pt x="f284" y="f285"/>
                  <a:pt x="f286" y="f287"/>
                  <a:pt x="f288" y="f117"/>
                </a:cubicBezTo>
                <a:cubicBezTo>
                  <a:pt x="f289" y="f290"/>
                  <a:pt x="f280" y="f291"/>
                  <a:pt x="f292" y="f293"/>
                </a:cubicBezTo>
                <a:cubicBezTo>
                  <a:pt x="f294" y="f295"/>
                  <a:pt x="f296" y="f266"/>
                  <a:pt x="f285" y="f297"/>
                </a:cubicBezTo>
                <a:cubicBezTo>
                  <a:pt x="f298" y="f48"/>
                  <a:pt x="f259" y="f299"/>
                  <a:pt x="f259" y="f260"/>
                </a:cubicBezTo>
                <a:close/>
                <a:moveTo>
                  <a:pt x="f300" y="f301"/>
                </a:moveTo>
                <a:cubicBezTo>
                  <a:pt x="f302" y="f303"/>
                  <a:pt x="f304" y="f305"/>
                  <a:pt x="f197" y="f30"/>
                </a:cubicBezTo>
                <a:cubicBezTo>
                  <a:pt x="f306" y="f307"/>
                  <a:pt x="f308" y="f309"/>
                  <a:pt x="f25" y="f310"/>
                </a:cubicBezTo>
                <a:cubicBezTo>
                  <a:pt x="f243" y="f123"/>
                  <a:pt x="f218" y="f311"/>
                  <a:pt x="f183" y="f92"/>
                </a:cubicBezTo>
                <a:cubicBezTo>
                  <a:pt x="f312" y="f313"/>
                  <a:pt x="f314" y="f315"/>
                  <a:pt x="f316" y="f317"/>
                </a:cubicBezTo>
                <a:cubicBezTo>
                  <a:pt x="f8" y="f318"/>
                  <a:pt x="f319" y="f320"/>
                  <a:pt x="f300" y="f301"/>
                </a:cubicBezTo>
                <a:close/>
                <a:moveTo>
                  <a:pt x="f321" y="f19"/>
                </a:moveTo>
                <a:cubicBezTo>
                  <a:pt x="f322" y="f308"/>
                  <a:pt x="f322" y="f323"/>
                  <a:pt x="f321" y="f218"/>
                </a:cubicBezTo>
                <a:cubicBezTo>
                  <a:pt x="f324" y="f218"/>
                  <a:pt x="f325" y="f218"/>
                  <a:pt x="f326" y="f218"/>
                </a:cubicBezTo>
                <a:cubicBezTo>
                  <a:pt x="f327" y="f218"/>
                  <a:pt x="f266" y="f137"/>
                  <a:pt x="f328" y="f221"/>
                </a:cubicBezTo>
                <a:cubicBezTo>
                  <a:pt x="f329" y="f330"/>
                  <a:pt x="f34" y="f199"/>
                  <a:pt x="f132" y="f25"/>
                </a:cubicBezTo>
                <a:cubicBezTo>
                  <a:pt x="f307" y="f331"/>
                  <a:pt x="f332" y="f333"/>
                  <a:pt x="f294" y="f249"/>
                </a:cubicBezTo>
                <a:cubicBezTo>
                  <a:pt x="f334" y="f335"/>
                  <a:pt x="f278" y="f248"/>
                  <a:pt x="f321" y="f19"/>
                </a:cubicBezTo>
                <a:close/>
                <a:moveTo>
                  <a:pt x="f82" y="f63"/>
                </a:moveTo>
                <a:cubicBezTo>
                  <a:pt x="f103" y="f63"/>
                  <a:pt x="f72" y="f63"/>
                  <a:pt x="f336" y="f63"/>
                </a:cubicBezTo>
                <a:cubicBezTo>
                  <a:pt x="f337" y="f63"/>
                  <a:pt x="f337" y="f63"/>
                  <a:pt x="f338" y="f339"/>
                </a:cubicBezTo>
                <a:cubicBezTo>
                  <a:pt x="f338" y="f340"/>
                  <a:pt x="f341" y="f59"/>
                  <a:pt x="f342" y="f59"/>
                </a:cubicBezTo>
                <a:cubicBezTo>
                  <a:pt x="f343" y="f53"/>
                  <a:pt x="f344" y="f53"/>
                  <a:pt x="f345" y="f53"/>
                </a:cubicBezTo>
                <a:cubicBezTo>
                  <a:pt x="f346" y="f53"/>
                  <a:pt x="f346" y="f53"/>
                  <a:pt x="f346" y="f347"/>
                </a:cubicBezTo>
                <a:cubicBezTo>
                  <a:pt x="f346" y="f348"/>
                  <a:pt x="f349" y="f63"/>
                  <a:pt x="f350" y="f63"/>
                </a:cubicBezTo>
                <a:cubicBezTo>
                  <a:pt x="f351" y="f69"/>
                  <a:pt x="f352" y="f63"/>
                  <a:pt x="f82" y="f63"/>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2" name="Freeform 74">
            <a:extLst>
              <a:ext uri="{FF2B5EF4-FFF2-40B4-BE49-F238E27FC236}">
                <a16:creationId xmlns:a16="http://schemas.microsoft.com/office/drawing/2014/main" id="{5C80F995-DCAD-658F-B2BE-C5A00DEA7A39}"/>
              </a:ext>
            </a:extLst>
          </p:cNvPr>
          <p:cNvSpPr/>
          <p:nvPr/>
        </p:nvSpPr>
        <p:spPr>
          <a:xfrm>
            <a:off x="546097" y="3055933"/>
            <a:ext cx="890589" cy="149220"/>
          </a:xfrm>
          <a:custGeom>
            <a:avLst/>
            <a:gdLst>
              <a:gd name="f0" fmla="val 10800000"/>
              <a:gd name="f1" fmla="val 5400000"/>
              <a:gd name="f2" fmla="val 180"/>
              <a:gd name="f3" fmla="val w"/>
              <a:gd name="f4" fmla="val h"/>
              <a:gd name="f5" fmla="val 0"/>
              <a:gd name="f6" fmla="val 576"/>
              <a:gd name="f7" fmla="val 97"/>
              <a:gd name="f8" fmla="val 402"/>
              <a:gd name="f9" fmla="val 460"/>
              <a:gd name="f10" fmla="val 518"/>
              <a:gd name="f11" fmla="val 1"/>
              <a:gd name="f12" fmla="val 575"/>
              <a:gd name="f13" fmla="val 29"/>
              <a:gd name="f14" fmla="val 57"/>
              <a:gd name="f15" fmla="val 86"/>
              <a:gd name="f16" fmla="val 94"/>
              <a:gd name="f17" fmla="val 573"/>
              <a:gd name="f18" fmla="val 565"/>
              <a:gd name="f19" fmla="val 533"/>
              <a:gd name="f20" fmla="val 96"/>
              <a:gd name="f21" fmla="val 501"/>
              <a:gd name="f22" fmla="val 469"/>
              <a:gd name="f23" fmla="val 318"/>
              <a:gd name="f24" fmla="val 167"/>
              <a:gd name="f25" fmla="val 16"/>
              <a:gd name="f26" fmla="val 4"/>
              <a:gd name="f27" fmla="val 81"/>
              <a:gd name="f28" fmla="val 2"/>
              <a:gd name="f29" fmla="val 54"/>
              <a:gd name="f30" fmla="val 28"/>
              <a:gd name="f31" fmla="val 59"/>
              <a:gd name="f32" fmla="val 117"/>
              <a:gd name="f33" fmla="val 174"/>
              <a:gd name="f34" fmla="val 191"/>
              <a:gd name="f35" fmla="val 207"/>
              <a:gd name="f36" fmla="val 224"/>
              <a:gd name="f37" fmla="val 267"/>
              <a:gd name="f38" fmla="val 310"/>
              <a:gd name="f39" fmla="val 352"/>
              <a:gd name="f40" fmla="val 369"/>
              <a:gd name="f41" fmla="val 386"/>
              <a:gd name="f42" fmla="+- 0 0 -90"/>
              <a:gd name="f43" fmla="*/ f3 1 576"/>
              <a:gd name="f44" fmla="*/ f4 1 97"/>
              <a:gd name="f45" fmla="val f5"/>
              <a:gd name="f46" fmla="val f6"/>
              <a:gd name="f47" fmla="val f7"/>
              <a:gd name="f48" fmla="*/ f42 f0 1"/>
              <a:gd name="f49" fmla="+- f47 0 f45"/>
              <a:gd name="f50" fmla="+- f46 0 f45"/>
              <a:gd name="f51" fmla="*/ f48 1 f2"/>
              <a:gd name="f52" fmla="*/ f50 1 576"/>
              <a:gd name="f53" fmla="*/ f49 1 97"/>
              <a:gd name="f54" fmla="*/ 402 f50 1"/>
              <a:gd name="f55" fmla="*/ 0 f49 1"/>
              <a:gd name="f56" fmla="*/ 575 f50 1"/>
              <a:gd name="f57" fmla="*/ 1 f49 1"/>
              <a:gd name="f58" fmla="*/ 576 f50 1"/>
              <a:gd name="f59" fmla="*/ 86 f49 1"/>
              <a:gd name="f60" fmla="*/ 565 f50 1"/>
              <a:gd name="f61" fmla="*/ 97 f49 1"/>
              <a:gd name="f62" fmla="*/ 469 f50 1"/>
              <a:gd name="f63" fmla="*/ 96 f49 1"/>
              <a:gd name="f64" fmla="*/ 16 f50 1"/>
              <a:gd name="f65" fmla="*/ 1 f50 1"/>
              <a:gd name="f66" fmla="*/ 81 f49 1"/>
              <a:gd name="f67" fmla="*/ 174 f50 1"/>
              <a:gd name="f68" fmla="*/ 224 f50 1"/>
              <a:gd name="f69" fmla="*/ 352 f50 1"/>
              <a:gd name="f70" fmla="+- f51 0 f1"/>
              <a:gd name="f71" fmla="*/ f54 1 576"/>
              <a:gd name="f72" fmla="*/ f55 1 97"/>
              <a:gd name="f73" fmla="*/ f56 1 576"/>
              <a:gd name="f74" fmla="*/ f57 1 97"/>
              <a:gd name="f75" fmla="*/ f58 1 576"/>
              <a:gd name="f76" fmla="*/ f59 1 97"/>
              <a:gd name="f77" fmla="*/ f60 1 576"/>
              <a:gd name="f78" fmla="*/ f61 1 97"/>
              <a:gd name="f79" fmla="*/ f62 1 576"/>
              <a:gd name="f80" fmla="*/ f63 1 97"/>
              <a:gd name="f81" fmla="*/ f64 1 576"/>
              <a:gd name="f82" fmla="*/ f65 1 576"/>
              <a:gd name="f83" fmla="*/ f66 1 97"/>
              <a:gd name="f84" fmla="*/ f67 1 576"/>
              <a:gd name="f85" fmla="*/ f68 1 576"/>
              <a:gd name="f86" fmla="*/ f69 1 576"/>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2"/>
              <a:gd name="f103" fmla="*/ f83 1 f53"/>
              <a:gd name="f104" fmla="*/ f84 1 f52"/>
              <a:gd name="f105" fmla="*/ f85 1 f52"/>
              <a:gd name="f106" fmla="*/ f86 1 f52"/>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3 1"/>
              <a:gd name="f123" fmla="*/ f103 f44 1"/>
              <a:gd name="f124" fmla="*/ f104 f43 1"/>
              <a:gd name="f125" fmla="*/ f105 f43 1"/>
              <a:gd name="f126" fmla="*/ f106 f43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20"/>
              </a:cxn>
              <a:cxn ang="f70">
                <a:pos x="f121" y="f118"/>
              </a:cxn>
              <a:cxn ang="f70">
                <a:pos x="f122" y="f123"/>
              </a:cxn>
              <a:cxn ang="f70">
                <a:pos x="f122" y="f114"/>
              </a:cxn>
              <a:cxn ang="f70">
                <a:pos x="f124" y="f112"/>
              </a:cxn>
              <a:cxn ang="f70">
                <a:pos x="f125" y="f112"/>
              </a:cxn>
              <a:cxn ang="f70">
                <a:pos x="f126" y="f112"/>
              </a:cxn>
              <a:cxn ang="f70">
                <a:pos x="f111" y="f112"/>
              </a:cxn>
            </a:cxnLst>
            <a:rect l="f107" t="f110" r="f108" b="f109"/>
            <a:pathLst>
              <a:path w="576" h="97">
                <a:moveTo>
                  <a:pt x="f8" y="f5"/>
                </a:moveTo>
                <a:cubicBezTo>
                  <a:pt x="f9" y="f5"/>
                  <a:pt x="f10" y="f11"/>
                  <a:pt x="f12" y="f11"/>
                </a:cubicBezTo>
                <a:cubicBezTo>
                  <a:pt x="f12" y="f13"/>
                  <a:pt x="f12" y="f14"/>
                  <a:pt x="f6" y="f15"/>
                </a:cubicBezTo>
                <a:cubicBezTo>
                  <a:pt x="f6" y="f16"/>
                  <a:pt x="f17" y="f7"/>
                  <a:pt x="f18" y="f7"/>
                </a:cubicBezTo>
                <a:cubicBezTo>
                  <a:pt x="f19" y="f20"/>
                  <a:pt x="f21" y="f20"/>
                  <a:pt x="f22" y="f20"/>
                </a:cubicBezTo>
                <a:cubicBezTo>
                  <a:pt x="f23" y="f20"/>
                  <a:pt x="f24" y="f20"/>
                  <a:pt x="f25" y="f7"/>
                </a:cubicBezTo>
                <a:cubicBezTo>
                  <a:pt x="f26" y="f7"/>
                  <a:pt x="f5" y="f16"/>
                  <a:pt x="f11" y="f27"/>
                </a:cubicBezTo>
                <a:cubicBezTo>
                  <a:pt x="f28" y="f29"/>
                  <a:pt x="f11" y="f30"/>
                  <a:pt x="f11" y="f11"/>
                </a:cubicBezTo>
                <a:cubicBezTo>
                  <a:pt x="f31" y="f11"/>
                  <a:pt x="f32" y="f5"/>
                  <a:pt x="f33" y="f5"/>
                </a:cubicBezTo>
                <a:cubicBezTo>
                  <a:pt x="f34" y="f5"/>
                  <a:pt x="f35" y="f5"/>
                  <a:pt x="f36" y="f5"/>
                </a:cubicBezTo>
                <a:cubicBezTo>
                  <a:pt x="f37" y="f5"/>
                  <a:pt x="f38" y="f5"/>
                  <a:pt x="f39" y="f5"/>
                </a:cubicBezTo>
                <a:cubicBezTo>
                  <a:pt x="f40" y="f5"/>
                  <a:pt x="f41" y="f5"/>
                  <a:pt x="f8" y="f5"/>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3" name="Freeform 75">
            <a:extLst>
              <a:ext uri="{FF2B5EF4-FFF2-40B4-BE49-F238E27FC236}">
                <a16:creationId xmlns:a16="http://schemas.microsoft.com/office/drawing/2014/main" id="{9373440E-2402-6962-A4B4-E31ED845B557}"/>
              </a:ext>
            </a:extLst>
          </p:cNvPr>
          <p:cNvSpPr/>
          <p:nvPr/>
        </p:nvSpPr>
        <p:spPr>
          <a:xfrm>
            <a:off x="473073" y="3562346"/>
            <a:ext cx="1038228" cy="1198558"/>
          </a:xfrm>
          <a:custGeom>
            <a:avLst/>
            <a:gdLst>
              <a:gd name="f0" fmla="val 10800000"/>
              <a:gd name="f1" fmla="val 5400000"/>
              <a:gd name="f2" fmla="val 360"/>
              <a:gd name="f3" fmla="val 180"/>
              <a:gd name="f4" fmla="val w"/>
              <a:gd name="f5" fmla="val h"/>
              <a:gd name="f6" fmla="val 0"/>
              <a:gd name="f7" fmla="val 671"/>
              <a:gd name="f8" fmla="val 775"/>
              <a:gd name="f9" fmla="val 334"/>
              <a:gd name="f10" fmla="val 228"/>
              <a:gd name="f11" fmla="val 122"/>
              <a:gd name="f12" fmla="val 16"/>
              <a:gd name="f13" fmla="val 3"/>
              <a:gd name="f14" fmla="val 773"/>
              <a:gd name="f15" fmla="val 760"/>
              <a:gd name="f16" fmla="val 597"/>
              <a:gd name="f17" fmla="val 435"/>
              <a:gd name="f18" fmla="val 272"/>
              <a:gd name="f19" fmla="val 139"/>
              <a:gd name="f20" fmla="val 98"/>
              <a:gd name="f21" fmla="val 26"/>
              <a:gd name="f22" fmla="val 231"/>
              <a:gd name="f23" fmla="val 12"/>
              <a:gd name="f24" fmla="val 312"/>
              <a:gd name="f25" fmla="val 4"/>
              <a:gd name="f26" fmla="val 395"/>
              <a:gd name="f27" fmla="val 475"/>
              <a:gd name="f28" fmla="val 18"/>
              <a:gd name="f29" fmla="val 577"/>
              <a:gd name="f30" fmla="val 42"/>
              <a:gd name="f31" fmla="val 655"/>
              <a:gd name="f32" fmla="val 134"/>
              <a:gd name="f33" fmla="val 668"/>
              <a:gd name="f34" fmla="val 238"/>
              <a:gd name="f35" fmla="val 670"/>
              <a:gd name="f36" fmla="val 250"/>
              <a:gd name="f37" fmla="val 262"/>
              <a:gd name="f38" fmla="val 274"/>
              <a:gd name="f39" fmla="val 436"/>
              <a:gd name="f40" fmla="val 759"/>
              <a:gd name="f41" fmla="val 772"/>
              <a:gd name="f42" fmla="val 654"/>
              <a:gd name="f43" fmla="val 548"/>
              <a:gd name="f44" fmla="val 441"/>
              <a:gd name="f45" fmla="val 311"/>
              <a:gd name="f46" fmla="val 175"/>
              <a:gd name="f47" fmla="val 260"/>
              <a:gd name="f48" fmla="val 151"/>
              <a:gd name="f49" fmla="val 208"/>
              <a:gd name="f50" fmla="val 155"/>
              <a:gd name="f51" fmla="val 153"/>
              <a:gd name="f52" fmla="val 147"/>
              <a:gd name="f53" fmla="val 144"/>
              <a:gd name="f54" fmla="val 154"/>
              <a:gd name="f55" fmla="val 143"/>
              <a:gd name="f56" fmla="val 163"/>
              <a:gd name="f57" fmla="val 218"/>
              <a:gd name="f58" fmla="val 213"/>
              <a:gd name="f59" fmla="val 286"/>
              <a:gd name="f60" fmla="val 215"/>
              <a:gd name="f61" fmla="val 216"/>
              <a:gd name="f62" fmla="val 287"/>
              <a:gd name="f63" fmla="val 289"/>
              <a:gd name="f64" fmla="val 174"/>
              <a:gd name="f65" fmla="val 324"/>
              <a:gd name="f66" fmla="val 149"/>
              <a:gd name="f67" fmla="val 368"/>
              <a:gd name="f68" fmla="val 422"/>
              <a:gd name="f69" fmla="val 133"/>
              <a:gd name="f70" fmla="val 242"/>
              <a:gd name="f71" fmla="val 648"/>
              <a:gd name="f72" fmla="val 367"/>
              <a:gd name="f73" fmla="val 629"/>
              <a:gd name="f74" fmla="val 456"/>
              <a:gd name="f75" fmla="val 615"/>
              <a:gd name="f76" fmla="val 526"/>
              <a:gd name="f77" fmla="val 535"/>
              <a:gd name="f78" fmla="val 527"/>
              <a:gd name="f79" fmla="val 446"/>
              <a:gd name="f80" fmla="val 528"/>
              <a:gd name="f81" fmla="val 349"/>
              <a:gd name="f82" fmla="val 463"/>
              <a:gd name="f83" fmla="val 268"/>
              <a:gd name="f84" fmla="val 371"/>
              <a:gd name="f85" fmla="val 252"/>
              <a:gd name="f86" fmla="val 359"/>
              <a:gd name="f87" fmla="val 246"/>
              <a:gd name="f88" fmla="val 237"/>
              <a:gd name="f89" fmla="val 189"/>
              <a:gd name="f90" fmla="val 164"/>
              <a:gd name="f91" fmla="val 128"/>
              <a:gd name="f92" fmla="val 323"/>
              <a:gd name="f93" fmla="val 129"/>
              <a:gd name="f94" fmla="val 322"/>
              <a:gd name="f95" fmla="val 321"/>
              <a:gd name="f96" fmla="val 320"/>
              <a:gd name="f97" fmla="val 313"/>
              <a:gd name="f98" fmla="val 130"/>
              <a:gd name="f99" fmla="val 137"/>
              <a:gd name="f100" fmla="val 161"/>
              <a:gd name="f101" fmla="+- 0 0 -90"/>
              <a:gd name="f102" fmla="*/ f4 1 671"/>
              <a:gd name="f103" fmla="*/ f5 1 775"/>
              <a:gd name="f104" fmla="val f6"/>
              <a:gd name="f105" fmla="val f7"/>
              <a:gd name="f106" fmla="val f8"/>
              <a:gd name="f107" fmla="*/ f101 f0 1"/>
              <a:gd name="f108" fmla="+- f106 0 f104"/>
              <a:gd name="f109" fmla="+- f105 0 f104"/>
              <a:gd name="f110" fmla="*/ f107 1 f3"/>
              <a:gd name="f111" fmla="*/ f109 1 671"/>
              <a:gd name="f112" fmla="*/ f108 1 775"/>
              <a:gd name="f113" fmla="*/ 334 f109 1"/>
              <a:gd name="f114" fmla="*/ 775 f108 1"/>
              <a:gd name="f115" fmla="*/ 16 f109 1"/>
              <a:gd name="f116" fmla="*/ 0 f109 1"/>
              <a:gd name="f117" fmla="*/ 760 f108 1"/>
              <a:gd name="f118" fmla="*/ 272 f108 1"/>
              <a:gd name="f119" fmla="*/ 231 f109 1"/>
              <a:gd name="f120" fmla="*/ 12 f108 1"/>
              <a:gd name="f121" fmla="*/ 475 f109 1"/>
              <a:gd name="f122" fmla="*/ 18 f108 1"/>
              <a:gd name="f123" fmla="*/ 668 f109 1"/>
              <a:gd name="f124" fmla="*/ 238 f108 1"/>
              <a:gd name="f125" fmla="*/ 670 f109 1"/>
              <a:gd name="f126" fmla="*/ 274 f108 1"/>
              <a:gd name="f127" fmla="*/ 671 f109 1"/>
              <a:gd name="f128" fmla="*/ 759 f108 1"/>
              <a:gd name="f129" fmla="*/ 654 f109 1"/>
              <a:gd name="f130" fmla="*/ 311 f109 1"/>
              <a:gd name="f131" fmla="*/ 175 f108 1"/>
              <a:gd name="f132" fmla="*/ 155 f109 1"/>
              <a:gd name="f133" fmla="*/ 153 f108 1"/>
              <a:gd name="f134" fmla="*/ 143 f109 1"/>
              <a:gd name="f135" fmla="*/ 163 f108 1"/>
              <a:gd name="f136" fmla="*/ 213 f109 1"/>
              <a:gd name="f137" fmla="*/ 286 f108 1"/>
              <a:gd name="f138" fmla="*/ 218 f109 1"/>
              <a:gd name="f139" fmla="*/ 289 f108 1"/>
              <a:gd name="f140" fmla="*/ 144 f109 1"/>
              <a:gd name="f141" fmla="*/ 422 f108 1"/>
              <a:gd name="f142" fmla="*/ 367 f109 1"/>
              <a:gd name="f143" fmla="*/ 629 f108 1"/>
              <a:gd name="f144" fmla="*/ 527 f109 1"/>
              <a:gd name="f145" fmla="*/ 446 f108 1"/>
              <a:gd name="f146" fmla="*/ 371 f109 1"/>
              <a:gd name="f147" fmla="*/ 252 f108 1"/>
              <a:gd name="f148" fmla="*/ 359 f109 1"/>
              <a:gd name="f149" fmla="*/ 237 f108 1"/>
              <a:gd name="f150" fmla="*/ 164 f108 1"/>
              <a:gd name="f151" fmla="*/ 323 f109 1"/>
              <a:gd name="f152" fmla="*/ 129 f108 1"/>
              <a:gd name="f153" fmla="*/ 320 f109 1"/>
              <a:gd name="f154" fmla="*/ 137 f108 1"/>
              <a:gd name="f155" fmla="+- f110 0 f1"/>
              <a:gd name="f156" fmla="*/ f113 1 671"/>
              <a:gd name="f157" fmla="*/ f114 1 775"/>
              <a:gd name="f158" fmla="*/ f115 1 671"/>
              <a:gd name="f159" fmla="*/ f116 1 671"/>
              <a:gd name="f160" fmla="*/ f117 1 775"/>
              <a:gd name="f161" fmla="*/ f118 1 775"/>
              <a:gd name="f162" fmla="*/ f119 1 671"/>
              <a:gd name="f163" fmla="*/ f120 1 775"/>
              <a:gd name="f164" fmla="*/ f121 1 671"/>
              <a:gd name="f165" fmla="*/ f122 1 775"/>
              <a:gd name="f166" fmla="*/ f123 1 671"/>
              <a:gd name="f167" fmla="*/ f124 1 775"/>
              <a:gd name="f168" fmla="*/ f125 1 671"/>
              <a:gd name="f169" fmla="*/ f126 1 775"/>
              <a:gd name="f170" fmla="*/ f127 1 671"/>
              <a:gd name="f171" fmla="*/ f128 1 775"/>
              <a:gd name="f172" fmla="*/ f129 1 671"/>
              <a:gd name="f173" fmla="*/ f130 1 671"/>
              <a:gd name="f174" fmla="*/ f131 1 775"/>
              <a:gd name="f175" fmla="*/ f132 1 671"/>
              <a:gd name="f176" fmla="*/ f133 1 775"/>
              <a:gd name="f177" fmla="*/ f134 1 671"/>
              <a:gd name="f178" fmla="*/ f135 1 775"/>
              <a:gd name="f179" fmla="*/ f136 1 671"/>
              <a:gd name="f180" fmla="*/ f137 1 775"/>
              <a:gd name="f181" fmla="*/ f138 1 671"/>
              <a:gd name="f182" fmla="*/ f139 1 775"/>
              <a:gd name="f183" fmla="*/ f140 1 671"/>
              <a:gd name="f184" fmla="*/ f141 1 775"/>
              <a:gd name="f185" fmla="*/ f142 1 671"/>
              <a:gd name="f186" fmla="*/ f143 1 775"/>
              <a:gd name="f187" fmla="*/ f144 1 671"/>
              <a:gd name="f188" fmla="*/ f145 1 775"/>
              <a:gd name="f189" fmla="*/ f146 1 671"/>
              <a:gd name="f190" fmla="*/ f147 1 775"/>
              <a:gd name="f191" fmla="*/ f148 1 671"/>
              <a:gd name="f192" fmla="*/ f149 1 775"/>
              <a:gd name="f193" fmla="*/ f150 1 775"/>
              <a:gd name="f194" fmla="*/ f151 1 671"/>
              <a:gd name="f195" fmla="*/ f152 1 775"/>
              <a:gd name="f196" fmla="*/ f153 1 671"/>
              <a:gd name="f197" fmla="*/ f154 1 775"/>
              <a:gd name="f198" fmla="*/ 0 1 f111"/>
              <a:gd name="f199" fmla="*/ f105 1 f111"/>
              <a:gd name="f200" fmla="*/ 0 1 f112"/>
              <a:gd name="f201" fmla="*/ f106 1 f112"/>
              <a:gd name="f202" fmla="*/ f156 1 f111"/>
              <a:gd name="f203" fmla="*/ f157 1 f112"/>
              <a:gd name="f204" fmla="*/ f158 1 f111"/>
              <a:gd name="f205" fmla="*/ f159 1 f111"/>
              <a:gd name="f206" fmla="*/ f160 1 f112"/>
              <a:gd name="f207" fmla="*/ f161 1 f112"/>
              <a:gd name="f208" fmla="*/ f162 1 f111"/>
              <a:gd name="f209" fmla="*/ f163 1 f112"/>
              <a:gd name="f210" fmla="*/ f164 1 f111"/>
              <a:gd name="f211" fmla="*/ f165 1 f112"/>
              <a:gd name="f212" fmla="*/ f166 1 f111"/>
              <a:gd name="f213" fmla="*/ f167 1 f112"/>
              <a:gd name="f214" fmla="*/ f168 1 f111"/>
              <a:gd name="f215" fmla="*/ f169 1 f112"/>
              <a:gd name="f216" fmla="*/ f170 1 f111"/>
              <a:gd name="f217" fmla="*/ f171 1 f112"/>
              <a:gd name="f218" fmla="*/ f172 1 f111"/>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1"/>
              <a:gd name="f230" fmla="*/ f184 1 f112"/>
              <a:gd name="f231" fmla="*/ f185 1 f111"/>
              <a:gd name="f232" fmla="*/ f186 1 f112"/>
              <a:gd name="f233" fmla="*/ f187 1 f111"/>
              <a:gd name="f234" fmla="*/ f188 1 f112"/>
              <a:gd name="f235" fmla="*/ f189 1 f111"/>
              <a:gd name="f236" fmla="*/ f190 1 f112"/>
              <a:gd name="f237" fmla="*/ f191 1 f111"/>
              <a:gd name="f238" fmla="*/ f192 1 f112"/>
              <a:gd name="f239" fmla="*/ f193 1 f112"/>
              <a:gd name="f240" fmla="*/ f194 1 f111"/>
              <a:gd name="f241" fmla="*/ f195 1 f112"/>
              <a:gd name="f242" fmla="*/ f196 1 f111"/>
              <a:gd name="f243" fmla="*/ f197 1 f112"/>
              <a:gd name="f244" fmla="*/ f198 f102 1"/>
              <a:gd name="f245" fmla="*/ f199 f102 1"/>
              <a:gd name="f246" fmla="*/ f201 f103 1"/>
              <a:gd name="f247" fmla="*/ f200 f103 1"/>
              <a:gd name="f248" fmla="*/ f202 f102 1"/>
              <a:gd name="f249" fmla="*/ f203 f103 1"/>
              <a:gd name="f250" fmla="*/ f204 f102 1"/>
              <a:gd name="f251" fmla="*/ f205 f102 1"/>
              <a:gd name="f252" fmla="*/ f206 f103 1"/>
              <a:gd name="f253" fmla="*/ f207 f103 1"/>
              <a:gd name="f254" fmla="*/ f208 f102 1"/>
              <a:gd name="f255" fmla="*/ f209 f103 1"/>
              <a:gd name="f256" fmla="*/ f210 f102 1"/>
              <a:gd name="f257" fmla="*/ f211 f103 1"/>
              <a:gd name="f258" fmla="*/ f212 f102 1"/>
              <a:gd name="f259" fmla="*/ f213 f103 1"/>
              <a:gd name="f260" fmla="*/ f214 f102 1"/>
              <a:gd name="f261" fmla="*/ f215 f103 1"/>
              <a:gd name="f262" fmla="*/ f216 f102 1"/>
              <a:gd name="f263" fmla="*/ f217 f103 1"/>
              <a:gd name="f264" fmla="*/ f218 f102 1"/>
              <a:gd name="f265" fmla="*/ f219 f102 1"/>
              <a:gd name="f266" fmla="*/ f220 f103 1"/>
              <a:gd name="f267" fmla="*/ f221 f102 1"/>
              <a:gd name="f268" fmla="*/ f222 f103 1"/>
              <a:gd name="f269" fmla="*/ f223 f102 1"/>
              <a:gd name="f270" fmla="*/ f224 f103 1"/>
              <a:gd name="f271" fmla="*/ f225 f102 1"/>
              <a:gd name="f272" fmla="*/ f226 f103 1"/>
              <a:gd name="f273" fmla="*/ f227 f102 1"/>
              <a:gd name="f274" fmla="*/ f228 f103 1"/>
              <a:gd name="f275" fmla="*/ f229 f102 1"/>
              <a:gd name="f276" fmla="*/ f230 f103 1"/>
              <a:gd name="f277" fmla="*/ f231 f102 1"/>
              <a:gd name="f278" fmla="*/ f232 f103 1"/>
              <a:gd name="f279" fmla="*/ f233 f102 1"/>
              <a:gd name="f280" fmla="*/ f234 f103 1"/>
              <a:gd name="f281" fmla="*/ f235 f102 1"/>
              <a:gd name="f282" fmla="*/ f236 f103 1"/>
              <a:gd name="f283" fmla="*/ f237 f102 1"/>
              <a:gd name="f284" fmla="*/ f238 f103 1"/>
              <a:gd name="f285" fmla="*/ f239 f103 1"/>
              <a:gd name="f286" fmla="*/ f240 f102 1"/>
              <a:gd name="f287" fmla="*/ f241 f103 1"/>
              <a:gd name="f288" fmla="*/ f242 f102 1"/>
              <a:gd name="f289" fmla="*/ f243 f103 1"/>
            </a:gdLst>
            <a:ahLst/>
            <a:cxnLst>
              <a:cxn ang="3cd4">
                <a:pos x="hc" y="t"/>
              </a:cxn>
              <a:cxn ang="0">
                <a:pos x="r" y="vc"/>
              </a:cxn>
              <a:cxn ang="cd4">
                <a:pos x="hc" y="b"/>
              </a:cxn>
              <a:cxn ang="cd2">
                <a:pos x="l" y="vc"/>
              </a:cxn>
              <a:cxn ang="f155">
                <a:pos x="f248" y="f249"/>
              </a:cxn>
              <a:cxn ang="f155">
                <a:pos x="f250" y="f249"/>
              </a:cxn>
              <a:cxn ang="f155">
                <a:pos x="f251" y="f252"/>
              </a:cxn>
              <a:cxn ang="f155">
                <a:pos x="f251" y="f253"/>
              </a:cxn>
              <a:cxn ang="f155">
                <a:pos x="f254" y="f255"/>
              </a:cxn>
              <a:cxn ang="f155">
                <a:pos x="f256" y="f257"/>
              </a:cxn>
              <a:cxn ang="f155">
                <a:pos x="f258" y="f259"/>
              </a:cxn>
              <a:cxn ang="f155">
                <a:pos x="f260" y="f261"/>
              </a:cxn>
              <a:cxn ang="f155">
                <a:pos x="f262" y="f263"/>
              </a:cxn>
              <a:cxn ang="f155">
                <a:pos x="f264" y="f249"/>
              </a:cxn>
              <a:cxn ang="f155">
                <a:pos x="f248" y="f249"/>
              </a:cxn>
              <a:cxn ang="f155">
                <a:pos x="f265" y="f266"/>
              </a:cxn>
              <a:cxn ang="f155">
                <a:pos x="f267" y="f268"/>
              </a:cxn>
              <a:cxn ang="f155">
                <a:pos x="f269" y="f270"/>
              </a:cxn>
              <a:cxn ang="f155">
                <a:pos x="f271" y="f272"/>
              </a:cxn>
              <a:cxn ang="f155">
                <a:pos x="f273" y="f274"/>
              </a:cxn>
              <a:cxn ang="f155">
                <a:pos x="f275" y="f276"/>
              </a:cxn>
              <a:cxn ang="f155">
                <a:pos x="f277" y="f278"/>
              </a:cxn>
              <a:cxn ang="f155">
                <a:pos x="f279" y="f280"/>
              </a:cxn>
              <a:cxn ang="f155">
                <a:pos x="f281" y="f282"/>
              </a:cxn>
              <a:cxn ang="f155">
                <a:pos x="f283" y="f284"/>
              </a:cxn>
              <a:cxn ang="f155">
                <a:pos x="f283" y="f285"/>
              </a:cxn>
              <a:cxn ang="f155">
                <a:pos x="f286" y="f287"/>
              </a:cxn>
              <a:cxn ang="f155">
                <a:pos x="f288" y="f287"/>
              </a:cxn>
              <a:cxn ang="f155">
                <a:pos x="f265" y="f289"/>
              </a:cxn>
              <a:cxn ang="f155">
                <a:pos x="f265" y="f266"/>
              </a:cxn>
            </a:cxnLst>
            <a:rect l="f244" t="f247" r="f245" b="f246"/>
            <a:pathLst>
              <a:path w="671" h="775">
                <a:moveTo>
                  <a:pt x="f9" y="f8"/>
                </a:moveTo>
                <a:cubicBezTo>
                  <a:pt x="f10" y="f8"/>
                  <a:pt x="f11" y="f8"/>
                  <a:pt x="f12" y="f8"/>
                </a:cubicBezTo>
                <a:cubicBezTo>
                  <a:pt x="f13" y="f8"/>
                  <a:pt x="f6" y="f14"/>
                  <a:pt x="f6" y="f15"/>
                </a:cubicBezTo>
                <a:cubicBezTo>
                  <a:pt x="f6" y="f16"/>
                  <a:pt x="f6" y="f17"/>
                  <a:pt x="f6" y="f18"/>
                </a:cubicBezTo>
                <a:cubicBezTo>
                  <a:pt x="f6" y="f19"/>
                  <a:pt x="f20" y="f21"/>
                  <a:pt x="f22" y="f23"/>
                </a:cubicBezTo>
                <a:cubicBezTo>
                  <a:pt x="f24" y="f25"/>
                  <a:pt x="f26" y="f6"/>
                  <a:pt x="f27" y="f28"/>
                </a:cubicBezTo>
                <a:cubicBezTo>
                  <a:pt x="f29" y="f30"/>
                  <a:pt x="f31" y="f32"/>
                  <a:pt x="f33" y="f34"/>
                </a:cubicBezTo>
                <a:cubicBezTo>
                  <a:pt x="f35" y="f36"/>
                  <a:pt x="f35" y="f37"/>
                  <a:pt x="f35" y="f38"/>
                </a:cubicBezTo>
                <a:cubicBezTo>
                  <a:pt x="f35" y="f39"/>
                  <a:pt x="f35" y="f16"/>
                  <a:pt x="f7" y="f40"/>
                </a:cubicBezTo>
                <a:cubicBezTo>
                  <a:pt x="f7" y="f41"/>
                  <a:pt x="f33" y="f8"/>
                  <a:pt x="f42" y="f8"/>
                </a:cubicBezTo>
                <a:cubicBezTo>
                  <a:pt x="f43" y="f8"/>
                  <a:pt x="f44" y="f8"/>
                  <a:pt x="f9" y="f8"/>
                </a:cubicBezTo>
                <a:close/>
                <a:moveTo>
                  <a:pt x="f45" y="f46"/>
                </a:moveTo>
                <a:cubicBezTo>
                  <a:pt x="f47" y="f48"/>
                  <a:pt x="f49" y="f48"/>
                  <a:pt x="f50" y="f51"/>
                </a:cubicBezTo>
                <a:cubicBezTo>
                  <a:pt x="f52" y="f51"/>
                  <a:pt x="f53" y="f54"/>
                  <a:pt x="f55" y="f56"/>
                </a:cubicBezTo>
                <a:cubicBezTo>
                  <a:pt x="f55" y="f57"/>
                  <a:pt x="f56" y="f47"/>
                  <a:pt x="f58" y="f59"/>
                </a:cubicBezTo>
                <a:cubicBezTo>
                  <a:pt x="f60" y="f59"/>
                  <a:pt x="f61" y="f62"/>
                  <a:pt x="f57" y="f63"/>
                </a:cubicBezTo>
                <a:cubicBezTo>
                  <a:pt x="f64" y="f65"/>
                  <a:pt x="f66" y="f67"/>
                  <a:pt x="f53" y="f68"/>
                </a:cubicBezTo>
                <a:cubicBezTo>
                  <a:pt x="f69" y="f43"/>
                  <a:pt x="f70" y="f71"/>
                  <a:pt x="f72" y="f73"/>
                </a:cubicBezTo>
                <a:cubicBezTo>
                  <a:pt x="f74" y="f75"/>
                  <a:pt x="f76" y="f77"/>
                  <a:pt x="f78" y="f79"/>
                </a:cubicBezTo>
                <a:cubicBezTo>
                  <a:pt x="f80" y="f81"/>
                  <a:pt x="f82" y="f83"/>
                  <a:pt x="f84" y="f85"/>
                </a:cubicBezTo>
                <a:cubicBezTo>
                  <a:pt x="f2" y="f36"/>
                  <a:pt x="f86" y="f87"/>
                  <a:pt x="f86" y="f88"/>
                </a:cubicBezTo>
                <a:cubicBezTo>
                  <a:pt x="f86" y="f58"/>
                  <a:pt x="f86" y="f89"/>
                  <a:pt x="f86" y="f90"/>
                </a:cubicBezTo>
                <a:cubicBezTo>
                  <a:pt x="f86" y="f91"/>
                  <a:pt x="f86" y="f91"/>
                  <a:pt x="f92" y="f93"/>
                </a:cubicBezTo>
                <a:cubicBezTo>
                  <a:pt x="f94" y="f93"/>
                  <a:pt x="f95" y="f93"/>
                  <a:pt x="f96" y="f93"/>
                </a:cubicBezTo>
                <a:cubicBezTo>
                  <a:pt x="f97" y="f91"/>
                  <a:pt x="f45" y="f98"/>
                  <a:pt x="f45" y="f99"/>
                </a:cubicBezTo>
                <a:cubicBezTo>
                  <a:pt x="f24" y="f66"/>
                  <a:pt x="f45" y="f100"/>
                  <a:pt x="f45" y="f46"/>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4" name="Freeform 76">
            <a:extLst>
              <a:ext uri="{FF2B5EF4-FFF2-40B4-BE49-F238E27FC236}">
                <a16:creationId xmlns:a16="http://schemas.microsoft.com/office/drawing/2014/main" id="{39A47707-1C97-91E1-E8DC-41695931327C}"/>
              </a:ext>
            </a:extLst>
          </p:cNvPr>
          <p:cNvSpPr/>
          <p:nvPr/>
        </p:nvSpPr>
        <p:spPr>
          <a:xfrm>
            <a:off x="815973" y="2906713"/>
            <a:ext cx="352428" cy="149220"/>
          </a:xfrm>
          <a:custGeom>
            <a:avLst/>
            <a:gdLst>
              <a:gd name="f0" fmla="val 10800000"/>
              <a:gd name="f1" fmla="val 5400000"/>
              <a:gd name="f2" fmla="val 180"/>
              <a:gd name="f3" fmla="val w"/>
              <a:gd name="f4" fmla="val h"/>
              <a:gd name="f5" fmla="val 0"/>
              <a:gd name="f6" fmla="val 228"/>
              <a:gd name="f7" fmla="val 96"/>
              <a:gd name="f8" fmla="val 212"/>
              <a:gd name="f9" fmla="val 195"/>
              <a:gd name="f10" fmla="val 178"/>
              <a:gd name="f11" fmla="val 175"/>
              <a:gd name="f12" fmla="val 83"/>
              <a:gd name="f13" fmla="val 171"/>
              <a:gd name="f14" fmla="val 71"/>
              <a:gd name="f15" fmla="val 169"/>
              <a:gd name="f16" fmla="val 58"/>
              <a:gd name="f17" fmla="val 168"/>
              <a:gd name="f18" fmla="val 49"/>
              <a:gd name="f19" fmla="val 164"/>
              <a:gd name="f20" fmla="val 157"/>
              <a:gd name="f21" fmla="val 129"/>
              <a:gd name="f22" fmla="val 100"/>
              <a:gd name="f23" fmla="val 65"/>
              <a:gd name="f24" fmla="val 61"/>
              <a:gd name="f25" fmla="val 59"/>
              <a:gd name="f26" fmla="val 57"/>
              <a:gd name="f27" fmla="val 53"/>
              <a:gd name="f28" fmla="val 50"/>
              <a:gd name="f29" fmla="val 33"/>
              <a:gd name="f30" fmla="val 17"/>
              <a:gd name="f31" fmla="val 7"/>
              <a:gd name="f32" fmla="val 67"/>
              <a:gd name="f33" fmla="val 15"/>
              <a:gd name="f34" fmla="val 37"/>
              <a:gd name="f35" fmla="val 22"/>
              <a:gd name="f36" fmla="val 23"/>
              <a:gd name="f37" fmla="val 1"/>
              <a:gd name="f38" fmla="val 27"/>
              <a:gd name="f39" fmla="val 31"/>
              <a:gd name="f40" fmla="val 87"/>
              <a:gd name="f41" fmla="val 142"/>
              <a:gd name="f42" fmla="val 197"/>
              <a:gd name="f43" fmla="val 202"/>
              <a:gd name="f44" fmla="val 206"/>
              <a:gd name="f45" fmla="val 207"/>
              <a:gd name="f46" fmla="val 214"/>
              <a:gd name="f47" fmla="val 221"/>
              <a:gd name="f48" fmla="+- 0 0 -90"/>
              <a:gd name="f49" fmla="*/ f3 1 228"/>
              <a:gd name="f50" fmla="*/ f4 1 96"/>
              <a:gd name="f51" fmla="val f5"/>
              <a:gd name="f52" fmla="val f6"/>
              <a:gd name="f53" fmla="val f7"/>
              <a:gd name="f54" fmla="*/ f48 f0 1"/>
              <a:gd name="f55" fmla="+- f53 0 f51"/>
              <a:gd name="f56" fmla="+- f52 0 f51"/>
              <a:gd name="f57" fmla="*/ f54 1 f2"/>
              <a:gd name="f58" fmla="*/ f56 1 228"/>
              <a:gd name="f59" fmla="*/ f55 1 96"/>
              <a:gd name="f60" fmla="*/ 228 f56 1"/>
              <a:gd name="f61" fmla="*/ 96 f55 1"/>
              <a:gd name="f62" fmla="*/ 178 f56 1"/>
              <a:gd name="f63" fmla="*/ 169 f56 1"/>
              <a:gd name="f64" fmla="*/ 58 f55 1"/>
              <a:gd name="f65" fmla="*/ 157 f56 1"/>
              <a:gd name="f66" fmla="*/ 49 f55 1"/>
              <a:gd name="f67" fmla="*/ 71 f56 1"/>
              <a:gd name="f68" fmla="*/ 59 f56 1"/>
              <a:gd name="f69" fmla="*/ 50 f56 1"/>
              <a:gd name="f70" fmla="*/ 0 f56 1"/>
              <a:gd name="f71" fmla="*/ 22 f56 1"/>
              <a:gd name="f72" fmla="*/ 7 f55 1"/>
              <a:gd name="f73" fmla="*/ 31 f56 1"/>
              <a:gd name="f74" fmla="*/ 1 f55 1"/>
              <a:gd name="f75" fmla="*/ 197 f56 1"/>
              <a:gd name="f76" fmla="*/ 207 f56 1"/>
              <a:gd name="f77" fmla="+- f57 0 f1"/>
              <a:gd name="f78" fmla="*/ f60 1 228"/>
              <a:gd name="f79" fmla="*/ f61 1 96"/>
              <a:gd name="f80" fmla="*/ f62 1 228"/>
              <a:gd name="f81" fmla="*/ f63 1 228"/>
              <a:gd name="f82" fmla="*/ f64 1 96"/>
              <a:gd name="f83" fmla="*/ f65 1 228"/>
              <a:gd name="f84" fmla="*/ f66 1 96"/>
              <a:gd name="f85" fmla="*/ f67 1 228"/>
              <a:gd name="f86" fmla="*/ f68 1 228"/>
              <a:gd name="f87" fmla="*/ f69 1 228"/>
              <a:gd name="f88" fmla="*/ f70 1 228"/>
              <a:gd name="f89" fmla="*/ f71 1 228"/>
              <a:gd name="f90" fmla="*/ f72 1 96"/>
              <a:gd name="f91" fmla="*/ f73 1 228"/>
              <a:gd name="f92" fmla="*/ f74 1 96"/>
              <a:gd name="f93" fmla="*/ f75 1 228"/>
              <a:gd name="f94" fmla="*/ f76 1 228"/>
              <a:gd name="f95" fmla="*/ 0 1 f58"/>
              <a:gd name="f96" fmla="*/ f52 1 f58"/>
              <a:gd name="f97" fmla="*/ 0 1 f59"/>
              <a:gd name="f98" fmla="*/ f53 1 f59"/>
              <a:gd name="f99" fmla="*/ f78 1 f58"/>
              <a:gd name="f100" fmla="*/ f79 1 f59"/>
              <a:gd name="f101" fmla="*/ f80 1 f58"/>
              <a:gd name="f102" fmla="*/ f81 1 f58"/>
              <a:gd name="f103" fmla="*/ f82 1 f59"/>
              <a:gd name="f104" fmla="*/ f83 1 f58"/>
              <a:gd name="f105" fmla="*/ f84 1 f59"/>
              <a:gd name="f106" fmla="*/ f85 1 f58"/>
              <a:gd name="f107" fmla="*/ f86 1 f58"/>
              <a:gd name="f108" fmla="*/ f87 1 f58"/>
              <a:gd name="f109" fmla="*/ f88 1 f58"/>
              <a:gd name="f110" fmla="*/ f89 1 f58"/>
              <a:gd name="f111" fmla="*/ f90 1 f59"/>
              <a:gd name="f112" fmla="*/ f91 1 f58"/>
              <a:gd name="f113" fmla="*/ f92 1 f59"/>
              <a:gd name="f114" fmla="*/ f93 1 f58"/>
              <a:gd name="f115" fmla="*/ f94 1 f58"/>
              <a:gd name="f116" fmla="*/ f95 f49 1"/>
              <a:gd name="f117" fmla="*/ f96 f49 1"/>
              <a:gd name="f118" fmla="*/ f98 f50 1"/>
              <a:gd name="f119" fmla="*/ f97 f50 1"/>
              <a:gd name="f120" fmla="*/ f99 f49 1"/>
              <a:gd name="f121" fmla="*/ f100 f50 1"/>
              <a:gd name="f122" fmla="*/ f101 f49 1"/>
              <a:gd name="f123" fmla="*/ f102 f49 1"/>
              <a:gd name="f124" fmla="*/ f103 f50 1"/>
              <a:gd name="f125" fmla="*/ f104 f49 1"/>
              <a:gd name="f126" fmla="*/ f105 f50 1"/>
              <a:gd name="f127" fmla="*/ f106 f49 1"/>
              <a:gd name="f128" fmla="*/ f107 f49 1"/>
              <a:gd name="f129" fmla="*/ f108 f49 1"/>
              <a:gd name="f130" fmla="*/ f109 f49 1"/>
              <a:gd name="f131" fmla="*/ f110 f49 1"/>
              <a:gd name="f132" fmla="*/ f111 f50 1"/>
              <a:gd name="f133" fmla="*/ f112 f49 1"/>
              <a:gd name="f134" fmla="*/ f113 f50 1"/>
              <a:gd name="f135" fmla="*/ f114 f49 1"/>
              <a:gd name="f136" fmla="*/ f115 f49 1"/>
            </a:gdLst>
            <a:ahLst/>
            <a:cxnLst>
              <a:cxn ang="3cd4">
                <a:pos x="hc" y="t"/>
              </a:cxn>
              <a:cxn ang="0">
                <a:pos x="r" y="vc"/>
              </a:cxn>
              <a:cxn ang="cd4">
                <a:pos x="hc" y="b"/>
              </a:cxn>
              <a:cxn ang="cd2">
                <a:pos x="l" y="vc"/>
              </a:cxn>
              <a:cxn ang="f77">
                <a:pos x="f120" y="f121"/>
              </a:cxn>
              <a:cxn ang="f77">
                <a:pos x="f122" y="f121"/>
              </a:cxn>
              <a:cxn ang="f77">
                <a:pos x="f123" y="f124"/>
              </a:cxn>
              <a:cxn ang="f77">
                <a:pos x="f125" y="f126"/>
              </a:cxn>
              <a:cxn ang="f77">
                <a:pos x="f127" y="f126"/>
              </a:cxn>
              <a:cxn ang="f77">
                <a:pos x="f128" y="f124"/>
              </a:cxn>
              <a:cxn ang="f77">
                <a:pos x="f129" y="f121"/>
              </a:cxn>
              <a:cxn ang="f77">
                <a:pos x="f130" y="f121"/>
              </a:cxn>
              <a:cxn ang="f77">
                <a:pos x="f131" y="f132"/>
              </a:cxn>
              <a:cxn ang="f77">
                <a:pos x="f133" y="f134"/>
              </a:cxn>
              <a:cxn ang="f77">
                <a:pos x="f135" y="f134"/>
              </a:cxn>
              <a:cxn ang="f77">
                <a:pos x="f136" y="f132"/>
              </a:cxn>
              <a:cxn ang="f77">
                <a:pos x="f120" y="f121"/>
              </a:cxn>
            </a:cxnLst>
            <a:rect l="f116" t="f119" r="f117" b="f118"/>
            <a:pathLst>
              <a:path w="228" h="96">
                <a:moveTo>
                  <a:pt x="f6" y="f7"/>
                </a:moveTo>
                <a:cubicBezTo>
                  <a:pt x="f8" y="f7"/>
                  <a:pt x="f9" y="f7"/>
                  <a:pt x="f10" y="f7"/>
                </a:cubicBezTo>
                <a:cubicBezTo>
                  <a:pt x="f11" y="f12"/>
                  <a:pt x="f13" y="f14"/>
                  <a:pt x="f15" y="f16"/>
                </a:cubicBezTo>
                <a:cubicBezTo>
                  <a:pt x="f17" y="f18"/>
                  <a:pt x="f19" y="f18"/>
                  <a:pt x="f20" y="f18"/>
                </a:cubicBezTo>
                <a:cubicBezTo>
                  <a:pt x="f21" y="f18"/>
                  <a:pt x="f22" y="f18"/>
                  <a:pt x="f14" y="f18"/>
                </a:cubicBezTo>
                <a:cubicBezTo>
                  <a:pt x="f23" y="f18"/>
                  <a:pt x="f24" y="f18"/>
                  <a:pt x="f25" y="f16"/>
                </a:cubicBezTo>
                <a:cubicBezTo>
                  <a:pt x="f26" y="f14"/>
                  <a:pt x="f27" y="f12"/>
                  <a:pt x="f28" y="f7"/>
                </a:cubicBezTo>
                <a:cubicBezTo>
                  <a:pt x="f29" y="f7"/>
                  <a:pt x="f30" y="f7"/>
                  <a:pt x="f5" y="f7"/>
                </a:cubicBezTo>
                <a:cubicBezTo>
                  <a:pt x="f31" y="f32"/>
                  <a:pt x="f33" y="f34"/>
                  <a:pt x="f35" y="f31"/>
                </a:cubicBezTo>
                <a:cubicBezTo>
                  <a:pt x="f36" y="f37"/>
                  <a:pt x="f38" y="f37"/>
                  <a:pt x="f39" y="f37"/>
                </a:cubicBezTo>
                <a:cubicBezTo>
                  <a:pt x="f40" y="f37"/>
                  <a:pt x="f41" y="f37"/>
                  <a:pt x="f42" y="f37"/>
                </a:cubicBezTo>
                <a:cubicBezTo>
                  <a:pt x="f43" y="f37"/>
                  <a:pt x="f44" y="f5"/>
                  <a:pt x="f45" y="f31"/>
                </a:cubicBezTo>
                <a:cubicBezTo>
                  <a:pt x="f46" y="f34"/>
                  <a:pt x="f47" y="f32"/>
                  <a:pt x="f6" y="f7"/>
                </a:cubicBezTo>
                <a:close/>
              </a:path>
            </a:pathLst>
          </a:custGeom>
          <a:solidFill>
            <a:srgbClr val="05050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5" name="Freeform 77">
            <a:extLst>
              <a:ext uri="{FF2B5EF4-FFF2-40B4-BE49-F238E27FC236}">
                <a16:creationId xmlns:a16="http://schemas.microsoft.com/office/drawing/2014/main" id="{F1BAC3D7-53C4-301A-83C9-1869654F4831}"/>
              </a:ext>
            </a:extLst>
          </p:cNvPr>
          <p:cNvSpPr/>
          <p:nvPr/>
        </p:nvSpPr>
        <p:spPr>
          <a:xfrm>
            <a:off x="679454" y="3759198"/>
            <a:ext cx="611184" cy="804864"/>
          </a:xfrm>
          <a:custGeom>
            <a:avLst/>
            <a:gdLst>
              <a:gd name="f0" fmla="val 10800000"/>
              <a:gd name="f1" fmla="val 5400000"/>
              <a:gd name="f2" fmla="val 180"/>
              <a:gd name="f3" fmla="val w"/>
              <a:gd name="f4" fmla="val h"/>
              <a:gd name="f5" fmla="val 0"/>
              <a:gd name="f6" fmla="val 395"/>
              <a:gd name="f7" fmla="val 520"/>
              <a:gd name="f8" fmla="val 178"/>
              <a:gd name="f9" fmla="val 47"/>
              <a:gd name="f10" fmla="val 33"/>
              <a:gd name="f11" fmla="val 179"/>
              <a:gd name="f12" fmla="val 21"/>
              <a:gd name="f13" fmla="val 9"/>
              <a:gd name="f14" fmla="val 2"/>
              <a:gd name="f15" fmla="val 187"/>
              <a:gd name="f16" fmla="val 1"/>
              <a:gd name="f17" fmla="val 188"/>
              <a:gd name="f18" fmla="val 189"/>
              <a:gd name="f19" fmla="val 190"/>
              <a:gd name="f20" fmla="val 226"/>
              <a:gd name="f21" fmla="val 36"/>
              <a:gd name="f22" fmla="val 61"/>
              <a:gd name="f23" fmla="val 85"/>
              <a:gd name="f24" fmla="val 109"/>
              <a:gd name="f25" fmla="val 118"/>
              <a:gd name="f26" fmla="val 227"/>
              <a:gd name="f27" fmla="val 122"/>
              <a:gd name="f28" fmla="val 238"/>
              <a:gd name="f29" fmla="val 124"/>
              <a:gd name="f30" fmla="val 330"/>
              <a:gd name="f31" fmla="val 140"/>
              <a:gd name="f32" fmla="val 221"/>
              <a:gd name="f33" fmla="val 394"/>
              <a:gd name="f34" fmla="val 318"/>
              <a:gd name="f35" fmla="val 393"/>
              <a:gd name="f36" fmla="val 407"/>
              <a:gd name="f37" fmla="val 323"/>
              <a:gd name="f38" fmla="val 487"/>
              <a:gd name="f39" fmla="val 234"/>
              <a:gd name="f40" fmla="val 501"/>
              <a:gd name="f41" fmla="val 420"/>
              <a:gd name="f42" fmla="val 11"/>
              <a:gd name="f43" fmla="val 294"/>
              <a:gd name="f44" fmla="val 16"/>
              <a:gd name="f45" fmla="val 240"/>
              <a:gd name="f46" fmla="val 41"/>
              <a:gd name="f47" fmla="val 196"/>
              <a:gd name="f48" fmla="val 161"/>
              <a:gd name="f49" fmla="val 83"/>
              <a:gd name="f50" fmla="val 159"/>
              <a:gd name="f51" fmla="val 82"/>
              <a:gd name="f52" fmla="val 158"/>
              <a:gd name="f53" fmla="val 80"/>
              <a:gd name="f54" fmla="val 30"/>
              <a:gd name="f55" fmla="val 132"/>
              <a:gd name="f56" fmla="val 10"/>
              <a:gd name="f57" fmla="val 90"/>
              <a:gd name="f58" fmla="val 35"/>
              <a:gd name="f59" fmla="val 26"/>
              <a:gd name="f60" fmla="val 14"/>
              <a:gd name="f61" fmla="val 25"/>
              <a:gd name="f62" fmla="val 22"/>
              <a:gd name="f63" fmla="val 75"/>
              <a:gd name="f64" fmla="val 23"/>
              <a:gd name="f65" fmla="val 127"/>
              <a:gd name="f66" fmla="val 202"/>
              <a:gd name="f67" fmla="val 168"/>
              <a:gd name="f68" fmla="val 59"/>
              <a:gd name="f69" fmla="val 312"/>
              <a:gd name="f70" fmla="val 390"/>
              <a:gd name="f71" fmla="val 456"/>
              <a:gd name="f72" fmla="val 455"/>
              <a:gd name="f73" fmla="val 281"/>
              <a:gd name="f74" fmla="val 346"/>
              <a:gd name="f75" fmla="val 233"/>
              <a:gd name="f76" fmla="val 65"/>
              <a:gd name="f77" fmla="val 72"/>
              <a:gd name="f78" fmla="val 76"/>
              <a:gd name="f79" fmla="val 66"/>
              <a:gd name="f80" fmla="val 77"/>
              <a:gd name="f81" fmla="val 81"/>
              <a:gd name="f82" fmla="val 113"/>
              <a:gd name="f83" fmla="val 111"/>
              <a:gd name="f84" fmla="val 125"/>
              <a:gd name="f85" fmla="val 156"/>
              <a:gd name="f86" fmla="val 112"/>
              <a:gd name="f87" fmla="val 162"/>
              <a:gd name="f88" fmla="val 171"/>
              <a:gd name="f89" fmla="val 172"/>
              <a:gd name="f90" fmla="val 105"/>
              <a:gd name="f91" fmla="val 98"/>
              <a:gd name="f92" fmla="val 164"/>
              <a:gd name="f93" fmla="val 95"/>
              <a:gd name="f94" fmla="val 92"/>
              <a:gd name="f95" fmla="val 130"/>
              <a:gd name="f96" fmla="val 74"/>
              <a:gd name="f97" fmla="+- 0 0 -90"/>
              <a:gd name="f98" fmla="*/ f3 1 395"/>
              <a:gd name="f99" fmla="*/ f4 1 520"/>
              <a:gd name="f100" fmla="val f5"/>
              <a:gd name="f101" fmla="val f6"/>
              <a:gd name="f102" fmla="val f7"/>
              <a:gd name="f103" fmla="*/ f97 f0 1"/>
              <a:gd name="f104" fmla="+- f102 0 f100"/>
              <a:gd name="f105" fmla="+- f101 0 f100"/>
              <a:gd name="f106" fmla="*/ f103 1 f2"/>
              <a:gd name="f107" fmla="*/ f105 1 395"/>
              <a:gd name="f108" fmla="*/ f104 1 520"/>
              <a:gd name="f109" fmla="*/ 178 f105 1"/>
              <a:gd name="f110" fmla="*/ 47 f104 1"/>
              <a:gd name="f111" fmla="*/ 9 f104 1"/>
              <a:gd name="f112" fmla="*/ 187 f105 1"/>
              <a:gd name="f113" fmla="*/ 1 f104 1"/>
              <a:gd name="f114" fmla="*/ 190 f105 1"/>
              <a:gd name="f115" fmla="*/ 226 f105 1"/>
              <a:gd name="f116" fmla="*/ 36 f104 1"/>
              <a:gd name="f117" fmla="*/ 109 f104 1"/>
              <a:gd name="f118" fmla="*/ 238 f105 1"/>
              <a:gd name="f119" fmla="*/ 124 f104 1"/>
              <a:gd name="f120" fmla="*/ 394 f105 1"/>
              <a:gd name="f121" fmla="*/ 318 f104 1"/>
              <a:gd name="f122" fmla="*/ 234 f105 1"/>
              <a:gd name="f123" fmla="*/ 501 f104 1"/>
              <a:gd name="f124" fmla="*/ 11 f105 1"/>
              <a:gd name="f125" fmla="*/ 294 f104 1"/>
              <a:gd name="f126" fmla="*/ 85 f105 1"/>
              <a:gd name="f127" fmla="*/ 161 f104 1"/>
              <a:gd name="f128" fmla="*/ 80 f105 1"/>
              <a:gd name="f129" fmla="*/ 158 f104 1"/>
              <a:gd name="f130" fmla="*/ 10 f105 1"/>
              <a:gd name="f131" fmla="*/ 35 f104 1"/>
              <a:gd name="f132" fmla="*/ 22 f105 1"/>
              <a:gd name="f133" fmla="*/ 25 f104 1"/>
              <a:gd name="f134" fmla="*/ 202 f105 1"/>
              <a:gd name="f135" fmla="*/ 168 f104 1"/>
              <a:gd name="f136" fmla="*/ 59 f105 1"/>
              <a:gd name="f137" fmla="*/ 312 f104 1"/>
              <a:gd name="f138" fmla="*/ 455 f104 1"/>
              <a:gd name="f139" fmla="*/ 346 f105 1"/>
              <a:gd name="f140" fmla="*/ 65 f105 1"/>
              <a:gd name="f141" fmla="*/ 72 f104 1"/>
              <a:gd name="f142" fmla="*/ 66 f105 1"/>
              <a:gd name="f143" fmla="*/ 77 f104 1"/>
              <a:gd name="f144" fmla="*/ 156 f105 1"/>
              <a:gd name="f145" fmla="*/ 112 f104 1"/>
              <a:gd name="f146" fmla="*/ 172 f105 1"/>
              <a:gd name="f147" fmla="*/ 105 f104 1"/>
              <a:gd name="f148" fmla="*/ 159 f105 1"/>
              <a:gd name="f149" fmla="*/ 92 f104 1"/>
              <a:gd name="f150" fmla="+- f106 0 f1"/>
              <a:gd name="f151" fmla="*/ f109 1 395"/>
              <a:gd name="f152" fmla="*/ f110 1 520"/>
              <a:gd name="f153" fmla="*/ f111 1 520"/>
              <a:gd name="f154" fmla="*/ f112 1 395"/>
              <a:gd name="f155" fmla="*/ f113 1 520"/>
              <a:gd name="f156" fmla="*/ f114 1 395"/>
              <a:gd name="f157" fmla="*/ f115 1 395"/>
              <a:gd name="f158" fmla="*/ f116 1 520"/>
              <a:gd name="f159" fmla="*/ f117 1 520"/>
              <a:gd name="f160" fmla="*/ f118 1 395"/>
              <a:gd name="f161" fmla="*/ f119 1 520"/>
              <a:gd name="f162" fmla="*/ f120 1 395"/>
              <a:gd name="f163" fmla="*/ f121 1 520"/>
              <a:gd name="f164" fmla="*/ f122 1 395"/>
              <a:gd name="f165" fmla="*/ f123 1 520"/>
              <a:gd name="f166" fmla="*/ f124 1 395"/>
              <a:gd name="f167" fmla="*/ f125 1 520"/>
              <a:gd name="f168" fmla="*/ f126 1 395"/>
              <a:gd name="f169" fmla="*/ f127 1 520"/>
              <a:gd name="f170" fmla="*/ f128 1 395"/>
              <a:gd name="f171" fmla="*/ f129 1 520"/>
              <a:gd name="f172" fmla="*/ f130 1 395"/>
              <a:gd name="f173" fmla="*/ f131 1 520"/>
              <a:gd name="f174" fmla="*/ f132 1 395"/>
              <a:gd name="f175" fmla="*/ f133 1 520"/>
              <a:gd name="f176" fmla="*/ f134 1 395"/>
              <a:gd name="f177" fmla="*/ f135 1 520"/>
              <a:gd name="f178" fmla="*/ f136 1 395"/>
              <a:gd name="f179" fmla="*/ f137 1 520"/>
              <a:gd name="f180" fmla="*/ f138 1 520"/>
              <a:gd name="f181" fmla="*/ f139 1 395"/>
              <a:gd name="f182" fmla="*/ f140 1 395"/>
              <a:gd name="f183" fmla="*/ f141 1 520"/>
              <a:gd name="f184" fmla="*/ f142 1 395"/>
              <a:gd name="f185" fmla="*/ f143 1 520"/>
              <a:gd name="f186" fmla="*/ f144 1 395"/>
              <a:gd name="f187" fmla="*/ f145 1 520"/>
              <a:gd name="f188" fmla="*/ f146 1 395"/>
              <a:gd name="f189" fmla="*/ f147 1 520"/>
              <a:gd name="f190" fmla="*/ f148 1 395"/>
              <a:gd name="f191" fmla="*/ f149 1 520"/>
              <a:gd name="f192" fmla="*/ 0 1 f107"/>
              <a:gd name="f193" fmla="*/ f101 1 f107"/>
              <a:gd name="f194" fmla="*/ 0 1 f108"/>
              <a:gd name="f195" fmla="*/ f102 1 f108"/>
              <a:gd name="f196" fmla="*/ f151 1 f107"/>
              <a:gd name="f197" fmla="*/ f152 1 f108"/>
              <a:gd name="f198" fmla="*/ f153 1 f108"/>
              <a:gd name="f199" fmla="*/ f154 1 f107"/>
              <a:gd name="f200" fmla="*/ f155 1 f108"/>
              <a:gd name="f201" fmla="*/ f156 1 f107"/>
              <a:gd name="f202" fmla="*/ f157 1 f107"/>
              <a:gd name="f203" fmla="*/ f158 1 f108"/>
              <a:gd name="f204" fmla="*/ f159 1 f108"/>
              <a:gd name="f205" fmla="*/ f160 1 f107"/>
              <a:gd name="f206" fmla="*/ f161 1 f108"/>
              <a:gd name="f207" fmla="*/ f162 1 f107"/>
              <a:gd name="f208" fmla="*/ f163 1 f108"/>
              <a:gd name="f209" fmla="*/ f164 1 f107"/>
              <a:gd name="f210" fmla="*/ f165 1 f108"/>
              <a:gd name="f211" fmla="*/ f166 1 f107"/>
              <a:gd name="f212" fmla="*/ f167 1 f108"/>
              <a:gd name="f213" fmla="*/ f168 1 f107"/>
              <a:gd name="f214" fmla="*/ f169 1 f108"/>
              <a:gd name="f215" fmla="*/ f170 1 f107"/>
              <a:gd name="f216" fmla="*/ f171 1 f108"/>
              <a:gd name="f217" fmla="*/ f172 1 f107"/>
              <a:gd name="f218" fmla="*/ f173 1 f108"/>
              <a:gd name="f219" fmla="*/ f174 1 f107"/>
              <a:gd name="f220" fmla="*/ f175 1 f108"/>
              <a:gd name="f221" fmla="*/ f176 1 f107"/>
              <a:gd name="f222" fmla="*/ f177 1 f108"/>
              <a:gd name="f223" fmla="*/ f178 1 f107"/>
              <a:gd name="f224" fmla="*/ f179 1 f108"/>
              <a:gd name="f225" fmla="*/ f180 1 f108"/>
              <a:gd name="f226" fmla="*/ f181 1 f107"/>
              <a:gd name="f227" fmla="*/ f182 1 f107"/>
              <a:gd name="f228" fmla="*/ f183 1 f108"/>
              <a:gd name="f229" fmla="*/ f184 1 f107"/>
              <a:gd name="f230" fmla="*/ f185 1 f108"/>
              <a:gd name="f231" fmla="*/ f186 1 f107"/>
              <a:gd name="f232" fmla="*/ f187 1 f108"/>
              <a:gd name="f233" fmla="*/ f188 1 f107"/>
              <a:gd name="f234" fmla="*/ f189 1 f108"/>
              <a:gd name="f235" fmla="*/ f190 1 f107"/>
              <a:gd name="f236" fmla="*/ f191 1 f108"/>
              <a:gd name="f237" fmla="*/ f192 f98 1"/>
              <a:gd name="f238" fmla="*/ f193 f98 1"/>
              <a:gd name="f239" fmla="*/ f195 f99 1"/>
              <a:gd name="f240" fmla="*/ f194 f99 1"/>
              <a:gd name="f241" fmla="*/ f196 f98 1"/>
              <a:gd name="f242" fmla="*/ f197 f99 1"/>
              <a:gd name="f243" fmla="*/ f198 f99 1"/>
              <a:gd name="f244" fmla="*/ f199 f98 1"/>
              <a:gd name="f245" fmla="*/ f200 f99 1"/>
              <a:gd name="f246" fmla="*/ f201 f98 1"/>
              <a:gd name="f247" fmla="*/ f202 f98 1"/>
              <a:gd name="f248" fmla="*/ f203 f99 1"/>
              <a:gd name="f249" fmla="*/ f204 f99 1"/>
              <a:gd name="f250" fmla="*/ f205 f98 1"/>
              <a:gd name="f251" fmla="*/ f206 f99 1"/>
              <a:gd name="f252" fmla="*/ f207 f98 1"/>
              <a:gd name="f253" fmla="*/ f208 f99 1"/>
              <a:gd name="f254" fmla="*/ f209 f98 1"/>
              <a:gd name="f255" fmla="*/ f210 f99 1"/>
              <a:gd name="f256" fmla="*/ f211 f98 1"/>
              <a:gd name="f257" fmla="*/ f212 f99 1"/>
              <a:gd name="f258" fmla="*/ f213 f98 1"/>
              <a:gd name="f259" fmla="*/ f214 f99 1"/>
              <a:gd name="f260" fmla="*/ f215 f98 1"/>
              <a:gd name="f261" fmla="*/ f216 f99 1"/>
              <a:gd name="f262" fmla="*/ f217 f98 1"/>
              <a:gd name="f263" fmla="*/ f218 f99 1"/>
              <a:gd name="f264" fmla="*/ f219 f98 1"/>
              <a:gd name="f265" fmla="*/ f220 f99 1"/>
              <a:gd name="f266" fmla="*/ f221 f98 1"/>
              <a:gd name="f267" fmla="*/ f222 f99 1"/>
              <a:gd name="f268" fmla="*/ f223 f98 1"/>
              <a:gd name="f269" fmla="*/ f224 f99 1"/>
              <a:gd name="f270" fmla="*/ f225 f99 1"/>
              <a:gd name="f271" fmla="*/ f226 f98 1"/>
              <a:gd name="f272" fmla="*/ f227 f98 1"/>
              <a:gd name="f273" fmla="*/ f228 f99 1"/>
              <a:gd name="f274" fmla="*/ f229 f98 1"/>
              <a:gd name="f275" fmla="*/ f230 f99 1"/>
              <a:gd name="f276" fmla="*/ f231 f98 1"/>
              <a:gd name="f277" fmla="*/ f232 f99 1"/>
              <a:gd name="f278" fmla="*/ f233 f98 1"/>
              <a:gd name="f279" fmla="*/ f234 f99 1"/>
              <a:gd name="f280" fmla="*/ f235 f98 1"/>
              <a:gd name="f281" fmla="*/ f236 f99 1"/>
            </a:gdLst>
            <a:ahLst/>
            <a:cxnLst>
              <a:cxn ang="3cd4">
                <a:pos x="hc" y="t"/>
              </a:cxn>
              <a:cxn ang="0">
                <a:pos x="r" y="vc"/>
              </a:cxn>
              <a:cxn ang="cd4">
                <a:pos x="hc" y="b"/>
              </a:cxn>
              <a:cxn ang="cd2">
                <a:pos x="l" y="vc"/>
              </a:cxn>
              <a:cxn ang="f150">
                <a:pos x="f241" y="f242"/>
              </a:cxn>
              <a:cxn ang="f150">
                <a:pos x="f241" y="f243"/>
              </a:cxn>
              <a:cxn ang="f150">
                <a:pos x="f244" y="f245"/>
              </a:cxn>
              <a:cxn ang="f150">
                <a:pos x="f246" y="f245"/>
              </a:cxn>
              <a:cxn ang="f150">
                <a:pos x="f247" y="f248"/>
              </a:cxn>
              <a:cxn ang="f150">
                <a:pos x="f247" y="f249"/>
              </a:cxn>
              <a:cxn ang="f150">
                <a:pos x="f250" y="f251"/>
              </a:cxn>
              <a:cxn ang="f150">
                <a:pos x="f252" y="f253"/>
              </a:cxn>
              <a:cxn ang="f150">
                <a:pos x="f254" y="f255"/>
              </a:cxn>
              <a:cxn ang="f150">
                <a:pos x="f256" y="f257"/>
              </a:cxn>
              <a:cxn ang="f150">
                <a:pos x="f258" y="f259"/>
              </a:cxn>
              <a:cxn ang="f150">
                <a:pos x="f260" y="f261"/>
              </a:cxn>
              <a:cxn ang="f150">
                <a:pos x="f262" y="f263"/>
              </a:cxn>
              <a:cxn ang="f150">
                <a:pos x="f264" y="f265"/>
              </a:cxn>
              <a:cxn ang="f150">
                <a:pos x="f241" y="f242"/>
              </a:cxn>
              <a:cxn ang="f150">
                <a:pos x="f266" y="f267"/>
              </a:cxn>
              <a:cxn ang="f150">
                <a:pos x="f268" y="f269"/>
              </a:cxn>
              <a:cxn ang="f150">
                <a:pos x="f266" y="f270"/>
              </a:cxn>
              <a:cxn ang="f150">
                <a:pos x="f271" y="f269"/>
              </a:cxn>
              <a:cxn ang="f150">
                <a:pos x="f266" y="f267"/>
              </a:cxn>
              <a:cxn ang="f150">
                <a:pos x="f272" y="f273"/>
              </a:cxn>
              <a:cxn ang="f150">
                <a:pos x="f274" y="f275"/>
              </a:cxn>
              <a:cxn ang="f150">
                <a:pos x="f276" y="f277"/>
              </a:cxn>
              <a:cxn ang="f150">
                <a:pos x="f278" y="f279"/>
              </a:cxn>
              <a:cxn ang="f150">
                <a:pos x="f280" y="f281"/>
              </a:cxn>
              <a:cxn ang="f150">
                <a:pos x="f272" y="f273"/>
              </a:cxn>
            </a:cxnLst>
            <a:rect l="f237" t="f240" r="f238" b="f239"/>
            <a:pathLst>
              <a:path w="395" h="520">
                <a:moveTo>
                  <a:pt x="f8" y="f9"/>
                </a:moveTo>
                <a:cubicBezTo>
                  <a:pt x="f8" y="f10"/>
                  <a:pt x="f11" y="f12"/>
                  <a:pt x="f8" y="f13"/>
                </a:cubicBezTo>
                <a:cubicBezTo>
                  <a:pt x="f8" y="f14"/>
                  <a:pt x="f2" y="f5"/>
                  <a:pt x="f15" y="f16"/>
                </a:cubicBezTo>
                <a:cubicBezTo>
                  <a:pt x="f17" y="f16"/>
                  <a:pt x="f18" y="f16"/>
                  <a:pt x="f19" y="f16"/>
                </a:cubicBezTo>
                <a:cubicBezTo>
                  <a:pt x="f20" y="f5"/>
                  <a:pt x="f20" y="f5"/>
                  <a:pt x="f20" y="f21"/>
                </a:cubicBezTo>
                <a:cubicBezTo>
                  <a:pt x="f20" y="f22"/>
                  <a:pt x="f20" y="f23"/>
                  <a:pt x="f20" y="f24"/>
                </a:cubicBezTo>
                <a:cubicBezTo>
                  <a:pt x="f20" y="f25"/>
                  <a:pt x="f26" y="f27"/>
                  <a:pt x="f28" y="f29"/>
                </a:cubicBezTo>
                <a:cubicBezTo>
                  <a:pt x="f30" y="f31"/>
                  <a:pt x="f6" y="f32"/>
                  <a:pt x="f33" y="f34"/>
                </a:cubicBezTo>
                <a:cubicBezTo>
                  <a:pt x="f35" y="f36"/>
                  <a:pt x="f37" y="f38"/>
                  <a:pt x="f39" y="f40"/>
                </a:cubicBezTo>
                <a:cubicBezTo>
                  <a:pt x="f24" y="f7"/>
                  <a:pt x="f5" y="f41"/>
                  <a:pt x="f42" y="f43"/>
                </a:cubicBezTo>
                <a:cubicBezTo>
                  <a:pt x="f44" y="f45"/>
                  <a:pt x="f46" y="f47"/>
                  <a:pt x="f23" y="f48"/>
                </a:cubicBezTo>
                <a:cubicBezTo>
                  <a:pt x="f49" y="f50"/>
                  <a:pt x="f51" y="f52"/>
                  <a:pt x="f53" y="f52"/>
                </a:cubicBezTo>
                <a:cubicBezTo>
                  <a:pt x="f54" y="f55"/>
                  <a:pt x="f56" y="f57"/>
                  <a:pt x="f56" y="f58"/>
                </a:cubicBezTo>
                <a:cubicBezTo>
                  <a:pt x="f42" y="f59"/>
                  <a:pt x="f60" y="f61"/>
                  <a:pt x="f62" y="f61"/>
                </a:cubicBezTo>
                <a:cubicBezTo>
                  <a:pt x="f63" y="f64"/>
                  <a:pt x="f65" y="f64"/>
                  <a:pt x="f8" y="f9"/>
                </a:cubicBezTo>
                <a:close/>
                <a:moveTo>
                  <a:pt x="f66" y="f67"/>
                </a:moveTo>
                <a:cubicBezTo>
                  <a:pt x="f29" y="f67"/>
                  <a:pt x="f68" y="f39"/>
                  <a:pt x="f68" y="f69"/>
                </a:cubicBezTo>
                <a:cubicBezTo>
                  <a:pt x="f68" y="f70"/>
                  <a:pt x="f29" y="f71"/>
                  <a:pt x="f66" y="f72"/>
                </a:cubicBezTo>
                <a:cubicBezTo>
                  <a:pt x="f73" y="f72"/>
                  <a:pt x="f74" y="f70"/>
                  <a:pt x="f74" y="f69"/>
                </a:cubicBezTo>
                <a:cubicBezTo>
                  <a:pt x="f74" y="f75"/>
                  <a:pt x="f73" y="f67"/>
                  <a:pt x="f66" y="f67"/>
                </a:cubicBezTo>
                <a:close/>
                <a:moveTo>
                  <a:pt x="f76" y="f77"/>
                </a:moveTo>
                <a:cubicBezTo>
                  <a:pt x="f76" y="f63"/>
                  <a:pt x="f76" y="f78"/>
                  <a:pt x="f79" y="f80"/>
                </a:cubicBezTo>
                <a:cubicBezTo>
                  <a:pt x="f81" y="f82"/>
                  <a:pt x="f83" y="f84"/>
                  <a:pt x="f85" y="f86"/>
                </a:cubicBezTo>
                <a:cubicBezTo>
                  <a:pt x="f87" y="f83"/>
                  <a:pt x="f88" y="f83"/>
                  <a:pt x="f89" y="f90"/>
                </a:cubicBezTo>
                <a:cubicBezTo>
                  <a:pt x="f89" y="f91"/>
                  <a:pt x="f92" y="f93"/>
                  <a:pt x="f50" y="f94"/>
                </a:cubicBezTo>
                <a:cubicBezTo>
                  <a:pt x="f95" y="f80"/>
                  <a:pt x="f91" y="f96"/>
                  <a:pt x="f76" y="f77"/>
                </a:cubicBezTo>
                <a:close/>
              </a:path>
            </a:pathLst>
          </a:custGeom>
          <a:solidFill>
            <a:srgbClr val="05050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6" name="Freeform 78">
            <a:extLst>
              <a:ext uri="{FF2B5EF4-FFF2-40B4-BE49-F238E27FC236}">
                <a16:creationId xmlns:a16="http://schemas.microsoft.com/office/drawing/2014/main" id="{7F9D117E-F5AE-E716-8FF2-49BF8BDF477A}"/>
              </a:ext>
            </a:extLst>
          </p:cNvPr>
          <p:cNvSpPr/>
          <p:nvPr/>
        </p:nvSpPr>
        <p:spPr>
          <a:xfrm>
            <a:off x="769933" y="4019546"/>
            <a:ext cx="444498" cy="446090"/>
          </a:xfrm>
          <a:custGeom>
            <a:avLst/>
            <a:gdLst>
              <a:gd name="f0" fmla="val 10800000"/>
              <a:gd name="f1" fmla="val 5400000"/>
              <a:gd name="f2" fmla="val 180"/>
              <a:gd name="f3" fmla="val w"/>
              <a:gd name="f4" fmla="val h"/>
              <a:gd name="f5" fmla="val 0"/>
              <a:gd name="f6" fmla="val 287"/>
              <a:gd name="f7" fmla="val 288"/>
              <a:gd name="f8" fmla="val 143"/>
              <a:gd name="f9" fmla="val 222"/>
              <a:gd name="f10" fmla="val 65"/>
              <a:gd name="f11" fmla="val 144"/>
              <a:gd name="f12" fmla="val 66"/>
              <a:gd name="f13" fmla="val 72"/>
              <a:gd name="f14" fmla="val 69"/>
              <a:gd name="f15" fmla="val 67"/>
              <a:gd name="f16" fmla="val 46"/>
              <a:gd name="f17" fmla="val 124"/>
              <a:gd name="f18" fmla="val 50"/>
              <a:gd name="f19" fmla="val 87"/>
              <a:gd name="f20" fmla="val 59"/>
              <a:gd name="f21" fmla="val 62"/>
              <a:gd name="f22" fmla="val 81"/>
              <a:gd name="f23" fmla="val 51"/>
              <a:gd name="f24" fmla="val 118"/>
              <a:gd name="f25" fmla="val 43"/>
              <a:gd name="f26" fmla="val 44"/>
              <a:gd name="f27" fmla="val 70"/>
              <a:gd name="f28" fmla="val 75"/>
              <a:gd name="f29" fmla="val 80"/>
              <a:gd name="f30" fmla="val 85"/>
              <a:gd name="f31" fmla="val 92"/>
              <a:gd name="f32" fmla="val 145"/>
              <a:gd name="f33" fmla="val 95"/>
              <a:gd name="f34" fmla="val 142"/>
              <a:gd name="f35" fmla="val 97"/>
              <a:gd name="f36" fmla="val 135"/>
              <a:gd name="f37" fmla="val 101"/>
              <a:gd name="f38" fmla="val 115"/>
              <a:gd name="f39" fmla="val 113"/>
              <a:gd name="f40" fmla="val 102"/>
              <a:gd name="f41" fmla="val 133"/>
              <a:gd name="f42" fmla="val 98"/>
              <a:gd name="f43" fmla="val 96"/>
              <a:gd name="f44" fmla="val 84"/>
              <a:gd name="f45" fmla="val 76"/>
              <a:gd name="f46" fmla="+- 0 0 -90"/>
              <a:gd name="f47" fmla="*/ f3 1 287"/>
              <a:gd name="f48" fmla="*/ f4 1 288"/>
              <a:gd name="f49" fmla="val f5"/>
              <a:gd name="f50" fmla="val f6"/>
              <a:gd name="f51" fmla="val f7"/>
              <a:gd name="f52" fmla="*/ f46 f0 1"/>
              <a:gd name="f53" fmla="+- f51 0 f49"/>
              <a:gd name="f54" fmla="+- f50 0 f49"/>
              <a:gd name="f55" fmla="*/ f52 1 f2"/>
              <a:gd name="f56" fmla="*/ f54 1 287"/>
              <a:gd name="f57" fmla="*/ f53 1 288"/>
              <a:gd name="f58" fmla="*/ 143 f54 1"/>
              <a:gd name="f59" fmla="*/ 0 f53 1"/>
              <a:gd name="f60" fmla="*/ 287 f54 1"/>
              <a:gd name="f61" fmla="*/ 144 f53 1"/>
              <a:gd name="f62" fmla="*/ 287 f53 1"/>
              <a:gd name="f63" fmla="*/ 0 f54 1"/>
              <a:gd name="f64" fmla="*/ 72 f53 1"/>
              <a:gd name="f65" fmla="*/ 65 f53 1"/>
              <a:gd name="f66" fmla="*/ 124 f54 1"/>
              <a:gd name="f67" fmla="*/ 50 f53 1"/>
              <a:gd name="f68" fmla="*/ 51 f54 1"/>
              <a:gd name="f69" fmla="*/ 118 f53 1"/>
              <a:gd name="f70" fmla="*/ 70 f54 1"/>
              <a:gd name="f71" fmla="*/ 85 f54 1"/>
              <a:gd name="f72" fmla="*/ 97 f54 1"/>
              <a:gd name="f73" fmla="*/ 135 f53 1"/>
              <a:gd name="f74" fmla="*/ 133 f54 1"/>
              <a:gd name="f75" fmla="*/ 98 f53 1"/>
              <a:gd name="f76" fmla="*/ 84 f53 1"/>
              <a:gd name="f77" fmla="+- f55 0 f1"/>
              <a:gd name="f78" fmla="*/ f58 1 287"/>
              <a:gd name="f79" fmla="*/ f59 1 288"/>
              <a:gd name="f80" fmla="*/ f60 1 287"/>
              <a:gd name="f81" fmla="*/ f61 1 288"/>
              <a:gd name="f82" fmla="*/ f62 1 288"/>
              <a:gd name="f83" fmla="*/ f63 1 287"/>
              <a:gd name="f84" fmla="*/ f64 1 288"/>
              <a:gd name="f85" fmla="*/ f65 1 288"/>
              <a:gd name="f86" fmla="*/ f66 1 287"/>
              <a:gd name="f87" fmla="*/ f67 1 288"/>
              <a:gd name="f88" fmla="*/ f68 1 287"/>
              <a:gd name="f89" fmla="*/ f69 1 288"/>
              <a:gd name="f90" fmla="*/ f70 1 287"/>
              <a:gd name="f91" fmla="*/ f71 1 287"/>
              <a:gd name="f92" fmla="*/ f72 1 287"/>
              <a:gd name="f93" fmla="*/ f73 1 288"/>
              <a:gd name="f94" fmla="*/ f74 1 287"/>
              <a:gd name="f95" fmla="*/ f75 1 288"/>
              <a:gd name="f96" fmla="*/ f76 1 288"/>
              <a:gd name="f97" fmla="*/ 0 1 f56"/>
              <a:gd name="f98" fmla="*/ f50 1 f56"/>
              <a:gd name="f99" fmla="*/ 0 1 f57"/>
              <a:gd name="f100" fmla="*/ f51 1 f57"/>
              <a:gd name="f101" fmla="*/ f78 1 f56"/>
              <a:gd name="f102" fmla="*/ f79 1 f57"/>
              <a:gd name="f103" fmla="*/ f80 1 f56"/>
              <a:gd name="f104" fmla="*/ f81 1 f57"/>
              <a:gd name="f105" fmla="*/ f82 1 f57"/>
              <a:gd name="f106" fmla="*/ f83 1 f56"/>
              <a:gd name="f107" fmla="*/ f84 1 f57"/>
              <a:gd name="f108" fmla="*/ f85 1 f57"/>
              <a:gd name="f109" fmla="*/ f86 1 f56"/>
              <a:gd name="f110" fmla="*/ f87 1 f57"/>
              <a:gd name="f111" fmla="*/ f88 1 f56"/>
              <a:gd name="f112" fmla="*/ f89 1 f57"/>
              <a:gd name="f113" fmla="*/ f90 1 f56"/>
              <a:gd name="f114" fmla="*/ f91 1 f56"/>
              <a:gd name="f115" fmla="*/ f92 1 f56"/>
              <a:gd name="f116" fmla="*/ f93 1 f57"/>
              <a:gd name="f117" fmla="*/ f94 1 f56"/>
              <a:gd name="f118" fmla="*/ f95 1 f57"/>
              <a:gd name="f119" fmla="*/ f96 1 f57"/>
              <a:gd name="f120" fmla="*/ f97 f47 1"/>
              <a:gd name="f121" fmla="*/ f98 f47 1"/>
              <a:gd name="f122" fmla="*/ f100 f48 1"/>
              <a:gd name="f123" fmla="*/ f99 f48 1"/>
              <a:gd name="f124" fmla="*/ f101 f47 1"/>
              <a:gd name="f125" fmla="*/ f102 f48 1"/>
              <a:gd name="f126" fmla="*/ f103 f47 1"/>
              <a:gd name="f127" fmla="*/ f104 f48 1"/>
              <a:gd name="f128" fmla="*/ f105 f48 1"/>
              <a:gd name="f129" fmla="*/ f106 f47 1"/>
              <a:gd name="f130" fmla="*/ f107 f48 1"/>
              <a:gd name="f131" fmla="*/ f108 f48 1"/>
              <a:gd name="f132" fmla="*/ f109 f47 1"/>
              <a:gd name="f133" fmla="*/ f110 f48 1"/>
              <a:gd name="f134" fmla="*/ f111 f47 1"/>
              <a:gd name="f135" fmla="*/ f112 f48 1"/>
              <a:gd name="f136" fmla="*/ f113 f47 1"/>
              <a:gd name="f137" fmla="*/ f114 f47 1"/>
              <a:gd name="f138" fmla="*/ f115 f47 1"/>
              <a:gd name="f139" fmla="*/ f116 f48 1"/>
              <a:gd name="f140" fmla="*/ f117 f47 1"/>
              <a:gd name="f141" fmla="*/ f118 f48 1"/>
              <a:gd name="f142" fmla="*/ f119 f48 1"/>
            </a:gdLst>
            <a:ahLst/>
            <a:cxnLst>
              <a:cxn ang="3cd4">
                <a:pos x="hc" y="t"/>
              </a:cxn>
              <a:cxn ang="0">
                <a:pos x="r" y="vc"/>
              </a:cxn>
              <a:cxn ang="cd4">
                <a:pos x="hc" y="b"/>
              </a:cxn>
              <a:cxn ang="cd2">
                <a:pos x="l" y="vc"/>
              </a:cxn>
              <a:cxn ang="f77">
                <a:pos x="f124" y="f125"/>
              </a:cxn>
              <a:cxn ang="f77">
                <a:pos x="f126" y="f127"/>
              </a:cxn>
              <a:cxn ang="f77">
                <a:pos x="f124" y="f128"/>
              </a:cxn>
              <a:cxn ang="f77">
                <a:pos x="f129" y="f127"/>
              </a:cxn>
              <a:cxn ang="f77">
                <a:pos x="f124" y="f125"/>
              </a:cxn>
              <a:cxn ang="f77">
                <a:pos x="f124" y="f130"/>
              </a:cxn>
              <a:cxn ang="f77">
                <a:pos x="f124" y="f131"/>
              </a:cxn>
              <a:cxn ang="f77">
                <a:pos x="f132" y="f133"/>
              </a:cxn>
              <a:cxn ang="f77">
                <a:pos x="f134" y="f135"/>
              </a:cxn>
              <a:cxn ang="f77">
                <a:pos x="f136" y="f127"/>
              </a:cxn>
              <a:cxn ang="f77">
                <a:pos x="f137" y="f127"/>
              </a:cxn>
              <a:cxn ang="f77">
                <a:pos x="f138" y="f139"/>
              </a:cxn>
              <a:cxn ang="f77">
                <a:pos x="f140" y="f141"/>
              </a:cxn>
              <a:cxn ang="f77">
                <a:pos x="f124" y="f142"/>
              </a:cxn>
              <a:cxn ang="f77">
                <a:pos x="f124" y="f130"/>
              </a:cxn>
            </a:cxnLst>
            <a:rect l="f120" t="f123" r="f121" b="f122"/>
            <a:pathLst>
              <a:path w="287" h="288">
                <a:moveTo>
                  <a:pt x="f8" y="f5"/>
                </a:moveTo>
                <a:cubicBezTo>
                  <a:pt x="f9" y="f5"/>
                  <a:pt x="f6" y="f10"/>
                  <a:pt x="f6" y="f11"/>
                </a:cubicBezTo>
                <a:cubicBezTo>
                  <a:pt x="f6" y="f9"/>
                  <a:pt x="f9" y="f6"/>
                  <a:pt x="f8" y="f6"/>
                </a:cubicBezTo>
                <a:cubicBezTo>
                  <a:pt x="f10" y="f7"/>
                  <a:pt x="f5" y="f9"/>
                  <a:pt x="f5" y="f11"/>
                </a:cubicBezTo>
                <a:cubicBezTo>
                  <a:pt x="f5" y="f12"/>
                  <a:pt x="f10" y="f5"/>
                  <a:pt x="f8" y="f5"/>
                </a:cubicBezTo>
                <a:close/>
                <a:moveTo>
                  <a:pt x="f8" y="f13"/>
                </a:moveTo>
                <a:cubicBezTo>
                  <a:pt x="f8" y="f14"/>
                  <a:pt x="f8" y="f15"/>
                  <a:pt x="f8" y="f10"/>
                </a:cubicBezTo>
                <a:cubicBezTo>
                  <a:pt x="f8" y="f16"/>
                  <a:pt x="f8" y="f16"/>
                  <a:pt x="f17" y="f18"/>
                </a:cubicBezTo>
                <a:cubicBezTo>
                  <a:pt x="f19" y="f20"/>
                  <a:pt x="f21" y="f22"/>
                  <a:pt x="f23" y="f24"/>
                </a:cubicBezTo>
                <a:cubicBezTo>
                  <a:pt x="f25" y="f11"/>
                  <a:pt x="f26" y="f11"/>
                  <a:pt x="f27" y="f11"/>
                </a:cubicBezTo>
                <a:cubicBezTo>
                  <a:pt x="f28" y="f11"/>
                  <a:pt x="f29" y="f8"/>
                  <a:pt x="f30" y="f11"/>
                </a:cubicBezTo>
                <a:cubicBezTo>
                  <a:pt x="f31" y="f32"/>
                  <a:pt x="f33" y="f34"/>
                  <a:pt x="f35" y="f36"/>
                </a:cubicBezTo>
                <a:cubicBezTo>
                  <a:pt x="f37" y="f38"/>
                  <a:pt x="f39" y="f40"/>
                  <a:pt x="f41" y="f42"/>
                </a:cubicBezTo>
                <a:cubicBezTo>
                  <a:pt x="f34" y="f43"/>
                  <a:pt x="f11" y="f31"/>
                  <a:pt x="f8" y="f44"/>
                </a:cubicBezTo>
                <a:cubicBezTo>
                  <a:pt x="f8" y="f29"/>
                  <a:pt x="f8" y="f45"/>
                  <a:pt x="f8" y="f13"/>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7" name="Freeform 79">
            <a:extLst>
              <a:ext uri="{FF2B5EF4-FFF2-40B4-BE49-F238E27FC236}">
                <a16:creationId xmlns:a16="http://schemas.microsoft.com/office/drawing/2014/main" id="{B00D13E3-4D38-C320-9385-7C4B65373A91}"/>
              </a:ext>
            </a:extLst>
          </p:cNvPr>
          <p:cNvSpPr/>
          <p:nvPr/>
        </p:nvSpPr>
        <p:spPr>
          <a:xfrm>
            <a:off x="779461" y="3870326"/>
            <a:ext cx="166685" cy="82552"/>
          </a:xfrm>
          <a:custGeom>
            <a:avLst/>
            <a:gdLst>
              <a:gd name="f0" fmla="val 10800000"/>
              <a:gd name="f1" fmla="val 5400000"/>
              <a:gd name="f2" fmla="val 180"/>
              <a:gd name="f3" fmla="val w"/>
              <a:gd name="f4" fmla="val h"/>
              <a:gd name="f5" fmla="val 0"/>
              <a:gd name="f6" fmla="val 107"/>
              <a:gd name="f7" fmla="val 53"/>
              <a:gd name="f8" fmla="val 33"/>
              <a:gd name="f9" fmla="val 2"/>
              <a:gd name="f10" fmla="val 65"/>
              <a:gd name="f11" fmla="val 5"/>
              <a:gd name="f12" fmla="val 94"/>
              <a:gd name="f13" fmla="val 20"/>
              <a:gd name="f14" fmla="val 99"/>
              <a:gd name="f15" fmla="val 23"/>
              <a:gd name="f16" fmla="val 26"/>
              <a:gd name="f17" fmla="val 106"/>
              <a:gd name="f18" fmla="val 39"/>
              <a:gd name="f19" fmla="val 97"/>
              <a:gd name="f20" fmla="val 91"/>
              <a:gd name="f21" fmla="val 40"/>
              <a:gd name="f22" fmla="val 46"/>
              <a:gd name="f23" fmla="val 16"/>
              <a:gd name="f24" fmla="val 41"/>
              <a:gd name="f25" fmla="val 1"/>
              <a:gd name="f26" fmla="val 4"/>
              <a:gd name="f27" fmla="val 3"/>
              <a:gd name="f28" fmla="+- 0 0 -90"/>
              <a:gd name="f29" fmla="*/ f3 1 107"/>
              <a:gd name="f30" fmla="*/ f4 1 53"/>
              <a:gd name="f31" fmla="val f5"/>
              <a:gd name="f32" fmla="val f6"/>
              <a:gd name="f33" fmla="val f7"/>
              <a:gd name="f34" fmla="*/ f28 f0 1"/>
              <a:gd name="f35" fmla="+- f33 0 f31"/>
              <a:gd name="f36" fmla="+- f32 0 f31"/>
              <a:gd name="f37" fmla="*/ f34 1 f2"/>
              <a:gd name="f38" fmla="*/ f36 1 107"/>
              <a:gd name="f39" fmla="*/ f35 1 53"/>
              <a:gd name="f40" fmla="*/ 0 f36 1"/>
              <a:gd name="f41" fmla="*/ 0 f35 1"/>
              <a:gd name="f42" fmla="*/ 94 f36 1"/>
              <a:gd name="f43" fmla="*/ 20 f35 1"/>
              <a:gd name="f44" fmla="*/ 107 f36 1"/>
              <a:gd name="f45" fmla="*/ 33 f35 1"/>
              <a:gd name="f46" fmla="*/ 91 f36 1"/>
              <a:gd name="f47" fmla="*/ 40 f35 1"/>
              <a:gd name="f48" fmla="*/ 1 f36 1"/>
              <a:gd name="f49" fmla="*/ 5 f35 1"/>
              <a:gd name="f50" fmla="+- f37 0 f1"/>
              <a:gd name="f51" fmla="*/ f40 1 107"/>
              <a:gd name="f52" fmla="*/ f41 1 53"/>
              <a:gd name="f53" fmla="*/ f42 1 107"/>
              <a:gd name="f54" fmla="*/ f43 1 53"/>
              <a:gd name="f55" fmla="*/ f44 1 107"/>
              <a:gd name="f56" fmla="*/ f45 1 53"/>
              <a:gd name="f57" fmla="*/ f46 1 107"/>
              <a:gd name="f58" fmla="*/ f47 1 53"/>
              <a:gd name="f59" fmla="*/ f48 1 107"/>
              <a:gd name="f60" fmla="*/ f49 1 53"/>
              <a:gd name="f61" fmla="*/ 0 1 f38"/>
              <a:gd name="f62" fmla="*/ f32 1 f38"/>
              <a:gd name="f63" fmla="*/ 0 1 f39"/>
              <a:gd name="f64" fmla="*/ f33 1 f39"/>
              <a:gd name="f65" fmla="*/ f51 1 f38"/>
              <a:gd name="f66" fmla="*/ f52 1 f39"/>
              <a:gd name="f67" fmla="*/ f53 1 f38"/>
              <a:gd name="f68" fmla="*/ f54 1 f39"/>
              <a:gd name="f69" fmla="*/ f55 1 f38"/>
              <a:gd name="f70" fmla="*/ f56 1 f39"/>
              <a:gd name="f71" fmla="*/ f57 1 f38"/>
              <a:gd name="f72" fmla="*/ f58 1 f39"/>
              <a:gd name="f73" fmla="*/ f59 1 f38"/>
              <a:gd name="f74" fmla="*/ f60 1 f39"/>
              <a:gd name="f75" fmla="*/ f61 f29 1"/>
              <a:gd name="f76" fmla="*/ f62 f29 1"/>
              <a:gd name="f77" fmla="*/ f64 f30 1"/>
              <a:gd name="f78" fmla="*/ f63 f30 1"/>
              <a:gd name="f79" fmla="*/ f65 f29 1"/>
              <a:gd name="f80" fmla="*/ f66 f30 1"/>
              <a:gd name="f81" fmla="*/ f67 f29 1"/>
              <a:gd name="f82" fmla="*/ f68 f30 1"/>
              <a:gd name="f83" fmla="*/ f69 f29 1"/>
              <a:gd name="f84" fmla="*/ f70 f30 1"/>
              <a:gd name="f85" fmla="*/ f71 f29 1"/>
              <a:gd name="f86" fmla="*/ f72 f30 1"/>
              <a:gd name="f87" fmla="*/ f73 f29 1"/>
              <a:gd name="f88" fmla="*/ f74 f30 1"/>
            </a:gdLst>
            <a:ahLst/>
            <a:cxnLst>
              <a:cxn ang="3cd4">
                <a:pos x="hc" y="t"/>
              </a:cxn>
              <a:cxn ang="0">
                <a:pos x="r" y="vc"/>
              </a:cxn>
              <a:cxn ang="cd4">
                <a:pos x="hc" y="b"/>
              </a:cxn>
              <a:cxn ang="cd2">
                <a:pos x="l" y="vc"/>
              </a:cxn>
              <a:cxn ang="f50">
                <a:pos x="f79" y="f80"/>
              </a:cxn>
              <a:cxn ang="f50">
                <a:pos x="f81" y="f82"/>
              </a:cxn>
              <a:cxn ang="f50">
                <a:pos x="f83" y="f84"/>
              </a:cxn>
              <a:cxn ang="f50">
                <a:pos x="f85" y="f86"/>
              </a:cxn>
              <a:cxn ang="f50">
                <a:pos x="f87" y="f88"/>
              </a:cxn>
              <a:cxn ang="f50">
                <a:pos x="f79" y="f80"/>
              </a:cxn>
            </a:cxnLst>
            <a:rect l="f75" t="f78" r="f76" b="f77"/>
            <a:pathLst>
              <a:path w="107" h="53">
                <a:moveTo>
                  <a:pt x="f5" y="f5"/>
                </a:moveTo>
                <a:cubicBezTo>
                  <a:pt x="f8" y="f9"/>
                  <a:pt x="f10" y="f11"/>
                  <a:pt x="f12" y="f13"/>
                </a:cubicBezTo>
                <a:cubicBezTo>
                  <a:pt x="f14" y="f15"/>
                  <a:pt x="f6" y="f16"/>
                  <a:pt x="f6" y="f8"/>
                </a:cubicBezTo>
                <a:cubicBezTo>
                  <a:pt x="f17" y="f18"/>
                  <a:pt x="f19" y="f18"/>
                  <a:pt x="f20" y="f21"/>
                </a:cubicBezTo>
                <a:cubicBezTo>
                  <a:pt x="f22" y="f7"/>
                  <a:pt x="f23" y="f24"/>
                  <a:pt x="f25" y="f11"/>
                </a:cubicBezTo>
                <a:cubicBezTo>
                  <a:pt x="f5" y="f26"/>
                  <a:pt x="f5" y="f27"/>
                  <a:pt x="f5" y="f5"/>
                </a:cubicBezTo>
                <a:close/>
              </a:path>
            </a:pathLst>
          </a:custGeom>
          <a:solidFill>
            <a:srgbClr val="F0BD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8" name="Freeform 80">
            <a:extLst>
              <a:ext uri="{FF2B5EF4-FFF2-40B4-BE49-F238E27FC236}">
                <a16:creationId xmlns:a16="http://schemas.microsoft.com/office/drawing/2014/main" id="{8F6210D6-681F-7F89-ED8E-12DCAA326766}"/>
              </a:ext>
            </a:extLst>
          </p:cNvPr>
          <p:cNvSpPr/>
          <p:nvPr/>
        </p:nvSpPr>
        <p:spPr>
          <a:xfrm>
            <a:off x="836611" y="4090989"/>
            <a:ext cx="157157" cy="152403"/>
          </a:xfrm>
          <a:custGeom>
            <a:avLst/>
            <a:gdLst>
              <a:gd name="f0" fmla="val 10800000"/>
              <a:gd name="f1" fmla="val 5400000"/>
              <a:gd name="f2" fmla="val 180"/>
              <a:gd name="f3" fmla="val w"/>
              <a:gd name="f4" fmla="val h"/>
              <a:gd name="f5" fmla="val 0"/>
              <a:gd name="f6" fmla="val 101"/>
              <a:gd name="f7" fmla="val 99"/>
              <a:gd name="f8" fmla="val 100"/>
              <a:gd name="f9" fmla="val 26"/>
              <a:gd name="f10" fmla="val 30"/>
              <a:gd name="f11" fmla="val 34"/>
              <a:gd name="f12" fmla="val 38"/>
              <a:gd name="f13" fmla="val 46"/>
              <a:gd name="f14" fmla="val 50"/>
              <a:gd name="f15" fmla="val 90"/>
              <a:gd name="f16" fmla="val 52"/>
              <a:gd name="f17" fmla="val 70"/>
              <a:gd name="f18" fmla="val 56"/>
              <a:gd name="f19" fmla="val 58"/>
              <a:gd name="f20" fmla="val 69"/>
              <a:gd name="f21" fmla="val 54"/>
              <a:gd name="f22" fmla="val 89"/>
              <a:gd name="f23" fmla="val 96"/>
              <a:gd name="f24" fmla="val 49"/>
              <a:gd name="f25" fmla="val 42"/>
              <a:gd name="f26" fmla="val 98"/>
              <a:gd name="f27" fmla="val 37"/>
              <a:gd name="f28" fmla="val 97"/>
              <a:gd name="f29" fmla="val 32"/>
              <a:gd name="f30" fmla="val 27"/>
              <a:gd name="f31" fmla="val 1"/>
              <a:gd name="f32" fmla="val 8"/>
              <a:gd name="f33" fmla="val 72"/>
              <a:gd name="f34" fmla="val 19"/>
              <a:gd name="f35" fmla="val 35"/>
              <a:gd name="f36" fmla="val 44"/>
              <a:gd name="f37" fmla="val 13"/>
              <a:gd name="f38" fmla="val 81"/>
              <a:gd name="f39" fmla="val 4"/>
              <a:gd name="f40" fmla="val 21"/>
              <a:gd name="f41" fmla="val 23"/>
              <a:gd name="f42" fmla="+- 0 0 -90"/>
              <a:gd name="f43" fmla="*/ f3 1 101"/>
              <a:gd name="f44" fmla="*/ f4 1 99"/>
              <a:gd name="f45" fmla="val f5"/>
              <a:gd name="f46" fmla="val f6"/>
              <a:gd name="f47" fmla="val f7"/>
              <a:gd name="f48" fmla="*/ f42 f0 1"/>
              <a:gd name="f49" fmla="+- f47 0 f45"/>
              <a:gd name="f50" fmla="+- f46 0 f45"/>
              <a:gd name="f51" fmla="*/ f48 1 f2"/>
              <a:gd name="f52" fmla="*/ f50 1 101"/>
              <a:gd name="f53" fmla="*/ f49 1 99"/>
              <a:gd name="f54" fmla="*/ 100 f50 1"/>
              <a:gd name="f55" fmla="*/ 26 f49 1"/>
              <a:gd name="f56" fmla="*/ 38 f49 1"/>
              <a:gd name="f57" fmla="*/ 90 f50 1"/>
              <a:gd name="f58" fmla="*/ 52 f49 1"/>
              <a:gd name="f59" fmla="*/ 54 f50 1"/>
              <a:gd name="f60" fmla="*/ 89 f49 1"/>
              <a:gd name="f61" fmla="*/ 42 f50 1"/>
              <a:gd name="f62" fmla="*/ 98 f49 1"/>
              <a:gd name="f63" fmla="*/ 27 f50 1"/>
              <a:gd name="f64" fmla="*/ 8 f50 1"/>
              <a:gd name="f65" fmla="*/ 72 f49 1"/>
              <a:gd name="f66" fmla="*/ 81 f50 1"/>
              <a:gd name="f67" fmla="*/ 4 f49 1"/>
              <a:gd name="f68" fmla="*/ 19 f49 1"/>
              <a:gd name="f69" fmla="+- f51 0 f1"/>
              <a:gd name="f70" fmla="*/ f54 1 101"/>
              <a:gd name="f71" fmla="*/ f55 1 99"/>
              <a:gd name="f72" fmla="*/ f56 1 99"/>
              <a:gd name="f73" fmla="*/ f57 1 101"/>
              <a:gd name="f74" fmla="*/ f58 1 99"/>
              <a:gd name="f75" fmla="*/ f59 1 101"/>
              <a:gd name="f76" fmla="*/ f60 1 99"/>
              <a:gd name="f77" fmla="*/ f61 1 101"/>
              <a:gd name="f78" fmla="*/ f62 1 99"/>
              <a:gd name="f79" fmla="*/ f63 1 101"/>
              <a:gd name="f80" fmla="*/ f64 1 101"/>
              <a:gd name="f81" fmla="*/ f65 1 99"/>
              <a:gd name="f82" fmla="*/ f66 1 101"/>
              <a:gd name="f83" fmla="*/ f67 1 99"/>
              <a:gd name="f84" fmla="*/ f68 1 99"/>
              <a:gd name="f85" fmla="*/ 0 1 f52"/>
              <a:gd name="f86" fmla="*/ f46 1 f52"/>
              <a:gd name="f87" fmla="*/ 0 1 f53"/>
              <a:gd name="f88" fmla="*/ f47 1 f53"/>
              <a:gd name="f89" fmla="*/ f70 1 f52"/>
              <a:gd name="f90" fmla="*/ f71 1 f53"/>
              <a:gd name="f91" fmla="*/ f72 1 f53"/>
              <a:gd name="f92" fmla="*/ f73 1 f52"/>
              <a:gd name="f93" fmla="*/ f74 1 f53"/>
              <a:gd name="f94" fmla="*/ f75 1 f52"/>
              <a:gd name="f95" fmla="*/ f76 1 f53"/>
              <a:gd name="f96" fmla="*/ f77 1 f52"/>
              <a:gd name="f97" fmla="*/ f78 1 f53"/>
              <a:gd name="f98" fmla="*/ f79 1 f52"/>
              <a:gd name="f99" fmla="*/ f80 1 f52"/>
              <a:gd name="f100" fmla="*/ f81 1 f53"/>
              <a:gd name="f101" fmla="*/ f82 1 f52"/>
              <a:gd name="f102" fmla="*/ f83 1 f53"/>
              <a:gd name="f103" fmla="*/ f84 1 f53"/>
              <a:gd name="f104" fmla="*/ f85 f43 1"/>
              <a:gd name="f105" fmla="*/ f86 f43 1"/>
              <a:gd name="f106" fmla="*/ f88 f44 1"/>
              <a:gd name="f107" fmla="*/ f87 f44 1"/>
              <a:gd name="f108" fmla="*/ f89 f43 1"/>
              <a:gd name="f109" fmla="*/ f90 f44 1"/>
              <a:gd name="f110" fmla="*/ f91 f44 1"/>
              <a:gd name="f111" fmla="*/ f92 f43 1"/>
              <a:gd name="f112" fmla="*/ f93 f44 1"/>
              <a:gd name="f113" fmla="*/ f94 f43 1"/>
              <a:gd name="f114" fmla="*/ f95 f44 1"/>
              <a:gd name="f115" fmla="*/ f96 f43 1"/>
              <a:gd name="f116" fmla="*/ f97 f44 1"/>
              <a:gd name="f117" fmla="*/ f98 f43 1"/>
              <a:gd name="f118" fmla="*/ f99 f43 1"/>
              <a:gd name="f119" fmla="*/ f100 f44 1"/>
              <a:gd name="f120" fmla="*/ f101 f43 1"/>
              <a:gd name="f121" fmla="*/ f102 f44 1"/>
              <a:gd name="f122" fmla="*/ f103 f44 1"/>
            </a:gdLst>
            <a:ahLst/>
            <a:cxnLst>
              <a:cxn ang="3cd4">
                <a:pos x="hc" y="t"/>
              </a:cxn>
              <a:cxn ang="0">
                <a:pos x="r" y="vc"/>
              </a:cxn>
              <a:cxn ang="cd4">
                <a:pos x="hc" y="b"/>
              </a:cxn>
              <a:cxn ang="cd2">
                <a:pos x="l" y="vc"/>
              </a:cxn>
              <a:cxn ang="f69">
                <a:pos x="f108" y="f109"/>
              </a:cxn>
              <a:cxn ang="f69">
                <a:pos x="f108" y="f110"/>
              </a:cxn>
              <a:cxn ang="f69">
                <a:pos x="f111" y="f112"/>
              </a:cxn>
              <a:cxn ang="f69">
                <a:pos x="f113" y="f114"/>
              </a:cxn>
              <a:cxn ang="f69">
                <a:pos x="f115" y="f116"/>
              </a:cxn>
              <a:cxn ang="f69">
                <a:pos x="f117" y="f116"/>
              </a:cxn>
              <a:cxn ang="f69">
                <a:pos x="f118" y="f119"/>
              </a:cxn>
              <a:cxn ang="f69">
                <a:pos x="f120" y="f121"/>
              </a:cxn>
              <a:cxn ang="f69">
                <a:pos x="f108" y="f122"/>
              </a:cxn>
              <a:cxn ang="f69">
                <a:pos x="f108" y="f109"/>
              </a:cxn>
            </a:cxnLst>
            <a:rect l="f104" t="f107" r="f105" b="f106"/>
            <a:pathLst>
              <a:path w="101" h="99">
                <a:moveTo>
                  <a:pt x="f8" y="f9"/>
                </a:moveTo>
                <a:cubicBezTo>
                  <a:pt x="f8" y="f10"/>
                  <a:pt x="f8" y="f11"/>
                  <a:pt x="f8" y="f12"/>
                </a:cubicBezTo>
                <a:cubicBezTo>
                  <a:pt x="f6" y="f13"/>
                  <a:pt x="f7" y="f14"/>
                  <a:pt x="f15" y="f16"/>
                </a:cubicBezTo>
                <a:cubicBezTo>
                  <a:pt x="f17" y="f18"/>
                  <a:pt x="f19" y="f20"/>
                  <a:pt x="f21" y="f22"/>
                </a:cubicBezTo>
                <a:cubicBezTo>
                  <a:pt x="f16" y="f23"/>
                  <a:pt x="f24" y="f7"/>
                  <a:pt x="f25" y="f26"/>
                </a:cubicBezTo>
                <a:cubicBezTo>
                  <a:pt x="f27" y="f28"/>
                  <a:pt x="f29" y="f26"/>
                  <a:pt x="f30" y="f26"/>
                </a:cubicBezTo>
                <a:cubicBezTo>
                  <a:pt x="f31" y="f26"/>
                  <a:pt x="f5" y="f26"/>
                  <a:pt x="f32" y="f33"/>
                </a:cubicBezTo>
                <a:cubicBezTo>
                  <a:pt x="f34" y="f35"/>
                  <a:pt x="f36" y="f37"/>
                  <a:pt x="f38" y="f39"/>
                </a:cubicBezTo>
                <a:cubicBezTo>
                  <a:pt x="f8" y="f5"/>
                  <a:pt x="f8" y="f5"/>
                  <a:pt x="f8" y="f34"/>
                </a:cubicBezTo>
                <a:cubicBezTo>
                  <a:pt x="f8" y="f40"/>
                  <a:pt x="f8" y="f41"/>
                  <a:pt x="f8" y="f9"/>
                </a:cubicBezTo>
                <a:close/>
              </a:path>
            </a:pathLst>
          </a:custGeom>
          <a:solidFill>
            <a:srgbClr val="05050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9" name="Freeform 84">
            <a:extLst>
              <a:ext uri="{FF2B5EF4-FFF2-40B4-BE49-F238E27FC236}">
                <a16:creationId xmlns:a16="http://schemas.microsoft.com/office/drawing/2014/main" id="{0DFB04EF-3FF0-02BF-5E98-F1EA33F32A6B}"/>
              </a:ext>
            </a:extLst>
          </p:cNvPr>
          <p:cNvSpPr/>
          <p:nvPr/>
        </p:nvSpPr>
        <p:spPr>
          <a:xfrm>
            <a:off x="6718297" y="69851"/>
            <a:ext cx="2082802" cy="2120895"/>
          </a:xfrm>
          <a:custGeom>
            <a:avLst/>
            <a:gdLst>
              <a:gd name="f0" fmla="val 10800000"/>
              <a:gd name="f1" fmla="val 5400000"/>
              <a:gd name="f2" fmla="val 360"/>
              <a:gd name="f3" fmla="val 180"/>
              <a:gd name="f4" fmla="val w"/>
              <a:gd name="f5" fmla="val h"/>
              <a:gd name="f6" fmla="val 0"/>
              <a:gd name="f7" fmla="val 1811"/>
              <a:gd name="f8" fmla="val 1844"/>
              <a:gd name="f9" fmla="val 1014"/>
              <a:gd name="f10" fmla="val 979"/>
              <a:gd name="f11" fmla="val 1006"/>
              <a:gd name="f12" fmla="val 939"/>
              <a:gd name="f13" fmla="val 999"/>
              <a:gd name="f14" fmla="val 900"/>
              <a:gd name="f15" fmla="val 991"/>
              <a:gd name="f16" fmla="val 862"/>
              <a:gd name="f17" fmla="val 962"/>
              <a:gd name="f18" fmla="val 717"/>
              <a:gd name="f19" fmla="val 930"/>
              <a:gd name="f20" fmla="val 573"/>
              <a:gd name="f21" fmla="val 906"/>
              <a:gd name="f22" fmla="val 428"/>
              <a:gd name="f23" fmla="val 872"/>
              <a:gd name="f24" fmla="val 220"/>
              <a:gd name="f25" fmla="val 1013"/>
              <a:gd name="f26" fmla="val 56"/>
              <a:gd name="f27" fmla="val 1200"/>
              <a:gd name="f28" fmla="val 28"/>
              <a:gd name="f29" fmla="val 1383"/>
              <a:gd name="f30" fmla="val 1536"/>
              <a:gd name="f31" fmla="val 108"/>
              <a:gd name="f32" fmla="val 1575"/>
              <a:gd name="f33" fmla="val 292"/>
              <a:gd name="f34" fmla="val 1611"/>
              <a:gd name="f35" fmla="val 461"/>
              <a:gd name="f36" fmla="val 1643"/>
              <a:gd name="f37" fmla="val 630"/>
              <a:gd name="f38" fmla="val 1676"/>
              <a:gd name="f39" fmla="val 800"/>
              <a:gd name="f40" fmla="val 1713"/>
              <a:gd name="f41" fmla="val 986"/>
              <a:gd name="f42" fmla="val 1749"/>
              <a:gd name="f43" fmla="val 1172"/>
              <a:gd name="f44" fmla="val 1786"/>
              <a:gd name="f45" fmla="val 1359"/>
              <a:gd name="f46" fmla="val 1804"/>
              <a:gd name="f47" fmla="val 1443"/>
              <a:gd name="f48" fmla="val 1526"/>
              <a:gd name="f49" fmla="val 1776"/>
              <a:gd name="f50" fmla="val 1607"/>
              <a:gd name="f51" fmla="val 1722"/>
              <a:gd name="f52" fmla="val 1732"/>
              <a:gd name="f53" fmla="val 1624"/>
              <a:gd name="f54" fmla="val 1802"/>
              <a:gd name="f55" fmla="val 1491"/>
              <a:gd name="f56" fmla="val 1820"/>
              <a:gd name="f57" fmla="val 1308"/>
              <a:gd name="f58" fmla="val 1163"/>
              <a:gd name="f59" fmla="val 1730"/>
              <a:gd name="f60" fmla="val 1124"/>
              <a:gd name="f61" fmla="val 1539"/>
              <a:gd name="f62" fmla="val 1093"/>
              <a:gd name="f63" fmla="val 1386"/>
              <a:gd name="f64" fmla="val 1061"/>
              <a:gd name="f65" fmla="val 1234"/>
              <a:gd name="f66" fmla="val 1029"/>
              <a:gd name="f67" fmla="val 1081"/>
              <a:gd name="f68" fmla="val 1028"/>
              <a:gd name="f69" fmla="val 1076"/>
              <a:gd name="f70" fmla="val 1071"/>
              <a:gd name="f71" fmla="val 1025"/>
              <a:gd name="f72" fmla="val 1065"/>
              <a:gd name="f73" fmla="val 1019"/>
              <a:gd name="f74" fmla="val 1015"/>
              <a:gd name="f75" fmla="val 1121"/>
              <a:gd name="f76" fmla="val 1008"/>
              <a:gd name="f77" fmla="val 1149"/>
              <a:gd name="f78" fmla="val 965"/>
              <a:gd name="f79" fmla="val 1311"/>
              <a:gd name="f80" fmla="val 877"/>
              <a:gd name="f81" fmla="val 1440"/>
              <a:gd name="f82" fmla="val 726"/>
              <a:gd name="f83" fmla="val 1518"/>
              <a:gd name="f84" fmla="val 543"/>
              <a:gd name="f85" fmla="val 1613"/>
              <a:gd name="f86" fmla="val 326"/>
              <a:gd name="f87" fmla="val 1576"/>
              <a:gd name="f88" fmla="val 1430"/>
              <a:gd name="f89" fmla="val 63"/>
              <a:gd name="f90" fmla="val 1314"/>
              <a:gd name="f91" fmla="val 8"/>
              <a:gd name="f92" fmla="val 1171"/>
              <a:gd name="f93" fmla="val 1"/>
              <a:gd name="f94" fmla="val 1007"/>
              <a:gd name="f95" fmla="val 990"/>
              <a:gd name="f96" fmla="val 5"/>
              <a:gd name="f97" fmla="val 982"/>
              <a:gd name="f98" fmla="val 24"/>
              <a:gd name="f99" fmla="val 158"/>
              <a:gd name="f100" fmla="val 981"/>
              <a:gd name="f101" fmla="val 426"/>
              <a:gd name="f102" fmla="val 619"/>
              <a:gd name="f103" fmla="val 811"/>
              <a:gd name="f104" fmla="val 1004"/>
              <a:gd name="f105" fmla="val 980"/>
              <a:gd name="f106" fmla="val 1009"/>
              <a:gd name="f107" fmla="val 501"/>
              <a:gd name="f108" fmla="val 1457"/>
              <a:gd name="f109" fmla="val 1316"/>
              <a:gd name="f110" fmla="val 1179"/>
              <a:gd name="f111" fmla="val 1036"/>
              <a:gd name="f112" fmla="val 404"/>
              <a:gd name="f113" fmla="val 1134"/>
              <a:gd name="f114" fmla="val 313"/>
              <a:gd name="f115" fmla="val 1228"/>
              <a:gd name="f116" fmla="val 1323"/>
              <a:gd name="f117" fmla="val 294"/>
              <a:gd name="f118" fmla="val 1404"/>
              <a:gd name="f119" fmla="val 386"/>
              <a:gd name="f120" fmla="val 1453"/>
              <a:gd name="f121" fmla="val 804"/>
              <a:gd name="f122" fmla="val 1326"/>
              <a:gd name="f123" fmla="val 711"/>
              <a:gd name="f124" fmla="val 1230"/>
              <a:gd name="f125" fmla="val 1136"/>
              <a:gd name="f126" fmla="val 528"/>
              <a:gd name="f127" fmla="val 1041"/>
              <a:gd name="f128" fmla="val 1180"/>
              <a:gd name="f129" fmla="val 1318"/>
              <a:gd name="f130" fmla="val 643"/>
              <a:gd name="f131" fmla="val 1451"/>
              <a:gd name="f132" fmla="val 733"/>
              <a:gd name="f133" fmla="val 1402"/>
              <a:gd name="f134" fmla="val 635"/>
              <a:gd name="f135" fmla="val 1103"/>
              <a:gd name="f136" fmla="val 730"/>
              <a:gd name="f137" fmla="val 1201"/>
              <a:gd name="f138" fmla="val 826"/>
              <a:gd name="f139" fmla="val 1299"/>
              <a:gd name="f140" fmla="val 892"/>
              <a:gd name="f141" fmla="val 1212"/>
              <a:gd name="f142" fmla="val 925"/>
              <a:gd name="f143" fmla="val 1116"/>
              <a:gd name="f144" fmla="val 928"/>
              <a:gd name="f145" fmla="val 796"/>
              <a:gd name="f146" fmla="val 666"/>
              <a:gd name="f147" fmla="val 203"/>
              <a:gd name="f148" fmla="val 1302"/>
              <a:gd name="f149" fmla="val 300"/>
              <a:gd name="f150" fmla="val 1203"/>
              <a:gd name="f151" fmla="val 395"/>
              <a:gd name="f152" fmla="val 1105"/>
              <a:gd name="f153" fmla="val 489"/>
              <a:gd name="f154" fmla="val 229"/>
              <a:gd name="f155" fmla="val 97"/>
              <a:gd name="f156" fmla="val 103"/>
              <a:gd name="f157" fmla="val 1117"/>
              <a:gd name="f158" fmla="val 134"/>
              <a:gd name="f159" fmla="val 1213"/>
              <a:gd name="f160" fmla="val 961"/>
              <a:gd name="f161" fmla="val 958"/>
              <a:gd name="f162" fmla="val 1031"/>
              <a:gd name="f163" fmla="val 956"/>
              <a:gd name="f164" fmla="val 1054"/>
              <a:gd name="f165" fmla="val 952"/>
              <a:gd name="f166" fmla="val 1077"/>
              <a:gd name="f167" fmla="val 932"/>
              <a:gd name="f168" fmla="val 1208"/>
              <a:gd name="f169" fmla="val 873"/>
              <a:gd name="f170" fmla="val 1319"/>
              <a:gd name="f171" fmla="val 768"/>
              <a:gd name="f172" fmla="val 674"/>
              <a:gd name="f173" fmla="val 1477"/>
              <a:gd name="f174" fmla="val 565"/>
              <a:gd name="f175" fmla="val 1507"/>
              <a:gd name="f176" fmla="val 446"/>
              <a:gd name="f177" fmla="val 1487"/>
              <a:gd name="f178" fmla="val 329"/>
              <a:gd name="f179" fmla="val 1466"/>
              <a:gd name="f180" fmla="val 234"/>
              <a:gd name="f181" fmla="val 1405"/>
              <a:gd name="f182" fmla="val 168"/>
              <a:gd name="f183" fmla="val 1305"/>
              <a:gd name="f184" fmla="val 140"/>
              <a:gd name="f185" fmla="val 1264"/>
              <a:gd name="f186" fmla="val 115"/>
              <a:gd name="f187" fmla="val 1219"/>
              <a:gd name="f188" fmla="val 99"/>
              <a:gd name="f189" fmla="val 1173"/>
              <a:gd name="f190" fmla="val 81"/>
              <a:gd name="f191" fmla="val 73"/>
              <a:gd name="f192" fmla="val 61"/>
              <a:gd name="f193" fmla="val 47"/>
              <a:gd name="f194" fmla="val 35"/>
              <a:gd name="f195" fmla="val 37"/>
              <a:gd name="f196" fmla="val 38"/>
              <a:gd name="f197" fmla="val 1040"/>
              <a:gd name="f198" fmla="val 40"/>
              <a:gd name="f199" fmla="val 51"/>
              <a:gd name="f200" fmla="val 1175"/>
              <a:gd name="f201" fmla="val 96"/>
              <a:gd name="f202" fmla="val 1282"/>
              <a:gd name="f203" fmla="val 176"/>
              <a:gd name="f204" fmla="val 1373"/>
              <a:gd name="f205" fmla="val 1515"/>
              <a:gd name="f206" fmla="val 494"/>
              <a:gd name="f207" fmla="val 1568"/>
              <a:gd name="f208" fmla="val 663"/>
              <a:gd name="f209" fmla="val 1503"/>
              <a:gd name="f210" fmla="val 818"/>
              <a:gd name="f211" fmla="val 1444"/>
              <a:gd name="f212" fmla="val 913"/>
              <a:gd name="f213" fmla="val 1329"/>
              <a:gd name="f214" fmla="val 964"/>
              <a:gd name="f215" fmla="val 992"/>
              <a:gd name="f216" fmla="val 971"/>
              <a:gd name="f217" fmla="val 946"/>
              <a:gd name="f218" fmla="val 516"/>
              <a:gd name="f219" fmla="val 1000"/>
              <a:gd name="f220" fmla="val 523"/>
              <a:gd name="f221" fmla="val 1053"/>
              <a:gd name="f222" fmla="val 530"/>
              <a:gd name="f223" fmla="val 1106"/>
              <a:gd name="f224" fmla="val 537"/>
              <a:gd name="f225" fmla="val 1111"/>
              <a:gd name="f226" fmla="val 1123"/>
              <a:gd name="f227" fmla="val 1122"/>
              <a:gd name="f228" fmla="val 531"/>
              <a:gd name="f229" fmla="val 524"/>
              <a:gd name="f230" fmla="val 1120"/>
              <a:gd name="f231" fmla="val 519"/>
              <a:gd name="f232" fmla="val 460"/>
              <a:gd name="f233" fmla="val 402"/>
              <a:gd name="f234" fmla="val 342"/>
              <a:gd name="f235" fmla="val 1021"/>
              <a:gd name="f236" fmla="val 297"/>
              <a:gd name="f237" fmla="val 975"/>
              <a:gd name="f238" fmla="val 287"/>
              <a:gd name="f239" fmla="val 944"/>
              <a:gd name="f240" fmla="val 257"/>
              <a:gd name="f241" fmla="val 911"/>
              <a:gd name="f242" fmla="val 346"/>
              <a:gd name="f243" fmla="val 926"/>
              <a:gd name="f244" fmla="val 430"/>
              <a:gd name="f245" fmla="val 1760"/>
              <a:gd name="f246" fmla="val 1584"/>
              <a:gd name="f247" fmla="val 1762"/>
              <a:gd name="f248" fmla="val 1578"/>
              <a:gd name="f249" fmla="val 1763"/>
              <a:gd name="f250" fmla="val 1574"/>
              <a:gd name="f251" fmla="val 1765"/>
              <a:gd name="f252" fmla="val 1570"/>
              <a:gd name="f253" fmla="val 1789"/>
              <a:gd name="f254" fmla="val 1413"/>
              <a:gd name="f255" fmla="val 1757"/>
              <a:gd name="f256" fmla="val 1336"/>
              <a:gd name="f257" fmla="val 1755"/>
              <a:gd name="f258" fmla="val 1331"/>
              <a:gd name="f259" fmla="val 1747"/>
              <a:gd name="f260" fmla="val 1741"/>
              <a:gd name="f261" fmla="val 1325"/>
              <a:gd name="f262" fmla="val 1708"/>
              <a:gd name="f263" fmla="val 1320"/>
              <a:gd name="f264" fmla="val 1675"/>
              <a:gd name="f265" fmla="val 1642"/>
              <a:gd name="f266" fmla="val 1312"/>
              <a:gd name="f267" fmla="val 1621"/>
              <a:gd name="f268" fmla="val 1310"/>
              <a:gd name="f269" fmla="val 1599"/>
              <a:gd name="f270" fmla="val 1577"/>
              <a:gd name="f271" fmla="val 1315"/>
              <a:gd name="f272" fmla="val 1610"/>
              <a:gd name="f273" fmla="val 1385"/>
              <a:gd name="f274" fmla="val 1641"/>
              <a:gd name="f275" fmla="val 1673"/>
              <a:gd name="f276" fmla="val 1520"/>
              <a:gd name="f277" fmla="val 1524"/>
              <a:gd name="f278" fmla="val 1678"/>
              <a:gd name="f279" fmla="val 1528"/>
              <a:gd name="f280" fmla="val 1681"/>
              <a:gd name="f281" fmla="val 1531"/>
              <a:gd name="f282" fmla="val 1707"/>
              <a:gd name="f283" fmla="val 1549"/>
              <a:gd name="f284" fmla="val 1733"/>
              <a:gd name="f285" fmla="val 1566"/>
              <a:gd name="f286" fmla="val 1658"/>
              <a:gd name="f287" fmla="val 907"/>
              <a:gd name="f288" fmla="val 937"/>
              <a:gd name="f289" fmla="val 967"/>
              <a:gd name="f290" fmla="val 1496"/>
              <a:gd name="f291" fmla="val 989"/>
              <a:gd name="f292" fmla="val 1465"/>
              <a:gd name="f293" fmla="val 1012"/>
              <a:gd name="f294" fmla="val 1435"/>
              <a:gd name="f295" fmla="val 1035"/>
              <a:gd name="f296" fmla="val 1427"/>
              <a:gd name="f297" fmla="val 1417"/>
              <a:gd name="f298" fmla="val 1049"/>
              <a:gd name="f299" fmla="val 1058"/>
              <a:gd name="f300" fmla="val 1480"/>
              <a:gd name="f301" fmla="val 1096"/>
              <a:gd name="f302" fmla="val 1133"/>
              <a:gd name="f303" fmla="val 1608"/>
              <a:gd name="f304" fmla="val 1072"/>
              <a:gd name="f305" fmla="val 1633"/>
              <a:gd name="f306" fmla="val 673"/>
              <a:gd name="f307" fmla="val 1091"/>
              <a:gd name="f308" fmla="val 773"/>
              <a:gd name="f309" fmla="val 1066"/>
              <a:gd name="f310" fmla="val 870"/>
              <a:gd name="f311" fmla="val 1039"/>
              <a:gd name="f312" fmla="val 916"/>
              <a:gd name="f313" fmla="val 1191"/>
              <a:gd name="f314" fmla="val 863"/>
              <a:gd name="f315" fmla="val 1265"/>
              <a:gd name="f316" fmla="val 810"/>
              <a:gd name="f317" fmla="val 1270"/>
              <a:gd name="f318" fmla="val 806"/>
              <a:gd name="f319" fmla="val 1273"/>
              <a:gd name="f320" fmla="val 1277"/>
              <a:gd name="f321" fmla="val 794"/>
              <a:gd name="f322" fmla="val 1223"/>
              <a:gd name="f323" fmla="val 753"/>
              <a:gd name="f324" fmla="val 714"/>
              <a:gd name="f325" fmla="val 1412"/>
              <a:gd name="f326" fmla="val 1063"/>
              <a:gd name="f327" fmla="val 1388"/>
              <a:gd name="f328" fmla="val 1158"/>
              <a:gd name="f329" fmla="val 1365"/>
              <a:gd name="f330" fmla="val 1248"/>
              <a:gd name="f331" fmla="val 1342"/>
              <a:gd name="f332" fmla="val 1338"/>
              <a:gd name="f333" fmla="val 1341"/>
              <a:gd name="f334" fmla="val 1344"/>
              <a:gd name="f335" fmla="val 1343"/>
              <a:gd name="f336" fmla="val 1351"/>
              <a:gd name="f337" fmla="val 1358"/>
              <a:gd name="f338" fmla="val 1350"/>
              <a:gd name="f339" fmla="val 1357"/>
              <a:gd name="f340" fmla="val 1364"/>
              <a:gd name="f341" fmla="val 1411"/>
              <a:gd name="f342" fmla="val 1459"/>
              <a:gd name="f343" fmla="val 1324"/>
              <a:gd name="f344" fmla="val 1506"/>
              <a:gd name="f345" fmla="val 1307"/>
              <a:gd name="f346" fmla="val 1548"/>
              <a:gd name="f347" fmla="val 1292"/>
              <a:gd name="f348" fmla="val 1253"/>
              <a:gd name="f349" fmla="val 1489"/>
              <a:gd name="f350" fmla="val 1129"/>
              <a:gd name="f351" fmla="val 1285"/>
              <a:gd name="f352" fmla="val 780"/>
              <a:gd name="f353" fmla="val 1287"/>
              <a:gd name="f354" fmla="val 778"/>
              <a:gd name="f355" fmla="val 1288"/>
              <a:gd name="f356" fmla="val 777"/>
              <a:gd name="f357" fmla="val 776"/>
              <a:gd name="f358" fmla="val 1313"/>
              <a:gd name="f359" fmla="val 684"/>
              <a:gd name="f360" fmla="val 1337"/>
              <a:gd name="f361" fmla="val 593"/>
              <a:gd name="f362" fmla="val 1361"/>
              <a:gd name="f363" fmla="val 483"/>
              <a:gd name="f364" fmla="val 1355"/>
              <a:gd name="f365" fmla="val 484"/>
              <a:gd name="f366" fmla="val 488"/>
              <a:gd name="f367" fmla="val 507"/>
              <a:gd name="f368" fmla="val 1231"/>
              <a:gd name="f369" fmla="val 526"/>
              <a:gd name="f370" fmla="val 545"/>
              <a:gd name="f371" fmla="val 1159"/>
              <a:gd name="f372" fmla="val 551"/>
              <a:gd name="f373" fmla="val 1156"/>
              <a:gd name="f374" fmla="val 560"/>
              <a:gd name="f375" fmla="val 1165"/>
              <a:gd name="f376" fmla="val 576"/>
              <a:gd name="f377" fmla="val 601"/>
              <a:gd name="f378" fmla="val 1194"/>
              <a:gd name="f379" fmla="val 625"/>
              <a:gd name="f380" fmla="val 650"/>
              <a:gd name="f381" fmla="val 693"/>
              <a:gd name="f382" fmla="val 1259"/>
              <a:gd name="f383" fmla="val 736"/>
              <a:gd name="f384" fmla="val 1623"/>
              <a:gd name="f385" fmla="val 805"/>
              <a:gd name="f386" fmla="val 744"/>
              <a:gd name="f387" fmla="val 1530"/>
              <a:gd name="f388" fmla="val 682"/>
              <a:gd name="f389" fmla="val 1482"/>
              <a:gd name="f390" fmla="val 642"/>
              <a:gd name="f391" fmla="val 1438"/>
              <a:gd name="f392" fmla="val 664"/>
              <a:gd name="f393" fmla="val 1416"/>
              <a:gd name="f394" fmla="val 686"/>
              <a:gd name="f395" fmla="val 689"/>
              <a:gd name="f396" fmla="val 695"/>
              <a:gd name="f397" fmla="val 699"/>
              <a:gd name="f398" fmla="val 1414"/>
              <a:gd name="f399" fmla="val 734"/>
              <a:gd name="f400" fmla="val 1418"/>
              <a:gd name="f401" fmla="val 1423"/>
              <a:gd name="f402" fmla="val 802"/>
              <a:gd name="f403" fmla="val 807"/>
              <a:gd name="f404" fmla="val 1429"/>
              <a:gd name="f405" fmla="val 814"/>
              <a:gd name="f406" fmla="val 1434"/>
              <a:gd name="f407" fmla="val 815"/>
              <a:gd name="f408" fmla="val 1493"/>
              <a:gd name="f409" fmla="val 824"/>
              <a:gd name="f410" fmla="val 1553"/>
              <a:gd name="f411" fmla="val 832"/>
              <a:gd name="f412" fmla="val 1612"/>
              <a:gd name="f413" fmla="val 840"/>
              <a:gd name="f414" fmla="val 1616"/>
              <a:gd name="f415" fmla="val 828"/>
              <a:gd name="f416" fmla="val 1619"/>
              <a:gd name="f417" fmla="val 1216"/>
              <a:gd name="f418" fmla="val 1226"/>
              <a:gd name="f419" fmla="val 1238"/>
              <a:gd name="f420" fmla="val 1206"/>
              <a:gd name="f421" fmla="val 1187"/>
              <a:gd name="f422" fmla="val 1279"/>
              <a:gd name="f423" fmla="val 1166"/>
              <a:gd name="f424" fmla="val 1161"/>
              <a:gd name="f425" fmla="val 1150"/>
              <a:gd name="f426" fmla="val 1142"/>
              <a:gd name="f427" fmla="val 1286"/>
              <a:gd name="f428" fmla="val 1115"/>
              <a:gd name="f429" fmla="val 1281"/>
              <a:gd name="f430" fmla="val 1087"/>
              <a:gd name="f431" fmla="val 1059"/>
              <a:gd name="f432" fmla="val 1278"/>
              <a:gd name="f433" fmla="val 1030"/>
              <a:gd name="f434" fmla="val 1249"/>
              <a:gd name="f435" fmla="val 1032"/>
              <a:gd name="f436" fmla="val 1220"/>
              <a:gd name="f437" fmla="val 1205"/>
              <a:gd name="f438" fmla="val 1026"/>
              <a:gd name="f439" fmla="val 1125"/>
              <a:gd name="f440" fmla="val 1016"/>
              <a:gd name="f441" fmla="val 1011"/>
              <a:gd name="f442" fmla="val 1083"/>
              <a:gd name="f443" fmla="val 1024"/>
              <a:gd name="f444" fmla="val 1079"/>
              <a:gd name="f445" fmla="val 1034"/>
              <a:gd name="f446" fmla="val 1045"/>
              <a:gd name="f447" fmla="val 1170"/>
              <a:gd name="f448" fmla="val 1167"/>
              <a:gd name="f449" fmla="val 281"/>
              <a:gd name="f450" fmla="val 1197"/>
              <a:gd name="f451" fmla="val 1195"/>
              <a:gd name="f452" fmla="val 309"/>
              <a:gd name="f453" fmla="val 1181"/>
              <a:gd name="f454" fmla="val 380"/>
              <a:gd name="f455" fmla="val 1168"/>
              <a:gd name="f456" fmla="val 451"/>
              <a:gd name="f457" fmla="val 1154"/>
              <a:gd name="f458" fmla="val 522"/>
              <a:gd name="f459" fmla="val 1152"/>
              <a:gd name="f460" fmla="val 533"/>
              <a:gd name="f461" fmla="val 1155"/>
              <a:gd name="f462" fmla="val 1225"/>
              <a:gd name="f463" fmla="val 513"/>
              <a:gd name="f464" fmla="val 1283"/>
              <a:gd name="f465" fmla="val 473"/>
              <a:gd name="f466" fmla="val 468"/>
              <a:gd name="f467" fmla="val 1360"/>
              <a:gd name="f468" fmla="val 459"/>
              <a:gd name="f469" fmla="val 1349"/>
              <a:gd name="f470" fmla="val 1304"/>
              <a:gd name="f471" fmla="val 393"/>
              <a:gd name="f472" fmla="val 1261"/>
              <a:gd name="f473" fmla="val 340"/>
              <a:gd name="f474" fmla="val 1492"/>
              <a:gd name="f475" fmla="val 1565"/>
              <a:gd name="f476" fmla="val 1499"/>
              <a:gd name="f477" fmla="val 1544"/>
              <a:gd name="f478" fmla="val 1509"/>
              <a:gd name="f479" fmla="val 1534"/>
              <a:gd name="f480" fmla="val 1522"/>
              <a:gd name="f481" fmla="val 1396"/>
              <a:gd name="f482" fmla="val 1547"/>
              <a:gd name="f483" fmla="val 1327"/>
              <a:gd name="f484" fmla="val 1532"/>
              <a:gd name="f485" fmla="val 1475"/>
              <a:gd name="f486" fmla="val 1333"/>
              <a:gd name="f487" fmla="val 1353"/>
              <a:gd name="f488" fmla="val 1347"/>
              <a:gd name="f489" fmla="val 1378"/>
              <a:gd name="f490" fmla="val 1391"/>
              <a:gd name="f491" fmla="val 1354"/>
              <a:gd name="f492" fmla="val 1403"/>
              <a:gd name="f493" fmla="val 1398"/>
              <a:gd name="f494" fmla="val 1455"/>
              <a:gd name="f495" fmla="val 547"/>
              <a:gd name="f496" fmla="val 978"/>
              <a:gd name="f497" fmla="val 680"/>
              <a:gd name="f498" fmla="val 1056"/>
              <a:gd name="f499" fmla="val 850"/>
              <a:gd name="f500" fmla="val 1080"/>
              <a:gd name="f501" fmla="val 760"/>
              <a:gd name="f502" fmla="val 670"/>
              <a:gd name="f503" fmla="val 1104"/>
              <a:gd name="f504" fmla="val 667"/>
              <a:gd name="f505" fmla="val 1101"/>
              <a:gd name="f506" fmla="val 661"/>
              <a:gd name="f507" fmla="val 1098"/>
              <a:gd name="f508" fmla="val 659"/>
              <a:gd name="f509" fmla="val 1051"/>
              <a:gd name="f510" fmla="val 622"/>
              <a:gd name="f511" fmla="val 1002"/>
              <a:gd name="f512" fmla="val 586"/>
              <a:gd name="f513" fmla="val 1668"/>
              <a:gd name="f514" fmla="val 904"/>
              <a:gd name="f515" fmla="val 1667"/>
              <a:gd name="f516" fmla="val 1666"/>
              <a:gd name="f517" fmla="val 1664"/>
              <a:gd name="f518" fmla="val 994"/>
              <a:gd name="f519" fmla="val 1597"/>
              <a:gd name="f520" fmla="val 1596"/>
              <a:gd name="f521" fmla="val 1178"/>
              <a:gd name="f522" fmla="val 1602"/>
              <a:gd name="f523" fmla="val 1217"/>
              <a:gd name="f524" fmla="val 1660"/>
              <a:gd name="f525" fmla="val 1229"/>
              <a:gd name="f526" fmla="val 1689"/>
              <a:gd name="f527" fmla="val 1250"/>
              <a:gd name="f528" fmla="val 1717"/>
              <a:gd name="f529" fmla="val 1271"/>
              <a:gd name="f530" fmla="val 1295"/>
              <a:gd name="f531" fmla="val 1721"/>
              <a:gd name="f532" fmla="val 1695"/>
              <a:gd name="f533" fmla="val 1033"/>
              <a:gd name="f534" fmla="val 1479"/>
              <a:gd name="f535" fmla="val 302"/>
              <a:gd name="f536" fmla="val 1415"/>
              <a:gd name="f537" fmla="val 278"/>
              <a:gd name="f538" fmla="val 255"/>
              <a:gd name="f539" fmla="val 261"/>
              <a:gd name="f540" fmla="val 267"/>
              <a:gd name="f541" fmla="val 273"/>
              <a:gd name="f542" fmla="val 325"/>
              <a:gd name="f543" fmla="val 378"/>
              <a:gd name="f544" fmla="val 1374"/>
              <a:gd name="f545" fmla="val 431"/>
              <a:gd name="f546" fmla="val 1379"/>
              <a:gd name="f547" fmla="val 448"/>
              <a:gd name="f548" fmla="val 1387"/>
              <a:gd name="f549" fmla="val 452"/>
              <a:gd name="f550" fmla="val 443"/>
              <a:gd name="f551" fmla="val 1447"/>
              <a:gd name="f552" fmla="val 405"/>
              <a:gd name="f553" fmla="val 1495"/>
              <a:gd name="f554" fmla="val 367"/>
              <a:gd name="f555" fmla="val 1157"/>
              <a:gd name="f556" fmla="val 1525"/>
              <a:gd name="f557" fmla="val 1527"/>
              <a:gd name="f558" fmla="val 1529"/>
              <a:gd name="f559" fmla="val 1275"/>
              <a:gd name="f560" fmla="val 1564"/>
              <a:gd name="f561" fmla="val 1583"/>
              <a:gd name="f562" fmla="val 1345"/>
              <a:gd name="f563" fmla="val 1591"/>
              <a:gd name="f564" fmla="val 1594"/>
              <a:gd name="f565" fmla="val 1375"/>
              <a:gd name="f566" fmla="val 1469"/>
              <a:gd name="f567" fmla="val 1328"/>
              <a:gd name="f568" fmla="val 1394"/>
              <a:gd name="f569" fmla="val 1255"/>
              <a:gd name="f570" fmla="val 1207"/>
              <a:gd name="f571" fmla="val 1140"/>
              <a:gd name="f572" fmla="val 1174"/>
              <a:gd name="f573" fmla="val 1209"/>
              <a:gd name="f574" fmla="val 1240"/>
              <a:gd name="f575" fmla="val 1160"/>
              <a:gd name="f576" fmla="val 1112"/>
              <a:gd name="f577" fmla="val 1055"/>
              <a:gd name="f578" fmla="val 1050"/>
              <a:gd name="f579" fmla="val 1048"/>
              <a:gd name="f580" fmla="val 1042"/>
              <a:gd name="f581" fmla="val 1144"/>
              <a:gd name="f582" fmla="val 1086"/>
              <a:gd name="f583" fmla="val 1241"/>
              <a:gd name="f584" fmla="val 1649"/>
              <a:gd name="f585" fmla="val 1650"/>
              <a:gd name="f586" fmla="val 1651"/>
              <a:gd name="f587" fmla="val 1653"/>
              <a:gd name="f588" fmla="val 706"/>
              <a:gd name="f589" fmla="val 1614"/>
              <a:gd name="f590" fmla="val 608"/>
              <a:gd name="f591" fmla="val 1595"/>
              <a:gd name="f592" fmla="val 512"/>
              <a:gd name="f593" fmla="val 1561"/>
              <a:gd name="f594" fmla="val 578"/>
              <a:gd name="f595" fmla="val 1494"/>
              <a:gd name="f596" fmla="val 611"/>
              <a:gd name="f597" fmla="val 1540"/>
              <a:gd name="f598" fmla="val 672"/>
              <a:gd name="f599" fmla="val 1586"/>
              <a:gd name="f600" fmla="val 1632"/>
              <a:gd name="f601" fmla="val 1636"/>
              <a:gd name="f602" fmla="val 799"/>
              <a:gd name="f603" fmla="val 803"/>
              <a:gd name="f604" fmla="val 1073"/>
              <a:gd name="f605" fmla="val 966"/>
              <a:gd name="f606" fmla="val 1074"/>
              <a:gd name="f607" fmla="val 968"/>
              <a:gd name="f608" fmla="val 1185"/>
              <a:gd name="f609" fmla="val 1296"/>
              <a:gd name="f610" fmla="val 920"/>
              <a:gd name="f611" fmla="val 1410"/>
              <a:gd name="f612" fmla="val 896"/>
              <a:gd name="f613" fmla="val 871"/>
              <a:gd name="f614" fmla="val 1348"/>
              <a:gd name="f615" fmla="val 848"/>
              <a:gd name="f616" fmla="val 823"/>
              <a:gd name="f617" fmla="val 1297"/>
              <a:gd name="f618" fmla="val 825"/>
              <a:gd name="f619" fmla="val 1274"/>
              <a:gd name="f620" fmla="val 822"/>
              <a:gd name="f621" fmla="val 1139"/>
              <a:gd name="f622" fmla="val 917"/>
              <a:gd name="f623" fmla="val 880"/>
              <a:gd name="f624" fmla="val 879"/>
              <a:gd name="f625" fmla="val 1622"/>
              <a:gd name="f626" fmla="val 876"/>
              <a:gd name="f627" fmla="val 1512"/>
              <a:gd name="f628" fmla="val 901"/>
              <a:gd name="f629" fmla="val 1401"/>
              <a:gd name="f630" fmla="val 927"/>
              <a:gd name="f631" fmla="val 953"/>
              <a:gd name="f632" fmla="val 1362"/>
              <a:gd name="f633" fmla="val 1005"/>
              <a:gd name="f634" fmla="val 1376"/>
              <a:gd name="f635" fmla="val 1409"/>
              <a:gd name="f636" fmla="val 1421"/>
              <a:gd name="f637" fmla="val 1433"/>
              <a:gd name="f638" fmla="val 1454"/>
              <a:gd name="f639" fmla="val 1003"/>
              <a:gd name="f640" fmla="val 1464"/>
              <a:gd name="f641" fmla="val 996"/>
              <a:gd name="f642" fmla="val 1474"/>
              <a:gd name="f643" fmla="val 1472"/>
              <a:gd name="f644" fmla="val 139"/>
              <a:gd name="f645" fmla="val 167"/>
              <a:gd name="f646" fmla="val 1384"/>
              <a:gd name="f647" fmla="val 195"/>
              <a:gd name="f648" fmla="val 1335"/>
              <a:gd name="f649" fmla="val 225"/>
              <a:gd name="f650" fmla="val 242"/>
              <a:gd name="f651" fmla="val 1371"/>
              <a:gd name="f652" fmla="val 247"/>
              <a:gd name="f653" fmla="val 1392"/>
              <a:gd name="f654" fmla="val 256"/>
              <a:gd name="f655" fmla="val 263"/>
              <a:gd name="f656" fmla="val 1436"/>
              <a:gd name="f657" fmla="val 271"/>
              <a:gd name="f658" fmla="val 285"/>
              <a:gd name="f659" fmla="val 1514"/>
              <a:gd name="f660" fmla="val 299"/>
              <a:gd name="f661" fmla="val 1555"/>
              <a:gd name="f662" fmla="val 314"/>
              <a:gd name="f663" fmla="val 1542"/>
              <a:gd name="f664" fmla="val 1517"/>
              <a:gd name="f665" fmla="val 190"/>
              <a:gd name="f666" fmla="val 1369"/>
              <a:gd name="f667" fmla="val 1605"/>
              <a:gd name="f668" fmla="val 1601"/>
              <a:gd name="f669" fmla="val 1232"/>
              <a:gd name="f670" fmla="val 1182"/>
              <a:gd name="f671" fmla="val 1147"/>
              <a:gd name="f672" fmla="val 1162"/>
              <a:gd name="f673" fmla="val 1603"/>
              <a:gd name="f674" fmla="val 1661"/>
              <a:gd name="f675" fmla="val 1233"/>
              <a:gd name="f676" fmla="val 1709"/>
              <a:gd name="f677" fmla="val 1654"/>
              <a:gd name="f678" fmla="val 1628"/>
              <a:gd name="f679" fmla="val 1458"/>
              <a:gd name="f680" fmla="val 1560"/>
              <a:gd name="f681" fmla="val 1334"/>
              <a:gd name="f682" fmla="val 1559"/>
              <a:gd name="f683" fmla="val 1406"/>
              <a:gd name="f684" fmla="val 1535"/>
              <a:gd name="f685" fmla="val 1523"/>
              <a:gd name="f686" fmla="val 1563"/>
              <a:gd name="f687" fmla="val 1581"/>
              <a:gd name="f688" fmla="val 1552"/>
              <a:gd name="f689" fmla="val 1620"/>
              <a:gd name="f690" fmla="val 1138"/>
              <a:gd name="f691" fmla="val 525"/>
              <a:gd name="f692" fmla="val 469"/>
              <a:gd name="f693" fmla="val 396"/>
              <a:gd name="f694" fmla="val 350"/>
              <a:gd name="f695" fmla="val 303"/>
              <a:gd name="f696" fmla="val 1183"/>
              <a:gd name="f697" fmla="val 290"/>
              <a:gd name="f698" fmla="val 277"/>
              <a:gd name="f699" fmla="val 282"/>
              <a:gd name="f700" fmla="val 1085"/>
              <a:gd name="f701" fmla="val 304"/>
              <a:gd name="f702" fmla="val 1043"/>
              <a:gd name="f703" fmla="val 316"/>
              <a:gd name="f704" fmla="val 1075"/>
              <a:gd name="f705" fmla="val 385"/>
              <a:gd name="f706" fmla="val 453"/>
              <a:gd name="f707" fmla="val 1672"/>
              <a:gd name="f708" fmla="val 1615"/>
              <a:gd name="f709" fmla="val 1697"/>
              <a:gd name="f710" fmla="val 1504"/>
              <a:gd name="f711" fmla="val 1773"/>
              <a:gd name="f712" fmla="val 1774"/>
              <a:gd name="f713" fmla="val 1505"/>
              <a:gd name="f714" fmla="val 1775"/>
              <a:gd name="f715" fmla="val 1588"/>
              <a:gd name="f716" fmla="val 1716"/>
              <a:gd name="f717" fmla="val 1670"/>
              <a:gd name="f718" fmla="val 1657"/>
              <a:gd name="f719" fmla="val 1753"/>
              <a:gd name="f720" fmla="val 1726"/>
              <a:gd name="f721" fmla="val 1579"/>
              <a:gd name="f722" fmla="val 1700"/>
              <a:gd name="f723" fmla="val 1143"/>
              <a:gd name="f724" fmla="val 1198"/>
              <a:gd name="f725" fmla="val 1471"/>
              <a:gd name="f726" fmla="val 1251"/>
              <a:gd name="f727" fmla="val 1239"/>
              <a:gd name="f728" fmla="val 1377"/>
              <a:gd name="f729" fmla="val 1176"/>
              <a:gd name="f730" fmla="val 79"/>
              <a:gd name="f731" fmla="val 1196"/>
              <a:gd name="f732" fmla="val 78"/>
              <a:gd name="f733" fmla="val 77"/>
              <a:gd name="f734" fmla="val 1193"/>
              <a:gd name="f735" fmla="val 75"/>
              <a:gd name="f736" fmla="val 1113"/>
              <a:gd name="f737" fmla="val 132"/>
              <a:gd name="f738" fmla="val 188"/>
              <a:gd name="f739" fmla="val 951"/>
              <a:gd name="f740" fmla="val 245"/>
              <a:gd name="f741" fmla="val 265"/>
              <a:gd name="f742" fmla="val 283"/>
              <a:gd name="f743" fmla="val 227"/>
              <a:gd name="f744" fmla="val 153"/>
              <a:gd name="f745" fmla="val 1395"/>
              <a:gd name="f746" fmla="val 464"/>
              <a:gd name="f747" fmla="val 1463"/>
              <a:gd name="f748" fmla="val 472"/>
              <a:gd name="f749" fmla="val 479"/>
              <a:gd name="f750" fmla="val 1590"/>
              <a:gd name="f751" fmla="val 486"/>
              <a:gd name="f752" fmla="val 434"/>
              <a:gd name="f753" fmla="val 335"/>
              <a:gd name="f754" fmla="val 1452"/>
              <a:gd name="f755" fmla="val 419"/>
              <a:gd name="f756" fmla="val 1481"/>
              <a:gd name="f757" fmla="val 1483"/>
              <a:gd name="f758" fmla="val 1701"/>
              <a:gd name="f759" fmla="val 1625"/>
              <a:gd name="f760" fmla="val 1652"/>
              <a:gd name="f761" fmla="val 1545"/>
              <a:gd name="f762" fmla="val 1609"/>
              <a:gd name="f763" fmla="val 1558"/>
              <a:gd name="f764" fmla="val 1571"/>
              <a:gd name="f765" fmla="val 1567"/>
              <a:gd name="f766" fmla="val 1585"/>
              <a:gd name="f767" fmla="val 1513"/>
              <a:gd name="f768" fmla="val 1510"/>
              <a:gd name="f769" fmla="val 1490"/>
              <a:gd name="f770" fmla="val 293"/>
              <a:gd name="f771" fmla="val 1057"/>
              <a:gd name="f772" fmla="val 295"/>
              <a:gd name="f773" fmla="val 296"/>
              <a:gd name="f774" fmla="val 1092"/>
              <a:gd name="f775" fmla="val 268"/>
              <a:gd name="f776" fmla="val 1190"/>
              <a:gd name="f777" fmla="val 250"/>
              <a:gd name="f778" fmla="val 231"/>
              <a:gd name="f779" fmla="val 217"/>
              <a:gd name="f780" fmla="val 202"/>
              <a:gd name="f781" fmla="val 1210"/>
              <a:gd name="f782" fmla="val 149"/>
              <a:gd name="f783" fmla="val 110"/>
              <a:gd name="f784" fmla="val 1224"/>
              <a:gd name="f785" fmla="val 72"/>
              <a:gd name="f786" fmla="val 71"/>
              <a:gd name="f787" fmla="val 1222"/>
              <a:gd name="f788" fmla="val 1221"/>
              <a:gd name="f789" fmla="val 70"/>
              <a:gd name="f790" fmla="val 145"/>
              <a:gd name="f791" fmla="val 219"/>
              <a:gd name="f792" fmla="val 214"/>
              <a:gd name="f793" fmla="val 166"/>
              <a:gd name="f794" fmla="val 120"/>
              <a:gd name="f795" fmla="val 1381"/>
              <a:gd name="f796" fmla="val 55"/>
              <a:gd name="f797" fmla="val 1280"/>
              <a:gd name="f798" fmla="val 42"/>
              <a:gd name="f799" fmla="val 1252"/>
              <a:gd name="f800" fmla="val 50"/>
              <a:gd name="f801" fmla="val 1290"/>
              <a:gd name="f802" fmla="val 157"/>
              <a:gd name="f803" fmla="val 1366"/>
              <a:gd name="f804" fmla="val 1792"/>
              <a:gd name="f805" fmla="val 1408"/>
              <a:gd name="f806" fmla="val 1801"/>
              <a:gd name="f807" fmla="val 1800"/>
              <a:gd name="f808" fmla="val 1744"/>
              <a:gd name="f809" fmla="val 1690"/>
              <a:gd name="f810" fmla="val 1393"/>
              <a:gd name="f811" fmla="val 1682"/>
              <a:gd name="f812" fmla="val 1727"/>
              <a:gd name="f813" fmla="val 595"/>
              <a:gd name="f814" fmla="val 563"/>
              <a:gd name="f815" fmla="val 532"/>
              <a:gd name="f816" fmla="val 499"/>
              <a:gd name="f817" fmla="val 492"/>
              <a:gd name="f818" fmla="val 478"/>
              <a:gd name="f819" fmla="val 1425"/>
              <a:gd name="f820" fmla="val 520"/>
              <a:gd name="f821" fmla="val 558"/>
              <a:gd name="f822" fmla="val 1119"/>
              <a:gd name="f823" fmla="val 1245"/>
              <a:gd name="f824" fmla="val 1363"/>
              <a:gd name="f825" fmla="val 1309"/>
              <a:gd name="f826" fmla="val 1370"/>
              <a:gd name="f827" fmla="val 1276"/>
              <a:gd name="f828" fmla="val 1247"/>
              <a:gd name="f829" fmla="val 1258"/>
              <a:gd name="f830" fmla="val 1189"/>
              <a:gd name="f831" fmla="val 1303"/>
              <a:gd name="f832" fmla="val 779"/>
              <a:gd name="f833" fmla="val 748"/>
              <a:gd name="f834" fmla="val 720"/>
              <a:gd name="f835" fmla="val 1389"/>
              <a:gd name="f836" fmla="val 692"/>
              <a:gd name="f837" fmla="val 681"/>
              <a:gd name="f838" fmla="val 676"/>
              <a:gd name="f839" fmla="val 623"/>
              <a:gd name="f840" fmla="val 570"/>
              <a:gd name="f841" fmla="val 1372"/>
              <a:gd name="f842" fmla="val 602"/>
              <a:gd name="f843" fmla="val 688"/>
              <a:gd name="f844" fmla="val 1218"/>
              <a:gd name="f845" fmla="val 266"/>
              <a:gd name="f846" fmla="val 1266"/>
              <a:gd name="f847" fmla="val 324"/>
              <a:gd name="f848" fmla="val 379"/>
              <a:gd name="f849" fmla="val 433"/>
              <a:gd name="f850" fmla="val 432"/>
              <a:gd name="f851" fmla="val 369"/>
              <a:gd name="f852" fmla="val 306"/>
              <a:gd name="f853" fmla="val 258"/>
              <a:gd name="f854" fmla="val 1346"/>
              <a:gd name="f855" fmla="val 1419"/>
              <a:gd name="f856" fmla="val 1543"/>
              <a:gd name="f857" fmla="val 1606"/>
              <a:gd name="f858" fmla="val 1485"/>
              <a:gd name="f859" fmla="val 1580"/>
              <a:gd name="f860" fmla="val 1470"/>
              <a:gd name="f861" fmla="val 1367"/>
              <a:gd name="f862" fmla="val 1164"/>
              <a:gd name="f863" fmla="val 1306"/>
              <a:gd name="f864" fmla="val 1332"/>
              <a:gd name="f865" fmla="val 1462"/>
              <a:gd name="f866" fmla="val 1778"/>
              <a:gd name="f867" fmla="val 1764"/>
              <a:gd name="f868" fmla="val 1750"/>
              <a:gd name="f869" fmla="val 1473"/>
              <a:gd name="f870" fmla="val 1736"/>
              <a:gd name="f871" fmla="val 1696"/>
              <a:gd name="f872" fmla="val 1488"/>
              <a:gd name="f873" fmla="val 1655"/>
              <a:gd name="f874" fmla="val 1497"/>
              <a:gd name="f875" fmla="val 1502"/>
              <a:gd name="f876" fmla="val 1592"/>
              <a:gd name="f877" fmla="val 1484"/>
              <a:gd name="f878" fmla="val 1431"/>
              <a:gd name="f879" fmla="val 1424"/>
              <a:gd name="f880" fmla="val 1674"/>
              <a:gd name="f881" fmla="val 1243"/>
              <a:gd name="f882" fmla="val 68"/>
              <a:gd name="f883" fmla="val 1242"/>
              <a:gd name="f884" fmla="val 1237"/>
              <a:gd name="f885" fmla="val 84"/>
              <a:gd name="f886" fmla="val 101"/>
              <a:gd name="f887" fmla="val 118"/>
              <a:gd name="f888" fmla="val 156"/>
              <a:gd name="f889" fmla="val 194"/>
              <a:gd name="f890" fmla="val 232"/>
              <a:gd name="f891" fmla="val 240"/>
              <a:gd name="f892" fmla="val 254"/>
              <a:gd name="f893" fmla="val 1246"/>
              <a:gd name="f894" fmla="val 244"/>
              <a:gd name="f895" fmla="val 235"/>
              <a:gd name="f896" fmla="val 1300"/>
              <a:gd name="f897" fmla="val 172"/>
              <a:gd name="f898" fmla="val 1262"/>
              <a:gd name="f899" fmla="val 1109"/>
              <a:gd name="f900" fmla="val 649"/>
              <a:gd name="f901" fmla="val 615"/>
              <a:gd name="f902" fmla="val 553"/>
              <a:gd name="f903" fmla="val 546"/>
              <a:gd name="f904" fmla="val 539"/>
              <a:gd name="f905" fmla="val 534"/>
              <a:gd name="f906" fmla="val 535"/>
              <a:gd name="f907" fmla="val 536"/>
              <a:gd name="f908" fmla="val 1010"/>
              <a:gd name="f909" fmla="val 610"/>
              <a:gd name="f910" fmla="val 1644"/>
              <a:gd name="f911" fmla="val 1692"/>
              <a:gd name="f912" fmla="val 1746"/>
              <a:gd name="f913" fmla="val 1235"/>
              <a:gd name="f914" fmla="val 1557"/>
              <a:gd name="f915" fmla="val 1572"/>
              <a:gd name="f916" fmla="val 1573"/>
              <a:gd name="f917" fmla="val 1516"/>
              <a:gd name="f918" fmla="val 1476"/>
              <a:gd name="f919" fmla="val 1099"/>
              <a:gd name="f920" fmla="val 1448"/>
              <a:gd name="f921" fmla="val 1089"/>
              <a:gd name="f922" fmla="val 1090"/>
              <a:gd name="f923" fmla="val 1446"/>
              <a:gd name="f924" fmla="val 1445"/>
              <a:gd name="f925" fmla="val 1211"/>
              <a:gd name="f926" fmla="val 1691"/>
              <a:gd name="f927" fmla="val 1720"/>
              <a:gd name="f928" fmla="val 1740"/>
              <a:gd name="f929" fmla="val 1662"/>
              <a:gd name="f930" fmla="val 1680"/>
              <a:gd name="f931" fmla="val 963"/>
              <a:gd name="f932" fmla="val 218"/>
              <a:gd name="f933" fmla="val 163"/>
              <a:gd name="f934" fmla="val 109"/>
              <a:gd name="f935" fmla="val 52"/>
              <a:gd name="f936" fmla="val 1110"/>
              <a:gd name="f937" fmla="val 59"/>
              <a:gd name="f938" fmla="val 142"/>
              <a:gd name="f939" fmla="val 755"/>
              <a:gd name="f940" fmla="val 754"/>
              <a:gd name="f941" fmla="val 634"/>
              <a:gd name="f942" fmla="val 569"/>
              <a:gd name="f943" fmla="val 1137"/>
              <a:gd name="f944" fmla="val 598"/>
              <a:gd name="f945" fmla="val 1131"/>
              <a:gd name="f946" fmla="val 621"/>
              <a:gd name="f947" fmla="val 654"/>
              <a:gd name="f948" fmla="val 660"/>
              <a:gd name="f949" fmla="val 1132"/>
              <a:gd name="f950" fmla="val 696"/>
              <a:gd name="f951" fmla="val 606"/>
              <a:gd name="f952" fmla="val 1390"/>
              <a:gd name="f953" fmla="val 500"/>
              <a:gd name="f954" fmla="val 557"/>
              <a:gd name="f955" fmla="val 614"/>
              <a:gd name="f956" fmla="val 1407"/>
              <a:gd name="f957" fmla="val 671"/>
              <a:gd name="f958" fmla="val 1450"/>
              <a:gd name="f959" fmla="val 628"/>
              <a:gd name="f960" fmla="val 1227"/>
              <a:gd name="f961" fmla="val 1291"/>
              <a:gd name="f962" fmla="val 1293"/>
              <a:gd name="f963" fmla="val 1640"/>
              <a:gd name="f964" fmla="val 1639"/>
              <a:gd name="f965" fmla="val 1693"/>
              <a:gd name="f966" fmla="val 1739"/>
              <a:gd name="f967" fmla="val 1754"/>
              <a:gd name="f968" fmla="val 1770"/>
              <a:gd name="f969" fmla="val 1725"/>
              <a:gd name="f970" fmla="val 1352"/>
              <a:gd name="f971" fmla="val 1684"/>
              <a:gd name="f972" fmla="val 206"/>
              <a:gd name="f973" fmla="val 207"/>
              <a:gd name="f974" fmla="val 208"/>
              <a:gd name="f975" fmla="val 182"/>
              <a:gd name="f976" fmla="val 127"/>
              <a:gd name="f977" fmla="val 1439"/>
              <a:gd name="f978" fmla="val 94"/>
              <a:gd name="f979" fmla="val 122"/>
              <a:gd name="f980" fmla="val 164"/>
              <a:gd name="f981" fmla="val 851"/>
              <a:gd name="f982" fmla="val 891"/>
              <a:gd name="f983" fmla="val 867"/>
              <a:gd name="f984" fmla="val 855"/>
              <a:gd name="f985" fmla="val 854"/>
              <a:gd name="f986" fmla="val 853"/>
              <a:gd name="f987" fmla="val 852"/>
              <a:gd name="f988" fmla="val 844"/>
              <a:gd name="f989" fmla="val 836"/>
              <a:gd name="f990" fmla="val 995"/>
              <a:gd name="f991" fmla="val 997"/>
              <a:gd name="f992" fmla="val 1215"/>
              <a:gd name="f993" fmla="val 1020"/>
              <a:gd name="f994" fmla="val 998"/>
              <a:gd name="f995" fmla="val 1268"/>
              <a:gd name="f996" fmla="val 970"/>
              <a:gd name="f997" fmla="val 1044"/>
              <a:gd name="f998" fmla="val 1037"/>
              <a:gd name="f999" fmla="val 1294"/>
              <a:gd name="f1000" fmla="val 1298"/>
              <a:gd name="f1001" fmla="val 1397"/>
              <a:gd name="f1002" fmla="val 710"/>
              <a:gd name="f1003" fmla="val 709"/>
              <a:gd name="f1004" fmla="val 708"/>
              <a:gd name="f1005" fmla="val 1368"/>
              <a:gd name="f1006" fmla="val 731"/>
              <a:gd name="f1007" fmla="val 1322"/>
              <a:gd name="f1008" fmla="val 790"/>
              <a:gd name="f1009" fmla="val 798"/>
              <a:gd name="f1010" fmla="val 1330"/>
              <a:gd name="f1011" fmla="val 1356"/>
              <a:gd name="f1012" fmla="val 808"/>
              <a:gd name="f1013" fmla="val 812"/>
              <a:gd name="f1014" fmla="val 743"/>
              <a:gd name="f1015" fmla="val 882"/>
              <a:gd name="f1016" fmla="val 827"/>
              <a:gd name="f1017" fmla="val 819"/>
              <a:gd name="f1018" fmla="val 816"/>
              <a:gd name="f1019" fmla="val 817"/>
              <a:gd name="f1020" fmla="val 820"/>
              <a:gd name="f1021" fmla="val 859"/>
              <a:gd name="f1022" fmla="val 1284"/>
              <a:gd name="f1023" fmla="val 984"/>
              <a:gd name="f1024" fmla="val 1289"/>
              <a:gd name="f1025" fmla="val 1023"/>
              <a:gd name="f1026" fmla="val 1301"/>
              <a:gd name="f1027" fmla="val 1027"/>
              <a:gd name="f1028" fmla="+- 0 0 -90"/>
              <a:gd name="f1029" fmla="*/ f4 1 1811"/>
              <a:gd name="f1030" fmla="*/ f5 1 1844"/>
              <a:gd name="f1031" fmla="val f6"/>
              <a:gd name="f1032" fmla="val f7"/>
              <a:gd name="f1033" fmla="val f8"/>
              <a:gd name="f1034" fmla="*/ f1028 f0 1"/>
              <a:gd name="f1035" fmla="+- f1033 0 f1031"/>
              <a:gd name="f1036" fmla="+- f1032 0 f1031"/>
              <a:gd name="f1037" fmla="*/ f1034 1 f3"/>
              <a:gd name="f1038" fmla="*/ f1036 1 1811"/>
              <a:gd name="f1039" fmla="*/ f1035 1 1844"/>
              <a:gd name="f1040" fmla="*/ 1676 f1036 1"/>
              <a:gd name="f1041" fmla="*/ 800 f1035 1"/>
              <a:gd name="f1042" fmla="*/ 1025 f1036 1"/>
              <a:gd name="f1043" fmla="*/ 1065 f1035 1"/>
              <a:gd name="f1044" fmla="*/ 426 f1036 1"/>
              <a:gd name="f1045" fmla="*/ 981 f1035 1"/>
              <a:gd name="f1046" fmla="*/ 501 f1036 1"/>
              <a:gd name="f1047" fmla="*/ 1457 f1035 1"/>
              <a:gd name="f1048" fmla="*/ 826 f1036 1"/>
              <a:gd name="f1049" fmla="*/ 1299 f1035 1"/>
              <a:gd name="f1050" fmla="*/ 203 f1036 1"/>
              <a:gd name="f1051" fmla="*/ 1302 f1035 1"/>
              <a:gd name="f1052" fmla="*/ 99 f1036 1"/>
              <a:gd name="f1053" fmla="*/ 1173 f1035 1"/>
              <a:gd name="f1054" fmla="*/ 964 f1036 1"/>
              <a:gd name="f1055" fmla="*/ 1175 f1035 1"/>
              <a:gd name="f1056" fmla="*/ 1120 f1036 1"/>
              <a:gd name="f1057" fmla="*/ 519 f1035 1"/>
              <a:gd name="f1058" fmla="*/ 1757 f1036 1"/>
              <a:gd name="f1059" fmla="*/ 1336 f1035 1"/>
              <a:gd name="f1060" fmla="*/ 1681 f1036 1"/>
              <a:gd name="f1061" fmla="*/ 1531 f1035 1"/>
              <a:gd name="f1062" fmla="*/ 1584 f1036 1"/>
              <a:gd name="f1063" fmla="*/ 1172 f1035 1"/>
              <a:gd name="f1064" fmla="*/ 1117 f1036 1"/>
              <a:gd name="f1065" fmla="*/ 673 f1035 1"/>
              <a:gd name="f1066" fmla="*/ 1526 f1036 1"/>
              <a:gd name="f1067" fmla="*/ 1253 f1035 1"/>
              <a:gd name="f1068" fmla="*/ 1175 f1036 1"/>
              <a:gd name="f1069" fmla="*/ 545 f1035 1"/>
              <a:gd name="f1070" fmla="*/ 1416 f1036 1"/>
              <a:gd name="f1071" fmla="*/ 686 f1035 1"/>
              <a:gd name="f1072" fmla="*/ 1216 f1036 1"/>
              <a:gd name="f1073" fmla="*/ 1226 f1035 1"/>
              <a:gd name="f1074" fmla="*/ 1087 f1036 1"/>
              <a:gd name="f1075" fmla="*/ 1011 f1035 1"/>
              <a:gd name="f1076" fmla="*/ 1166 f1036 1"/>
              <a:gd name="f1077" fmla="*/ 533 f1035 1"/>
              <a:gd name="f1078" fmla="*/ 1547 f1036 1"/>
              <a:gd name="f1079" fmla="*/ 1327 f1035 1"/>
              <a:gd name="f1080" fmla="*/ 1029 f1036 1"/>
              <a:gd name="f1081" fmla="*/ 939 f1035 1"/>
              <a:gd name="f1082" fmla="*/ 1597 f1036 1"/>
              <a:gd name="f1083" fmla="*/ 1351 f1036 1"/>
              <a:gd name="f1084" fmla="*/ 255 f1035 1"/>
              <a:gd name="f1085" fmla="*/ 1172 f1036 1"/>
              <a:gd name="f1086" fmla="*/ 1529 f1035 1"/>
              <a:gd name="f1087" fmla="*/ 1106 f1036 1"/>
              <a:gd name="f1088" fmla="*/ 1653 f1036 1"/>
              <a:gd name="f1089" fmla="*/ 804 f1035 1"/>
              <a:gd name="f1090" fmla="*/ 1074 f1036 1"/>
              <a:gd name="f1091" fmla="*/ 968 f1035 1"/>
              <a:gd name="f1092" fmla="*/ 1072 f1036 1"/>
              <a:gd name="f1093" fmla="*/ 965 f1035 1"/>
              <a:gd name="f1094" fmla="*/ 1443 f1036 1"/>
              <a:gd name="f1095" fmla="*/ 1436 f1036 1"/>
              <a:gd name="f1096" fmla="*/ 271 f1035 1"/>
              <a:gd name="f1097" fmla="*/ 1147 f1036 1"/>
              <a:gd name="f1098" fmla="*/ 1536 f1035 1"/>
              <a:gd name="f1099" fmla="*/ 1523 f1036 1"/>
              <a:gd name="f1100" fmla="*/ 1542 f1035 1"/>
              <a:gd name="f1101" fmla="*/ 1165 f1036 1"/>
              <a:gd name="f1102" fmla="*/ 282 f1035 1"/>
              <a:gd name="f1103" fmla="*/ 1753 f1036 1"/>
              <a:gd name="f1104" fmla="*/ 1597 f1035 1"/>
              <a:gd name="f1105" fmla="*/ 1197 f1036 1"/>
              <a:gd name="f1106" fmla="*/ 79 f1035 1"/>
              <a:gd name="f1107" fmla="*/ 1590 f1036 1"/>
              <a:gd name="f1108" fmla="*/ 486 f1035 1"/>
              <a:gd name="f1109" fmla="*/ 1535 f1036 1"/>
              <a:gd name="f1110" fmla="*/ 1581 f1035 1"/>
              <a:gd name="f1111" fmla="*/ 1194 f1036 1"/>
              <a:gd name="f1112" fmla="*/ 231 f1035 1"/>
              <a:gd name="f1113" fmla="*/ 1381 f1036 1"/>
              <a:gd name="f1114" fmla="*/ 75 f1035 1"/>
              <a:gd name="f1115" fmla="*/ 1324 f1036 1"/>
              <a:gd name="f1116" fmla="*/ 1774 f1035 1"/>
              <a:gd name="f1117" fmla="*/ 1309 f1036 1"/>
              <a:gd name="f1118" fmla="*/ 1370 f1035 1"/>
              <a:gd name="f1119" fmla="*/ 1376 f1036 1"/>
              <a:gd name="f1120" fmla="*/ 516 f1035 1"/>
              <a:gd name="f1121" fmla="*/ 1304 f1036 1"/>
              <a:gd name="f1122" fmla="*/ 242 f1035 1"/>
              <a:gd name="f1123" fmla="*/ 1347 f1036 1"/>
              <a:gd name="f1124" fmla="*/ 1416 f1035 1"/>
              <a:gd name="f1125" fmla="*/ 1393 f1036 1"/>
              <a:gd name="f1126" fmla="*/ 1079 f1035 1"/>
              <a:gd name="f1127" fmla="*/ 1404 f1036 1"/>
              <a:gd name="f1128" fmla="*/ 1619 f1035 1"/>
              <a:gd name="f1129" fmla="*/ 1219 f1036 1"/>
              <a:gd name="f1130" fmla="*/ 250 f1035 1"/>
              <a:gd name="f1131" fmla="*/ 961 f1036 1"/>
              <a:gd name="f1132" fmla="*/ 536 f1035 1"/>
              <a:gd name="f1133" fmla="*/ 1591 f1036 1"/>
              <a:gd name="f1134" fmla="*/ 1196 f1035 1"/>
              <a:gd name="f1135" fmla="*/ 1445 f1036 1"/>
              <a:gd name="f1136" fmla="*/ 1092 f1035 1"/>
              <a:gd name="f1137" fmla="*/ 1200 f1036 1"/>
              <a:gd name="f1138" fmla="*/ 52 f1035 1"/>
              <a:gd name="f1139" fmla="*/ 1132 f1036 1"/>
              <a:gd name="f1140" fmla="*/ 666 f1035 1"/>
              <a:gd name="f1141" fmla="*/ 1473 f1036 1"/>
              <a:gd name="f1142" fmla="*/ 606 f1035 1"/>
              <a:gd name="f1143" fmla="*/ 1373 f1036 1"/>
              <a:gd name="f1144" fmla="*/ 1642 f1035 1"/>
              <a:gd name="f1145" fmla="*/ 1334 f1036 1"/>
              <a:gd name="f1146" fmla="*/ 208 f1035 1"/>
              <a:gd name="f1147" fmla="*/ 1596 f1036 1"/>
              <a:gd name="f1148" fmla="*/ 855 f1035 1"/>
              <a:gd name="f1149" fmla="*/ 1266 f1036 1"/>
              <a:gd name="f1150" fmla="*/ 958 f1035 1"/>
              <a:gd name="f1151" fmla="*/ 1302 f1036 1"/>
              <a:gd name="f1152" fmla="*/ 1138 f1035 1"/>
              <a:gd name="f1153" fmla="*/ 1397 f1036 1"/>
              <a:gd name="f1154" fmla="*/ 710 f1035 1"/>
              <a:gd name="f1155" fmla="*/ 882 f1035 1"/>
              <a:gd name="f1156" fmla="+- f1037 0 f1"/>
              <a:gd name="f1157" fmla="*/ f1040 1 1811"/>
              <a:gd name="f1158" fmla="*/ f1041 1 1844"/>
              <a:gd name="f1159" fmla="*/ f1042 1 1811"/>
              <a:gd name="f1160" fmla="*/ f1043 1 1844"/>
              <a:gd name="f1161" fmla="*/ f1044 1 1811"/>
              <a:gd name="f1162" fmla="*/ f1045 1 1844"/>
              <a:gd name="f1163" fmla="*/ f1046 1 1811"/>
              <a:gd name="f1164" fmla="*/ f1047 1 1844"/>
              <a:gd name="f1165" fmla="*/ f1048 1 1811"/>
              <a:gd name="f1166" fmla="*/ f1049 1 1844"/>
              <a:gd name="f1167" fmla="*/ f1050 1 1811"/>
              <a:gd name="f1168" fmla="*/ f1051 1 1844"/>
              <a:gd name="f1169" fmla="*/ f1052 1 1811"/>
              <a:gd name="f1170" fmla="*/ f1053 1 1844"/>
              <a:gd name="f1171" fmla="*/ f1054 1 1811"/>
              <a:gd name="f1172" fmla="*/ f1055 1 1844"/>
              <a:gd name="f1173" fmla="*/ f1056 1 1811"/>
              <a:gd name="f1174" fmla="*/ f1057 1 1844"/>
              <a:gd name="f1175" fmla="*/ f1058 1 1811"/>
              <a:gd name="f1176" fmla="*/ f1059 1 1844"/>
              <a:gd name="f1177" fmla="*/ f1060 1 1811"/>
              <a:gd name="f1178" fmla="*/ f1061 1 1844"/>
              <a:gd name="f1179" fmla="*/ f1062 1 1811"/>
              <a:gd name="f1180" fmla="*/ f1063 1 1844"/>
              <a:gd name="f1181" fmla="*/ f1064 1 1811"/>
              <a:gd name="f1182" fmla="*/ f1065 1 1844"/>
              <a:gd name="f1183" fmla="*/ f1066 1 1811"/>
              <a:gd name="f1184" fmla="*/ f1067 1 1844"/>
              <a:gd name="f1185" fmla="*/ f1068 1 1811"/>
              <a:gd name="f1186" fmla="*/ f1069 1 1844"/>
              <a:gd name="f1187" fmla="*/ f1070 1 1811"/>
              <a:gd name="f1188" fmla="*/ f1071 1 1844"/>
              <a:gd name="f1189" fmla="*/ f1072 1 1811"/>
              <a:gd name="f1190" fmla="*/ f1073 1 1844"/>
              <a:gd name="f1191" fmla="*/ f1074 1 1811"/>
              <a:gd name="f1192" fmla="*/ f1075 1 1844"/>
              <a:gd name="f1193" fmla="*/ f1076 1 1811"/>
              <a:gd name="f1194" fmla="*/ f1077 1 1844"/>
              <a:gd name="f1195" fmla="*/ f1078 1 1811"/>
              <a:gd name="f1196" fmla="*/ f1079 1 1844"/>
              <a:gd name="f1197" fmla="*/ f1080 1 1811"/>
              <a:gd name="f1198" fmla="*/ f1081 1 1844"/>
              <a:gd name="f1199" fmla="*/ f1082 1 1811"/>
              <a:gd name="f1200" fmla="*/ f1083 1 1811"/>
              <a:gd name="f1201" fmla="*/ f1084 1 1844"/>
              <a:gd name="f1202" fmla="*/ f1085 1 1811"/>
              <a:gd name="f1203" fmla="*/ f1086 1 1844"/>
              <a:gd name="f1204" fmla="*/ f1087 1 1811"/>
              <a:gd name="f1205" fmla="*/ f1088 1 1811"/>
              <a:gd name="f1206" fmla="*/ f1089 1 1844"/>
              <a:gd name="f1207" fmla="*/ f1090 1 1811"/>
              <a:gd name="f1208" fmla="*/ f1091 1 1844"/>
              <a:gd name="f1209" fmla="*/ f1092 1 1811"/>
              <a:gd name="f1210" fmla="*/ f1093 1 1844"/>
              <a:gd name="f1211" fmla="*/ f1094 1 1811"/>
              <a:gd name="f1212" fmla="*/ f1095 1 1811"/>
              <a:gd name="f1213" fmla="*/ f1096 1 1844"/>
              <a:gd name="f1214" fmla="*/ f1097 1 1811"/>
              <a:gd name="f1215" fmla="*/ f1098 1 1844"/>
              <a:gd name="f1216" fmla="*/ f1099 1 1811"/>
              <a:gd name="f1217" fmla="*/ f1100 1 1844"/>
              <a:gd name="f1218" fmla="*/ f1101 1 1811"/>
              <a:gd name="f1219" fmla="*/ f1102 1 1844"/>
              <a:gd name="f1220" fmla="*/ f1103 1 1811"/>
              <a:gd name="f1221" fmla="*/ f1104 1 1844"/>
              <a:gd name="f1222" fmla="*/ f1105 1 1811"/>
              <a:gd name="f1223" fmla="*/ f1106 1 1844"/>
              <a:gd name="f1224" fmla="*/ f1107 1 1811"/>
              <a:gd name="f1225" fmla="*/ f1108 1 1844"/>
              <a:gd name="f1226" fmla="*/ f1109 1 1811"/>
              <a:gd name="f1227" fmla="*/ f1110 1 1844"/>
              <a:gd name="f1228" fmla="*/ f1111 1 1811"/>
              <a:gd name="f1229" fmla="*/ f1112 1 1844"/>
              <a:gd name="f1230" fmla="*/ f1113 1 1811"/>
              <a:gd name="f1231" fmla="*/ f1114 1 1844"/>
              <a:gd name="f1232" fmla="*/ f1115 1 1811"/>
              <a:gd name="f1233" fmla="*/ f1116 1 1844"/>
              <a:gd name="f1234" fmla="*/ f1117 1 1811"/>
              <a:gd name="f1235" fmla="*/ f1118 1 1844"/>
              <a:gd name="f1236" fmla="*/ f1119 1 1811"/>
              <a:gd name="f1237" fmla="*/ f1120 1 1844"/>
              <a:gd name="f1238" fmla="*/ f1121 1 1811"/>
              <a:gd name="f1239" fmla="*/ f1122 1 1844"/>
              <a:gd name="f1240" fmla="*/ f1123 1 1811"/>
              <a:gd name="f1241" fmla="*/ f1124 1 1844"/>
              <a:gd name="f1242" fmla="*/ f1125 1 1811"/>
              <a:gd name="f1243" fmla="*/ f1126 1 1844"/>
              <a:gd name="f1244" fmla="*/ f1127 1 1811"/>
              <a:gd name="f1245" fmla="*/ f1128 1 1844"/>
              <a:gd name="f1246" fmla="*/ f1129 1 1811"/>
              <a:gd name="f1247" fmla="*/ f1130 1 1844"/>
              <a:gd name="f1248" fmla="*/ f1131 1 1811"/>
              <a:gd name="f1249" fmla="*/ f1132 1 1844"/>
              <a:gd name="f1250" fmla="*/ f1133 1 1811"/>
              <a:gd name="f1251" fmla="*/ f1134 1 1844"/>
              <a:gd name="f1252" fmla="*/ f1135 1 1811"/>
              <a:gd name="f1253" fmla="*/ f1136 1 1844"/>
              <a:gd name="f1254" fmla="*/ f1137 1 1811"/>
              <a:gd name="f1255" fmla="*/ f1138 1 1844"/>
              <a:gd name="f1256" fmla="*/ f1139 1 1811"/>
              <a:gd name="f1257" fmla="*/ f1140 1 1844"/>
              <a:gd name="f1258" fmla="*/ f1141 1 1811"/>
              <a:gd name="f1259" fmla="*/ f1142 1 1844"/>
              <a:gd name="f1260" fmla="*/ f1143 1 1811"/>
              <a:gd name="f1261" fmla="*/ f1144 1 1844"/>
              <a:gd name="f1262" fmla="*/ f1145 1 1811"/>
              <a:gd name="f1263" fmla="*/ f1146 1 1844"/>
              <a:gd name="f1264" fmla="*/ f1147 1 1811"/>
              <a:gd name="f1265" fmla="*/ f1148 1 1844"/>
              <a:gd name="f1266" fmla="*/ f1149 1 1811"/>
              <a:gd name="f1267" fmla="*/ f1150 1 1844"/>
              <a:gd name="f1268" fmla="*/ f1151 1 1811"/>
              <a:gd name="f1269" fmla="*/ f1152 1 1844"/>
              <a:gd name="f1270" fmla="*/ f1153 1 1811"/>
              <a:gd name="f1271" fmla="*/ f1154 1 1844"/>
              <a:gd name="f1272" fmla="*/ f1155 1 1844"/>
              <a:gd name="f1273" fmla="*/ 0 1 f1038"/>
              <a:gd name="f1274" fmla="*/ f1032 1 f1038"/>
              <a:gd name="f1275" fmla="*/ 0 1 f1039"/>
              <a:gd name="f1276" fmla="*/ f1033 1 f1039"/>
              <a:gd name="f1277" fmla="*/ f1157 1 f1038"/>
              <a:gd name="f1278" fmla="*/ f1158 1 f1039"/>
              <a:gd name="f1279" fmla="*/ f1159 1 f1038"/>
              <a:gd name="f1280" fmla="*/ f1160 1 f1039"/>
              <a:gd name="f1281" fmla="*/ f1161 1 f1038"/>
              <a:gd name="f1282" fmla="*/ f1162 1 f1039"/>
              <a:gd name="f1283" fmla="*/ f1163 1 f1038"/>
              <a:gd name="f1284" fmla="*/ f1164 1 f1039"/>
              <a:gd name="f1285" fmla="*/ f1165 1 f1038"/>
              <a:gd name="f1286" fmla="*/ f1166 1 f1039"/>
              <a:gd name="f1287" fmla="*/ f1167 1 f1038"/>
              <a:gd name="f1288" fmla="*/ f1168 1 f1039"/>
              <a:gd name="f1289" fmla="*/ f1169 1 f1038"/>
              <a:gd name="f1290" fmla="*/ f1170 1 f1039"/>
              <a:gd name="f1291" fmla="*/ f1171 1 f1038"/>
              <a:gd name="f1292" fmla="*/ f1172 1 f1039"/>
              <a:gd name="f1293" fmla="*/ f1173 1 f1038"/>
              <a:gd name="f1294" fmla="*/ f1174 1 f1039"/>
              <a:gd name="f1295" fmla="*/ f1175 1 f1038"/>
              <a:gd name="f1296" fmla="*/ f1176 1 f1039"/>
              <a:gd name="f1297" fmla="*/ f1177 1 f1038"/>
              <a:gd name="f1298" fmla="*/ f1178 1 f1039"/>
              <a:gd name="f1299" fmla="*/ f1179 1 f1038"/>
              <a:gd name="f1300" fmla="*/ f1180 1 f1039"/>
              <a:gd name="f1301" fmla="*/ f1181 1 f1038"/>
              <a:gd name="f1302" fmla="*/ f1182 1 f1039"/>
              <a:gd name="f1303" fmla="*/ f1183 1 f1038"/>
              <a:gd name="f1304" fmla="*/ f1184 1 f1039"/>
              <a:gd name="f1305" fmla="*/ f1185 1 f1038"/>
              <a:gd name="f1306" fmla="*/ f1186 1 f1039"/>
              <a:gd name="f1307" fmla="*/ f1187 1 f1038"/>
              <a:gd name="f1308" fmla="*/ f1188 1 f1039"/>
              <a:gd name="f1309" fmla="*/ f1189 1 f1038"/>
              <a:gd name="f1310" fmla="*/ f1190 1 f1039"/>
              <a:gd name="f1311" fmla="*/ f1191 1 f1038"/>
              <a:gd name="f1312" fmla="*/ f1192 1 f1039"/>
              <a:gd name="f1313" fmla="*/ f1193 1 f1038"/>
              <a:gd name="f1314" fmla="*/ f1194 1 f1039"/>
              <a:gd name="f1315" fmla="*/ f1195 1 f1038"/>
              <a:gd name="f1316" fmla="*/ f1196 1 f1039"/>
              <a:gd name="f1317" fmla="*/ f1197 1 f1038"/>
              <a:gd name="f1318" fmla="*/ f1198 1 f1039"/>
              <a:gd name="f1319" fmla="*/ f1199 1 f1038"/>
              <a:gd name="f1320" fmla="*/ f1200 1 f1038"/>
              <a:gd name="f1321" fmla="*/ f1201 1 f1039"/>
              <a:gd name="f1322" fmla="*/ f1202 1 f1038"/>
              <a:gd name="f1323" fmla="*/ f1203 1 f1039"/>
              <a:gd name="f1324" fmla="*/ f1204 1 f1038"/>
              <a:gd name="f1325" fmla="*/ f1205 1 f1038"/>
              <a:gd name="f1326" fmla="*/ f1206 1 f1039"/>
              <a:gd name="f1327" fmla="*/ f1207 1 f1038"/>
              <a:gd name="f1328" fmla="*/ f1208 1 f1039"/>
              <a:gd name="f1329" fmla="*/ f1209 1 f1038"/>
              <a:gd name="f1330" fmla="*/ f1210 1 f1039"/>
              <a:gd name="f1331" fmla="*/ f1211 1 f1038"/>
              <a:gd name="f1332" fmla="*/ f1212 1 f1038"/>
              <a:gd name="f1333" fmla="*/ f1213 1 f1039"/>
              <a:gd name="f1334" fmla="*/ f1214 1 f1038"/>
              <a:gd name="f1335" fmla="*/ f1215 1 f1039"/>
              <a:gd name="f1336" fmla="*/ f1216 1 f1038"/>
              <a:gd name="f1337" fmla="*/ f1217 1 f1039"/>
              <a:gd name="f1338" fmla="*/ f1218 1 f1038"/>
              <a:gd name="f1339" fmla="*/ f1219 1 f1039"/>
              <a:gd name="f1340" fmla="*/ f1220 1 f1038"/>
              <a:gd name="f1341" fmla="*/ f1221 1 f1039"/>
              <a:gd name="f1342" fmla="*/ f1222 1 f1038"/>
              <a:gd name="f1343" fmla="*/ f1223 1 f1039"/>
              <a:gd name="f1344" fmla="*/ f1224 1 f1038"/>
              <a:gd name="f1345" fmla="*/ f1225 1 f1039"/>
              <a:gd name="f1346" fmla="*/ f1226 1 f1038"/>
              <a:gd name="f1347" fmla="*/ f1227 1 f1039"/>
              <a:gd name="f1348" fmla="*/ f1228 1 f1038"/>
              <a:gd name="f1349" fmla="*/ f1229 1 f1039"/>
              <a:gd name="f1350" fmla="*/ f1230 1 f1038"/>
              <a:gd name="f1351" fmla="*/ f1231 1 f1039"/>
              <a:gd name="f1352" fmla="*/ f1232 1 f1038"/>
              <a:gd name="f1353" fmla="*/ f1233 1 f1039"/>
              <a:gd name="f1354" fmla="*/ f1234 1 f1038"/>
              <a:gd name="f1355" fmla="*/ f1235 1 f1039"/>
              <a:gd name="f1356" fmla="*/ f1236 1 f1038"/>
              <a:gd name="f1357" fmla="*/ f1237 1 f1039"/>
              <a:gd name="f1358" fmla="*/ f1238 1 f1038"/>
              <a:gd name="f1359" fmla="*/ f1239 1 f1039"/>
              <a:gd name="f1360" fmla="*/ f1240 1 f1038"/>
              <a:gd name="f1361" fmla="*/ f1241 1 f1039"/>
              <a:gd name="f1362" fmla="*/ f1242 1 f1038"/>
              <a:gd name="f1363" fmla="*/ f1243 1 f1039"/>
              <a:gd name="f1364" fmla="*/ f1244 1 f1038"/>
              <a:gd name="f1365" fmla="*/ f1245 1 f1039"/>
              <a:gd name="f1366" fmla="*/ f1246 1 f1038"/>
              <a:gd name="f1367" fmla="*/ f1247 1 f1039"/>
              <a:gd name="f1368" fmla="*/ f1248 1 f1038"/>
              <a:gd name="f1369" fmla="*/ f1249 1 f1039"/>
              <a:gd name="f1370" fmla="*/ f1250 1 f1038"/>
              <a:gd name="f1371" fmla="*/ f1251 1 f1039"/>
              <a:gd name="f1372" fmla="*/ f1252 1 f1038"/>
              <a:gd name="f1373" fmla="*/ f1253 1 f1039"/>
              <a:gd name="f1374" fmla="*/ f1254 1 f1038"/>
              <a:gd name="f1375" fmla="*/ f1255 1 f1039"/>
              <a:gd name="f1376" fmla="*/ f1256 1 f1038"/>
              <a:gd name="f1377" fmla="*/ f1257 1 f1039"/>
              <a:gd name="f1378" fmla="*/ f1258 1 f1038"/>
              <a:gd name="f1379" fmla="*/ f1259 1 f1039"/>
              <a:gd name="f1380" fmla="*/ f1260 1 f1038"/>
              <a:gd name="f1381" fmla="*/ f1261 1 f1039"/>
              <a:gd name="f1382" fmla="*/ f1262 1 f1038"/>
              <a:gd name="f1383" fmla="*/ f1263 1 f1039"/>
              <a:gd name="f1384" fmla="*/ f1264 1 f1038"/>
              <a:gd name="f1385" fmla="*/ f1265 1 f1039"/>
              <a:gd name="f1386" fmla="*/ f1266 1 f1038"/>
              <a:gd name="f1387" fmla="*/ f1267 1 f1039"/>
              <a:gd name="f1388" fmla="*/ f1268 1 f1038"/>
              <a:gd name="f1389" fmla="*/ f1269 1 f1039"/>
              <a:gd name="f1390" fmla="*/ f1270 1 f1038"/>
              <a:gd name="f1391" fmla="*/ f1271 1 f1039"/>
              <a:gd name="f1392" fmla="*/ f1272 1 f1039"/>
              <a:gd name="f1393" fmla="*/ f1273 f1029 1"/>
              <a:gd name="f1394" fmla="*/ f1274 f1029 1"/>
              <a:gd name="f1395" fmla="*/ f1276 f1030 1"/>
              <a:gd name="f1396" fmla="*/ f1275 f1030 1"/>
              <a:gd name="f1397" fmla="*/ f1277 f1029 1"/>
              <a:gd name="f1398" fmla="*/ f1278 f1030 1"/>
              <a:gd name="f1399" fmla="*/ f1279 f1029 1"/>
              <a:gd name="f1400" fmla="*/ f1280 f1030 1"/>
              <a:gd name="f1401" fmla="*/ f1281 f1029 1"/>
              <a:gd name="f1402" fmla="*/ f1282 f1030 1"/>
              <a:gd name="f1403" fmla="*/ f1283 f1029 1"/>
              <a:gd name="f1404" fmla="*/ f1284 f1030 1"/>
              <a:gd name="f1405" fmla="*/ f1285 f1029 1"/>
              <a:gd name="f1406" fmla="*/ f1286 f1030 1"/>
              <a:gd name="f1407" fmla="*/ f1287 f1029 1"/>
              <a:gd name="f1408" fmla="*/ f1288 f1030 1"/>
              <a:gd name="f1409" fmla="*/ f1289 f1029 1"/>
              <a:gd name="f1410" fmla="*/ f1290 f1030 1"/>
              <a:gd name="f1411" fmla="*/ f1291 f1029 1"/>
              <a:gd name="f1412" fmla="*/ f1292 f1030 1"/>
              <a:gd name="f1413" fmla="*/ f1293 f1029 1"/>
              <a:gd name="f1414" fmla="*/ f1294 f1030 1"/>
              <a:gd name="f1415" fmla="*/ f1295 f1029 1"/>
              <a:gd name="f1416" fmla="*/ f1296 f1030 1"/>
              <a:gd name="f1417" fmla="*/ f1297 f1029 1"/>
              <a:gd name="f1418" fmla="*/ f1298 f1030 1"/>
              <a:gd name="f1419" fmla="*/ f1299 f1029 1"/>
              <a:gd name="f1420" fmla="*/ f1300 f1030 1"/>
              <a:gd name="f1421" fmla="*/ f1301 f1029 1"/>
              <a:gd name="f1422" fmla="*/ f1302 f1030 1"/>
              <a:gd name="f1423" fmla="*/ f1303 f1029 1"/>
              <a:gd name="f1424" fmla="*/ f1304 f1030 1"/>
              <a:gd name="f1425" fmla="*/ f1305 f1029 1"/>
              <a:gd name="f1426" fmla="*/ f1306 f1030 1"/>
              <a:gd name="f1427" fmla="*/ f1307 f1029 1"/>
              <a:gd name="f1428" fmla="*/ f1308 f1030 1"/>
              <a:gd name="f1429" fmla="*/ f1309 f1029 1"/>
              <a:gd name="f1430" fmla="*/ f1310 f1030 1"/>
              <a:gd name="f1431" fmla="*/ f1311 f1029 1"/>
              <a:gd name="f1432" fmla="*/ f1312 f1030 1"/>
              <a:gd name="f1433" fmla="*/ f1313 f1029 1"/>
              <a:gd name="f1434" fmla="*/ f1314 f1030 1"/>
              <a:gd name="f1435" fmla="*/ f1315 f1029 1"/>
              <a:gd name="f1436" fmla="*/ f1316 f1030 1"/>
              <a:gd name="f1437" fmla="*/ f1317 f1029 1"/>
              <a:gd name="f1438" fmla="*/ f1318 f1030 1"/>
              <a:gd name="f1439" fmla="*/ f1319 f1029 1"/>
              <a:gd name="f1440" fmla="*/ f1320 f1029 1"/>
              <a:gd name="f1441" fmla="*/ f1321 f1030 1"/>
              <a:gd name="f1442" fmla="*/ f1322 f1029 1"/>
              <a:gd name="f1443" fmla="*/ f1323 f1030 1"/>
              <a:gd name="f1444" fmla="*/ f1324 f1029 1"/>
              <a:gd name="f1445" fmla="*/ f1325 f1029 1"/>
              <a:gd name="f1446" fmla="*/ f1326 f1030 1"/>
              <a:gd name="f1447" fmla="*/ f1327 f1029 1"/>
              <a:gd name="f1448" fmla="*/ f1328 f1030 1"/>
              <a:gd name="f1449" fmla="*/ f1329 f1029 1"/>
              <a:gd name="f1450" fmla="*/ f1330 f1030 1"/>
              <a:gd name="f1451" fmla="*/ f1331 f1029 1"/>
              <a:gd name="f1452" fmla="*/ f1332 f1029 1"/>
              <a:gd name="f1453" fmla="*/ f1333 f1030 1"/>
              <a:gd name="f1454" fmla="*/ f1334 f1029 1"/>
              <a:gd name="f1455" fmla="*/ f1335 f1030 1"/>
              <a:gd name="f1456" fmla="*/ f1336 f1029 1"/>
              <a:gd name="f1457" fmla="*/ f1337 f1030 1"/>
              <a:gd name="f1458" fmla="*/ f1338 f1029 1"/>
              <a:gd name="f1459" fmla="*/ f1339 f1030 1"/>
              <a:gd name="f1460" fmla="*/ f1340 f1029 1"/>
              <a:gd name="f1461" fmla="*/ f1341 f1030 1"/>
              <a:gd name="f1462" fmla="*/ f1342 f1029 1"/>
              <a:gd name="f1463" fmla="*/ f1343 f1030 1"/>
              <a:gd name="f1464" fmla="*/ f1344 f1029 1"/>
              <a:gd name="f1465" fmla="*/ f1345 f1030 1"/>
              <a:gd name="f1466" fmla="*/ f1346 f1029 1"/>
              <a:gd name="f1467" fmla="*/ f1347 f1030 1"/>
              <a:gd name="f1468" fmla="*/ f1348 f1029 1"/>
              <a:gd name="f1469" fmla="*/ f1349 f1030 1"/>
              <a:gd name="f1470" fmla="*/ f1350 f1029 1"/>
              <a:gd name="f1471" fmla="*/ f1351 f1030 1"/>
              <a:gd name="f1472" fmla="*/ f1352 f1029 1"/>
              <a:gd name="f1473" fmla="*/ f1353 f1030 1"/>
              <a:gd name="f1474" fmla="*/ f1354 f1029 1"/>
              <a:gd name="f1475" fmla="*/ f1355 f1030 1"/>
              <a:gd name="f1476" fmla="*/ f1356 f1029 1"/>
              <a:gd name="f1477" fmla="*/ f1357 f1030 1"/>
              <a:gd name="f1478" fmla="*/ f1358 f1029 1"/>
              <a:gd name="f1479" fmla="*/ f1359 f1030 1"/>
              <a:gd name="f1480" fmla="*/ f1360 f1029 1"/>
              <a:gd name="f1481" fmla="*/ f1361 f1030 1"/>
              <a:gd name="f1482" fmla="*/ f1362 f1029 1"/>
              <a:gd name="f1483" fmla="*/ f1363 f1030 1"/>
              <a:gd name="f1484" fmla="*/ f1364 f1029 1"/>
              <a:gd name="f1485" fmla="*/ f1365 f1030 1"/>
              <a:gd name="f1486" fmla="*/ f1366 f1029 1"/>
              <a:gd name="f1487" fmla="*/ f1367 f1030 1"/>
              <a:gd name="f1488" fmla="*/ f1368 f1029 1"/>
              <a:gd name="f1489" fmla="*/ f1369 f1030 1"/>
              <a:gd name="f1490" fmla="*/ f1370 f1029 1"/>
              <a:gd name="f1491" fmla="*/ f1371 f1030 1"/>
              <a:gd name="f1492" fmla="*/ f1372 f1029 1"/>
              <a:gd name="f1493" fmla="*/ f1373 f1030 1"/>
              <a:gd name="f1494" fmla="*/ f1374 f1029 1"/>
              <a:gd name="f1495" fmla="*/ f1375 f1030 1"/>
              <a:gd name="f1496" fmla="*/ f1376 f1029 1"/>
              <a:gd name="f1497" fmla="*/ f1377 f1030 1"/>
              <a:gd name="f1498" fmla="*/ f1378 f1029 1"/>
              <a:gd name="f1499" fmla="*/ f1379 f1030 1"/>
              <a:gd name="f1500" fmla="*/ f1380 f1029 1"/>
              <a:gd name="f1501" fmla="*/ f1381 f1030 1"/>
              <a:gd name="f1502" fmla="*/ f1382 f1029 1"/>
              <a:gd name="f1503" fmla="*/ f1383 f1030 1"/>
              <a:gd name="f1504" fmla="*/ f1384 f1029 1"/>
              <a:gd name="f1505" fmla="*/ f1385 f1030 1"/>
              <a:gd name="f1506" fmla="*/ f1386 f1029 1"/>
              <a:gd name="f1507" fmla="*/ f1387 f1030 1"/>
              <a:gd name="f1508" fmla="*/ f1388 f1029 1"/>
              <a:gd name="f1509" fmla="*/ f1389 f1030 1"/>
              <a:gd name="f1510" fmla="*/ f1390 f1029 1"/>
              <a:gd name="f1511" fmla="*/ f1391 f1030 1"/>
              <a:gd name="f1512" fmla="*/ f1392 f1030 1"/>
            </a:gdLst>
            <a:ahLst/>
            <a:cxnLst>
              <a:cxn ang="3cd4">
                <a:pos x="hc" y="t"/>
              </a:cxn>
              <a:cxn ang="0">
                <a:pos x="r" y="vc"/>
              </a:cxn>
              <a:cxn ang="cd4">
                <a:pos x="hc" y="b"/>
              </a:cxn>
              <a:cxn ang="cd2">
                <a:pos x="l" y="vc"/>
              </a:cxn>
              <a:cxn ang="f1156">
                <a:pos x="f1397" y="f1398"/>
              </a:cxn>
              <a:cxn ang="f1156">
                <a:pos x="f1399" y="f1400"/>
              </a:cxn>
              <a:cxn ang="f1156">
                <a:pos x="f1401" y="f1402"/>
              </a:cxn>
              <a:cxn ang="f1156">
                <a:pos x="f1403" y="f1404"/>
              </a:cxn>
              <a:cxn ang="f1156">
                <a:pos x="f1405" y="f1406"/>
              </a:cxn>
              <a:cxn ang="f1156">
                <a:pos x="f1407" y="f1408"/>
              </a:cxn>
              <a:cxn ang="f1156">
                <a:pos x="f1409" y="f1410"/>
              </a:cxn>
              <a:cxn ang="f1156">
                <a:pos x="f1411" y="f1412"/>
              </a:cxn>
              <a:cxn ang="f1156">
                <a:pos x="f1413" y="f1414"/>
              </a:cxn>
              <a:cxn ang="f1156">
                <a:pos x="f1415" y="f1416"/>
              </a:cxn>
              <a:cxn ang="f1156">
                <a:pos x="f1417" y="f1418"/>
              </a:cxn>
              <a:cxn ang="f1156">
                <a:pos x="f1419" y="f1420"/>
              </a:cxn>
              <a:cxn ang="f1156">
                <a:pos x="f1421" y="f1422"/>
              </a:cxn>
              <a:cxn ang="f1156">
                <a:pos x="f1423" y="f1424"/>
              </a:cxn>
              <a:cxn ang="f1156">
                <a:pos x="f1425" y="f1426"/>
              </a:cxn>
              <a:cxn ang="f1156">
                <a:pos x="f1427" y="f1428"/>
              </a:cxn>
              <a:cxn ang="f1156">
                <a:pos x="f1429" y="f1430"/>
              </a:cxn>
              <a:cxn ang="f1156">
                <a:pos x="f1431" y="f1432"/>
              </a:cxn>
              <a:cxn ang="f1156">
                <a:pos x="f1433" y="f1434"/>
              </a:cxn>
              <a:cxn ang="f1156">
                <a:pos x="f1435" y="f1436"/>
              </a:cxn>
              <a:cxn ang="f1156">
                <a:pos x="f1437" y="f1438"/>
              </a:cxn>
              <a:cxn ang="f1156">
                <a:pos x="f1439" y="f1420"/>
              </a:cxn>
              <a:cxn ang="f1156">
                <a:pos x="f1440" y="f1441"/>
              </a:cxn>
              <a:cxn ang="f1156">
                <a:pos x="f1442" y="f1443"/>
              </a:cxn>
              <a:cxn ang="f1156">
                <a:pos x="f1444" y="f1416"/>
              </a:cxn>
              <a:cxn ang="f1156">
                <a:pos x="f1445" y="f1446"/>
              </a:cxn>
              <a:cxn ang="f1156">
                <a:pos x="f1447" y="f1448"/>
              </a:cxn>
              <a:cxn ang="f1156">
                <a:pos x="f1449" y="f1450"/>
              </a:cxn>
              <a:cxn ang="f1156">
                <a:pos x="f1451" y="f1432"/>
              </a:cxn>
              <a:cxn ang="f1156">
                <a:pos x="f1452" y="f1453"/>
              </a:cxn>
              <a:cxn ang="f1156">
                <a:pos x="f1454" y="f1455"/>
              </a:cxn>
              <a:cxn ang="f1156">
                <a:pos x="f1456" y="f1457"/>
              </a:cxn>
              <a:cxn ang="f1156">
                <a:pos x="f1458" y="f1459"/>
              </a:cxn>
              <a:cxn ang="f1156">
                <a:pos x="f1460" y="f1461"/>
              </a:cxn>
              <a:cxn ang="f1156">
                <a:pos x="f1462" y="f1463"/>
              </a:cxn>
              <a:cxn ang="f1156">
                <a:pos x="f1464" y="f1465"/>
              </a:cxn>
              <a:cxn ang="f1156">
                <a:pos x="f1466" y="f1467"/>
              </a:cxn>
              <a:cxn ang="f1156">
                <a:pos x="f1468" y="f1469"/>
              </a:cxn>
              <a:cxn ang="f1156">
                <a:pos x="f1470" y="f1471"/>
              </a:cxn>
              <a:cxn ang="f1156">
                <a:pos x="f1472" y="f1473"/>
              </a:cxn>
              <a:cxn ang="f1156">
                <a:pos x="f1474" y="f1475"/>
              </a:cxn>
              <a:cxn ang="f1156">
                <a:pos x="f1476" y="f1477"/>
              </a:cxn>
              <a:cxn ang="f1156">
                <a:pos x="f1478" y="f1479"/>
              </a:cxn>
              <a:cxn ang="f1156">
                <a:pos x="f1480" y="f1481"/>
              </a:cxn>
              <a:cxn ang="f1156">
                <a:pos x="f1482" y="f1483"/>
              </a:cxn>
              <a:cxn ang="f1156">
                <a:pos x="f1484" y="f1485"/>
              </a:cxn>
              <a:cxn ang="f1156">
                <a:pos x="f1486" y="f1487"/>
              </a:cxn>
              <a:cxn ang="f1156">
                <a:pos x="f1488" y="f1489"/>
              </a:cxn>
              <a:cxn ang="f1156">
                <a:pos x="f1490" y="f1491"/>
              </a:cxn>
              <a:cxn ang="f1156">
                <a:pos x="f1492" y="f1493"/>
              </a:cxn>
              <a:cxn ang="f1156">
                <a:pos x="f1494" y="f1495"/>
              </a:cxn>
              <a:cxn ang="f1156">
                <a:pos x="f1496" y="f1497"/>
              </a:cxn>
              <a:cxn ang="f1156">
                <a:pos x="f1498" y="f1499"/>
              </a:cxn>
              <a:cxn ang="f1156">
                <a:pos x="f1500" y="f1501"/>
              </a:cxn>
              <a:cxn ang="f1156">
                <a:pos x="f1502" y="f1503"/>
              </a:cxn>
              <a:cxn ang="f1156">
                <a:pos x="f1504" y="f1505"/>
              </a:cxn>
              <a:cxn ang="f1156">
                <a:pos x="f1506" y="f1507"/>
              </a:cxn>
              <a:cxn ang="f1156">
                <a:pos x="f1508" y="f1509"/>
              </a:cxn>
              <a:cxn ang="f1156">
                <a:pos x="f1510" y="f1511"/>
              </a:cxn>
              <a:cxn ang="f1156">
                <a:pos x="f1427" y="f1512"/>
              </a:cxn>
            </a:cxnLst>
            <a:rect l="f1393" t="f1396" r="f1394" b="f1395"/>
            <a:pathLst>
              <a:path w="1811" h="1844">
                <a:moveTo>
                  <a:pt x="f9" y="f10"/>
                </a:moveTo>
                <a:cubicBezTo>
                  <a:pt x="f11" y="f12"/>
                  <a:pt x="f13" y="f14"/>
                  <a:pt x="f15" y="f16"/>
                </a:cubicBezTo>
                <a:cubicBezTo>
                  <a:pt x="f17" y="f18"/>
                  <a:pt x="f19" y="f20"/>
                  <a:pt x="f21" y="f22"/>
                </a:cubicBezTo>
                <a:cubicBezTo>
                  <a:pt x="f23" y="f24"/>
                  <a:pt x="f25" y="f26"/>
                  <a:pt x="f27" y="f28"/>
                </a:cubicBezTo>
                <a:cubicBezTo>
                  <a:pt x="f29" y="f6"/>
                  <a:pt x="f30" y="f31"/>
                  <a:pt x="f32" y="f33"/>
                </a:cubicBezTo>
                <a:cubicBezTo>
                  <a:pt x="f34" y="f35"/>
                  <a:pt x="f36" y="f37"/>
                  <a:pt x="f38" y="f39"/>
                </a:cubicBezTo>
                <a:cubicBezTo>
                  <a:pt x="f40" y="f41"/>
                  <a:pt x="f42" y="f43"/>
                  <a:pt x="f44" y="f45"/>
                </a:cubicBezTo>
                <a:cubicBezTo>
                  <a:pt x="f46" y="f47"/>
                  <a:pt x="f7" y="f48"/>
                  <a:pt x="f49" y="f50"/>
                </a:cubicBezTo>
                <a:cubicBezTo>
                  <a:pt x="f51" y="f52"/>
                  <a:pt x="f53" y="f54"/>
                  <a:pt x="f55" y="f56"/>
                </a:cubicBezTo>
                <a:cubicBezTo>
                  <a:pt x="f57" y="f8"/>
                  <a:pt x="f58" y="f59"/>
                  <a:pt x="f60" y="f61"/>
                </a:cubicBezTo>
                <a:cubicBezTo>
                  <a:pt x="f62" y="f63"/>
                  <a:pt x="f64" y="f65"/>
                  <a:pt x="f66" y="f67"/>
                </a:cubicBezTo>
                <a:cubicBezTo>
                  <a:pt x="f68" y="f69"/>
                  <a:pt x="f68" y="f70"/>
                  <a:pt x="f71" y="f72"/>
                </a:cubicBezTo>
                <a:cubicBezTo>
                  <a:pt x="f73" y="f62"/>
                  <a:pt x="f74" y="f75"/>
                  <a:pt x="f76" y="f77"/>
                </a:cubicBezTo>
                <a:cubicBezTo>
                  <a:pt x="f78" y="f79"/>
                  <a:pt x="f80" y="f81"/>
                  <a:pt x="f82" y="f83"/>
                </a:cubicBezTo>
                <a:cubicBezTo>
                  <a:pt x="f84" y="f85"/>
                  <a:pt x="f86" y="f87"/>
                  <a:pt x="f3" y="f88"/>
                </a:cubicBezTo>
                <a:cubicBezTo>
                  <a:pt x="f89" y="f90"/>
                  <a:pt x="f91" y="f92"/>
                  <a:pt x="f93" y="f94"/>
                </a:cubicBezTo>
                <a:cubicBezTo>
                  <a:pt x="f6" y="f95"/>
                  <a:pt x="f96" y="f97"/>
                  <a:pt x="f98" y="f97"/>
                </a:cubicBezTo>
                <a:cubicBezTo>
                  <a:pt x="f99" y="f97"/>
                  <a:pt x="f33" y="f100"/>
                  <a:pt x="f101" y="f100"/>
                </a:cubicBezTo>
                <a:cubicBezTo>
                  <a:pt x="f102" y="f100"/>
                  <a:pt x="f103" y="f100"/>
                  <a:pt x="f104" y="f105"/>
                </a:cubicBezTo>
                <a:cubicBezTo>
                  <a:pt x="f11" y="f105"/>
                  <a:pt x="f106" y="f105"/>
                  <a:pt x="f9" y="f10"/>
                </a:cubicBezTo>
                <a:close/>
                <a:moveTo>
                  <a:pt x="f107" y="f108"/>
                </a:moveTo>
                <a:cubicBezTo>
                  <a:pt x="f107" y="f109"/>
                  <a:pt x="f107" y="f110"/>
                  <a:pt x="f107" y="f111"/>
                </a:cubicBezTo>
                <a:cubicBezTo>
                  <a:pt x="f112" y="f113"/>
                  <a:pt x="f114" y="f115"/>
                  <a:pt x="f24" y="f116"/>
                </a:cubicBezTo>
                <a:cubicBezTo>
                  <a:pt x="f117" y="f118"/>
                  <a:pt x="f119" y="f120"/>
                  <a:pt x="f107" y="f108"/>
                </a:cubicBezTo>
                <a:close/>
                <a:moveTo>
                  <a:pt x="f121" y="f122"/>
                </a:moveTo>
                <a:cubicBezTo>
                  <a:pt x="f123" y="f124"/>
                  <a:pt x="f102" y="f125"/>
                  <a:pt x="f126" y="f127"/>
                </a:cubicBezTo>
                <a:cubicBezTo>
                  <a:pt x="f126" y="f128"/>
                  <a:pt x="f126" y="f129"/>
                  <a:pt x="f126" y="f108"/>
                </a:cubicBezTo>
                <a:cubicBezTo>
                  <a:pt x="f130" y="f131"/>
                  <a:pt x="f132" y="f133"/>
                  <a:pt x="f121" y="f122"/>
                </a:cubicBezTo>
                <a:close/>
                <a:moveTo>
                  <a:pt x="f84" y="f76"/>
                </a:moveTo>
                <a:cubicBezTo>
                  <a:pt x="f134" y="f135"/>
                  <a:pt x="f136" y="f137"/>
                  <a:pt x="f138" y="f139"/>
                </a:cubicBezTo>
                <a:cubicBezTo>
                  <a:pt x="f140" y="f141"/>
                  <a:pt x="f142" y="f143"/>
                  <a:pt x="f144" y="f76"/>
                </a:cubicBezTo>
                <a:cubicBezTo>
                  <a:pt x="f145" y="f76"/>
                  <a:pt x="f146" y="f76"/>
                  <a:pt x="f84" y="f76"/>
                </a:cubicBezTo>
                <a:close/>
                <a:moveTo>
                  <a:pt x="f147" y="f148"/>
                </a:moveTo>
                <a:cubicBezTo>
                  <a:pt x="f149" y="f150"/>
                  <a:pt x="f151" y="f152"/>
                  <a:pt x="f153" y="f106"/>
                </a:cubicBezTo>
                <a:cubicBezTo>
                  <a:pt x="f2" y="f106"/>
                  <a:pt x="f154" y="f106"/>
                  <a:pt x="f155" y="f106"/>
                </a:cubicBezTo>
                <a:cubicBezTo>
                  <a:pt x="f156" y="f157"/>
                  <a:pt x="f158" y="f159"/>
                  <a:pt x="f147" y="f148"/>
                </a:cubicBezTo>
                <a:close/>
                <a:moveTo>
                  <a:pt x="f160" y="f94"/>
                </a:moveTo>
                <a:cubicBezTo>
                  <a:pt x="f161" y="f162"/>
                  <a:pt x="f163" y="f164"/>
                  <a:pt x="f165" y="f166"/>
                </a:cubicBezTo>
                <a:cubicBezTo>
                  <a:pt x="f167" y="f168"/>
                  <a:pt x="f169" y="f170"/>
                  <a:pt x="f171" y="f133"/>
                </a:cubicBezTo>
                <a:cubicBezTo>
                  <a:pt x="f172" y="f173"/>
                  <a:pt x="f174" y="f175"/>
                  <a:pt x="f176" y="f177"/>
                </a:cubicBezTo>
                <a:cubicBezTo>
                  <a:pt x="f178" y="f179"/>
                  <a:pt x="f180" y="f181"/>
                  <a:pt x="f182" y="f183"/>
                </a:cubicBezTo>
                <a:cubicBezTo>
                  <a:pt x="f184" y="f185"/>
                  <a:pt x="f186" y="f187"/>
                  <a:pt x="f188" y="f189"/>
                </a:cubicBezTo>
                <a:cubicBezTo>
                  <a:pt x="f190" y="f75"/>
                  <a:pt x="f191" y="f72"/>
                  <a:pt x="f192" y="f106"/>
                </a:cubicBezTo>
                <a:cubicBezTo>
                  <a:pt x="f26" y="f106"/>
                  <a:pt x="f193" y="f106"/>
                  <a:pt x="f194" y="f106"/>
                </a:cubicBezTo>
                <a:cubicBezTo>
                  <a:pt x="f195" y="f71"/>
                  <a:pt x="f196" y="f197"/>
                  <a:pt x="f198" y="f164"/>
                </a:cubicBezTo>
                <a:cubicBezTo>
                  <a:pt x="f199" y="f200"/>
                  <a:pt x="f201" y="f202"/>
                  <a:pt x="f203" y="f204"/>
                </a:cubicBezTo>
                <a:cubicBezTo>
                  <a:pt x="f149" y="f205"/>
                  <a:pt x="f206" y="f207"/>
                  <a:pt x="f208" y="f209"/>
                </a:cubicBezTo>
                <a:cubicBezTo>
                  <a:pt x="f210" y="f211"/>
                  <a:pt x="f212" y="f213"/>
                  <a:pt x="f214" y="f200"/>
                </a:cubicBezTo>
                <a:cubicBezTo>
                  <a:pt x="f97" y="f75"/>
                  <a:pt x="f15" y="f72"/>
                  <a:pt x="f215" y="f94"/>
                </a:cubicBezTo>
                <a:cubicBezTo>
                  <a:pt x="f100" y="f94"/>
                  <a:pt x="f216" y="f94"/>
                  <a:pt x="f160" y="f94"/>
                </a:cubicBezTo>
                <a:close/>
                <a:moveTo>
                  <a:pt x="f217" y="f218"/>
                </a:moveTo>
                <a:cubicBezTo>
                  <a:pt x="f219" y="f220"/>
                  <a:pt x="f221" y="f222"/>
                  <a:pt x="f223" y="f224"/>
                </a:cubicBezTo>
                <a:cubicBezTo>
                  <a:pt x="f225" y="f224"/>
                  <a:pt x="f157" y="f224"/>
                  <a:pt x="f226" y="f224"/>
                </a:cubicBezTo>
                <a:cubicBezTo>
                  <a:pt x="f227" y="f228"/>
                  <a:pt x="f227" y="f229"/>
                  <a:pt x="f230" y="f231"/>
                </a:cubicBezTo>
                <a:cubicBezTo>
                  <a:pt x="f62" y="f232"/>
                  <a:pt x="f72" y="f233"/>
                  <a:pt x="f197" y="f234"/>
                </a:cubicBezTo>
                <a:cubicBezTo>
                  <a:pt x="f235" y="f236"/>
                  <a:pt x="f237" y="f238"/>
                  <a:pt x="f239" y="f240"/>
                </a:cubicBezTo>
                <a:cubicBezTo>
                  <a:pt x="f241" y="f242"/>
                  <a:pt x="f243" y="f244"/>
                  <a:pt x="f217" y="f218"/>
                </a:cubicBezTo>
                <a:close/>
                <a:moveTo>
                  <a:pt x="f245" y="f246"/>
                </a:moveTo>
                <a:cubicBezTo>
                  <a:pt x="f247" y="f248"/>
                  <a:pt x="f249" y="f250"/>
                  <a:pt x="f251" y="f252"/>
                </a:cubicBezTo>
                <a:cubicBezTo>
                  <a:pt x="f253" y="f55"/>
                  <a:pt x="f49" y="f254"/>
                  <a:pt x="f255" y="f256"/>
                </a:cubicBezTo>
                <a:cubicBezTo>
                  <a:pt x="f257" y="f258"/>
                  <a:pt x="f259" y="f122"/>
                  <a:pt x="f260" y="f261"/>
                </a:cubicBezTo>
                <a:cubicBezTo>
                  <a:pt x="f262" y="f263"/>
                  <a:pt x="f264" y="f109"/>
                  <a:pt x="f265" y="f266"/>
                </a:cubicBezTo>
                <a:cubicBezTo>
                  <a:pt x="f267" y="f268"/>
                  <a:pt x="f269" y="f57"/>
                  <a:pt x="f87" y="f183"/>
                </a:cubicBezTo>
                <a:cubicBezTo>
                  <a:pt x="f270" y="f266"/>
                  <a:pt x="f270" y="f271"/>
                  <a:pt x="f248" y="f129"/>
                </a:cubicBezTo>
                <a:cubicBezTo>
                  <a:pt x="f272" y="f273"/>
                  <a:pt x="f274" y="f120"/>
                  <a:pt x="f275" y="f276"/>
                </a:cubicBezTo>
                <a:cubicBezTo>
                  <a:pt x="f264" y="f277"/>
                  <a:pt x="f278" y="f279"/>
                  <a:pt x="f280" y="f281"/>
                </a:cubicBezTo>
                <a:cubicBezTo>
                  <a:pt x="f282" y="f283"/>
                  <a:pt x="f284" y="f285"/>
                  <a:pt x="f245" y="f246"/>
                </a:cubicBezTo>
                <a:close/>
                <a:moveTo>
                  <a:pt x="f286" y="f169"/>
                </a:moveTo>
                <a:cubicBezTo>
                  <a:pt x="f34" y="f287"/>
                  <a:pt x="f207" y="f288"/>
                  <a:pt x="f48" y="f289"/>
                </a:cubicBezTo>
                <a:cubicBezTo>
                  <a:pt x="f290" y="f291"/>
                  <a:pt x="f292" y="f293"/>
                  <a:pt x="f294" y="f295"/>
                </a:cubicBezTo>
                <a:cubicBezTo>
                  <a:pt x="f296" y="f127"/>
                  <a:pt x="f297" y="f298"/>
                  <a:pt x="f88" y="f299"/>
                </a:cubicBezTo>
                <a:cubicBezTo>
                  <a:pt x="f300" y="f301"/>
                  <a:pt x="f281" y="f302"/>
                  <a:pt x="f246" y="f43"/>
                </a:cubicBezTo>
                <a:cubicBezTo>
                  <a:pt x="f303" y="f304"/>
                  <a:pt x="f305" y="f237"/>
                  <a:pt x="f286" y="f169"/>
                </a:cubicBezTo>
                <a:close/>
                <a:moveTo>
                  <a:pt x="f157" y="f306"/>
                </a:moveTo>
                <a:cubicBezTo>
                  <a:pt x="f307" y="f308"/>
                  <a:pt x="f309" y="f310"/>
                  <a:pt x="f311" y="f216"/>
                </a:cubicBezTo>
                <a:cubicBezTo>
                  <a:pt x="f157" y="f312"/>
                  <a:pt x="f313" y="f314"/>
                  <a:pt x="f315" y="f316"/>
                </a:cubicBezTo>
                <a:cubicBezTo>
                  <a:pt x="f317" y="f318"/>
                  <a:pt x="f319" y="f39"/>
                  <a:pt x="f320" y="f321"/>
                </a:cubicBezTo>
                <a:cubicBezTo>
                  <a:pt x="f322" y="f323"/>
                  <a:pt x="f43" y="f324"/>
                  <a:pt x="f157" y="f306"/>
                </a:cubicBezTo>
                <a:close/>
                <a:moveTo>
                  <a:pt x="f325" y="f326"/>
                </a:moveTo>
                <a:cubicBezTo>
                  <a:pt x="f327" y="f328"/>
                  <a:pt x="f329" y="f330"/>
                  <a:pt x="f331" y="f332"/>
                </a:cubicBezTo>
                <a:cubicBezTo>
                  <a:pt x="f333" y="f334"/>
                  <a:pt x="f335" y="f336"/>
                  <a:pt x="f335" y="f337"/>
                </a:cubicBezTo>
                <a:cubicBezTo>
                  <a:pt x="f338" y="f337"/>
                  <a:pt x="f339" y="f45"/>
                  <a:pt x="f340" y="f339"/>
                </a:cubicBezTo>
                <a:cubicBezTo>
                  <a:pt x="f341" y="f333"/>
                  <a:pt x="f342" y="f343"/>
                  <a:pt x="f344" y="f345"/>
                </a:cubicBezTo>
                <a:cubicBezTo>
                  <a:pt x="f346" y="f347"/>
                  <a:pt x="f283" y="f347"/>
                  <a:pt x="f48" y="f348"/>
                </a:cubicBezTo>
                <a:cubicBezTo>
                  <a:pt x="f349" y="f313"/>
                  <a:pt x="f131" y="f350"/>
                  <a:pt x="f325" y="f326"/>
                </a:cubicBezTo>
                <a:close/>
                <a:moveTo>
                  <a:pt x="f351" y="f352"/>
                </a:moveTo>
                <a:cubicBezTo>
                  <a:pt x="f353" y="f354"/>
                  <a:pt x="f355" y="f356"/>
                  <a:pt x="f355" y="f357"/>
                </a:cubicBezTo>
                <a:cubicBezTo>
                  <a:pt x="f358" y="f359"/>
                  <a:pt x="f360" y="f361"/>
                  <a:pt x="f362" y="f107"/>
                </a:cubicBezTo>
                <a:cubicBezTo>
                  <a:pt x="f329" y="f363"/>
                  <a:pt x="f364" y="f365"/>
                  <a:pt x="f335" y="f366"/>
                </a:cubicBezTo>
                <a:cubicBezTo>
                  <a:pt x="f353" y="f367"/>
                  <a:pt x="f368" y="f369"/>
                  <a:pt x="f200" y="f370"/>
                </a:cubicBezTo>
                <a:cubicBezTo>
                  <a:pt x="f371" y="f372"/>
                  <a:pt x="f373" y="f374"/>
                  <a:pt x="f375" y="f376"/>
                </a:cubicBezTo>
                <a:cubicBezTo>
                  <a:pt x="f110" y="f377"/>
                  <a:pt x="f378" y="f379"/>
                  <a:pt x="f168" y="f380"/>
                </a:cubicBezTo>
                <a:cubicBezTo>
                  <a:pt x="f65" y="f381"/>
                  <a:pt x="f382" y="f383"/>
                  <a:pt x="f351" y="f352"/>
                </a:cubicBezTo>
                <a:close/>
                <a:moveTo>
                  <a:pt x="f384" y="f385"/>
                </a:moveTo>
                <a:cubicBezTo>
                  <a:pt x="f270" y="f386"/>
                  <a:pt x="f387" y="f388"/>
                  <a:pt x="f389" y="f102"/>
                </a:cubicBezTo>
                <a:cubicBezTo>
                  <a:pt x="f342" y="f390"/>
                  <a:pt x="f391" y="f392"/>
                  <a:pt x="f393" y="f394"/>
                </a:cubicBezTo>
                <a:cubicBezTo>
                  <a:pt x="f254" y="f395"/>
                  <a:pt x="f341" y="f396"/>
                  <a:pt x="f341" y="f397"/>
                </a:cubicBezTo>
                <a:cubicBezTo>
                  <a:pt x="f398" y="f399"/>
                  <a:pt x="f400" y="f171"/>
                  <a:pt x="f401" y="f402"/>
                </a:cubicBezTo>
                <a:cubicBezTo>
                  <a:pt x="f401" y="f403"/>
                  <a:pt x="f404" y="f405"/>
                  <a:pt x="f406" y="f407"/>
                </a:cubicBezTo>
                <a:cubicBezTo>
                  <a:pt x="f408" y="f409"/>
                  <a:pt x="f410" y="f411"/>
                  <a:pt x="f412" y="f413"/>
                </a:cubicBezTo>
                <a:cubicBezTo>
                  <a:pt x="f414" y="f415"/>
                  <a:pt x="f416" y="f210"/>
                  <a:pt x="f384" y="f385"/>
                </a:cubicBezTo>
                <a:close/>
                <a:moveTo>
                  <a:pt x="f417" y="f418"/>
                </a:moveTo>
                <a:cubicBezTo>
                  <a:pt x="f419" y="f420"/>
                  <a:pt x="f382" y="f421"/>
                  <a:pt x="f422" y="f423"/>
                </a:cubicBezTo>
                <a:cubicBezTo>
                  <a:pt x="f351" y="f424"/>
                  <a:pt x="f355" y="f425"/>
                  <a:pt x="f355" y="f426"/>
                </a:cubicBezTo>
                <a:cubicBezTo>
                  <a:pt x="f427" y="f428"/>
                  <a:pt x="f429" y="f430"/>
                  <a:pt x="f422" y="f431"/>
                </a:cubicBezTo>
                <a:cubicBezTo>
                  <a:pt x="f432" y="f311"/>
                  <a:pt x="f317" y="f433"/>
                  <a:pt x="f434" y="f162"/>
                </a:cubicBezTo>
                <a:cubicBezTo>
                  <a:pt x="f65" y="f435"/>
                  <a:pt x="f436" y="f68"/>
                  <a:pt x="f437" y="f438"/>
                </a:cubicBezTo>
                <a:cubicBezTo>
                  <a:pt x="f375" y="f235"/>
                  <a:pt x="f439" y="f440"/>
                  <a:pt x="f430" y="f441"/>
                </a:cubicBezTo>
                <a:cubicBezTo>
                  <a:pt x="f442" y="f443"/>
                  <a:pt x="f444" y="f445"/>
                  <a:pt x="f69" y="f446"/>
                </a:cubicBezTo>
                <a:cubicBezTo>
                  <a:pt x="f227" y="f223"/>
                  <a:pt x="f447" y="f448"/>
                  <a:pt x="f417" y="f418"/>
                </a:cubicBezTo>
                <a:close/>
                <a:moveTo>
                  <a:pt x="f141" y="f449"/>
                </a:moveTo>
                <a:cubicBezTo>
                  <a:pt x="f437" y="f33"/>
                  <a:pt x="f450" y="f149"/>
                  <a:pt x="f451" y="f452"/>
                </a:cubicBezTo>
                <a:cubicBezTo>
                  <a:pt x="f453" y="f454"/>
                  <a:pt x="f455" y="f456"/>
                  <a:pt x="f457" y="f458"/>
                </a:cubicBezTo>
                <a:cubicBezTo>
                  <a:pt x="f459" y="f460"/>
                  <a:pt x="f461" y="f224"/>
                  <a:pt x="f423" y="f460"/>
                </a:cubicBezTo>
                <a:cubicBezTo>
                  <a:pt x="f462" y="f463"/>
                  <a:pt x="f464" y="f206"/>
                  <a:pt x="f333" y="f465"/>
                </a:cubicBezTo>
                <a:cubicBezTo>
                  <a:pt x="f364" y="f466"/>
                  <a:pt x="f467" y="f468"/>
                  <a:pt x="f469" y="f176"/>
                </a:cubicBezTo>
                <a:cubicBezTo>
                  <a:pt x="f470" y="f471"/>
                  <a:pt x="f472" y="f473"/>
                  <a:pt x="f141" y="f449"/>
                </a:cubicBezTo>
                <a:close/>
                <a:moveTo>
                  <a:pt x="f474" y="f475"/>
                </a:moveTo>
                <a:cubicBezTo>
                  <a:pt x="f476" y="f410"/>
                  <a:pt x="f175" y="f477"/>
                  <a:pt x="f478" y="f479"/>
                </a:cubicBezTo>
                <a:cubicBezTo>
                  <a:pt x="f480" y="f292"/>
                  <a:pt x="f479" y="f481"/>
                  <a:pt x="f482" y="f483"/>
                </a:cubicBezTo>
                <a:cubicBezTo>
                  <a:pt x="f283" y="f358"/>
                  <a:pt x="f482" y="f345"/>
                  <a:pt x="f484" y="f358"/>
                </a:cubicBezTo>
                <a:cubicBezTo>
                  <a:pt x="f485" y="f486"/>
                  <a:pt x="f400" y="f487"/>
                  <a:pt x="f362" y="f204"/>
                </a:cubicBezTo>
                <a:cubicBezTo>
                  <a:pt x="f488" y="f489"/>
                  <a:pt x="f334" y="f490"/>
                  <a:pt x="f491" y="f492"/>
                </a:cubicBezTo>
                <a:cubicBezTo>
                  <a:pt x="f493" y="f494"/>
                  <a:pt x="f47" y="f175"/>
                  <a:pt x="f474" y="f475"/>
                </a:cubicBezTo>
                <a:close/>
                <a:moveTo>
                  <a:pt x="f165" y="f495"/>
                </a:moveTo>
                <a:cubicBezTo>
                  <a:pt x="f496" y="f497"/>
                  <a:pt x="f104" y="f316"/>
                  <a:pt x="f66" y="f12"/>
                </a:cubicBezTo>
                <a:cubicBezTo>
                  <a:pt x="f498" y="f499"/>
                  <a:pt x="f500" y="f501"/>
                  <a:pt x="f135" y="f502"/>
                </a:cubicBezTo>
                <a:cubicBezTo>
                  <a:pt x="f503" y="f504"/>
                  <a:pt x="f505" y="f506"/>
                  <a:pt x="f507" y="f508"/>
                </a:cubicBezTo>
                <a:cubicBezTo>
                  <a:pt x="f509" y="f510"/>
                  <a:pt x="f511" y="f512"/>
                  <a:pt x="f165" y="f495"/>
                </a:cubicBezTo>
                <a:close/>
                <a:moveTo>
                  <a:pt x="f513" y="f514"/>
                </a:moveTo>
                <a:cubicBezTo>
                  <a:pt x="f515" y="f514"/>
                  <a:pt x="f516" y="f514"/>
                  <a:pt x="f517" y="f514"/>
                </a:cubicBezTo>
                <a:cubicBezTo>
                  <a:pt x="f265" y="f518"/>
                  <a:pt x="f416" y="f442"/>
                  <a:pt x="f519" y="f43"/>
                </a:cubicBezTo>
                <a:cubicBezTo>
                  <a:pt x="f520" y="f521"/>
                  <a:pt x="f522" y="f421"/>
                  <a:pt x="f50" y="f313"/>
                </a:cubicBezTo>
                <a:cubicBezTo>
                  <a:pt x="f53" y="f437"/>
                  <a:pt x="f265" y="f523"/>
                  <a:pt x="f524" y="f525"/>
                </a:cubicBezTo>
                <a:cubicBezTo>
                  <a:pt x="f526" y="f527"/>
                  <a:pt x="f528" y="f529"/>
                  <a:pt x="f42" y="f530"/>
                </a:cubicBezTo>
                <a:cubicBezTo>
                  <a:pt x="f531" y="f424"/>
                  <a:pt x="f532" y="f533"/>
                  <a:pt x="f513" y="f514"/>
                </a:cubicBezTo>
                <a:close/>
                <a:moveTo>
                  <a:pt x="f482" y="f86"/>
                </a:moveTo>
                <a:cubicBezTo>
                  <a:pt x="f534" y="f535"/>
                  <a:pt x="f536" y="f537"/>
                  <a:pt x="f336" y="f538"/>
                </a:cubicBezTo>
                <a:cubicBezTo>
                  <a:pt x="f335" y="f539"/>
                  <a:pt x="f256" y="f540"/>
                  <a:pt x="f213" y="f541"/>
                </a:cubicBezTo>
                <a:cubicBezTo>
                  <a:pt x="f334" y="f542"/>
                  <a:pt x="f45" y="f543"/>
                  <a:pt x="f544" y="f545"/>
                </a:cubicBezTo>
                <a:cubicBezTo>
                  <a:pt x="f546" y="f547"/>
                  <a:pt x="f548" y="f549"/>
                  <a:pt x="f493" y="f550"/>
                </a:cubicBezTo>
                <a:cubicBezTo>
                  <a:pt x="f551" y="f552"/>
                  <a:pt x="f553" y="f554"/>
                  <a:pt x="f482" y="f86"/>
                </a:cubicBezTo>
                <a:close/>
                <a:moveTo>
                  <a:pt x="f555" y="f480"/>
                </a:moveTo>
                <a:cubicBezTo>
                  <a:pt x="f58" y="f556"/>
                  <a:pt x="f448" y="f557"/>
                  <a:pt x="f43" y="f558"/>
                </a:cubicBezTo>
                <a:cubicBezTo>
                  <a:pt x="f322" y="f482"/>
                  <a:pt x="f559" y="f560"/>
                  <a:pt x="f261" y="f561"/>
                </a:cubicBezTo>
                <a:cubicBezTo>
                  <a:pt x="f562" y="f563"/>
                  <a:pt x="f362" y="f564"/>
                  <a:pt x="f565" y="f250"/>
                </a:cubicBezTo>
                <a:cubicBezTo>
                  <a:pt x="f45" y="f480"/>
                  <a:pt x="f334" y="f566"/>
                  <a:pt x="f567" y="f393"/>
                </a:cubicBezTo>
                <a:cubicBezTo>
                  <a:pt x="f261" y="f492"/>
                  <a:pt x="f129" y="f568"/>
                  <a:pt x="f470" y="f118"/>
                </a:cubicBezTo>
                <a:cubicBezTo>
                  <a:pt x="f569" y="f47"/>
                  <a:pt x="f570" y="f389"/>
                  <a:pt x="f555" y="f480"/>
                </a:cubicBezTo>
                <a:close/>
                <a:moveTo>
                  <a:pt x="f223" y="f256"/>
                </a:moveTo>
                <a:cubicBezTo>
                  <a:pt x="f571" y="f470"/>
                  <a:pt x="f572" y="f319"/>
                  <a:pt x="f573" y="f574"/>
                </a:cubicBezTo>
                <a:cubicBezTo>
                  <a:pt x="f575" y="f521"/>
                  <a:pt x="f576" y="f143"/>
                  <a:pt x="f72" y="f577"/>
                </a:cubicBezTo>
                <a:cubicBezTo>
                  <a:pt x="f64" y="f578"/>
                  <a:pt x="f577" y="f579"/>
                  <a:pt x="f446" y="f580"/>
                </a:cubicBezTo>
                <a:cubicBezTo>
                  <a:pt x="f309" y="f581"/>
                  <a:pt x="f582" y="f583"/>
                  <a:pt x="f223" y="f256"/>
                </a:cubicBezTo>
                <a:close/>
                <a:moveTo>
                  <a:pt x="f584" y="f403"/>
                </a:moveTo>
                <a:cubicBezTo>
                  <a:pt x="f585" y="f318"/>
                  <a:pt x="f586" y="f385"/>
                  <a:pt x="f587" y="f121"/>
                </a:cubicBezTo>
                <a:cubicBezTo>
                  <a:pt x="f305" y="f588"/>
                  <a:pt x="f589" y="f590"/>
                  <a:pt x="f591" y="f592"/>
                </a:cubicBezTo>
                <a:cubicBezTo>
                  <a:pt x="f593" y="f370"/>
                  <a:pt x="f557" y="f594"/>
                  <a:pt x="f595" y="f596"/>
                </a:cubicBezTo>
                <a:cubicBezTo>
                  <a:pt x="f597" y="f598"/>
                  <a:pt x="f599" y="f132"/>
                  <a:pt x="f600" y="f321"/>
                </a:cubicBezTo>
                <a:cubicBezTo>
                  <a:pt x="f601" y="f602"/>
                  <a:pt x="f36" y="f603"/>
                  <a:pt x="f584" y="f403"/>
                </a:cubicBezTo>
                <a:close/>
                <a:moveTo>
                  <a:pt x="f304" y="f78"/>
                </a:moveTo>
                <a:cubicBezTo>
                  <a:pt x="f604" y="f605"/>
                  <a:pt x="f604" y="f289"/>
                  <a:pt x="f606" y="f607"/>
                </a:cubicBezTo>
                <a:cubicBezTo>
                  <a:pt x="f608" y="f239"/>
                  <a:pt x="f609" y="f610"/>
                  <a:pt x="f611" y="f612"/>
                </a:cubicBezTo>
                <a:cubicBezTo>
                  <a:pt x="f489" y="f613"/>
                  <a:pt x="f614" y="f615"/>
                  <a:pt x="f129" y="f138"/>
                </a:cubicBezTo>
                <a:cubicBezTo>
                  <a:pt x="f109" y="f409"/>
                  <a:pt x="f266" y="f616"/>
                  <a:pt x="f57" y="f616"/>
                </a:cubicBezTo>
                <a:cubicBezTo>
                  <a:pt x="f617" y="f616"/>
                  <a:pt x="f351" y="f618"/>
                  <a:pt x="f619" y="f138"/>
                </a:cubicBezTo>
                <a:cubicBezTo>
                  <a:pt x="f619" y="f618"/>
                  <a:pt x="f619" y="f616"/>
                  <a:pt x="f319" y="f620"/>
                </a:cubicBezTo>
                <a:cubicBezTo>
                  <a:pt x="f420" y="f310"/>
                  <a:pt x="f621" y="f622"/>
                  <a:pt x="f304" y="f78"/>
                </a:cubicBezTo>
                <a:close/>
                <a:moveTo>
                  <a:pt x="f384" y="f623"/>
                </a:moveTo>
                <a:cubicBezTo>
                  <a:pt x="f384" y="f624"/>
                  <a:pt x="f625" y="f80"/>
                  <a:pt x="f625" y="f626"/>
                </a:cubicBezTo>
                <a:cubicBezTo>
                  <a:pt x="f627" y="f628"/>
                  <a:pt x="f629" y="f630"/>
                  <a:pt x="f353" y="f631"/>
                </a:cubicBezTo>
                <a:cubicBezTo>
                  <a:pt x="f57" y="f607"/>
                  <a:pt x="f343" y="f100"/>
                  <a:pt x="f333" y="f215"/>
                </a:cubicBezTo>
                <a:cubicBezTo>
                  <a:pt x="f632" y="f633"/>
                  <a:pt x="f634" y="f66"/>
                  <a:pt x="f635" y="f235"/>
                </a:cubicBezTo>
                <a:cubicBezTo>
                  <a:pt x="f636" y="f73"/>
                  <a:pt x="f637" y="f73"/>
                  <a:pt x="f47" y="f441"/>
                </a:cubicBezTo>
                <a:cubicBezTo>
                  <a:pt x="f638" y="f639"/>
                  <a:pt x="f640" y="f641"/>
                  <a:pt x="f642" y="f291"/>
                </a:cubicBezTo>
                <a:cubicBezTo>
                  <a:pt x="f277" y="f631"/>
                  <a:pt x="f250" y="f312"/>
                  <a:pt x="f384" y="f623"/>
                </a:cubicBezTo>
                <a:close/>
                <a:moveTo>
                  <a:pt x="f643" y="f644"/>
                </a:moveTo>
                <a:cubicBezTo>
                  <a:pt x="f296" y="f645"/>
                  <a:pt x="f646" y="f647"/>
                  <a:pt x="f648" y="f649"/>
                </a:cubicBezTo>
                <a:cubicBezTo>
                  <a:pt x="f469" y="f180"/>
                  <a:pt x="f45" y="f650"/>
                  <a:pt x="f651" y="f652"/>
                </a:cubicBezTo>
                <a:cubicBezTo>
                  <a:pt x="f653" y="f654"/>
                  <a:pt x="f398" y="f655"/>
                  <a:pt x="f656" y="f657"/>
                </a:cubicBezTo>
                <a:cubicBezTo>
                  <a:pt x="f485" y="f658"/>
                  <a:pt x="f659" y="f660"/>
                  <a:pt x="f661" y="f662"/>
                </a:cubicBezTo>
                <a:cubicBezTo>
                  <a:pt x="f663" y="f652"/>
                  <a:pt x="f664" y="f665"/>
                  <a:pt x="f643" y="f644"/>
                </a:cubicBezTo>
                <a:close/>
                <a:moveTo>
                  <a:pt x="f666" y="f625"/>
                </a:moveTo>
                <a:cubicBezTo>
                  <a:pt x="f364" y="f589"/>
                  <a:pt x="f562" y="f667"/>
                  <a:pt x="f486" y="f668"/>
                </a:cubicBezTo>
                <a:cubicBezTo>
                  <a:pt x="f464" y="f561"/>
                  <a:pt x="f669" y="f475"/>
                  <a:pt x="f670" y="f346"/>
                </a:cubicBezTo>
                <a:cubicBezTo>
                  <a:pt x="f92" y="f477"/>
                  <a:pt x="f575" y="f597"/>
                  <a:pt x="f671" y="f30"/>
                </a:cubicBezTo>
                <a:cubicBezTo>
                  <a:pt x="f672" y="f673"/>
                  <a:pt x="f421" y="f674"/>
                  <a:pt x="f675" y="f676"/>
                </a:cubicBezTo>
                <a:cubicBezTo>
                  <a:pt x="f320" y="f280"/>
                  <a:pt x="f263" y="f677"/>
                  <a:pt x="f666" y="f625"/>
                </a:cubicBezTo>
                <a:close/>
                <a:moveTo>
                  <a:pt x="f524" y="f557"/>
                </a:moveTo>
                <a:cubicBezTo>
                  <a:pt x="f678" y="f679"/>
                  <a:pt x="f520" y="f490"/>
                  <a:pt x="f475" y="f116"/>
                </a:cubicBezTo>
                <a:cubicBezTo>
                  <a:pt x="f593" y="f213"/>
                  <a:pt x="f680" y="f681"/>
                  <a:pt x="f682" y="f332"/>
                </a:cubicBezTo>
                <a:cubicBezTo>
                  <a:pt x="f482" y="f683"/>
                  <a:pt x="f684" y="f642"/>
                  <a:pt x="f685" y="f663"/>
                </a:cubicBezTo>
                <a:cubicBezTo>
                  <a:pt x="f276" y="f682"/>
                  <a:pt x="f557" y="f207"/>
                  <a:pt x="f663" y="f686"/>
                </a:cubicBezTo>
                <a:cubicBezTo>
                  <a:pt x="f687" y="f688"/>
                  <a:pt x="f689" y="f597"/>
                  <a:pt x="f524" y="f557"/>
                </a:cubicBezTo>
                <a:close/>
                <a:moveTo>
                  <a:pt x="f690" y="f691"/>
                </a:moveTo>
                <a:cubicBezTo>
                  <a:pt x="f581" y="f206"/>
                  <a:pt x="f77" y="f692"/>
                  <a:pt x="f457" y="f550"/>
                </a:cubicBezTo>
                <a:cubicBezTo>
                  <a:pt x="f58" y="f693"/>
                  <a:pt x="f43" y="f694"/>
                  <a:pt x="f128" y="f695"/>
                </a:cubicBezTo>
                <a:cubicBezTo>
                  <a:pt x="f696" y="f697"/>
                  <a:pt x="f453" y="f698"/>
                  <a:pt x="f375" y="f699"/>
                </a:cubicBezTo>
                <a:cubicBezTo>
                  <a:pt x="f439" y="f33"/>
                  <a:pt x="f700" y="f701"/>
                  <a:pt x="f702" y="f703"/>
                </a:cubicBezTo>
                <a:cubicBezTo>
                  <a:pt x="f704" y="f705"/>
                  <a:pt x="f152" y="f706"/>
                  <a:pt x="f690" y="f691"/>
                </a:cubicBezTo>
                <a:close/>
                <a:moveTo>
                  <a:pt x="f707" y="f663"/>
                </a:moveTo>
                <a:cubicBezTo>
                  <a:pt x="f708" y="f689"/>
                  <a:pt x="f682" y="f709"/>
                  <a:pt x="f710" y="f711"/>
                </a:cubicBezTo>
                <a:cubicBezTo>
                  <a:pt x="f710" y="f712"/>
                  <a:pt x="f713" y="f712"/>
                  <a:pt x="f344" y="f714"/>
                </a:cubicBezTo>
                <a:cubicBezTo>
                  <a:pt x="f715" y="f716"/>
                  <a:pt x="f717" y="f718"/>
                  <a:pt x="f719" y="f519"/>
                </a:cubicBezTo>
                <a:cubicBezTo>
                  <a:pt x="f720" y="f721"/>
                  <a:pt x="f722" y="f593"/>
                  <a:pt x="f707" y="f663"/>
                </a:cubicBezTo>
                <a:close/>
                <a:moveTo>
                  <a:pt x="f576" y="f340"/>
                </a:moveTo>
                <a:cubicBezTo>
                  <a:pt x="f226" y="f536"/>
                  <a:pt x="f302" y="f640"/>
                  <a:pt x="f723" y="f205"/>
                </a:cubicBezTo>
                <a:cubicBezTo>
                  <a:pt x="f724" y="f725"/>
                  <a:pt x="f726" y="f404"/>
                  <a:pt x="f345" y="f646"/>
                </a:cubicBezTo>
                <a:cubicBezTo>
                  <a:pt x="f727" y="f728"/>
                  <a:pt x="f729" y="f651"/>
                  <a:pt x="f576" y="f340"/>
                </a:cubicBezTo>
                <a:close/>
                <a:moveTo>
                  <a:pt x="f450" y="f730"/>
                </a:moveTo>
                <a:cubicBezTo>
                  <a:pt x="f731" y="f732"/>
                  <a:pt x="f378" y="f733"/>
                  <a:pt x="f734" y="f735"/>
                </a:cubicBezTo>
                <a:cubicBezTo>
                  <a:pt x="f736" y="f737"/>
                  <a:pt x="f435" y="f738"/>
                  <a:pt x="f739" y="f740"/>
                </a:cubicBezTo>
                <a:cubicBezTo>
                  <a:pt x="f10" y="f741"/>
                  <a:pt x="f104" y="f742"/>
                  <a:pt x="f162" y="f535"/>
                </a:cubicBezTo>
                <a:cubicBezTo>
                  <a:pt x="f430" y="f743"/>
                  <a:pt x="f426" y="f744"/>
                  <a:pt x="f450" y="f730"/>
                </a:cubicBezTo>
                <a:close/>
                <a:moveTo>
                  <a:pt x="f745" y="f746"/>
                </a:moveTo>
                <a:cubicBezTo>
                  <a:pt x="f747" y="f748"/>
                  <a:pt x="f556" y="f749"/>
                  <a:pt x="f750" y="f751"/>
                </a:cubicBezTo>
                <a:cubicBezTo>
                  <a:pt x="f721" y="f752"/>
                  <a:pt x="f252" y="f119"/>
                  <a:pt x="f680" y="f753"/>
                </a:cubicBezTo>
                <a:cubicBezTo>
                  <a:pt x="f710" y="f543"/>
                  <a:pt x="f754" y="f755"/>
                  <a:pt x="f745" y="f746"/>
                </a:cubicBezTo>
                <a:close/>
                <a:moveTo>
                  <a:pt x="f756" y="f714"/>
                </a:moveTo>
                <a:cubicBezTo>
                  <a:pt x="f389" y="f714"/>
                  <a:pt x="f757" y="f49"/>
                  <a:pt x="f757" y="f49"/>
                </a:cubicBezTo>
                <a:cubicBezTo>
                  <a:pt x="f61" y="f758"/>
                  <a:pt x="f564" y="f759"/>
                  <a:pt x="f760" y="f761"/>
                </a:cubicBezTo>
                <a:cubicBezTo>
                  <a:pt x="f762" y="f763"/>
                  <a:pt x="f764" y="f765"/>
                  <a:pt x="f684" y="f687"/>
                </a:cubicBezTo>
                <a:cubicBezTo>
                  <a:pt x="f277" y="f766"/>
                  <a:pt x="f767" y="f668"/>
                  <a:pt x="f768" y="f85"/>
                </a:cubicBezTo>
                <a:cubicBezTo>
                  <a:pt x="f476" y="f515"/>
                  <a:pt x="f769" y="f531"/>
                  <a:pt x="f756" y="f714"/>
                </a:cubicBezTo>
                <a:close/>
                <a:moveTo>
                  <a:pt x="f498" y="f770"/>
                </a:moveTo>
                <a:cubicBezTo>
                  <a:pt x="f771" y="f772"/>
                  <a:pt x="f771" y="f773"/>
                  <a:pt x="f299" y="f236"/>
                </a:cubicBezTo>
                <a:cubicBezTo>
                  <a:pt x="f774" y="f238"/>
                  <a:pt x="f439" y="f698"/>
                  <a:pt x="f371" y="f775"/>
                </a:cubicBezTo>
                <a:cubicBezTo>
                  <a:pt x="f110" y="f655"/>
                  <a:pt x="f776" y="f777"/>
                  <a:pt x="f378" y="f778"/>
                </a:cubicBezTo>
                <a:cubicBezTo>
                  <a:pt x="f450" y="f779"/>
                  <a:pt x="f27" y="f780"/>
                  <a:pt x="f150" y="f738"/>
                </a:cubicBezTo>
                <a:cubicBezTo>
                  <a:pt x="f781" y="f782"/>
                  <a:pt x="f523" y="f783"/>
                  <a:pt x="f784" y="f785"/>
                </a:cubicBezTo>
                <a:cubicBezTo>
                  <a:pt x="f322" y="f786"/>
                  <a:pt x="f787" y="f786"/>
                  <a:pt x="f788" y="f789"/>
                </a:cubicBezTo>
                <a:cubicBezTo>
                  <a:pt x="f423" y="f790"/>
                  <a:pt x="f225" y="f791"/>
                  <a:pt x="f498" y="f770"/>
                </a:cubicBezTo>
                <a:close/>
                <a:moveTo>
                  <a:pt x="f79" y="f792"/>
                </a:moveTo>
                <a:cubicBezTo>
                  <a:pt x="f648" y="f793"/>
                  <a:pt x="f337" y="f794"/>
                  <a:pt x="f795" y="f735"/>
                </a:cubicBezTo>
                <a:cubicBezTo>
                  <a:pt x="f488" y="f796"/>
                  <a:pt x="f797" y="f798"/>
                  <a:pt x="f799" y="f800"/>
                </a:cubicBezTo>
                <a:cubicBezTo>
                  <a:pt x="f529" y="f156"/>
                  <a:pt x="f801" y="f802"/>
                  <a:pt x="f79" y="f792"/>
                </a:cubicBezTo>
                <a:close/>
                <a:moveTo>
                  <a:pt x="f343" y="f712"/>
                </a:moveTo>
                <a:cubicBezTo>
                  <a:pt x="f803" y="f804"/>
                  <a:pt x="f805" y="f806"/>
                  <a:pt x="f494" y="f807"/>
                </a:cubicBezTo>
                <a:cubicBezTo>
                  <a:pt x="f406" y="f808"/>
                  <a:pt x="f536" y="f809"/>
                  <a:pt x="f810" y="f305"/>
                </a:cubicBezTo>
                <a:cubicBezTo>
                  <a:pt x="f666" y="f811"/>
                  <a:pt x="f488" y="f812"/>
                  <a:pt x="f343" y="f712"/>
                </a:cubicBezTo>
                <a:close/>
                <a:moveTo>
                  <a:pt x="f389" y="f813"/>
                </a:moveTo>
                <a:cubicBezTo>
                  <a:pt x="f767" y="f814"/>
                  <a:pt x="f761" y="f815"/>
                  <a:pt x="f248" y="f816"/>
                </a:cubicBezTo>
                <a:cubicBezTo>
                  <a:pt x="f664" y="f817"/>
                  <a:pt x="f679" y="f751"/>
                  <a:pt x="f810" y="f818"/>
                </a:cubicBezTo>
                <a:cubicBezTo>
                  <a:pt x="f819" y="f820"/>
                  <a:pt x="f638" y="f821"/>
                  <a:pt x="f389" y="f813"/>
                </a:cubicBezTo>
                <a:close/>
                <a:moveTo>
                  <a:pt x="f822" y="f338"/>
                </a:moveTo>
                <a:cubicBezTo>
                  <a:pt x="f608" y="f339"/>
                  <a:pt x="f823" y="f824"/>
                  <a:pt x="f825" y="f826"/>
                </a:cubicBezTo>
                <a:cubicBezTo>
                  <a:pt x="f827" y="f567"/>
                  <a:pt x="f828" y="f801"/>
                  <a:pt x="f787" y="f829"/>
                </a:cubicBezTo>
                <a:cubicBezTo>
                  <a:pt x="f830" y="f355"/>
                  <a:pt x="f373" y="f129"/>
                  <a:pt x="f822" y="f338"/>
                </a:cubicBezTo>
                <a:close/>
                <a:moveTo>
                  <a:pt x="f831" y="f832"/>
                </a:moveTo>
                <a:cubicBezTo>
                  <a:pt x="f681" y="f833"/>
                  <a:pt x="f632" y="f834"/>
                  <a:pt x="f835" y="f836"/>
                </a:cubicBezTo>
                <a:cubicBezTo>
                  <a:pt x="f653" y="f395"/>
                  <a:pt x="f810" y="f837"/>
                  <a:pt x="f810" y="f838"/>
                </a:cubicBezTo>
                <a:cubicBezTo>
                  <a:pt x="f548" y="f839"/>
                  <a:pt x="f795" y="f840"/>
                  <a:pt x="f634" y="f218"/>
                </a:cubicBezTo>
                <a:cubicBezTo>
                  <a:pt x="f544" y="f218"/>
                  <a:pt x="f204" y="f218"/>
                  <a:pt x="f841" y="f218"/>
                </a:cubicBezTo>
                <a:cubicBezTo>
                  <a:pt x="f469" y="f842"/>
                  <a:pt x="f483" y="f843"/>
                  <a:pt x="f831" y="f832"/>
                </a:cubicBezTo>
                <a:close/>
                <a:moveTo>
                  <a:pt x="f844" y="f845"/>
                </a:moveTo>
                <a:cubicBezTo>
                  <a:pt x="f846" y="f847"/>
                  <a:pt x="f79" y="f848"/>
                  <a:pt x="f339" y="f752"/>
                </a:cubicBezTo>
                <a:cubicBezTo>
                  <a:pt x="f337" y="f849"/>
                  <a:pt x="f45" y="f849"/>
                  <a:pt x="f467" y="f850"/>
                </a:cubicBezTo>
                <a:cubicBezTo>
                  <a:pt x="f333" y="f851"/>
                  <a:pt x="f116" y="f852"/>
                  <a:pt x="f470" y="f650"/>
                </a:cubicBezTo>
                <a:cubicBezTo>
                  <a:pt x="f559" y="f777"/>
                  <a:pt x="f330" y="f853"/>
                  <a:pt x="f844" y="f845"/>
                </a:cubicBezTo>
                <a:close/>
                <a:moveTo>
                  <a:pt x="f488" y="f393"/>
                </a:moveTo>
                <a:cubicBezTo>
                  <a:pt x="f854" y="f297"/>
                  <a:pt x="f562" y="f400"/>
                  <a:pt x="f335" y="f855"/>
                </a:cubicBezTo>
                <a:cubicBezTo>
                  <a:pt x="f632" y="f756"/>
                  <a:pt x="f795" y="f856"/>
                  <a:pt x="f629" y="f857"/>
                </a:cubicBezTo>
                <a:cubicBezTo>
                  <a:pt x="f88" y="f519"/>
                  <a:pt x="f108" y="f715"/>
                  <a:pt x="f858" y="f859"/>
                </a:cubicBezTo>
                <a:cubicBezTo>
                  <a:pt x="f391" y="f685"/>
                  <a:pt x="f653" y="f860"/>
                  <a:pt x="f488" y="f393"/>
                </a:cubicBezTo>
                <a:close/>
                <a:moveTo>
                  <a:pt x="f810" y="f444"/>
                </a:moveTo>
                <a:cubicBezTo>
                  <a:pt x="f861" y="f135"/>
                  <a:pt x="f332" y="f350"/>
                  <a:pt x="f79" y="f373"/>
                </a:cubicBezTo>
                <a:cubicBezTo>
                  <a:pt x="f57" y="f371"/>
                  <a:pt x="f183" y="f862"/>
                  <a:pt x="f863" y="f455"/>
                </a:cubicBezTo>
                <a:cubicBezTo>
                  <a:pt x="f266" y="f322"/>
                  <a:pt x="f170" y="f432"/>
                  <a:pt x="f122" y="f864"/>
                </a:cubicBezTo>
                <a:cubicBezTo>
                  <a:pt x="f483" y="f864"/>
                  <a:pt x="f567" y="f486"/>
                  <a:pt x="f213" y="f486"/>
                </a:cubicBezTo>
                <a:cubicBezTo>
                  <a:pt x="f336" y="f828"/>
                  <a:pt x="f841" y="f424"/>
                  <a:pt x="f810" y="f444"/>
                </a:cubicBezTo>
                <a:close/>
                <a:moveTo>
                  <a:pt x="f865" y="f866"/>
                </a:moveTo>
                <a:cubicBezTo>
                  <a:pt x="f640" y="f866"/>
                  <a:pt x="f292" y="f866"/>
                  <a:pt x="f179" y="f866"/>
                </a:cubicBezTo>
                <a:cubicBezTo>
                  <a:pt x="f566" y="f867"/>
                  <a:pt x="f725" y="f868"/>
                  <a:pt x="f869" y="f870"/>
                </a:cubicBezTo>
                <a:cubicBezTo>
                  <a:pt x="f756" y="f871"/>
                  <a:pt x="f872" y="f873"/>
                  <a:pt x="f553" y="f708"/>
                </a:cubicBezTo>
                <a:cubicBezTo>
                  <a:pt x="f874" y="f50"/>
                  <a:pt x="f875" y="f876"/>
                  <a:pt x="f877" y="f520"/>
                </a:cubicBezTo>
                <a:cubicBezTo>
                  <a:pt x="f108" y="f673"/>
                  <a:pt x="f878" y="f34"/>
                  <a:pt x="f118" y="f416"/>
                </a:cubicBezTo>
                <a:cubicBezTo>
                  <a:pt x="f879" y="f880"/>
                  <a:pt x="f47" y="f720"/>
                  <a:pt x="f865" y="f866"/>
                </a:cubicBezTo>
                <a:close/>
                <a:moveTo>
                  <a:pt x="f881" y="f882"/>
                </a:moveTo>
                <a:cubicBezTo>
                  <a:pt x="f883" y="f882"/>
                  <a:pt x="f583" y="f882"/>
                  <a:pt x="f574" y="f882"/>
                </a:cubicBezTo>
                <a:cubicBezTo>
                  <a:pt x="f884" y="f885"/>
                  <a:pt x="f65" y="f886"/>
                  <a:pt x="f124" y="f887"/>
                </a:cubicBezTo>
                <a:cubicBezTo>
                  <a:pt x="f322" y="f888"/>
                  <a:pt x="f417" y="f889"/>
                  <a:pt x="f573" y="f890"/>
                </a:cubicBezTo>
                <a:cubicBezTo>
                  <a:pt x="f570" y="f891"/>
                  <a:pt x="f150" y="f892"/>
                  <a:pt x="f187" y="f777"/>
                </a:cubicBezTo>
                <a:cubicBezTo>
                  <a:pt x="f893" y="f894"/>
                  <a:pt x="f319" y="f895"/>
                  <a:pt x="f896" y="f743"/>
                </a:cubicBezTo>
                <a:cubicBezTo>
                  <a:pt x="f429" y="f897"/>
                  <a:pt x="f898" y="f794"/>
                  <a:pt x="f881" y="f882"/>
                </a:cubicBezTo>
                <a:close/>
                <a:moveTo>
                  <a:pt x="f899" y="f900"/>
                </a:moveTo>
                <a:cubicBezTo>
                  <a:pt x="f225" y="f901"/>
                  <a:pt x="f571" y="f512"/>
                  <a:pt x="f736" y="f902"/>
                </a:cubicBezTo>
                <a:cubicBezTo>
                  <a:pt x="f326" y="f903"/>
                  <a:pt x="f25" y="f904"/>
                  <a:pt x="f17" y="f815"/>
                </a:cubicBezTo>
                <a:cubicBezTo>
                  <a:pt x="f17" y="f905"/>
                  <a:pt x="f17" y="f906"/>
                  <a:pt x="f160" y="f907"/>
                </a:cubicBezTo>
                <a:cubicBezTo>
                  <a:pt x="f908" y="f20"/>
                  <a:pt x="f299" y="f909"/>
                  <a:pt x="f899" y="f900"/>
                </a:cubicBezTo>
                <a:close/>
                <a:moveTo>
                  <a:pt x="f563" y="f731"/>
                </a:moveTo>
                <a:cubicBezTo>
                  <a:pt x="f599" y="f436"/>
                  <a:pt x="f721" y="f574"/>
                  <a:pt x="f87" y="f898"/>
                </a:cubicBezTo>
                <a:cubicBezTo>
                  <a:pt x="f32" y="f619"/>
                  <a:pt x="f721" y="f801"/>
                  <a:pt x="f591" y="f347"/>
                </a:cubicBezTo>
                <a:cubicBezTo>
                  <a:pt x="f910" y="f139"/>
                  <a:pt x="f911" y="f183"/>
                  <a:pt x="f912" y="f79"/>
                </a:cubicBezTo>
                <a:cubicBezTo>
                  <a:pt x="f911" y="f529"/>
                  <a:pt x="f36" y="f913"/>
                  <a:pt x="f563" y="f731"/>
                </a:cubicBezTo>
                <a:close/>
                <a:moveTo>
                  <a:pt x="f914" y="f559"/>
                </a:moveTo>
                <a:cubicBezTo>
                  <a:pt x="f475" y="f823"/>
                  <a:pt x="f915" y="f788"/>
                  <a:pt x="f270" y="f731"/>
                </a:cubicBezTo>
                <a:cubicBezTo>
                  <a:pt x="f248" y="f313"/>
                  <a:pt x="f916" y="f670"/>
                  <a:pt x="f207" y="f521"/>
                </a:cubicBezTo>
                <a:cubicBezTo>
                  <a:pt x="f663" y="f328"/>
                  <a:pt x="f917" y="f621"/>
                  <a:pt x="f769" y="f230"/>
                </a:cubicBezTo>
                <a:cubicBezTo>
                  <a:pt x="f918" y="f899"/>
                  <a:pt x="f865" y="f919"/>
                  <a:pt x="f920" y="f921"/>
                </a:cubicBezTo>
                <a:cubicBezTo>
                  <a:pt x="f551" y="f922"/>
                  <a:pt x="f923" y="f307"/>
                  <a:pt x="f924" y="f774"/>
                </a:cubicBezTo>
                <a:cubicBezTo>
                  <a:pt x="f756" y="f459"/>
                  <a:pt x="f664" y="f925"/>
                  <a:pt x="f914" y="f559"/>
                </a:cubicBezTo>
                <a:close/>
                <a:moveTo>
                  <a:pt x="f344" y="f804"/>
                </a:moveTo>
                <a:cubicBezTo>
                  <a:pt x="f34" y="f711"/>
                  <a:pt x="f926" y="f927"/>
                  <a:pt x="f928" y="f759"/>
                </a:cubicBezTo>
                <a:cubicBezTo>
                  <a:pt x="f929" y="f930"/>
                  <a:pt x="f246" y="f870"/>
                  <a:pt x="f344" y="f804"/>
                </a:cubicBezTo>
                <a:close/>
                <a:moveTo>
                  <a:pt x="f931" y="f932"/>
                </a:moveTo>
                <a:cubicBezTo>
                  <a:pt x="f702" y="f933"/>
                  <a:pt x="f230" y="f934"/>
                  <a:pt x="f27" y="f935"/>
                </a:cubicBezTo>
                <a:cubicBezTo>
                  <a:pt x="f936" y="f937"/>
                  <a:pt x="f15" y="f938"/>
                  <a:pt x="f931" y="f932"/>
                </a:cubicBezTo>
                <a:close/>
                <a:moveTo>
                  <a:pt x="f527" y="f939"/>
                </a:moveTo>
                <a:cubicBezTo>
                  <a:pt x="f726" y="f939"/>
                  <a:pt x="f799" y="f940"/>
                  <a:pt x="f348" y="f323"/>
                </a:cubicBezTo>
                <a:cubicBezTo>
                  <a:pt x="f523" y="f381"/>
                  <a:pt x="f670" y="f941"/>
                  <a:pt x="f581" y="f942"/>
                </a:cubicBezTo>
                <a:cubicBezTo>
                  <a:pt x="f943" y="f944"/>
                  <a:pt x="f945" y="f946"/>
                  <a:pt x="f60" y="f130"/>
                </a:cubicBezTo>
                <a:cubicBezTo>
                  <a:pt x="f75" y="f947"/>
                  <a:pt x="f226" y="f948"/>
                  <a:pt x="f949" y="f146"/>
                </a:cubicBezTo>
                <a:cubicBezTo>
                  <a:pt x="f43" y="f950"/>
                  <a:pt x="f925" y="f82"/>
                  <a:pt x="f527" y="f939"/>
                </a:cubicBezTo>
                <a:close/>
                <a:moveTo>
                  <a:pt x="f869" y="f951"/>
                </a:moveTo>
                <a:cubicBezTo>
                  <a:pt x="f924" y="f840"/>
                  <a:pt x="f400" y="f906"/>
                  <a:pt x="f490" y="f816"/>
                </a:cubicBezTo>
                <a:cubicBezTo>
                  <a:pt x="f952" y="f953"/>
                  <a:pt x="f835" y="f953"/>
                  <a:pt x="f327" y="f107"/>
                </a:cubicBezTo>
                <a:cubicBezTo>
                  <a:pt x="f568" y="f954"/>
                  <a:pt x="f629" y="f955"/>
                  <a:pt x="f956" y="f957"/>
                </a:cubicBezTo>
                <a:cubicBezTo>
                  <a:pt x="f88" y="f900"/>
                  <a:pt x="f958" y="f959"/>
                  <a:pt x="f869" y="f951"/>
                </a:cubicBezTo>
                <a:close/>
                <a:moveTo>
                  <a:pt x="f960" y="f574"/>
                </a:moveTo>
                <a:cubicBezTo>
                  <a:pt x="f569" y="f320"/>
                  <a:pt x="f464" y="f266"/>
                  <a:pt x="f268" y="f614"/>
                </a:cubicBezTo>
                <a:cubicBezTo>
                  <a:pt x="f79" y="f614"/>
                  <a:pt x="f266" y="f488"/>
                  <a:pt x="f358" y="f488"/>
                </a:cubicBezTo>
                <a:cubicBezTo>
                  <a:pt x="f863" y="f961"/>
                  <a:pt x="f139" y="f65"/>
                  <a:pt x="f962" y="f128"/>
                </a:cubicBezTo>
                <a:cubicBezTo>
                  <a:pt x="f317" y="f27"/>
                  <a:pt x="f434" y="f436"/>
                  <a:pt x="f960" y="f574"/>
                </a:cubicBezTo>
                <a:close/>
                <a:moveTo>
                  <a:pt x="f204" y="f265"/>
                </a:moveTo>
                <a:cubicBezTo>
                  <a:pt x="f651" y="f274"/>
                  <a:pt x="f826" y="f963"/>
                  <a:pt x="f666" y="f964"/>
                </a:cubicBezTo>
                <a:cubicBezTo>
                  <a:pt x="f483" y="f516"/>
                  <a:pt x="f427" y="f965"/>
                  <a:pt x="f583" y="f531"/>
                </a:cubicBezTo>
                <a:cubicBezTo>
                  <a:pt x="f846" y="f966"/>
                  <a:pt x="f353" y="f967"/>
                  <a:pt x="f268" y="f968"/>
                </a:cubicBezTo>
                <a:cubicBezTo>
                  <a:pt x="f864" y="f969"/>
                  <a:pt x="f970" y="f971"/>
                  <a:pt x="f204" y="f265"/>
                </a:cubicBezTo>
                <a:close/>
                <a:moveTo>
                  <a:pt x="f258" y="f972"/>
                </a:moveTo>
                <a:cubicBezTo>
                  <a:pt x="f864" y="f973"/>
                  <a:pt x="f486" y="f974"/>
                  <a:pt x="f681" y="f974"/>
                </a:cubicBezTo>
                <a:cubicBezTo>
                  <a:pt x="f634" y="f975"/>
                  <a:pt x="f855" y="f888"/>
                  <a:pt x="f640" y="f976"/>
                </a:cubicBezTo>
                <a:cubicBezTo>
                  <a:pt x="f977" y="f783"/>
                  <a:pt x="f400" y="f978"/>
                  <a:pt x="f745" y="f732"/>
                </a:cubicBezTo>
                <a:cubicBezTo>
                  <a:pt x="f204" y="f979"/>
                  <a:pt x="f970" y="f980"/>
                  <a:pt x="f258" y="f972"/>
                </a:cubicBezTo>
                <a:close/>
                <a:moveTo>
                  <a:pt x="f879" y="f415"/>
                </a:moveTo>
                <a:cubicBezTo>
                  <a:pt x="f296" y="f981"/>
                  <a:pt x="f88" y="f310"/>
                  <a:pt x="f637" y="f982"/>
                </a:cubicBezTo>
                <a:cubicBezTo>
                  <a:pt x="f349" y="f624"/>
                  <a:pt x="f663" y="f983"/>
                  <a:pt x="f520" y="f984"/>
                </a:cubicBezTo>
                <a:cubicBezTo>
                  <a:pt x="f520" y="f985"/>
                  <a:pt x="f520" y="f986"/>
                  <a:pt x="f520" y="f987"/>
                </a:cubicBezTo>
                <a:cubicBezTo>
                  <a:pt x="f61" y="f988"/>
                  <a:pt x="f757" y="f989"/>
                  <a:pt x="f879" y="f415"/>
                </a:cubicBezTo>
                <a:close/>
                <a:moveTo>
                  <a:pt x="f135" y="f990"/>
                </a:moveTo>
                <a:cubicBezTo>
                  <a:pt x="f135" y="f641"/>
                  <a:pt x="f503" y="f991"/>
                  <a:pt x="f503" y="f13"/>
                </a:cubicBezTo>
                <a:cubicBezTo>
                  <a:pt x="f371" y="f11"/>
                  <a:pt x="f992" y="f25"/>
                  <a:pt x="f319" y="f993"/>
                </a:cubicBezTo>
                <a:cubicBezTo>
                  <a:pt x="f529" y="f994"/>
                  <a:pt x="f995" y="f10"/>
                  <a:pt x="f846" y="f161"/>
                </a:cubicBezTo>
                <a:cubicBezTo>
                  <a:pt x="f781" y="f996"/>
                  <a:pt x="f555" y="f97"/>
                  <a:pt x="f135" y="f990"/>
                </a:cubicBezTo>
                <a:close/>
                <a:moveTo>
                  <a:pt x="f148" y="f690"/>
                </a:moveTo>
                <a:cubicBezTo>
                  <a:pt x="f567" y="f736"/>
                  <a:pt x="f491" y="f922"/>
                  <a:pt x="f489" y="f309"/>
                </a:cubicBezTo>
                <a:cubicBezTo>
                  <a:pt x="f327" y="f771"/>
                  <a:pt x="f646" y="f578"/>
                  <a:pt x="f841" y="f579"/>
                </a:cubicBezTo>
                <a:cubicBezTo>
                  <a:pt x="f854" y="f997"/>
                  <a:pt x="f170" y="f127"/>
                  <a:pt x="f801" y="f998"/>
                </a:cubicBezTo>
                <a:cubicBezTo>
                  <a:pt x="f999" y="f304"/>
                  <a:pt x="f1000" y="f152"/>
                  <a:pt x="f148" y="f690"/>
                </a:cubicBezTo>
                <a:close/>
                <a:moveTo>
                  <a:pt x="f1001" y="f1002"/>
                </a:moveTo>
                <a:cubicBezTo>
                  <a:pt x="f745" y="f1003"/>
                  <a:pt x="f810" y="f1004"/>
                  <a:pt x="f490" y="f588"/>
                </a:cubicBezTo>
                <a:cubicBezTo>
                  <a:pt x="f1005" y="f1006"/>
                  <a:pt x="f562" y="f939"/>
                  <a:pt x="f1007" y="f352"/>
                </a:cubicBezTo>
                <a:cubicBezTo>
                  <a:pt x="f266" y="f1008"/>
                  <a:pt x="f271" y="f1009"/>
                  <a:pt x="f1010" y="f39"/>
                </a:cubicBezTo>
                <a:cubicBezTo>
                  <a:pt x="f1011" y="f121"/>
                  <a:pt x="f795" y="f1012"/>
                  <a:pt x="f635" y="f1013"/>
                </a:cubicBezTo>
                <a:cubicBezTo>
                  <a:pt x="f181" y="f356"/>
                  <a:pt x="f629" y="f1014"/>
                  <a:pt x="f1001" y="f1002"/>
                </a:cubicBezTo>
                <a:close/>
                <a:moveTo>
                  <a:pt x="f393" y="f1015"/>
                </a:moveTo>
                <a:cubicBezTo>
                  <a:pt x="f536" y="f314"/>
                  <a:pt x="f254" y="f499"/>
                  <a:pt x="f325" y="f989"/>
                </a:cubicBezTo>
                <a:cubicBezTo>
                  <a:pt x="f341" y="f411"/>
                  <a:pt x="f635" y="f1016"/>
                  <a:pt x="f956" y="f138"/>
                </a:cubicBezTo>
                <a:cubicBezTo>
                  <a:pt x="f29" y="f620"/>
                  <a:pt x="f45" y="f1017"/>
                  <a:pt x="f648" y="f1018"/>
                </a:cubicBezTo>
                <a:cubicBezTo>
                  <a:pt x="f648" y="f1019"/>
                  <a:pt x="f648" y="f210"/>
                  <a:pt x="f681" y="f1020"/>
                </a:cubicBezTo>
                <a:cubicBezTo>
                  <a:pt x="f362" y="f413"/>
                  <a:pt x="f548" y="f1021"/>
                  <a:pt x="f393" y="f1015"/>
                </a:cubicBezTo>
                <a:close/>
                <a:moveTo>
                  <a:pt x="f826" y="f435"/>
                </a:moveTo>
                <a:cubicBezTo>
                  <a:pt x="f332" y="f76"/>
                  <a:pt x="f79" y="f291"/>
                  <a:pt x="f429" y="f605"/>
                </a:cubicBezTo>
                <a:cubicBezTo>
                  <a:pt x="f1022" y="f1023"/>
                  <a:pt x="f351" y="f994"/>
                  <a:pt x="f355" y="f441"/>
                </a:cubicBezTo>
                <a:cubicBezTo>
                  <a:pt x="f1024" y="f440"/>
                  <a:pt x="f609" y="f1025"/>
                  <a:pt x="f1026" y="f443"/>
                </a:cubicBezTo>
                <a:cubicBezTo>
                  <a:pt x="f1007" y="f1027"/>
                  <a:pt x="f335" y="f66"/>
                  <a:pt x="f826" y="f43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80" name="Group 89">
            <a:extLst>
              <a:ext uri="{FF2B5EF4-FFF2-40B4-BE49-F238E27FC236}">
                <a16:creationId xmlns:a16="http://schemas.microsoft.com/office/drawing/2014/main" id="{24E68657-ED95-F734-4C39-01860129A64F}"/>
              </a:ext>
            </a:extLst>
          </p:cNvPr>
          <p:cNvGrpSpPr/>
          <p:nvPr/>
        </p:nvGrpSpPr>
        <p:grpSpPr>
          <a:xfrm>
            <a:off x="2741608" y="2790821"/>
            <a:ext cx="3121031" cy="2132015"/>
            <a:chOff x="2741608" y="2790821"/>
            <a:chExt cx="3121031" cy="2132015"/>
          </a:xfrm>
        </p:grpSpPr>
        <p:sp>
          <p:nvSpPr>
            <p:cNvPr id="81" name="AutoShape 88">
              <a:extLst>
                <a:ext uri="{FF2B5EF4-FFF2-40B4-BE49-F238E27FC236}">
                  <a16:creationId xmlns:a16="http://schemas.microsoft.com/office/drawing/2014/main" id="{CFDDB677-9541-25C4-FAFD-C85BAA145636}"/>
                </a:ext>
              </a:extLst>
            </p:cNvPr>
            <p:cNvSpPr/>
            <p:nvPr/>
          </p:nvSpPr>
          <p:spPr>
            <a:xfrm>
              <a:off x="2746372" y="2792413"/>
              <a:ext cx="3116266" cy="2112958"/>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2" name="Freeform 90">
              <a:extLst>
                <a:ext uri="{FF2B5EF4-FFF2-40B4-BE49-F238E27FC236}">
                  <a16:creationId xmlns:a16="http://schemas.microsoft.com/office/drawing/2014/main" id="{F7937C22-E671-0425-F0A5-4B75FAC9FCCF}"/>
                </a:ext>
              </a:extLst>
            </p:cNvPr>
            <p:cNvSpPr/>
            <p:nvPr/>
          </p:nvSpPr>
          <p:spPr>
            <a:xfrm>
              <a:off x="3816348" y="4468809"/>
              <a:ext cx="436561" cy="436561"/>
            </a:xfrm>
            <a:custGeom>
              <a:avLst/>
              <a:gdLst>
                <a:gd name="f0" fmla="val 10800000"/>
                <a:gd name="f1" fmla="val 5400000"/>
                <a:gd name="f2" fmla="val 180"/>
                <a:gd name="f3" fmla="val w"/>
                <a:gd name="f4" fmla="val h"/>
                <a:gd name="f5" fmla="val 0"/>
                <a:gd name="f6" fmla="val 698"/>
                <a:gd name="f7" fmla="val 697"/>
                <a:gd name="f8" fmla="val 350"/>
                <a:gd name="f9" fmla="val 541"/>
                <a:gd name="f10" fmla="val 349"/>
                <a:gd name="f11" fmla="val 157"/>
                <a:gd name="f12" fmla="val 1"/>
                <a:gd name="f13" fmla="val 158"/>
                <a:gd name="f14" fmla="val 156"/>
                <a:gd name="f15" fmla="val 3"/>
                <a:gd name="f16" fmla="val 2"/>
                <a:gd name="f17" fmla="val 539"/>
                <a:gd name="f18" fmla="val 45"/>
                <a:gd name="f19" fmla="val 348"/>
                <a:gd name="f20" fmla="val 512"/>
                <a:gd name="f21" fmla="val 171"/>
                <a:gd name="f22" fmla="val 651"/>
                <a:gd name="f23" fmla="val 344"/>
                <a:gd name="f24" fmla="val 653"/>
                <a:gd name="f25" fmla="val 513"/>
                <a:gd name="f26" fmla="val 656"/>
                <a:gd name="f27" fmla="val 650"/>
                <a:gd name="f28" fmla="val 522"/>
                <a:gd name="f29" fmla="val 652"/>
                <a:gd name="f30" fmla="val 353"/>
                <a:gd name="f31" fmla="val 654"/>
                <a:gd name="f32" fmla="val 185"/>
                <a:gd name="f33" fmla="val 521"/>
                <a:gd name="f34" fmla="val 50"/>
                <a:gd name="f35" fmla="val 351"/>
                <a:gd name="f36" fmla="val 46"/>
                <a:gd name="f37" fmla="val 186"/>
                <a:gd name="f38" fmla="val 43"/>
                <a:gd name="f39" fmla="val 48"/>
                <a:gd name="f40" fmla="val 179"/>
                <a:gd name="f41" fmla="+- 0 0 -90"/>
                <a:gd name="f42" fmla="*/ f3 1 698"/>
                <a:gd name="f43" fmla="*/ f4 1 698"/>
                <a:gd name="f44" fmla="val f5"/>
                <a:gd name="f45" fmla="val f6"/>
                <a:gd name="f46" fmla="*/ f41 f0 1"/>
                <a:gd name="f47" fmla="+- f45 0 f44"/>
                <a:gd name="f48" fmla="*/ f46 1 f2"/>
                <a:gd name="f49" fmla="*/ f47 1 698"/>
                <a:gd name="f50" fmla="*/ 697 f47 1"/>
                <a:gd name="f51" fmla="*/ 350 f47 1"/>
                <a:gd name="f52" fmla="*/ 349 f47 1"/>
                <a:gd name="f53" fmla="*/ 698 f47 1"/>
                <a:gd name="f54" fmla="*/ 0 f47 1"/>
                <a:gd name="f55" fmla="*/ 2 f47 1"/>
                <a:gd name="f56" fmla="*/ 45 f47 1"/>
                <a:gd name="f57" fmla="*/ 348 f47 1"/>
                <a:gd name="f58" fmla="*/ 344 f47 1"/>
                <a:gd name="f59" fmla="*/ 653 f47 1"/>
                <a:gd name="f60" fmla="*/ 652 f47 1"/>
                <a:gd name="f61" fmla="*/ 353 f47 1"/>
                <a:gd name="f62" fmla="*/ 351 f47 1"/>
                <a:gd name="f63" fmla="*/ 46 f47 1"/>
                <a:gd name="f64" fmla="+- f48 0 f1"/>
                <a:gd name="f65" fmla="*/ f50 1 698"/>
                <a:gd name="f66" fmla="*/ f51 1 698"/>
                <a:gd name="f67" fmla="*/ f52 1 698"/>
                <a:gd name="f68" fmla="*/ f53 1 698"/>
                <a:gd name="f69" fmla="*/ f54 1 698"/>
                <a:gd name="f70" fmla="*/ f55 1 698"/>
                <a:gd name="f71" fmla="*/ f56 1 698"/>
                <a:gd name="f72" fmla="*/ f57 1 698"/>
                <a:gd name="f73" fmla="*/ f58 1 698"/>
                <a:gd name="f74" fmla="*/ f59 1 698"/>
                <a:gd name="f75" fmla="*/ f60 1 698"/>
                <a:gd name="f76" fmla="*/ f61 1 698"/>
                <a:gd name="f77" fmla="*/ f62 1 698"/>
                <a:gd name="f78" fmla="*/ f63 1 698"/>
                <a:gd name="f79" fmla="*/ 0 1 f49"/>
                <a:gd name="f80" fmla="*/ f45 1 f49"/>
                <a:gd name="f81" fmla="*/ f65 1 f49"/>
                <a:gd name="f82" fmla="*/ f66 1 f49"/>
                <a:gd name="f83" fmla="*/ f67 1 f49"/>
                <a:gd name="f84" fmla="*/ f68 1 f49"/>
                <a:gd name="f85" fmla="*/ f69 1 f49"/>
                <a:gd name="f86" fmla="*/ f70 1 f49"/>
                <a:gd name="f87" fmla="*/ f71 1 f49"/>
                <a:gd name="f88" fmla="*/ f72 1 f49"/>
                <a:gd name="f89" fmla="*/ f73 1 f49"/>
                <a:gd name="f90" fmla="*/ f74 1 f49"/>
                <a:gd name="f91" fmla="*/ f75 1 f49"/>
                <a:gd name="f92" fmla="*/ f76 1 f49"/>
                <a:gd name="f93" fmla="*/ f77 1 f49"/>
                <a:gd name="f94" fmla="*/ f78 1 f49"/>
                <a:gd name="f95" fmla="*/ f79 f42 1"/>
                <a:gd name="f96" fmla="*/ f80 f42 1"/>
                <a:gd name="f97" fmla="*/ f80 f43 1"/>
                <a:gd name="f98" fmla="*/ f79 f43 1"/>
                <a:gd name="f99" fmla="*/ f81 f42 1"/>
                <a:gd name="f100" fmla="*/ f82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Lst>
              <a:ahLst/>
              <a:cxnLst>
                <a:cxn ang="3cd4">
                  <a:pos x="hc" y="t"/>
                </a:cxn>
                <a:cxn ang="0">
                  <a:pos x="r" y="vc"/>
                </a:cxn>
                <a:cxn ang="cd4">
                  <a:pos x="hc" y="b"/>
                </a:cxn>
                <a:cxn ang="cd2">
                  <a:pos x="l" y="vc"/>
                </a:cxn>
                <a:cxn ang="f64">
                  <a:pos x="f99" y="f100"/>
                </a:cxn>
                <a:cxn ang="f64">
                  <a:pos x="f101" y="f102"/>
                </a:cxn>
                <a:cxn ang="f64">
                  <a:pos x="f103" y="f100"/>
                </a:cxn>
                <a:cxn ang="f64">
                  <a:pos x="f101" y="f104"/>
                </a:cxn>
                <a:cxn ang="f64">
                  <a:pos x="f99" y="f100"/>
                </a:cxn>
                <a:cxn ang="f64">
                  <a:pos x="f105" y="f106"/>
                </a:cxn>
                <a:cxn ang="f64">
                  <a:pos x="f107" y="f108"/>
                </a:cxn>
                <a:cxn ang="f64">
                  <a:pos x="f109" y="f110"/>
                </a:cxn>
                <a:cxn ang="f64">
                  <a:pos x="f111" y="f112"/>
                </a:cxn>
                <a:cxn ang="f64">
                  <a:pos x="f105" y="f106"/>
                </a:cxn>
              </a:cxnLst>
              <a:rect l="f95" t="f98" r="f96" b="f97"/>
              <a:pathLst>
                <a:path w="698" h="698">
                  <a:moveTo>
                    <a:pt x="f7" y="f8"/>
                  </a:moveTo>
                  <a:cubicBezTo>
                    <a:pt x="f6" y="f9"/>
                    <a:pt x="f9" y="f6"/>
                    <a:pt x="f10" y="f6"/>
                  </a:cubicBezTo>
                  <a:cubicBezTo>
                    <a:pt x="f11" y="f6"/>
                    <a:pt x="f5" y="f9"/>
                    <a:pt x="f5" y="f8"/>
                  </a:cubicBezTo>
                  <a:cubicBezTo>
                    <a:pt x="f12" y="f13"/>
                    <a:pt x="f14" y="f15"/>
                    <a:pt x="f10" y="f16"/>
                  </a:cubicBezTo>
                  <a:cubicBezTo>
                    <a:pt x="f17" y="f5"/>
                    <a:pt x="f7" y="f13"/>
                    <a:pt x="f7" y="f8"/>
                  </a:cubicBezTo>
                  <a:close/>
                  <a:moveTo>
                    <a:pt x="f18" y="f19"/>
                  </a:moveTo>
                  <a:cubicBezTo>
                    <a:pt x="f18" y="f20"/>
                    <a:pt x="f21" y="f22"/>
                    <a:pt x="f23" y="f24"/>
                  </a:cubicBezTo>
                  <a:cubicBezTo>
                    <a:pt x="f25" y="f26"/>
                    <a:pt x="f27" y="f28"/>
                    <a:pt x="f29" y="f30"/>
                  </a:cubicBezTo>
                  <a:cubicBezTo>
                    <a:pt x="f31" y="f32"/>
                    <a:pt x="f33" y="f34"/>
                    <a:pt x="f35" y="f36"/>
                  </a:cubicBezTo>
                  <a:cubicBezTo>
                    <a:pt x="f37" y="f38"/>
                    <a:pt x="f39" y="f40"/>
                    <a:pt x="f18" y="f1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3" name="Freeform 91">
              <a:extLst>
                <a:ext uri="{FF2B5EF4-FFF2-40B4-BE49-F238E27FC236}">
                  <a16:creationId xmlns:a16="http://schemas.microsoft.com/office/drawing/2014/main" id="{0F0B565E-9F35-3C07-1042-2BC8C7BB4FC0}"/>
                </a:ext>
              </a:extLst>
            </p:cNvPr>
            <p:cNvSpPr/>
            <p:nvPr/>
          </p:nvSpPr>
          <p:spPr>
            <a:xfrm>
              <a:off x="3822704" y="3352803"/>
              <a:ext cx="425452" cy="425452"/>
            </a:xfrm>
            <a:custGeom>
              <a:avLst/>
              <a:gdLst>
                <a:gd name="f0" fmla="val 10800000"/>
                <a:gd name="f1" fmla="val 5400000"/>
                <a:gd name="f2" fmla="val 180"/>
                <a:gd name="f3" fmla="val w"/>
                <a:gd name="f4" fmla="val h"/>
                <a:gd name="f5" fmla="val 0"/>
                <a:gd name="f6" fmla="val 682"/>
                <a:gd name="f7" fmla="val 681"/>
                <a:gd name="f8" fmla="val 1"/>
                <a:gd name="f9" fmla="val 340"/>
                <a:gd name="f10" fmla="val 2"/>
                <a:gd name="f11" fmla="val 152"/>
                <a:gd name="f12" fmla="val 154"/>
                <a:gd name="f13" fmla="val 343"/>
                <a:gd name="f14" fmla="val 531"/>
                <a:gd name="f15" fmla="val 155"/>
                <a:gd name="f16" fmla="val 680"/>
                <a:gd name="f17" fmla="val 679"/>
                <a:gd name="f18" fmla="val 530"/>
                <a:gd name="f19" fmla="val 527"/>
                <a:gd name="f20" fmla="val 341"/>
                <a:gd name="f21" fmla="val 153"/>
                <a:gd name="f22" fmla="val 528"/>
                <a:gd name="f23" fmla="val 637"/>
                <a:gd name="f24" fmla="val 638"/>
                <a:gd name="f25" fmla="val 179"/>
                <a:gd name="f26" fmla="val 506"/>
                <a:gd name="f27" fmla="val 46"/>
                <a:gd name="f28" fmla="val 45"/>
                <a:gd name="f29" fmla="val 178"/>
                <a:gd name="f30" fmla="val 44"/>
                <a:gd name="f31" fmla="val 176"/>
                <a:gd name="f32" fmla="val 503"/>
                <a:gd name="f33" fmla="val 177"/>
                <a:gd name="f34" fmla="val 636"/>
                <a:gd name="f35" fmla="val 505"/>
                <a:gd name="f36" fmla="+- 0 0 -90"/>
                <a:gd name="f37" fmla="*/ f3 1 682"/>
                <a:gd name="f38" fmla="*/ f4 1 681"/>
                <a:gd name="f39" fmla="val f5"/>
                <a:gd name="f40" fmla="val f6"/>
                <a:gd name="f41" fmla="val f7"/>
                <a:gd name="f42" fmla="*/ f36 f0 1"/>
                <a:gd name="f43" fmla="+- f41 0 f39"/>
                <a:gd name="f44" fmla="+- f40 0 f39"/>
                <a:gd name="f45" fmla="*/ f42 1 f2"/>
                <a:gd name="f46" fmla="*/ f44 1 682"/>
                <a:gd name="f47" fmla="*/ f43 1 681"/>
                <a:gd name="f48" fmla="*/ 1 f44 1"/>
                <a:gd name="f49" fmla="*/ 340 f43 1"/>
                <a:gd name="f50" fmla="*/ 343 f44 1"/>
                <a:gd name="f51" fmla="*/ 1 f43 1"/>
                <a:gd name="f52" fmla="*/ 680 f44 1"/>
                <a:gd name="f53" fmla="*/ 343 f43 1"/>
                <a:gd name="f54" fmla="*/ 341 f44 1"/>
                <a:gd name="f55" fmla="*/ 681 f43 1"/>
                <a:gd name="f56" fmla="*/ 637 f44 1"/>
                <a:gd name="f57" fmla="*/ 341 f43 1"/>
                <a:gd name="f58" fmla="*/ 45 f43 1"/>
                <a:gd name="f59" fmla="*/ 44 f44 1"/>
                <a:gd name="f60" fmla="*/ 637 f43 1"/>
                <a:gd name="f61" fmla="+- f45 0 f1"/>
                <a:gd name="f62" fmla="*/ f48 1 682"/>
                <a:gd name="f63" fmla="*/ f49 1 681"/>
                <a:gd name="f64" fmla="*/ f50 1 682"/>
                <a:gd name="f65" fmla="*/ f51 1 681"/>
                <a:gd name="f66" fmla="*/ f52 1 682"/>
                <a:gd name="f67" fmla="*/ f53 1 681"/>
                <a:gd name="f68" fmla="*/ f54 1 682"/>
                <a:gd name="f69" fmla="*/ f55 1 681"/>
                <a:gd name="f70" fmla="*/ f56 1 682"/>
                <a:gd name="f71" fmla="*/ f57 1 681"/>
                <a:gd name="f72" fmla="*/ f58 1 681"/>
                <a:gd name="f73" fmla="*/ f59 1 682"/>
                <a:gd name="f74" fmla="*/ f60 1 681"/>
                <a:gd name="f75" fmla="*/ 0 1 f46"/>
                <a:gd name="f76" fmla="*/ f40 1 f46"/>
                <a:gd name="f77" fmla="*/ 0 1 f47"/>
                <a:gd name="f78" fmla="*/ f41 1 f47"/>
                <a:gd name="f79" fmla="*/ f62 1 f46"/>
                <a:gd name="f80" fmla="*/ f63 1 f47"/>
                <a:gd name="f81" fmla="*/ f64 1 f46"/>
                <a:gd name="f82" fmla="*/ f65 1 f47"/>
                <a:gd name="f83" fmla="*/ f66 1 f46"/>
                <a:gd name="f84" fmla="*/ f67 1 f47"/>
                <a:gd name="f85" fmla="*/ f68 1 f46"/>
                <a:gd name="f86" fmla="*/ f69 1 f47"/>
                <a:gd name="f87" fmla="*/ f70 1 f46"/>
                <a:gd name="f88" fmla="*/ f71 1 f47"/>
                <a:gd name="f89" fmla="*/ f72 1 f47"/>
                <a:gd name="f90" fmla="*/ f73 1 f46"/>
                <a:gd name="f91" fmla="*/ f74 1 f47"/>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8 1"/>
                <a:gd name="f104" fmla="*/ f87 f37 1"/>
                <a:gd name="f105" fmla="*/ f88 f38 1"/>
                <a:gd name="f106" fmla="*/ f89 f38 1"/>
                <a:gd name="f107" fmla="*/ f90 f37 1"/>
                <a:gd name="f108" fmla="*/ f91 f38 1"/>
              </a:gdLst>
              <a:ahLst/>
              <a:cxnLst>
                <a:cxn ang="3cd4">
                  <a:pos x="hc" y="t"/>
                </a:cxn>
                <a:cxn ang="0">
                  <a:pos x="r" y="vc"/>
                </a:cxn>
                <a:cxn ang="cd4">
                  <a:pos x="hc" y="b"/>
                </a:cxn>
                <a:cxn ang="cd2">
                  <a:pos x="l" y="vc"/>
                </a:cxn>
                <a:cxn ang="f61">
                  <a:pos x="f96" y="f97"/>
                </a:cxn>
                <a:cxn ang="f61">
                  <a:pos x="f98" y="f99"/>
                </a:cxn>
                <a:cxn ang="f61">
                  <a:pos x="f100" y="f101"/>
                </a:cxn>
                <a:cxn ang="f61">
                  <a:pos x="f102" y="f103"/>
                </a:cxn>
                <a:cxn ang="f61">
                  <a:pos x="f96" y="f97"/>
                </a:cxn>
                <a:cxn ang="f61">
                  <a:pos x="f104" y="f105"/>
                </a:cxn>
                <a:cxn ang="f61">
                  <a:pos x="f98" y="f106"/>
                </a:cxn>
                <a:cxn ang="f61">
                  <a:pos x="f107" y="f105"/>
                </a:cxn>
                <a:cxn ang="f61">
                  <a:pos x="f102" y="f108"/>
                </a:cxn>
                <a:cxn ang="f61">
                  <a:pos x="f104" y="f105"/>
                </a:cxn>
              </a:cxnLst>
              <a:rect l="f92" t="f95" r="f93" b="f94"/>
              <a:pathLst>
                <a:path w="682" h="681">
                  <a:moveTo>
                    <a:pt x="f8" y="f9"/>
                  </a:moveTo>
                  <a:cubicBezTo>
                    <a:pt x="f10" y="f11"/>
                    <a:pt x="f12" y="f5"/>
                    <a:pt x="f13" y="f8"/>
                  </a:cubicBezTo>
                  <a:cubicBezTo>
                    <a:pt x="f14" y="f10"/>
                    <a:pt x="f6" y="f15"/>
                    <a:pt x="f16" y="f13"/>
                  </a:cubicBezTo>
                  <a:cubicBezTo>
                    <a:pt x="f17" y="f18"/>
                    <a:pt x="f19" y="f7"/>
                    <a:pt x="f20" y="f7"/>
                  </a:cubicBezTo>
                  <a:cubicBezTo>
                    <a:pt x="f21" y="f16"/>
                    <a:pt x="f5" y="f22"/>
                    <a:pt x="f8" y="f9"/>
                  </a:cubicBezTo>
                  <a:close/>
                  <a:moveTo>
                    <a:pt x="f23" y="f20"/>
                  </a:moveTo>
                  <a:cubicBezTo>
                    <a:pt x="f24" y="f25"/>
                    <a:pt x="f26" y="f27"/>
                    <a:pt x="f13" y="f28"/>
                  </a:cubicBezTo>
                  <a:cubicBezTo>
                    <a:pt x="f29" y="f30"/>
                    <a:pt x="f28" y="f31"/>
                    <a:pt x="f30" y="f20"/>
                  </a:cubicBezTo>
                  <a:cubicBezTo>
                    <a:pt x="f30" y="f32"/>
                    <a:pt x="f33" y="f23"/>
                    <a:pt x="f20" y="f23"/>
                  </a:cubicBezTo>
                  <a:cubicBezTo>
                    <a:pt x="f32" y="f24"/>
                    <a:pt x="f34" y="f35"/>
                    <a:pt x="f23" y="f2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4" name="Freeform 92">
              <a:extLst>
                <a:ext uri="{FF2B5EF4-FFF2-40B4-BE49-F238E27FC236}">
                  <a16:creationId xmlns:a16="http://schemas.microsoft.com/office/drawing/2014/main" id="{0680005C-F9B1-B1F2-E16B-44B21C9CB321}"/>
                </a:ext>
              </a:extLst>
            </p:cNvPr>
            <p:cNvSpPr/>
            <p:nvPr/>
          </p:nvSpPr>
          <p:spPr>
            <a:xfrm>
              <a:off x="3822704" y="3913183"/>
              <a:ext cx="425452" cy="425452"/>
            </a:xfrm>
            <a:custGeom>
              <a:avLst/>
              <a:gdLst>
                <a:gd name="f0" fmla="val 10800000"/>
                <a:gd name="f1" fmla="val 5400000"/>
                <a:gd name="f2" fmla="val 180"/>
                <a:gd name="f3" fmla="val w"/>
                <a:gd name="f4" fmla="val h"/>
                <a:gd name="f5" fmla="val 0"/>
                <a:gd name="f6" fmla="val 681"/>
                <a:gd name="f7" fmla="val 680"/>
                <a:gd name="f8" fmla="val 342"/>
                <a:gd name="f9" fmla="val 531"/>
                <a:gd name="f10" fmla="val 528"/>
                <a:gd name="f11" fmla="val 338"/>
                <a:gd name="f12" fmla="val 152"/>
                <a:gd name="f13" fmla="val 526"/>
                <a:gd name="f14" fmla="val 1"/>
                <a:gd name="f15" fmla="val 339"/>
                <a:gd name="f16" fmla="val 2"/>
                <a:gd name="f17" fmla="val 151"/>
                <a:gd name="f18" fmla="val 155"/>
                <a:gd name="f19" fmla="val 344"/>
                <a:gd name="f20" fmla="val 529"/>
                <a:gd name="f21" fmla="val 637"/>
                <a:gd name="f22" fmla="val 341"/>
                <a:gd name="f23" fmla="val 638"/>
                <a:gd name="f24" fmla="val 179"/>
                <a:gd name="f25" fmla="val 505"/>
                <a:gd name="f26" fmla="val 45"/>
                <a:gd name="f27" fmla="val 343"/>
                <a:gd name="f28" fmla="val 44"/>
                <a:gd name="f29" fmla="val 177"/>
                <a:gd name="f30" fmla="val 503"/>
                <a:gd name="f31" fmla="val 176"/>
                <a:gd name="f32" fmla="val 636"/>
                <a:gd name="f33" fmla="val 504"/>
                <a:gd name="f34" fmla="val 506"/>
                <a:gd name="f35" fmla="+- 0 0 -90"/>
                <a:gd name="f36" fmla="*/ f3 1 681"/>
                <a:gd name="f37" fmla="*/ f4 1 681"/>
                <a:gd name="f38" fmla="val f5"/>
                <a:gd name="f39" fmla="val f6"/>
                <a:gd name="f40" fmla="*/ f35 f0 1"/>
                <a:gd name="f41" fmla="+- f39 0 f38"/>
                <a:gd name="f42" fmla="*/ f40 1 f2"/>
                <a:gd name="f43" fmla="*/ f41 1 681"/>
                <a:gd name="f44" fmla="*/ 680 f41 1"/>
                <a:gd name="f45" fmla="*/ 342 f41 1"/>
                <a:gd name="f46" fmla="*/ 338 f41 1"/>
                <a:gd name="f47" fmla="*/ 681 f41 1"/>
                <a:gd name="f48" fmla="*/ 1 f41 1"/>
                <a:gd name="f49" fmla="*/ 339 f41 1"/>
                <a:gd name="f50" fmla="*/ 344 f41 1"/>
                <a:gd name="f51" fmla="*/ 637 f41 1"/>
                <a:gd name="f52" fmla="*/ 341 f41 1"/>
                <a:gd name="f53" fmla="*/ 343 f41 1"/>
                <a:gd name="f54" fmla="*/ 45 f41 1"/>
                <a:gd name="f55" fmla="*/ 44 f41 1"/>
                <a:gd name="f56" fmla="+- f42 0 f1"/>
                <a:gd name="f57" fmla="*/ f44 1 681"/>
                <a:gd name="f58" fmla="*/ f45 1 681"/>
                <a:gd name="f59" fmla="*/ f46 1 681"/>
                <a:gd name="f60" fmla="*/ f47 1 681"/>
                <a:gd name="f61" fmla="*/ f48 1 681"/>
                <a:gd name="f62" fmla="*/ f49 1 681"/>
                <a:gd name="f63" fmla="*/ f50 1 681"/>
                <a:gd name="f64" fmla="*/ f51 1 681"/>
                <a:gd name="f65" fmla="*/ f52 1 681"/>
                <a:gd name="f66" fmla="*/ f53 1 681"/>
                <a:gd name="f67" fmla="*/ f54 1 681"/>
                <a:gd name="f68" fmla="*/ f55 1 681"/>
                <a:gd name="f69" fmla="*/ 0 1 f43"/>
                <a:gd name="f70" fmla="*/ f39 1 f43"/>
                <a:gd name="f71" fmla="*/ f57 1 f43"/>
                <a:gd name="f72" fmla="*/ f58 1 f43"/>
                <a:gd name="f73" fmla="*/ f59 1 f43"/>
                <a:gd name="f74" fmla="*/ f60 1 f43"/>
                <a:gd name="f75" fmla="*/ f61 1 f43"/>
                <a:gd name="f76" fmla="*/ f62 1 f43"/>
                <a:gd name="f77" fmla="*/ f63 1 f43"/>
                <a:gd name="f78" fmla="*/ f64 1 f43"/>
                <a:gd name="f79" fmla="*/ f65 1 f43"/>
                <a:gd name="f80" fmla="*/ f66 1 f43"/>
                <a:gd name="f81" fmla="*/ f67 1 f43"/>
                <a:gd name="f82" fmla="*/ f68 1 f43"/>
                <a:gd name="f83" fmla="*/ f69 f36 1"/>
                <a:gd name="f84" fmla="*/ f70 f36 1"/>
                <a:gd name="f85" fmla="*/ f70 f37 1"/>
                <a:gd name="f86" fmla="*/ f69 f37 1"/>
                <a:gd name="f87" fmla="*/ f71 f36 1"/>
                <a:gd name="f88" fmla="*/ f72 f37 1"/>
                <a:gd name="f89" fmla="*/ f73 f36 1"/>
                <a:gd name="f90" fmla="*/ f74 f37 1"/>
                <a:gd name="f91" fmla="*/ f75 f36 1"/>
                <a:gd name="f92" fmla="*/ f76 f37 1"/>
                <a:gd name="f93" fmla="*/ f77 f36 1"/>
                <a:gd name="f94" fmla="*/ f75 f37 1"/>
                <a:gd name="f95" fmla="*/ f78 f36 1"/>
                <a:gd name="f96" fmla="*/ f79 f37 1"/>
                <a:gd name="f97" fmla="*/ f80 f36 1"/>
                <a:gd name="f98" fmla="*/ f81 f37 1"/>
                <a:gd name="f99" fmla="*/ f82 f36 1"/>
                <a:gd name="f100" fmla="*/ f78 f37 1"/>
              </a:gdLst>
              <a:ahLst/>
              <a:cxnLst>
                <a:cxn ang="3cd4">
                  <a:pos x="hc" y="t"/>
                </a:cxn>
                <a:cxn ang="0">
                  <a:pos x="r" y="vc"/>
                </a:cxn>
                <a:cxn ang="cd4">
                  <a:pos x="hc" y="b"/>
                </a:cxn>
                <a:cxn ang="cd2">
                  <a:pos x="l" y="vc"/>
                </a:cxn>
                <a:cxn ang="f56">
                  <a:pos x="f87" y="f88"/>
                </a:cxn>
                <a:cxn ang="f56">
                  <a:pos x="f89" y="f90"/>
                </a:cxn>
                <a:cxn ang="f56">
                  <a:pos x="f91" y="f92"/>
                </a:cxn>
                <a:cxn ang="f56">
                  <a:pos x="f93" y="f94"/>
                </a:cxn>
                <a:cxn ang="f56">
                  <a:pos x="f87" y="f88"/>
                </a:cxn>
                <a:cxn ang="f56">
                  <a:pos x="f95" y="f96"/>
                </a:cxn>
                <a:cxn ang="f56">
                  <a:pos x="f97" y="f98"/>
                </a:cxn>
                <a:cxn ang="f56">
                  <a:pos x="f99" y="f96"/>
                </a:cxn>
                <a:cxn ang="f56">
                  <a:pos x="f89" y="f100"/>
                </a:cxn>
                <a:cxn ang="f56">
                  <a:pos x="f95" y="f96"/>
                </a:cxn>
              </a:cxnLst>
              <a:rect l="f83" t="f86" r="f84" b="f85"/>
              <a:pathLst>
                <a:path w="681" h="681">
                  <a:moveTo>
                    <a:pt x="f7" y="f8"/>
                  </a:moveTo>
                  <a:cubicBezTo>
                    <a:pt x="f7" y="f9"/>
                    <a:pt x="f10" y="f6"/>
                    <a:pt x="f11" y="f6"/>
                  </a:cubicBezTo>
                  <a:cubicBezTo>
                    <a:pt x="f12" y="f7"/>
                    <a:pt x="f5" y="f13"/>
                    <a:pt x="f14" y="f15"/>
                  </a:cubicBezTo>
                  <a:cubicBezTo>
                    <a:pt x="f16" y="f17"/>
                    <a:pt x="f18" y="f5"/>
                    <a:pt x="f19" y="f14"/>
                  </a:cubicBezTo>
                  <a:cubicBezTo>
                    <a:pt x="f20" y="f16"/>
                    <a:pt x="f6" y="f18"/>
                    <a:pt x="f7" y="f8"/>
                  </a:cubicBezTo>
                  <a:close/>
                  <a:moveTo>
                    <a:pt x="f21" y="f22"/>
                  </a:moveTo>
                  <a:cubicBezTo>
                    <a:pt x="f23" y="f24"/>
                    <a:pt x="f25" y="f26"/>
                    <a:pt x="f27" y="f26"/>
                  </a:cubicBezTo>
                  <a:cubicBezTo>
                    <a:pt x="f24" y="f28"/>
                    <a:pt x="f28" y="f29"/>
                    <a:pt x="f28" y="f22"/>
                  </a:cubicBezTo>
                  <a:cubicBezTo>
                    <a:pt x="f28" y="f30"/>
                    <a:pt x="f31" y="f32"/>
                    <a:pt x="f11" y="f21"/>
                  </a:cubicBezTo>
                  <a:cubicBezTo>
                    <a:pt x="f33" y="f21"/>
                    <a:pt x="f21" y="f34"/>
                    <a:pt x="f21" y="f2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5" name="Freeform 93">
              <a:extLst>
                <a:ext uri="{FF2B5EF4-FFF2-40B4-BE49-F238E27FC236}">
                  <a16:creationId xmlns:a16="http://schemas.microsoft.com/office/drawing/2014/main" id="{D581157F-B792-17C4-75A3-D13A000F9D38}"/>
                </a:ext>
              </a:extLst>
            </p:cNvPr>
            <p:cNvSpPr/>
            <p:nvPr/>
          </p:nvSpPr>
          <p:spPr>
            <a:xfrm>
              <a:off x="5435595" y="4479929"/>
              <a:ext cx="427033" cy="427033"/>
            </a:xfrm>
            <a:custGeom>
              <a:avLst/>
              <a:gdLst>
                <a:gd name="f0" fmla="val 10800000"/>
                <a:gd name="f1" fmla="val 5400000"/>
                <a:gd name="f2" fmla="val 180"/>
                <a:gd name="f3" fmla="val w"/>
                <a:gd name="f4" fmla="val h"/>
                <a:gd name="f5" fmla="val 0"/>
                <a:gd name="f6" fmla="val 683"/>
                <a:gd name="f7" fmla="val 340"/>
                <a:gd name="f8" fmla="val 681"/>
                <a:gd name="f9" fmla="val 149"/>
                <a:gd name="f10" fmla="val 679"/>
                <a:gd name="f11" fmla="val 527"/>
                <a:gd name="f12" fmla="val 2"/>
                <a:gd name="f13" fmla="val 337"/>
                <a:gd name="f14" fmla="val 4"/>
                <a:gd name="f15" fmla="val 157"/>
                <a:gd name="f16" fmla="val 345"/>
                <a:gd name="f17" fmla="val 531"/>
                <a:gd name="f18" fmla="val 158"/>
                <a:gd name="f19" fmla="val 343"/>
                <a:gd name="f20" fmla="val 525"/>
                <a:gd name="f21" fmla="val 342"/>
                <a:gd name="f22" fmla="val 45"/>
                <a:gd name="f23" fmla="val 179"/>
                <a:gd name="f24" fmla="val 46"/>
                <a:gd name="f25" fmla="val 176"/>
                <a:gd name="f26" fmla="val 339"/>
                <a:gd name="f27" fmla="val 43"/>
                <a:gd name="f28" fmla="val 504"/>
                <a:gd name="f29" fmla="val 175"/>
                <a:gd name="f30" fmla="val 637"/>
                <a:gd name="f31" fmla="val 638"/>
                <a:gd name="f32" fmla="val 502"/>
                <a:gd name="f33" fmla="val 639"/>
                <a:gd name="f34" fmla="val 636"/>
                <a:gd name="f35" fmla="val 506"/>
                <a:gd name="f36" fmla="+- 0 0 -90"/>
                <a:gd name="f37" fmla="*/ f3 1 683"/>
                <a:gd name="f38" fmla="*/ f4 1 683"/>
                <a:gd name="f39" fmla="val f5"/>
                <a:gd name="f40" fmla="val f6"/>
                <a:gd name="f41" fmla="*/ f36 f0 1"/>
                <a:gd name="f42" fmla="+- f40 0 f39"/>
                <a:gd name="f43" fmla="*/ f41 1 f2"/>
                <a:gd name="f44" fmla="*/ f42 1 683"/>
                <a:gd name="f45" fmla="*/ 340 f42 1"/>
                <a:gd name="f46" fmla="*/ 681 f42 1"/>
                <a:gd name="f47" fmla="*/ 2 f42 1"/>
                <a:gd name="f48" fmla="*/ 337 f42 1"/>
                <a:gd name="f49" fmla="*/ 345 f42 1"/>
                <a:gd name="f50" fmla="*/ 343 f42 1"/>
                <a:gd name="f51" fmla="*/ 342 f42 1"/>
                <a:gd name="f52" fmla="*/ 45 f42 1"/>
                <a:gd name="f53" fmla="*/ 339 f42 1"/>
                <a:gd name="f54" fmla="*/ 638 f42 1"/>
                <a:gd name="f55" fmla="*/ 637 f42 1"/>
                <a:gd name="f56" fmla="+- f43 0 f1"/>
                <a:gd name="f57" fmla="*/ f45 1 683"/>
                <a:gd name="f58" fmla="*/ f46 1 683"/>
                <a:gd name="f59" fmla="*/ f47 1 683"/>
                <a:gd name="f60" fmla="*/ f48 1 683"/>
                <a:gd name="f61" fmla="*/ f49 1 683"/>
                <a:gd name="f62" fmla="*/ f50 1 683"/>
                <a:gd name="f63" fmla="*/ f51 1 683"/>
                <a:gd name="f64" fmla="*/ f52 1 683"/>
                <a:gd name="f65" fmla="*/ f53 1 683"/>
                <a:gd name="f66" fmla="*/ f54 1 683"/>
                <a:gd name="f67" fmla="*/ f55 1 683"/>
                <a:gd name="f68" fmla="*/ 0 1 f44"/>
                <a:gd name="f69" fmla="*/ f40 1 f44"/>
                <a:gd name="f70" fmla="*/ f57 1 f44"/>
                <a:gd name="f71" fmla="*/ f58 1 f44"/>
                <a:gd name="f72" fmla="*/ f59 1 f44"/>
                <a:gd name="f73" fmla="*/ f60 1 f44"/>
                <a:gd name="f74" fmla="*/ f61 1 f44"/>
                <a:gd name="f75" fmla="*/ f62 1 f44"/>
                <a:gd name="f76" fmla="*/ f63 1 f44"/>
                <a:gd name="f77" fmla="*/ f64 1 f44"/>
                <a:gd name="f78" fmla="*/ f65 1 f44"/>
                <a:gd name="f79" fmla="*/ f66 1 f44"/>
                <a:gd name="f80" fmla="*/ f67 1 f44"/>
                <a:gd name="f81" fmla="*/ f68 f37 1"/>
                <a:gd name="f82" fmla="*/ f69 f37 1"/>
                <a:gd name="f83" fmla="*/ f69 f38 1"/>
                <a:gd name="f84" fmla="*/ f68 f38 1"/>
                <a:gd name="f85" fmla="*/ f70 f37 1"/>
                <a:gd name="f86" fmla="*/ f71 f38 1"/>
                <a:gd name="f87" fmla="*/ f72 f37 1"/>
                <a:gd name="f88" fmla="*/ f73 f38 1"/>
                <a:gd name="f89" fmla="*/ f74 f37 1"/>
                <a:gd name="f90" fmla="*/ f72 f38 1"/>
                <a:gd name="f91" fmla="*/ f71 f37 1"/>
                <a:gd name="f92" fmla="*/ f75 f38 1"/>
                <a:gd name="f93" fmla="*/ f76 f37 1"/>
                <a:gd name="f94" fmla="*/ f77 f38 1"/>
                <a:gd name="f95" fmla="*/ f77 f37 1"/>
                <a:gd name="f96" fmla="*/ f78 f38 1"/>
                <a:gd name="f97" fmla="*/ f79 f38 1"/>
                <a:gd name="f98" fmla="*/ f80 f37 1"/>
                <a:gd name="f99" fmla="*/ f74 f38 1"/>
              </a:gdLst>
              <a:ahLst/>
              <a:cxnLst>
                <a:cxn ang="3cd4">
                  <a:pos x="hc" y="t"/>
                </a:cxn>
                <a:cxn ang="0">
                  <a:pos x="r" y="vc"/>
                </a:cxn>
                <a:cxn ang="cd4">
                  <a:pos x="hc" y="b"/>
                </a:cxn>
                <a:cxn ang="cd2">
                  <a:pos x="l" y="vc"/>
                </a:cxn>
                <a:cxn ang="f56">
                  <a:pos x="f85" y="f86"/>
                </a:cxn>
                <a:cxn ang="f56">
                  <a:pos x="f87" y="f88"/>
                </a:cxn>
                <a:cxn ang="f56">
                  <a:pos x="f89" y="f90"/>
                </a:cxn>
                <a:cxn ang="f56">
                  <a:pos x="f91" y="f92"/>
                </a:cxn>
                <a:cxn ang="f56">
                  <a:pos x="f85" y="f86"/>
                </a:cxn>
                <a:cxn ang="f56">
                  <a:pos x="f93" y="f94"/>
                </a:cxn>
                <a:cxn ang="f56">
                  <a:pos x="f95" y="f96"/>
                </a:cxn>
                <a:cxn ang="f56">
                  <a:pos x="f85" y="f97"/>
                </a:cxn>
                <a:cxn ang="f56">
                  <a:pos x="f98" y="f99"/>
                </a:cxn>
                <a:cxn ang="f56">
                  <a:pos x="f93" y="f94"/>
                </a:cxn>
              </a:cxnLst>
              <a:rect l="f81" t="f84" r="f82" b="f83"/>
              <a:pathLst>
                <a:path w="683" h="683">
                  <a:moveTo>
                    <a:pt x="f7" y="f8"/>
                  </a:moveTo>
                  <a:cubicBezTo>
                    <a:pt x="f9" y="f10"/>
                    <a:pt x="f5" y="f11"/>
                    <a:pt x="f12" y="f13"/>
                  </a:cubicBezTo>
                  <a:cubicBezTo>
                    <a:pt x="f14" y="f9"/>
                    <a:pt x="f15" y="f5"/>
                    <a:pt x="f16" y="f12"/>
                  </a:cubicBezTo>
                  <a:cubicBezTo>
                    <a:pt x="f17" y="f14"/>
                    <a:pt x="f6" y="f18"/>
                    <a:pt x="f8" y="f19"/>
                  </a:cubicBezTo>
                  <a:cubicBezTo>
                    <a:pt x="f10" y="f17"/>
                    <a:pt x="f20" y="f6"/>
                    <a:pt x="f7" y="f8"/>
                  </a:cubicBezTo>
                  <a:close/>
                  <a:moveTo>
                    <a:pt x="f21" y="f22"/>
                  </a:moveTo>
                  <a:cubicBezTo>
                    <a:pt x="f23" y="f22"/>
                    <a:pt x="f24" y="f25"/>
                    <a:pt x="f22" y="f26"/>
                  </a:cubicBezTo>
                  <a:cubicBezTo>
                    <a:pt x="f27" y="f28"/>
                    <a:pt x="f29" y="f30"/>
                    <a:pt x="f7" y="f31"/>
                  </a:cubicBezTo>
                  <a:cubicBezTo>
                    <a:pt x="f32" y="f33"/>
                    <a:pt x="f34" y="f35"/>
                    <a:pt x="f30" y="f16"/>
                  </a:cubicBezTo>
                  <a:cubicBezTo>
                    <a:pt x="f31" y="f2"/>
                    <a:pt x="f35" y="f24"/>
                    <a:pt x="f21" y="f2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6" name="Freeform 94">
              <a:extLst>
                <a:ext uri="{FF2B5EF4-FFF2-40B4-BE49-F238E27FC236}">
                  <a16:creationId xmlns:a16="http://schemas.microsoft.com/office/drawing/2014/main" id="{30D8BD5F-3C1A-37C4-D9A6-C69D4B230480}"/>
                </a:ext>
              </a:extLst>
            </p:cNvPr>
            <p:cNvSpPr/>
            <p:nvPr/>
          </p:nvSpPr>
          <p:spPr>
            <a:xfrm>
              <a:off x="3282952" y="3916366"/>
              <a:ext cx="427033" cy="427033"/>
            </a:xfrm>
            <a:custGeom>
              <a:avLst/>
              <a:gdLst>
                <a:gd name="f0" fmla="val 10800000"/>
                <a:gd name="f1" fmla="val 5400000"/>
                <a:gd name="f2" fmla="val 180"/>
                <a:gd name="f3" fmla="val w"/>
                <a:gd name="f4" fmla="val h"/>
                <a:gd name="f5" fmla="val 0"/>
                <a:gd name="f6" fmla="val 682"/>
                <a:gd name="f7" fmla="val 341"/>
                <a:gd name="f8" fmla="val 681"/>
                <a:gd name="f9" fmla="val 153"/>
                <a:gd name="f10" fmla="val 680"/>
                <a:gd name="f11" fmla="val 527"/>
                <a:gd name="f12" fmla="val 1"/>
                <a:gd name="f13" fmla="val 3"/>
                <a:gd name="f14" fmla="val 151"/>
                <a:gd name="f15" fmla="val 156"/>
                <a:gd name="f16" fmla="val 345"/>
                <a:gd name="f17" fmla="val 2"/>
                <a:gd name="f18" fmla="val 532"/>
                <a:gd name="f19" fmla="val 4"/>
                <a:gd name="f20" fmla="val 343"/>
                <a:gd name="f21" fmla="val 531"/>
                <a:gd name="f22" fmla="val 528"/>
                <a:gd name="f23" fmla="val 45"/>
                <a:gd name="f24" fmla="val 44"/>
                <a:gd name="f25" fmla="val 46"/>
                <a:gd name="f26" fmla="val 177"/>
                <a:gd name="f27" fmla="val 340"/>
                <a:gd name="f28" fmla="val 43"/>
                <a:gd name="f29" fmla="val 503"/>
                <a:gd name="f30" fmla="val 637"/>
                <a:gd name="f31" fmla="val 342"/>
                <a:gd name="f32" fmla="val 638"/>
                <a:gd name="f33" fmla="val 640"/>
                <a:gd name="f34" fmla="val 505"/>
                <a:gd name="f35" fmla="val 179"/>
                <a:gd name="f36" fmla="val 506"/>
                <a:gd name="f37" fmla="+- 0 0 -90"/>
                <a:gd name="f38" fmla="*/ f3 1 682"/>
                <a:gd name="f39" fmla="*/ f4 1 682"/>
                <a:gd name="f40" fmla="val f5"/>
                <a:gd name="f41" fmla="val f6"/>
                <a:gd name="f42" fmla="*/ f37 f0 1"/>
                <a:gd name="f43" fmla="+- f41 0 f40"/>
                <a:gd name="f44" fmla="*/ f42 1 f2"/>
                <a:gd name="f45" fmla="*/ f43 1 682"/>
                <a:gd name="f46" fmla="*/ 341 f43 1"/>
                <a:gd name="f47" fmla="*/ 681 f43 1"/>
                <a:gd name="f48" fmla="*/ 1 f43 1"/>
                <a:gd name="f49" fmla="*/ 345 f43 1"/>
                <a:gd name="f50" fmla="*/ 2 f43 1"/>
                <a:gd name="f51" fmla="*/ 343 f43 1"/>
                <a:gd name="f52" fmla="*/ 45 f43 1"/>
                <a:gd name="f53" fmla="*/ 340 f43 1"/>
                <a:gd name="f54" fmla="*/ 342 f43 1"/>
                <a:gd name="f55" fmla="*/ 638 f43 1"/>
                <a:gd name="f56" fmla="+- f44 0 f1"/>
                <a:gd name="f57" fmla="*/ f46 1 682"/>
                <a:gd name="f58" fmla="*/ f47 1 682"/>
                <a:gd name="f59" fmla="*/ f48 1 682"/>
                <a:gd name="f60" fmla="*/ f49 1 682"/>
                <a:gd name="f61" fmla="*/ f50 1 682"/>
                <a:gd name="f62" fmla="*/ f51 1 682"/>
                <a:gd name="f63" fmla="*/ f52 1 682"/>
                <a:gd name="f64" fmla="*/ f53 1 682"/>
                <a:gd name="f65" fmla="*/ f54 1 682"/>
                <a:gd name="f66" fmla="*/ f55 1 682"/>
                <a:gd name="f67" fmla="*/ 0 1 f45"/>
                <a:gd name="f68" fmla="*/ f41 1 f45"/>
                <a:gd name="f69" fmla="*/ f57 1 f45"/>
                <a:gd name="f70" fmla="*/ f58 1 f45"/>
                <a:gd name="f71" fmla="*/ f59 1 f45"/>
                <a:gd name="f72" fmla="*/ f60 1 f45"/>
                <a:gd name="f73" fmla="*/ f61 1 f45"/>
                <a:gd name="f74" fmla="*/ f62 1 f45"/>
                <a:gd name="f75" fmla="*/ f63 1 f45"/>
                <a:gd name="f76" fmla="*/ f64 1 f45"/>
                <a:gd name="f77" fmla="*/ f65 1 f45"/>
                <a:gd name="f78" fmla="*/ f66 1 f45"/>
                <a:gd name="f79" fmla="*/ f67 f38 1"/>
                <a:gd name="f80" fmla="*/ f68 f38 1"/>
                <a:gd name="f81" fmla="*/ f68 f39 1"/>
                <a:gd name="f82" fmla="*/ f67 f39 1"/>
                <a:gd name="f83" fmla="*/ f69 f38 1"/>
                <a:gd name="f84" fmla="*/ f70 f39 1"/>
                <a:gd name="f85" fmla="*/ f71 f38 1"/>
                <a:gd name="f86" fmla="*/ f69 f39 1"/>
                <a:gd name="f87" fmla="*/ f72 f38 1"/>
                <a:gd name="f88" fmla="*/ f73 f39 1"/>
                <a:gd name="f89" fmla="*/ f70 f38 1"/>
                <a:gd name="f90" fmla="*/ f74 f39 1"/>
                <a:gd name="f91" fmla="*/ f74 f38 1"/>
                <a:gd name="f92" fmla="*/ f75 f39 1"/>
                <a:gd name="f93" fmla="*/ f75 f38 1"/>
                <a:gd name="f94" fmla="*/ f76 f39 1"/>
                <a:gd name="f95" fmla="*/ f77 f38 1"/>
                <a:gd name="f96" fmla="*/ f78 f39 1"/>
                <a:gd name="f97" fmla="*/ f78 f38 1"/>
              </a:gdLst>
              <a:ahLst/>
              <a:cxnLst>
                <a:cxn ang="3cd4">
                  <a:pos x="hc" y="t"/>
                </a:cxn>
                <a:cxn ang="0">
                  <a:pos x="r" y="vc"/>
                </a:cxn>
                <a:cxn ang="cd4">
                  <a:pos x="hc" y="b"/>
                </a:cxn>
                <a:cxn ang="cd2">
                  <a:pos x="l" y="vc"/>
                </a:cxn>
                <a:cxn ang="f56">
                  <a:pos x="f83" y="f84"/>
                </a:cxn>
                <a:cxn ang="f56">
                  <a:pos x="f85" y="f86"/>
                </a:cxn>
                <a:cxn ang="f56">
                  <a:pos x="f87" y="f88"/>
                </a:cxn>
                <a:cxn ang="f56">
                  <a:pos x="f89" y="f90"/>
                </a:cxn>
                <a:cxn ang="f56">
                  <a:pos x="f83" y="f84"/>
                </a:cxn>
                <a:cxn ang="f56">
                  <a:pos x="f91" y="f92"/>
                </a:cxn>
                <a:cxn ang="f56">
                  <a:pos x="f93" y="f94"/>
                </a:cxn>
                <a:cxn ang="f56">
                  <a:pos x="f95" y="f96"/>
                </a:cxn>
                <a:cxn ang="f56">
                  <a:pos x="f97" y="f86"/>
                </a:cxn>
                <a:cxn ang="f56">
                  <a:pos x="f91" y="f92"/>
                </a:cxn>
              </a:cxnLst>
              <a:rect l="f79" t="f82" r="f80" b="f81"/>
              <a:pathLst>
                <a:path w="682" h="682">
                  <a:moveTo>
                    <a:pt x="f7" y="f8"/>
                  </a:moveTo>
                  <a:cubicBezTo>
                    <a:pt x="f9" y="f10"/>
                    <a:pt x="f5" y="f11"/>
                    <a:pt x="f12" y="f7"/>
                  </a:cubicBezTo>
                  <a:cubicBezTo>
                    <a:pt x="f13" y="f14"/>
                    <a:pt x="f15" y="f5"/>
                    <a:pt x="f16" y="f17"/>
                  </a:cubicBezTo>
                  <a:cubicBezTo>
                    <a:pt x="f18" y="f19"/>
                    <a:pt x="f6" y="f15"/>
                    <a:pt x="f8" y="f20"/>
                  </a:cubicBezTo>
                  <a:cubicBezTo>
                    <a:pt x="f10" y="f21"/>
                    <a:pt x="f22" y="f6"/>
                    <a:pt x="f7" y="f8"/>
                  </a:cubicBezTo>
                  <a:close/>
                  <a:moveTo>
                    <a:pt x="f20" y="f23"/>
                  </a:moveTo>
                  <a:cubicBezTo>
                    <a:pt x="f2" y="f24"/>
                    <a:pt x="f25" y="f26"/>
                    <a:pt x="f23" y="f27"/>
                  </a:cubicBezTo>
                  <a:cubicBezTo>
                    <a:pt x="f28" y="f29"/>
                    <a:pt x="f26" y="f30"/>
                    <a:pt x="f31" y="f32"/>
                  </a:cubicBezTo>
                  <a:cubicBezTo>
                    <a:pt x="f29" y="f33"/>
                    <a:pt x="f32" y="f34"/>
                    <a:pt x="f32" y="f7"/>
                  </a:cubicBezTo>
                  <a:cubicBezTo>
                    <a:pt x="f32" y="f35"/>
                    <a:pt x="f36" y="f25"/>
                    <a:pt x="f20" y="f2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7" name="Freeform 95">
              <a:extLst>
                <a:ext uri="{FF2B5EF4-FFF2-40B4-BE49-F238E27FC236}">
                  <a16:creationId xmlns:a16="http://schemas.microsoft.com/office/drawing/2014/main" id="{15C6991F-666F-D846-A422-EA82B6197F3A}"/>
                </a:ext>
              </a:extLst>
            </p:cNvPr>
            <p:cNvSpPr/>
            <p:nvPr/>
          </p:nvSpPr>
          <p:spPr>
            <a:xfrm>
              <a:off x="2746372" y="2790821"/>
              <a:ext cx="425452" cy="425452"/>
            </a:xfrm>
            <a:custGeom>
              <a:avLst/>
              <a:gdLst>
                <a:gd name="f0" fmla="val 10800000"/>
                <a:gd name="f1" fmla="val 5400000"/>
                <a:gd name="f2" fmla="val 180"/>
                <a:gd name="f3" fmla="val w"/>
                <a:gd name="f4" fmla="val h"/>
                <a:gd name="f5" fmla="val 0"/>
                <a:gd name="f6" fmla="val 680"/>
                <a:gd name="f7" fmla="val 340"/>
                <a:gd name="f8" fmla="val 153"/>
                <a:gd name="f9" fmla="val 528"/>
                <a:gd name="f10" fmla="val 341"/>
                <a:gd name="f11" fmla="val 154"/>
                <a:gd name="f12" fmla="val 151"/>
                <a:gd name="f13" fmla="val 2"/>
                <a:gd name="f14" fmla="val 339"/>
                <a:gd name="f15" fmla="val 1"/>
                <a:gd name="f16" fmla="val 527"/>
                <a:gd name="f17" fmla="val 152"/>
                <a:gd name="f18" fmla="val 529"/>
                <a:gd name="f19" fmla="val 637"/>
                <a:gd name="f20" fmla="val 500"/>
                <a:gd name="f21" fmla="val 639"/>
                <a:gd name="f22" fmla="val 633"/>
                <a:gd name="f23" fmla="val 507"/>
                <a:gd name="f24" fmla="val 636"/>
                <a:gd name="f25" fmla="val 345"/>
                <a:gd name="f26" fmla="val 181"/>
                <a:gd name="f27" fmla="val 509"/>
                <a:gd name="f28" fmla="val 48"/>
                <a:gd name="f29" fmla="val 342"/>
                <a:gd name="f30" fmla="val 44"/>
                <a:gd name="f31" fmla="val 183"/>
                <a:gd name="f32" fmla="val 41"/>
                <a:gd name="f33" fmla="val 47"/>
                <a:gd name="f34" fmla="val 174"/>
                <a:gd name="f35" fmla="val 336"/>
                <a:gd name="f36" fmla="val 173"/>
                <a:gd name="f37" fmla="val 634"/>
                <a:gd name="f38" fmla="+- 0 0 -90"/>
                <a:gd name="f39" fmla="*/ f3 1 680"/>
                <a:gd name="f40" fmla="*/ f4 1 680"/>
                <a:gd name="f41" fmla="val f5"/>
                <a:gd name="f42" fmla="val f6"/>
                <a:gd name="f43" fmla="*/ f38 f0 1"/>
                <a:gd name="f44" fmla="+- f42 0 f41"/>
                <a:gd name="f45" fmla="*/ f43 1 f2"/>
                <a:gd name="f46" fmla="*/ f44 1 680"/>
                <a:gd name="f47" fmla="*/ 340 f44 1"/>
                <a:gd name="f48" fmla="*/ 680 f44 1"/>
                <a:gd name="f49" fmla="*/ 0 f44 1"/>
                <a:gd name="f50" fmla="*/ 341 f44 1"/>
                <a:gd name="f51" fmla="*/ 339 f44 1"/>
                <a:gd name="f52" fmla="*/ 1 f44 1"/>
                <a:gd name="f53" fmla="*/ 637 f44 1"/>
                <a:gd name="f54" fmla="*/ 636 f44 1"/>
                <a:gd name="f55" fmla="*/ 345 f44 1"/>
                <a:gd name="f56" fmla="*/ 342 f44 1"/>
                <a:gd name="f57" fmla="*/ 44 f44 1"/>
                <a:gd name="f58" fmla="*/ 336 f44 1"/>
                <a:gd name="f59" fmla="+- f45 0 f1"/>
                <a:gd name="f60" fmla="*/ f47 1 680"/>
                <a:gd name="f61" fmla="*/ f48 1 680"/>
                <a:gd name="f62" fmla="*/ f49 1 680"/>
                <a:gd name="f63" fmla="*/ f50 1 680"/>
                <a:gd name="f64" fmla="*/ f51 1 680"/>
                <a:gd name="f65" fmla="*/ f52 1 680"/>
                <a:gd name="f66" fmla="*/ f53 1 680"/>
                <a:gd name="f67" fmla="*/ f54 1 680"/>
                <a:gd name="f68" fmla="*/ f55 1 680"/>
                <a:gd name="f69" fmla="*/ f56 1 680"/>
                <a:gd name="f70" fmla="*/ f57 1 680"/>
                <a:gd name="f71" fmla="*/ f58 1 680"/>
                <a:gd name="f72" fmla="*/ 0 1 f46"/>
                <a:gd name="f73" fmla="*/ f42 1 f46"/>
                <a:gd name="f74" fmla="*/ f60 1 f46"/>
                <a:gd name="f75" fmla="*/ f61 1 f46"/>
                <a:gd name="f76" fmla="*/ f62 1 f46"/>
                <a:gd name="f77" fmla="*/ f63 1 f46"/>
                <a:gd name="f78" fmla="*/ f64 1 f46"/>
                <a:gd name="f79" fmla="*/ f65 1 f46"/>
                <a:gd name="f80" fmla="*/ f66 1 f46"/>
                <a:gd name="f81" fmla="*/ f67 1 f46"/>
                <a:gd name="f82" fmla="*/ f68 1 f46"/>
                <a:gd name="f83" fmla="*/ f69 1 f46"/>
                <a:gd name="f84" fmla="*/ f70 1 f46"/>
                <a:gd name="f85" fmla="*/ f71 1 f46"/>
                <a:gd name="f86" fmla="*/ f72 f39 1"/>
                <a:gd name="f87" fmla="*/ f73 f39 1"/>
                <a:gd name="f88" fmla="*/ f73 f40 1"/>
                <a:gd name="f89" fmla="*/ f72 f40 1"/>
                <a:gd name="f90" fmla="*/ f74 f39 1"/>
                <a:gd name="f91" fmla="*/ f75 f40 1"/>
                <a:gd name="f92" fmla="*/ f76 f39 1"/>
                <a:gd name="f93" fmla="*/ f77 f40 1"/>
                <a:gd name="f94" fmla="*/ f78 f39 1"/>
                <a:gd name="f95" fmla="*/ f79 f40 1"/>
                <a:gd name="f96" fmla="*/ f75 f39 1"/>
                <a:gd name="f97" fmla="*/ f78 f40 1"/>
                <a:gd name="f98" fmla="*/ f80 f40 1"/>
                <a:gd name="f99" fmla="*/ f81 f39 1"/>
                <a:gd name="f100" fmla="*/ f82 f40 1"/>
                <a:gd name="f101" fmla="*/ f83 f39 1"/>
                <a:gd name="f102" fmla="*/ f84 f40 1"/>
                <a:gd name="f103" fmla="*/ f84 f39 1"/>
                <a:gd name="f104" fmla="*/ f85 f40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0" y="f91"/>
                </a:cxn>
                <a:cxn ang="f59">
                  <a:pos x="f90" y="f98"/>
                </a:cxn>
                <a:cxn ang="f59">
                  <a:pos x="f99" y="f100"/>
                </a:cxn>
                <a:cxn ang="f59">
                  <a:pos x="f101" y="f102"/>
                </a:cxn>
                <a:cxn ang="f59">
                  <a:pos x="f103" y="f104"/>
                </a:cxn>
                <a:cxn ang="f59">
                  <a:pos x="f90" y="f98"/>
                </a:cxn>
              </a:cxnLst>
              <a:rect l="f86" t="f89" r="f87" b="f88"/>
              <a:pathLst>
                <a:path w="680" h="680">
                  <a:moveTo>
                    <a:pt x="f7" y="f6"/>
                  </a:moveTo>
                  <a:cubicBezTo>
                    <a:pt x="f8" y="f6"/>
                    <a:pt x="f5" y="f9"/>
                    <a:pt x="f5" y="f10"/>
                  </a:cubicBezTo>
                  <a:cubicBezTo>
                    <a:pt x="f5" y="f11"/>
                    <a:pt x="f12" y="f13"/>
                    <a:pt x="f14" y="f15"/>
                  </a:cubicBezTo>
                  <a:cubicBezTo>
                    <a:pt x="f16" y="f5"/>
                    <a:pt x="f6" y="f17"/>
                    <a:pt x="f6" y="f14"/>
                  </a:cubicBezTo>
                  <a:cubicBezTo>
                    <a:pt x="f6" y="f18"/>
                    <a:pt x="f18" y="f6"/>
                    <a:pt x="f7" y="f6"/>
                  </a:cubicBezTo>
                  <a:close/>
                  <a:moveTo>
                    <a:pt x="f7" y="f19"/>
                  </a:moveTo>
                  <a:cubicBezTo>
                    <a:pt x="f20" y="f21"/>
                    <a:pt x="f22" y="f23"/>
                    <a:pt x="f24" y="f25"/>
                  </a:cubicBezTo>
                  <a:cubicBezTo>
                    <a:pt x="f21" y="f26"/>
                    <a:pt x="f27" y="f28"/>
                    <a:pt x="f29" y="f30"/>
                  </a:cubicBezTo>
                  <a:cubicBezTo>
                    <a:pt x="f31" y="f32"/>
                    <a:pt x="f33" y="f34"/>
                    <a:pt x="f30" y="f35"/>
                  </a:cubicBezTo>
                  <a:cubicBezTo>
                    <a:pt x="f32" y="f20"/>
                    <a:pt x="f36" y="f37"/>
                    <a:pt x="f7" y="f1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8" name="Freeform 96">
              <a:extLst>
                <a:ext uri="{FF2B5EF4-FFF2-40B4-BE49-F238E27FC236}">
                  <a16:creationId xmlns:a16="http://schemas.microsoft.com/office/drawing/2014/main" id="{6BDDC5BA-BC94-52E1-BFA5-298DA1C9F4DD}"/>
                </a:ext>
              </a:extLst>
            </p:cNvPr>
            <p:cNvSpPr/>
            <p:nvPr/>
          </p:nvSpPr>
          <p:spPr>
            <a:xfrm>
              <a:off x="4360865" y="3354384"/>
              <a:ext cx="425452" cy="425452"/>
            </a:xfrm>
            <a:custGeom>
              <a:avLst/>
              <a:gdLst>
                <a:gd name="f0" fmla="val 10800000"/>
                <a:gd name="f1" fmla="val 5400000"/>
                <a:gd name="f2" fmla="val 180"/>
                <a:gd name="f3" fmla="val w"/>
                <a:gd name="f4" fmla="val h"/>
                <a:gd name="f5" fmla="val 0"/>
                <a:gd name="f6" fmla="val 681"/>
                <a:gd name="f7" fmla="val 680"/>
                <a:gd name="f8" fmla="val 341"/>
                <a:gd name="f9" fmla="val 679"/>
                <a:gd name="f10" fmla="val 153"/>
                <a:gd name="f11" fmla="val 1"/>
                <a:gd name="f12" fmla="val 528"/>
                <a:gd name="f13" fmla="val 152"/>
                <a:gd name="f14" fmla="val 151"/>
                <a:gd name="f15" fmla="val 527"/>
                <a:gd name="f16" fmla="val 337"/>
                <a:gd name="f17" fmla="val 526"/>
                <a:gd name="f18" fmla="val 530"/>
                <a:gd name="f19" fmla="val 678"/>
                <a:gd name="f20" fmla="val 340"/>
                <a:gd name="f21" fmla="val 43"/>
                <a:gd name="f22" fmla="val 174"/>
                <a:gd name="f23" fmla="val 45"/>
                <a:gd name="f24" fmla="val 42"/>
                <a:gd name="f25" fmla="val 178"/>
                <a:gd name="f26" fmla="val 44"/>
                <a:gd name="f27" fmla="val 46"/>
                <a:gd name="f28" fmla="val 506"/>
                <a:gd name="f29" fmla="val 638"/>
                <a:gd name="f30" fmla="val 343"/>
                <a:gd name="f31" fmla="val 636"/>
                <a:gd name="f32" fmla="val 507"/>
                <a:gd name="f33" fmla="val 634"/>
                <a:gd name="f34" fmla="val 639"/>
                <a:gd name="f35" fmla="val 499"/>
                <a:gd name="f36" fmla="val 637"/>
                <a:gd name="f37" fmla="val 501"/>
                <a:gd name="f38" fmla="val 41"/>
                <a:gd name="f39" fmla="+- 0 0 -90"/>
                <a:gd name="f40" fmla="*/ f3 1 681"/>
                <a:gd name="f41" fmla="*/ f4 1 680"/>
                <a:gd name="f42" fmla="val f5"/>
                <a:gd name="f43" fmla="val f6"/>
                <a:gd name="f44" fmla="val f7"/>
                <a:gd name="f45" fmla="*/ f39 f0 1"/>
                <a:gd name="f46" fmla="+- f44 0 f42"/>
                <a:gd name="f47" fmla="+- f43 0 f42"/>
                <a:gd name="f48" fmla="*/ f45 1 f2"/>
                <a:gd name="f49" fmla="*/ f47 1 681"/>
                <a:gd name="f50" fmla="*/ f46 1 680"/>
                <a:gd name="f51" fmla="*/ 341 f47 1"/>
                <a:gd name="f52" fmla="*/ 679 f46 1"/>
                <a:gd name="f53" fmla="*/ 1 f47 1"/>
                <a:gd name="f54" fmla="*/ 341 f46 1"/>
                <a:gd name="f55" fmla="*/ 0 f46 1"/>
                <a:gd name="f56" fmla="*/ 680 f47 1"/>
                <a:gd name="f57" fmla="*/ 337 f46 1"/>
                <a:gd name="f58" fmla="*/ 340 f47 1"/>
                <a:gd name="f59" fmla="*/ 43 f46 1"/>
                <a:gd name="f60" fmla="*/ 44 f47 1"/>
                <a:gd name="f61" fmla="*/ 340 f46 1"/>
                <a:gd name="f62" fmla="*/ 343 f47 1"/>
                <a:gd name="f63" fmla="*/ 636 f46 1"/>
                <a:gd name="f64" fmla="*/ 637 f47 1"/>
                <a:gd name="f65" fmla="+- f48 0 f1"/>
                <a:gd name="f66" fmla="*/ f51 1 681"/>
                <a:gd name="f67" fmla="*/ f52 1 680"/>
                <a:gd name="f68" fmla="*/ f53 1 681"/>
                <a:gd name="f69" fmla="*/ f54 1 680"/>
                <a:gd name="f70" fmla="*/ f55 1 680"/>
                <a:gd name="f71" fmla="*/ f56 1 681"/>
                <a:gd name="f72" fmla="*/ f57 1 680"/>
                <a:gd name="f73" fmla="*/ f58 1 681"/>
                <a:gd name="f74" fmla="*/ f59 1 680"/>
                <a:gd name="f75" fmla="*/ f60 1 681"/>
                <a:gd name="f76" fmla="*/ f61 1 680"/>
                <a:gd name="f77" fmla="*/ f62 1 681"/>
                <a:gd name="f78" fmla="*/ f63 1 680"/>
                <a:gd name="f79" fmla="*/ f64 1 681"/>
                <a:gd name="f80" fmla="*/ 0 1 f49"/>
                <a:gd name="f81" fmla="*/ f43 1 f49"/>
                <a:gd name="f82" fmla="*/ 0 1 f50"/>
                <a:gd name="f83" fmla="*/ f44 1 f50"/>
                <a:gd name="f84" fmla="*/ f66 1 f49"/>
                <a:gd name="f85" fmla="*/ f67 1 f50"/>
                <a:gd name="f86" fmla="*/ f68 1 f49"/>
                <a:gd name="f87" fmla="*/ f69 1 f50"/>
                <a:gd name="f88" fmla="*/ f70 1 f50"/>
                <a:gd name="f89" fmla="*/ f71 1 f49"/>
                <a:gd name="f90" fmla="*/ f72 1 f50"/>
                <a:gd name="f91" fmla="*/ f73 1 f49"/>
                <a:gd name="f92" fmla="*/ f74 1 f50"/>
                <a:gd name="f93" fmla="*/ f75 1 f49"/>
                <a:gd name="f94" fmla="*/ f76 1 f50"/>
                <a:gd name="f95" fmla="*/ f77 1 f49"/>
                <a:gd name="f96" fmla="*/ f78 1 f50"/>
                <a:gd name="f97" fmla="*/ f79 1 f49"/>
                <a:gd name="f98" fmla="*/ f80 f40 1"/>
                <a:gd name="f99" fmla="*/ f81 f40 1"/>
                <a:gd name="f100" fmla="*/ f83 f41 1"/>
                <a:gd name="f101" fmla="*/ f82 f41 1"/>
                <a:gd name="f102" fmla="*/ f84 f40 1"/>
                <a:gd name="f103" fmla="*/ f85 f41 1"/>
                <a:gd name="f104" fmla="*/ f86 f40 1"/>
                <a:gd name="f105" fmla="*/ f87 f41 1"/>
                <a:gd name="f106" fmla="*/ f88 f41 1"/>
                <a:gd name="f107" fmla="*/ f89 f40 1"/>
                <a:gd name="f108" fmla="*/ f90 f41 1"/>
                <a:gd name="f109" fmla="*/ f91 f40 1"/>
                <a:gd name="f110" fmla="*/ f92 f41 1"/>
                <a:gd name="f111" fmla="*/ f93 f40 1"/>
                <a:gd name="f112" fmla="*/ f94 f41 1"/>
                <a:gd name="f113" fmla="*/ f95 f40 1"/>
                <a:gd name="f114" fmla="*/ f96 f41 1"/>
                <a:gd name="f115" fmla="*/ f97 f40 1"/>
              </a:gdLst>
              <a:ahLst/>
              <a:cxnLst>
                <a:cxn ang="3cd4">
                  <a:pos x="hc" y="t"/>
                </a:cxn>
                <a:cxn ang="0">
                  <a:pos x="r" y="vc"/>
                </a:cxn>
                <a:cxn ang="cd4">
                  <a:pos x="hc" y="b"/>
                </a:cxn>
                <a:cxn ang="cd2">
                  <a:pos x="l" y="vc"/>
                </a:cxn>
                <a:cxn ang="f65">
                  <a:pos x="f102" y="f103"/>
                </a:cxn>
                <a:cxn ang="f65">
                  <a:pos x="f104" y="f105"/>
                </a:cxn>
                <a:cxn ang="f65">
                  <a:pos x="f102" y="f106"/>
                </a:cxn>
                <a:cxn ang="f65">
                  <a:pos x="f107" y="f108"/>
                </a:cxn>
                <a:cxn ang="f65">
                  <a:pos x="f102" y="f103"/>
                </a:cxn>
                <a:cxn ang="f65">
                  <a:pos x="f109" y="f110"/>
                </a:cxn>
                <a:cxn ang="f65">
                  <a:pos x="f111" y="f112"/>
                </a:cxn>
                <a:cxn ang="f65">
                  <a:pos x="f113" y="f114"/>
                </a:cxn>
                <a:cxn ang="f65">
                  <a:pos x="f115" y="f108"/>
                </a:cxn>
                <a:cxn ang="f65">
                  <a:pos x="f109" y="f110"/>
                </a:cxn>
              </a:cxnLst>
              <a:rect l="f98" t="f101" r="f99" b="f100"/>
              <a:pathLst>
                <a:path w="681" h="680">
                  <a:moveTo>
                    <a:pt x="f8" y="f9"/>
                  </a:moveTo>
                  <a:cubicBezTo>
                    <a:pt x="f10" y="f7"/>
                    <a:pt x="f11" y="f12"/>
                    <a:pt x="f11" y="f8"/>
                  </a:cubicBezTo>
                  <a:cubicBezTo>
                    <a:pt x="f5" y="f13"/>
                    <a:pt x="f14" y="f5"/>
                    <a:pt x="f8" y="f5"/>
                  </a:cubicBezTo>
                  <a:cubicBezTo>
                    <a:pt x="f15" y="f5"/>
                    <a:pt x="f9" y="f14"/>
                    <a:pt x="f7" y="f16"/>
                  </a:cubicBezTo>
                  <a:cubicBezTo>
                    <a:pt x="f6" y="f17"/>
                    <a:pt x="f18" y="f19"/>
                    <a:pt x="f8" y="f9"/>
                  </a:cubicBezTo>
                  <a:close/>
                  <a:moveTo>
                    <a:pt x="f20" y="f21"/>
                  </a:moveTo>
                  <a:cubicBezTo>
                    <a:pt x="f22" y="f23"/>
                    <a:pt x="f24" y="f25"/>
                    <a:pt x="f26" y="f20"/>
                  </a:cubicBezTo>
                  <a:cubicBezTo>
                    <a:pt x="f27" y="f28"/>
                    <a:pt x="f2" y="f29"/>
                    <a:pt x="f30" y="f31"/>
                  </a:cubicBezTo>
                  <a:cubicBezTo>
                    <a:pt x="f32" y="f33"/>
                    <a:pt x="f34" y="f35"/>
                    <a:pt x="f36" y="f16"/>
                  </a:cubicBezTo>
                  <a:cubicBezTo>
                    <a:pt x="f33" y="f22"/>
                    <a:pt x="f37" y="f38"/>
                    <a:pt x="f20" y="f2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9" name="Freeform 97">
              <a:extLst>
                <a:ext uri="{FF2B5EF4-FFF2-40B4-BE49-F238E27FC236}">
                  <a16:creationId xmlns:a16="http://schemas.microsoft.com/office/drawing/2014/main" id="{C6C1E2FB-C660-941F-DB71-09C4C3F571A2}"/>
                </a:ext>
              </a:extLst>
            </p:cNvPr>
            <p:cNvSpPr/>
            <p:nvPr/>
          </p:nvSpPr>
          <p:spPr>
            <a:xfrm>
              <a:off x="3821113" y="2790821"/>
              <a:ext cx="427033" cy="427033"/>
            </a:xfrm>
            <a:custGeom>
              <a:avLst/>
              <a:gdLst>
                <a:gd name="f0" fmla="val 10800000"/>
                <a:gd name="f1" fmla="val 5400000"/>
                <a:gd name="f2" fmla="val 180"/>
                <a:gd name="f3" fmla="val w"/>
                <a:gd name="f4" fmla="val h"/>
                <a:gd name="f5" fmla="val 0"/>
                <a:gd name="f6" fmla="val 684"/>
                <a:gd name="f7" fmla="val 682"/>
                <a:gd name="f8" fmla="val 342"/>
                <a:gd name="f9" fmla="val 680"/>
                <a:gd name="f10" fmla="val 152"/>
                <a:gd name="f11" fmla="val 678"/>
                <a:gd name="f12" fmla="val 525"/>
                <a:gd name="f13" fmla="val 3"/>
                <a:gd name="f14" fmla="val 338"/>
                <a:gd name="f15" fmla="val 6"/>
                <a:gd name="f16" fmla="val 149"/>
                <a:gd name="f17" fmla="val 158"/>
                <a:gd name="f18" fmla="val 347"/>
                <a:gd name="f19" fmla="val 1"/>
                <a:gd name="f20" fmla="val 533"/>
                <a:gd name="f21" fmla="val 155"/>
                <a:gd name="f22" fmla="val 681"/>
                <a:gd name="f23" fmla="val 530"/>
                <a:gd name="f24" fmla="val 529"/>
                <a:gd name="f25" fmla="val 639"/>
                <a:gd name="f26" fmla="val 341"/>
                <a:gd name="f27" fmla="val 640"/>
                <a:gd name="f28" fmla="val 178"/>
                <a:gd name="f29" fmla="val 506"/>
                <a:gd name="f30" fmla="val 44"/>
                <a:gd name="f31" fmla="val 343"/>
                <a:gd name="f32" fmla="val 175"/>
                <a:gd name="f33" fmla="val 45"/>
                <a:gd name="f34" fmla="val 47"/>
                <a:gd name="f35" fmla="val 46"/>
                <a:gd name="f36" fmla="val 503"/>
                <a:gd name="f37" fmla="val 179"/>
                <a:gd name="f38" fmla="val 635"/>
                <a:gd name="f39" fmla="val 637"/>
                <a:gd name="f40" fmla="val 504"/>
                <a:gd name="f41" fmla="val 638"/>
                <a:gd name="f42" fmla="val 505"/>
                <a:gd name="f43" fmla="+- 0 0 -90"/>
                <a:gd name="f44" fmla="*/ f3 1 684"/>
                <a:gd name="f45" fmla="*/ f4 1 682"/>
                <a:gd name="f46" fmla="val f5"/>
                <a:gd name="f47" fmla="val f6"/>
                <a:gd name="f48" fmla="val f7"/>
                <a:gd name="f49" fmla="*/ f43 f0 1"/>
                <a:gd name="f50" fmla="+- f48 0 f46"/>
                <a:gd name="f51" fmla="+- f47 0 f46"/>
                <a:gd name="f52" fmla="*/ f49 1 f2"/>
                <a:gd name="f53" fmla="*/ f51 1 684"/>
                <a:gd name="f54" fmla="*/ f50 1 682"/>
                <a:gd name="f55" fmla="*/ 342 f51 1"/>
                <a:gd name="f56" fmla="*/ 680 f50 1"/>
                <a:gd name="f57" fmla="*/ 3 f51 1"/>
                <a:gd name="f58" fmla="*/ 338 f50 1"/>
                <a:gd name="f59" fmla="*/ 347 f51 1"/>
                <a:gd name="f60" fmla="*/ 1 f50 1"/>
                <a:gd name="f61" fmla="*/ 682 f51 1"/>
                <a:gd name="f62" fmla="*/ 342 f50 1"/>
                <a:gd name="f63" fmla="*/ 639 f51 1"/>
                <a:gd name="f64" fmla="*/ 341 f50 1"/>
                <a:gd name="f65" fmla="*/ 343 f51 1"/>
                <a:gd name="f66" fmla="*/ 44 f50 1"/>
                <a:gd name="f67" fmla="*/ 47 f51 1"/>
                <a:gd name="f68" fmla="*/ 637 f50 1"/>
                <a:gd name="f69" fmla="+- f52 0 f1"/>
                <a:gd name="f70" fmla="*/ f55 1 684"/>
                <a:gd name="f71" fmla="*/ f56 1 682"/>
                <a:gd name="f72" fmla="*/ f57 1 684"/>
                <a:gd name="f73" fmla="*/ f58 1 682"/>
                <a:gd name="f74" fmla="*/ f59 1 684"/>
                <a:gd name="f75" fmla="*/ f60 1 682"/>
                <a:gd name="f76" fmla="*/ f61 1 684"/>
                <a:gd name="f77" fmla="*/ f62 1 682"/>
                <a:gd name="f78" fmla="*/ f63 1 684"/>
                <a:gd name="f79" fmla="*/ f64 1 682"/>
                <a:gd name="f80" fmla="*/ f65 1 684"/>
                <a:gd name="f81" fmla="*/ f66 1 682"/>
                <a:gd name="f82" fmla="*/ f67 1 684"/>
                <a:gd name="f83" fmla="*/ f68 1 682"/>
                <a:gd name="f84" fmla="*/ 0 1 f53"/>
                <a:gd name="f85" fmla="*/ f47 1 f53"/>
                <a:gd name="f86" fmla="*/ 0 1 f54"/>
                <a:gd name="f87" fmla="*/ f48 1 f54"/>
                <a:gd name="f88" fmla="*/ f70 1 f53"/>
                <a:gd name="f89" fmla="*/ f71 1 f54"/>
                <a:gd name="f90" fmla="*/ f72 1 f53"/>
                <a:gd name="f91" fmla="*/ f73 1 f54"/>
                <a:gd name="f92" fmla="*/ f74 1 f53"/>
                <a:gd name="f93" fmla="*/ f75 1 f54"/>
                <a:gd name="f94" fmla="*/ f76 1 f53"/>
                <a:gd name="f95" fmla="*/ f77 1 f54"/>
                <a:gd name="f96" fmla="*/ f78 1 f53"/>
                <a:gd name="f97" fmla="*/ f79 1 f54"/>
                <a:gd name="f98" fmla="*/ f80 1 f53"/>
                <a:gd name="f99" fmla="*/ f81 1 f54"/>
                <a:gd name="f100" fmla="*/ f82 1 f53"/>
                <a:gd name="f101" fmla="*/ f83 1 f54"/>
                <a:gd name="f102" fmla="*/ f84 f44 1"/>
                <a:gd name="f103" fmla="*/ f85 f44 1"/>
                <a:gd name="f104" fmla="*/ f87 f45 1"/>
                <a:gd name="f105" fmla="*/ f86 f45 1"/>
                <a:gd name="f106" fmla="*/ f88 f44 1"/>
                <a:gd name="f107" fmla="*/ f89 f45 1"/>
                <a:gd name="f108" fmla="*/ f90 f44 1"/>
                <a:gd name="f109" fmla="*/ f91 f45 1"/>
                <a:gd name="f110" fmla="*/ f92 f44 1"/>
                <a:gd name="f111" fmla="*/ f93 f45 1"/>
                <a:gd name="f112" fmla="*/ f94 f44 1"/>
                <a:gd name="f113" fmla="*/ f95 f45 1"/>
                <a:gd name="f114" fmla="*/ f96 f44 1"/>
                <a:gd name="f115" fmla="*/ f97 f45 1"/>
                <a:gd name="f116" fmla="*/ f98 f44 1"/>
                <a:gd name="f117" fmla="*/ f99 f45 1"/>
                <a:gd name="f118" fmla="*/ f100 f44 1"/>
                <a:gd name="f119" fmla="*/ f101 f45 1"/>
              </a:gdLst>
              <a:ahLst/>
              <a:cxnLst>
                <a:cxn ang="3cd4">
                  <a:pos x="hc" y="t"/>
                </a:cxn>
                <a:cxn ang="0">
                  <a:pos x="r" y="vc"/>
                </a:cxn>
                <a:cxn ang="cd4">
                  <a:pos x="hc" y="b"/>
                </a:cxn>
                <a:cxn ang="cd2">
                  <a:pos x="l" y="vc"/>
                </a:cxn>
                <a:cxn ang="f69">
                  <a:pos x="f106" y="f107"/>
                </a:cxn>
                <a:cxn ang="f69">
                  <a:pos x="f108" y="f109"/>
                </a:cxn>
                <a:cxn ang="f69">
                  <a:pos x="f110" y="f111"/>
                </a:cxn>
                <a:cxn ang="f69">
                  <a:pos x="f112" y="f113"/>
                </a:cxn>
                <a:cxn ang="f69">
                  <a:pos x="f106" y="f107"/>
                </a:cxn>
                <a:cxn ang="f69">
                  <a:pos x="f114" y="f115"/>
                </a:cxn>
                <a:cxn ang="f69">
                  <a:pos x="f116" y="f117"/>
                </a:cxn>
                <a:cxn ang="f69">
                  <a:pos x="f118" y="f115"/>
                </a:cxn>
                <a:cxn ang="f69">
                  <a:pos x="f116" y="f119"/>
                </a:cxn>
                <a:cxn ang="f69">
                  <a:pos x="f114" y="f115"/>
                </a:cxn>
              </a:cxnLst>
              <a:rect l="f102" t="f105" r="f103" b="f104"/>
              <a:pathLst>
                <a:path w="684" h="682">
                  <a:moveTo>
                    <a:pt x="f8" y="f9"/>
                  </a:moveTo>
                  <a:cubicBezTo>
                    <a:pt x="f10" y="f11"/>
                    <a:pt x="f5" y="f12"/>
                    <a:pt x="f13" y="f14"/>
                  </a:cubicBezTo>
                  <a:cubicBezTo>
                    <a:pt x="f15" y="f16"/>
                    <a:pt x="f17" y="f5"/>
                    <a:pt x="f18" y="f19"/>
                  </a:cubicBezTo>
                  <a:cubicBezTo>
                    <a:pt x="f20" y="f13"/>
                    <a:pt x="f6" y="f21"/>
                    <a:pt x="f7" y="f8"/>
                  </a:cubicBezTo>
                  <a:cubicBezTo>
                    <a:pt x="f22" y="f23"/>
                    <a:pt x="f24" y="f7"/>
                    <a:pt x="f8" y="f9"/>
                  </a:cubicBezTo>
                  <a:close/>
                  <a:moveTo>
                    <a:pt x="f25" y="f26"/>
                  </a:moveTo>
                  <a:cubicBezTo>
                    <a:pt x="f27" y="f28"/>
                    <a:pt x="f29" y="f30"/>
                    <a:pt x="f31" y="f30"/>
                  </a:cubicBezTo>
                  <a:cubicBezTo>
                    <a:pt x="f32" y="f33"/>
                    <a:pt x="f34" y="f28"/>
                    <a:pt x="f34" y="f26"/>
                  </a:cubicBezTo>
                  <a:cubicBezTo>
                    <a:pt x="f35" y="f36"/>
                    <a:pt x="f37" y="f38"/>
                    <a:pt x="f31" y="f39"/>
                  </a:cubicBezTo>
                  <a:cubicBezTo>
                    <a:pt x="f40" y="f41"/>
                    <a:pt x="f41" y="f42"/>
                    <a:pt x="f25" y="f2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0" name="Freeform 98">
              <a:extLst>
                <a:ext uri="{FF2B5EF4-FFF2-40B4-BE49-F238E27FC236}">
                  <a16:creationId xmlns:a16="http://schemas.microsoft.com/office/drawing/2014/main" id="{2A9FB556-10E9-4882-352B-6004E241DD0B}"/>
                </a:ext>
              </a:extLst>
            </p:cNvPr>
            <p:cNvSpPr/>
            <p:nvPr/>
          </p:nvSpPr>
          <p:spPr>
            <a:xfrm>
              <a:off x="5435595" y="2790821"/>
              <a:ext cx="427033" cy="427033"/>
            </a:xfrm>
            <a:custGeom>
              <a:avLst/>
              <a:gdLst>
                <a:gd name="f0" fmla="val 10800000"/>
                <a:gd name="f1" fmla="val 5400000"/>
                <a:gd name="f2" fmla="val 180"/>
                <a:gd name="f3" fmla="val w"/>
                <a:gd name="f4" fmla="val h"/>
                <a:gd name="f5" fmla="val 0"/>
                <a:gd name="f6" fmla="val 681"/>
                <a:gd name="f7" fmla="val 340"/>
                <a:gd name="f8" fmla="val 680"/>
                <a:gd name="f9" fmla="val 149"/>
                <a:gd name="f10" fmla="val 679"/>
                <a:gd name="f11" fmla="val 527"/>
                <a:gd name="f12" fmla="val 2"/>
                <a:gd name="f13" fmla="val 335"/>
                <a:gd name="f14" fmla="val 150"/>
                <a:gd name="f15" fmla="val 156"/>
                <a:gd name="f16" fmla="val 344"/>
                <a:gd name="f17" fmla="val 1"/>
                <a:gd name="f18" fmla="val 531"/>
                <a:gd name="f19" fmla="val 155"/>
                <a:gd name="f20" fmla="val 341"/>
                <a:gd name="f21" fmla="val 528"/>
                <a:gd name="f22" fmla="val 334"/>
                <a:gd name="f23" fmla="val 44"/>
                <a:gd name="f24" fmla="val 168"/>
                <a:gd name="f25" fmla="val 50"/>
                <a:gd name="f26" fmla="val 39"/>
                <a:gd name="f27" fmla="val 185"/>
                <a:gd name="f28" fmla="val 45"/>
                <a:gd name="f29" fmla="val 349"/>
                <a:gd name="f30" fmla="val 51"/>
                <a:gd name="f31" fmla="val 513"/>
                <a:gd name="f32" fmla="val 187"/>
                <a:gd name="f33" fmla="val 642"/>
                <a:gd name="f34" fmla="val 348"/>
                <a:gd name="f35" fmla="val 637"/>
                <a:gd name="f36" fmla="val 512"/>
                <a:gd name="f37" fmla="val 631"/>
                <a:gd name="f38" fmla="val 643"/>
                <a:gd name="f39" fmla="val 494"/>
                <a:gd name="f40" fmla="val 496"/>
                <a:gd name="f41" fmla="+- 0 0 -90"/>
                <a:gd name="f42" fmla="*/ f3 1 681"/>
                <a:gd name="f43" fmla="*/ f4 1 681"/>
                <a:gd name="f44" fmla="val f5"/>
                <a:gd name="f45" fmla="val f6"/>
                <a:gd name="f46" fmla="*/ f41 f0 1"/>
                <a:gd name="f47" fmla="+- f45 0 f44"/>
                <a:gd name="f48" fmla="*/ f46 1 f2"/>
                <a:gd name="f49" fmla="*/ f47 1 681"/>
                <a:gd name="f50" fmla="*/ 340 f47 1"/>
                <a:gd name="f51" fmla="*/ 680 f47 1"/>
                <a:gd name="f52" fmla="*/ 2 f47 1"/>
                <a:gd name="f53" fmla="*/ 335 f47 1"/>
                <a:gd name="f54" fmla="*/ 344 f47 1"/>
                <a:gd name="f55" fmla="*/ 1 f47 1"/>
                <a:gd name="f56" fmla="*/ 681 f47 1"/>
                <a:gd name="f57" fmla="*/ 341 f47 1"/>
                <a:gd name="f58" fmla="*/ 334 f47 1"/>
                <a:gd name="f59" fmla="*/ 44 f47 1"/>
                <a:gd name="f60" fmla="*/ 45 f47 1"/>
                <a:gd name="f61" fmla="*/ 349 f47 1"/>
                <a:gd name="f62" fmla="*/ 348 f47 1"/>
                <a:gd name="f63" fmla="*/ 637 f47 1"/>
                <a:gd name="f64" fmla="+- f48 0 f1"/>
                <a:gd name="f65" fmla="*/ f50 1 681"/>
                <a:gd name="f66" fmla="*/ f51 1 681"/>
                <a:gd name="f67" fmla="*/ f52 1 681"/>
                <a:gd name="f68" fmla="*/ f53 1 681"/>
                <a:gd name="f69" fmla="*/ f54 1 681"/>
                <a:gd name="f70" fmla="*/ f55 1 681"/>
                <a:gd name="f71" fmla="*/ f56 1 681"/>
                <a:gd name="f72" fmla="*/ f57 1 681"/>
                <a:gd name="f73" fmla="*/ f58 1 681"/>
                <a:gd name="f74" fmla="*/ f59 1 681"/>
                <a:gd name="f75" fmla="*/ f60 1 681"/>
                <a:gd name="f76" fmla="*/ f61 1 681"/>
                <a:gd name="f77" fmla="*/ f62 1 681"/>
                <a:gd name="f78" fmla="*/ f63 1 681"/>
                <a:gd name="f79" fmla="*/ 0 1 f49"/>
                <a:gd name="f80" fmla="*/ f45 1 f49"/>
                <a:gd name="f81" fmla="*/ f65 1 f49"/>
                <a:gd name="f82" fmla="*/ f66 1 f49"/>
                <a:gd name="f83" fmla="*/ f67 1 f49"/>
                <a:gd name="f84" fmla="*/ f68 1 f49"/>
                <a:gd name="f85" fmla="*/ f69 1 f49"/>
                <a:gd name="f86" fmla="*/ f70 1 f49"/>
                <a:gd name="f87" fmla="*/ f71 1 f49"/>
                <a:gd name="f88" fmla="*/ f72 1 f49"/>
                <a:gd name="f89" fmla="*/ f73 1 f49"/>
                <a:gd name="f90" fmla="*/ f74 1 f49"/>
                <a:gd name="f91" fmla="*/ f75 1 f49"/>
                <a:gd name="f92" fmla="*/ f76 1 f49"/>
                <a:gd name="f93" fmla="*/ f77 1 f49"/>
                <a:gd name="f94" fmla="*/ f78 1 f49"/>
                <a:gd name="f95" fmla="*/ f79 f42 1"/>
                <a:gd name="f96" fmla="*/ f80 f42 1"/>
                <a:gd name="f97" fmla="*/ f80 f43 1"/>
                <a:gd name="f98" fmla="*/ f79 f43 1"/>
                <a:gd name="f99" fmla="*/ f81 f42 1"/>
                <a:gd name="f100" fmla="*/ f82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4 f42 1"/>
                <a:gd name="f114" fmla="*/ f89 f43 1"/>
              </a:gdLst>
              <a:ahLst/>
              <a:cxnLst>
                <a:cxn ang="3cd4">
                  <a:pos x="hc" y="t"/>
                </a:cxn>
                <a:cxn ang="0">
                  <a:pos x="r" y="vc"/>
                </a:cxn>
                <a:cxn ang="cd4">
                  <a:pos x="hc" y="b"/>
                </a:cxn>
                <a:cxn ang="cd2">
                  <a:pos x="l" y="vc"/>
                </a:cxn>
                <a:cxn ang="f64">
                  <a:pos x="f99" y="f100"/>
                </a:cxn>
                <a:cxn ang="f64">
                  <a:pos x="f101" y="f102"/>
                </a:cxn>
                <a:cxn ang="f64">
                  <a:pos x="f103" y="f104"/>
                </a:cxn>
                <a:cxn ang="f64">
                  <a:pos x="f105" y="f106"/>
                </a:cxn>
                <a:cxn ang="f64">
                  <a:pos x="f99" y="f100"/>
                </a:cxn>
                <a:cxn ang="f64">
                  <a:pos x="f107" y="f108"/>
                </a:cxn>
                <a:cxn ang="f64">
                  <a:pos x="f109" y="f110"/>
                </a:cxn>
                <a:cxn ang="f64">
                  <a:pos x="f111" y="f112"/>
                </a:cxn>
                <a:cxn ang="f64">
                  <a:pos x="f113" y="f114"/>
                </a:cxn>
                <a:cxn ang="f64">
                  <a:pos x="f107" y="f108"/>
                </a:cxn>
              </a:cxnLst>
              <a:rect l="f95" t="f98" r="f96" b="f97"/>
              <a:pathLst>
                <a:path w="681" h="681">
                  <a:moveTo>
                    <a:pt x="f7" y="f8"/>
                  </a:moveTo>
                  <a:cubicBezTo>
                    <a:pt x="f9" y="f10"/>
                    <a:pt x="f5" y="f11"/>
                    <a:pt x="f12" y="f13"/>
                  </a:cubicBezTo>
                  <a:cubicBezTo>
                    <a:pt x="f12" y="f14"/>
                    <a:pt x="f15" y="f5"/>
                    <a:pt x="f16" y="f17"/>
                  </a:cubicBezTo>
                  <a:cubicBezTo>
                    <a:pt x="f18" y="f12"/>
                    <a:pt x="f6" y="f19"/>
                    <a:pt x="f6" y="f20"/>
                  </a:cubicBezTo>
                  <a:cubicBezTo>
                    <a:pt x="f6" y="f21"/>
                    <a:pt x="f11" y="f6"/>
                    <a:pt x="f7" y="f8"/>
                  </a:cubicBezTo>
                  <a:close/>
                  <a:moveTo>
                    <a:pt x="f22" y="f23"/>
                  </a:moveTo>
                  <a:cubicBezTo>
                    <a:pt x="f24" y="f25"/>
                    <a:pt x="f26" y="f27"/>
                    <a:pt x="f28" y="f29"/>
                  </a:cubicBezTo>
                  <a:cubicBezTo>
                    <a:pt x="f30" y="f31"/>
                    <a:pt x="f32" y="f33"/>
                    <a:pt x="f34" y="f35"/>
                  </a:cubicBezTo>
                  <a:cubicBezTo>
                    <a:pt x="f36" y="f37"/>
                    <a:pt x="f38" y="f39"/>
                    <a:pt x="f35" y="f22"/>
                  </a:cubicBezTo>
                  <a:cubicBezTo>
                    <a:pt x="f37" y="f24"/>
                    <a:pt x="f40" y="f26"/>
                    <a:pt x="f22" y="f2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1" name="Freeform 99">
              <a:extLst>
                <a:ext uri="{FF2B5EF4-FFF2-40B4-BE49-F238E27FC236}">
                  <a16:creationId xmlns:a16="http://schemas.microsoft.com/office/drawing/2014/main" id="{57593EAE-0503-E587-B743-B873FADBE306}"/>
                </a:ext>
              </a:extLst>
            </p:cNvPr>
            <p:cNvSpPr/>
            <p:nvPr/>
          </p:nvSpPr>
          <p:spPr>
            <a:xfrm>
              <a:off x="4899026" y="3917947"/>
              <a:ext cx="425452" cy="423860"/>
            </a:xfrm>
            <a:custGeom>
              <a:avLst/>
              <a:gdLst>
                <a:gd name="f0" fmla="val 10800000"/>
                <a:gd name="f1" fmla="val 5400000"/>
                <a:gd name="f2" fmla="val 180"/>
                <a:gd name="f3" fmla="val w"/>
                <a:gd name="f4" fmla="val h"/>
                <a:gd name="f5" fmla="val 0"/>
                <a:gd name="f6" fmla="val 682"/>
                <a:gd name="f7" fmla="val 679"/>
                <a:gd name="f8" fmla="val 341"/>
                <a:gd name="f9" fmla="val 153"/>
                <a:gd name="f10" fmla="val 2"/>
                <a:gd name="f11" fmla="val 529"/>
                <a:gd name="f12" fmla="val 1"/>
                <a:gd name="f13" fmla="val 340"/>
                <a:gd name="f14" fmla="val 152"/>
                <a:gd name="f15" fmla="val 339"/>
                <a:gd name="f16" fmla="val 528"/>
                <a:gd name="f17" fmla="val 681"/>
                <a:gd name="f18" fmla="val 343"/>
                <a:gd name="f19" fmla="val 43"/>
                <a:gd name="f20" fmla="val 181"/>
                <a:gd name="f21" fmla="val 41"/>
                <a:gd name="f22" fmla="val 47"/>
                <a:gd name="f23" fmla="val 172"/>
                <a:gd name="f24" fmla="val 44"/>
                <a:gd name="f25" fmla="val 337"/>
                <a:gd name="f26" fmla="val 42"/>
                <a:gd name="f27" fmla="val 499"/>
                <a:gd name="f28" fmla="val 174"/>
                <a:gd name="f29" fmla="val 634"/>
                <a:gd name="f30" fmla="val 338"/>
                <a:gd name="f31" fmla="val 636"/>
                <a:gd name="f32" fmla="val 501"/>
                <a:gd name="f33" fmla="val 638"/>
                <a:gd name="f34" fmla="val 635"/>
                <a:gd name="f35" fmla="val 506"/>
                <a:gd name="f36" fmla="val 637"/>
                <a:gd name="f37" fmla="val 640"/>
                <a:gd name="f38" fmla="val 507"/>
                <a:gd name="f39" fmla="val 46"/>
                <a:gd name="f40" fmla="+- 0 0 -90"/>
                <a:gd name="f41" fmla="*/ f3 1 682"/>
                <a:gd name="f42" fmla="*/ f4 1 679"/>
                <a:gd name="f43" fmla="val f5"/>
                <a:gd name="f44" fmla="val f6"/>
                <a:gd name="f45" fmla="val f7"/>
                <a:gd name="f46" fmla="*/ f40 f0 1"/>
                <a:gd name="f47" fmla="+- f45 0 f43"/>
                <a:gd name="f48" fmla="+- f44 0 f43"/>
                <a:gd name="f49" fmla="*/ f46 1 f2"/>
                <a:gd name="f50" fmla="*/ f48 1 682"/>
                <a:gd name="f51" fmla="*/ f47 1 679"/>
                <a:gd name="f52" fmla="*/ 341 f48 1"/>
                <a:gd name="f53" fmla="*/ 679 f47 1"/>
                <a:gd name="f54" fmla="*/ 1 f48 1"/>
                <a:gd name="f55" fmla="*/ 340 f47 1"/>
                <a:gd name="f56" fmla="*/ 339 f48 1"/>
                <a:gd name="f57" fmla="*/ 0 f47 1"/>
                <a:gd name="f58" fmla="*/ 681 f48 1"/>
                <a:gd name="f59" fmla="*/ 343 f48 1"/>
                <a:gd name="f60" fmla="*/ 43 f47 1"/>
                <a:gd name="f61" fmla="*/ 44 f48 1"/>
                <a:gd name="f62" fmla="*/ 337 f47 1"/>
                <a:gd name="f63" fmla="*/ 338 f48 1"/>
                <a:gd name="f64" fmla="*/ 636 f47 1"/>
                <a:gd name="f65" fmla="*/ 637 f48 1"/>
                <a:gd name="f66" fmla="+- f49 0 f1"/>
                <a:gd name="f67" fmla="*/ f52 1 682"/>
                <a:gd name="f68" fmla="*/ f53 1 679"/>
                <a:gd name="f69" fmla="*/ f54 1 682"/>
                <a:gd name="f70" fmla="*/ f55 1 679"/>
                <a:gd name="f71" fmla="*/ f56 1 682"/>
                <a:gd name="f72" fmla="*/ f57 1 679"/>
                <a:gd name="f73" fmla="*/ f58 1 682"/>
                <a:gd name="f74" fmla="*/ f59 1 682"/>
                <a:gd name="f75" fmla="*/ f60 1 679"/>
                <a:gd name="f76" fmla="*/ f61 1 682"/>
                <a:gd name="f77" fmla="*/ f62 1 679"/>
                <a:gd name="f78" fmla="*/ f63 1 682"/>
                <a:gd name="f79" fmla="*/ f64 1 679"/>
                <a:gd name="f80" fmla="*/ f65 1 682"/>
                <a:gd name="f81" fmla="*/ 0 1 f50"/>
                <a:gd name="f82" fmla="*/ f44 1 f50"/>
                <a:gd name="f83" fmla="*/ 0 1 f51"/>
                <a:gd name="f84" fmla="*/ f45 1 f51"/>
                <a:gd name="f85" fmla="*/ f67 1 f50"/>
                <a:gd name="f86" fmla="*/ f68 1 f51"/>
                <a:gd name="f87" fmla="*/ f69 1 f50"/>
                <a:gd name="f88" fmla="*/ f70 1 f51"/>
                <a:gd name="f89" fmla="*/ f71 1 f50"/>
                <a:gd name="f90" fmla="*/ f72 1 f51"/>
                <a:gd name="f91" fmla="*/ f73 1 f50"/>
                <a:gd name="f92" fmla="*/ f74 1 f50"/>
                <a:gd name="f93" fmla="*/ f75 1 f51"/>
                <a:gd name="f94" fmla="*/ f76 1 f50"/>
                <a:gd name="f95" fmla="*/ f77 1 f51"/>
                <a:gd name="f96" fmla="*/ f78 1 f50"/>
                <a:gd name="f97" fmla="*/ f79 1 f51"/>
                <a:gd name="f98" fmla="*/ f80 1 f50"/>
                <a:gd name="f99" fmla="*/ f81 f41 1"/>
                <a:gd name="f100" fmla="*/ f82 f41 1"/>
                <a:gd name="f101" fmla="*/ f84 f42 1"/>
                <a:gd name="f102" fmla="*/ f83 f42 1"/>
                <a:gd name="f103" fmla="*/ f85 f41 1"/>
                <a:gd name="f104" fmla="*/ f86 f42 1"/>
                <a:gd name="f105" fmla="*/ f87 f41 1"/>
                <a:gd name="f106" fmla="*/ f88 f42 1"/>
                <a:gd name="f107" fmla="*/ f89 f41 1"/>
                <a:gd name="f108" fmla="*/ f90 f42 1"/>
                <a:gd name="f109" fmla="*/ f91 f41 1"/>
                <a:gd name="f110" fmla="*/ f92 f41 1"/>
                <a:gd name="f111" fmla="*/ f93 f42 1"/>
                <a:gd name="f112" fmla="*/ f94 f41 1"/>
                <a:gd name="f113" fmla="*/ f95 f42 1"/>
                <a:gd name="f114" fmla="*/ f96 f41 1"/>
                <a:gd name="f115" fmla="*/ f97 f42 1"/>
                <a:gd name="f116" fmla="*/ f98 f41 1"/>
              </a:gdLst>
              <a:ahLst/>
              <a:cxnLst>
                <a:cxn ang="3cd4">
                  <a:pos x="hc" y="t"/>
                </a:cxn>
                <a:cxn ang="0">
                  <a:pos x="r" y="vc"/>
                </a:cxn>
                <a:cxn ang="cd4">
                  <a:pos x="hc" y="b"/>
                </a:cxn>
                <a:cxn ang="cd2">
                  <a:pos x="l" y="vc"/>
                </a:cxn>
                <a:cxn ang="f66">
                  <a:pos x="f103" y="f104"/>
                </a:cxn>
                <a:cxn ang="f66">
                  <a:pos x="f105" y="f106"/>
                </a:cxn>
                <a:cxn ang="f66">
                  <a:pos x="f107" y="f108"/>
                </a:cxn>
                <a:cxn ang="f66">
                  <a:pos x="f109" y="f106"/>
                </a:cxn>
                <a:cxn ang="f66">
                  <a:pos x="f103" y="f104"/>
                </a:cxn>
                <a:cxn ang="f66">
                  <a:pos x="f110" y="f111"/>
                </a:cxn>
                <a:cxn ang="f66">
                  <a:pos x="f112" y="f113"/>
                </a:cxn>
                <a:cxn ang="f66">
                  <a:pos x="f114" y="f115"/>
                </a:cxn>
                <a:cxn ang="f66">
                  <a:pos x="f116" y="f106"/>
                </a:cxn>
                <a:cxn ang="f66">
                  <a:pos x="f110" y="f111"/>
                </a:cxn>
              </a:cxnLst>
              <a:rect l="f99" t="f102" r="f100" b="f101"/>
              <a:pathLst>
                <a:path w="682" h="679">
                  <a:moveTo>
                    <a:pt x="f8" y="f7"/>
                  </a:moveTo>
                  <a:cubicBezTo>
                    <a:pt x="f9" y="f7"/>
                    <a:pt x="f10" y="f11"/>
                    <a:pt x="f12" y="f13"/>
                  </a:cubicBezTo>
                  <a:cubicBezTo>
                    <a:pt x="f5" y="f9"/>
                    <a:pt x="f14" y="f12"/>
                    <a:pt x="f15" y="f5"/>
                  </a:cubicBezTo>
                  <a:cubicBezTo>
                    <a:pt x="f16" y="f5"/>
                    <a:pt x="f6" y="f9"/>
                    <a:pt x="f17" y="f13"/>
                  </a:cubicBezTo>
                  <a:cubicBezTo>
                    <a:pt x="f7" y="f16"/>
                    <a:pt x="f11" y="f7"/>
                    <a:pt x="f8" y="f7"/>
                  </a:cubicBezTo>
                  <a:close/>
                  <a:moveTo>
                    <a:pt x="f18" y="f19"/>
                  </a:moveTo>
                  <a:cubicBezTo>
                    <a:pt x="f20" y="f21"/>
                    <a:pt x="f22" y="f23"/>
                    <a:pt x="f24" y="f25"/>
                  </a:cubicBezTo>
                  <a:cubicBezTo>
                    <a:pt x="f26" y="f27"/>
                    <a:pt x="f28" y="f29"/>
                    <a:pt x="f30" y="f31"/>
                  </a:cubicBezTo>
                  <a:cubicBezTo>
                    <a:pt x="f32" y="f33"/>
                    <a:pt x="f34" y="f35"/>
                    <a:pt x="f36" y="f13"/>
                  </a:cubicBezTo>
                  <a:cubicBezTo>
                    <a:pt x="f37" y="f2"/>
                    <a:pt x="f38" y="f39"/>
                    <a:pt x="f18" y="f1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2" name="Freeform 100">
              <a:extLst>
                <a:ext uri="{FF2B5EF4-FFF2-40B4-BE49-F238E27FC236}">
                  <a16:creationId xmlns:a16="http://schemas.microsoft.com/office/drawing/2014/main" id="{EE13A5FE-249F-AA50-5A04-59BCDDCEA41F}"/>
                </a:ext>
              </a:extLst>
            </p:cNvPr>
            <p:cNvSpPr/>
            <p:nvPr/>
          </p:nvSpPr>
          <p:spPr>
            <a:xfrm>
              <a:off x="4360865" y="4479929"/>
              <a:ext cx="425452" cy="425452"/>
            </a:xfrm>
            <a:custGeom>
              <a:avLst/>
              <a:gdLst>
                <a:gd name="f0" fmla="val 10800000"/>
                <a:gd name="f1" fmla="val 5400000"/>
                <a:gd name="f2" fmla="val 180"/>
                <a:gd name="f3" fmla="val w"/>
                <a:gd name="f4" fmla="val h"/>
                <a:gd name="f5" fmla="val 0"/>
                <a:gd name="f6" fmla="val 680"/>
                <a:gd name="f7" fmla="val 341"/>
                <a:gd name="f8" fmla="val 679"/>
                <a:gd name="f9" fmla="val 154"/>
                <a:gd name="f10" fmla="val 2"/>
                <a:gd name="f11" fmla="val 529"/>
                <a:gd name="f12" fmla="val 1"/>
                <a:gd name="f13" fmla="val 153"/>
                <a:gd name="f14" fmla="val 151"/>
                <a:gd name="f15" fmla="val 339"/>
                <a:gd name="f16" fmla="val 527"/>
                <a:gd name="f17" fmla="val 150"/>
                <a:gd name="f18" fmla="val 337"/>
                <a:gd name="f19" fmla="val 530"/>
                <a:gd name="f20" fmla="val 678"/>
                <a:gd name="f21" fmla="val 637"/>
                <a:gd name="f22" fmla="val 342"/>
                <a:gd name="f23" fmla="val 639"/>
                <a:gd name="f24" fmla="val 506"/>
                <a:gd name="f25" fmla="val 45"/>
                <a:gd name="f26" fmla="val 343"/>
                <a:gd name="f27" fmla="val 44"/>
                <a:gd name="f28" fmla="val 42"/>
                <a:gd name="f29" fmla="val 174"/>
                <a:gd name="f30" fmla="val 501"/>
                <a:gd name="f31" fmla="val 173"/>
                <a:gd name="f32" fmla="val 634"/>
                <a:gd name="f33" fmla="val 636"/>
                <a:gd name="f34" fmla="val 503"/>
                <a:gd name="f35" fmla="val 633"/>
                <a:gd name="f36" fmla="val 509"/>
                <a:gd name="f37" fmla="+- 0 0 -90"/>
                <a:gd name="f38" fmla="*/ f3 1 680"/>
                <a:gd name="f39" fmla="*/ f4 1 680"/>
                <a:gd name="f40" fmla="val f5"/>
                <a:gd name="f41" fmla="val f6"/>
                <a:gd name="f42" fmla="*/ f37 f0 1"/>
                <a:gd name="f43" fmla="+- f41 0 f40"/>
                <a:gd name="f44" fmla="*/ f42 1 f2"/>
                <a:gd name="f45" fmla="*/ f43 1 680"/>
                <a:gd name="f46" fmla="*/ 341 f43 1"/>
                <a:gd name="f47" fmla="*/ 679 f43 1"/>
                <a:gd name="f48" fmla="*/ 1 f43 1"/>
                <a:gd name="f49" fmla="*/ 339 f43 1"/>
                <a:gd name="f50" fmla="*/ 0 f43 1"/>
                <a:gd name="f51" fmla="*/ 680 f43 1"/>
                <a:gd name="f52" fmla="*/ 337 f43 1"/>
                <a:gd name="f53" fmla="*/ 637 f43 1"/>
                <a:gd name="f54" fmla="*/ 342 f43 1"/>
                <a:gd name="f55" fmla="*/ 343 f43 1"/>
                <a:gd name="f56" fmla="*/ 44 f43 1"/>
                <a:gd name="f57" fmla="*/ 636 f43 1"/>
                <a:gd name="f58" fmla="+- f44 0 f1"/>
                <a:gd name="f59" fmla="*/ f46 1 680"/>
                <a:gd name="f60" fmla="*/ f47 1 680"/>
                <a:gd name="f61" fmla="*/ f48 1 680"/>
                <a:gd name="f62" fmla="*/ f49 1 680"/>
                <a:gd name="f63" fmla="*/ f50 1 680"/>
                <a:gd name="f64" fmla="*/ f51 1 680"/>
                <a:gd name="f65" fmla="*/ f52 1 680"/>
                <a:gd name="f66" fmla="*/ f53 1 680"/>
                <a:gd name="f67" fmla="*/ f54 1 680"/>
                <a:gd name="f68" fmla="*/ f55 1 680"/>
                <a:gd name="f69" fmla="*/ f56 1 680"/>
                <a:gd name="f70" fmla="*/ f57 1 680"/>
                <a:gd name="f71" fmla="*/ 0 1 f45"/>
                <a:gd name="f72" fmla="*/ f41 1 f45"/>
                <a:gd name="f73" fmla="*/ f59 1 f45"/>
                <a:gd name="f74" fmla="*/ f60 1 f45"/>
                <a:gd name="f75" fmla="*/ f61 1 f45"/>
                <a:gd name="f76" fmla="*/ f62 1 f45"/>
                <a:gd name="f77" fmla="*/ f63 1 f45"/>
                <a:gd name="f78" fmla="*/ f64 1 f45"/>
                <a:gd name="f79" fmla="*/ f65 1 f45"/>
                <a:gd name="f80" fmla="*/ f66 1 f45"/>
                <a:gd name="f81" fmla="*/ f67 1 f45"/>
                <a:gd name="f82" fmla="*/ f68 1 f45"/>
                <a:gd name="f83" fmla="*/ f69 1 f45"/>
                <a:gd name="f84" fmla="*/ f70 1 f45"/>
                <a:gd name="f85" fmla="*/ f71 f38 1"/>
                <a:gd name="f86" fmla="*/ f72 f38 1"/>
                <a:gd name="f87" fmla="*/ f72 f39 1"/>
                <a:gd name="f88" fmla="*/ f71 f39 1"/>
                <a:gd name="f89" fmla="*/ f73 f38 1"/>
                <a:gd name="f90" fmla="*/ f74 f39 1"/>
                <a:gd name="f91" fmla="*/ f75 f38 1"/>
                <a:gd name="f92" fmla="*/ f73 f39 1"/>
                <a:gd name="f93" fmla="*/ f76 f38 1"/>
                <a:gd name="f94" fmla="*/ f77 f39 1"/>
                <a:gd name="f95" fmla="*/ f78 f38 1"/>
                <a:gd name="f96" fmla="*/ f79 f39 1"/>
                <a:gd name="f97" fmla="*/ f80 f38 1"/>
                <a:gd name="f98" fmla="*/ f81 f39 1"/>
                <a:gd name="f99" fmla="*/ f82 f38 1"/>
                <a:gd name="f100" fmla="*/ f83 f39 1"/>
                <a:gd name="f101" fmla="*/ f83 f38 1"/>
                <a:gd name="f102" fmla="*/ f84 f39 1"/>
              </a:gdLst>
              <a:ahLst/>
              <a:cxnLst>
                <a:cxn ang="3cd4">
                  <a:pos x="hc" y="t"/>
                </a:cxn>
                <a:cxn ang="0">
                  <a:pos x="r" y="vc"/>
                </a:cxn>
                <a:cxn ang="cd4">
                  <a:pos x="hc" y="b"/>
                </a:cxn>
                <a:cxn ang="cd2">
                  <a:pos x="l" y="vc"/>
                </a:cxn>
                <a:cxn ang="f58">
                  <a:pos x="f89" y="f90"/>
                </a:cxn>
                <a:cxn ang="f58">
                  <a:pos x="f91" y="f92"/>
                </a:cxn>
                <a:cxn ang="f58">
                  <a:pos x="f93" y="f94"/>
                </a:cxn>
                <a:cxn ang="f58">
                  <a:pos x="f95" y="f96"/>
                </a:cxn>
                <a:cxn ang="f58">
                  <a:pos x="f89" y="f90"/>
                </a:cxn>
                <a:cxn ang="f58">
                  <a:pos x="f97" y="f98"/>
                </a:cxn>
                <a:cxn ang="f58">
                  <a:pos x="f99" y="f100"/>
                </a:cxn>
                <a:cxn ang="f58">
                  <a:pos x="f101" y="f96"/>
                </a:cxn>
                <a:cxn ang="f58">
                  <a:pos x="f93" y="f102"/>
                </a:cxn>
                <a:cxn ang="f58">
                  <a:pos x="f97" y="f98"/>
                </a:cxn>
              </a:cxnLst>
              <a:rect l="f85" t="f88" r="f86" b="f87"/>
              <a:pathLst>
                <a:path w="680" h="680">
                  <a:moveTo>
                    <a:pt x="f7" y="f8"/>
                  </a:moveTo>
                  <a:cubicBezTo>
                    <a:pt x="f9" y="f6"/>
                    <a:pt x="f10" y="f11"/>
                    <a:pt x="f12" y="f7"/>
                  </a:cubicBezTo>
                  <a:cubicBezTo>
                    <a:pt x="f5" y="f13"/>
                    <a:pt x="f14" y="f12"/>
                    <a:pt x="f15" y="f5"/>
                  </a:cubicBezTo>
                  <a:cubicBezTo>
                    <a:pt x="f16" y="f5"/>
                    <a:pt x="f8" y="f17"/>
                    <a:pt x="f6" y="f18"/>
                  </a:cubicBezTo>
                  <a:cubicBezTo>
                    <a:pt x="f6" y="f16"/>
                    <a:pt x="f19" y="f20"/>
                    <a:pt x="f7" y="f8"/>
                  </a:cubicBezTo>
                  <a:close/>
                  <a:moveTo>
                    <a:pt x="f21" y="f22"/>
                  </a:moveTo>
                  <a:cubicBezTo>
                    <a:pt x="f23" y="f2"/>
                    <a:pt x="f24" y="f25"/>
                    <a:pt x="f26" y="f27"/>
                  </a:cubicBezTo>
                  <a:cubicBezTo>
                    <a:pt x="f2" y="f28"/>
                    <a:pt x="f25" y="f29"/>
                    <a:pt x="f27" y="f18"/>
                  </a:cubicBezTo>
                  <a:cubicBezTo>
                    <a:pt x="f28" y="f30"/>
                    <a:pt x="f31" y="f32"/>
                    <a:pt x="f15" y="f33"/>
                  </a:cubicBezTo>
                  <a:cubicBezTo>
                    <a:pt x="f34" y="f21"/>
                    <a:pt x="f35" y="f36"/>
                    <a:pt x="f21" y="f2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3" name="Freeform 101">
              <a:extLst>
                <a:ext uri="{FF2B5EF4-FFF2-40B4-BE49-F238E27FC236}">
                  <a16:creationId xmlns:a16="http://schemas.microsoft.com/office/drawing/2014/main" id="{90E5D768-CD9A-9244-F22F-9E7BE0C68FD5}"/>
                </a:ext>
              </a:extLst>
            </p:cNvPr>
            <p:cNvSpPr/>
            <p:nvPr/>
          </p:nvSpPr>
          <p:spPr>
            <a:xfrm>
              <a:off x="4360865" y="3917947"/>
              <a:ext cx="425452" cy="425452"/>
            </a:xfrm>
            <a:custGeom>
              <a:avLst/>
              <a:gdLst>
                <a:gd name="f0" fmla="val 10800000"/>
                <a:gd name="f1" fmla="val 5400000"/>
                <a:gd name="f2" fmla="val 180"/>
                <a:gd name="f3" fmla="val w"/>
                <a:gd name="f4" fmla="val h"/>
                <a:gd name="f5" fmla="val 0"/>
                <a:gd name="f6" fmla="val 680"/>
                <a:gd name="f7" fmla="val 341"/>
                <a:gd name="f8" fmla="val 679"/>
                <a:gd name="f9" fmla="val 152"/>
                <a:gd name="f10" fmla="val 527"/>
                <a:gd name="f11" fmla="val 1"/>
                <a:gd name="f12" fmla="val 340"/>
                <a:gd name="f13" fmla="val 151"/>
                <a:gd name="f14" fmla="val 529"/>
                <a:gd name="f15" fmla="val 528"/>
                <a:gd name="f16" fmla="val 342"/>
                <a:gd name="f17" fmla="val 43"/>
                <a:gd name="f18" fmla="val 41"/>
                <a:gd name="f19" fmla="val 45"/>
                <a:gd name="f20" fmla="val 174"/>
                <a:gd name="f21" fmla="val 44"/>
                <a:gd name="f22" fmla="val 338"/>
                <a:gd name="f23" fmla="val 42"/>
                <a:gd name="f24" fmla="val 500"/>
                <a:gd name="f25" fmla="val 634"/>
                <a:gd name="f26" fmla="val 339"/>
                <a:gd name="f27" fmla="val 636"/>
                <a:gd name="f28" fmla="val 639"/>
                <a:gd name="f29" fmla="val 635"/>
                <a:gd name="f30" fmla="val 505"/>
                <a:gd name="f31" fmla="val 637"/>
                <a:gd name="f32" fmla="val 638"/>
                <a:gd name="f33" fmla="val 178"/>
                <a:gd name="f34" fmla="val 506"/>
                <a:gd name="f35" fmla="+- 0 0 -90"/>
                <a:gd name="f36" fmla="*/ f3 1 680"/>
                <a:gd name="f37" fmla="*/ f4 1 680"/>
                <a:gd name="f38" fmla="val f5"/>
                <a:gd name="f39" fmla="val f6"/>
                <a:gd name="f40" fmla="*/ f35 f0 1"/>
                <a:gd name="f41" fmla="+- f39 0 f38"/>
                <a:gd name="f42" fmla="*/ f40 1 f2"/>
                <a:gd name="f43" fmla="*/ f41 1 680"/>
                <a:gd name="f44" fmla="*/ 341 f41 1"/>
                <a:gd name="f45" fmla="*/ 679 f41 1"/>
                <a:gd name="f46" fmla="*/ 1 f41 1"/>
                <a:gd name="f47" fmla="*/ 340 f41 1"/>
                <a:gd name="f48" fmla="*/ 0 f41 1"/>
                <a:gd name="f49" fmla="*/ 680 f41 1"/>
                <a:gd name="f50" fmla="*/ 342 f41 1"/>
                <a:gd name="f51" fmla="*/ 43 f41 1"/>
                <a:gd name="f52" fmla="*/ 44 f41 1"/>
                <a:gd name="f53" fmla="*/ 338 f41 1"/>
                <a:gd name="f54" fmla="*/ 339 f41 1"/>
                <a:gd name="f55" fmla="*/ 636 f41 1"/>
                <a:gd name="f56" fmla="*/ 637 f41 1"/>
                <a:gd name="f57" fmla="+- f42 0 f1"/>
                <a:gd name="f58" fmla="*/ f44 1 680"/>
                <a:gd name="f59" fmla="*/ f45 1 680"/>
                <a:gd name="f60" fmla="*/ f46 1 680"/>
                <a:gd name="f61" fmla="*/ f47 1 680"/>
                <a:gd name="f62" fmla="*/ f48 1 680"/>
                <a:gd name="f63" fmla="*/ f49 1 680"/>
                <a:gd name="f64" fmla="*/ f50 1 680"/>
                <a:gd name="f65" fmla="*/ f51 1 680"/>
                <a:gd name="f66" fmla="*/ f52 1 680"/>
                <a:gd name="f67" fmla="*/ f53 1 680"/>
                <a:gd name="f68" fmla="*/ f54 1 680"/>
                <a:gd name="f69" fmla="*/ f55 1 680"/>
                <a:gd name="f70" fmla="*/ f56 1 680"/>
                <a:gd name="f71" fmla="*/ 0 1 f43"/>
                <a:gd name="f72" fmla="*/ f39 1 f43"/>
                <a:gd name="f73" fmla="*/ f58 1 f43"/>
                <a:gd name="f74" fmla="*/ f59 1 f43"/>
                <a:gd name="f75" fmla="*/ f60 1 f43"/>
                <a:gd name="f76" fmla="*/ f61 1 f43"/>
                <a:gd name="f77" fmla="*/ f62 1 f43"/>
                <a:gd name="f78" fmla="*/ f63 1 f43"/>
                <a:gd name="f79" fmla="*/ f64 1 f43"/>
                <a:gd name="f80" fmla="*/ f65 1 f43"/>
                <a:gd name="f81" fmla="*/ f66 1 f43"/>
                <a:gd name="f82" fmla="*/ f67 1 f43"/>
                <a:gd name="f83" fmla="*/ f68 1 f43"/>
                <a:gd name="f84" fmla="*/ f69 1 f43"/>
                <a:gd name="f85" fmla="*/ f70 1 f43"/>
                <a:gd name="f86" fmla="*/ f71 f36 1"/>
                <a:gd name="f87" fmla="*/ f72 f36 1"/>
                <a:gd name="f88" fmla="*/ f72 f37 1"/>
                <a:gd name="f89" fmla="*/ f71 f37 1"/>
                <a:gd name="f90" fmla="*/ f73 f36 1"/>
                <a:gd name="f91" fmla="*/ f74 f37 1"/>
                <a:gd name="f92" fmla="*/ f75 f36 1"/>
                <a:gd name="f93" fmla="*/ f76 f37 1"/>
                <a:gd name="f94" fmla="*/ f77 f37 1"/>
                <a:gd name="f95" fmla="*/ f78 f36 1"/>
                <a:gd name="f96" fmla="*/ f79 f36 1"/>
                <a:gd name="f97" fmla="*/ f80 f37 1"/>
                <a:gd name="f98" fmla="*/ f81 f36 1"/>
                <a:gd name="f99" fmla="*/ f82 f37 1"/>
                <a:gd name="f100" fmla="*/ f83 f36 1"/>
                <a:gd name="f101" fmla="*/ f84 f37 1"/>
                <a:gd name="f102" fmla="*/ f85 f36 1"/>
                <a:gd name="f103" fmla="*/ f73 f37 1"/>
              </a:gdLst>
              <a:ahLst/>
              <a:cxnLst>
                <a:cxn ang="3cd4">
                  <a:pos x="hc" y="t"/>
                </a:cxn>
                <a:cxn ang="0">
                  <a:pos x="r" y="vc"/>
                </a:cxn>
                <a:cxn ang="cd4">
                  <a:pos x="hc" y="b"/>
                </a:cxn>
                <a:cxn ang="cd2">
                  <a:pos x="l" y="vc"/>
                </a:cxn>
                <a:cxn ang="f57">
                  <a:pos x="f90" y="f91"/>
                </a:cxn>
                <a:cxn ang="f57">
                  <a:pos x="f92" y="f93"/>
                </a:cxn>
                <a:cxn ang="f57">
                  <a:pos x="f90" y="f94"/>
                </a:cxn>
                <a:cxn ang="f57">
                  <a:pos x="f95" y="f93"/>
                </a:cxn>
                <a:cxn ang="f57">
                  <a:pos x="f90" y="f91"/>
                </a:cxn>
                <a:cxn ang="f57">
                  <a:pos x="f96" y="f97"/>
                </a:cxn>
                <a:cxn ang="f57">
                  <a:pos x="f98" y="f99"/>
                </a:cxn>
                <a:cxn ang="f57">
                  <a:pos x="f100" y="f101"/>
                </a:cxn>
                <a:cxn ang="f57">
                  <a:pos x="f102" y="f103"/>
                </a:cxn>
                <a:cxn ang="f57">
                  <a:pos x="f96" y="f97"/>
                </a:cxn>
              </a:cxnLst>
              <a:rect l="f86" t="f89" r="f87" b="f88"/>
              <a:pathLst>
                <a:path w="680" h="680">
                  <a:moveTo>
                    <a:pt x="f7" y="f8"/>
                  </a:moveTo>
                  <a:cubicBezTo>
                    <a:pt x="f9" y="f8"/>
                    <a:pt x="f5" y="f10"/>
                    <a:pt x="f11" y="f12"/>
                  </a:cubicBezTo>
                  <a:cubicBezTo>
                    <a:pt x="f11" y="f13"/>
                    <a:pt x="f9" y="f5"/>
                    <a:pt x="f7" y="f5"/>
                  </a:cubicBezTo>
                  <a:cubicBezTo>
                    <a:pt x="f14" y="f5"/>
                    <a:pt x="f6" y="f9"/>
                    <a:pt x="f6" y="f12"/>
                  </a:cubicBezTo>
                  <a:cubicBezTo>
                    <a:pt x="f8" y="f15"/>
                    <a:pt x="f15" y="f6"/>
                    <a:pt x="f7" y="f8"/>
                  </a:cubicBezTo>
                  <a:close/>
                  <a:moveTo>
                    <a:pt x="f16" y="f17"/>
                  </a:moveTo>
                  <a:cubicBezTo>
                    <a:pt x="f2" y="f18"/>
                    <a:pt x="f19" y="f20"/>
                    <a:pt x="f21" y="f22"/>
                  </a:cubicBezTo>
                  <a:cubicBezTo>
                    <a:pt x="f23" y="f24"/>
                    <a:pt x="f20" y="f25"/>
                    <a:pt x="f26" y="f27"/>
                  </a:cubicBezTo>
                  <a:cubicBezTo>
                    <a:pt x="f24" y="f28"/>
                    <a:pt x="f29" y="f30"/>
                    <a:pt x="f31" y="f7"/>
                  </a:cubicBezTo>
                  <a:cubicBezTo>
                    <a:pt x="f32" y="f33"/>
                    <a:pt x="f34" y="f19"/>
                    <a:pt x="f16" y="f1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4" name="Freeform 102">
              <a:extLst>
                <a:ext uri="{FF2B5EF4-FFF2-40B4-BE49-F238E27FC236}">
                  <a16:creationId xmlns:a16="http://schemas.microsoft.com/office/drawing/2014/main" id="{D44297A9-4B8B-DBA5-73BD-6ED84F448EC7}"/>
                </a:ext>
              </a:extLst>
            </p:cNvPr>
            <p:cNvSpPr/>
            <p:nvPr/>
          </p:nvSpPr>
          <p:spPr>
            <a:xfrm>
              <a:off x="4359273" y="2792413"/>
              <a:ext cx="427033" cy="425452"/>
            </a:xfrm>
            <a:custGeom>
              <a:avLst/>
              <a:gdLst>
                <a:gd name="f0" fmla="val 10800000"/>
                <a:gd name="f1" fmla="val 5400000"/>
                <a:gd name="f2" fmla="val 180"/>
                <a:gd name="f3" fmla="val w"/>
                <a:gd name="f4" fmla="val h"/>
                <a:gd name="f5" fmla="val 0"/>
                <a:gd name="f6" fmla="val 681"/>
                <a:gd name="f7" fmla="val 680"/>
                <a:gd name="f8" fmla="val 343"/>
                <a:gd name="f9" fmla="val 531"/>
                <a:gd name="f10" fmla="val 1"/>
                <a:gd name="f11" fmla="val 153"/>
                <a:gd name="f12" fmla="val 341"/>
                <a:gd name="f13" fmla="val 528"/>
                <a:gd name="f14" fmla="val 527"/>
                <a:gd name="f15" fmla="val 340"/>
                <a:gd name="f16" fmla="val 679"/>
                <a:gd name="f17" fmla="val 151"/>
                <a:gd name="f18" fmla="val 678"/>
                <a:gd name="f19" fmla="val 526"/>
                <a:gd name="f20" fmla="val 2"/>
                <a:gd name="f21" fmla="val 337"/>
                <a:gd name="f22" fmla="val 3"/>
                <a:gd name="f23" fmla="val 149"/>
                <a:gd name="f24" fmla="val 155"/>
                <a:gd name="f25" fmla="val 636"/>
                <a:gd name="f26" fmla="val 502"/>
                <a:gd name="f27" fmla="val 638"/>
                <a:gd name="f28" fmla="val 637"/>
                <a:gd name="f29" fmla="val 505"/>
                <a:gd name="f30" fmla="val 182"/>
                <a:gd name="f31" fmla="val 516"/>
                <a:gd name="f32" fmla="val 46"/>
                <a:gd name="f33" fmla="val 345"/>
                <a:gd name="f34" fmla="val 43"/>
                <a:gd name="f35" fmla="val 181"/>
                <a:gd name="f36" fmla="val 41"/>
                <a:gd name="f37" fmla="val 174"/>
                <a:gd name="f38" fmla="val 45"/>
                <a:gd name="f39" fmla="val 44"/>
                <a:gd name="f40" fmla="val 501"/>
                <a:gd name="f41" fmla="val 176"/>
                <a:gd name="f42" fmla="val 634"/>
                <a:gd name="f43" fmla="+- 0 0 -90"/>
                <a:gd name="f44" fmla="*/ f3 1 681"/>
                <a:gd name="f45" fmla="*/ f4 1 680"/>
                <a:gd name="f46" fmla="val f5"/>
                <a:gd name="f47" fmla="val f6"/>
                <a:gd name="f48" fmla="val f7"/>
                <a:gd name="f49" fmla="*/ f43 f0 1"/>
                <a:gd name="f50" fmla="+- f48 0 f46"/>
                <a:gd name="f51" fmla="+- f47 0 f46"/>
                <a:gd name="f52" fmla="*/ f49 1 f2"/>
                <a:gd name="f53" fmla="*/ f51 1 681"/>
                <a:gd name="f54" fmla="*/ f50 1 680"/>
                <a:gd name="f55" fmla="*/ 343 f51 1"/>
                <a:gd name="f56" fmla="*/ 0 f50 1"/>
                <a:gd name="f57" fmla="*/ 681 f51 1"/>
                <a:gd name="f58" fmla="*/ 341 f50 1"/>
                <a:gd name="f59" fmla="*/ 340 f51 1"/>
                <a:gd name="f60" fmla="*/ 679 f50 1"/>
                <a:gd name="f61" fmla="*/ 2 f51 1"/>
                <a:gd name="f62" fmla="*/ 337 f50 1"/>
                <a:gd name="f63" fmla="*/ 636 f50 1"/>
                <a:gd name="f64" fmla="*/ 637 f51 1"/>
                <a:gd name="f65" fmla="*/ 345 f51 1"/>
                <a:gd name="f66" fmla="*/ 43 f50 1"/>
                <a:gd name="f67" fmla="*/ 45 f51 1"/>
                <a:gd name="f68" fmla="*/ 340 f50 1"/>
                <a:gd name="f69" fmla="+- f52 0 f1"/>
                <a:gd name="f70" fmla="*/ f55 1 681"/>
                <a:gd name="f71" fmla="*/ f56 1 680"/>
                <a:gd name="f72" fmla="*/ f57 1 681"/>
                <a:gd name="f73" fmla="*/ f58 1 680"/>
                <a:gd name="f74" fmla="*/ f59 1 681"/>
                <a:gd name="f75" fmla="*/ f60 1 680"/>
                <a:gd name="f76" fmla="*/ f61 1 681"/>
                <a:gd name="f77" fmla="*/ f62 1 680"/>
                <a:gd name="f78" fmla="*/ f63 1 680"/>
                <a:gd name="f79" fmla="*/ f64 1 681"/>
                <a:gd name="f80" fmla="*/ f65 1 681"/>
                <a:gd name="f81" fmla="*/ f66 1 680"/>
                <a:gd name="f82" fmla="*/ f67 1 681"/>
                <a:gd name="f83" fmla="*/ f68 1 680"/>
                <a:gd name="f84" fmla="*/ 0 1 f53"/>
                <a:gd name="f85" fmla="*/ f47 1 f53"/>
                <a:gd name="f86" fmla="*/ 0 1 f54"/>
                <a:gd name="f87" fmla="*/ f48 1 f54"/>
                <a:gd name="f88" fmla="*/ f70 1 f53"/>
                <a:gd name="f89" fmla="*/ f71 1 f54"/>
                <a:gd name="f90" fmla="*/ f72 1 f53"/>
                <a:gd name="f91" fmla="*/ f73 1 f54"/>
                <a:gd name="f92" fmla="*/ f74 1 f53"/>
                <a:gd name="f93" fmla="*/ f75 1 f54"/>
                <a:gd name="f94" fmla="*/ f76 1 f53"/>
                <a:gd name="f95" fmla="*/ f77 1 f54"/>
                <a:gd name="f96" fmla="*/ f78 1 f54"/>
                <a:gd name="f97" fmla="*/ f79 1 f53"/>
                <a:gd name="f98" fmla="*/ f80 1 f53"/>
                <a:gd name="f99" fmla="*/ f81 1 f54"/>
                <a:gd name="f100" fmla="*/ f82 1 f53"/>
                <a:gd name="f101" fmla="*/ f83 1 f54"/>
                <a:gd name="f102" fmla="*/ f84 f44 1"/>
                <a:gd name="f103" fmla="*/ f85 f44 1"/>
                <a:gd name="f104" fmla="*/ f87 f45 1"/>
                <a:gd name="f105" fmla="*/ f86 f45 1"/>
                <a:gd name="f106" fmla="*/ f88 f44 1"/>
                <a:gd name="f107" fmla="*/ f89 f45 1"/>
                <a:gd name="f108" fmla="*/ f90 f44 1"/>
                <a:gd name="f109" fmla="*/ f91 f45 1"/>
                <a:gd name="f110" fmla="*/ f92 f44 1"/>
                <a:gd name="f111" fmla="*/ f93 f45 1"/>
                <a:gd name="f112" fmla="*/ f94 f44 1"/>
                <a:gd name="f113" fmla="*/ f95 f45 1"/>
                <a:gd name="f114" fmla="*/ f96 f45 1"/>
                <a:gd name="f115" fmla="*/ f97 f44 1"/>
                <a:gd name="f116" fmla="*/ f98 f44 1"/>
                <a:gd name="f117" fmla="*/ f99 f45 1"/>
                <a:gd name="f118" fmla="*/ f100 f44 1"/>
                <a:gd name="f119" fmla="*/ f101 f45 1"/>
              </a:gdLst>
              <a:ahLst/>
              <a:cxnLst>
                <a:cxn ang="3cd4">
                  <a:pos x="hc" y="t"/>
                </a:cxn>
                <a:cxn ang="0">
                  <a:pos x="r" y="vc"/>
                </a:cxn>
                <a:cxn ang="cd4">
                  <a:pos x="hc" y="b"/>
                </a:cxn>
                <a:cxn ang="cd2">
                  <a:pos x="l" y="vc"/>
                </a:cxn>
                <a:cxn ang="f69">
                  <a:pos x="f106" y="f107"/>
                </a:cxn>
                <a:cxn ang="f69">
                  <a:pos x="f108" y="f109"/>
                </a:cxn>
                <a:cxn ang="f69">
                  <a:pos x="f110" y="f111"/>
                </a:cxn>
                <a:cxn ang="f69">
                  <a:pos x="f112" y="f113"/>
                </a:cxn>
                <a:cxn ang="f69">
                  <a:pos x="f106" y="f107"/>
                </a:cxn>
                <a:cxn ang="f69">
                  <a:pos x="f110" y="f114"/>
                </a:cxn>
                <a:cxn ang="f69">
                  <a:pos x="f115" y="f109"/>
                </a:cxn>
                <a:cxn ang="f69">
                  <a:pos x="f116" y="f117"/>
                </a:cxn>
                <a:cxn ang="f69">
                  <a:pos x="f118" y="f119"/>
                </a:cxn>
                <a:cxn ang="f69">
                  <a:pos x="f110" y="f114"/>
                </a:cxn>
              </a:cxnLst>
              <a:rect l="f102" t="f105" r="f103" b="f104"/>
              <a:pathLst>
                <a:path w="681" h="680">
                  <a:moveTo>
                    <a:pt x="f8" y="f5"/>
                  </a:moveTo>
                  <a:cubicBezTo>
                    <a:pt x="f9" y="f10"/>
                    <a:pt x="f6" y="f11"/>
                    <a:pt x="f6" y="f12"/>
                  </a:cubicBezTo>
                  <a:cubicBezTo>
                    <a:pt x="f7" y="f13"/>
                    <a:pt x="f14" y="f7"/>
                    <a:pt x="f15" y="f16"/>
                  </a:cubicBezTo>
                  <a:cubicBezTo>
                    <a:pt x="f17" y="f18"/>
                    <a:pt x="f5" y="f19"/>
                    <a:pt x="f20" y="f21"/>
                  </a:cubicBezTo>
                  <a:cubicBezTo>
                    <a:pt x="f22" y="f23"/>
                    <a:pt x="f24" y="f5"/>
                    <a:pt x="f8" y="f5"/>
                  </a:cubicBezTo>
                  <a:close/>
                  <a:moveTo>
                    <a:pt x="f15" y="f25"/>
                  </a:moveTo>
                  <a:cubicBezTo>
                    <a:pt x="f26" y="f27"/>
                    <a:pt x="f28" y="f29"/>
                    <a:pt x="f28" y="f12"/>
                  </a:cubicBezTo>
                  <a:cubicBezTo>
                    <a:pt x="f27" y="f30"/>
                    <a:pt x="f31" y="f32"/>
                    <a:pt x="f33" y="f34"/>
                  </a:cubicBezTo>
                  <a:cubicBezTo>
                    <a:pt x="f35" y="f36"/>
                    <a:pt x="f32" y="f37"/>
                    <a:pt x="f38" y="f15"/>
                  </a:cubicBezTo>
                  <a:cubicBezTo>
                    <a:pt x="f39" y="f40"/>
                    <a:pt x="f41" y="f42"/>
                    <a:pt x="f15" y="f2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5" name="Freeform 103">
              <a:extLst>
                <a:ext uri="{FF2B5EF4-FFF2-40B4-BE49-F238E27FC236}">
                  <a16:creationId xmlns:a16="http://schemas.microsoft.com/office/drawing/2014/main" id="{41492197-059E-99DA-25FF-7E2E941E6D2D}"/>
                </a:ext>
              </a:extLst>
            </p:cNvPr>
            <p:cNvSpPr/>
            <p:nvPr/>
          </p:nvSpPr>
          <p:spPr>
            <a:xfrm>
              <a:off x="5437186" y="3916366"/>
              <a:ext cx="425452" cy="427033"/>
            </a:xfrm>
            <a:custGeom>
              <a:avLst/>
              <a:gdLst>
                <a:gd name="f0" fmla="val 10800000"/>
                <a:gd name="f1" fmla="val 5400000"/>
                <a:gd name="f2" fmla="val 180"/>
                <a:gd name="f3" fmla="val w"/>
                <a:gd name="f4" fmla="val h"/>
                <a:gd name="f5" fmla="val 0"/>
                <a:gd name="f6" fmla="val 680"/>
                <a:gd name="f7" fmla="val 681"/>
                <a:gd name="f8" fmla="val 339"/>
                <a:gd name="f9" fmla="val 167"/>
                <a:gd name="f10" fmla="val 3"/>
                <a:gd name="f11" fmla="val 549"/>
                <a:gd name="f12" fmla="val 1"/>
                <a:gd name="f13" fmla="val 338"/>
                <a:gd name="f14" fmla="val 151"/>
                <a:gd name="f15" fmla="val 153"/>
                <a:gd name="f16" fmla="val 341"/>
                <a:gd name="f17" fmla="val 528"/>
                <a:gd name="f18" fmla="val 2"/>
                <a:gd name="f19" fmla="val 154"/>
                <a:gd name="f20" fmla="val 340"/>
                <a:gd name="f21" fmla="val 527"/>
                <a:gd name="f22" fmla="val 44"/>
                <a:gd name="f23" fmla="val 504"/>
                <a:gd name="f24" fmla="val 176"/>
                <a:gd name="f25" fmla="val 637"/>
                <a:gd name="f26" fmla="val 502"/>
                <a:gd name="f27" fmla="val 636"/>
                <a:gd name="f28" fmla="val 342"/>
                <a:gd name="f29" fmla="val 179"/>
                <a:gd name="f30" fmla="val 503"/>
                <a:gd name="f31" fmla="val 177"/>
                <a:gd name="f32" fmla="+- 0 0 -90"/>
                <a:gd name="f33" fmla="*/ f3 1 680"/>
                <a:gd name="f34" fmla="*/ f4 1 681"/>
                <a:gd name="f35" fmla="val f5"/>
                <a:gd name="f36" fmla="val f6"/>
                <a:gd name="f37" fmla="val f7"/>
                <a:gd name="f38" fmla="*/ f32 f0 1"/>
                <a:gd name="f39" fmla="+- f37 0 f35"/>
                <a:gd name="f40" fmla="+- f36 0 f35"/>
                <a:gd name="f41" fmla="*/ f38 1 f2"/>
                <a:gd name="f42" fmla="*/ f40 1 680"/>
                <a:gd name="f43" fmla="*/ f39 1 681"/>
                <a:gd name="f44" fmla="*/ 339 f40 1"/>
                <a:gd name="f45" fmla="*/ 680 f39 1"/>
                <a:gd name="f46" fmla="*/ 1 f40 1"/>
                <a:gd name="f47" fmla="*/ 338 f39 1"/>
                <a:gd name="f48" fmla="*/ 341 f40 1"/>
                <a:gd name="f49" fmla="*/ 1 f39 1"/>
                <a:gd name="f50" fmla="*/ 680 f40 1"/>
                <a:gd name="f51" fmla="*/ 340 f39 1"/>
                <a:gd name="f52" fmla="*/ 44 f40 1"/>
                <a:gd name="f53" fmla="*/ 339 f39 1"/>
                <a:gd name="f54" fmla="*/ 637 f39 1"/>
                <a:gd name="f55" fmla="*/ 636 f40 1"/>
                <a:gd name="f56" fmla="*/ 342 f39 1"/>
                <a:gd name="f57" fmla="*/ 44 f39 1"/>
                <a:gd name="f58" fmla="+- f41 0 f1"/>
                <a:gd name="f59" fmla="*/ f44 1 680"/>
                <a:gd name="f60" fmla="*/ f45 1 681"/>
                <a:gd name="f61" fmla="*/ f46 1 680"/>
                <a:gd name="f62" fmla="*/ f47 1 681"/>
                <a:gd name="f63" fmla="*/ f48 1 680"/>
                <a:gd name="f64" fmla="*/ f49 1 681"/>
                <a:gd name="f65" fmla="*/ f50 1 680"/>
                <a:gd name="f66" fmla="*/ f51 1 681"/>
                <a:gd name="f67" fmla="*/ f52 1 680"/>
                <a:gd name="f68" fmla="*/ f53 1 681"/>
                <a:gd name="f69" fmla="*/ f54 1 681"/>
                <a:gd name="f70" fmla="*/ f55 1 680"/>
                <a:gd name="f71" fmla="*/ f56 1 681"/>
                <a:gd name="f72" fmla="*/ f57 1 681"/>
                <a:gd name="f73" fmla="*/ 0 1 f42"/>
                <a:gd name="f74" fmla="*/ f36 1 f42"/>
                <a:gd name="f75" fmla="*/ 0 1 f43"/>
                <a:gd name="f76" fmla="*/ f37 1 f43"/>
                <a:gd name="f77" fmla="*/ f59 1 f42"/>
                <a:gd name="f78" fmla="*/ f60 1 f43"/>
                <a:gd name="f79" fmla="*/ f61 1 f42"/>
                <a:gd name="f80" fmla="*/ f62 1 f43"/>
                <a:gd name="f81" fmla="*/ f63 1 f42"/>
                <a:gd name="f82" fmla="*/ f64 1 f43"/>
                <a:gd name="f83" fmla="*/ f65 1 f42"/>
                <a:gd name="f84" fmla="*/ f66 1 f43"/>
                <a:gd name="f85" fmla="*/ f67 1 f42"/>
                <a:gd name="f86" fmla="*/ f68 1 f43"/>
                <a:gd name="f87" fmla="*/ f69 1 f43"/>
                <a:gd name="f88" fmla="*/ f70 1 f42"/>
                <a:gd name="f89" fmla="*/ f71 1 f43"/>
                <a:gd name="f90" fmla="*/ f72 1 f43"/>
                <a:gd name="f91" fmla="*/ f73 f33 1"/>
                <a:gd name="f92" fmla="*/ f74 f33 1"/>
                <a:gd name="f93" fmla="*/ f76 f34 1"/>
                <a:gd name="f94" fmla="*/ f75 f34 1"/>
                <a:gd name="f95" fmla="*/ f77 f33 1"/>
                <a:gd name="f96" fmla="*/ f78 f34 1"/>
                <a:gd name="f97" fmla="*/ f79 f33 1"/>
                <a:gd name="f98" fmla="*/ f80 f34 1"/>
                <a:gd name="f99" fmla="*/ f81 f33 1"/>
                <a:gd name="f100" fmla="*/ f82 f34 1"/>
                <a:gd name="f101" fmla="*/ f83 f33 1"/>
                <a:gd name="f102" fmla="*/ f84 f34 1"/>
                <a:gd name="f103" fmla="*/ f85 f33 1"/>
                <a:gd name="f104" fmla="*/ f86 f34 1"/>
                <a:gd name="f105" fmla="*/ f87 f34 1"/>
                <a:gd name="f106" fmla="*/ f88 f33 1"/>
                <a:gd name="f107" fmla="*/ f89 f34 1"/>
                <a:gd name="f108" fmla="*/ f90 f34 1"/>
              </a:gdLst>
              <a:ahLst/>
              <a:cxnLst>
                <a:cxn ang="3cd4">
                  <a:pos x="hc" y="t"/>
                </a:cxn>
                <a:cxn ang="0">
                  <a:pos x="r" y="vc"/>
                </a:cxn>
                <a:cxn ang="cd4">
                  <a:pos x="hc" y="b"/>
                </a:cxn>
                <a:cxn ang="cd2">
                  <a:pos x="l" y="vc"/>
                </a:cxn>
                <a:cxn ang="f58">
                  <a:pos x="f95" y="f96"/>
                </a:cxn>
                <a:cxn ang="f58">
                  <a:pos x="f97" y="f98"/>
                </a:cxn>
                <a:cxn ang="f58">
                  <a:pos x="f99" y="f100"/>
                </a:cxn>
                <a:cxn ang="f58">
                  <a:pos x="f101" y="f102"/>
                </a:cxn>
                <a:cxn ang="f58">
                  <a:pos x="f95" y="f96"/>
                </a:cxn>
                <a:cxn ang="f58">
                  <a:pos x="f103" y="f104"/>
                </a:cxn>
                <a:cxn ang="f58">
                  <a:pos x="f99" y="f105"/>
                </a:cxn>
                <a:cxn ang="f58">
                  <a:pos x="f106" y="f107"/>
                </a:cxn>
                <a:cxn ang="f58">
                  <a:pos x="f99" y="f108"/>
                </a:cxn>
                <a:cxn ang="f58">
                  <a:pos x="f103" y="f104"/>
                </a:cxn>
              </a:cxnLst>
              <a:rect l="f91" t="f94" r="f92" b="f93"/>
              <a:pathLst>
                <a:path w="680" h="681">
                  <a:moveTo>
                    <a:pt x="f8" y="f6"/>
                  </a:moveTo>
                  <a:cubicBezTo>
                    <a:pt x="f9" y="f6"/>
                    <a:pt x="f10" y="f11"/>
                    <a:pt x="f12" y="f13"/>
                  </a:cubicBezTo>
                  <a:cubicBezTo>
                    <a:pt x="f5" y="f14"/>
                    <a:pt x="f15" y="f5"/>
                    <a:pt x="f16" y="f12"/>
                  </a:cubicBezTo>
                  <a:cubicBezTo>
                    <a:pt x="f17" y="f18"/>
                    <a:pt x="f6" y="f19"/>
                    <a:pt x="f6" y="f20"/>
                  </a:cubicBezTo>
                  <a:cubicBezTo>
                    <a:pt x="f6" y="f17"/>
                    <a:pt x="f21" y="f7"/>
                    <a:pt x="f8" y="f6"/>
                  </a:cubicBezTo>
                  <a:close/>
                  <a:moveTo>
                    <a:pt x="f22" y="f8"/>
                  </a:moveTo>
                  <a:cubicBezTo>
                    <a:pt x="f22" y="f23"/>
                    <a:pt x="f24" y="f25"/>
                    <a:pt x="f16" y="f25"/>
                  </a:cubicBezTo>
                  <a:cubicBezTo>
                    <a:pt x="f26" y="f25"/>
                    <a:pt x="f27" y="f23"/>
                    <a:pt x="f27" y="f28"/>
                  </a:cubicBezTo>
                  <a:cubicBezTo>
                    <a:pt x="f25" y="f29"/>
                    <a:pt x="f30" y="f22"/>
                    <a:pt x="f16" y="f22"/>
                  </a:cubicBezTo>
                  <a:cubicBezTo>
                    <a:pt x="f31" y="f22"/>
                    <a:pt x="f22" y="f24"/>
                    <a:pt x="f22"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6" name="Freeform 104">
              <a:extLst>
                <a:ext uri="{FF2B5EF4-FFF2-40B4-BE49-F238E27FC236}">
                  <a16:creationId xmlns:a16="http://schemas.microsoft.com/office/drawing/2014/main" id="{9A938461-B75F-55CC-5856-0D1023F96F90}"/>
                </a:ext>
              </a:extLst>
            </p:cNvPr>
            <p:cNvSpPr/>
            <p:nvPr/>
          </p:nvSpPr>
          <p:spPr>
            <a:xfrm>
              <a:off x="3282952" y="2790821"/>
              <a:ext cx="427033" cy="427033"/>
            </a:xfrm>
            <a:custGeom>
              <a:avLst/>
              <a:gdLst>
                <a:gd name="f0" fmla="val 10800000"/>
                <a:gd name="f1" fmla="val 5400000"/>
                <a:gd name="f2" fmla="val 180"/>
                <a:gd name="f3" fmla="val w"/>
                <a:gd name="f4" fmla="val h"/>
                <a:gd name="f5" fmla="val 0"/>
                <a:gd name="f6" fmla="val 682"/>
                <a:gd name="f7" fmla="val 342"/>
                <a:gd name="f8" fmla="val 1"/>
                <a:gd name="f9" fmla="val 531"/>
                <a:gd name="f10" fmla="val 2"/>
                <a:gd name="f11" fmla="val 153"/>
                <a:gd name="f12" fmla="val 340"/>
                <a:gd name="f13" fmla="val 681"/>
                <a:gd name="f14" fmla="val 532"/>
                <a:gd name="f15" fmla="val 533"/>
                <a:gd name="f16" fmla="val 677"/>
                <a:gd name="f17" fmla="val 680"/>
                <a:gd name="f18" fmla="val 155"/>
                <a:gd name="f19" fmla="val 525"/>
                <a:gd name="f20" fmla="val 338"/>
                <a:gd name="f21" fmla="val 5"/>
                <a:gd name="f22" fmla="val 151"/>
                <a:gd name="f23" fmla="val 157"/>
                <a:gd name="f24" fmla="val 639"/>
                <a:gd name="f25" fmla="val 341"/>
                <a:gd name="f26" fmla="val 178"/>
                <a:gd name="f27" fmla="val 505"/>
                <a:gd name="f28" fmla="val 43"/>
                <a:gd name="f29" fmla="val 344"/>
                <a:gd name="f30" fmla="val 44"/>
                <a:gd name="f31" fmla="val 45"/>
                <a:gd name="f32" fmla="val 46"/>
                <a:gd name="f33" fmla="val 177"/>
                <a:gd name="f34" fmla="val 339"/>
                <a:gd name="f35" fmla="val 502"/>
                <a:gd name="f36" fmla="val 636"/>
                <a:gd name="f37" fmla="val 637"/>
                <a:gd name="f38" fmla="val 510"/>
                <a:gd name="f39" fmla="val 638"/>
                <a:gd name="f40" fmla="val 640"/>
                <a:gd name="f41" fmla="val 498"/>
                <a:gd name="f42" fmla="+- 0 0 -90"/>
                <a:gd name="f43" fmla="*/ f3 1 682"/>
                <a:gd name="f44" fmla="*/ f4 1 682"/>
                <a:gd name="f45" fmla="val f5"/>
                <a:gd name="f46" fmla="val f6"/>
                <a:gd name="f47" fmla="*/ f42 f0 1"/>
                <a:gd name="f48" fmla="+- f46 0 f45"/>
                <a:gd name="f49" fmla="*/ f47 1 f2"/>
                <a:gd name="f50" fmla="*/ f48 1 682"/>
                <a:gd name="f51" fmla="*/ 342 f48 1"/>
                <a:gd name="f52" fmla="*/ 1 f48 1"/>
                <a:gd name="f53" fmla="*/ 682 f48 1"/>
                <a:gd name="f54" fmla="*/ 340 f48 1"/>
                <a:gd name="f55" fmla="*/ 680 f48 1"/>
                <a:gd name="f56" fmla="*/ 2 f48 1"/>
                <a:gd name="f57" fmla="*/ 338 f48 1"/>
                <a:gd name="f58" fmla="*/ 639 f48 1"/>
                <a:gd name="f59" fmla="*/ 341 f48 1"/>
                <a:gd name="f60" fmla="*/ 344 f48 1"/>
                <a:gd name="f61" fmla="*/ 44 f48 1"/>
                <a:gd name="f62" fmla="*/ 46 f48 1"/>
                <a:gd name="f63" fmla="*/ 339 f48 1"/>
                <a:gd name="f64" fmla="*/ 637 f48 1"/>
                <a:gd name="f65" fmla="+- f49 0 f1"/>
                <a:gd name="f66" fmla="*/ f51 1 682"/>
                <a:gd name="f67" fmla="*/ f52 1 682"/>
                <a:gd name="f68" fmla="*/ f53 1 682"/>
                <a:gd name="f69" fmla="*/ f54 1 682"/>
                <a:gd name="f70" fmla="*/ f55 1 682"/>
                <a:gd name="f71" fmla="*/ f56 1 682"/>
                <a:gd name="f72" fmla="*/ f57 1 682"/>
                <a:gd name="f73" fmla="*/ f58 1 682"/>
                <a:gd name="f74" fmla="*/ f59 1 682"/>
                <a:gd name="f75" fmla="*/ f60 1 682"/>
                <a:gd name="f76" fmla="*/ f61 1 682"/>
                <a:gd name="f77" fmla="*/ f62 1 682"/>
                <a:gd name="f78" fmla="*/ f63 1 682"/>
                <a:gd name="f79" fmla="*/ f64 1 682"/>
                <a:gd name="f80" fmla="*/ 0 1 f50"/>
                <a:gd name="f81" fmla="*/ f46 1 f50"/>
                <a:gd name="f82" fmla="*/ f66 1 f50"/>
                <a:gd name="f83" fmla="*/ f67 1 f50"/>
                <a:gd name="f84" fmla="*/ f68 1 f50"/>
                <a:gd name="f85" fmla="*/ f69 1 f50"/>
                <a:gd name="f86" fmla="*/ f70 1 f50"/>
                <a:gd name="f87" fmla="*/ f71 1 f50"/>
                <a:gd name="f88" fmla="*/ f72 1 f50"/>
                <a:gd name="f89" fmla="*/ f73 1 f50"/>
                <a:gd name="f90" fmla="*/ f74 1 f50"/>
                <a:gd name="f91" fmla="*/ f75 1 f50"/>
                <a:gd name="f92" fmla="*/ f76 1 f50"/>
                <a:gd name="f93" fmla="*/ f77 1 f50"/>
                <a:gd name="f94" fmla="*/ f78 1 f50"/>
                <a:gd name="f95" fmla="*/ f79 1 f50"/>
                <a:gd name="f96" fmla="*/ f80 f43 1"/>
                <a:gd name="f97" fmla="*/ f81 f43 1"/>
                <a:gd name="f98" fmla="*/ f81 f44 1"/>
                <a:gd name="f99" fmla="*/ f80 f44 1"/>
                <a:gd name="f100" fmla="*/ f82 f43 1"/>
                <a:gd name="f101" fmla="*/ f83 f44 1"/>
                <a:gd name="f102" fmla="*/ f84 f43 1"/>
                <a:gd name="f103" fmla="*/ f85 f44 1"/>
                <a:gd name="f104" fmla="*/ f86 f44 1"/>
                <a:gd name="f105" fmla="*/ f87 f43 1"/>
                <a:gd name="f106" fmla="*/ f88 f44 1"/>
                <a:gd name="f107" fmla="*/ f89 f43 1"/>
                <a:gd name="f108" fmla="*/ f90 f44 1"/>
                <a:gd name="f109" fmla="*/ f91 f43 1"/>
                <a:gd name="f110" fmla="*/ f92 f44 1"/>
                <a:gd name="f111" fmla="*/ f93 f43 1"/>
                <a:gd name="f112" fmla="*/ f94 f44 1"/>
                <a:gd name="f113" fmla="*/ f90 f43 1"/>
                <a:gd name="f114" fmla="*/ f95 f44 1"/>
              </a:gdLst>
              <a:ahLst/>
              <a:cxnLst>
                <a:cxn ang="3cd4">
                  <a:pos x="hc" y="t"/>
                </a:cxn>
                <a:cxn ang="0">
                  <a:pos x="r" y="vc"/>
                </a:cxn>
                <a:cxn ang="cd4">
                  <a:pos x="hc" y="b"/>
                </a:cxn>
                <a:cxn ang="cd2">
                  <a:pos x="l" y="vc"/>
                </a:cxn>
                <a:cxn ang="f65">
                  <a:pos x="f100" y="f101"/>
                </a:cxn>
                <a:cxn ang="f65">
                  <a:pos x="f102" y="f103"/>
                </a:cxn>
                <a:cxn ang="f65">
                  <a:pos x="f100" y="f104"/>
                </a:cxn>
                <a:cxn ang="f65">
                  <a:pos x="f105" y="f106"/>
                </a:cxn>
                <a:cxn ang="f65">
                  <a:pos x="f100" y="f101"/>
                </a:cxn>
                <a:cxn ang="f65">
                  <a:pos x="f107" y="f108"/>
                </a:cxn>
                <a:cxn ang="f65">
                  <a:pos x="f109" y="f110"/>
                </a:cxn>
                <a:cxn ang="f65">
                  <a:pos x="f111" y="f112"/>
                </a:cxn>
                <a:cxn ang="f65">
                  <a:pos x="f113" y="f114"/>
                </a:cxn>
                <a:cxn ang="f65">
                  <a:pos x="f107" y="f108"/>
                </a:cxn>
              </a:cxnLst>
              <a:rect l="f96" t="f99" r="f97" b="f98"/>
              <a:pathLst>
                <a:path w="682" h="682">
                  <a:moveTo>
                    <a:pt x="f7" y="f8"/>
                  </a:moveTo>
                  <a:cubicBezTo>
                    <a:pt x="f9" y="f10"/>
                    <a:pt x="f6" y="f11"/>
                    <a:pt x="f6" y="f12"/>
                  </a:cubicBezTo>
                  <a:cubicBezTo>
                    <a:pt x="f13" y="f14"/>
                    <a:pt x="f15" y="f16"/>
                    <a:pt x="f7" y="f17"/>
                  </a:cubicBezTo>
                  <a:cubicBezTo>
                    <a:pt x="f18" y="f6"/>
                    <a:pt x="f5" y="f19"/>
                    <a:pt x="f10" y="f20"/>
                  </a:cubicBezTo>
                  <a:cubicBezTo>
                    <a:pt x="f21" y="f22"/>
                    <a:pt x="f23" y="f5"/>
                    <a:pt x="f7" y="f8"/>
                  </a:cubicBezTo>
                  <a:close/>
                  <a:moveTo>
                    <a:pt x="f24" y="f25"/>
                  </a:moveTo>
                  <a:cubicBezTo>
                    <a:pt x="f24" y="f26"/>
                    <a:pt x="f27" y="f28"/>
                    <a:pt x="f29" y="f30"/>
                  </a:cubicBezTo>
                  <a:cubicBezTo>
                    <a:pt x="f2" y="f31"/>
                    <a:pt x="f32" y="f33"/>
                    <a:pt x="f32" y="f34"/>
                  </a:cubicBezTo>
                  <a:cubicBezTo>
                    <a:pt x="f31" y="f35"/>
                    <a:pt x="f26" y="f36"/>
                    <a:pt x="f25" y="f37"/>
                  </a:cubicBezTo>
                  <a:cubicBezTo>
                    <a:pt x="f38" y="f39"/>
                    <a:pt x="f40" y="f41"/>
                    <a:pt x="f24" y="f2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7" name="Freeform 105">
              <a:extLst>
                <a:ext uri="{FF2B5EF4-FFF2-40B4-BE49-F238E27FC236}">
                  <a16:creationId xmlns:a16="http://schemas.microsoft.com/office/drawing/2014/main" id="{9A1ADEA4-9751-C774-1F61-FE28AE573228}"/>
                </a:ext>
              </a:extLst>
            </p:cNvPr>
            <p:cNvSpPr/>
            <p:nvPr/>
          </p:nvSpPr>
          <p:spPr>
            <a:xfrm>
              <a:off x="2744791" y="3916366"/>
              <a:ext cx="428625" cy="425452"/>
            </a:xfrm>
            <a:custGeom>
              <a:avLst/>
              <a:gdLst>
                <a:gd name="f0" fmla="val 10800000"/>
                <a:gd name="f1" fmla="val 5400000"/>
                <a:gd name="f2" fmla="val 180"/>
                <a:gd name="f3" fmla="val w"/>
                <a:gd name="f4" fmla="val h"/>
                <a:gd name="f5" fmla="val 0"/>
                <a:gd name="f6" fmla="val 685"/>
                <a:gd name="f7" fmla="val 681"/>
                <a:gd name="f8" fmla="val 342"/>
                <a:gd name="f9" fmla="val 152"/>
                <a:gd name="f10" fmla="val 679"/>
                <a:gd name="f11" fmla="val 527"/>
                <a:gd name="f12" fmla="val 2"/>
                <a:gd name="f13" fmla="val 340"/>
                <a:gd name="f14" fmla="val 4"/>
                <a:gd name="f15" fmla="val 153"/>
                <a:gd name="f16" fmla="val 157"/>
                <a:gd name="f17" fmla="val 343"/>
                <a:gd name="f18" fmla="val 531"/>
                <a:gd name="f19" fmla="val 156"/>
                <a:gd name="f20" fmla="val 339"/>
                <a:gd name="f21" fmla="val 678"/>
                <a:gd name="f22" fmla="val 541"/>
                <a:gd name="f23" fmla="val 529"/>
                <a:gd name="f24" fmla="val 344"/>
                <a:gd name="f25" fmla="val 45"/>
                <a:gd name="f26" fmla="val 184"/>
                <a:gd name="f27" fmla="val 43"/>
                <a:gd name="f28" fmla="val 48"/>
                <a:gd name="f29" fmla="val 175"/>
                <a:gd name="f30" fmla="val 46"/>
                <a:gd name="f31" fmla="val 337"/>
                <a:gd name="f32" fmla="val 501"/>
                <a:gd name="f33" fmla="val 176"/>
                <a:gd name="f34" fmla="val 636"/>
                <a:gd name="f35" fmla="val 638"/>
                <a:gd name="f36" fmla="val 502"/>
                <a:gd name="f37" fmla="val 640"/>
                <a:gd name="f38" fmla="val 635"/>
                <a:gd name="f39" fmla="val 509"/>
                <a:gd name="f40" fmla="val 346"/>
                <a:gd name="f41" fmla="val 641"/>
                <a:gd name="f42" fmla="val 182"/>
                <a:gd name="f43" fmla="val 511"/>
                <a:gd name="f44" fmla="+- 0 0 -90"/>
                <a:gd name="f45" fmla="*/ f3 1 685"/>
                <a:gd name="f46" fmla="*/ f4 1 681"/>
                <a:gd name="f47" fmla="val f5"/>
                <a:gd name="f48" fmla="val f6"/>
                <a:gd name="f49" fmla="val f7"/>
                <a:gd name="f50" fmla="*/ f44 f0 1"/>
                <a:gd name="f51" fmla="+- f49 0 f47"/>
                <a:gd name="f52" fmla="+- f48 0 f47"/>
                <a:gd name="f53" fmla="*/ f50 1 f2"/>
                <a:gd name="f54" fmla="*/ f52 1 685"/>
                <a:gd name="f55" fmla="*/ f51 1 681"/>
                <a:gd name="f56" fmla="*/ 342 f52 1"/>
                <a:gd name="f57" fmla="*/ 681 f51 1"/>
                <a:gd name="f58" fmla="*/ 2 f52 1"/>
                <a:gd name="f59" fmla="*/ 340 f51 1"/>
                <a:gd name="f60" fmla="*/ 343 f52 1"/>
                <a:gd name="f61" fmla="*/ 2 f51 1"/>
                <a:gd name="f62" fmla="*/ 681 f52 1"/>
                <a:gd name="f63" fmla="*/ 339 f51 1"/>
                <a:gd name="f64" fmla="*/ 344 f52 1"/>
                <a:gd name="f65" fmla="*/ 45 f51 1"/>
                <a:gd name="f66" fmla="*/ 46 f52 1"/>
                <a:gd name="f67" fmla="*/ 337 f51 1"/>
                <a:gd name="f68" fmla="*/ 340 f52 1"/>
                <a:gd name="f69" fmla="*/ 638 f51 1"/>
                <a:gd name="f70" fmla="*/ 638 f52 1"/>
                <a:gd name="f71" fmla="*/ 346 f51 1"/>
                <a:gd name="f72" fmla="+- f53 0 f1"/>
                <a:gd name="f73" fmla="*/ f56 1 685"/>
                <a:gd name="f74" fmla="*/ f57 1 681"/>
                <a:gd name="f75" fmla="*/ f58 1 685"/>
                <a:gd name="f76" fmla="*/ f59 1 681"/>
                <a:gd name="f77" fmla="*/ f60 1 685"/>
                <a:gd name="f78" fmla="*/ f61 1 681"/>
                <a:gd name="f79" fmla="*/ f62 1 685"/>
                <a:gd name="f80" fmla="*/ f63 1 681"/>
                <a:gd name="f81" fmla="*/ f64 1 685"/>
                <a:gd name="f82" fmla="*/ f65 1 681"/>
                <a:gd name="f83" fmla="*/ f66 1 685"/>
                <a:gd name="f84" fmla="*/ f67 1 681"/>
                <a:gd name="f85" fmla="*/ f68 1 685"/>
                <a:gd name="f86" fmla="*/ f69 1 681"/>
                <a:gd name="f87" fmla="*/ f70 1 685"/>
                <a:gd name="f88" fmla="*/ f71 1 681"/>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13" y="f114"/>
                </a:cxn>
                <a:cxn ang="f72">
                  <a:pos x="f121" y="f122"/>
                </a:cxn>
                <a:cxn ang="f72">
                  <a:pos x="f123" y="f124"/>
                </a:cxn>
                <a:cxn ang="f72">
                  <a:pos x="f125" y="f126"/>
                </a:cxn>
                <a:cxn ang="f72">
                  <a:pos x="f127" y="f128"/>
                </a:cxn>
                <a:cxn ang="f72">
                  <a:pos x="f121" y="f122"/>
                </a:cxn>
              </a:cxnLst>
              <a:rect l="f109" t="f112" r="f110" b="f111"/>
              <a:pathLst>
                <a:path w="685" h="681">
                  <a:moveTo>
                    <a:pt x="f8" y="f7"/>
                  </a:moveTo>
                  <a:cubicBezTo>
                    <a:pt x="f9" y="f10"/>
                    <a:pt x="f5" y="f11"/>
                    <a:pt x="f12" y="f13"/>
                  </a:cubicBezTo>
                  <a:cubicBezTo>
                    <a:pt x="f14" y="f15"/>
                    <a:pt x="f16" y="f5"/>
                    <a:pt x="f17" y="f12"/>
                  </a:cubicBezTo>
                  <a:cubicBezTo>
                    <a:pt x="f18" y="f14"/>
                    <a:pt x="f6" y="f19"/>
                    <a:pt x="f7" y="f20"/>
                  </a:cubicBezTo>
                  <a:cubicBezTo>
                    <a:pt x="f21" y="f22"/>
                    <a:pt x="f23" y="f10"/>
                    <a:pt x="f8" y="f7"/>
                  </a:cubicBezTo>
                  <a:close/>
                  <a:moveTo>
                    <a:pt x="f24" y="f25"/>
                  </a:moveTo>
                  <a:cubicBezTo>
                    <a:pt x="f26" y="f27"/>
                    <a:pt x="f28" y="f29"/>
                    <a:pt x="f30" y="f31"/>
                  </a:cubicBezTo>
                  <a:cubicBezTo>
                    <a:pt x="f27" y="f32"/>
                    <a:pt x="f33" y="f34"/>
                    <a:pt x="f13" y="f35"/>
                  </a:cubicBezTo>
                  <a:cubicBezTo>
                    <a:pt x="f36" y="f37"/>
                    <a:pt x="f38" y="f39"/>
                    <a:pt x="f35" y="f40"/>
                  </a:cubicBezTo>
                  <a:cubicBezTo>
                    <a:pt x="f41" y="f42"/>
                    <a:pt x="f43" y="f28"/>
                    <a:pt x="f24" y="f2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8" name="Freeform 106">
              <a:extLst>
                <a:ext uri="{FF2B5EF4-FFF2-40B4-BE49-F238E27FC236}">
                  <a16:creationId xmlns:a16="http://schemas.microsoft.com/office/drawing/2014/main" id="{180F419D-6825-A705-E5E4-36A712375084}"/>
                </a:ext>
              </a:extLst>
            </p:cNvPr>
            <p:cNvSpPr/>
            <p:nvPr/>
          </p:nvSpPr>
          <p:spPr>
            <a:xfrm>
              <a:off x="4897434" y="2792413"/>
              <a:ext cx="427033" cy="423860"/>
            </a:xfrm>
            <a:custGeom>
              <a:avLst/>
              <a:gdLst>
                <a:gd name="f0" fmla="val 10800000"/>
                <a:gd name="f1" fmla="val 5400000"/>
                <a:gd name="f2" fmla="val 180"/>
                <a:gd name="f3" fmla="val w"/>
                <a:gd name="f4" fmla="val h"/>
                <a:gd name="f5" fmla="val 0"/>
                <a:gd name="f6" fmla="val 682"/>
                <a:gd name="f7" fmla="val 679"/>
                <a:gd name="f8" fmla="val 339"/>
                <a:gd name="f9" fmla="val 526"/>
                <a:gd name="f10" fmla="val 530"/>
                <a:gd name="f11" fmla="val 342"/>
                <a:gd name="f12" fmla="val 159"/>
                <a:gd name="f13" fmla="val 678"/>
                <a:gd name="f14" fmla="val 4"/>
                <a:gd name="f15" fmla="val 537"/>
                <a:gd name="f16" fmla="val 2"/>
                <a:gd name="f17" fmla="val 153"/>
                <a:gd name="f18" fmla="val 151"/>
                <a:gd name="f19" fmla="val 1"/>
                <a:gd name="f20" fmla="val 340"/>
                <a:gd name="f21" fmla="val 529"/>
                <a:gd name="f22" fmla="val 681"/>
                <a:gd name="f23" fmla="val 150"/>
                <a:gd name="f24" fmla="val 343"/>
                <a:gd name="f25" fmla="val 43"/>
                <a:gd name="f26" fmla="val 42"/>
                <a:gd name="f27" fmla="val 47"/>
                <a:gd name="f28" fmla="val 175"/>
                <a:gd name="f29" fmla="val 45"/>
                <a:gd name="f30" fmla="val 338"/>
                <a:gd name="f31" fmla="val 490"/>
                <a:gd name="f32" fmla="val 171"/>
                <a:gd name="f33" fmla="val 637"/>
                <a:gd name="f34" fmla="val 636"/>
                <a:gd name="f35" fmla="val 504"/>
                <a:gd name="f36" fmla="val 635"/>
                <a:gd name="f37" fmla="val 638"/>
                <a:gd name="f38" fmla="val 503"/>
                <a:gd name="f39" fmla="val 177"/>
                <a:gd name="f40" fmla="val 505"/>
                <a:gd name="f41" fmla="val 44"/>
                <a:gd name="f42" fmla="+- 0 0 -90"/>
                <a:gd name="f43" fmla="*/ f3 1 682"/>
                <a:gd name="f44" fmla="*/ f4 1 679"/>
                <a:gd name="f45" fmla="val f5"/>
                <a:gd name="f46" fmla="val f6"/>
                <a:gd name="f47" fmla="val f7"/>
                <a:gd name="f48" fmla="*/ f42 f0 1"/>
                <a:gd name="f49" fmla="+- f47 0 f45"/>
                <a:gd name="f50" fmla="+- f46 0 f45"/>
                <a:gd name="f51" fmla="*/ f48 1 f2"/>
                <a:gd name="f52" fmla="*/ f50 1 682"/>
                <a:gd name="f53" fmla="*/ f49 1 679"/>
                <a:gd name="f54" fmla="*/ 682 f50 1"/>
                <a:gd name="f55" fmla="*/ 339 f49 1"/>
                <a:gd name="f56" fmla="*/ 342 f50 1"/>
                <a:gd name="f57" fmla="*/ 679 f49 1"/>
                <a:gd name="f58" fmla="*/ 2 f50 1"/>
                <a:gd name="f59" fmla="*/ 342 f49 1"/>
                <a:gd name="f60" fmla="*/ 340 f50 1"/>
                <a:gd name="f61" fmla="*/ 0 f49 1"/>
                <a:gd name="f62" fmla="*/ 343 f50 1"/>
                <a:gd name="f63" fmla="*/ 43 f49 1"/>
                <a:gd name="f64" fmla="*/ 45 f50 1"/>
                <a:gd name="f65" fmla="*/ 338 f49 1"/>
                <a:gd name="f66" fmla="*/ 636 f49 1"/>
                <a:gd name="f67" fmla="*/ 638 f50 1"/>
                <a:gd name="f68" fmla="+- f51 0 f1"/>
                <a:gd name="f69" fmla="*/ f54 1 682"/>
                <a:gd name="f70" fmla="*/ f55 1 679"/>
                <a:gd name="f71" fmla="*/ f56 1 682"/>
                <a:gd name="f72" fmla="*/ f57 1 679"/>
                <a:gd name="f73" fmla="*/ f58 1 682"/>
                <a:gd name="f74" fmla="*/ f59 1 679"/>
                <a:gd name="f75" fmla="*/ f60 1 682"/>
                <a:gd name="f76" fmla="*/ f61 1 679"/>
                <a:gd name="f77" fmla="*/ f62 1 682"/>
                <a:gd name="f78" fmla="*/ f63 1 679"/>
                <a:gd name="f79" fmla="*/ f64 1 682"/>
                <a:gd name="f80" fmla="*/ f65 1 679"/>
                <a:gd name="f81" fmla="*/ f66 1 679"/>
                <a:gd name="f82" fmla="*/ f67 1 682"/>
                <a:gd name="f83" fmla="*/ 0 1 f52"/>
                <a:gd name="f84" fmla="*/ f46 1 f52"/>
                <a:gd name="f85" fmla="*/ 0 1 f53"/>
                <a:gd name="f86" fmla="*/ f47 1 f53"/>
                <a:gd name="f87" fmla="*/ f69 1 f52"/>
                <a:gd name="f88" fmla="*/ f70 1 f53"/>
                <a:gd name="f89" fmla="*/ f71 1 f52"/>
                <a:gd name="f90" fmla="*/ f72 1 f53"/>
                <a:gd name="f91" fmla="*/ f73 1 f52"/>
                <a:gd name="f92" fmla="*/ f74 1 f53"/>
                <a:gd name="f93" fmla="*/ f75 1 f52"/>
                <a:gd name="f94" fmla="*/ f76 1 f53"/>
                <a:gd name="f95" fmla="*/ f77 1 f52"/>
                <a:gd name="f96" fmla="*/ f78 1 f53"/>
                <a:gd name="f97" fmla="*/ f79 1 f52"/>
                <a:gd name="f98" fmla="*/ f80 1 f53"/>
                <a:gd name="f99" fmla="*/ f81 1 f53"/>
                <a:gd name="f100" fmla="*/ f82 1 f52"/>
                <a:gd name="f101" fmla="*/ f83 f43 1"/>
                <a:gd name="f102" fmla="*/ f84 f43 1"/>
                <a:gd name="f103" fmla="*/ f86 f44 1"/>
                <a:gd name="f104" fmla="*/ f85 f44 1"/>
                <a:gd name="f105" fmla="*/ f87 f43 1"/>
                <a:gd name="f106" fmla="*/ f88 f44 1"/>
                <a:gd name="f107" fmla="*/ f89 f43 1"/>
                <a:gd name="f108" fmla="*/ f90 f44 1"/>
                <a:gd name="f109" fmla="*/ f91 f43 1"/>
                <a:gd name="f110" fmla="*/ f92 f44 1"/>
                <a:gd name="f111" fmla="*/ f93 f43 1"/>
                <a:gd name="f112" fmla="*/ f94 f44 1"/>
                <a:gd name="f113" fmla="*/ f95 f43 1"/>
                <a:gd name="f114" fmla="*/ f96 f44 1"/>
                <a:gd name="f115" fmla="*/ f97 f43 1"/>
                <a:gd name="f116" fmla="*/ f98 f44 1"/>
                <a:gd name="f117" fmla="*/ f99 f44 1"/>
                <a:gd name="f118" fmla="*/ f100 f43 1"/>
              </a:gdLst>
              <a:ahLst/>
              <a:cxnLst>
                <a:cxn ang="3cd4">
                  <a:pos x="hc" y="t"/>
                </a:cxn>
                <a:cxn ang="0">
                  <a:pos x="r" y="vc"/>
                </a:cxn>
                <a:cxn ang="cd4">
                  <a:pos x="hc" y="b"/>
                </a:cxn>
                <a:cxn ang="cd2">
                  <a:pos x="l" y="vc"/>
                </a:cxn>
                <a:cxn ang="f68">
                  <a:pos x="f105" y="f106"/>
                </a:cxn>
                <a:cxn ang="f68">
                  <a:pos x="f107" y="f108"/>
                </a:cxn>
                <a:cxn ang="f68">
                  <a:pos x="f109" y="f110"/>
                </a:cxn>
                <a:cxn ang="f68">
                  <a:pos x="f111" y="f112"/>
                </a:cxn>
                <a:cxn ang="f68">
                  <a:pos x="f105" y="f106"/>
                </a:cxn>
                <a:cxn ang="f68">
                  <a:pos x="f113" y="f114"/>
                </a:cxn>
                <a:cxn ang="f68">
                  <a:pos x="f115" y="f116"/>
                </a:cxn>
                <a:cxn ang="f68">
                  <a:pos x="f111" y="f117"/>
                </a:cxn>
                <a:cxn ang="f68">
                  <a:pos x="f118" y="f106"/>
                </a:cxn>
                <a:cxn ang="f68">
                  <a:pos x="f113" y="f114"/>
                </a:cxn>
              </a:cxnLst>
              <a:rect l="f101" t="f104" r="f102" b="f103"/>
              <a:pathLst>
                <a:path w="682" h="679">
                  <a:moveTo>
                    <a:pt x="f6" y="f8"/>
                  </a:moveTo>
                  <a:cubicBezTo>
                    <a:pt x="f6" y="f9"/>
                    <a:pt x="f10" y="f7"/>
                    <a:pt x="f11" y="f7"/>
                  </a:cubicBezTo>
                  <a:cubicBezTo>
                    <a:pt x="f12" y="f13"/>
                    <a:pt x="f14" y="f15"/>
                    <a:pt x="f16" y="f11"/>
                  </a:cubicBezTo>
                  <a:cubicBezTo>
                    <a:pt x="f5" y="f17"/>
                    <a:pt x="f18" y="f19"/>
                    <a:pt x="f20" y="f5"/>
                  </a:cubicBezTo>
                  <a:cubicBezTo>
                    <a:pt x="f21" y="f5"/>
                    <a:pt x="f22" y="f23"/>
                    <a:pt x="f6" y="f8"/>
                  </a:cubicBezTo>
                  <a:close/>
                  <a:moveTo>
                    <a:pt x="f24" y="f25"/>
                  </a:moveTo>
                  <a:cubicBezTo>
                    <a:pt x="f2" y="f26"/>
                    <a:pt x="f27" y="f28"/>
                    <a:pt x="f29" y="f30"/>
                  </a:cubicBezTo>
                  <a:cubicBezTo>
                    <a:pt x="f25" y="f31"/>
                    <a:pt x="f32" y="f33"/>
                    <a:pt x="f20" y="f34"/>
                  </a:cubicBezTo>
                  <a:cubicBezTo>
                    <a:pt x="f35" y="f36"/>
                    <a:pt x="f37" y="f38"/>
                    <a:pt x="f37" y="f8"/>
                  </a:cubicBezTo>
                  <a:cubicBezTo>
                    <a:pt x="f37" y="f39"/>
                    <a:pt x="f40" y="f41"/>
                    <a:pt x="f24" y="f2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9" name="Freeform 107">
              <a:extLst>
                <a:ext uri="{FF2B5EF4-FFF2-40B4-BE49-F238E27FC236}">
                  <a16:creationId xmlns:a16="http://schemas.microsoft.com/office/drawing/2014/main" id="{42212477-D3A5-B386-1DF7-F2D6EC92D6E3}"/>
                </a:ext>
              </a:extLst>
            </p:cNvPr>
            <p:cNvSpPr/>
            <p:nvPr/>
          </p:nvSpPr>
          <p:spPr>
            <a:xfrm>
              <a:off x="3282952" y="4479929"/>
              <a:ext cx="428625" cy="427033"/>
            </a:xfrm>
            <a:custGeom>
              <a:avLst/>
              <a:gdLst>
                <a:gd name="f0" fmla="val 10800000"/>
                <a:gd name="f1" fmla="val 5400000"/>
                <a:gd name="f2" fmla="val 180"/>
                <a:gd name="f3" fmla="val w"/>
                <a:gd name="f4" fmla="val h"/>
                <a:gd name="f5" fmla="val 0"/>
                <a:gd name="f6" fmla="val 684"/>
                <a:gd name="f7" fmla="val 683"/>
                <a:gd name="f8" fmla="val 2"/>
                <a:gd name="f9" fmla="val 339"/>
                <a:gd name="f10" fmla="val 4"/>
                <a:gd name="f11" fmla="val 151"/>
                <a:gd name="f12" fmla="val 156"/>
                <a:gd name="f13" fmla="val 343"/>
                <a:gd name="f14" fmla="val 535"/>
                <a:gd name="f15" fmla="val 5"/>
                <a:gd name="f16" fmla="val 157"/>
                <a:gd name="f17" fmla="val 681"/>
                <a:gd name="f18" fmla="val 349"/>
                <a:gd name="f19" fmla="val 678"/>
                <a:gd name="f20" fmla="val 533"/>
                <a:gd name="f21" fmla="val 524"/>
                <a:gd name="f22" fmla="val 679"/>
                <a:gd name="f23" fmla="val 526"/>
                <a:gd name="f24" fmla="val 344"/>
                <a:gd name="f25" fmla="val 45"/>
                <a:gd name="f26" fmla="val 183"/>
                <a:gd name="f27" fmla="val 43"/>
                <a:gd name="f28" fmla="val 47"/>
                <a:gd name="f29" fmla="val 175"/>
                <a:gd name="f30" fmla="val 337"/>
                <a:gd name="f31" fmla="val 501"/>
                <a:gd name="f32" fmla="val 637"/>
                <a:gd name="f33" fmla="val 341"/>
                <a:gd name="f34" fmla="val 638"/>
                <a:gd name="f35" fmla="val 640"/>
                <a:gd name="f36" fmla="val 632"/>
                <a:gd name="f37" fmla="val 508"/>
                <a:gd name="f38" fmla="val 347"/>
                <a:gd name="f39" fmla="val 643"/>
                <a:gd name="f40" fmla="val 202"/>
                <a:gd name="f41" fmla="val 517"/>
                <a:gd name="f42" fmla="val 42"/>
                <a:gd name="f43" fmla="+- 0 0 -90"/>
                <a:gd name="f44" fmla="*/ f3 1 684"/>
                <a:gd name="f45" fmla="*/ f4 1 683"/>
                <a:gd name="f46" fmla="val f5"/>
                <a:gd name="f47" fmla="val f6"/>
                <a:gd name="f48" fmla="val f7"/>
                <a:gd name="f49" fmla="*/ f43 f0 1"/>
                <a:gd name="f50" fmla="+- f48 0 f46"/>
                <a:gd name="f51" fmla="+- f47 0 f46"/>
                <a:gd name="f52" fmla="*/ f49 1 f2"/>
                <a:gd name="f53" fmla="*/ f51 1 684"/>
                <a:gd name="f54" fmla="*/ f50 1 683"/>
                <a:gd name="f55" fmla="*/ 2 f51 1"/>
                <a:gd name="f56" fmla="*/ 339 f50 1"/>
                <a:gd name="f57" fmla="*/ 343 f51 1"/>
                <a:gd name="f58" fmla="*/ 2 f50 1"/>
                <a:gd name="f59" fmla="*/ 681 f51 1"/>
                <a:gd name="f60" fmla="*/ 349 f50 1"/>
                <a:gd name="f61" fmla="*/ 339 f51 1"/>
                <a:gd name="f62" fmla="*/ 681 f50 1"/>
                <a:gd name="f63" fmla="*/ 344 f51 1"/>
                <a:gd name="f64" fmla="*/ 45 f50 1"/>
                <a:gd name="f65" fmla="*/ 45 f51 1"/>
                <a:gd name="f66" fmla="*/ 337 f50 1"/>
                <a:gd name="f67" fmla="*/ 341 f51 1"/>
                <a:gd name="f68" fmla="*/ 638 f50 1"/>
                <a:gd name="f69" fmla="*/ 638 f51 1"/>
                <a:gd name="f70" fmla="*/ 347 f50 1"/>
                <a:gd name="f71" fmla="+- f52 0 f1"/>
                <a:gd name="f72" fmla="*/ f55 1 684"/>
                <a:gd name="f73" fmla="*/ f56 1 683"/>
                <a:gd name="f74" fmla="*/ f57 1 684"/>
                <a:gd name="f75" fmla="*/ f58 1 683"/>
                <a:gd name="f76" fmla="*/ f59 1 684"/>
                <a:gd name="f77" fmla="*/ f60 1 683"/>
                <a:gd name="f78" fmla="*/ f61 1 684"/>
                <a:gd name="f79" fmla="*/ f62 1 683"/>
                <a:gd name="f80" fmla="*/ f63 1 684"/>
                <a:gd name="f81" fmla="*/ f64 1 683"/>
                <a:gd name="f82" fmla="*/ f65 1 684"/>
                <a:gd name="f83" fmla="*/ f66 1 683"/>
                <a:gd name="f84" fmla="*/ f67 1 684"/>
                <a:gd name="f85" fmla="*/ f68 1 683"/>
                <a:gd name="f86" fmla="*/ f69 1 684"/>
                <a:gd name="f87" fmla="*/ f70 1 683"/>
                <a:gd name="f88" fmla="*/ 0 1 f53"/>
                <a:gd name="f89" fmla="*/ f47 1 f53"/>
                <a:gd name="f90" fmla="*/ 0 1 f54"/>
                <a:gd name="f91" fmla="*/ f48 1 f54"/>
                <a:gd name="f92" fmla="*/ f72 1 f53"/>
                <a:gd name="f93" fmla="*/ f73 1 f54"/>
                <a:gd name="f94" fmla="*/ f74 1 f53"/>
                <a:gd name="f95" fmla="*/ f75 1 f54"/>
                <a:gd name="f96" fmla="*/ f76 1 f53"/>
                <a:gd name="f97" fmla="*/ f77 1 f54"/>
                <a:gd name="f98" fmla="*/ f78 1 f53"/>
                <a:gd name="f99" fmla="*/ f79 1 f54"/>
                <a:gd name="f100" fmla="*/ f80 1 f53"/>
                <a:gd name="f101" fmla="*/ f81 1 f54"/>
                <a:gd name="f102" fmla="*/ f82 1 f53"/>
                <a:gd name="f103" fmla="*/ f83 1 f54"/>
                <a:gd name="f104" fmla="*/ f84 1 f53"/>
                <a:gd name="f105" fmla="*/ f85 1 f54"/>
                <a:gd name="f106" fmla="*/ f86 1 f53"/>
                <a:gd name="f107" fmla="*/ f87 1 f54"/>
                <a:gd name="f108" fmla="*/ f88 f44 1"/>
                <a:gd name="f109" fmla="*/ f89 f44 1"/>
                <a:gd name="f110" fmla="*/ f91 f45 1"/>
                <a:gd name="f111" fmla="*/ f90 f45 1"/>
                <a:gd name="f112" fmla="*/ f92 f44 1"/>
                <a:gd name="f113" fmla="*/ f93 f45 1"/>
                <a:gd name="f114" fmla="*/ f94 f44 1"/>
                <a:gd name="f115" fmla="*/ f95 f45 1"/>
                <a:gd name="f116" fmla="*/ f96 f44 1"/>
                <a:gd name="f117" fmla="*/ f97 f45 1"/>
                <a:gd name="f118" fmla="*/ f98 f44 1"/>
                <a:gd name="f119" fmla="*/ f99 f45 1"/>
                <a:gd name="f120" fmla="*/ f100 f44 1"/>
                <a:gd name="f121" fmla="*/ f101 f45 1"/>
                <a:gd name="f122" fmla="*/ f102 f44 1"/>
                <a:gd name="f123" fmla="*/ f103 f45 1"/>
                <a:gd name="f124" fmla="*/ f104 f44 1"/>
                <a:gd name="f125" fmla="*/ f105 f45 1"/>
                <a:gd name="f126" fmla="*/ f106 f44 1"/>
                <a:gd name="f127" fmla="*/ f107 f45 1"/>
              </a:gdLst>
              <a:ahLst/>
              <a:cxnLst>
                <a:cxn ang="3cd4">
                  <a:pos x="hc" y="t"/>
                </a:cxn>
                <a:cxn ang="0">
                  <a:pos x="r" y="vc"/>
                </a:cxn>
                <a:cxn ang="cd4">
                  <a:pos x="hc" y="b"/>
                </a:cxn>
                <a:cxn ang="cd2">
                  <a:pos x="l" y="vc"/>
                </a:cxn>
                <a:cxn ang="f71">
                  <a:pos x="f112" y="f113"/>
                </a:cxn>
                <a:cxn ang="f71">
                  <a:pos x="f114" y="f115"/>
                </a:cxn>
                <a:cxn ang="f71">
                  <a:pos x="f116" y="f117"/>
                </a:cxn>
                <a:cxn ang="f71">
                  <a:pos x="f118" y="f119"/>
                </a:cxn>
                <a:cxn ang="f71">
                  <a:pos x="f112" y="f113"/>
                </a:cxn>
                <a:cxn ang="f71">
                  <a:pos x="f120" y="f121"/>
                </a:cxn>
                <a:cxn ang="f71">
                  <a:pos x="f122" y="f123"/>
                </a:cxn>
                <a:cxn ang="f71">
                  <a:pos x="f124" y="f125"/>
                </a:cxn>
                <a:cxn ang="f71">
                  <a:pos x="f126" y="f127"/>
                </a:cxn>
                <a:cxn ang="f71">
                  <a:pos x="f120" y="f121"/>
                </a:cxn>
              </a:cxnLst>
              <a:rect l="f108" t="f111" r="f109" b="f110"/>
              <a:pathLst>
                <a:path w="684" h="683">
                  <a:moveTo>
                    <a:pt x="f8" y="f9"/>
                  </a:moveTo>
                  <a:cubicBezTo>
                    <a:pt x="f10" y="f11"/>
                    <a:pt x="f12" y="f5"/>
                    <a:pt x="f13" y="f8"/>
                  </a:cubicBezTo>
                  <a:cubicBezTo>
                    <a:pt x="f14" y="f15"/>
                    <a:pt x="f6" y="f16"/>
                    <a:pt x="f17" y="f18"/>
                  </a:cubicBezTo>
                  <a:cubicBezTo>
                    <a:pt x="f19" y="f20"/>
                    <a:pt x="f21" y="f7"/>
                    <a:pt x="f9" y="f17"/>
                  </a:cubicBezTo>
                  <a:cubicBezTo>
                    <a:pt x="f11" y="f22"/>
                    <a:pt x="f5" y="f23"/>
                    <a:pt x="f8" y="f9"/>
                  </a:cubicBezTo>
                  <a:close/>
                  <a:moveTo>
                    <a:pt x="f24" y="f25"/>
                  </a:moveTo>
                  <a:cubicBezTo>
                    <a:pt x="f26" y="f27"/>
                    <a:pt x="f28" y="f29"/>
                    <a:pt x="f25" y="f30"/>
                  </a:cubicBezTo>
                  <a:cubicBezTo>
                    <a:pt x="f27" y="f31"/>
                    <a:pt x="f29" y="f32"/>
                    <a:pt x="f33" y="f34"/>
                  </a:cubicBezTo>
                  <a:cubicBezTo>
                    <a:pt x="f31" y="f35"/>
                    <a:pt x="f36" y="f37"/>
                    <a:pt x="f34" y="f38"/>
                  </a:cubicBezTo>
                  <a:cubicBezTo>
                    <a:pt x="f39" y="f40"/>
                    <a:pt x="f41" y="f42"/>
                    <a:pt x="f24" y="f2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0" name="Freeform 108">
              <a:extLst>
                <a:ext uri="{FF2B5EF4-FFF2-40B4-BE49-F238E27FC236}">
                  <a16:creationId xmlns:a16="http://schemas.microsoft.com/office/drawing/2014/main" id="{475DA342-FA50-37D8-25E3-1DD13AB7534C}"/>
                </a:ext>
              </a:extLst>
            </p:cNvPr>
            <p:cNvSpPr/>
            <p:nvPr/>
          </p:nvSpPr>
          <p:spPr>
            <a:xfrm>
              <a:off x="4899026" y="3354384"/>
              <a:ext cx="427033" cy="425452"/>
            </a:xfrm>
            <a:custGeom>
              <a:avLst/>
              <a:gdLst>
                <a:gd name="f0" fmla="val 10800000"/>
                <a:gd name="f1" fmla="val 5400000"/>
                <a:gd name="f2" fmla="val 180"/>
                <a:gd name="f3" fmla="val w"/>
                <a:gd name="f4" fmla="val h"/>
                <a:gd name="f5" fmla="val 0"/>
                <a:gd name="f6" fmla="val 684"/>
                <a:gd name="f7" fmla="val 680"/>
                <a:gd name="f8" fmla="val 339"/>
                <a:gd name="f9" fmla="val 151"/>
                <a:gd name="f10" fmla="val 528"/>
                <a:gd name="f11" fmla="val 152"/>
                <a:gd name="f12" fmla="val 338"/>
                <a:gd name="f13" fmla="val 2"/>
                <a:gd name="f14" fmla="val 546"/>
                <a:gd name="f15" fmla="val 4"/>
                <a:gd name="f16" fmla="val 673"/>
                <a:gd name="f17" fmla="val 156"/>
                <a:gd name="f18" fmla="val 679"/>
                <a:gd name="f19" fmla="val 341"/>
                <a:gd name="f20" fmla="val 527"/>
                <a:gd name="f21" fmla="val 349"/>
                <a:gd name="f22" fmla="val 45"/>
                <a:gd name="f23" fmla="val 175"/>
                <a:gd name="f24" fmla="val 44"/>
                <a:gd name="f25" fmla="val 177"/>
                <a:gd name="f26" fmla="val 43"/>
                <a:gd name="f27" fmla="val 504"/>
                <a:gd name="f28" fmla="val 638"/>
                <a:gd name="f29" fmla="val 340"/>
                <a:gd name="f30" fmla="val 637"/>
                <a:gd name="f31" fmla="val 477"/>
                <a:gd name="f32" fmla="val 636"/>
                <a:gd name="f33" fmla="val 640"/>
                <a:gd name="f34" fmla="val 537"/>
                <a:gd name="f35" fmla="val 316"/>
                <a:gd name="f36" fmla="val 244"/>
                <a:gd name="f37" fmla="val 599"/>
                <a:gd name="f38" fmla="val 181"/>
                <a:gd name="f39" fmla="val 548"/>
                <a:gd name="f40" fmla="val 130"/>
                <a:gd name="f41" fmla="val 490"/>
                <a:gd name="f42" fmla="val 73"/>
                <a:gd name="f43" fmla="val 420"/>
                <a:gd name="f44" fmla="+- 0 0 -90"/>
                <a:gd name="f45" fmla="*/ f3 1 684"/>
                <a:gd name="f46" fmla="*/ f4 1 680"/>
                <a:gd name="f47" fmla="val f5"/>
                <a:gd name="f48" fmla="val f6"/>
                <a:gd name="f49" fmla="val f7"/>
                <a:gd name="f50" fmla="*/ f44 f0 1"/>
                <a:gd name="f51" fmla="+- f49 0 f47"/>
                <a:gd name="f52" fmla="+- f48 0 f47"/>
                <a:gd name="f53" fmla="*/ f50 1 f2"/>
                <a:gd name="f54" fmla="*/ f52 1 684"/>
                <a:gd name="f55" fmla="*/ f51 1 680"/>
                <a:gd name="f56" fmla="*/ 339 f52 1"/>
                <a:gd name="f57" fmla="*/ 680 f51 1"/>
                <a:gd name="f58" fmla="*/ 0 f52 1"/>
                <a:gd name="f59" fmla="*/ 339 f51 1"/>
                <a:gd name="f60" fmla="*/ 338 f52 1"/>
                <a:gd name="f61" fmla="*/ 2 f51 1"/>
                <a:gd name="f62" fmla="*/ 679 f52 1"/>
                <a:gd name="f63" fmla="*/ 341 f51 1"/>
                <a:gd name="f64" fmla="*/ 349 f52 1"/>
                <a:gd name="f65" fmla="*/ 45 f51 1"/>
                <a:gd name="f66" fmla="*/ 43 f52 1"/>
                <a:gd name="f67" fmla="*/ 340 f52 1"/>
                <a:gd name="f68" fmla="*/ 637 f51 1"/>
                <a:gd name="f69" fmla="*/ 637 f52 1"/>
                <a:gd name="f70" fmla="*/ 316 f51 1"/>
                <a:gd name="f71" fmla="*/ 548 f52 1"/>
                <a:gd name="f72" fmla="*/ 130 f51 1"/>
                <a:gd name="f73" fmla="+- f53 0 f1"/>
                <a:gd name="f74" fmla="*/ f56 1 684"/>
                <a:gd name="f75" fmla="*/ f57 1 680"/>
                <a:gd name="f76" fmla="*/ f58 1 684"/>
                <a:gd name="f77" fmla="*/ f59 1 680"/>
                <a:gd name="f78" fmla="*/ f60 1 684"/>
                <a:gd name="f79" fmla="*/ f61 1 680"/>
                <a:gd name="f80" fmla="*/ f62 1 684"/>
                <a:gd name="f81" fmla="*/ f63 1 680"/>
                <a:gd name="f82" fmla="*/ f64 1 684"/>
                <a:gd name="f83" fmla="*/ f65 1 680"/>
                <a:gd name="f84" fmla="*/ f66 1 684"/>
                <a:gd name="f85" fmla="*/ f67 1 684"/>
                <a:gd name="f86" fmla="*/ f68 1 680"/>
                <a:gd name="f87" fmla="*/ f69 1 684"/>
                <a:gd name="f88" fmla="*/ f70 1 680"/>
                <a:gd name="f89" fmla="*/ f71 1 684"/>
                <a:gd name="f90" fmla="*/ f72 1 680"/>
                <a:gd name="f91" fmla="*/ 0 1 f54"/>
                <a:gd name="f92" fmla="*/ f48 1 f54"/>
                <a:gd name="f93" fmla="*/ 0 1 f55"/>
                <a:gd name="f94" fmla="*/ f49 1 f55"/>
                <a:gd name="f95" fmla="*/ f74 1 f54"/>
                <a:gd name="f96" fmla="*/ f75 1 f55"/>
                <a:gd name="f97" fmla="*/ f76 1 f54"/>
                <a:gd name="f98" fmla="*/ f77 1 f55"/>
                <a:gd name="f99" fmla="*/ f78 1 f54"/>
                <a:gd name="f100" fmla="*/ f79 1 f55"/>
                <a:gd name="f101" fmla="*/ f80 1 f54"/>
                <a:gd name="f102" fmla="*/ f81 1 f55"/>
                <a:gd name="f103" fmla="*/ f82 1 f54"/>
                <a:gd name="f104" fmla="*/ f83 1 f55"/>
                <a:gd name="f105" fmla="*/ f84 1 f54"/>
                <a:gd name="f106" fmla="*/ f85 1 f54"/>
                <a:gd name="f107" fmla="*/ f86 1 f55"/>
                <a:gd name="f108" fmla="*/ f87 1 f54"/>
                <a:gd name="f109" fmla="*/ f88 1 f55"/>
                <a:gd name="f110" fmla="*/ f89 1 f54"/>
                <a:gd name="f111" fmla="*/ f90 1 f55"/>
                <a:gd name="f112" fmla="*/ f91 f45 1"/>
                <a:gd name="f113" fmla="*/ f92 f45 1"/>
                <a:gd name="f114" fmla="*/ f94 f46 1"/>
                <a:gd name="f115" fmla="*/ f93 f46 1"/>
                <a:gd name="f116" fmla="*/ f95 f45 1"/>
                <a:gd name="f117" fmla="*/ f96 f46 1"/>
                <a:gd name="f118" fmla="*/ f97 f45 1"/>
                <a:gd name="f119" fmla="*/ f98 f46 1"/>
                <a:gd name="f120" fmla="*/ f99 f45 1"/>
                <a:gd name="f121" fmla="*/ f100 f46 1"/>
                <a:gd name="f122" fmla="*/ f101 f45 1"/>
                <a:gd name="f123" fmla="*/ f102 f46 1"/>
                <a:gd name="f124" fmla="*/ f103 f45 1"/>
                <a:gd name="f125" fmla="*/ f104 f46 1"/>
                <a:gd name="f126" fmla="*/ f105 f45 1"/>
                <a:gd name="f127" fmla="*/ f106 f45 1"/>
                <a:gd name="f128" fmla="*/ f107 f46 1"/>
                <a:gd name="f129" fmla="*/ f108 f45 1"/>
                <a:gd name="f130" fmla="*/ f109 f46 1"/>
                <a:gd name="f131" fmla="*/ f110 f45 1"/>
                <a:gd name="f132" fmla="*/ f111 f46 1"/>
              </a:gdLst>
              <a:ahLst/>
              <a:cxnLst>
                <a:cxn ang="3cd4">
                  <a:pos x="hc" y="t"/>
                </a:cxn>
                <a:cxn ang="0">
                  <a:pos x="r" y="vc"/>
                </a:cxn>
                <a:cxn ang="cd4">
                  <a:pos x="hc" y="b"/>
                </a:cxn>
                <a:cxn ang="cd2">
                  <a:pos x="l" y="vc"/>
                </a:cxn>
                <a:cxn ang="f73">
                  <a:pos x="f116" y="f117"/>
                </a:cxn>
                <a:cxn ang="f73">
                  <a:pos x="f118" y="f119"/>
                </a:cxn>
                <a:cxn ang="f73">
                  <a:pos x="f120" y="f121"/>
                </a:cxn>
                <a:cxn ang="f73">
                  <a:pos x="f122" y="f123"/>
                </a:cxn>
                <a:cxn ang="f73">
                  <a:pos x="f116" y="f117"/>
                </a:cxn>
                <a:cxn ang="f73">
                  <a:pos x="f124" y="f125"/>
                </a:cxn>
                <a:cxn ang="f73">
                  <a:pos x="f126" y="f123"/>
                </a:cxn>
                <a:cxn ang="f73">
                  <a:pos x="f127" y="f128"/>
                </a:cxn>
                <a:cxn ang="f73">
                  <a:pos x="f129" y="f130"/>
                </a:cxn>
                <a:cxn ang="f73">
                  <a:pos x="f131" y="f132"/>
                </a:cxn>
                <a:cxn ang="f73">
                  <a:pos x="f124" y="f125"/>
                </a:cxn>
              </a:cxnLst>
              <a:rect l="f112" t="f115" r="f113" b="f114"/>
              <a:pathLst>
                <a:path w="684" h="680">
                  <a:moveTo>
                    <a:pt x="f8" y="f7"/>
                  </a:moveTo>
                  <a:cubicBezTo>
                    <a:pt x="f9" y="f7"/>
                    <a:pt x="f5" y="f10"/>
                    <a:pt x="f5" y="f8"/>
                  </a:cubicBezTo>
                  <a:cubicBezTo>
                    <a:pt x="f5" y="f11"/>
                    <a:pt x="f11" y="f5"/>
                    <a:pt x="f12" y="f13"/>
                  </a:cubicBezTo>
                  <a:cubicBezTo>
                    <a:pt x="f14" y="f15"/>
                    <a:pt x="f16" y="f17"/>
                    <a:pt x="f18" y="f19"/>
                  </a:cubicBezTo>
                  <a:cubicBezTo>
                    <a:pt x="f6" y="f20"/>
                    <a:pt x="f20" y="f7"/>
                    <a:pt x="f8" y="f7"/>
                  </a:cubicBezTo>
                  <a:close/>
                  <a:moveTo>
                    <a:pt x="f21" y="f22"/>
                  </a:moveTo>
                  <a:cubicBezTo>
                    <a:pt x="f23" y="f22"/>
                    <a:pt x="f24" y="f25"/>
                    <a:pt x="f26" y="f19"/>
                  </a:cubicBezTo>
                  <a:cubicBezTo>
                    <a:pt x="f26" y="f27"/>
                    <a:pt x="f25" y="f28"/>
                    <a:pt x="f29" y="f30"/>
                  </a:cubicBezTo>
                  <a:cubicBezTo>
                    <a:pt x="f31" y="f32"/>
                    <a:pt x="f33" y="f34"/>
                    <a:pt x="f30" y="f35"/>
                  </a:cubicBezTo>
                  <a:cubicBezTo>
                    <a:pt x="f32" y="f36"/>
                    <a:pt x="f37" y="f38"/>
                    <a:pt x="f39" y="f40"/>
                  </a:cubicBezTo>
                  <a:cubicBezTo>
                    <a:pt x="f41" y="f42"/>
                    <a:pt x="f43" y="f22"/>
                    <a:pt x="f21" y="f2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1" name="Freeform 109">
              <a:extLst>
                <a:ext uri="{FF2B5EF4-FFF2-40B4-BE49-F238E27FC236}">
                  <a16:creationId xmlns:a16="http://schemas.microsoft.com/office/drawing/2014/main" id="{AF3FEBED-C653-B33C-8FE0-9266AC166AFF}"/>
                </a:ext>
              </a:extLst>
            </p:cNvPr>
            <p:cNvSpPr/>
            <p:nvPr/>
          </p:nvSpPr>
          <p:spPr>
            <a:xfrm>
              <a:off x="2744791" y="3352803"/>
              <a:ext cx="427033" cy="428625"/>
            </a:xfrm>
            <a:custGeom>
              <a:avLst/>
              <a:gdLst>
                <a:gd name="f0" fmla="val 10800000"/>
                <a:gd name="f1" fmla="val 5400000"/>
                <a:gd name="f2" fmla="val 180"/>
                <a:gd name="f3" fmla="val w"/>
                <a:gd name="f4" fmla="val h"/>
                <a:gd name="f5" fmla="val 0"/>
                <a:gd name="f6" fmla="val 683"/>
                <a:gd name="f7" fmla="val 687"/>
                <a:gd name="f8" fmla="val 342"/>
                <a:gd name="f9" fmla="val 151"/>
                <a:gd name="f10" fmla="val 680"/>
                <a:gd name="f11" fmla="val 527"/>
                <a:gd name="f12" fmla="val 3"/>
                <a:gd name="f13" fmla="val 340"/>
                <a:gd name="f14" fmla="val 6"/>
                <a:gd name="f15" fmla="val 161"/>
                <a:gd name="f16" fmla="val 349"/>
                <a:gd name="f17" fmla="val 4"/>
                <a:gd name="f18" fmla="val 548"/>
                <a:gd name="f19" fmla="val 9"/>
                <a:gd name="f20" fmla="val 165"/>
                <a:gd name="f21" fmla="val 682"/>
                <a:gd name="f22" fmla="val 351"/>
                <a:gd name="f23" fmla="val 681"/>
                <a:gd name="f24" fmla="val 535"/>
                <a:gd name="f25" fmla="val 525"/>
                <a:gd name="f26" fmla="val 639"/>
                <a:gd name="f27" fmla="val 339"/>
                <a:gd name="f28" fmla="val 645"/>
                <a:gd name="f29" fmla="val 170"/>
                <a:gd name="f30" fmla="val 486"/>
                <a:gd name="f31" fmla="val 45"/>
                <a:gd name="f32" fmla="val 343"/>
                <a:gd name="f33" fmla="val 47"/>
                <a:gd name="f34" fmla="val 179"/>
                <a:gd name="f35" fmla="val 49"/>
                <a:gd name="f36" fmla="val 46"/>
                <a:gd name="f37" fmla="val 182"/>
                <a:gd name="f38" fmla="val 345"/>
                <a:gd name="f39" fmla="val 48"/>
                <a:gd name="f40" fmla="val 508"/>
                <a:gd name="f41" fmla="val 183"/>
                <a:gd name="f42" fmla="val 642"/>
                <a:gd name="f43" fmla="val 640"/>
                <a:gd name="f44" fmla="val 511"/>
                <a:gd name="f45" fmla="val 638"/>
                <a:gd name="f46" fmla="val 505"/>
                <a:gd name="f47" fmla="+- 0 0 -90"/>
                <a:gd name="f48" fmla="*/ f3 1 683"/>
                <a:gd name="f49" fmla="*/ f4 1 687"/>
                <a:gd name="f50" fmla="val f5"/>
                <a:gd name="f51" fmla="val f6"/>
                <a:gd name="f52" fmla="val f7"/>
                <a:gd name="f53" fmla="*/ f47 f0 1"/>
                <a:gd name="f54" fmla="+- f52 0 f50"/>
                <a:gd name="f55" fmla="+- f51 0 f50"/>
                <a:gd name="f56" fmla="*/ f53 1 f2"/>
                <a:gd name="f57" fmla="*/ f55 1 683"/>
                <a:gd name="f58" fmla="*/ f54 1 687"/>
                <a:gd name="f59" fmla="*/ 342 f55 1"/>
                <a:gd name="f60" fmla="*/ 683 f54 1"/>
                <a:gd name="f61" fmla="*/ 3 f55 1"/>
                <a:gd name="f62" fmla="*/ 340 f54 1"/>
                <a:gd name="f63" fmla="*/ 349 f55 1"/>
                <a:gd name="f64" fmla="*/ 4 f54 1"/>
                <a:gd name="f65" fmla="*/ 682 f55 1"/>
                <a:gd name="f66" fmla="*/ 351 f54 1"/>
                <a:gd name="f67" fmla="*/ 639 f55 1"/>
                <a:gd name="f68" fmla="*/ 339 f54 1"/>
                <a:gd name="f69" fmla="*/ 343 f55 1"/>
                <a:gd name="f70" fmla="*/ 47 f54 1"/>
                <a:gd name="f71" fmla="*/ 47 f55 1"/>
                <a:gd name="f72" fmla="*/ 345 f54 1"/>
                <a:gd name="f73" fmla="*/ 345 f55 1"/>
                <a:gd name="f74" fmla="*/ 640 f54 1"/>
                <a:gd name="f75" fmla="+- f56 0 f1"/>
                <a:gd name="f76" fmla="*/ f59 1 683"/>
                <a:gd name="f77" fmla="*/ f60 1 687"/>
                <a:gd name="f78" fmla="*/ f61 1 683"/>
                <a:gd name="f79" fmla="*/ f62 1 687"/>
                <a:gd name="f80" fmla="*/ f63 1 683"/>
                <a:gd name="f81" fmla="*/ f64 1 687"/>
                <a:gd name="f82" fmla="*/ f65 1 683"/>
                <a:gd name="f83" fmla="*/ f66 1 687"/>
                <a:gd name="f84" fmla="*/ f67 1 683"/>
                <a:gd name="f85" fmla="*/ f68 1 687"/>
                <a:gd name="f86" fmla="*/ f69 1 683"/>
                <a:gd name="f87" fmla="*/ f70 1 687"/>
                <a:gd name="f88" fmla="*/ f71 1 683"/>
                <a:gd name="f89" fmla="*/ f72 1 687"/>
                <a:gd name="f90" fmla="*/ f73 1 683"/>
                <a:gd name="f91" fmla="*/ f74 1 687"/>
                <a:gd name="f92" fmla="*/ 0 1 f57"/>
                <a:gd name="f93" fmla="*/ f51 1 f57"/>
                <a:gd name="f94" fmla="*/ 0 1 f58"/>
                <a:gd name="f95" fmla="*/ f52 1 f58"/>
                <a:gd name="f96" fmla="*/ f76 1 f57"/>
                <a:gd name="f97" fmla="*/ f77 1 f58"/>
                <a:gd name="f98" fmla="*/ f78 1 f57"/>
                <a:gd name="f99" fmla="*/ f79 1 f58"/>
                <a:gd name="f100" fmla="*/ f80 1 f57"/>
                <a:gd name="f101" fmla="*/ f81 1 f58"/>
                <a:gd name="f102" fmla="*/ f82 1 f57"/>
                <a:gd name="f103" fmla="*/ f83 1 f58"/>
                <a:gd name="f104" fmla="*/ f84 1 f57"/>
                <a:gd name="f105" fmla="*/ f85 1 f58"/>
                <a:gd name="f106" fmla="*/ f86 1 f57"/>
                <a:gd name="f107" fmla="*/ f87 1 f58"/>
                <a:gd name="f108" fmla="*/ f88 1 f57"/>
                <a:gd name="f109" fmla="*/ f89 1 f58"/>
                <a:gd name="f110" fmla="*/ f90 1 f57"/>
                <a:gd name="f111" fmla="*/ f91 1 f58"/>
                <a:gd name="f112" fmla="*/ f92 f48 1"/>
                <a:gd name="f113" fmla="*/ f93 f48 1"/>
                <a:gd name="f114" fmla="*/ f95 f49 1"/>
                <a:gd name="f115" fmla="*/ f94 f49 1"/>
                <a:gd name="f116" fmla="*/ f96 f48 1"/>
                <a:gd name="f117" fmla="*/ f97 f49 1"/>
                <a:gd name="f118" fmla="*/ f98 f48 1"/>
                <a:gd name="f119" fmla="*/ f99 f49 1"/>
                <a:gd name="f120" fmla="*/ f100 f48 1"/>
                <a:gd name="f121" fmla="*/ f101 f49 1"/>
                <a:gd name="f122" fmla="*/ f102 f48 1"/>
                <a:gd name="f123" fmla="*/ f103 f49 1"/>
                <a:gd name="f124" fmla="*/ f104 f48 1"/>
                <a:gd name="f125" fmla="*/ f105 f49 1"/>
                <a:gd name="f126" fmla="*/ f106 f48 1"/>
                <a:gd name="f127" fmla="*/ f107 f49 1"/>
                <a:gd name="f128" fmla="*/ f108 f48 1"/>
                <a:gd name="f129" fmla="*/ f109 f49 1"/>
                <a:gd name="f130" fmla="*/ f110 f48 1"/>
                <a:gd name="f131" fmla="*/ f111 f49 1"/>
              </a:gdLst>
              <a:ahLst/>
              <a:cxnLst>
                <a:cxn ang="3cd4">
                  <a:pos x="hc" y="t"/>
                </a:cxn>
                <a:cxn ang="0">
                  <a:pos x="r" y="vc"/>
                </a:cxn>
                <a:cxn ang="cd4">
                  <a:pos x="hc" y="b"/>
                </a:cxn>
                <a:cxn ang="cd2">
                  <a:pos x="l" y="vc"/>
                </a:cxn>
                <a:cxn ang="f75">
                  <a:pos x="f116" y="f117"/>
                </a:cxn>
                <a:cxn ang="f75">
                  <a:pos x="f118" y="f119"/>
                </a:cxn>
                <a:cxn ang="f75">
                  <a:pos x="f120" y="f121"/>
                </a:cxn>
                <a:cxn ang="f75">
                  <a:pos x="f122" y="f123"/>
                </a:cxn>
                <a:cxn ang="f75">
                  <a:pos x="f116" y="f117"/>
                </a:cxn>
                <a:cxn ang="f75">
                  <a:pos x="f124" y="f125"/>
                </a:cxn>
                <a:cxn ang="f75">
                  <a:pos x="f126" y="f127"/>
                </a:cxn>
                <a:cxn ang="f75">
                  <a:pos x="f128" y="f129"/>
                </a:cxn>
                <a:cxn ang="f75">
                  <a:pos x="f130" y="f131"/>
                </a:cxn>
                <a:cxn ang="f75">
                  <a:pos x="f124" y="f125"/>
                </a:cxn>
              </a:cxnLst>
              <a:rect l="f112" t="f115" r="f113" b="f114"/>
              <a:pathLst>
                <a:path w="683" h="687">
                  <a:moveTo>
                    <a:pt x="f8" y="f6"/>
                  </a:moveTo>
                  <a:cubicBezTo>
                    <a:pt x="f9" y="f10"/>
                    <a:pt x="f5" y="f11"/>
                    <a:pt x="f12" y="f13"/>
                  </a:cubicBezTo>
                  <a:cubicBezTo>
                    <a:pt x="f14" y="f9"/>
                    <a:pt x="f15" y="f5"/>
                    <a:pt x="f16" y="f17"/>
                  </a:cubicBezTo>
                  <a:cubicBezTo>
                    <a:pt x="f18" y="f19"/>
                    <a:pt x="f6" y="f20"/>
                    <a:pt x="f21" y="f22"/>
                  </a:cubicBezTo>
                  <a:cubicBezTo>
                    <a:pt x="f23" y="f24"/>
                    <a:pt x="f25" y="f7"/>
                    <a:pt x="f8" y="f6"/>
                  </a:cubicBezTo>
                  <a:close/>
                  <a:moveTo>
                    <a:pt x="f26" y="f27"/>
                  </a:moveTo>
                  <a:cubicBezTo>
                    <a:pt x="f28" y="f29"/>
                    <a:pt x="f30" y="f31"/>
                    <a:pt x="f32" y="f33"/>
                  </a:cubicBezTo>
                  <a:cubicBezTo>
                    <a:pt x="f34" y="f35"/>
                    <a:pt x="f36" y="f37"/>
                    <a:pt x="f33" y="f38"/>
                  </a:cubicBezTo>
                  <a:cubicBezTo>
                    <a:pt x="f39" y="f40"/>
                    <a:pt x="f41" y="f42"/>
                    <a:pt x="f38" y="f43"/>
                  </a:cubicBezTo>
                  <a:cubicBezTo>
                    <a:pt x="f44" y="f45"/>
                    <a:pt x="f43" y="f46"/>
                    <a:pt x="f26" y="f2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2" name="Freeform 110">
              <a:extLst>
                <a:ext uri="{FF2B5EF4-FFF2-40B4-BE49-F238E27FC236}">
                  <a16:creationId xmlns:a16="http://schemas.microsoft.com/office/drawing/2014/main" id="{1AF4B572-B833-7884-1A03-04D729CC1F0B}"/>
                </a:ext>
              </a:extLst>
            </p:cNvPr>
            <p:cNvSpPr/>
            <p:nvPr/>
          </p:nvSpPr>
          <p:spPr>
            <a:xfrm>
              <a:off x="5434014" y="3352803"/>
              <a:ext cx="428625" cy="428625"/>
            </a:xfrm>
            <a:custGeom>
              <a:avLst/>
              <a:gdLst>
                <a:gd name="f0" fmla="val 10800000"/>
                <a:gd name="f1" fmla="val 5400000"/>
                <a:gd name="f2" fmla="val 180"/>
                <a:gd name="f3" fmla="val w"/>
                <a:gd name="f4" fmla="val h"/>
                <a:gd name="f5" fmla="val 0"/>
                <a:gd name="f6" fmla="val 686"/>
                <a:gd name="f7" fmla="val 683"/>
                <a:gd name="f8" fmla="val 343"/>
                <a:gd name="f9" fmla="val 681"/>
                <a:gd name="f10" fmla="val 153"/>
                <a:gd name="f11" fmla="val 679"/>
                <a:gd name="f12" fmla="val 527"/>
                <a:gd name="f13" fmla="val 5"/>
                <a:gd name="f14" fmla="val 341"/>
                <a:gd name="f15" fmla="val 10"/>
                <a:gd name="f16" fmla="val 148"/>
                <a:gd name="f17" fmla="val 152"/>
                <a:gd name="f18" fmla="val 350"/>
                <a:gd name="f19" fmla="val 2"/>
                <a:gd name="f20" fmla="val 535"/>
                <a:gd name="f21" fmla="val 4"/>
                <a:gd name="f22" fmla="val 159"/>
                <a:gd name="f23" fmla="val 684"/>
                <a:gd name="f24" fmla="val 682"/>
                <a:gd name="f25" fmla="val 532"/>
                <a:gd name="f26" fmla="val 529"/>
                <a:gd name="f27" fmla="val 46"/>
                <a:gd name="f28" fmla="val 169"/>
                <a:gd name="f29" fmla="val 47"/>
                <a:gd name="f30" fmla="val 49"/>
                <a:gd name="f31" fmla="val 189"/>
                <a:gd name="f32" fmla="val 318"/>
                <a:gd name="f33" fmla="val 43"/>
                <a:gd name="f34" fmla="val 541"/>
                <a:gd name="f35" fmla="val 209"/>
                <a:gd name="f36" fmla="val 639"/>
                <a:gd name="f37" fmla="val 346"/>
                <a:gd name="f38" fmla="val 638"/>
                <a:gd name="f39" fmla="val 508"/>
                <a:gd name="f40" fmla="val 637"/>
                <a:gd name="f41" fmla="val 641"/>
                <a:gd name="f42" fmla="val 503"/>
                <a:gd name="f43" fmla="val 640"/>
                <a:gd name="f44" fmla="val 340"/>
                <a:gd name="f45" fmla="val 177"/>
                <a:gd name="f46" fmla="val 505"/>
                <a:gd name="f47" fmla="val 44"/>
                <a:gd name="f48" fmla="+- 0 0 -90"/>
                <a:gd name="f49" fmla="*/ f3 1 686"/>
                <a:gd name="f50" fmla="*/ f4 1 683"/>
                <a:gd name="f51" fmla="val f5"/>
                <a:gd name="f52" fmla="val f6"/>
                <a:gd name="f53" fmla="val f7"/>
                <a:gd name="f54" fmla="*/ f48 f0 1"/>
                <a:gd name="f55" fmla="+- f53 0 f51"/>
                <a:gd name="f56" fmla="+- f52 0 f51"/>
                <a:gd name="f57" fmla="*/ f54 1 f2"/>
                <a:gd name="f58" fmla="*/ f56 1 686"/>
                <a:gd name="f59" fmla="*/ f55 1 683"/>
                <a:gd name="f60" fmla="*/ 343 f56 1"/>
                <a:gd name="f61" fmla="*/ 681 f55 1"/>
                <a:gd name="f62" fmla="*/ 5 f56 1"/>
                <a:gd name="f63" fmla="*/ 341 f55 1"/>
                <a:gd name="f64" fmla="*/ 350 f56 1"/>
                <a:gd name="f65" fmla="*/ 2 f55 1"/>
                <a:gd name="f66" fmla="*/ 684 f56 1"/>
                <a:gd name="f67" fmla="*/ 343 f55 1"/>
                <a:gd name="f68" fmla="*/ 46 f55 1"/>
                <a:gd name="f69" fmla="*/ 47 f56 1"/>
                <a:gd name="f70" fmla="*/ 318 f55 1"/>
                <a:gd name="f71" fmla="*/ 346 f56 1"/>
                <a:gd name="f72" fmla="*/ 638 f55 1"/>
                <a:gd name="f73" fmla="*/ 640 f56 1"/>
                <a:gd name="f74" fmla="*/ 340 f55 1"/>
                <a:gd name="f75" fmla="+- f57 0 f1"/>
                <a:gd name="f76" fmla="*/ f60 1 686"/>
                <a:gd name="f77" fmla="*/ f61 1 683"/>
                <a:gd name="f78" fmla="*/ f62 1 686"/>
                <a:gd name="f79" fmla="*/ f63 1 683"/>
                <a:gd name="f80" fmla="*/ f64 1 686"/>
                <a:gd name="f81" fmla="*/ f65 1 683"/>
                <a:gd name="f82" fmla="*/ f66 1 686"/>
                <a:gd name="f83" fmla="*/ f67 1 683"/>
                <a:gd name="f84" fmla="*/ f68 1 683"/>
                <a:gd name="f85" fmla="*/ f69 1 686"/>
                <a:gd name="f86" fmla="*/ f70 1 683"/>
                <a:gd name="f87" fmla="*/ f71 1 686"/>
                <a:gd name="f88" fmla="*/ f72 1 683"/>
                <a:gd name="f89" fmla="*/ f73 1 686"/>
                <a:gd name="f90" fmla="*/ f74 1 683"/>
                <a:gd name="f91" fmla="*/ 0 1 f58"/>
                <a:gd name="f92" fmla="*/ f52 1 f58"/>
                <a:gd name="f93" fmla="*/ 0 1 f59"/>
                <a:gd name="f94" fmla="*/ f53 1 f59"/>
                <a:gd name="f95" fmla="*/ f76 1 f58"/>
                <a:gd name="f96" fmla="*/ f77 1 f59"/>
                <a:gd name="f97" fmla="*/ f78 1 f58"/>
                <a:gd name="f98" fmla="*/ f79 1 f59"/>
                <a:gd name="f99" fmla="*/ f80 1 f58"/>
                <a:gd name="f100" fmla="*/ f81 1 f59"/>
                <a:gd name="f101" fmla="*/ f82 1 f58"/>
                <a:gd name="f102" fmla="*/ f83 1 f59"/>
                <a:gd name="f103" fmla="*/ f84 1 f59"/>
                <a:gd name="f104" fmla="*/ f85 1 f58"/>
                <a:gd name="f105" fmla="*/ f86 1 f59"/>
                <a:gd name="f106" fmla="*/ f87 1 f58"/>
                <a:gd name="f107" fmla="*/ f88 1 f59"/>
                <a:gd name="f108" fmla="*/ f89 1 f58"/>
                <a:gd name="f109" fmla="*/ f90 1 f59"/>
                <a:gd name="f110" fmla="*/ f91 f49 1"/>
                <a:gd name="f111" fmla="*/ f92 f49 1"/>
                <a:gd name="f112" fmla="*/ f94 f50 1"/>
                <a:gd name="f113" fmla="*/ f93 f50 1"/>
                <a:gd name="f114" fmla="*/ f95 f49 1"/>
                <a:gd name="f115" fmla="*/ f96 f50 1"/>
                <a:gd name="f116" fmla="*/ f97 f49 1"/>
                <a:gd name="f117" fmla="*/ f98 f50 1"/>
                <a:gd name="f118" fmla="*/ f99 f49 1"/>
                <a:gd name="f119" fmla="*/ f100 f50 1"/>
                <a:gd name="f120" fmla="*/ f101 f49 1"/>
                <a:gd name="f121" fmla="*/ f102 f50 1"/>
                <a:gd name="f122" fmla="*/ f103 f50 1"/>
                <a:gd name="f123" fmla="*/ f104 f49 1"/>
                <a:gd name="f124" fmla="*/ f105 f50 1"/>
                <a:gd name="f125" fmla="*/ f106 f49 1"/>
                <a:gd name="f126" fmla="*/ f107 f50 1"/>
                <a:gd name="f127" fmla="*/ f108 f49 1"/>
                <a:gd name="f128" fmla="*/ f109 f50 1"/>
              </a:gdLst>
              <a:ahLst/>
              <a:cxnLst>
                <a:cxn ang="3cd4">
                  <a:pos x="hc" y="t"/>
                </a:cxn>
                <a:cxn ang="0">
                  <a:pos x="r" y="vc"/>
                </a:cxn>
                <a:cxn ang="cd4">
                  <a:pos x="hc" y="b"/>
                </a:cxn>
                <a:cxn ang="cd2">
                  <a:pos x="l" y="vc"/>
                </a:cxn>
                <a:cxn ang="f75">
                  <a:pos x="f114" y="f115"/>
                </a:cxn>
                <a:cxn ang="f75">
                  <a:pos x="f116" y="f117"/>
                </a:cxn>
                <a:cxn ang="f75">
                  <a:pos x="f118" y="f119"/>
                </a:cxn>
                <a:cxn ang="f75">
                  <a:pos x="f120" y="f121"/>
                </a:cxn>
                <a:cxn ang="f75">
                  <a:pos x="f114" y="f115"/>
                </a:cxn>
                <a:cxn ang="f75">
                  <a:pos x="f114" y="f122"/>
                </a:cxn>
                <a:cxn ang="f75">
                  <a:pos x="f123" y="f124"/>
                </a:cxn>
                <a:cxn ang="f75">
                  <a:pos x="f125" y="f126"/>
                </a:cxn>
                <a:cxn ang="f75">
                  <a:pos x="f127" y="f128"/>
                </a:cxn>
                <a:cxn ang="f75">
                  <a:pos x="f114" y="f122"/>
                </a:cxn>
              </a:cxnLst>
              <a:rect l="f110" t="f113" r="f111" b="f112"/>
              <a:pathLst>
                <a:path w="686" h="683">
                  <a:moveTo>
                    <a:pt x="f8" y="f9"/>
                  </a:moveTo>
                  <a:cubicBezTo>
                    <a:pt x="f10" y="f11"/>
                    <a:pt x="f5" y="f12"/>
                    <a:pt x="f13" y="f14"/>
                  </a:cubicBezTo>
                  <a:cubicBezTo>
                    <a:pt x="f15" y="f16"/>
                    <a:pt x="f17" y="f5"/>
                    <a:pt x="f18" y="f19"/>
                  </a:cubicBezTo>
                  <a:cubicBezTo>
                    <a:pt x="f20" y="f21"/>
                    <a:pt x="f6" y="f22"/>
                    <a:pt x="f23" y="f8"/>
                  </a:cubicBezTo>
                  <a:cubicBezTo>
                    <a:pt x="f24" y="f25"/>
                    <a:pt x="f26" y="f7"/>
                    <a:pt x="f8" y="f9"/>
                  </a:cubicBezTo>
                  <a:close/>
                  <a:moveTo>
                    <a:pt x="f8" y="f27"/>
                  </a:moveTo>
                  <a:cubicBezTo>
                    <a:pt x="f28" y="f29"/>
                    <a:pt x="f30" y="f31"/>
                    <a:pt x="f29" y="f32"/>
                  </a:cubicBezTo>
                  <a:cubicBezTo>
                    <a:pt x="f33" y="f34"/>
                    <a:pt x="f35" y="f36"/>
                    <a:pt x="f37" y="f38"/>
                  </a:cubicBezTo>
                  <a:cubicBezTo>
                    <a:pt x="f39" y="f40"/>
                    <a:pt x="f41" y="f42"/>
                    <a:pt x="f43" y="f44"/>
                  </a:cubicBezTo>
                  <a:cubicBezTo>
                    <a:pt x="f43" y="f45"/>
                    <a:pt x="f46" y="f47"/>
                    <a:pt x="f8" y="f2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3" name="Freeform 111">
              <a:extLst>
                <a:ext uri="{FF2B5EF4-FFF2-40B4-BE49-F238E27FC236}">
                  <a16:creationId xmlns:a16="http://schemas.microsoft.com/office/drawing/2014/main" id="{0689D538-1C13-3748-DBA3-E891E0CE7FA8}"/>
                </a:ext>
              </a:extLst>
            </p:cNvPr>
            <p:cNvSpPr/>
            <p:nvPr/>
          </p:nvSpPr>
          <p:spPr>
            <a:xfrm>
              <a:off x="3282952" y="3354384"/>
              <a:ext cx="427033" cy="427033"/>
            </a:xfrm>
            <a:custGeom>
              <a:avLst/>
              <a:gdLst>
                <a:gd name="f0" fmla="val 10800000"/>
                <a:gd name="f1" fmla="val 5400000"/>
                <a:gd name="f2" fmla="val 180"/>
                <a:gd name="f3" fmla="val w"/>
                <a:gd name="f4" fmla="val h"/>
                <a:gd name="f5" fmla="val 0"/>
                <a:gd name="f6" fmla="val 685"/>
                <a:gd name="f7" fmla="val 682"/>
                <a:gd name="f8" fmla="val 343"/>
                <a:gd name="f9" fmla="val 680"/>
                <a:gd name="f10" fmla="val 153"/>
                <a:gd name="f11" fmla="val 679"/>
                <a:gd name="f12" fmla="val 16"/>
                <a:gd name="f13" fmla="val 529"/>
                <a:gd name="f14" fmla="val 7"/>
                <a:gd name="f15" fmla="val 376"/>
                <a:gd name="f16" fmla="val 270"/>
                <a:gd name="f17" fmla="val 27"/>
                <a:gd name="f18" fmla="val 173"/>
                <a:gd name="f19" fmla="val 107"/>
                <a:gd name="f20" fmla="val 97"/>
                <a:gd name="f21" fmla="val 174"/>
                <a:gd name="f22" fmla="val 33"/>
                <a:gd name="f23" fmla="val 254"/>
                <a:gd name="f24" fmla="val 348"/>
                <a:gd name="f25" fmla="val 1"/>
                <a:gd name="f26" fmla="val 537"/>
                <a:gd name="f27" fmla="val 4"/>
                <a:gd name="f28" fmla="val 156"/>
                <a:gd name="f29" fmla="val 683"/>
                <a:gd name="f30" fmla="val 346"/>
                <a:gd name="f31" fmla="val 681"/>
                <a:gd name="f32" fmla="val 532"/>
                <a:gd name="f33" fmla="val 527"/>
                <a:gd name="f34" fmla="val 344"/>
                <a:gd name="f35" fmla="val 44"/>
                <a:gd name="f36" fmla="val 189"/>
                <a:gd name="f37" fmla="val 41"/>
                <a:gd name="f38" fmla="val 35"/>
                <a:gd name="f39" fmla="val 181"/>
                <a:gd name="f40" fmla="val 45"/>
                <a:gd name="f41" fmla="val 347"/>
                <a:gd name="f42" fmla="val 55"/>
                <a:gd name="f43" fmla="val 508"/>
                <a:gd name="f44" fmla="val 635"/>
                <a:gd name="f45" fmla="val 637"/>
                <a:gd name="f46" fmla="val 507"/>
                <a:gd name="f47" fmla="val 639"/>
                <a:gd name="f48" fmla="val 505"/>
                <a:gd name="f49" fmla="val 640"/>
                <a:gd name="f50" fmla="val 341"/>
                <a:gd name="f51" fmla="val 641"/>
                <a:gd name="f52" fmla="val 178"/>
                <a:gd name="f53" fmla="+- 0 0 -90"/>
                <a:gd name="f54" fmla="*/ f3 1 685"/>
                <a:gd name="f55" fmla="*/ f4 1 682"/>
                <a:gd name="f56" fmla="val f5"/>
                <a:gd name="f57" fmla="val f6"/>
                <a:gd name="f58" fmla="val f7"/>
                <a:gd name="f59" fmla="*/ f53 f0 1"/>
                <a:gd name="f60" fmla="+- f58 0 f56"/>
                <a:gd name="f61" fmla="+- f57 0 f56"/>
                <a:gd name="f62" fmla="*/ f59 1 f2"/>
                <a:gd name="f63" fmla="*/ f61 1 685"/>
                <a:gd name="f64" fmla="*/ f60 1 682"/>
                <a:gd name="f65" fmla="*/ 343 f61 1"/>
                <a:gd name="f66" fmla="*/ 680 f60 1"/>
                <a:gd name="f67" fmla="*/ 7 f61 1"/>
                <a:gd name="f68" fmla="*/ 376 f60 1"/>
                <a:gd name="f69" fmla="*/ 107 f61 1"/>
                <a:gd name="f70" fmla="*/ 97 f60 1"/>
                <a:gd name="f71" fmla="*/ 348 f61 1"/>
                <a:gd name="f72" fmla="*/ 1 f60 1"/>
                <a:gd name="f73" fmla="*/ 683 f61 1"/>
                <a:gd name="f74" fmla="*/ 346 f60 1"/>
                <a:gd name="f75" fmla="*/ 344 f61 1"/>
                <a:gd name="f76" fmla="*/ 44 f60 1"/>
                <a:gd name="f77" fmla="*/ 45 f61 1"/>
                <a:gd name="f78" fmla="*/ 347 f60 1"/>
                <a:gd name="f79" fmla="*/ 637 f60 1"/>
                <a:gd name="f80" fmla="*/ 640 f61 1"/>
                <a:gd name="f81" fmla="*/ 341 f60 1"/>
                <a:gd name="f82" fmla="+- f62 0 f1"/>
                <a:gd name="f83" fmla="*/ f65 1 685"/>
                <a:gd name="f84" fmla="*/ f66 1 682"/>
                <a:gd name="f85" fmla="*/ f67 1 685"/>
                <a:gd name="f86" fmla="*/ f68 1 682"/>
                <a:gd name="f87" fmla="*/ f69 1 685"/>
                <a:gd name="f88" fmla="*/ f70 1 682"/>
                <a:gd name="f89" fmla="*/ f71 1 685"/>
                <a:gd name="f90" fmla="*/ f72 1 682"/>
                <a:gd name="f91" fmla="*/ f73 1 685"/>
                <a:gd name="f92" fmla="*/ f74 1 682"/>
                <a:gd name="f93" fmla="*/ f75 1 685"/>
                <a:gd name="f94" fmla="*/ f76 1 682"/>
                <a:gd name="f95" fmla="*/ f77 1 685"/>
                <a:gd name="f96" fmla="*/ f78 1 682"/>
                <a:gd name="f97" fmla="*/ f79 1 682"/>
                <a:gd name="f98" fmla="*/ f80 1 685"/>
                <a:gd name="f99" fmla="*/ f81 1 682"/>
                <a:gd name="f100" fmla="*/ 0 1 f63"/>
                <a:gd name="f101" fmla="*/ f57 1 f63"/>
                <a:gd name="f102" fmla="*/ 0 1 f64"/>
                <a:gd name="f103" fmla="*/ f58 1 f64"/>
                <a:gd name="f104" fmla="*/ f83 1 f63"/>
                <a:gd name="f105" fmla="*/ f84 1 f64"/>
                <a:gd name="f106" fmla="*/ f85 1 f63"/>
                <a:gd name="f107" fmla="*/ f86 1 f64"/>
                <a:gd name="f108" fmla="*/ f87 1 f63"/>
                <a:gd name="f109" fmla="*/ f88 1 f64"/>
                <a:gd name="f110" fmla="*/ f89 1 f63"/>
                <a:gd name="f111" fmla="*/ f90 1 f64"/>
                <a:gd name="f112" fmla="*/ f91 1 f63"/>
                <a:gd name="f113" fmla="*/ f92 1 f64"/>
                <a:gd name="f114" fmla="*/ f93 1 f63"/>
                <a:gd name="f115" fmla="*/ f94 1 f64"/>
                <a:gd name="f116" fmla="*/ f95 1 f63"/>
                <a:gd name="f117" fmla="*/ f96 1 f64"/>
                <a:gd name="f118" fmla="*/ f97 1 f64"/>
                <a:gd name="f119" fmla="*/ f98 1 f63"/>
                <a:gd name="f120" fmla="*/ f99 1 f64"/>
                <a:gd name="f121" fmla="*/ f100 f54 1"/>
                <a:gd name="f122" fmla="*/ f101 f54 1"/>
                <a:gd name="f123" fmla="*/ f103 f55 1"/>
                <a:gd name="f124" fmla="*/ f102 f55 1"/>
                <a:gd name="f125" fmla="*/ f104 f54 1"/>
                <a:gd name="f126" fmla="*/ f105 f55 1"/>
                <a:gd name="f127" fmla="*/ f106 f54 1"/>
                <a:gd name="f128" fmla="*/ f107 f55 1"/>
                <a:gd name="f129" fmla="*/ f108 f54 1"/>
                <a:gd name="f130" fmla="*/ f109 f55 1"/>
                <a:gd name="f131" fmla="*/ f110 f54 1"/>
                <a:gd name="f132" fmla="*/ f111 f55 1"/>
                <a:gd name="f133" fmla="*/ f112 f54 1"/>
                <a:gd name="f134" fmla="*/ f113 f55 1"/>
                <a:gd name="f135" fmla="*/ f114 f54 1"/>
                <a:gd name="f136" fmla="*/ f115 f55 1"/>
                <a:gd name="f137" fmla="*/ f116 f54 1"/>
                <a:gd name="f138" fmla="*/ f117 f55 1"/>
                <a:gd name="f139" fmla="*/ f118 f55 1"/>
                <a:gd name="f140" fmla="*/ f119 f54 1"/>
                <a:gd name="f141" fmla="*/ f120 f55 1"/>
              </a:gdLst>
              <a:ahLst/>
              <a:cxnLst>
                <a:cxn ang="3cd4">
                  <a:pos x="hc" y="t"/>
                </a:cxn>
                <a:cxn ang="0">
                  <a:pos x="r" y="vc"/>
                </a:cxn>
                <a:cxn ang="cd4">
                  <a:pos x="hc" y="b"/>
                </a:cxn>
                <a:cxn ang="cd2">
                  <a:pos x="l" y="vc"/>
                </a:cxn>
                <a:cxn ang="f82">
                  <a:pos x="f125" y="f126"/>
                </a:cxn>
                <a:cxn ang="f82">
                  <a:pos x="f127" y="f128"/>
                </a:cxn>
                <a:cxn ang="f82">
                  <a:pos x="f129" y="f130"/>
                </a:cxn>
                <a:cxn ang="f82">
                  <a:pos x="f131" y="f132"/>
                </a:cxn>
                <a:cxn ang="f82">
                  <a:pos x="f133" y="f134"/>
                </a:cxn>
                <a:cxn ang="f82">
                  <a:pos x="f125" y="f126"/>
                </a:cxn>
                <a:cxn ang="f82">
                  <a:pos x="f135" y="f136"/>
                </a:cxn>
                <a:cxn ang="f82">
                  <a:pos x="f137" y="f138"/>
                </a:cxn>
                <a:cxn ang="f82">
                  <a:pos x="f125" y="f139"/>
                </a:cxn>
                <a:cxn ang="f82">
                  <a:pos x="f140" y="f141"/>
                </a:cxn>
                <a:cxn ang="f82">
                  <a:pos x="f135" y="f136"/>
                </a:cxn>
              </a:cxnLst>
              <a:rect l="f121" t="f124" r="f122" b="f123"/>
              <a:pathLst>
                <a:path w="685" h="682">
                  <a:moveTo>
                    <a:pt x="f8" y="f9"/>
                  </a:moveTo>
                  <a:cubicBezTo>
                    <a:pt x="f10" y="f11"/>
                    <a:pt x="f12" y="f13"/>
                    <a:pt x="f14" y="f15"/>
                  </a:cubicBezTo>
                  <a:cubicBezTo>
                    <a:pt x="f5" y="f16"/>
                    <a:pt x="f17" y="f18"/>
                    <a:pt x="f19" y="f20"/>
                  </a:cubicBezTo>
                  <a:cubicBezTo>
                    <a:pt x="f21" y="f22"/>
                    <a:pt x="f23" y="f5"/>
                    <a:pt x="f24" y="f25"/>
                  </a:cubicBezTo>
                  <a:cubicBezTo>
                    <a:pt x="f26" y="f27"/>
                    <a:pt x="f6" y="f28"/>
                    <a:pt x="f29" y="f30"/>
                  </a:cubicBezTo>
                  <a:cubicBezTo>
                    <a:pt x="f31" y="f32"/>
                    <a:pt x="f33" y="f7"/>
                    <a:pt x="f8" y="f9"/>
                  </a:cubicBezTo>
                  <a:close/>
                  <a:moveTo>
                    <a:pt x="f34" y="f35"/>
                  </a:moveTo>
                  <a:cubicBezTo>
                    <a:pt x="f36" y="f37"/>
                    <a:pt x="f38" y="f39"/>
                    <a:pt x="f40" y="f41"/>
                  </a:cubicBezTo>
                  <a:cubicBezTo>
                    <a:pt x="f42" y="f43"/>
                    <a:pt x="f18" y="f44"/>
                    <a:pt x="f8" y="f45"/>
                  </a:cubicBezTo>
                  <a:cubicBezTo>
                    <a:pt x="f46" y="f47"/>
                    <a:pt x="f47" y="f48"/>
                    <a:pt x="f49" y="f50"/>
                  </a:cubicBezTo>
                  <a:cubicBezTo>
                    <a:pt x="f51" y="f52"/>
                    <a:pt x="f46" y="f35"/>
                    <a:pt x="f34" y="f3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4" name="Freeform 112">
              <a:extLst>
                <a:ext uri="{FF2B5EF4-FFF2-40B4-BE49-F238E27FC236}">
                  <a16:creationId xmlns:a16="http://schemas.microsoft.com/office/drawing/2014/main" id="{37756D91-C76A-8E3F-6EFF-339BF5D7F1C2}"/>
                </a:ext>
              </a:extLst>
            </p:cNvPr>
            <p:cNvSpPr/>
            <p:nvPr/>
          </p:nvSpPr>
          <p:spPr>
            <a:xfrm>
              <a:off x="2741608" y="4459291"/>
              <a:ext cx="446090" cy="463545"/>
            </a:xfrm>
            <a:custGeom>
              <a:avLst/>
              <a:gdLst>
                <a:gd name="f0" fmla="val 10800000"/>
                <a:gd name="f1" fmla="val 5400000"/>
                <a:gd name="f2" fmla="val 180"/>
                <a:gd name="f3" fmla="val w"/>
                <a:gd name="f4" fmla="val h"/>
                <a:gd name="f5" fmla="val 0"/>
                <a:gd name="f6" fmla="val 712"/>
                <a:gd name="f7" fmla="val 741"/>
                <a:gd name="f8" fmla="val 237"/>
                <a:gd name="f9" fmla="val 60"/>
                <a:gd name="f10" fmla="val 246"/>
                <a:gd name="f11" fmla="val 55"/>
                <a:gd name="f12" fmla="val 256"/>
                <a:gd name="f13" fmla="val 47"/>
                <a:gd name="f14" fmla="val 267"/>
                <a:gd name="f15" fmla="val 45"/>
                <a:gd name="f16" fmla="val 463"/>
                <a:gd name="f17" fmla="val 651"/>
                <a:gd name="f18" fmla="val 124"/>
                <a:gd name="f19" fmla="val 682"/>
                <a:gd name="f20" fmla="val 319"/>
                <a:gd name="f21" fmla="val 512"/>
                <a:gd name="f22" fmla="val 588"/>
                <a:gd name="f23" fmla="val 680"/>
                <a:gd name="f24" fmla="val 395"/>
                <a:gd name="f25" fmla="val 711"/>
                <a:gd name="f26" fmla="val 210"/>
                <a:gd name="f27" fmla="val 27"/>
                <a:gd name="f28" fmla="val 598"/>
                <a:gd name="f29" fmla="val 10"/>
                <a:gd name="f30" fmla="val 411"/>
                <a:gd name="f31" fmla="val 301"/>
                <a:gd name="f32" fmla="val 33"/>
                <a:gd name="f33" fmla="val 207"/>
                <a:gd name="f34" fmla="val 112"/>
                <a:gd name="f35" fmla="val 131"/>
                <a:gd name="f36" fmla="val 138"/>
                <a:gd name="f37" fmla="val 107"/>
                <a:gd name="f38" fmla="val 171"/>
                <a:gd name="f39" fmla="val 91"/>
                <a:gd name="f40" fmla="val 201"/>
                <a:gd name="f41" fmla="val 72"/>
                <a:gd name="f42" fmla="val 208"/>
                <a:gd name="f43" fmla="val 67"/>
                <a:gd name="f44" fmla="val 215"/>
                <a:gd name="f45" fmla="val 63"/>
                <a:gd name="f46" fmla="val 222"/>
                <a:gd name="f47" fmla="val 226"/>
                <a:gd name="f48" fmla="val 59"/>
                <a:gd name="f49" fmla="val 230"/>
                <a:gd name="f50" fmla="val 339"/>
                <a:gd name="f51" fmla="val 79"/>
                <a:gd name="f52" fmla="val 160"/>
                <a:gd name="f53" fmla="val 77"/>
                <a:gd name="f54" fmla="val 43"/>
                <a:gd name="f55" fmla="val 51"/>
                <a:gd name="f56" fmla="val 387"/>
                <a:gd name="f57" fmla="val 549"/>
                <a:gd name="f58" fmla="val 191"/>
                <a:gd name="f59" fmla="val 674"/>
                <a:gd name="f60" fmla="val 353"/>
                <a:gd name="f61" fmla="val 671"/>
                <a:gd name="f62" fmla="val 528"/>
                <a:gd name="f63" fmla="val 667"/>
                <a:gd name="f64" fmla="val 653"/>
                <a:gd name="f65" fmla="val 518"/>
                <a:gd name="f66" fmla="val 643"/>
                <a:gd name="f67" fmla="val 634"/>
                <a:gd name="f68" fmla="val 200"/>
                <a:gd name="f69" fmla="val 494"/>
                <a:gd name="f70" fmla="+- 0 0 -90"/>
                <a:gd name="f71" fmla="*/ f3 1 712"/>
                <a:gd name="f72" fmla="*/ f4 1 741"/>
                <a:gd name="f73" fmla="val f5"/>
                <a:gd name="f74" fmla="val f6"/>
                <a:gd name="f75" fmla="val f7"/>
                <a:gd name="f76" fmla="*/ f70 f0 1"/>
                <a:gd name="f77" fmla="+- f75 0 f73"/>
                <a:gd name="f78" fmla="+- f74 0 f73"/>
                <a:gd name="f79" fmla="*/ f76 1 f2"/>
                <a:gd name="f80" fmla="*/ f78 1 712"/>
                <a:gd name="f81" fmla="*/ f77 1 741"/>
                <a:gd name="f82" fmla="*/ 237 f78 1"/>
                <a:gd name="f83" fmla="*/ 60 f77 1"/>
                <a:gd name="f84" fmla="*/ 267 f78 1"/>
                <a:gd name="f85" fmla="*/ 45 f77 1"/>
                <a:gd name="f86" fmla="*/ 682 f78 1"/>
                <a:gd name="f87" fmla="*/ 319 f77 1"/>
                <a:gd name="f88" fmla="*/ 395 f78 1"/>
                <a:gd name="f89" fmla="*/ 711 f77 1"/>
                <a:gd name="f90" fmla="*/ 10 f78 1"/>
                <a:gd name="f91" fmla="*/ 411 f77 1"/>
                <a:gd name="f92" fmla="*/ 112 f78 1"/>
                <a:gd name="f93" fmla="*/ 131 f77 1"/>
                <a:gd name="f94" fmla="*/ 201 f78 1"/>
                <a:gd name="f95" fmla="*/ 72 f77 1"/>
                <a:gd name="f96" fmla="*/ 222 f78 1"/>
                <a:gd name="f97" fmla="*/ 339 f78 1"/>
                <a:gd name="f98" fmla="*/ 79 f77 1"/>
                <a:gd name="f99" fmla="*/ 51 f78 1"/>
                <a:gd name="f100" fmla="*/ 387 f77 1"/>
                <a:gd name="f101" fmla="*/ 353 f78 1"/>
                <a:gd name="f102" fmla="*/ 671 f77 1"/>
                <a:gd name="f103" fmla="*/ 643 f78 1"/>
                <a:gd name="f104" fmla="*/ 353 f77 1"/>
                <a:gd name="f105" fmla="+- f79 0 f1"/>
                <a:gd name="f106" fmla="*/ f82 1 712"/>
                <a:gd name="f107" fmla="*/ f83 1 741"/>
                <a:gd name="f108" fmla="*/ f84 1 712"/>
                <a:gd name="f109" fmla="*/ f85 1 741"/>
                <a:gd name="f110" fmla="*/ f86 1 712"/>
                <a:gd name="f111" fmla="*/ f87 1 741"/>
                <a:gd name="f112" fmla="*/ f88 1 712"/>
                <a:gd name="f113" fmla="*/ f89 1 741"/>
                <a:gd name="f114" fmla="*/ f90 1 712"/>
                <a:gd name="f115" fmla="*/ f91 1 741"/>
                <a:gd name="f116" fmla="*/ f92 1 712"/>
                <a:gd name="f117" fmla="*/ f93 1 741"/>
                <a:gd name="f118" fmla="*/ f94 1 712"/>
                <a:gd name="f119" fmla="*/ f95 1 741"/>
                <a:gd name="f120" fmla="*/ f96 1 712"/>
                <a:gd name="f121" fmla="*/ f97 1 712"/>
                <a:gd name="f122" fmla="*/ f98 1 741"/>
                <a:gd name="f123" fmla="*/ f99 1 712"/>
                <a:gd name="f124" fmla="*/ f100 1 741"/>
                <a:gd name="f125" fmla="*/ f101 1 712"/>
                <a:gd name="f126" fmla="*/ f102 1 741"/>
                <a:gd name="f127" fmla="*/ f103 1 712"/>
                <a:gd name="f128" fmla="*/ f104 1 741"/>
                <a:gd name="f129" fmla="*/ 0 1 f80"/>
                <a:gd name="f130" fmla="*/ f74 1 f80"/>
                <a:gd name="f131" fmla="*/ 0 1 f81"/>
                <a:gd name="f132" fmla="*/ f75 1 f81"/>
                <a:gd name="f133" fmla="*/ f106 1 f80"/>
                <a:gd name="f134" fmla="*/ f107 1 f81"/>
                <a:gd name="f135" fmla="*/ f108 1 f80"/>
                <a:gd name="f136" fmla="*/ f109 1 f81"/>
                <a:gd name="f137" fmla="*/ f110 1 f80"/>
                <a:gd name="f138" fmla="*/ f111 1 f81"/>
                <a:gd name="f139" fmla="*/ f112 1 f80"/>
                <a:gd name="f140" fmla="*/ f113 1 f81"/>
                <a:gd name="f141" fmla="*/ f114 1 f80"/>
                <a:gd name="f142" fmla="*/ f115 1 f81"/>
                <a:gd name="f143" fmla="*/ f116 1 f80"/>
                <a:gd name="f144" fmla="*/ f117 1 f81"/>
                <a:gd name="f145" fmla="*/ f118 1 f80"/>
                <a:gd name="f146" fmla="*/ f119 1 f81"/>
                <a:gd name="f147" fmla="*/ f120 1 f80"/>
                <a:gd name="f148" fmla="*/ f121 1 f80"/>
                <a:gd name="f149" fmla="*/ f122 1 f81"/>
                <a:gd name="f150" fmla="*/ f123 1 f80"/>
                <a:gd name="f151" fmla="*/ f124 1 f81"/>
                <a:gd name="f152" fmla="*/ f125 1 f80"/>
                <a:gd name="f153" fmla="*/ f126 1 f81"/>
                <a:gd name="f154" fmla="*/ f127 1 f80"/>
                <a:gd name="f155" fmla="*/ f128 1 f81"/>
                <a:gd name="f156" fmla="*/ f129 f71 1"/>
                <a:gd name="f157" fmla="*/ f130 f71 1"/>
                <a:gd name="f158" fmla="*/ f132 f72 1"/>
                <a:gd name="f159" fmla="*/ f131 f72 1"/>
                <a:gd name="f160" fmla="*/ f133 f71 1"/>
                <a:gd name="f161" fmla="*/ f134 f72 1"/>
                <a:gd name="f162" fmla="*/ f135 f71 1"/>
                <a:gd name="f163" fmla="*/ f136 f72 1"/>
                <a:gd name="f164" fmla="*/ f137 f71 1"/>
                <a:gd name="f165" fmla="*/ f138 f72 1"/>
                <a:gd name="f166" fmla="*/ f139 f71 1"/>
                <a:gd name="f167" fmla="*/ f140 f72 1"/>
                <a:gd name="f168" fmla="*/ f141 f71 1"/>
                <a:gd name="f169" fmla="*/ f142 f72 1"/>
                <a:gd name="f170" fmla="*/ f143 f71 1"/>
                <a:gd name="f171" fmla="*/ f144 f72 1"/>
                <a:gd name="f172" fmla="*/ f145 f71 1"/>
                <a:gd name="f173" fmla="*/ f146 f72 1"/>
                <a:gd name="f174" fmla="*/ f147 f71 1"/>
                <a:gd name="f175" fmla="*/ f148 f71 1"/>
                <a:gd name="f176" fmla="*/ f149 f72 1"/>
                <a:gd name="f177" fmla="*/ f150 f71 1"/>
                <a:gd name="f178" fmla="*/ f151 f72 1"/>
                <a:gd name="f179" fmla="*/ f152 f71 1"/>
                <a:gd name="f180" fmla="*/ f153 f72 1"/>
                <a:gd name="f181" fmla="*/ f154 f71 1"/>
                <a:gd name="f182" fmla="*/ f155 f72 1"/>
              </a:gdLst>
              <a:ahLst/>
              <a:cxnLst>
                <a:cxn ang="3cd4">
                  <a:pos x="hc" y="t"/>
                </a:cxn>
                <a:cxn ang="0">
                  <a:pos x="r" y="vc"/>
                </a:cxn>
                <a:cxn ang="cd4">
                  <a:pos x="hc" y="b"/>
                </a:cxn>
                <a:cxn ang="cd2">
                  <a:pos x="l" y="vc"/>
                </a:cxn>
                <a:cxn ang="f105">
                  <a:pos x="f160" y="f161"/>
                </a:cxn>
                <a:cxn ang="f105">
                  <a:pos x="f162" y="f163"/>
                </a:cxn>
                <a:cxn ang="f105">
                  <a:pos x="f164" y="f165"/>
                </a:cxn>
                <a:cxn ang="f105">
                  <a:pos x="f166" y="f167"/>
                </a:cxn>
                <a:cxn ang="f105">
                  <a:pos x="f168" y="f169"/>
                </a:cxn>
                <a:cxn ang="f105">
                  <a:pos x="f170" y="f171"/>
                </a:cxn>
                <a:cxn ang="f105">
                  <a:pos x="f172" y="f173"/>
                </a:cxn>
                <a:cxn ang="f105">
                  <a:pos x="f174" y="f161"/>
                </a:cxn>
                <a:cxn ang="f105">
                  <a:pos x="f160" y="f161"/>
                </a:cxn>
                <a:cxn ang="f105">
                  <a:pos x="f175" y="f176"/>
                </a:cxn>
                <a:cxn ang="f105">
                  <a:pos x="f177" y="f178"/>
                </a:cxn>
                <a:cxn ang="f105">
                  <a:pos x="f179" y="f180"/>
                </a:cxn>
                <a:cxn ang="f105">
                  <a:pos x="f181" y="f182"/>
                </a:cxn>
                <a:cxn ang="f105">
                  <a:pos x="f175" y="f176"/>
                </a:cxn>
              </a:cxnLst>
              <a:rect l="f156" t="f159" r="f157" b="f158"/>
              <a:pathLst>
                <a:path w="712" h="741">
                  <a:moveTo>
                    <a:pt x="f8" y="f9"/>
                  </a:moveTo>
                  <a:cubicBezTo>
                    <a:pt x="f10" y="f11"/>
                    <a:pt x="f12" y="f13"/>
                    <a:pt x="f14" y="f15"/>
                  </a:cubicBezTo>
                  <a:cubicBezTo>
                    <a:pt x="f16" y="f5"/>
                    <a:pt x="f17" y="f18"/>
                    <a:pt x="f19" y="f20"/>
                  </a:cubicBezTo>
                  <a:cubicBezTo>
                    <a:pt x="f6" y="f21"/>
                    <a:pt x="f22" y="f23"/>
                    <a:pt x="f24" y="f25"/>
                  </a:cubicBezTo>
                  <a:cubicBezTo>
                    <a:pt x="f26" y="f7"/>
                    <a:pt x="f27" y="f28"/>
                    <a:pt x="f29" y="f30"/>
                  </a:cubicBezTo>
                  <a:cubicBezTo>
                    <a:pt x="f5" y="f31"/>
                    <a:pt x="f32" y="f33"/>
                    <a:pt x="f34" y="f35"/>
                  </a:cubicBezTo>
                  <a:cubicBezTo>
                    <a:pt x="f36" y="f37"/>
                    <a:pt x="f38" y="f39"/>
                    <a:pt x="f40" y="f41"/>
                  </a:cubicBezTo>
                  <a:cubicBezTo>
                    <a:pt x="f42" y="f43"/>
                    <a:pt x="f44" y="f45"/>
                    <a:pt x="f46" y="f9"/>
                  </a:cubicBezTo>
                  <a:cubicBezTo>
                    <a:pt x="f47" y="f48"/>
                    <a:pt x="f49" y="f9"/>
                    <a:pt x="f8" y="f9"/>
                  </a:cubicBezTo>
                  <a:close/>
                  <a:moveTo>
                    <a:pt x="f50" y="f51"/>
                  </a:moveTo>
                  <a:cubicBezTo>
                    <a:pt x="f52" y="f53"/>
                    <a:pt x="f54" y="f10"/>
                    <a:pt x="f55" y="f56"/>
                  </a:cubicBezTo>
                  <a:cubicBezTo>
                    <a:pt x="f9" y="f57"/>
                    <a:pt x="f58" y="f59"/>
                    <a:pt x="f60" y="f61"/>
                  </a:cubicBezTo>
                  <a:cubicBezTo>
                    <a:pt x="f62" y="f63"/>
                    <a:pt x="f64" y="f65"/>
                    <a:pt x="f66" y="f60"/>
                  </a:cubicBezTo>
                  <a:cubicBezTo>
                    <a:pt x="f67" y="f68"/>
                    <a:pt x="f69" y="f41"/>
                    <a:pt x="f50" y="f5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5" name="Freeform 113">
              <a:extLst>
                <a:ext uri="{FF2B5EF4-FFF2-40B4-BE49-F238E27FC236}">
                  <a16:creationId xmlns:a16="http://schemas.microsoft.com/office/drawing/2014/main" id="{09A1BB06-DF87-8E87-DC02-D79EF788E36B}"/>
                </a:ext>
              </a:extLst>
            </p:cNvPr>
            <p:cNvSpPr/>
            <p:nvPr/>
          </p:nvSpPr>
          <p:spPr>
            <a:xfrm>
              <a:off x="4899026" y="4475165"/>
              <a:ext cx="423860" cy="430216"/>
            </a:xfrm>
            <a:custGeom>
              <a:avLst/>
              <a:gdLst>
                <a:gd name="f0" fmla="val 10800000"/>
                <a:gd name="f1" fmla="val 5400000"/>
                <a:gd name="f2" fmla="val 180"/>
                <a:gd name="f3" fmla="val w"/>
                <a:gd name="f4" fmla="val h"/>
                <a:gd name="f5" fmla="val 0"/>
                <a:gd name="f6" fmla="val 679"/>
                <a:gd name="f7" fmla="val 687"/>
                <a:gd name="f8" fmla="val 348"/>
                <a:gd name="f9" fmla="val 536"/>
                <a:gd name="f10" fmla="val 527"/>
                <a:gd name="f11" fmla="val 340"/>
                <a:gd name="f12" fmla="val 152"/>
                <a:gd name="f13" fmla="val 147"/>
                <a:gd name="f14" fmla="val 157"/>
                <a:gd name="f15" fmla="val 18"/>
                <a:gd name="f16" fmla="val 319"/>
                <a:gd name="f17" fmla="val 10"/>
                <a:gd name="f18" fmla="val 537"/>
                <a:gd name="f19" fmla="val 678"/>
                <a:gd name="f20" fmla="val 163"/>
                <a:gd name="f21" fmla="val 44"/>
                <a:gd name="f22" fmla="val 347"/>
                <a:gd name="f23" fmla="val 43"/>
                <a:gd name="f24" fmla="val 511"/>
                <a:gd name="f25" fmla="val 175"/>
                <a:gd name="f26" fmla="val 643"/>
                <a:gd name="f27" fmla="val 339"/>
                <a:gd name="f28" fmla="val 644"/>
                <a:gd name="f29" fmla="val 502"/>
                <a:gd name="f30" fmla="val 636"/>
                <a:gd name="f31" fmla="val 266"/>
                <a:gd name="f32" fmla="val 607"/>
                <a:gd name="f33" fmla="val 195"/>
                <a:gd name="f34" fmla="val 548"/>
                <a:gd name="f35" fmla="val 138"/>
                <a:gd name="f36" fmla="val 480"/>
                <a:gd name="f37" fmla="val 71"/>
                <a:gd name="f38" fmla="val 398"/>
                <a:gd name="f39" fmla="val 41"/>
                <a:gd name="f40" fmla="val 302"/>
                <a:gd name="f41" fmla="val 51"/>
                <a:gd name="f42" fmla="val 186"/>
                <a:gd name="f43" fmla="val 63"/>
                <a:gd name="f44" fmla="val 174"/>
                <a:gd name="f45" fmla="+- 0 0 -90"/>
                <a:gd name="f46" fmla="*/ f3 1 679"/>
                <a:gd name="f47" fmla="*/ f4 1 687"/>
                <a:gd name="f48" fmla="val f5"/>
                <a:gd name="f49" fmla="val f6"/>
                <a:gd name="f50" fmla="val f7"/>
                <a:gd name="f51" fmla="*/ f45 f0 1"/>
                <a:gd name="f52" fmla="+- f50 0 f48"/>
                <a:gd name="f53" fmla="+- f49 0 f48"/>
                <a:gd name="f54" fmla="*/ f51 1 f2"/>
                <a:gd name="f55" fmla="*/ f53 1 679"/>
                <a:gd name="f56" fmla="*/ f52 1 687"/>
                <a:gd name="f57" fmla="*/ 679 f53 1"/>
                <a:gd name="f58" fmla="*/ 348 f52 1"/>
                <a:gd name="f59" fmla="*/ 340 f53 1"/>
                <a:gd name="f60" fmla="*/ 687 f52 1"/>
                <a:gd name="f61" fmla="*/ 0 f53 1"/>
                <a:gd name="f62" fmla="*/ 319 f53 1"/>
                <a:gd name="f63" fmla="*/ 10 f52 1"/>
                <a:gd name="f64" fmla="*/ 44 f53 1"/>
                <a:gd name="f65" fmla="*/ 347 f52 1"/>
                <a:gd name="f66" fmla="*/ 339 f53 1"/>
                <a:gd name="f67" fmla="*/ 644 f52 1"/>
                <a:gd name="f68" fmla="*/ 636 f53 1"/>
                <a:gd name="f69" fmla="*/ 548 f53 1"/>
                <a:gd name="f70" fmla="*/ 138 f52 1"/>
                <a:gd name="f71" fmla="*/ 302 f53 1"/>
                <a:gd name="f72" fmla="*/ 51 f52 1"/>
                <a:gd name="f73" fmla="+- f54 0 f1"/>
                <a:gd name="f74" fmla="*/ f57 1 679"/>
                <a:gd name="f75" fmla="*/ f58 1 687"/>
                <a:gd name="f76" fmla="*/ f59 1 679"/>
                <a:gd name="f77" fmla="*/ f60 1 687"/>
                <a:gd name="f78" fmla="*/ f61 1 679"/>
                <a:gd name="f79" fmla="*/ f62 1 679"/>
                <a:gd name="f80" fmla="*/ f63 1 687"/>
                <a:gd name="f81" fmla="*/ f64 1 679"/>
                <a:gd name="f82" fmla="*/ f65 1 687"/>
                <a:gd name="f83" fmla="*/ f66 1 679"/>
                <a:gd name="f84" fmla="*/ f67 1 687"/>
                <a:gd name="f85" fmla="*/ f68 1 679"/>
                <a:gd name="f86" fmla="*/ f69 1 679"/>
                <a:gd name="f87" fmla="*/ f70 1 687"/>
                <a:gd name="f88" fmla="*/ f71 1 679"/>
                <a:gd name="f89" fmla="*/ f72 1 687"/>
                <a:gd name="f90" fmla="*/ 0 1 f55"/>
                <a:gd name="f91" fmla="*/ f49 1 f55"/>
                <a:gd name="f92" fmla="*/ 0 1 f56"/>
                <a:gd name="f93" fmla="*/ f50 1 f56"/>
                <a:gd name="f94" fmla="*/ f74 1 f55"/>
                <a:gd name="f95" fmla="*/ f75 1 f56"/>
                <a:gd name="f96" fmla="*/ f76 1 f55"/>
                <a:gd name="f97" fmla="*/ f77 1 f56"/>
                <a:gd name="f98" fmla="*/ f78 1 f55"/>
                <a:gd name="f99" fmla="*/ f79 1 f55"/>
                <a:gd name="f100" fmla="*/ f80 1 f56"/>
                <a:gd name="f101" fmla="*/ f81 1 f55"/>
                <a:gd name="f102" fmla="*/ f82 1 f56"/>
                <a:gd name="f103" fmla="*/ f83 1 f55"/>
                <a:gd name="f104" fmla="*/ f84 1 f56"/>
                <a:gd name="f105" fmla="*/ f85 1 f55"/>
                <a:gd name="f106" fmla="*/ f86 1 f55"/>
                <a:gd name="f107" fmla="*/ f87 1 f56"/>
                <a:gd name="f108" fmla="*/ f88 1 f55"/>
                <a:gd name="f109" fmla="*/ f89 1 f56"/>
                <a:gd name="f110" fmla="*/ f90 f46 1"/>
                <a:gd name="f111" fmla="*/ f91 f46 1"/>
                <a:gd name="f112" fmla="*/ f93 f47 1"/>
                <a:gd name="f113" fmla="*/ f92 f47 1"/>
                <a:gd name="f114" fmla="*/ f94 f46 1"/>
                <a:gd name="f115" fmla="*/ f95 f47 1"/>
                <a:gd name="f116" fmla="*/ f96 f46 1"/>
                <a:gd name="f117" fmla="*/ f97 f47 1"/>
                <a:gd name="f118" fmla="*/ f98 f46 1"/>
                <a:gd name="f119" fmla="*/ f99 f46 1"/>
                <a:gd name="f120" fmla="*/ f100 f47 1"/>
                <a:gd name="f121" fmla="*/ f101 f46 1"/>
                <a:gd name="f122" fmla="*/ f102 f47 1"/>
                <a:gd name="f123" fmla="*/ f103 f46 1"/>
                <a:gd name="f124" fmla="*/ f104 f47 1"/>
                <a:gd name="f125" fmla="*/ f105 f46 1"/>
                <a:gd name="f126" fmla="*/ f106 f46 1"/>
                <a:gd name="f127" fmla="*/ f107 f47 1"/>
                <a:gd name="f128" fmla="*/ f108 f46 1"/>
                <a:gd name="f129" fmla="*/ f109 f47 1"/>
              </a:gdLst>
              <a:ahLst/>
              <a:cxnLst>
                <a:cxn ang="3cd4">
                  <a:pos x="hc" y="t"/>
                </a:cxn>
                <a:cxn ang="0">
                  <a:pos x="r" y="vc"/>
                </a:cxn>
                <a:cxn ang="cd4">
                  <a:pos x="hc" y="b"/>
                </a:cxn>
                <a:cxn ang="cd2">
                  <a:pos x="l" y="vc"/>
                </a:cxn>
                <a:cxn ang="f73">
                  <a:pos x="f114" y="f115"/>
                </a:cxn>
                <a:cxn ang="f73">
                  <a:pos x="f116" y="f117"/>
                </a:cxn>
                <a:cxn ang="f73">
                  <a:pos x="f118" y="f115"/>
                </a:cxn>
                <a:cxn ang="f73">
                  <a:pos x="f119" y="f120"/>
                </a:cxn>
                <a:cxn ang="f73">
                  <a:pos x="f114" y="f115"/>
                </a:cxn>
                <a:cxn ang="f73">
                  <a:pos x="f121" y="f122"/>
                </a:cxn>
                <a:cxn ang="f73">
                  <a:pos x="f123" y="f124"/>
                </a:cxn>
                <a:cxn ang="f73">
                  <a:pos x="f125" y="f115"/>
                </a:cxn>
                <a:cxn ang="f73">
                  <a:pos x="f126" y="f127"/>
                </a:cxn>
                <a:cxn ang="f73">
                  <a:pos x="f128" y="f129"/>
                </a:cxn>
                <a:cxn ang="f73">
                  <a:pos x="f121" y="f122"/>
                </a:cxn>
              </a:cxnLst>
              <a:rect l="f110" t="f113" r="f111" b="f112"/>
              <a:pathLst>
                <a:path w="679" h="687">
                  <a:moveTo>
                    <a:pt x="f6" y="f8"/>
                  </a:moveTo>
                  <a:cubicBezTo>
                    <a:pt x="f6" y="f9"/>
                    <a:pt x="f10" y="f7"/>
                    <a:pt x="f11" y="f7"/>
                  </a:cubicBezTo>
                  <a:cubicBezTo>
                    <a:pt x="f12" y="f7"/>
                    <a:pt x="f5" y="f9"/>
                    <a:pt x="f5" y="f8"/>
                  </a:cubicBezTo>
                  <a:cubicBezTo>
                    <a:pt x="f5" y="f13"/>
                    <a:pt x="f14" y="f15"/>
                    <a:pt x="f16" y="f17"/>
                  </a:cubicBezTo>
                  <a:cubicBezTo>
                    <a:pt x="f18" y="f5"/>
                    <a:pt x="f19" y="f20"/>
                    <a:pt x="f6" y="f8"/>
                  </a:cubicBezTo>
                  <a:close/>
                  <a:moveTo>
                    <a:pt x="f21" y="f22"/>
                  </a:moveTo>
                  <a:cubicBezTo>
                    <a:pt x="f23" y="f24"/>
                    <a:pt x="f25" y="f26"/>
                    <a:pt x="f27" y="f28"/>
                  </a:cubicBezTo>
                  <a:cubicBezTo>
                    <a:pt x="f29" y="f28"/>
                    <a:pt x="f30" y="f24"/>
                    <a:pt x="f30" y="f8"/>
                  </a:cubicBezTo>
                  <a:cubicBezTo>
                    <a:pt x="f30" y="f31"/>
                    <a:pt x="f32" y="f33"/>
                    <a:pt x="f34" y="f35"/>
                  </a:cubicBezTo>
                  <a:cubicBezTo>
                    <a:pt x="f36" y="f37"/>
                    <a:pt x="f38" y="f39"/>
                    <a:pt x="f40" y="f41"/>
                  </a:cubicBezTo>
                  <a:cubicBezTo>
                    <a:pt x="f42" y="f43"/>
                    <a:pt x="f23" y="f44"/>
                    <a:pt x="f21" y="f2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6" name="Freeform 114">
              <a:extLst>
                <a:ext uri="{FF2B5EF4-FFF2-40B4-BE49-F238E27FC236}">
                  <a16:creationId xmlns:a16="http://schemas.microsoft.com/office/drawing/2014/main" id="{C7A4FDCF-EFB0-2F72-C9FE-B7B86DFECAF3}"/>
                </a:ext>
              </a:extLst>
            </p:cNvPr>
            <p:cNvSpPr/>
            <p:nvPr/>
          </p:nvSpPr>
          <p:spPr>
            <a:xfrm>
              <a:off x="3965579" y="4591046"/>
              <a:ext cx="139702" cy="192088"/>
            </a:xfrm>
            <a:custGeom>
              <a:avLst/>
              <a:gdLst>
                <a:gd name="f0" fmla="val 10800000"/>
                <a:gd name="f1" fmla="val 5400000"/>
                <a:gd name="f2" fmla="val 180"/>
                <a:gd name="f3" fmla="val w"/>
                <a:gd name="f4" fmla="val h"/>
                <a:gd name="f5" fmla="val 0"/>
                <a:gd name="f6" fmla="val 224"/>
                <a:gd name="f7" fmla="val 307"/>
                <a:gd name="f8" fmla="val 92"/>
                <a:gd name="f9" fmla="val 168"/>
                <a:gd name="f10" fmla="val 36"/>
                <a:gd name="f11" fmla="val 202"/>
                <a:gd name="f12" fmla="val 53"/>
                <a:gd name="f13" fmla="val 256"/>
                <a:gd name="f14" fmla="val 50"/>
                <a:gd name="f15" fmla="val 305"/>
                <a:gd name="f16" fmla="val 33"/>
                <a:gd name="f17" fmla="val 17"/>
                <a:gd name="f18" fmla="val 204"/>
                <a:gd name="f19" fmla="val 104"/>
                <a:gd name="f20" fmla="val 3"/>
                <a:gd name="f21" fmla="val 32"/>
                <a:gd name="f22" fmla="val 49"/>
                <a:gd name="f23" fmla="val 46"/>
                <a:gd name="f24" fmla="val 87"/>
                <a:gd name="f25" fmla="val 129"/>
                <a:gd name="f26" fmla="val 51"/>
                <a:gd name="f27" fmla="val 130"/>
                <a:gd name="f28" fmla="val 52"/>
                <a:gd name="f29" fmla="val 131"/>
                <a:gd name="f30" fmla="val 59"/>
                <a:gd name="f31" fmla="val 124"/>
                <a:gd name="f32" fmla="val 65"/>
                <a:gd name="f33" fmla="val 117"/>
                <a:gd name="f34" fmla="val 71"/>
                <a:gd name="f35" fmla="val 109"/>
                <a:gd name="f36" fmla="val 94"/>
                <a:gd name="f37" fmla="val 79"/>
                <a:gd name="f38" fmla="val 118"/>
                <a:gd name="f39" fmla="val 48"/>
                <a:gd name="f40" fmla="val 140"/>
                <a:gd name="f41" fmla="val 148"/>
                <a:gd name="f42" fmla="val 5"/>
                <a:gd name="f43" fmla="val 157"/>
                <a:gd name="f44" fmla="val 171"/>
                <a:gd name="f45" fmla="val 1"/>
                <a:gd name="f46" fmla="val 186"/>
                <a:gd name="f47" fmla="val 2"/>
                <a:gd name="f48" fmla="val 200"/>
                <a:gd name="f49" fmla="val 219"/>
                <a:gd name="f50" fmla="val 210"/>
                <a:gd name="f51" fmla="val 13"/>
                <a:gd name="f52" fmla="val 22"/>
                <a:gd name="f53" fmla="val 197"/>
                <a:gd name="f54" fmla="val 30"/>
                <a:gd name="f55" fmla="val 178"/>
                <a:gd name="f56" fmla="val 55"/>
                <a:gd name="f57" fmla="val 159"/>
                <a:gd name="f58" fmla="val 80"/>
                <a:gd name="f59" fmla="val 138"/>
                <a:gd name="f60" fmla="val 127"/>
                <a:gd name="f61" fmla="val 116"/>
                <a:gd name="f62" fmla="val 128"/>
                <a:gd name="f63" fmla="val 126"/>
                <a:gd name="f64" fmla="val 136"/>
                <a:gd name="f65" fmla="val 163"/>
                <a:gd name="f66" fmla="val 188"/>
                <a:gd name="f67" fmla="val 237"/>
                <a:gd name="f68" fmla="val 214"/>
                <a:gd name="f69" fmla="val 286"/>
                <a:gd name="f70" fmla="val 217"/>
                <a:gd name="f71" fmla="val 292"/>
                <a:gd name="f72" fmla="val 220"/>
                <a:gd name="f73" fmla="val 298"/>
                <a:gd name="f74" fmla="val 306"/>
                <a:gd name="f75" fmla="val 155"/>
                <a:gd name="f76" fmla="val 152"/>
                <a:gd name="f77" fmla="val 133"/>
                <a:gd name="f78" fmla="val 254"/>
                <a:gd name="f79" fmla="val 115"/>
                <a:gd name="f80" fmla="val 215"/>
                <a:gd name="f81" fmla="val 97"/>
                <a:gd name="f82" fmla="val 177"/>
                <a:gd name="f83" fmla="val 95"/>
                <a:gd name="f84" fmla="val 174"/>
                <a:gd name="f85" fmla="val 93"/>
                <a:gd name="f86" fmla="val 170"/>
                <a:gd name="f87" fmla="+- 0 0 -90"/>
                <a:gd name="f88" fmla="*/ f3 1 224"/>
                <a:gd name="f89" fmla="*/ f4 1 307"/>
                <a:gd name="f90" fmla="val f5"/>
                <a:gd name="f91" fmla="val f6"/>
                <a:gd name="f92" fmla="val f7"/>
                <a:gd name="f93" fmla="*/ f87 f0 1"/>
                <a:gd name="f94" fmla="+- f92 0 f90"/>
                <a:gd name="f95" fmla="+- f91 0 f90"/>
                <a:gd name="f96" fmla="*/ f93 1 f2"/>
                <a:gd name="f97" fmla="*/ f95 1 224"/>
                <a:gd name="f98" fmla="*/ f94 1 307"/>
                <a:gd name="f99" fmla="*/ 92 f95 1"/>
                <a:gd name="f100" fmla="*/ 168 f94 1"/>
                <a:gd name="f101" fmla="*/ 50 f95 1"/>
                <a:gd name="f102" fmla="*/ 305 f94 1"/>
                <a:gd name="f103" fmla="*/ 0 f95 1"/>
                <a:gd name="f104" fmla="*/ 3 f94 1"/>
                <a:gd name="f105" fmla="*/ 49 f95 1"/>
                <a:gd name="f106" fmla="*/ 129 f94 1"/>
                <a:gd name="f107" fmla="*/ 53 f95 1"/>
                <a:gd name="f108" fmla="*/ 131 f94 1"/>
                <a:gd name="f109" fmla="*/ 71 f95 1"/>
                <a:gd name="f110" fmla="*/ 109 f94 1"/>
                <a:gd name="f111" fmla="*/ 140 f95 1"/>
                <a:gd name="f112" fmla="*/ 17 f94 1"/>
                <a:gd name="f113" fmla="*/ 171 f95 1"/>
                <a:gd name="f114" fmla="*/ 1 f94 1"/>
                <a:gd name="f115" fmla="*/ 219 f95 1"/>
                <a:gd name="f116" fmla="*/ 2 f94 1"/>
                <a:gd name="f117" fmla="*/ 197 f95 1"/>
                <a:gd name="f118" fmla="*/ 30 f94 1"/>
                <a:gd name="f119" fmla="*/ 138 f95 1"/>
                <a:gd name="f120" fmla="*/ 104 f94 1"/>
                <a:gd name="f121" fmla="*/ 136 f95 1"/>
                <a:gd name="f122" fmla="*/ 140 f94 1"/>
                <a:gd name="f123" fmla="*/ 214 f95 1"/>
                <a:gd name="f124" fmla="*/ 286 f94 1"/>
                <a:gd name="f125" fmla="*/ 224 f95 1"/>
                <a:gd name="f126" fmla="*/ 306 f94 1"/>
                <a:gd name="f127" fmla="*/ 168 f95 1"/>
                <a:gd name="f128" fmla="*/ 152 f95 1"/>
                <a:gd name="f129" fmla="*/ 292 f94 1"/>
                <a:gd name="f130" fmla="*/ 97 f95 1"/>
                <a:gd name="f131" fmla="*/ 177 f94 1"/>
                <a:gd name="f132" fmla="+- f96 0 f1"/>
                <a:gd name="f133" fmla="*/ f99 1 224"/>
                <a:gd name="f134" fmla="*/ f100 1 307"/>
                <a:gd name="f135" fmla="*/ f101 1 224"/>
                <a:gd name="f136" fmla="*/ f102 1 307"/>
                <a:gd name="f137" fmla="*/ f103 1 224"/>
                <a:gd name="f138" fmla="*/ f104 1 307"/>
                <a:gd name="f139" fmla="*/ f105 1 224"/>
                <a:gd name="f140" fmla="*/ f106 1 307"/>
                <a:gd name="f141" fmla="*/ f107 1 224"/>
                <a:gd name="f142" fmla="*/ f108 1 307"/>
                <a:gd name="f143" fmla="*/ f109 1 224"/>
                <a:gd name="f144" fmla="*/ f110 1 307"/>
                <a:gd name="f145" fmla="*/ f111 1 224"/>
                <a:gd name="f146" fmla="*/ f112 1 307"/>
                <a:gd name="f147" fmla="*/ f113 1 224"/>
                <a:gd name="f148" fmla="*/ f114 1 307"/>
                <a:gd name="f149" fmla="*/ f115 1 224"/>
                <a:gd name="f150" fmla="*/ f116 1 307"/>
                <a:gd name="f151" fmla="*/ f117 1 224"/>
                <a:gd name="f152" fmla="*/ f118 1 307"/>
                <a:gd name="f153" fmla="*/ f119 1 224"/>
                <a:gd name="f154" fmla="*/ f120 1 307"/>
                <a:gd name="f155" fmla="*/ f121 1 224"/>
                <a:gd name="f156" fmla="*/ f122 1 307"/>
                <a:gd name="f157" fmla="*/ f123 1 224"/>
                <a:gd name="f158" fmla="*/ f124 1 307"/>
                <a:gd name="f159" fmla="*/ f125 1 224"/>
                <a:gd name="f160" fmla="*/ f126 1 307"/>
                <a:gd name="f161" fmla="*/ f127 1 224"/>
                <a:gd name="f162" fmla="*/ f128 1 224"/>
                <a:gd name="f163" fmla="*/ f129 1 307"/>
                <a:gd name="f164" fmla="*/ f130 1 224"/>
                <a:gd name="f165" fmla="*/ f131 1 307"/>
                <a:gd name="f166" fmla="*/ 0 1 f97"/>
                <a:gd name="f167" fmla="*/ f91 1 f97"/>
                <a:gd name="f168" fmla="*/ 0 1 f98"/>
                <a:gd name="f169" fmla="*/ f92 1 f98"/>
                <a:gd name="f170" fmla="*/ f133 1 f97"/>
                <a:gd name="f171" fmla="*/ f134 1 f98"/>
                <a:gd name="f172" fmla="*/ f135 1 f97"/>
                <a:gd name="f173" fmla="*/ f136 1 f98"/>
                <a:gd name="f174" fmla="*/ f137 1 f97"/>
                <a:gd name="f175" fmla="*/ f138 1 f98"/>
                <a:gd name="f176" fmla="*/ f139 1 f97"/>
                <a:gd name="f177" fmla="*/ f140 1 f98"/>
                <a:gd name="f178" fmla="*/ f141 1 f97"/>
                <a:gd name="f179" fmla="*/ f142 1 f98"/>
                <a:gd name="f180" fmla="*/ f143 1 f97"/>
                <a:gd name="f181" fmla="*/ f144 1 f98"/>
                <a:gd name="f182" fmla="*/ f145 1 f97"/>
                <a:gd name="f183" fmla="*/ f146 1 f98"/>
                <a:gd name="f184" fmla="*/ f147 1 f97"/>
                <a:gd name="f185" fmla="*/ f148 1 f98"/>
                <a:gd name="f186" fmla="*/ f149 1 f97"/>
                <a:gd name="f187" fmla="*/ f150 1 f98"/>
                <a:gd name="f188" fmla="*/ f151 1 f97"/>
                <a:gd name="f189" fmla="*/ f152 1 f98"/>
                <a:gd name="f190" fmla="*/ f153 1 f97"/>
                <a:gd name="f191" fmla="*/ f154 1 f98"/>
                <a:gd name="f192" fmla="*/ f155 1 f97"/>
                <a:gd name="f193" fmla="*/ f156 1 f98"/>
                <a:gd name="f194" fmla="*/ f157 1 f97"/>
                <a:gd name="f195" fmla="*/ f158 1 f98"/>
                <a:gd name="f196" fmla="*/ f159 1 f97"/>
                <a:gd name="f197" fmla="*/ f160 1 f98"/>
                <a:gd name="f198" fmla="*/ f161 1 f97"/>
                <a:gd name="f199" fmla="*/ f162 1 f97"/>
                <a:gd name="f200" fmla="*/ f163 1 f98"/>
                <a:gd name="f201" fmla="*/ f164 1 f97"/>
                <a:gd name="f202" fmla="*/ f165 1 f98"/>
                <a:gd name="f203" fmla="*/ f166 f88 1"/>
                <a:gd name="f204" fmla="*/ f167 f88 1"/>
                <a:gd name="f205" fmla="*/ f169 f89 1"/>
                <a:gd name="f206" fmla="*/ f168 f89 1"/>
                <a:gd name="f207" fmla="*/ f170 f88 1"/>
                <a:gd name="f208" fmla="*/ f171 f89 1"/>
                <a:gd name="f209" fmla="*/ f172 f88 1"/>
                <a:gd name="f210" fmla="*/ f173 f89 1"/>
                <a:gd name="f211" fmla="*/ f174 f88 1"/>
                <a:gd name="f212" fmla="*/ f175 f89 1"/>
                <a:gd name="f213" fmla="*/ f176 f88 1"/>
                <a:gd name="f214" fmla="*/ f177 f89 1"/>
                <a:gd name="f215" fmla="*/ f178 f88 1"/>
                <a:gd name="f216" fmla="*/ f179 f89 1"/>
                <a:gd name="f217" fmla="*/ f180 f88 1"/>
                <a:gd name="f218" fmla="*/ f181 f89 1"/>
                <a:gd name="f219" fmla="*/ f182 f88 1"/>
                <a:gd name="f220" fmla="*/ f183 f89 1"/>
                <a:gd name="f221" fmla="*/ f184 f88 1"/>
                <a:gd name="f222" fmla="*/ f185 f89 1"/>
                <a:gd name="f223" fmla="*/ f186 f88 1"/>
                <a:gd name="f224" fmla="*/ f187 f89 1"/>
                <a:gd name="f225" fmla="*/ f188 f88 1"/>
                <a:gd name="f226" fmla="*/ f189 f89 1"/>
                <a:gd name="f227" fmla="*/ f190 f88 1"/>
                <a:gd name="f228" fmla="*/ f191 f89 1"/>
                <a:gd name="f229" fmla="*/ f192 f88 1"/>
                <a:gd name="f230" fmla="*/ f193 f89 1"/>
                <a:gd name="f231" fmla="*/ f194 f88 1"/>
                <a:gd name="f232" fmla="*/ f195 f89 1"/>
                <a:gd name="f233" fmla="*/ f196 f88 1"/>
                <a:gd name="f234" fmla="*/ f197 f89 1"/>
                <a:gd name="f235" fmla="*/ f198 f88 1"/>
                <a:gd name="f236" fmla="*/ f199 f88 1"/>
                <a:gd name="f237" fmla="*/ f200 f89 1"/>
                <a:gd name="f238" fmla="*/ f201 f88 1"/>
                <a:gd name="f239" fmla="*/ f202 f89 1"/>
              </a:gdLst>
              <a:ahLst/>
              <a:cxnLst>
                <a:cxn ang="3cd4">
                  <a:pos x="hc" y="t"/>
                </a:cxn>
                <a:cxn ang="0">
                  <a:pos x="r" y="vc"/>
                </a:cxn>
                <a:cxn ang="cd4">
                  <a:pos x="hc" y="b"/>
                </a:cxn>
                <a:cxn ang="cd2">
                  <a:pos x="l" y="vc"/>
                </a:cxn>
                <a:cxn ang="f132">
                  <a:pos x="f207" y="f208"/>
                </a:cxn>
                <a:cxn ang="f132">
                  <a:pos x="f209" y="f210"/>
                </a:cxn>
                <a:cxn ang="f132">
                  <a:pos x="f211" y="f210"/>
                </a:cxn>
                <a:cxn ang="f132">
                  <a:pos x="f211" y="f212"/>
                </a:cxn>
                <a:cxn ang="f132">
                  <a:pos x="f213" y="f212"/>
                </a:cxn>
                <a:cxn ang="f132">
                  <a:pos x="f213" y="f214"/>
                </a:cxn>
                <a:cxn ang="f132">
                  <a:pos x="f215" y="f216"/>
                </a:cxn>
                <a:cxn ang="f132">
                  <a:pos x="f217" y="f218"/>
                </a:cxn>
                <a:cxn ang="f132">
                  <a:pos x="f219" y="f220"/>
                </a:cxn>
                <a:cxn ang="f132">
                  <a:pos x="f221" y="f222"/>
                </a:cxn>
                <a:cxn ang="f132">
                  <a:pos x="f223" y="f224"/>
                </a:cxn>
                <a:cxn ang="f132">
                  <a:pos x="f225" y="f226"/>
                </a:cxn>
                <a:cxn ang="f132">
                  <a:pos x="f227" y="f228"/>
                </a:cxn>
                <a:cxn ang="f132">
                  <a:pos x="f229" y="f230"/>
                </a:cxn>
                <a:cxn ang="f132">
                  <a:pos x="f231" y="f232"/>
                </a:cxn>
                <a:cxn ang="f132">
                  <a:pos x="f233" y="f234"/>
                </a:cxn>
                <a:cxn ang="f132">
                  <a:pos x="f235" y="f210"/>
                </a:cxn>
                <a:cxn ang="f132">
                  <a:pos x="f236" y="f237"/>
                </a:cxn>
                <a:cxn ang="f132">
                  <a:pos x="f238" y="f239"/>
                </a:cxn>
                <a:cxn ang="f132">
                  <a:pos x="f207" y="f208"/>
                </a:cxn>
              </a:cxnLst>
              <a:rect l="f203" t="f206" r="f204" b="f205"/>
              <a:pathLst>
                <a:path w="224" h="307">
                  <a:moveTo>
                    <a:pt x="f8" y="f9"/>
                  </a:moveTo>
                  <a:cubicBezTo>
                    <a:pt x="f10" y="f11"/>
                    <a:pt x="f12" y="f13"/>
                    <a:pt x="f14" y="f15"/>
                  </a:cubicBezTo>
                  <a:cubicBezTo>
                    <a:pt x="f16" y="f15"/>
                    <a:pt x="f17" y="f15"/>
                    <a:pt x="f5" y="f15"/>
                  </a:cubicBezTo>
                  <a:cubicBezTo>
                    <a:pt x="f5" y="f18"/>
                    <a:pt x="f5" y="f19"/>
                    <a:pt x="f5" y="f20"/>
                  </a:cubicBezTo>
                  <a:cubicBezTo>
                    <a:pt x="f17" y="f20"/>
                    <a:pt x="f21" y="f20"/>
                    <a:pt x="f22" y="f20"/>
                  </a:cubicBezTo>
                  <a:cubicBezTo>
                    <a:pt x="f22" y="f23"/>
                    <a:pt x="f22" y="f24"/>
                    <a:pt x="f22" y="f25"/>
                  </a:cubicBezTo>
                  <a:cubicBezTo>
                    <a:pt x="f26" y="f27"/>
                    <a:pt x="f28" y="f29"/>
                    <a:pt x="f12" y="f29"/>
                  </a:cubicBezTo>
                  <a:cubicBezTo>
                    <a:pt x="f30" y="f31"/>
                    <a:pt x="f32" y="f33"/>
                    <a:pt x="f34" y="f35"/>
                  </a:cubicBezTo>
                  <a:cubicBezTo>
                    <a:pt x="f36" y="f37"/>
                    <a:pt x="f38" y="f39"/>
                    <a:pt x="f40" y="f17"/>
                  </a:cubicBezTo>
                  <a:cubicBezTo>
                    <a:pt x="f41" y="f42"/>
                    <a:pt x="f43" y="f5"/>
                    <a:pt x="f44" y="f45"/>
                  </a:cubicBezTo>
                  <a:cubicBezTo>
                    <a:pt x="f46" y="f47"/>
                    <a:pt x="f48" y="f47"/>
                    <a:pt x="f49" y="f47"/>
                  </a:cubicBezTo>
                  <a:cubicBezTo>
                    <a:pt x="f50" y="f51"/>
                    <a:pt x="f18" y="f52"/>
                    <a:pt x="f53" y="f54"/>
                  </a:cubicBezTo>
                  <a:cubicBezTo>
                    <a:pt x="f55" y="f56"/>
                    <a:pt x="f57" y="f58"/>
                    <a:pt x="f59" y="f19"/>
                  </a:cubicBezTo>
                  <a:cubicBezTo>
                    <a:pt x="f60" y="f61"/>
                    <a:pt x="f62" y="f63"/>
                    <a:pt x="f64" y="f40"/>
                  </a:cubicBezTo>
                  <a:cubicBezTo>
                    <a:pt x="f65" y="f66"/>
                    <a:pt x="f66" y="f67"/>
                    <a:pt x="f68" y="f69"/>
                  </a:cubicBezTo>
                  <a:cubicBezTo>
                    <a:pt x="f70" y="f71"/>
                    <a:pt x="f72" y="f73"/>
                    <a:pt x="f6" y="f74"/>
                  </a:cubicBezTo>
                  <a:cubicBezTo>
                    <a:pt x="f18" y="f74"/>
                    <a:pt x="f46" y="f7"/>
                    <a:pt x="f9" y="f15"/>
                  </a:cubicBezTo>
                  <a:cubicBezTo>
                    <a:pt x="f65" y="f15"/>
                    <a:pt x="f75" y="f73"/>
                    <a:pt x="f76" y="f71"/>
                  </a:cubicBezTo>
                  <a:cubicBezTo>
                    <a:pt x="f77" y="f78"/>
                    <a:pt x="f79" y="f80"/>
                    <a:pt x="f81" y="f82"/>
                  </a:cubicBezTo>
                  <a:cubicBezTo>
                    <a:pt x="f83" y="f84"/>
                    <a:pt x="f85" y="f86"/>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7" name="Freeform 115">
              <a:extLst>
                <a:ext uri="{FF2B5EF4-FFF2-40B4-BE49-F238E27FC236}">
                  <a16:creationId xmlns:a16="http://schemas.microsoft.com/office/drawing/2014/main" id="{5C9C1665-610C-1380-7A22-5747E34CC741}"/>
                </a:ext>
              </a:extLst>
            </p:cNvPr>
            <p:cNvSpPr/>
            <p:nvPr/>
          </p:nvSpPr>
          <p:spPr>
            <a:xfrm>
              <a:off x="3935413" y="3470276"/>
              <a:ext cx="136529" cy="190496"/>
            </a:xfrm>
            <a:custGeom>
              <a:avLst/>
              <a:gdLst>
                <a:gd name="f0" fmla="val 10800000"/>
                <a:gd name="f1" fmla="val 5400000"/>
                <a:gd name="f2" fmla="val 180"/>
                <a:gd name="f3" fmla="val w"/>
                <a:gd name="f4" fmla="val h"/>
                <a:gd name="f5" fmla="val 0"/>
                <a:gd name="f6" fmla="val 218"/>
                <a:gd name="f7" fmla="val 304"/>
                <a:gd name="f8" fmla="val 303"/>
                <a:gd name="f9" fmla="val 202"/>
                <a:gd name="f10" fmla="val 102"/>
                <a:gd name="f11" fmla="val 2"/>
                <a:gd name="f12" fmla="val 47"/>
                <a:gd name="f13" fmla="val 92"/>
                <a:gd name="f14" fmla="val 138"/>
                <a:gd name="f15" fmla="val 167"/>
                <a:gd name="f16" fmla="val 4"/>
                <a:gd name="f17" fmla="val 184"/>
                <a:gd name="f18" fmla="val 24"/>
                <a:gd name="f19" fmla="val 192"/>
                <a:gd name="f20" fmla="val 51"/>
                <a:gd name="f21" fmla="val 86"/>
                <a:gd name="f22" fmla="val 194"/>
                <a:gd name="f23" fmla="val 115"/>
                <a:gd name="f24" fmla="val 166"/>
                <a:gd name="f25" fmla="val 140"/>
                <a:gd name="f26" fmla="val 141"/>
                <a:gd name="f27" fmla="val 144"/>
                <a:gd name="f28" fmla="val 168"/>
                <a:gd name="f29" fmla="val 212"/>
                <a:gd name="f30" fmla="val 165"/>
                <a:gd name="f31" fmla="val 227"/>
                <a:gd name="f32" fmla="val 195"/>
                <a:gd name="f33" fmla="val 268"/>
                <a:gd name="f34" fmla="val 181"/>
                <a:gd name="f35" fmla="val 291"/>
                <a:gd name="f36" fmla="val 160"/>
                <a:gd name="f37" fmla="val 134"/>
                <a:gd name="f38" fmla="val 90"/>
                <a:gd name="f39" fmla="val 46"/>
                <a:gd name="f40" fmla="val 50"/>
                <a:gd name="f41" fmla="val 251"/>
                <a:gd name="f42" fmla="val 76"/>
                <a:gd name="f43" fmla="val 100"/>
                <a:gd name="f44" fmla="val 252"/>
                <a:gd name="f45" fmla="val 124"/>
                <a:gd name="f46" fmla="val 145"/>
                <a:gd name="f47" fmla="val 249"/>
                <a:gd name="f48" fmla="val 156"/>
                <a:gd name="f49" fmla="val 235"/>
                <a:gd name="f50" fmla="val 213"/>
                <a:gd name="f51" fmla="val 175"/>
                <a:gd name="f52" fmla="val 126"/>
                <a:gd name="f53" fmla="val 174"/>
                <a:gd name="f54" fmla="val 101"/>
                <a:gd name="f55" fmla="val 172"/>
                <a:gd name="f56" fmla="val 173"/>
                <a:gd name="f57" fmla="val 199"/>
                <a:gd name="f58" fmla="val 224"/>
                <a:gd name="f59" fmla="val 120"/>
                <a:gd name="f60" fmla="val 73"/>
                <a:gd name="f61" fmla="val 94"/>
                <a:gd name="f62" fmla="val 121"/>
                <a:gd name="f63" fmla="val 116"/>
                <a:gd name="f64" fmla="val 119"/>
                <a:gd name="f65" fmla="val 108"/>
                <a:gd name="f66" fmla="val 146"/>
                <a:gd name="f67" fmla="val 89"/>
                <a:gd name="f68" fmla="val 147"/>
                <a:gd name="f69" fmla="val 56"/>
                <a:gd name="f70" fmla="val 127"/>
                <a:gd name="f71" fmla="val 54"/>
                <a:gd name="f72" fmla="val 53"/>
                <a:gd name="f73" fmla="val 75"/>
                <a:gd name="f74" fmla="val 96"/>
                <a:gd name="f75" fmla="+- 0 0 -90"/>
                <a:gd name="f76" fmla="*/ f3 1 218"/>
                <a:gd name="f77" fmla="*/ f4 1 304"/>
                <a:gd name="f78" fmla="val f5"/>
                <a:gd name="f79" fmla="val f6"/>
                <a:gd name="f80" fmla="val f7"/>
                <a:gd name="f81" fmla="*/ f75 f0 1"/>
                <a:gd name="f82" fmla="+- f80 0 f78"/>
                <a:gd name="f83" fmla="+- f79 0 f78"/>
                <a:gd name="f84" fmla="*/ f81 1 f2"/>
                <a:gd name="f85" fmla="*/ f83 1 218"/>
                <a:gd name="f86" fmla="*/ f82 1 304"/>
                <a:gd name="f87" fmla="*/ 0 f83 1"/>
                <a:gd name="f88" fmla="*/ 303 f82 1"/>
                <a:gd name="f89" fmla="*/ 2 f82 1"/>
                <a:gd name="f90" fmla="*/ 138 f83 1"/>
                <a:gd name="f91" fmla="*/ 192 f83 1"/>
                <a:gd name="f92" fmla="*/ 51 f82 1"/>
                <a:gd name="f93" fmla="*/ 166 f83 1"/>
                <a:gd name="f94" fmla="*/ 140 f82 1"/>
                <a:gd name="f95" fmla="*/ 168 f83 1"/>
                <a:gd name="f96" fmla="*/ 144 f82 1"/>
                <a:gd name="f97" fmla="*/ 195 f83 1"/>
                <a:gd name="f98" fmla="*/ 268 f82 1"/>
                <a:gd name="f99" fmla="*/ 134 f83 1"/>
                <a:gd name="f100" fmla="*/ 50 f83 1"/>
                <a:gd name="f101" fmla="*/ 251 f82 1"/>
                <a:gd name="f102" fmla="*/ 124 f83 1"/>
                <a:gd name="f103" fmla="*/ 156 f83 1"/>
                <a:gd name="f104" fmla="*/ 213 f82 1"/>
                <a:gd name="f105" fmla="*/ 126 f83 1"/>
                <a:gd name="f106" fmla="*/ 174 f82 1"/>
                <a:gd name="f107" fmla="*/ 173 f82 1"/>
                <a:gd name="f108" fmla="*/ 120 f82 1"/>
                <a:gd name="f109" fmla="*/ 116 f83 1"/>
                <a:gd name="f110" fmla="*/ 146 f83 1"/>
                <a:gd name="f111" fmla="*/ 89 f82 1"/>
                <a:gd name="f112" fmla="*/ 127 f83 1"/>
                <a:gd name="f113" fmla="*/ 54 f82 1"/>
                <a:gd name="f114" fmla="*/ 53 f82 1"/>
                <a:gd name="f115" fmla="+- f84 0 f1"/>
                <a:gd name="f116" fmla="*/ f87 1 218"/>
                <a:gd name="f117" fmla="*/ f88 1 304"/>
                <a:gd name="f118" fmla="*/ f89 1 304"/>
                <a:gd name="f119" fmla="*/ f90 1 218"/>
                <a:gd name="f120" fmla="*/ f91 1 218"/>
                <a:gd name="f121" fmla="*/ f92 1 304"/>
                <a:gd name="f122" fmla="*/ f93 1 218"/>
                <a:gd name="f123" fmla="*/ f94 1 304"/>
                <a:gd name="f124" fmla="*/ f95 1 218"/>
                <a:gd name="f125" fmla="*/ f96 1 304"/>
                <a:gd name="f126" fmla="*/ f97 1 218"/>
                <a:gd name="f127" fmla="*/ f98 1 304"/>
                <a:gd name="f128" fmla="*/ f99 1 218"/>
                <a:gd name="f129" fmla="*/ f100 1 218"/>
                <a:gd name="f130" fmla="*/ f101 1 304"/>
                <a:gd name="f131" fmla="*/ f102 1 218"/>
                <a:gd name="f132" fmla="*/ f103 1 218"/>
                <a:gd name="f133" fmla="*/ f104 1 304"/>
                <a:gd name="f134" fmla="*/ f105 1 218"/>
                <a:gd name="f135" fmla="*/ f106 1 304"/>
                <a:gd name="f136" fmla="*/ f107 1 304"/>
                <a:gd name="f137" fmla="*/ f108 1 304"/>
                <a:gd name="f138" fmla="*/ f109 1 218"/>
                <a:gd name="f139" fmla="*/ f110 1 218"/>
                <a:gd name="f140" fmla="*/ f111 1 304"/>
                <a:gd name="f141" fmla="*/ f112 1 218"/>
                <a:gd name="f142" fmla="*/ f113 1 304"/>
                <a:gd name="f143" fmla="*/ f114 1 304"/>
                <a:gd name="f144" fmla="*/ 0 1 f85"/>
                <a:gd name="f145" fmla="*/ f79 1 f85"/>
                <a:gd name="f146" fmla="*/ 0 1 f86"/>
                <a:gd name="f147" fmla="*/ f80 1 f86"/>
                <a:gd name="f148" fmla="*/ f116 1 f85"/>
                <a:gd name="f149" fmla="*/ f117 1 f86"/>
                <a:gd name="f150" fmla="*/ f118 1 f86"/>
                <a:gd name="f151" fmla="*/ f119 1 f85"/>
                <a:gd name="f152" fmla="*/ f120 1 f85"/>
                <a:gd name="f153" fmla="*/ f121 1 f86"/>
                <a:gd name="f154" fmla="*/ f122 1 f85"/>
                <a:gd name="f155" fmla="*/ f123 1 f86"/>
                <a:gd name="f156" fmla="*/ f124 1 f85"/>
                <a:gd name="f157" fmla="*/ f125 1 f86"/>
                <a:gd name="f158" fmla="*/ f126 1 f85"/>
                <a:gd name="f159" fmla="*/ f127 1 f86"/>
                <a:gd name="f160" fmla="*/ f128 1 f85"/>
                <a:gd name="f161" fmla="*/ f129 1 f85"/>
                <a:gd name="f162" fmla="*/ f130 1 f86"/>
                <a:gd name="f163" fmla="*/ f131 1 f85"/>
                <a:gd name="f164" fmla="*/ f132 1 f85"/>
                <a:gd name="f165" fmla="*/ f133 1 f86"/>
                <a:gd name="f166" fmla="*/ f134 1 f85"/>
                <a:gd name="f167" fmla="*/ f135 1 f86"/>
                <a:gd name="f168" fmla="*/ f136 1 f86"/>
                <a:gd name="f169" fmla="*/ f137 1 f86"/>
                <a:gd name="f170" fmla="*/ f138 1 f85"/>
                <a:gd name="f171" fmla="*/ f139 1 f85"/>
                <a:gd name="f172" fmla="*/ f140 1 f86"/>
                <a:gd name="f173" fmla="*/ f141 1 f85"/>
                <a:gd name="f174" fmla="*/ f142 1 f86"/>
                <a:gd name="f175" fmla="*/ f143 1 f86"/>
                <a:gd name="f176" fmla="*/ f144 f76 1"/>
                <a:gd name="f177" fmla="*/ f145 f76 1"/>
                <a:gd name="f178" fmla="*/ f147 f77 1"/>
                <a:gd name="f179" fmla="*/ f146 f77 1"/>
                <a:gd name="f180" fmla="*/ f148 f76 1"/>
                <a:gd name="f181" fmla="*/ f149 f77 1"/>
                <a:gd name="f182" fmla="*/ f150 f77 1"/>
                <a:gd name="f183" fmla="*/ f151 f76 1"/>
                <a:gd name="f184" fmla="*/ f152 f76 1"/>
                <a:gd name="f185" fmla="*/ f153 f77 1"/>
                <a:gd name="f186" fmla="*/ f154 f76 1"/>
                <a:gd name="f187" fmla="*/ f155 f77 1"/>
                <a:gd name="f188" fmla="*/ f156 f76 1"/>
                <a:gd name="f189" fmla="*/ f157 f77 1"/>
                <a:gd name="f190" fmla="*/ f158 f76 1"/>
                <a:gd name="f191" fmla="*/ f159 f77 1"/>
                <a:gd name="f192" fmla="*/ f160 f76 1"/>
                <a:gd name="f193" fmla="*/ f161 f76 1"/>
                <a:gd name="f194" fmla="*/ f162 f77 1"/>
                <a:gd name="f195" fmla="*/ f163 f76 1"/>
                <a:gd name="f196" fmla="*/ f164 f76 1"/>
                <a:gd name="f197" fmla="*/ f165 f77 1"/>
                <a:gd name="f198" fmla="*/ f166 f76 1"/>
                <a:gd name="f199" fmla="*/ f167 f77 1"/>
                <a:gd name="f200" fmla="*/ f168 f77 1"/>
                <a:gd name="f201" fmla="*/ f169 f77 1"/>
                <a:gd name="f202" fmla="*/ f170 f76 1"/>
                <a:gd name="f203" fmla="*/ f171 f76 1"/>
                <a:gd name="f204" fmla="*/ f172 f77 1"/>
                <a:gd name="f205" fmla="*/ f173 f76 1"/>
                <a:gd name="f206" fmla="*/ f174 f77 1"/>
                <a:gd name="f207" fmla="*/ f175 f77 1"/>
              </a:gdLst>
              <a:ahLst/>
              <a:cxnLst>
                <a:cxn ang="3cd4">
                  <a:pos x="hc" y="t"/>
                </a:cxn>
                <a:cxn ang="0">
                  <a:pos x="r" y="vc"/>
                </a:cxn>
                <a:cxn ang="cd4">
                  <a:pos x="hc" y="b"/>
                </a:cxn>
                <a:cxn ang="cd2">
                  <a:pos x="l" y="vc"/>
                </a:cxn>
                <a:cxn ang="f115">
                  <a:pos x="f180" y="f181"/>
                </a:cxn>
                <a:cxn ang="f115">
                  <a:pos x="f180" y="f182"/>
                </a:cxn>
                <a:cxn ang="f115">
                  <a:pos x="f183" y="f182"/>
                </a:cxn>
                <a:cxn ang="f115">
                  <a:pos x="f184" y="f185"/>
                </a:cxn>
                <a:cxn ang="f115">
                  <a:pos x="f186" y="f187"/>
                </a:cxn>
                <a:cxn ang="f115">
                  <a:pos x="f188" y="f189"/>
                </a:cxn>
                <a:cxn ang="f115">
                  <a:pos x="f190" y="f191"/>
                </a:cxn>
                <a:cxn ang="f115">
                  <a:pos x="f192" y="f181"/>
                </a:cxn>
                <a:cxn ang="f115">
                  <a:pos x="f180" y="f181"/>
                </a:cxn>
                <a:cxn ang="f115">
                  <a:pos x="f193" y="f194"/>
                </a:cxn>
                <a:cxn ang="f115">
                  <a:pos x="f195" y="f194"/>
                </a:cxn>
                <a:cxn ang="f115">
                  <a:pos x="f196" y="f197"/>
                </a:cxn>
                <a:cxn ang="f115">
                  <a:pos x="f198" y="f199"/>
                </a:cxn>
                <a:cxn ang="f115">
                  <a:pos x="f193" y="f200"/>
                </a:cxn>
                <a:cxn ang="f115">
                  <a:pos x="f193" y="f194"/>
                </a:cxn>
                <a:cxn ang="f115">
                  <a:pos x="f193" y="f201"/>
                </a:cxn>
                <a:cxn ang="f115">
                  <a:pos x="f202" y="f201"/>
                </a:cxn>
                <a:cxn ang="f115">
                  <a:pos x="f203" y="f204"/>
                </a:cxn>
                <a:cxn ang="f115">
                  <a:pos x="f205" y="f206"/>
                </a:cxn>
                <a:cxn ang="f115">
                  <a:pos x="f193" y="f207"/>
                </a:cxn>
                <a:cxn ang="f115">
                  <a:pos x="f193" y="f201"/>
                </a:cxn>
              </a:cxnLst>
              <a:rect l="f176" t="f179" r="f177" b="f178"/>
              <a:pathLst>
                <a:path w="218" h="304">
                  <a:moveTo>
                    <a:pt x="f5" y="f8"/>
                  </a:moveTo>
                  <a:cubicBezTo>
                    <a:pt x="f5" y="f9"/>
                    <a:pt x="f5" y="f10"/>
                    <a:pt x="f5" y="f11"/>
                  </a:cubicBezTo>
                  <a:cubicBezTo>
                    <a:pt x="f12" y="f11"/>
                    <a:pt x="f13" y="f5"/>
                    <a:pt x="f14" y="f11"/>
                  </a:cubicBezTo>
                  <a:cubicBezTo>
                    <a:pt x="f15" y="f16"/>
                    <a:pt x="f17" y="f18"/>
                    <a:pt x="f19" y="f20"/>
                  </a:cubicBezTo>
                  <a:cubicBezTo>
                    <a:pt x="f9" y="f21"/>
                    <a:pt x="f22" y="f23"/>
                    <a:pt x="f24" y="f25"/>
                  </a:cubicBezTo>
                  <a:cubicBezTo>
                    <a:pt x="f24" y="f26"/>
                    <a:pt x="f24" y="f27"/>
                    <a:pt x="f28" y="f27"/>
                  </a:cubicBezTo>
                  <a:cubicBezTo>
                    <a:pt x="f29" y="f30"/>
                    <a:pt x="f6" y="f31"/>
                    <a:pt x="f32" y="f33"/>
                  </a:cubicBezTo>
                  <a:cubicBezTo>
                    <a:pt x="f34" y="f35"/>
                    <a:pt x="f36" y="f8"/>
                    <a:pt x="f37" y="f8"/>
                  </a:cubicBezTo>
                  <a:cubicBezTo>
                    <a:pt x="f38" y="f7"/>
                    <a:pt x="f39" y="f8"/>
                    <a:pt x="f5" y="f8"/>
                  </a:cubicBezTo>
                  <a:close/>
                  <a:moveTo>
                    <a:pt x="f40" y="f41"/>
                  </a:moveTo>
                  <a:cubicBezTo>
                    <a:pt x="f42" y="f41"/>
                    <a:pt x="f43" y="f44"/>
                    <a:pt x="f45" y="f41"/>
                  </a:cubicBezTo>
                  <a:cubicBezTo>
                    <a:pt x="f46" y="f47"/>
                    <a:pt x="f48" y="f49"/>
                    <a:pt x="f48" y="f50"/>
                  </a:cubicBezTo>
                  <a:cubicBezTo>
                    <a:pt x="f48" y="f19"/>
                    <a:pt x="f46" y="f51"/>
                    <a:pt x="f52" y="f53"/>
                  </a:cubicBezTo>
                  <a:cubicBezTo>
                    <a:pt x="f54" y="f55"/>
                    <a:pt x="f42" y="f56"/>
                    <a:pt x="f40" y="f56"/>
                  </a:cubicBezTo>
                  <a:cubicBezTo>
                    <a:pt x="f40" y="f57"/>
                    <a:pt x="f40" y="f58"/>
                    <a:pt x="f40" y="f41"/>
                  </a:cubicBezTo>
                  <a:close/>
                  <a:moveTo>
                    <a:pt x="f40" y="f59"/>
                  </a:moveTo>
                  <a:cubicBezTo>
                    <a:pt x="f60" y="f59"/>
                    <a:pt x="f61" y="f62"/>
                    <a:pt x="f63" y="f59"/>
                  </a:cubicBezTo>
                  <a:cubicBezTo>
                    <a:pt x="f37" y="f64"/>
                    <a:pt x="f46" y="f65"/>
                    <a:pt x="f66" y="f67"/>
                  </a:cubicBezTo>
                  <a:cubicBezTo>
                    <a:pt x="f68" y="f60"/>
                    <a:pt x="f27" y="f69"/>
                    <a:pt x="f70" y="f71"/>
                  </a:cubicBezTo>
                  <a:cubicBezTo>
                    <a:pt x="f10" y="f20"/>
                    <a:pt x="f42" y="f72"/>
                    <a:pt x="f40" y="f72"/>
                  </a:cubicBezTo>
                  <a:cubicBezTo>
                    <a:pt x="f40" y="f73"/>
                    <a:pt x="f40" y="f74"/>
                    <a:pt x="f40" y="f5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8" name="Freeform 116">
              <a:extLst>
                <a:ext uri="{FF2B5EF4-FFF2-40B4-BE49-F238E27FC236}">
                  <a16:creationId xmlns:a16="http://schemas.microsoft.com/office/drawing/2014/main" id="{2EE920E1-9776-5D10-30F0-0D098C016697}"/>
                </a:ext>
              </a:extLst>
            </p:cNvPr>
            <p:cNvSpPr/>
            <p:nvPr/>
          </p:nvSpPr>
          <p:spPr>
            <a:xfrm>
              <a:off x="4079879" y="3556001"/>
              <a:ext cx="79379" cy="104771"/>
            </a:xfrm>
            <a:custGeom>
              <a:avLst/>
              <a:gdLst>
                <a:gd name="f0" fmla="val 10800000"/>
                <a:gd name="f1" fmla="val 5400000"/>
                <a:gd name="f2" fmla="val 180"/>
                <a:gd name="f3" fmla="val w"/>
                <a:gd name="f4" fmla="val h"/>
                <a:gd name="f5" fmla="val 0"/>
                <a:gd name="f6" fmla="val 128"/>
                <a:gd name="f7" fmla="val 168"/>
                <a:gd name="f8" fmla="val 6"/>
                <a:gd name="f9" fmla="val 130"/>
                <a:gd name="f10" fmla="val 20"/>
                <a:gd name="f11" fmla="val 32"/>
                <a:gd name="f12" fmla="val 127"/>
                <a:gd name="f13" fmla="val 45"/>
                <a:gd name="f14" fmla="val 125"/>
                <a:gd name="f15" fmla="val 44"/>
                <a:gd name="f16" fmla="val 126"/>
                <a:gd name="f17" fmla="val 43"/>
                <a:gd name="f18" fmla="val 129"/>
                <a:gd name="f19" fmla="val 51"/>
                <a:gd name="f20" fmla="val 132"/>
                <a:gd name="f21" fmla="val 64"/>
                <a:gd name="f22" fmla="val 140"/>
                <a:gd name="f23" fmla="val 67"/>
                <a:gd name="f24" fmla="val 138"/>
                <a:gd name="f25" fmla="val 76"/>
                <a:gd name="f26" fmla="val 80"/>
                <a:gd name="f27" fmla="val 118"/>
                <a:gd name="f28" fmla="val 88"/>
                <a:gd name="f29" fmla="val 105"/>
                <a:gd name="f30" fmla="val 70"/>
                <a:gd name="f31" fmla="val 108"/>
                <a:gd name="f32" fmla="val 58"/>
                <a:gd name="f33" fmla="val 113"/>
                <a:gd name="f34" fmla="val 21"/>
                <a:gd name="f35" fmla="val 112"/>
                <a:gd name="f36" fmla="val 4"/>
                <a:gd name="f37" fmla="val 92"/>
                <a:gd name="f38" fmla="val 2"/>
                <a:gd name="f39" fmla="val 66"/>
                <a:gd name="f40" fmla="val 41"/>
                <a:gd name="f41" fmla="val 16"/>
                <a:gd name="f42" fmla="val 18"/>
                <a:gd name="f43" fmla="val 39"/>
                <a:gd name="f44" fmla="val 12"/>
                <a:gd name="f45" fmla="val 120"/>
                <a:gd name="f46" fmla="val 87"/>
                <a:gd name="f47" fmla="val 106"/>
                <a:gd name="f48" fmla="val 122"/>
                <a:gd name="f49" fmla="val 123"/>
                <a:gd name="f50" fmla="val 116"/>
                <a:gd name="f51" fmla="val 151"/>
                <a:gd name="f52" fmla="val 94"/>
                <a:gd name="f53" fmla="val 166"/>
                <a:gd name="f54" fmla="val 63"/>
                <a:gd name="f55" fmla="val 167"/>
                <a:gd name="f56" fmla="val 33"/>
                <a:gd name="f57" fmla="val 158"/>
                <a:gd name="f58" fmla="val 81"/>
                <a:gd name="f59" fmla="val 48"/>
                <a:gd name="f60" fmla="val 36"/>
                <a:gd name="f61" fmla="val 60"/>
                <a:gd name="f62" fmla="val 37"/>
                <a:gd name="f63" fmla="val 42"/>
                <a:gd name="f64" fmla="val 50"/>
                <a:gd name="f65" fmla="val 89"/>
                <a:gd name="f66" fmla="val 86"/>
                <a:gd name="f67" fmla="val 72"/>
                <a:gd name="f68" fmla="val 84"/>
                <a:gd name="f69" fmla="val 79"/>
                <a:gd name="f70" fmla="val 73"/>
                <a:gd name="f71" fmla="+- 0 0 -90"/>
                <a:gd name="f72" fmla="*/ f3 1 128"/>
                <a:gd name="f73" fmla="*/ f4 1 168"/>
                <a:gd name="f74" fmla="val f5"/>
                <a:gd name="f75" fmla="val f6"/>
                <a:gd name="f76" fmla="val f7"/>
                <a:gd name="f77" fmla="*/ f71 f0 1"/>
                <a:gd name="f78" fmla="+- f76 0 f74"/>
                <a:gd name="f79" fmla="+- f75 0 f74"/>
                <a:gd name="f80" fmla="*/ f77 1 f2"/>
                <a:gd name="f81" fmla="*/ f79 1 128"/>
                <a:gd name="f82" fmla="*/ f78 1 168"/>
                <a:gd name="f83" fmla="*/ 6 f79 1"/>
                <a:gd name="f84" fmla="*/ 130 f78 1"/>
                <a:gd name="f85" fmla="*/ 45 f79 1"/>
                <a:gd name="f86" fmla="*/ 125 f78 1"/>
                <a:gd name="f87" fmla="*/ 43 f79 1"/>
                <a:gd name="f88" fmla="*/ 129 f78 1"/>
                <a:gd name="f89" fmla="*/ 67 f79 1"/>
                <a:gd name="f90" fmla="*/ 138 f78 1"/>
                <a:gd name="f91" fmla="*/ 88 f79 1"/>
                <a:gd name="f92" fmla="*/ 105 f78 1"/>
                <a:gd name="f93" fmla="*/ 113 f78 1"/>
                <a:gd name="f94" fmla="*/ 2 f79 1"/>
                <a:gd name="f95" fmla="*/ 66 f78 1"/>
                <a:gd name="f96" fmla="*/ 39 f79 1"/>
                <a:gd name="f97" fmla="*/ 12 f78 1"/>
                <a:gd name="f98" fmla="*/ 126 f79 1"/>
                <a:gd name="f99" fmla="*/ 70 f78 1"/>
                <a:gd name="f100" fmla="*/ 122 f79 1"/>
                <a:gd name="f101" fmla="*/ 123 f78 1"/>
                <a:gd name="f102" fmla="*/ 63 f79 1"/>
                <a:gd name="f103" fmla="*/ 167 f78 1"/>
                <a:gd name="f104" fmla="*/ 87 f79 1"/>
                <a:gd name="f105" fmla="*/ 60 f79 1"/>
                <a:gd name="f106" fmla="*/ 37 f78 1"/>
                <a:gd name="f107" fmla="*/ 63 f78 1"/>
                <a:gd name="f108" fmla="*/ 86 f78 1"/>
                <a:gd name="f109" fmla="+- f80 0 f1"/>
                <a:gd name="f110" fmla="*/ f83 1 128"/>
                <a:gd name="f111" fmla="*/ f84 1 168"/>
                <a:gd name="f112" fmla="*/ f85 1 128"/>
                <a:gd name="f113" fmla="*/ f86 1 168"/>
                <a:gd name="f114" fmla="*/ f87 1 128"/>
                <a:gd name="f115" fmla="*/ f88 1 168"/>
                <a:gd name="f116" fmla="*/ f89 1 128"/>
                <a:gd name="f117" fmla="*/ f90 1 168"/>
                <a:gd name="f118" fmla="*/ f91 1 128"/>
                <a:gd name="f119" fmla="*/ f92 1 168"/>
                <a:gd name="f120" fmla="*/ f93 1 168"/>
                <a:gd name="f121" fmla="*/ f94 1 128"/>
                <a:gd name="f122" fmla="*/ f95 1 168"/>
                <a:gd name="f123" fmla="*/ f96 1 128"/>
                <a:gd name="f124" fmla="*/ f97 1 168"/>
                <a:gd name="f125" fmla="*/ f98 1 128"/>
                <a:gd name="f126" fmla="*/ f99 1 168"/>
                <a:gd name="f127" fmla="*/ f100 1 128"/>
                <a:gd name="f128" fmla="*/ f101 1 168"/>
                <a:gd name="f129" fmla="*/ f102 1 128"/>
                <a:gd name="f130" fmla="*/ f103 1 168"/>
                <a:gd name="f131" fmla="*/ f104 1 128"/>
                <a:gd name="f132" fmla="*/ f105 1 128"/>
                <a:gd name="f133" fmla="*/ f106 1 168"/>
                <a:gd name="f134" fmla="*/ f107 1 168"/>
                <a:gd name="f135" fmla="*/ f108 1 168"/>
                <a:gd name="f136" fmla="*/ 0 1 f81"/>
                <a:gd name="f137" fmla="*/ f75 1 f81"/>
                <a:gd name="f138" fmla="*/ 0 1 f82"/>
                <a:gd name="f139" fmla="*/ f76 1 f82"/>
                <a:gd name="f140" fmla="*/ f110 1 f81"/>
                <a:gd name="f141" fmla="*/ f111 1 f82"/>
                <a:gd name="f142" fmla="*/ f112 1 f81"/>
                <a:gd name="f143" fmla="*/ f113 1 f82"/>
                <a:gd name="f144" fmla="*/ f114 1 f81"/>
                <a:gd name="f145" fmla="*/ f115 1 f82"/>
                <a:gd name="f146" fmla="*/ f116 1 f81"/>
                <a:gd name="f147" fmla="*/ f117 1 f82"/>
                <a:gd name="f148" fmla="*/ f118 1 f81"/>
                <a:gd name="f149" fmla="*/ f119 1 f82"/>
                <a:gd name="f150" fmla="*/ f120 1 f82"/>
                <a:gd name="f151" fmla="*/ f121 1 f81"/>
                <a:gd name="f152" fmla="*/ f122 1 f82"/>
                <a:gd name="f153" fmla="*/ f123 1 f81"/>
                <a:gd name="f154" fmla="*/ f124 1 f82"/>
                <a:gd name="f155" fmla="*/ f125 1 f81"/>
                <a:gd name="f156" fmla="*/ f126 1 f82"/>
                <a:gd name="f157" fmla="*/ f127 1 f81"/>
                <a:gd name="f158" fmla="*/ f128 1 f82"/>
                <a:gd name="f159" fmla="*/ f129 1 f81"/>
                <a:gd name="f160" fmla="*/ f130 1 f82"/>
                <a:gd name="f161" fmla="*/ f131 1 f81"/>
                <a:gd name="f162" fmla="*/ f132 1 f81"/>
                <a:gd name="f163" fmla="*/ f133 1 f82"/>
                <a:gd name="f164" fmla="*/ f134 1 f82"/>
                <a:gd name="f165" fmla="*/ f135 1 f82"/>
                <a:gd name="f166" fmla="*/ f136 f72 1"/>
                <a:gd name="f167" fmla="*/ f137 f72 1"/>
                <a:gd name="f168" fmla="*/ f139 f73 1"/>
                <a:gd name="f169" fmla="*/ f138 f73 1"/>
                <a:gd name="f170" fmla="*/ f140 f72 1"/>
                <a:gd name="f171" fmla="*/ f141 f73 1"/>
                <a:gd name="f172" fmla="*/ f142 f72 1"/>
                <a:gd name="f173" fmla="*/ f143 f73 1"/>
                <a:gd name="f174" fmla="*/ f144 f72 1"/>
                <a:gd name="f175" fmla="*/ f145 f73 1"/>
                <a:gd name="f176" fmla="*/ f146 f72 1"/>
                <a:gd name="f177" fmla="*/ f147 f73 1"/>
                <a:gd name="f178" fmla="*/ f148 f72 1"/>
                <a:gd name="f179" fmla="*/ f149 f73 1"/>
                <a:gd name="f180" fmla="*/ f150 f73 1"/>
                <a:gd name="f181" fmla="*/ f151 f72 1"/>
                <a:gd name="f182" fmla="*/ f152 f73 1"/>
                <a:gd name="f183" fmla="*/ f153 f72 1"/>
                <a:gd name="f184" fmla="*/ f154 f73 1"/>
                <a:gd name="f185" fmla="*/ f155 f72 1"/>
                <a:gd name="f186" fmla="*/ f156 f73 1"/>
                <a:gd name="f187" fmla="*/ f157 f72 1"/>
                <a:gd name="f188" fmla="*/ f158 f73 1"/>
                <a:gd name="f189" fmla="*/ f159 f72 1"/>
                <a:gd name="f190" fmla="*/ f160 f73 1"/>
                <a:gd name="f191" fmla="*/ f161 f72 1"/>
                <a:gd name="f192" fmla="*/ f162 f72 1"/>
                <a:gd name="f193" fmla="*/ f163 f73 1"/>
                <a:gd name="f194" fmla="*/ f164 f73 1"/>
                <a:gd name="f195" fmla="*/ f165 f73 1"/>
              </a:gdLst>
              <a:ahLst/>
              <a:cxnLst>
                <a:cxn ang="3cd4">
                  <a:pos x="hc" y="t"/>
                </a:cxn>
                <a:cxn ang="0">
                  <a:pos x="r" y="vc"/>
                </a:cxn>
                <a:cxn ang="cd4">
                  <a:pos x="hc" y="b"/>
                </a:cxn>
                <a:cxn ang="cd2">
                  <a:pos x="l" y="vc"/>
                </a:cxn>
                <a:cxn ang="f109">
                  <a:pos x="f170" y="f171"/>
                </a:cxn>
                <a:cxn ang="f109">
                  <a:pos x="f172" y="f173"/>
                </a:cxn>
                <a:cxn ang="f109">
                  <a:pos x="f174" y="f175"/>
                </a:cxn>
                <a:cxn ang="f109">
                  <a:pos x="f176" y="f177"/>
                </a:cxn>
                <a:cxn ang="f109">
                  <a:pos x="f178" y="f179"/>
                </a:cxn>
                <a:cxn ang="f109">
                  <a:pos x="f172" y="f180"/>
                </a:cxn>
                <a:cxn ang="f109">
                  <a:pos x="f181" y="f182"/>
                </a:cxn>
                <a:cxn ang="f109">
                  <a:pos x="f183" y="f184"/>
                </a:cxn>
                <a:cxn ang="f109">
                  <a:pos x="f185" y="f186"/>
                </a:cxn>
                <a:cxn ang="f109">
                  <a:pos x="f187" y="f188"/>
                </a:cxn>
                <a:cxn ang="f109">
                  <a:pos x="f189" y="f190"/>
                </a:cxn>
                <a:cxn ang="f109">
                  <a:pos x="f170" y="f171"/>
                </a:cxn>
                <a:cxn ang="f109">
                  <a:pos x="f191" y="f182"/>
                </a:cxn>
                <a:cxn ang="f109">
                  <a:pos x="f192" y="f193"/>
                </a:cxn>
                <a:cxn ang="f109">
                  <a:pos x="f174" y="f194"/>
                </a:cxn>
                <a:cxn ang="f109">
                  <a:pos x="f189" y="f195"/>
                </a:cxn>
                <a:cxn ang="f109">
                  <a:pos x="f191" y="f182"/>
                </a:cxn>
              </a:cxnLst>
              <a:rect l="f166" t="f169" r="f167" b="f168"/>
              <a:pathLst>
                <a:path w="128" h="168">
                  <a:moveTo>
                    <a:pt x="f8" y="f9"/>
                  </a:moveTo>
                  <a:cubicBezTo>
                    <a:pt x="f10" y="f6"/>
                    <a:pt x="f11" y="f12"/>
                    <a:pt x="f13" y="f14"/>
                  </a:cubicBezTo>
                  <a:cubicBezTo>
                    <a:pt x="f15" y="f16"/>
                    <a:pt x="f15" y="f6"/>
                    <a:pt x="f17" y="f18"/>
                  </a:cubicBezTo>
                  <a:cubicBezTo>
                    <a:pt x="f19" y="f20"/>
                    <a:pt x="f21" y="f22"/>
                    <a:pt x="f23" y="f24"/>
                  </a:cubicBezTo>
                  <a:cubicBezTo>
                    <a:pt x="f25" y="f9"/>
                    <a:pt x="f26" y="f27"/>
                    <a:pt x="f28" y="f29"/>
                  </a:cubicBezTo>
                  <a:cubicBezTo>
                    <a:pt x="f30" y="f31"/>
                    <a:pt x="f32" y="f33"/>
                    <a:pt x="f13" y="f33"/>
                  </a:cubicBezTo>
                  <a:cubicBezTo>
                    <a:pt x="f34" y="f35"/>
                    <a:pt x="f36" y="f37"/>
                    <a:pt x="f38" y="f39"/>
                  </a:cubicBezTo>
                  <a:cubicBezTo>
                    <a:pt x="f5" y="f40"/>
                    <a:pt x="f41" y="f42"/>
                    <a:pt x="f43" y="f44"/>
                  </a:cubicBezTo>
                  <a:cubicBezTo>
                    <a:pt x="f28" y="f5"/>
                    <a:pt x="f45" y="f34"/>
                    <a:pt x="f16" y="f30"/>
                  </a:cubicBezTo>
                  <a:cubicBezTo>
                    <a:pt x="f6" y="f46"/>
                    <a:pt x="f16" y="f47"/>
                    <a:pt x="f48" y="f49"/>
                  </a:cubicBezTo>
                  <a:cubicBezTo>
                    <a:pt x="f50" y="f51"/>
                    <a:pt x="f52" y="f53"/>
                    <a:pt x="f54" y="f55"/>
                  </a:cubicBezTo>
                  <a:cubicBezTo>
                    <a:pt x="f56" y="f7"/>
                    <a:pt x="f41" y="f57"/>
                    <a:pt x="f8" y="f9"/>
                  </a:cubicBezTo>
                  <a:close/>
                  <a:moveTo>
                    <a:pt x="f46" y="f39"/>
                  </a:moveTo>
                  <a:cubicBezTo>
                    <a:pt x="f58" y="f59"/>
                    <a:pt x="f25" y="f60"/>
                    <a:pt x="f61" y="f62"/>
                  </a:cubicBezTo>
                  <a:cubicBezTo>
                    <a:pt x="f13" y="f62"/>
                    <a:pt x="f63" y="f64"/>
                    <a:pt x="f17" y="f54"/>
                  </a:cubicBezTo>
                  <a:cubicBezTo>
                    <a:pt x="f17" y="f25"/>
                    <a:pt x="f59" y="f65"/>
                    <a:pt x="f54" y="f66"/>
                  </a:cubicBezTo>
                  <a:cubicBezTo>
                    <a:pt x="f67" y="f68"/>
                    <a:pt x="f69" y="f70"/>
                    <a:pt x="f46" y="f3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9" name="Freeform 117">
              <a:extLst>
                <a:ext uri="{FF2B5EF4-FFF2-40B4-BE49-F238E27FC236}">
                  <a16:creationId xmlns:a16="http://schemas.microsoft.com/office/drawing/2014/main" id="{79E6B41A-35CB-0744-B824-8185A1F22856}"/>
                </a:ext>
              </a:extLst>
            </p:cNvPr>
            <p:cNvSpPr/>
            <p:nvPr/>
          </p:nvSpPr>
          <p:spPr>
            <a:xfrm>
              <a:off x="3932240" y="4019546"/>
              <a:ext cx="139702" cy="209553"/>
            </a:xfrm>
            <a:custGeom>
              <a:avLst/>
              <a:gdLst>
                <a:gd name="f0" fmla="val 10800000"/>
                <a:gd name="f1" fmla="val 5400000"/>
                <a:gd name="f2" fmla="val 180"/>
                <a:gd name="f3" fmla="val w"/>
                <a:gd name="f4" fmla="val h"/>
                <a:gd name="f5" fmla="val 0"/>
                <a:gd name="f6" fmla="val 223"/>
                <a:gd name="f7" fmla="val 335"/>
                <a:gd name="f8" fmla="val 176"/>
                <a:gd name="f9" fmla="val 212"/>
                <a:gd name="f10" fmla="val 192"/>
                <a:gd name="f11" fmla="val 219"/>
                <a:gd name="f12" fmla="val 207"/>
                <a:gd name="f13" fmla="val 225"/>
                <a:gd name="f14" fmla="val 221"/>
                <a:gd name="f15" fmla="val 230"/>
                <a:gd name="f16" fmla="val 217"/>
                <a:gd name="f17" fmla="val 281"/>
                <a:gd name="f18" fmla="val 182"/>
                <a:gd name="f19" fmla="val 322"/>
                <a:gd name="f20" fmla="val 138"/>
                <a:gd name="f21" fmla="val 328"/>
                <a:gd name="f22" fmla="val 82"/>
                <a:gd name="f23" fmla="val 35"/>
                <a:gd name="f24" fmla="val 308"/>
                <a:gd name="f25" fmla="val 19"/>
                <a:gd name="f26" fmla="val 253"/>
                <a:gd name="f27" fmla="val 5"/>
                <a:gd name="f28" fmla="val 205"/>
                <a:gd name="f29" fmla="val 155"/>
                <a:gd name="f30" fmla="val 14"/>
                <a:gd name="f31" fmla="val 105"/>
                <a:gd name="f32" fmla="val 34"/>
                <a:gd name="f33" fmla="val 36"/>
                <a:gd name="f34" fmla="val 91"/>
                <a:gd name="f35" fmla="val 153"/>
                <a:gd name="f36" fmla="val 194"/>
                <a:gd name="f37" fmla="val 31"/>
                <a:gd name="f38" fmla="val 213"/>
                <a:gd name="f39" fmla="val 62"/>
                <a:gd name="f40" fmla="val 104"/>
                <a:gd name="f41" fmla="val 206"/>
                <a:gd name="f42" fmla="val 108"/>
                <a:gd name="f43" fmla="val 191"/>
                <a:gd name="f44" fmla="val 113"/>
                <a:gd name="f45" fmla="val 174"/>
                <a:gd name="f46" fmla="val 118"/>
                <a:gd name="f47" fmla="val 172"/>
                <a:gd name="f48" fmla="val 112"/>
                <a:gd name="f49" fmla="val 170"/>
                <a:gd name="f50" fmla="val 107"/>
                <a:gd name="f51" fmla="val 168"/>
                <a:gd name="f52" fmla="val 102"/>
                <a:gd name="f53" fmla="val 160"/>
                <a:gd name="f54" fmla="val 146"/>
                <a:gd name="f55" fmla="val 69"/>
                <a:gd name="f56" fmla="val 123"/>
                <a:gd name="f57" fmla="val 68"/>
                <a:gd name="f58" fmla="val 100"/>
                <a:gd name="f59" fmla="val 66"/>
                <a:gd name="f60" fmla="val 81"/>
                <a:gd name="f61" fmla="val 77"/>
                <a:gd name="f62" fmla="val 72"/>
                <a:gd name="f63" fmla="val 98"/>
                <a:gd name="f64" fmla="val 51"/>
                <a:gd name="f65" fmla="val 52"/>
                <a:gd name="f66" fmla="val 196"/>
                <a:gd name="f67" fmla="val 71"/>
                <a:gd name="f68" fmla="val 244"/>
                <a:gd name="f69" fmla="val 79"/>
                <a:gd name="f70" fmla="val 265"/>
                <a:gd name="f71" fmla="val 96"/>
                <a:gd name="f72" fmla="val 276"/>
                <a:gd name="f73" fmla="val 120"/>
                <a:gd name="f74" fmla="val 142"/>
                <a:gd name="f75" fmla="val 263"/>
                <a:gd name="f76" fmla="val 164"/>
                <a:gd name="f77" fmla="val 235"/>
                <a:gd name="f78" fmla="val 171"/>
                <a:gd name="f79" fmla="val 224"/>
                <a:gd name="f80" fmla="+- 0 0 -90"/>
                <a:gd name="f81" fmla="*/ f3 1 223"/>
                <a:gd name="f82" fmla="*/ f4 1 335"/>
                <a:gd name="f83" fmla="val f5"/>
                <a:gd name="f84" fmla="val f6"/>
                <a:gd name="f85" fmla="val f7"/>
                <a:gd name="f86" fmla="*/ f80 f0 1"/>
                <a:gd name="f87" fmla="+- f85 0 f83"/>
                <a:gd name="f88" fmla="+- f84 0 f83"/>
                <a:gd name="f89" fmla="*/ f86 1 f2"/>
                <a:gd name="f90" fmla="*/ f88 1 223"/>
                <a:gd name="f91" fmla="*/ f87 1 335"/>
                <a:gd name="f92" fmla="*/ 176 f88 1"/>
                <a:gd name="f93" fmla="*/ 212 f87 1"/>
                <a:gd name="f94" fmla="*/ 221 f88 1"/>
                <a:gd name="f95" fmla="*/ 230 f87 1"/>
                <a:gd name="f96" fmla="*/ 138 f88 1"/>
                <a:gd name="f97" fmla="*/ 328 f87 1"/>
                <a:gd name="f98" fmla="*/ 19 f88 1"/>
                <a:gd name="f99" fmla="*/ 253 f87 1"/>
                <a:gd name="f100" fmla="*/ 14 f88 1"/>
                <a:gd name="f101" fmla="*/ 105 f87 1"/>
                <a:gd name="f102" fmla="*/ 153 f88 1"/>
                <a:gd name="f103" fmla="*/ 19 f87 1"/>
                <a:gd name="f104" fmla="*/ 223 f88 1"/>
                <a:gd name="f105" fmla="*/ 104 f87 1"/>
                <a:gd name="f106" fmla="*/ 174 f88 1"/>
                <a:gd name="f107" fmla="*/ 118 f87 1"/>
                <a:gd name="f108" fmla="*/ 168 f88 1"/>
                <a:gd name="f109" fmla="*/ 102 f87 1"/>
                <a:gd name="f110" fmla="*/ 123 f88 1"/>
                <a:gd name="f111" fmla="*/ 68 f87 1"/>
                <a:gd name="f112" fmla="*/ 72 f88 1"/>
                <a:gd name="f113" fmla="*/ 98 f87 1"/>
                <a:gd name="f114" fmla="*/ 71 f88 1"/>
                <a:gd name="f115" fmla="*/ 244 f87 1"/>
                <a:gd name="f116" fmla="*/ 120 f88 1"/>
                <a:gd name="f117" fmla="*/ 276 f87 1"/>
                <a:gd name="f118" fmla="*/ 164 f88 1"/>
                <a:gd name="f119" fmla="+- f89 0 f1"/>
                <a:gd name="f120" fmla="*/ f92 1 223"/>
                <a:gd name="f121" fmla="*/ f93 1 335"/>
                <a:gd name="f122" fmla="*/ f94 1 223"/>
                <a:gd name="f123" fmla="*/ f95 1 335"/>
                <a:gd name="f124" fmla="*/ f96 1 223"/>
                <a:gd name="f125" fmla="*/ f97 1 335"/>
                <a:gd name="f126" fmla="*/ f98 1 223"/>
                <a:gd name="f127" fmla="*/ f99 1 335"/>
                <a:gd name="f128" fmla="*/ f100 1 223"/>
                <a:gd name="f129" fmla="*/ f101 1 335"/>
                <a:gd name="f130" fmla="*/ f102 1 223"/>
                <a:gd name="f131" fmla="*/ f103 1 335"/>
                <a:gd name="f132" fmla="*/ f104 1 223"/>
                <a:gd name="f133" fmla="*/ f105 1 335"/>
                <a:gd name="f134" fmla="*/ f106 1 223"/>
                <a:gd name="f135" fmla="*/ f107 1 335"/>
                <a:gd name="f136" fmla="*/ f108 1 223"/>
                <a:gd name="f137" fmla="*/ f109 1 335"/>
                <a:gd name="f138" fmla="*/ f110 1 223"/>
                <a:gd name="f139" fmla="*/ f111 1 335"/>
                <a:gd name="f140" fmla="*/ f112 1 223"/>
                <a:gd name="f141" fmla="*/ f113 1 335"/>
                <a:gd name="f142" fmla="*/ f114 1 223"/>
                <a:gd name="f143" fmla="*/ f115 1 335"/>
                <a:gd name="f144" fmla="*/ f116 1 223"/>
                <a:gd name="f145" fmla="*/ f117 1 335"/>
                <a:gd name="f146" fmla="*/ f118 1 223"/>
                <a:gd name="f147" fmla="*/ 0 1 f90"/>
                <a:gd name="f148" fmla="*/ f84 1 f90"/>
                <a:gd name="f149" fmla="*/ 0 1 f91"/>
                <a:gd name="f150" fmla="*/ f85 1 f91"/>
                <a:gd name="f151" fmla="*/ f120 1 f90"/>
                <a:gd name="f152" fmla="*/ f121 1 f91"/>
                <a:gd name="f153" fmla="*/ f122 1 f90"/>
                <a:gd name="f154" fmla="*/ f123 1 f91"/>
                <a:gd name="f155" fmla="*/ f124 1 f90"/>
                <a:gd name="f156" fmla="*/ f125 1 f91"/>
                <a:gd name="f157" fmla="*/ f126 1 f90"/>
                <a:gd name="f158" fmla="*/ f127 1 f91"/>
                <a:gd name="f159" fmla="*/ f128 1 f90"/>
                <a:gd name="f160" fmla="*/ f129 1 f91"/>
                <a:gd name="f161" fmla="*/ f130 1 f90"/>
                <a:gd name="f162" fmla="*/ f131 1 f91"/>
                <a:gd name="f163" fmla="*/ f132 1 f90"/>
                <a:gd name="f164" fmla="*/ f133 1 f91"/>
                <a:gd name="f165" fmla="*/ f134 1 f90"/>
                <a:gd name="f166" fmla="*/ f135 1 f91"/>
                <a:gd name="f167" fmla="*/ f136 1 f90"/>
                <a:gd name="f168" fmla="*/ f137 1 f91"/>
                <a:gd name="f169" fmla="*/ f138 1 f90"/>
                <a:gd name="f170" fmla="*/ f139 1 f91"/>
                <a:gd name="f171" fmla="*/ f140 1 f90"/>
                <a:gd name="f172" fmla="*/ f141 1 f91"/>
                <a:gd name="f173" fmla="*/ f142 1 f90"/>
                <a:gd name="f174" fmla="*/ f143 1 f91"/>
                <a:gd name="f175" fmla="*/ f144 1 f90"/>
                <a:gd name="f176" fmla="*/ f145 1 f91"/>
                <a:gd name="f177" fmla="*/ f146 1 f90"/>
                <a:gd name="f178" fmla="*/ f147 f81 1"/>
                <a:gd name="f179" fmla="*/ f148 f81 1"/>
                <a:gd name="f180" fmla="*/ f150 f82 1"/>
                <a:gd name="f181" fmla="*/ f149 f82 1"/>
                <a:gd name="f182" fmla="*/ f151 f81 1"/>
                <a:gd name="f183" fmla="*/ f152 f82 1"/>
                <a:gd name="f184" fmla="*/ f153 f81 1"/>
                <a:gd name="f185" fmla="*/ f154 f82 1"/>
                <a:gd name="f186" fmla="*/ f155 f81 1"/>
                <a:gd name="f187" fmla="*/ f156 f82 1"/>
                <a:gd name="f188" fmla="*/ f157 f81 1"/>
                <a:gd name="f189" fmla="*/ f158 f82 1"/>
                <a:gd name="f190" fmla="*/ f159 f81 1"/>
                <a:gd name="f191" fmla="*/ f160 f82 1"/>
                <a:gd name="f192" fmla="*/ f161 f81 1"/>
                <a:gd name="f193" fmla="*/ f162 f82 1"/>
                <a:gd name="f194" fmla="*/ f163 f81 1"/>
                <a:gd name="f195" fmla="*/ f164 f82 1"/>
                <a:gd name="f196" fmla="*/ f165 f81 1"/>
                <a:gd name="f197" fmla="*/ f166 f82 1"/>
                <a:gd name="f198" fmla="*/ f167 f81 1"/>
                <a:gd name="f199" fmla="*/ f168 f82 1"/>
                <a:gd name="f200" fmla="*/ f169 f81 1"/>
                <a:gd name="f201" fmla="*/ f170 f82 1"/>
                <a:gd name="f202" fmla="*/ f171 f81 1"/>
                <a:gd name="f203" fmla="*/ f172 f82 1"/>
                <a:gd name="f204" fmla="*/ f173 f81 1"/>
                <a:gd name="f205" fmla="*/ f174 f82 1"/>
                <a:gd name="f206" fmla="*/ f175 f81 1"/>
                <a:gd name="f207" fmla="*/ f176 f82 1"/>
                <a:gd name="f208" fmla="*/ f177 f81 1"/>
              </a:gdLst>
              <a:ahLst/>
              <a:cxnLst>
                <a:cxn ang="3cd4">
                  <a:pos x="hc" y="t"/>
                </a:cxn>
                <a:cxn ang="0">
                  <a:pos x="r" y="vc"/>
                </a:cxn>
                <a:cxn ang="cd4">
                  <a:pos x="hc" y="b"/>
                </a:cxn>
                <a:cxn ang="cd2">
                  <a:pos x="l" y="vc"/>
                </a:cxn>
                <a:cxn ang="f119">
                  <a:pos x="f182" y="f183"/>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5"/>
                </a:cxn>
                <a:cxn ang="f119">
                  <a:pos x="f182" y="f183"/>
                </a:cxn>
              </a:cxnLst>
              <a:rect l="f178" t="f181" r="f179" b="f180"/>
              <a:pathLst>
                <a:path w="223" h="335">
                  <a:moveTo>
                    <a:pt x="f8" y="f9"/>
                  </a:moveTo>
                  <a:cubicBezTo>
                    <a:pt x="f10" y="f11"/>
                    <a:pt x="f12" y="f13"/>
                    <a:pt x="f14" y="f15"/>
                  </a:cubicBezTo>
                  <a:cubicBezTo>
                    <a:pt x="f16" y="f17"/>
                    <a:pt x="f18" y="f19"/>
                    <a:pt x="f20" y="f21"/>
                  </a:cubicBezTo>
                  <a:cubicBezTo>
                    <a:pt x="f22" y="f7"/>
                    <a:pt x="f23" y="f24"/>
                    <a:pt x="f25" y="f26"/>
                  </a:cubicBezTo>
                  <a:cubicBezTo>
                    <a:pt x="f27" y="f28"/>
                    <a:pt x="f5" y="f29"/>
                    <a:pt x="f30" y="f31"/>
                  </a:cubicBezTo>
                  <a:cubicBezTo>
                    <a:pt x="f32" y="f33"/>
                    <a:pt x="f34" y="f5"/>
                    <a:pt x="f35" y="f25"/>
                  </a:cubicBezTo>
                  <a:cubicBezTo>
                    <a:pt x="f36" y="f37"/>
                    <a:pt x="f38" y="f39"/>
                    <a:pt x="f6" y="f40"/>
                  </a:cubicBezTo>
                  <a:cubicBezTo>
                    <a:pt x="f41" y="f42"/>
                    <a:pt x="f43" y="f44"/>
                    <a:pt x="f45" y="f46"/>
                  </a:cubicBezTo>
                  <a:cubicBezTo>
                    <a:pt x="f47" y="f48"/>
                    <a:pt x="f49" y="f50"/>
                    <a:pt x="f51" y="f52"/>
                  </a:cubicBezTo>
                  <a:cubicBezTo>
                    <a:pt x="f53" y="f22"/>
                    <a:pt x="f54" y="f55"/>
                    <a:pt x="f56" y="f57"/>
                  </a:cubicBezTo>
                  <a:cubicBezTo>
                    <a:pt x="f58" y="f59"/>
                    <a:pt x="f60" y="f61"/>
                    <a:pt x="f62" y="f63"/>
                  </a:cubicBezTo>
                  <a:cubicBezTo>
                    <a:pt x="f64" y="f54"/>
                    <a:pt x="f65" y="f66"/>
                    <a:pt x="f67" y="f68"/>
                  </a:cubicBezTo>
                  <a:cubicBezTo>
                    <a:pt x="f69" y="f70"/>
                    <a:pt x="f71" y="f72"/>
                    <a:pt x="f73" y="f72"/>
                  </a:cubicBezTo>
                  <a:cubicBezTo>
                    <a:pt x="f74" y="f72"/>
                    <a:pt x="f29" y="f75"/>
                    <a:pt x="f76" y="f68"/>
                  </a:cubicBezTo>
                  <a:cubicBezTo>
                    <a:pt x="f51" y="f77"/>
                    <a:pt x="f78" y="f7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0" name="Freeform 118">
              <a:extLst>
                <a:ext uri="{FF2B5EF4-FFF2-40B4-BE49-F238E27FC236}">
                  <a16:creationId xmlns:a16="http://schemas.microsoft.com/office/drawing/2014/main" id="{5BFCF732-D21F-9E95-312D-33FD1F3BC88F}"/>
                </a:ext>
              </a:extLst>
            </p:cNvPr>
            <p:cNvSpPr/>
            <p:nvPr/>
          </p:nvSpPr>
          <p:spPr>
            <a:xfrm>
              <a:off x="4086225" y="4125909"/>
              <a:ext cx="55558" cy="98426"/>
            </a:xfrm>
            <a:custGeom>
              <a:avLst/>
              <a:gdLst>
                <a:gd name="f0" fmla="val 10800000"/>
                <a:gd name="f1" fmla="val 5400000"/>
                <a:gd name="f2" fmla="val 180"/>
                <a:gd name="f3" fmla="val w"/>
                <a:gd name="f4" fmla="val h"/>
                <a:gd name="f5" fmla="val 0"/>
                <a:gd name="f6" fmla="val 89"/>
                <a:gd name="f7" fmla="val 157"/>
                <a:gd name="f8" fmla="val 5"/>
                <a:gd name="f9" fmla="val 79"/>
                <a:gd name="f10" fmla="val 57"/>
                <a:gd name="f11" fmla="val 1"/>
                <a:gd name="f12" fmla="val 42"/>
                <a:gd name="f13" fmla="val 23"/>
                <a:gd name="f14" fmla="val 35"/>
                <a:gd name="f15" fmla="val 31"/>
                <a:gd name="f16" fmla="val 33"/>
                <a:gd name="f17" fmla="val 40"/>
                <a:gd name="f18" fmla="val 27"/>
                <a:gd name="f19" fmla="val 44"/>
                <a:gd name="f20" fmla="val 20"/>
                <a:gd name="f21" fmla="val 54"/>
                <a:gd name="f22" fmla="val 71"/>
                <a:gd name="f23" fmla="val 3"/>
                <a:gd name="f24" fmla="val 56"/>
                <a:gd name="f25" fmla="val 106"/>
                <a:gd name="f26" fmla="val 76"/>
                <a:gd name="f27" fmla="val 63"/>
                <a:gd name="f28" fmla="val 48"/>
                <a:gd name="f29" fmla="val 125"/>
                <a:gd name="f30" fmla="val 93"/>
                <a:gd name="f31" fmla="val 60"/>
                <a:gd name="f32" fmla="val 67"/>
                <a:gd name="f33" fmla="val 73"/>
                <a:gd name="f34" fmla="+- 0 0 -90"/>
                <a:gd name="f35" fmla="*/ f3 1 89"/>
                <a:gd name="f36" fmla="*/ f4 1 157"/>
                <a:gd name="f37" fmla="val f5"/>
                <a:gd name="f38" fmla="val f6"/>
                <a:gd name="f39" fmla="val f7"/>
                <a:gd name="f40" fmla="*/ f34 f0 1"/>
                <a:gd name="f41" fmla="+- f39 0 f37"/>
                <a:gd name="f42" fmla="+- f38 0 f37"/>
                <a:gd name="f43" fmla="*/ f40 1 f2"/>
                <a:gd name="f44" fmla="*/ f42 1 89"/>
                <a:gd name="f45" fmla="*/ f41 1 157"/>
                <a:gd name="f46" fmla="*/ 5 f42 1"/>
                <a:gd name="f47" fmla="*/ 79 f41 1"/>
                <a:gd name="f48" fmla="*/ 23 f42 1"/>
                <a:gd name="f49" fmla="*/ 35 f41 1"/>
                <a:gd name="f50" fmla="*/ 44 f42 1"/>
                <a:gd name="f51" fmla="*/ 20 f41 1"/>
                <a:gd name="f52" fmla="*/ 89 f42 1"/>
                <a:gd name="f53" fmla="*/ 5 f41 1"/>
                <a:gd name="f54" fmla="*/ 157 f41 1"/>
                <a:gd name="f55" fmla="*/ 48 f42 1"/>
                <a:gd name="f56" fmla="*/ 60 f41 1"/>
                <a:gd name="f57" fmla="+- f43 0 f1"/>
                <a:gd name="f58" fmla="*/ f46 1 89"/>
                <a:gd name="f59" fmla="*/ f47 1 157"/>
                <a:gd name="f60" fmla="*/ f48 1 89"/>
                <a:gd name="f61" fmla="*/ f49 1 157"/>
                <a:gd name="f62" fmla="*/ f50 1 89"/>
                <a:gd name="f63" fmla="*/ f51 1 157"/>
                <a:gd name="f64" fmla="*/ f52 1 89"/>
                <a:gd name="f65" fmla="*/ f53 1 157"/>
                <a:gd name="f66" fmla="*/ f54 1 157"/>
                <a:gd name="f67" fmla="*/ f55 1 89"/>
                <a:gd name="f68" fmla="*/ f56 1 157"/>
                <a:gd name="f69" fmla="*/ 0 1 f44"/>
                <a:gd name="f70" fmla="*/ f38 1 f44"/>
                <a:gd name="f71" fmla="*/ 0 1 f45"/>
                <a:gd name="f72" fmla="*/ f39 1 f45"/>
                <a:gd name="f73" fmla="*/ f58 1 f44"/>
                <a:gd name="f74" fmla="*/ f59 1 f45"/>
                <a:gd name="f75" fmla="*/ f60 1 f44"/>
                <a:gd name="f76" fmla="*/ f61 1 f45"/>
                <a:gd name="f77" fmla="*/ f62 1 f44"/>
                <a:gd name="f78" fmla="*/ f63 1 f45"/>
                <a:gd name="f79" fmla="*/ f64 1 f44"/>
                <a:gd name="f80" fmla="*/ f65 1 f45"/>
                <a:gd name="f81" fmla="*/ f66 1 f45"/>
                <a:gd name="f82" fmla="*/ f67 1 f44"/>
                <a:gd name="f83" fmla="*/ f68 1 f45"/>
                <a:gd name="f84" fmla="*/ f69 f35 1"/>
                <a:gd name="f85" fmla="*/ f70 f35 1"/>
                <a:gd name="f86" fmla="*/ f72 f36 1"/>
                <a:gd name="f87" fmla="*/ f71 f36 1"/>
                <a:gd name="f88" fmla="*/ f73 f35 1"/>
                <a:gd name="f89" fmla="*/ f74 f36 1"/>
                <a:gd name="f90" fmla="*/ f75 f35 1"/>
                <a:gd name="f91" fmla="*/ f76 f36 1"/>
                <a:gd name="f92" fmla="*/ f77 f35 1"/>
                <a:gd name="f93" fmla="*/ f78 f36 1"/>
                <a:gd name="f94" fmla="*/ f79 f35 1"/>
                <a:gd name="f95" fmla="*/ f80 f36 1"/>
                <a:gd name="f96" fmla="*/ f81 f36 1"/>
                <a:gd name="f97" fmla="*/ f82 f35 1"/>
                <a:gd name="f98" fmla="*/ f83 f36 1"/>
              </a:gdLst>
              <a:ahLst/>
              <a:cxnLst>
                <a:cxn ang="3cd4">
                  <a:pos x="hc" y="t"/>
                </a:cxn>
                <a:cxn ang="0">
                  <a:pos x="r" y="vc"/>
                </a:cxn>
                <a:cxn ang="cd4">
                  <a:pos x="hc" y="b"/>
                </a:cxn>
                <a:cxn ang="cd2">
                  <a:pos x="l" y="vc"/>
                </a:cxn>
                <a:cxn ang="f57">
                  <a:pos x="f88" y="f89"/>
                </a:cxn>
                <a:cxn ang="f57">
                  <a:pos x="f90" y="f91"/>
                </a:cxn>
                <a:cxn ang="f57">
                  <a:pos x="f92" y="f93"/>
                </a:cxn>
                <a:cxn ang="f57">
                  <a:pos x="f94" y="f95"/>
                </a:cxn>
                <a:cxn ang="f57">
                  <a:pos x="f94" y="f96"/>
                </a:cxn>
                <a:cxn ang="f57">
                  <a:pos x="f97" y="f96"/>
                </a:cxn>
                <a:cxn ang="f57">
                  <a:pos x="f97" y="f98"/>
                </a:cxn>
                <a:cxn ang="f57">
                  <a:pos x="f88" y="f89"/>
                </a:cxn>
              </a:cxnLst>
              <a:rect l="f84" t="f87" r="f85" b="f86"/>
              <a:pathLst>
                <a:path w="89" h="157">
                  <a:moveTo>
                    <a:pt x="f8" y="f9"/>
                  </a:moveTo>
                  <a:cubicBezTo>
                    <a:pt x="f5" y="f10"/>
                    <a:pt x="f11" y="f12"/>
                    <a:pt x="f13" y="f14"/>
                  </a:cubicBezTo>
                  <a:cubicBezTo>
                    <a:pt x="f15" y="f16"/>
                    <a:pt x="f17" y="f18"/>
                    <a:pt x="f19" y="f20"/>
                  </a:cubicBezTo>
                  <a:cubicBezTo>
                    <a:pt x="f21" y="f5"/>
                    <a:pt x="f22" y="f23"/>
                    <a:pt x="f6" y="f8"/>
                  </a:cubicBezTo>
                  <a:cubicBezTo>
                    <a:pt x="f6" y="f24"/>
                    <a:pt x="f6" y="f25"/>
                    <a:pt x="f6" y="f7"/>
                  </a:cubicBezTo>
                  <a:cubicBezTo>
                    <a:pt x="f26" y="f7"/>
                    <a:pt x="f27" y="f7"/>
                    <a:pt x="f28" y="f7"/>
                  </a:cubicBezTo>
                  <a:cubicBezTo>
                    <a:pt x="f28" y="f29"/>
                    <a:pt x="f28" y="f30"/>
                    <a:pt x="f28" y="f31"/>
                  </a:cubicBezTo>
                  <a:cubicBezTo>
                    <a:pt x="f16" y="f32"/>
                    <a:pt x="f20" y="f33"/>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1" name="Freeform 119">
              <a:extLst>
                <a:ext uri="{FF2B5EF4-FFF2-40B4-BE49-F238E27FC236}">
                  <a16:creationId xmlns:a16="http://schemas.microsoft.com/office/drawing/2014/main" id="{A944EFA3-EEF6-6AFC-9C87-B61E2C395E4D}"/>
                </a:ext>
              </a:extLst>
            </p:cNvPr>
            <p:cNvSpPr/>
            <p:nvPr/>
          </p:nvSpPr>
          <p:spPr>
            <a:xfrm>
              <a:off x="5527676" y="4597402"/>
              <a:ext cx="123828" cy="193679"/>
            </a:xfrm>
            <a:custGeom>
              <a:avLst/>
              <a:gdLst>
                <a:gd name="f0" fmla="val 10800000"/>
                <a:gd name="f1" fmla="val 5400000"/>
                <a:gd name="f2" fmla="val 180"/>
                <a:gd name="f3" fmla="val w"/>
                <a:gd name="f4" fmla="val h"/>
                <a:gd name="f5" fmla="val 0"/>
                <a:gd name="f6" fmla="val 197"/>
                <a:gd name="f7" fmla="val 308"/>
                <a:gd name="f8" fmla="val 50"/>
                <a:gd name="f9" fmla="val 190"/>
                <a:gd name="f10" fmla="val 223"/>
                <a:gd name="f11" fmla="val 49"/>
                <a:gd name="f12" fmla="val 253"/>
                <a:gd name="f13" fmla="val 51"/>
                <a:gd name="f14" fmla="val 283"/>
                <a:gd name="f15" fmla="val 301"/>
                <a:gd name="f16" fmla="val 46"/>
                <a:gd name="f17" fmla="val 28"/>
                <a:gd name="f18" fmla="val 305"/>
                <a:gd name="f19" fmla="val 19"/>
                <a:gd name="f20" fmla="val 304"/>
                <a:gd name="f21" fmla="val 10"/>
                <a:gd name="f22" fmla="val 203"/>
                <a:gd name="f23" fmla="val 103"/>
                <a:gd name="f24" fmla="val 1"/>
                <a:gd name="f25" fmla="val 8"/>
                <a:gd name="f26" fmla="val 16"/>
                <a:gd name="f27" fmla="val 25"/>
                <a:gd name="f28" fmla="val 57"/>
                <a:gd name="f29" fmla="val 89"/>
                <a:gd name="f30" fmla="val 121"/>
                <a:gd name="f31" fmla="val 2"/>
                <a:gd name="f32" fmla="val 145"/>
                <a:gd name="f33" fmla="val 165"/>
                <a:gd name="f34" fmla="val 14"/>
                <a:gd name="f35" fmla="val 176"/>
                <a:gd name="f36" fmla="val 35"/>
                <a:gd name="f37" fmla="val 76"/>
                <a:gd name="f38" fmla="val 117"/>
                <a:gd name="f39" fmla="val 173"/>
                <a:gd name="f40" fmla="val 157"/>
                <a:gd name="f41" fmla="val 158"/>
                <a:gd name="f42" fmla="val 183"/>
                <a:gd name="f43" fmla="val 132"/>
                <a:gd name="f44" fmla="val 188"/>
                <a:gd name="f45" fmla="val 104"/>
                <a:gd name="f46" fmla="val 87"/>
                <a:gd name="f47" fmla="val 191"/>
                <a:gd name="f48" fmla="val 70"/>
                <a:gd name="f49" fmla="val 140"/>
                <a:gd name="f50" fmla="val 73"/>
                <a:gd name="f51" fmla="val 138"/>
                <a:gd name="f52" fmla="val 92"/>
                <a:gd name="f53" fmla="val 111"/>
                <a:gd name="f54" fmla="val 135"/>
                <a:gd name="f55" fmla="val 131"/>
                <a:gd name="f56" fmla="val 137"/>
                <a:gd name="f57" fmla="val 114"/>
                <a:gd name="f58" fmla="val 96"/>
                <a:gd name="f59" fmla="val 139"/>
                <a:gd name="f60" fmla="val 78"/>
                <a:gd name="f61" fmla="val 133"/>
                <a:gd name="f62" fmla="val 61"/>
                <a:gd name="f63" fmla="val 56"/>
                <a:gd name="f64" fmla="val 94"/>
                <a:gd name="f65" fmla="val 52"/>
                <a:gd name="f66" fmla="val 53"/>
                <a:gd name="f67" fmla="val 82"/>
                <a:gd name="f68" fmla="val 109"/>
                <a:gd name="f69" fmla="+- 0 0 -90"/>
                <a:gd name="f70" fmla="*/ f3 1 197"/>
                <a:gd name="f71" fmla="*/ f4 1 308"/>
                <a:gd name="f72" fmla="val f5"/>
                <a:gd name="f73" fmla="val f6"/>
                <a:gd name="f74" fmla="val f7"/>
                <a:gd name="f75" fmla="*/ f69 f0 1"/>
                <a:gd name="f76" fmla="+- f74 0 f72"/>
                <a:gd name="f77" fmla="+- f73 0 f72"/>
                <a:gd name="f78" fmla="*/ f75 1 f2"/>
                <a:gd name="f79" fmla="*/ f77 1 197"/>
                <a:gd name="f80" fmla="*/ f76 1 308"/>
                <a:gd name="f81" fmla="*/ 50 f77 1"/>
                <a:gd name="f82" fmla="*/ 190 f76 1"/>
                <a:gd name="f83" fmla="*/ 51 f77 1"/>
                <a:gd name="f84" fmla="*/ 283 f76 1"/>
                <a:gd name="f85" fmla="*/ 28 f77 1"/>
                <a:gd name="f86" fmla="*/ 305 f76 1"/>
                <a:gd name="f87" fmla="*/ 0 f77 1"/>
                <a:gd name="f88" fmla="*/ 1 f76 1"/>
                <a:gd name="f89" fmla="*/ 25 f77 1"/>
                <a:gd name="f90" fmla="*/ 0 f76 1"/>
                <a:gd name="f91" fmla="*/ 121 f77 1"/>
                <a:gd name="f92" fmla="*/ 2 f76 1"/>
                <a:gd name="f93" fmla="*/ 176 f77 1"/>
                <a:gd name="f94" fmla="*/ 35 f76 1"/>
                <a:gd name="f95" fmla="*/ 173 f77 1"/>
                <a:gd name="f96" fmla="*/ 157 f76 1"/>
                <a:gd name="f97" fmla="*/ 104 f77 1"/>
                <a:gd name="f98" fmla="*/ 140 f76 1"/>
                <a:gd name="f99" fmla="*/ 111 f77 1"/>
                <a:gd name="f100" fmla="*/ 135 f76 1"/>
                <a:gd name="f101" fmla="*/ 138 f77 1"/>
                <a:gd name="f102" fmla="*/ 96 f76 1"/>
                <a:gd name="f103" fmla="*/ 114 f77 1"/>
                <a:gd name="f104" fmla="*/ 56 f76 1"/>
                <a:gd name="f105" fmla="*/ 51 f76 1"/>
                <a:gd name="f106" fmla="+- f78 0 f1"/>
                <a:gd name="f107" fmla="*/ f81 1 197"/>
                <a:gd name="f108" fmla="*/ f82 1 308"/>
                <a:gd name="f109" fmla="*/ f83 1 197"/>
                <a:gd name="f110" fmla="*/ f84 1 308"/>
                <a:gd name="f111" fmla="*/ f85 1 197"/>
                <a:gd name="f112" fmla="*/ f86 1 308"/>
                <a:gd name="f113" fmla="*/ f87 1 197"/>
                <a:gd name="f114" fmla="*/ f88 1 308"/>
                <a:gd name="f115" fmla="*/ f89 1 197"/>
                <a:gd name="f116" fmla="*/ f90 1 308"/>
                <a:gd name="f117" fmla="*/ f91 1 197"/>
                <a:gd name="f118" fmla="*/ f92 1 308"/>
                <a:gd name="f119" fmla="*/ f93 1 197"/>
                <a:gd name="f120" fmla="*/ f94 1 308"/>
                <a:gd name="f121" fmla="*/ f95 1 197"/>
                <a:gd name="f122" fmla="*/ f96 1 308"/>
                <a:gd name="f123" fmla="*/ f97 1 197"/>
                <a:gd name="f124" fmla="*/ f98 1 308"/>
                <a:gd name="f125" fmla="*/ f99 1 197"/>
                <a:gd name="f126" fmla="*/ f100 1 308"/>
                <a:gd name="f127" fmla="*/ f101 1 197"/>
                <a:gd name="f128" fmla="*/ f102 1 308"/>
                <a:gd name="f129" fmla="*/ f103 1 197"/>
                <a:gd name="f130" fmla="*/ f104 1 308"/>
                <a:gd name="f131" fmla="*/ f105 1 308"/>
                <a:gd name="f132" fmla="*/ 0 1 f79"/>
                <a:gd name="f133" fmla="*/ f73 1 f79"/>
                <a:gd name="f134" fmla="*/ 0 1 f80"/>
                <a:gd name="f135" fmla="*/ f74 1 f80"/>
                <a:gd name="f136" fmla="*/ f107 1 f79"/>
                <a:gd name="f137" fmla="*/ f108 1 f80"/>
                <a:gd name="f138" fmla="*/ f109 1 f79"/>
                <a:gd name="f139" fmla="*/ f110 1 f80"/>
                <a:gd name="f140" fmla="*/ f111 1 f79"/>
                <a:gd name="f141" fmla="*/ f112 1 f80"/>
                <a:gd name="f142" fmla="*/ f113 1 f79"/>
                <a:gd name="f143" fmla="*/ f114 1 f80"/>
                <a:gd name="f144" fmla="*/ f115 1 f79"/>
                <a:gd name="f145" fmla="*/ f116 1 f80"/>
                <a:gd name="f146" fmla="*/ f117 1 f79"/>
                <a:gd name="f147" fmla="*/ f118 1 f80"/>
                <a:gd name="f148" fmla="*/ f119 1 f79"/>
                <a:gd name="f149" fmla="*/ f120 1 f80"/>
                <a:gd name="f150" fmla="*/ f121 1 f79"/>
                <a:gd name="f151" fmla="*/ f122 1 f80"/>
                <a:gd name="f152" fmla="*/ f123 1 f79"/>
                <a:gd name="f153" fmla="*/ f124 1 f80"/>
                <a:gd name="f154" fmla="*/ f125 1 f79"/>
                <a:gd name="f155" fmla="*/ f126 1 f80"/>
                <a:gd name="f156" fmla="*/ f127 1 f79"/>
                <a:gd name="f157" fmla="*/ f128 1 f80"/>
                <a:gd name="f158" fmla="*/ f129 1 f79"/>
                <a:gd name="f159" fmla="*/ f130 1 f80"/>
                <a:gd name="f160" fmla="*/ f131 1 f80"/>
                <a:gd name="f161" fmla="*/ f132 f70 1"/>
                <a:gd name="f162" fmla="*/ f133 f70 1"/>
                <a:gd name="f163" fmla="*/ f135 f71 1"/>
                <a:gd name="f164" fmla="*/ f134 f71 1"/>
                <a:gd name="f165" fmla="*/ f136 f70 1"/>
                <a:gd name="f166" fmla="*/ f137 f71 1"/>
                <a:gd name="f167" fmla="*/ f138 f70 1"/>
                <a:gd name="f168" fmla="*/ f139 f71 1"/>
                <a:gd name="f169" fmla="*/ f140 f70 1"/>
                <a:gd name="f170" fmla="*/ f141 f71 1"/>
                <a:gd name="f171" fmla="*/ f142 f70 1"/>
                <a:gd name="f172" fmla="*/ f143 f71 1"/>
                <a:gd name="f173" fmla="*/ f144 f70 1"/>
                <a:gd name="f174" fmla="*/ f145 f71 1"/>
                <a:gd name="f175" fmla="*/ f146 f70 1"/>
                <a:gd name="f176" fmla="*/ f147 f71 1"/>
                <a:gd name="f177" fmla="*/ f148 f70 1"/>
                <a:gd name="f178" fmla="*/ f149 f71 1"/>
                <a:gd name="f179" fmla="*/ f150 f70 1"/>
                <a:gd name="f180" fmla="*/ f151 f71 1"/>
                <a:gd name="f181" fmla="*/ f152 f70 1"/>
                <a:gd name="f182" fmla="*/ f153 f71 1"/>
                <a:gd name="f183" fmla="*/ f154 f70 1"/>
                <a:gd name="f184" fmla="*/ f155 f71 1"/>
                <a:gd name="f185" fmla="*/ f156 f70 1"/>
                <a:gd name="f186" fmla="*/ f157 f71 1"/>
                <a:gd name="f187" fmla="*/ f158 f70 1"/>
                <a:gd name="f188" fmla="*/ f159 f71 1"/>
                <a:gd name="f189" fmla="*/ f160 f71 1"/>
              </a:gdLst>
              <a:ahLst/>
              <a:cxnLst>
                <a:cxn ang="3cd4">
                  <a:pos x="hc" y="t"/>
                </a:cxn>
                <a:cxn ang="0">
                  <a:pos x="r" y="vc"/>
                </a:cxn>
                <a:cxn ang="cd4">
                  <a:pos x="hc" y="b"/>
                </a:cxn>
                <a:cxn ang="cd2">
                  <a:pos x="l" y="vc"/>
                </a:cxn>
                <a:cxn ang="f106">
                  <a:pos x="f165" y="f166"/>
                </a:cxn>
                <a:cxn ang="f106">
                  <a:pos x="f167" y="f168"/>
                </a:cxn>
                <a:cxn ang="f106">
                  <a:pos x="f169" y="f170"/>
                </a:cxn>
                <a:cxn ang="f106">
                  <a:pos x="f171" y="f170"/>
                </a:cxn>
                <a:cxn ang="f106">
                  <a:pos x="f171" y="f172"/>
                </a:cxn>
                <a:cxn ang="f106">
                  <a:pos x="f173" y="f174"/>
                </a:cxn>
                <a:cxn ang="f106">
                  <a:pos x="f175" y="f176"/>
                </a:cxn>
                <a:cxn ang="f106">
                  <a:pos x="f177" y="f178"/>
                </a:cxn>
                <a:cxn ang="f106">
                  <a:pos x="f179" y="f180"/>
                </a:cxn>
                <a:cxn ang="f106">
                  <a:pos x="f181" y="f166"/>
                </a:cxn>
                <a:cxn ang="f106">
                  <a:pos x="f165" y="f166"/>
                </a:cxn>
                <a:cxn ang="f106">
                  <a:pos x="f167" y="f182"/>
                </a:cxn>
                <a:cxn ang="f106">
                  <a:pos x="f183" y="f184"/>
                </a:cxn>
                <a:cxn ang="f106">
                  <a:pos x="f185" y="f186"/>
                </a:cxn>
                <a:cxn ang="f106">
                  <a:pos x="f187" y="f188"/>
                </a:cxn>
                <a:cxn ang="f106">
                  <a:pos x="f167" y="f189"/>
                </a:cxn>
                <a:cxn ang="f106">
                  <a:pos x="f167" y="f182"/>
                </a:cxn>
              </a:cxnLst>
              <a:rect l="f161" t="f164" r="f162" b="f163"/>
              <a:pathLst>
                <a:path w="197" h="308">
                  <a:moveTo>
                    <a:pt x="f8" y="f9"/>
                  </a:moveTo>
                  <a:cubicBezTo>
                    <a:pt x="f8" y="f10"/>
                    <a:pt x="f11" y="f12"/>
                    <a:pt x="f13" y="f14"/>
                  </a:cubicBezTo>
                  <a:cubicBezTo>
                    <a:pt x="f13" y="f15"/>
                    <a:pt x="f16" y="f7"/>
                    <a:pt x="f17" y="f18"/>
                  </a:cubicBezTo>
                  <a:cubicBezTo>
                    <a:pt x="f19" y="f20"/>
                    <a:pt x="f21" y="f18"/>
                    <a:pt x="f5" y="f18"/>
                  </a:cubicBezTo>
                  <a:cubicBezTo>
                    <a:pt x="f5" y="f22"/>
                    <a:pt x="f5" y="f23"/>
                    <a:pt x="f5" y="f24"/>
                  </a:cubicBezTo>
                  <a:cubicBezTo>
                    <a:pt x="f25" y="f24"/>
                    <a:pt x="f26" y="f5"/>
                    <a:pt x="f27" y="f5"/>
                  </a:cubicBezTo>
                  <a:cubicBezTo>
                    <a:pt x="f28" y="f24"/>
                    <a:pt x="f29" y="f24"/>
                    <a:pt x="f30" y="f31"/>
                  </a:cubicBezTo>
                  <a:cubicBezTo>
                    <a:pt x="f32" y="f31"/>
                    <a:pt x="f33" y="f34"/>
                    <a:pt x="f35" y="f36"/>
                  </a:cubicBezTo>
                  <a:cubicBezTo>
                    <a:pt x="f6" y="f37"/>
                    <a:pt x="f6" y="f38"/>
                    <a:pt x="f39" y="f40"/>
                  </a:cubicBezTo>
                  <a:cubicBezTo>
                    <a:pt x="f41" y="f42"/>
                    <a:pt x="f43" y="f44"/>
                    <a:pt x="f45" y="f9"/>
                  </a:cubicBezTo>
                  <a:cubicBezTo>
                    <a:pt x="f46" y="f47"/>
                    <a:pt x="f48" y="f9"/>
                    <a:pt x="f8" y="f9"/>
                  </a:cubicBezTo>
                  <a:close/>
                  <a:moveTo>
                    <a:pt x="f13" y="f49"/>
                  </a:moveTo>
                  <a:cubicBezTo>
                    <a:pt x="f50" y="f51"/>
                    <a:pt x="f52" y="f51"/>
                    <a:pt x="f53" y="f54"/>
                  </a:cubicBezTo>
                  <a:cubicBezTo>
                    <a:pt x="f55" y="f55"/>
                    <a:pt x="f56" y="f57"/>
                    <a:pt x="f51" y="f58"/>
                  </a:cubicBezTo>
                  <a:cubicBezTo>
                    <a:pt x="f59" y="f60"/>
                    <a:pt x="f61" y="f62"/>
                    <a:pt x="f57" y="f63"/>
                  </a:cubicBezTo>
                  <a:cubicBezTo>
                    <a:pt x="f64" y="f65"/>
                    <a:pt x="f50" y="f66"/>
                    <a:pt x="f13" y="f13"/>
                  </a:cubicBezTo>
                  <a:cubicBezTo>
                    <a:pt x="f13" y="f67"/>
                    <a:pt x="f13" y="f68"/>
                    <a:pt x="f13" y="f4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2" name="Freeform 120">
              <a:extLst>
                <a:ext uri="{FF2B5EF4-FFF2-40B4-BE49-F238E27FC236}">
                  <a16:creationId xmlns:a16="http://schemas.microsoft.com/office/drawing/2014/main" id="{25CED4D0-B253-F7EE-81BA-60DFF956B628}"/>
                </a:ext>
              </a:extLst>
            </p:cNvPr>
            <p:cNvSpPr/>
            <p:nvPr/>
          </p:nvSpPr>
          <p:spPr>
            <a:xfrm>
              <a:off x="5673723" y="4598983"/>
              <a:ext cx="119064" cy="192088"/>
            </a:xfrm>
            <a:custGeom>
              <a:avLst/>
              <a:gdLst>
                <a:gd name="f0" fmla="val 10800000"/>
                <a:gd name="f1" fmla="val 5400000"/>
                <a:gd name="f2" fmla="val 180"/>
                <a:gd name="f3" fmla="val w"/>
                <a:gd name="f4" fmla="val h"/>
                <a:gd name="f5" fmla="val 0"/>
                <a:gd name="f6" fmla="val 191"/>
                <a:gd name="f7" fmla="val 307"/>
                <a:gd name="f8" fmla="val 50"/>
                <a:gd name="f9" fmla="val 189"/>
                <a:gd name="f10" fmla="val 222"/>
                <a:gd name="f11" fmla="val 49"/>
                <a:gd name="f12" fmla="val 252"/>
                <a:gd name="f13" fmla="val 51"/>
                <a:gd name="f14" fmla="val 282"/>
                <a:gd name="f15" fmla="val 52"/>
                <a:gd name="f16" fmla="val 300"/>
                <a:gd name="f17" fmla="val 46"/>
                <a:gd name="f18" fmla="val 27"/>
                <a:gd name="f19" fmla="val 305"/>
                <a:gd name="f20" fmla="val 19"/>
                <a:gd name="f21" fmla="val 303"/>
                <a:gd name="f22" fmla="val 10"/>
                <a:gd name="f23" fmla="val 304"/>
                <a:gd name="f24" fmla="val 202"/>
                <a:gd name="f25" fmla="val 102"/>
                <a:gd name="f26" fmla="val 2"/>
                <a:gd name="f27" fmla="val 45"/>
                <a:gd name="f28" fmla="val 90"/>
                <a:gd name="f29" fmla="val 134"/>
                <a:gd name="f30" fmla="val 3"/>
                <a:gd name="f31" fmla="val 158"/>
                <a:gd name="f32" fmla="val 5"/>
                <a:gd name="f33" fmla="val 176"/>
                <a:gd name="f34" fmla="val 24"/>
                <a:gd name="f35" fmla="val 182"/>
                <a:gd name="f36" fmla="val 188"/>
                <a:gd name="f37" fmla="val 68"/>
                <a:gd name="f38" fmla="val 91"/>
                <a:gd name="f39" fmla="val 113"/>
                <a:gd name="f40" fmla="val 183"/>
                <a:gd name="f41" fmla="val 164"/>
                <a:gd name="f42" fmla="val 155"/>
                <a:gd name="f43" fmla="val 187"/>
                <a:gd name="f44" fmla="val 103"/>
                <a:gd name="f45" fmla="val 86"/>
                <a:gd name="f46" fmla="val 190"/>
                <a:gd name="f47" fmla="val 70"/>
                <a:gd name="f48" fmla="val 138"/>
                <a:gd name="f49" fmla="val 72"/>
                <a:gd name="f50" fmla="val 137"/>
                <a:gd name="f51" fmla="val 110"/>
                <a:gd name="f52" fmla="val 130"/>
                <a:gd name="f53" fmla="val 131"/>
                <a:gd name="f54" fmla="val 115"/>
                <a:gd name="f55" fmla="val 96"/>
                <a:gd name="f56" fmla="val 139"/>
                <a:gd name="f57" fmla="val 79"/>
                <a:gd name="f58" fmla="val 61"/>
                <a:gd name="f59" fmla="val 116"/>
                <a:gd name="f60" fmla="val 56"/>
                <a:gd name="f61" fmla="val 95"/>
                <a:gd name="f62" fmla="val 73"/>
                <a:gd name="f63" fmla="val 81"/>
                <a:gd name="f64" fmla="val 108"/>
                <a:gd name="f65" fmla="+- 0 0 -90"/>
                <a:gd name="f66" fmla="*/ f3 1 191"/>
                <a:gd name="f67" fmla="*/ f4 1 307"/>
                <a:gd name="f68" fmla="val f5"/>
                <a:gd name="f69" fmla="val f6"/>
                <a:gd name="f70" fmla="val f7"/>
                <a:gd name="f71" fmla="*/ f65 f0 1"/>
                <a:gd name="f72" fmla="+- f70 0 f68"/>
                <a:gd name="f73" fmla="+- f69 0 f68"/>
                <a:gd name="f74" fmla="*/ f71 1 f2"/>
                <a:gd name="f75" fmla="*/ f73 1 191"/>
                <a:gd name="f76" fmla="*/ f72 1 307"/>
                <a:gd name="f77" fmla="*/ 50 f73 1"/>
                <a:gd name="f78" fmla="*/ 189 f72 1"/>
                <a:gd name="f79" fmla="*/ 51 f73 1"/>
                <a:gd name="f80" fmla="*/ 282 f72 1"/>
                <a:gd name="f81" fmla="*/ 27 f73 1"/>
                <a:gd name="f82" fmla="*/ 305 f72 1"/>
                <a:gd name="f83" fmla="*/ 0 f73 1"/>
                <a:gd name="f84" fmla="*/ 304 f72 1"/>
                <a:gd name="f85" fmla="*/ 2 f72 1"/>
                <a:gd name="f86" fmla="*/ 134 f73 1"/>
                <a:gd name="f87" fmla="*/ 3 f72 1"/>
                <a:gd name="f88" fmla="*/ 182 f73 1"/>
                <a:gd name="f89" fmla="*/ 46 f72 1"/>
                <a:gd name="f90" fmla="*/ 189 f73 1"/>
                <a:gd name="f91" fmla="*/ 113 f72 1"/>
                <a:gd name="f92" fmla="*/ 103 f73 1"/>
                <a:gd name="f93" fmla="*/ 138 f72 1"/>
                <a:gd name="f94" fmla="*/ 110 f73 1"/>
                <a:gd name="f95" fmla="*/ 134 f72 1"/>
                <a:gd name="f96" fmla="*/ 138 f73 1"/>
                <a:gd name="f97" fmla="*/ 96 f72 1"/>
                <a:gd name="f98" fmla="*/ 116 f73 1"/>
                <a:gd name="f99" fmla="*/ 56 f72 1"/>
                <a:gd name="f100" fmla="*/ 50 f72 1"/>
                <a:gd name="f101" fmla="+- f74 0 f1"/>
                <a:gd name="f102" fmla="*/ f77 1 191"/>
                <a:gd name="f103" fmla="*/ f78 1 307"/>
                <a:gd name="f104" fmla="*/ f79 1 191"/>
                <a:gd name="f105" fmla="*/ f80 1 307"/>
                <a:gd name="f106" fmla="*/ f81 1 191"/>
                <a:gd name="f107" fmla="*/ f82 1 307"/>
                <a:gd name="f108" fmla="*/ f83 1 191"/>
                <a:gd name="f109" fmla="*/ f84 1 307"/>
                <a:gd name="f110" fmla="*/ f85 1 307"/>
                <a:gd name="f111" fmla="*/ f86 1 191"/>
                <a:gd name="f112" fmla="*/ f87 1 307"/>
                <a:gd name="f113" fmla="*/ f88 1 191"/>
                <a:gd name="f114" fmla="*/ f89 1 307"/>
                <a:gd name="f115" fmla="*/ f90 1 191"/>
                <a:gd name="f116" fmla="*/ f91 1 307"/>
                <a:gd name="f117" fmla="*/ f92 1 191"/>
                <a:gd name="f118" fmla="*/ f93 1 307"/>
                <a:gd name="f119" fmla="*/ f94 1 191"/>
                <a:gd name="f120" fmla="*/ f95 1 307"/>
                <a:gd name="f121" fmla="*/ f96 1 191"/>
                <a:gd name="f122" fmla="*/ f97 1 307"/>
                <a:gd name="f123" fmla="*/ f98 1 191"/>
                <a:gd name="f124" fmla="*/ f99 1 307"/>
                <a:gd name="f125" fmla="*/ f100 1 307"/>
                <a:gd name="f126" fmla="*/ 0 1 f75"/>
                <a:gd name="f127" fmla="*/ f69 1 f75"/>
                <a:gd name="f128" fmla="*/ 0 1 f76"/>
                <a:gd name="f129" fmla="*/ f70 1 f76"/>
                <a:gd name="f130" fmla="*/ f102 1 f75"/>
                <a:gd name="f131" fmla="*/ f103 1 f76"/>
                <a:gd name="f132" fmla="*/ f104 1 f75"/>
                <a:gd name="f133" fmla="*/ f105 1 f76"/>
                <a:gd name="f134" fmla="*/ f106 1 f75"/>
                <a:gd name="f135" fmla="*/ f107 1 f76"/>
                <a:gd name="f136" fmla="*/ f108 1 f75"/>
                <a:gd name="f137" fmla="*/ f109 1 f76"/>
                <a:gd name="f138" fmla="*/ f110 1 f76"/>
                <a:gd name="f139" fmla="*/ f111 1 f75"/>
                <a:gd name="f140" fmla="*/ f112 1 f76"/>
                <a:gd name="f141" fmla="*/ f113 1 f75"/>
                <a:gd name="f142" fmla="*/ f114 1 f76"/>
                <a:gd name="f143" fmla="*/ f115 1 f75"/>
                <a:gd name="f144" fmla="*/ f116 1 f76"/>
                <a:gd name="f145" fmla="*/ f117 1 f75"/>
                <a:gd name="f146" fmla="*/ f118 1 f76"/>
                <a:gd name="f147" fmla="*/ f119 1 f75"/>
                <a:gd name="f148" fmla="*/ f120 1 f76"/>
                <a:gd name="f149" fmla="*/ f121 1 f75"/>
                <a:gd name="f150" fmla="*/ f122 1 f76"/>
                <a:gd name="f151" fmla="*/ f123 1 f75"/>
                <a:gd name="f152" fmla="*/ f124 1 f76"/>
                <a:gd name="f153" fmla="*/ f125 1 f76"/>
                <a:gd name="f154" fmla="*/ f126 f66 1"/>
                <a:gd name="f155" fmla="*/ f127 f66 1"/>
                <a:gd name="f156" fmla="*/ f129 f67 1"/>
                <a:gd name="f157" fmla="*/ f128 f67 1"/>
                <a:gd name="f158" fmla="*/ f130 f66 1"/>
                <a:gd name="f159" fmla="*/ f131 f67 1"/>
                <a:gd name="f160" fmla="*/ f132 f66 1"/>
                <a:gd name="f161" fmla="*/ f133 f67 1"/>
                <a:gd name="f162" fmla="*/ f134 f66 1"/>
                <a:gd name="f163" fmla="*/ f135 f67 1"/>
                <a:gd name="f164" fmla="*/ f136 f66 1"/>
                <a:gd name="f165" fmla="*/ f137 f67 1"/>
                <a:gd name="f166" fmla="*/ f138 f67 1"/>
                <a:gd name="f167" fmla="*/ f139 f66 1"/>
                <a:gd name="f168" fmla="*/ f140 f67 1"/>
                <a:gd name="f169" fmla="*/ f141 f66 1"/>
                <a:gd name="f170" fmla="*/ f142 f67 1"/>
                <a:gd name="f171" fmla="*/ f143 f66 1"/>
                <a:gd name="f172" fmla="*/ f144 f67 1"/>
                <a:gd name="f173" fmla="*/ f145 f66 1"/>
                <a:gd name="f174" fmla="*/ f146 f67 1"/>
                <a:gd name="f175" fmla="*/ f147 f66 1"/>
                <a:gd name="f176" fmla="*/ f148 f67 1"/>
                <a:gd name="f177" fmla="*/ f149 f66 1"/>
                <a:gd name="f178" fmla="*/ f150 f67 1"/>
                <a:gd name="f179" fmla="*/ f151 f66 1"/>
                <a:gd name="f180" fmla="*/ f152 f67 1"/>
                <a:gd name="f181" fmla="*/ f153 f67 1"/>
              </a:gdLst>
              <a:ahLst/>
              <a:cxnLst>
                <a:cxn ang="3cd4">
                  <a:pos x="hc" y="t"/>
                </a:cxn>
                <a:cxn ang="0">
                  <a:pos x="r" y="vc"/>
                </a:cxn>
                <a:cxn ang="cd4">
                  <a:pos x="hc" y="b"/>
                </a:cxn>
                <a:cxn ang="cd2">
                  <a:pos x="l" y="vc"/>
                </a:cxn>
                <a:cxn ang="f101">
                  <a:pos x="f158" y="f159"/>
                </a:cxn>
                <a:cxn ang="f101">
                  <a:pos x="f160" y="f161"/>
                </a:cxn>
                <a:cxn ang="f101">
                  <a:pos x="f162" y="f163"/>
                </a:cxn>
                <a:cxn ang="f101">
                  <a:pos x="f164" y="f165"/>
                </a:cxn>
                <a:cxn ang="f101">
                  <a:pos x="f164" y="f166"/>
                </a:cxn>
                <a:cxn ang="f101">
                  <a:pos x="f167" y="f168"/>
                </a:cxn>
                <a:cxn ang="f101">
                  <a:pos x="f169" y="f170"/>
                </a:cxn>
                <a:cxn ang="f101">
                  <a:pos x="f171" y="f172"/>
                </a:cxn>
                <a:cxn ang="f101">
                  <a:pos x="f173" y="f159"/>
                </a:cxn>
                <a:cxn ang="f101">
                  <a:pos x="f158" y="f159"/>
                </a:cxn>
                <a:cxn ang="f101">
                  <a:pos x="f160" y="f174"/>
                </a:cxn>
                <a:cxn ang="f101">
                  <a:pos x="f175" y="f176"/>
                </a:cxn>
                <a:cxn ang="f101">
                  <a:pos x="f177" y="f178"/>
                </a:cxn>
                <a:cxn ang="f101">
                  <a:pos x="f179" y="f180"/>
                </a:cxn>
                <a:cxn ang="f101">
                  <a:pos x="f160" y="f181"/>
                </a:cxn>
                <a:cxn ang="f101">
                  <a:pos x="f160" y="f174"/>
                </a:cxn>
              </a:cxnLst>
              <a:rect l="f154" t="f157" r="f155" b="f156"/>
              <a:pathLst>
                <a:path w="191" h="307">
                  <a:moveTo>
                    <a:pt x="f8" y="f9"/>
                  </a:moveTo>
                  <a:cubicBezTo>
                    <a:pt x="f8" y="f10"/>
                    <a:pt x="f11" y="f12"/>
                    <a:pt x="f13" y="f14"/>
                  </a:cubicBezTo>
                  <a:cubicBezTo>
                    <a:pt x="f15" y="f16"/>
                    <a:pt x="f17" y="f7"/>
                    <a:pt x="f18" y="f19"/>
                  </a:cubicBezTo>
                  <a:cubicBezTo>
                    <a:pt x="f20" y="f21"/>
                    <a:pt x="f22" y="f23"/>
                    <a:pt x="f5" y="f23"/>
                  </a:cubicBezTo>
                  <a:cubicBezTo>
                    <a:pt x="f5" y="f24"/>
                    <a:pt x="f5" y="f25"/>
                    <a:pt x="f5" y="f26"/>
                  </a:cubicBezTo>
                  <a:cubicBezTo>
                    <a:pt x="f27" y="f26"/>
                    <a:pt x="f28" y="f5"/>
                    <a:pt x="f29" y="f30"/>
                  </a:cubicBezTo>
                  <a:cubicBezTo>
                    <a:pt x="f31" y="f32"/>
                    <a:pt x="f33" y="f34"/>
                    <a:pt x="f35" y="f17"/>
                  </a:cubicBezTo>
                  <a:cubicBezTo>
                    <a:pt x="f36" y="f37"/>
                    <a:pt x="f6" y="f38"/>
                    <a:pt x="f9" y="f39"/>
                  </a:cubicBezTo>
                  <a:cubicBezTo>
                    <a:pt x="f40" y="f41"/>
                    <a:pt x="f42" y="f43"/>
                    <a:pt x="f44" y="f9"/>
                  </a:cubicBezTo>
                  <a:cubicBezTo>
                    <a:pt x="f45" y="f46"/>
                    <a:pt x="f47" y="f9"/>
                    <a:pt x="f8" y="f9"/>
                  </a:cubicBezTo>
                  <a:close/>
                  <a:moveTo>
                    <a:pt x="f13" y="f48"/>
                  </a:moveTo>
                  <a:cubicBezTo>
                    <a:pt x="f49" y="f50"/>
                    <a:pt x="f38" y="f50"/>
                    <a:pt x="f51" y="f29"/>
                  </a:cubicBezTo>
                  <a:cubicBezTo>
                    <a:pt x="f52" y="f53"/>
                    <a:pt x="f50" y="f54"/>
                    <a:pt x="f48" y="f55"/>
                  </a:cubicBezTo>
                  <a:cubicBezTo>
                    <a:pt x="f56" y="f57"/>
                    <a:pt x="f29" y="f58"/>
                    <a:pt x="f59" y="f60"/>
                  </a:cubicBezTo>
                  <a:cubicBezTo>
                    <a:pt x="f61" y="f13"/>
                    <a:pt x="f62" y="f15"/>
                    <a:pt x="f13" y="f8"/>
                  </a:cubicBezTo>
                  <a:cubicBezTo>
                    <a:pt x="f13" y="f63"/>
                    <a:pt x="f13" y="f64"/>
                    <a:pt x="f13" y="f4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3" name="Freeform 121">
              <a:extLst>
                <a:ext uri="{FF2B5EF4-FFF2-40B4-BE49-F238E27FC236}">
                  <a16:creationId xmlns:a16="http://schemas.microsoft.com/office/drawing/2014/main" id="{56169C59-CDEB-9180-50C3-7D90126B0F92}"/>
                </a:ext>
              </a:extLst>
            </p:cNvPr>
            <p:cNvSpPr/>
            <p:nvPr/>
          </p:nvSpPr>
          <p:spPr>
            <a:xfrm>
              <a:off x="3427408" y="4025902"/>
              <a:ext cx="136529" cy="207961"/>
            </a:xfrm>
            <a:custGeom>
              <a:avLst/>
              <a:gdLst>
                <a:gd name="f0" fmla="val 10800000"/>
                <a:gd name="f1" fmla="val 5400000"/>
                <a:gd name="f2" fmla="val 180"/>
                <a:gd name="f3" fmla="val w"/>
                <a:gd name="f4" fmla="val h"/>
                <a:gd name="f5" fmla="val 0"/>
                <a:gd name="f6" fmla="val 218"/>
                <a:gd name="f7" fmla="val 332"/>
                <a:gd name="f8" fmla="val 98"/>
                <a:gd name="f9" fmla="val 203"/>
                <a:gd name="f10" fmla="val 102"/>
                <a:gd name="f11" fmla="val 188"/>
                <a:gd name="f12" fmla="val 107"/>
                <a:gd name="f13" fmla="val 172"/>
                <a:gd name="f14" fmla="val 112"/>
                <a:gd name="f15" fmla="val 170"/>
                <a:gd name="f16" fmla="val 168"/>
                <a:gd name="f17" fmla="val 103"/>
                <a:gd name="f18" fmla="val 166"/>
                <a:gd name="f19" fmla="val 99"/>
                <a:gd name="f20" fmla="val 157"/>
                <a:gd name="f21" fmla="val 74"/>
                <a:gd name="f22" fmla="val 140"/>
                <a:gd name="f23" fmla="val 61"/>
                <a:gd name="f24" fmla="val 118"/>
                <a:gd name="f25" fmla="val 93"/>
                <a:gd name="f26" fmla="val 62"/>
                <a:gd name="f27" fmla="val 75"/>
                <a:gd name="f28" fmla="val 67"/>
                <a:gd name="f29" fmla="val 96"/>
                <a:gd name="f30" fmla="val 60"/>
                <a:gd name="f31" fmla="val 115"/>
                <a:gd name="f32" fmla="val 56"/>
                <a:gd name="f33" fmla="val 135"/>
                <a:gd name="f34" fmla="val 155"/>
                <a:gd name="f35" fmla="val 55"/>
                <a:gd name="f36" fmla="val 178"/>
                <a:gd name="f37" fmla="val 58"/>
                <a:gd name="f38" fmla="val 201"/>
                <a:gd name="f39" fmla="val 63"/>
                <a:gd name="f40" fmla="val 224"/>
                <a:gd name="f41" fmla="val 69"/>
                <a:gd name="f42" fmla="val 253"/>
                <a:gd name="f43" fmla="val 92"/>
                <a:gd name="f44" fmla="val 271"/>
                <a:gd name="f45" fmla="val 116"/>
                <a:gd name="f46" fmla="val 138"/>
                <a:gd name="f47" fmla="val 270"/>
                <a:gd name="f48" fmla="val 156"/>
                <a:gd name="f49" fmla="val 254"/>
                <a:gd name="f50" fmla="val 226"/>
                <a:gd name="f51" fmla="val 220"/>
                <a:gd name="f52" fmla="val 214"/>
                <a:gd name="f53" fmla="val 173"/>
                <a:gd name="f54" fmla="val 206"/>
                <a:gd name="f55" fmla="val 212"/>
                <a:gd name="f56" fmla="val 217"/>
                <a:gd name="f57" fmla="val 223"/>
                <a:gd name="f58" fmla="val 264"/>
                <a:gd name="f59" fmla="val 186"/>
                <a:gd name="f60" fmla="val 307"/>
                <a:gd name="f61" fmla="val 149"/>
                <a:gd name="f62" fmla="val 318"/>
                <a:gd name="f63" fmla="val 106"/>
                <a:gd name="f64" fmla="val 317"/>
                <a:gd name="f65" fmla="val 34"/>
                <a:gd name="f66" fmla="val 281"/>
                <a:gd name="f67" fmla="val 5"/>
                <a:gd name="f68" fmla="val 240"/>
                <a:gd name="f69" fmla="val 193"/>
                <a:gd name="f70" fmla="val 4"/>
                <a:gd name="f71" fmla="val 145"/>
                <a:gd name="f72" fmla="val 6"/>
                <a:gd name="f73" fmla="val 110"/>
                <a:gd name="f74" fmla="val 15"/>
                <a:gd name="f75" fmla="val 76"/>
                <a:gd name="f76" fmla="val 38"/>
                <a:gd name="f77" fmla="val 47"/>
                <a:gd name="f78" fmla="val 64"/>
                <a:gd name="f79" fmla="val 14"/>
                <a:gd name="f80" fmla="val 12"/>
                <a:gd name="f81" fmla="val 22"/>
                <a:gd name="f82" fmla="val 213"/>
                <a:gd name="f83" fmla="+- 0 0 -90"/>
                <a:gd name="f84" fmla="*/ f3 1 218"/>
                <a:gd name="f85" fmla="*/ f4 1 332"/>
                <a:gd name="f86" fmla="val f5"/>
                <a:gd name="f87" fmla="val f6"/>
                <a:gd name="f88" fmla="val f7"/>
                <a:gd name="f89" fmla="*/ f83 f0 1"/>
                <a:gd name="f90" fmla="+- f88 0 f86"/>
                <a:gd name="f91" fmla="+- f87 0 f86"/>
                <a:gd name="f92" fmla="*/ f89 1 f2"/>
                <a:gd name="f93" fmla="*/ f91 1 218"/>
                <a:gd name="f94" fmla="*/ f90 1 332"/>
                <a:gd name="f95" fmla="*/ 218 f91 1"/>
                <a:gd name="f96" fmla="*/ 98 f90 1"/>
                <a:gd name="f97" fmla="*/ 172 f91 1"/>
                <a:gd name="f98" fmla="*/ 112 f90 1"/>
                <a:gd name="f99" fmla="*/ 166 f91 1"/>
                <a:gd name="f100" fmla="*/ 99 f90 1"/>
                <a:gd name="f101" fmla="*/ 118 f91 1"/>
                <a:gd name="f102" fmla="*/ 61 f90 1"/>
                <a:gd name="f103" fmla="*/ 67 f91 1"/>
                <a:gd name="f104" fmla="*/ 96 f90 1"/>
                <a:gd name="f105" fmla="*/ 56 f91 1"/>
                <a:gd name="f106" fmla="*/ 155 f90 1"/>
                <a:gd name="f107" fmla="*/ 63 f91 1"/>
                <a:gd name="f108" fmla="*/ 224 f90 1"/>
                <a:gd name="f109" fmla="*/ 116 f91 1"/>
                <a:gd name="f110" fmla="*/ 271 f90 1"/>
                <a:gd name="f111" fmla="*/ 226 f90 1"/>
                <a:gd name="f112" fmla="*/ 173 f91 1"/>
                <a:gd name="f113" fmla="*/ 206 f90 1"/>
                <a:gd name="f114" fmla="*/ 217 f91 1"/>
                <a:gd name="f115" fmla="*/ 223 f90 1"/>
                <a:gd name="f116" fmla="*/ 149 f91 1"/>
                <a:gd name="f117" fmla="*/ 318 f90 1"/>
                <a:gd name="f118" fmla="*/ 34 f91 1"/>
                <a:gd name="f119" fmla="*/ 281 f90 1"/>
                <a:gd name="f120" fmla="*/ 4 f91 1"/>
                <a:gd name="f121" fmla="*/ 145 f90 1"/>
                <a:gd name="f122" fmla="*/ 38 f91 1"/>
                <a:gd name="f123" fmla="*/ 47 f90 1"/>
                <a:gd name="f124" fmla="*/ 12 f90 1"/>
                <a:gd name="f125" fmla="+- f92 0 f1"/>
                <a:gd name="f126" fmla="*/ f95 1 218"/>
                <a:gd name="f127" fmla="*/ f96 1 332"/>
                <a:gd name="f128" fmla="*/ f97 1 218"/>
                <a:gd name="f129" fmla="*/ f98 1 332"/>
                <a:gd name="f130" fmla="*/ f99 1 218"/>
                <a:gd name="f131" fmla="*/ f100 1 332"/>
                <a:gd name="f132" fmla="*/ f101 1 218"/>
                <a:gd name="f133" fmla="*/ f102 1 332"/>
                <a:gd name="f134" fmla="*/ f103 1 218"/>
                <a:gd name="f135" fmla="*/ f104 1 332"/>
                <a:gd name="f136" fmla="*/ f105 1 218"/>
                <a:gd name="f137" fmla="*/ f106 1 332"/>
                <a:gd name="f138" fmla="*/ f107 1 218"/>
                <a:gd name="f139" fmla="*/ f108 1 332"/>
                <a:gd name="f140" fmla="*/ f109 1 218"/>
                <a:gd name="f141" fmla="*/ f110 1 332"/>
                <a:gd name="f142" fmla="*/ f111 1 332"/>
                <a:gd name="f143" fmla="*/ f112 1 218"/>
                <a:gd name="f144" fmla="*/ f113 1 332"/>
                <a:gd name="f145" fmla="*/ f114 1 218"/>
                <a:gd name="f146" fmla="*/ f115 1 332"/>
                <a:gd name="f147" fmla="*/ f116 1 218"/>
                <a:gd name="f148" fmla="*/ f117 1 332"/>
                <a:gd name="f149" fmla="*/ f118 1 218"/>
                <a:gd name="f150" fmla="*/ f119 1 332"/>
                <a:gd name="f151" fmla="*/ f120 1 218"/>
                <a:gd name="f152" fmla="*/ f121 1 332"/>
                <a:gd name="f153" fmla="*/ f122 1 218"/>
                <a:gd name="f154" fmla="*/ f123 1 332"/>
                <a:gd name="f155" fmla="*/ f124 1 332"/>
                <a:gd name="f156" fmla="*/ 0 1 f93"/>
                <a:gd name="f157" fmla="*/ f87 1 f93"/>
                <a:gd name="f158" fmla="*/ 0 1 f94"/>
                <a:gd name="f159" fmla="*/ f88 1 f94"/>
                <a:gd name="f160" fmla="*/ f126 1 f93"/>
                <a:gd name="f161" fmla="*/ f127 1 f94"/>
                <a:gd name="f162" fmla="*/ f128 1 f93"/>
                <a:gd name="f163" fmla="*/ f129 1 f94"/>
                <a:gd name="f164" fmla="*/ f130 1 f93"/>
                <a:gd name="f165" fmla="*/ f131 1 f94"/>
                <a:gd name="f166" fmla="*/ f132 1 f93"/>
                <a:gd name="f167" fmla="*/ f133 1 f94"/>
                <a:gd name="f168" fmla="*/ f134 1 f93"/>
                <a:gd name="f169" fmla="*/ f135 1 f94"/>
                <a:gd name="f170" fmla="*/ f136 1 f93"/>
                <a:gd name="f171" fmla="*/ f137 1 f94"/>
                <a:gd name="f172" fmla="*/ f138 1 f93"/>
                <a:gd name="f173" fmla="*/ f139 1 f94"/>
                <a:gd name="f174" fmla="*/ f140 1 f93"/>
                <a:gd name="f175" fmla="*/ f141 1 f94"/>
                <a:gd name="f176" fmla="*/ f142 1 f94"/>
                <a:gd name="f177" fmla="*/ f143 1 f93"/>
                <a:gd name="f178" fmla="*/ f144 1 f94"/>
                <a:gd name="f179" fmla="*/ f145 1 f93"/>
                <a:gd name="f180" fmla="*/ f146 1 f94"/>
                <a:gd name="f181" fmla="*/ f147 1 f93"/>
                <a:gd name="f182" fmla="*/ f148 1 f94"/>
                <a:gd name="f183" fmla="*/ f149 1 f93"/>
                <a:gd name="f184" fmla="*/ f150 1 f94"/>
                <a:gd name="f185" fmla="*/ f151 1 f93"/>
                <a:gd name="f186" fmla="*/ f152 1 f94"/>
                <a:gd name="f187" fmla="*/ f153 1 f93"/>
                <a:gd name="f188" fmla="*/ f154 1 f94"/>
                <a:gd name="f189" fmla="*/ f155 1 f94"/>
                <a:gd name="f190" fmla="*/ f156 f84 1"/>
                <a:gd name="f191" fmla="*/ f157 f84 1"/>
                <a:gd name="f192" fmla="*/ f159 f85 1"/>
                <a:gd name="f193" fmla="*/ f158 f85 1"/>
                <a:gd name="f194" fmla="*/ f160 f84 1"/>
                <a:gd name="f195" fmla="*/ f161 f85 1"/>
                <a:gd name="f196" fmla="*/ f162 f84 1"/>
                <a:gd name="f197" fmla="*/ f163 f85 1"/>
                <a:gd name="f198" fmla="*/ f164 f84 1"/>
                <a:gd name="f199" fmla="*/ f165 f85 1"/>
                <a:gd name="f200" fmla="*/ f166 f84 1"/>
                <a:gd name="f201" fmla="*/ f167 f85 1"/>
                <a:gd name="f202" fmla="*/ f168 f84 1"/>
                <a:gd name="f203" fmla="*/ f169 f85 1"/>
                <a:gd name="f204" fmla="*/ f170 f84 1"/>
                <a:gd name="f205" fmla="*/ f171 f85 1"/>
                <a:gd name="f206" fmla="*/ f172 f84 1"/>
                <a:gd name="f207" fmla="*/ f173 f85 1"/>
                <a:gd name="f208" fmla="*/ f174 f84 1"/>
                <a:gd name="f209" fmla="*/ f175 f85 1"/>
                <a:gd name="f210" fmla="*/ f176 f85 1"/>
                <a:gd name="f211" fmla="*/ f177 f84 1"/>
                <a:gd name="f212" fmla="*/ f178 f85 1"/>
                <a:gd name="f213" fmla="*/ f179 f84 1"/>
                <a:gd name="f214" fmla="*/ f180 f85 1"/>
                <a:gd name="f215" fmla="*/ f181 f84 1"/>
                <a:gd name="f216" fmla="*/ f182 f85 1"/>
                <a:gd name="f217" fmla="*/ f183 f84 1"/>
                <a:gd name="f218" fmla="*/ f184 f85 1"/>
                <a:gd name="f219" fmla="*/ f185 f84 1"/>
                <a:gd name="f220" fmla="*/ f186 f85 1"/>
                <a:gd name="f221" fmla="*/ f187 f84 1"/>
                <a:gd name="f222" fmla="*/ f188 f85 1"/>
                <a:gd name="f223" fmla="*/ f189 f85 1"/>
              </a:gdLst>
              <a:ahLst/>
              <a:cxnLst>
                <a:cxn ang="3cd4">
                  <a:pos x="hc" y="t"/>
                </a:cxn>
                <a:cxn ang="0">
                  <a:pos x="r" y="vc"/>
                </a:cxn>
                <a:cxn ang="cd4">
                  <a:pos x="hc" y="b"/>
                </a:cxn>
                <a:cxn ang="cd2">
                  <a:pos x="l" y="vc"/>
                </a:cxn>
                <a:cxn ang="f125">
                  <a:pos x="f194" y="f195"/>
                </a:cxn>
                <a:cxn ang="f125">
                  <a:pos x="f196" y="f197"/>
                </a:cxn>
                <a:cxn ang="f125">
                  <a:pos x="f198" y="f199"/>
                </a:cxn>
                <a:cxn ang="f125">
                  <a:pos x="f200" y="f201"/>
                </a:cxn>
                <a:cxn ang="f125">
                  <a:pos x="f202" y="f203"/>
                </a:cxn>
                <a:cxn ang="f125">
                  <a:pos x="f204" y="f205"/>
                </a:cxn>
                <a:cxn ang="f125">
                  <a:pos x="f206" y="f207"/>
                </a:cxn>
                <a:cxn ang="f125">
                  <a:pos x="f208" y="f209"/>
                </a:cxn>
                <a:cxn ang="f125">
                  <a:pos x="f198" y="f210"/>
                </a:cxn>
                <a:cxn ang="f125">
                  <a:pos x="f211" y="f212"/>
                </a:cxn>
                <a:cxn ang="f125">
                  <a:pos x="f213" y="f214"/>
                </a:cxn>
                <a:cxn ang="f125">
                  <a:pos x="f215" y="f216"/>
                </a:cxn>
                <a:cxn ang="f125">
                  <a:pos x="f217" y="f218"/>
                </a:cxn>
                <a:cxn ang="f125">
                  <a:pos x="f219" y="f220"/>
                </a:cxn>
                <a:cxn ang="f125">
                  <a:pos x="f221" y="f222"/>
                </a:cxn>
                <a:cxn ang="f125">
                  <a:pos x="f215" y="f223"/>
                </a:cxn>
                <a:cxn ang="f125">
                  <a:pos x="f194" y="f195"/>
                </a:cxn>
              </a:cxnLst>
              <a:rect l="f190" t="f193" r="f191" b="f192"/>
              <a:pathLst>
                <a:path w="218" h="332">
                  <a:moveTo>
                    <a:pt x="f6" y="f8"/>
                  </a:moveTo>
                  <a:cubicBezTo>
                    <a:pt x="f9" y="f10"/>
                    <a:pt x="f11" y="f12"/>
                    <a:pt x="f13" y="f14"/>
                  </a:cubicBezTo>
                  <a:cubicBezTo>
                    <a:pt x="f15" y="f12"/>
                    <a:pt x="f16" y="f17"/>
                    <a:pt x="f18" y="f19"/>
                  </a:cubicBezTo>
                  <a:cubicBezTo>
                    <a:pt x="f20" y="f21"/>
                    <a:pt x="f22" y="f23"/>
                    <a:pt x="f24" y="f23"/>
                  </a:cubicBezTo>
                  <a:cubicBezTo>
                    <a:pt x="f25" y="f26"/>
                    <a:pt x="f27" y="f21"/>
                    <a:pt x="f28" y="f29"/>
                  </a:cubicBezTo>
                  <a:cubicBezTo>
                    <a:pt x="f30" y="f31"/>
                    <a:pt x="f32" y="f33"/>
                    <a:pt x="f32" y="f34"/>
                  </a:cubicBezTo>
                  <a:cubicBezTo>
                    <a:pt x="f35" y="f36"/>
                    <a:pt x="f37" y="f38"/>
                    <a:pt x="f39" y="f40"/>
                  </a:cubicBezTo>
                  <a:cubicBezTo>
                    <a:pt x="f41" y="f42"/>
                    <a:pt x="f43" y="f44"/>
                    <a:pt x="f45" y="f44"/>
                  </a:cubicBezTo>
                  <a:cubicBezTo>
                    <a:pt x="f46" y="f47"/>
                    <a:pt x="f48" y="f49"/>
                    <a:pt x="f18" y="f50"/>
                  </a:cubicBezTo>
                  <a:cubicBezTo>
                    <a:pt x="f16" y="f51"/>
                    <a:pt x="f15" y="f52"/>
                    <a:pt x="f53" y="f54"/>
                  </a:cubicBezTo>
                  <a:cubicBezTo>
                    <a:pt x="f11" y="f55"/>
                    <a:pt x="f9" y="f6"/>
                    <a:pt x="f56" y="f57"/>
                  </a:cubicBezTo>
                  <a:cubicBezTo>
                    <a:pt x="f56" y="f58"/>
                    <a:pt x="f59" y="f60"/>
                    <a:pt x="f61" y="f62"/>
                  </a:cubicBezTo>
                  <a:cubicBezTo>
                    <a:pt x="f63" y="f7"/>
                    <a:pt x="f30" y="f64"/>
                    <a:pt x="f65" y="f66"/>
                  </a:cubicBezTo>
                  <a:cubicBezTo>
                    <a:pt x="f67" y="f68"/>
                    <a:pt x="f5" y="f69"/>
                    <a:pt x="f70" y="f71"/>
                  </a:cubicBezTo>
                  <a:cubicBezTo>
                    <a:pt x="f72" y="f73"/>
                    <a:pt x="f74" y="f75"/>
                    <a:pt x="f76" y="f77"/>
                  </a:cubicBezTo>
                  <a:cubicBezTo>
                    <a:pt x="f78" y="f79"/>
                    <a:pt x="f12" y="f5"/>
                    <a:pt x="f61" y="f80"/>
                  </a:cubicBezTo>
                  <a:cubicBezTo>
                    <a:pt x="f59" y="f81"/>
                    <a:pt x="f82" y="f32"/>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4" name="Freeform 122">
              <a:extLst>
                <a:ext uri="{FF2B5EF4-FFF2-40B4-BE49-F238E27FC236}">
                  <a16:creationId xmlns:a16="http://schemas.microsoft.com/office/drawing/2014/main" id="{66477BBB-A062-D38D-3616-6BF39C21E23C}"/>
                </a:ext>
              </a:extLst>
            </p:cNvPr>
            <p:cNvSpPr/>
            <p:nvPr/>
          </p:nvSpPr>
          <p:spPr>
            <a:xfrm>
              <a:off x="2881310" y="2908304"/>
              <a:ext cx="153984" cy="192088"/>
            </a:xfrm>
            <a:custGeom>
              <a:avLst/>
              <a:gdLst>
                <a:gd name="f0" fmla="val 10800000"/>
                <a:gd name="f1" fmla="val 5400000"/>
                <a:gd name="f2" fmla="val 180"/>
                <a:gd name="f3" fmla="val w"/>
                <a:gd name="f4" fmla="val h"/>
                <a:gd name="f5" fmla="val 0"/>
                <a:gd name="f6" fmla="val 247"/>
                <a:gd name="f7" fmla="val 308"/>
                <a:gd name="f8" fmla="val 245"/>
                <a:gd name="f9" fmla="val 306"/>
                <a:gd name="f10" fmla="val 232"/>
                <a:gd name="f11" fmla="val 218"/>
                <a:gd name="f12" fmla="val 307"/>
                <a:gd name="f13" fmla="val 203"/>
                <a:gd name="f14" fmla="val 199"/>
                <a:gd name="f15" fmla="val 195"/>
                <a:gd name="f16" fmla="val 301"/>
                <a:gd name="f17" fmla="val 192"/>
                <a:gd name="f18" fmla="val 298"/>
                <a:gd name="f19" fmla="val 191"/>
                <a:gd name="f20" fmla="val 297"/>
                <a:gd name="f21" fmla="val 295"/>
                <a:gd name="f22" fmla="val 294"/>
                <a:gd name="f23" fmla="val 183"/>
                <a:gd name="f24" fmla="val 275"/>
                <a:gd name="f25" fmla="val 181"/>
                <a:gd name="f26" fmla="val 249"/>
                <a:gd name="f27" fmla="val 167"/>
                <a:gd name="f28" fmla="val 240"/>
                <a:gd name="f29" fmla="val 153"/>
                <a:gd name="f30" fmla="val 231"/>
                <a:gd name="f31" fmla="val 127"/>
                <a:gd name="f32" fmla="val 238"/>
                <a:gd name="f33" fmla="val 107"/>
                <a:gd name="f34" fmla="val 73"/>
                <a:gd name="f35" fmla="val 64"/>
                <a:gd name="f36" fmla="val 267"/>
                <a:gd name="f37" fmla="val 52"/>
                <a:gd name="f38" fmla="val 8"/>
                <a:gd name="f39" fmla="val 6"/>
                <a:gd name="f40" fmla="val 5"/>
                <a:gd name="f41" fmla="val 305"/>
                <a:gd name="f42" fmla="val 3"/>
                <a:gd name="f43" fmla="val 296"/>
                <a:gd name="f44" fmla="val 287"/>
                <a:gd name="f45" fmla="val 277"/>
                <a:gd name="f46" fmla="val 35"/>
                <a:gd name="f47" fmla="val 63"/>
                <a:gd name="f48" fmla="val 90"/>
                <a:gd name="f49" fmla="val 21"/>
                <a:gd name="f50" fmla="val 94"/>
                <a:gd name="f51" fmla="val 7"/>
                <a:gd name="f52" fmla="val 100"/>
                <a:gd name="f53" fmla="val 116"/>
                <a:gd name="f54" fmla="val 2"/>
                <a:gd name="f55" fmla="val 123"/>
                <a:gd name="f56" fmla="val 132"/>
                <a:gd name="f57" fmla="val 1"/>
                <a:gd name="f58" fmla="val 139"/>
                <a:gd name="f59" fmla="val 144"/>
                <a:gd name="f60" fmla="val 151"/>
                <a:gd name="f61" fmla="val 152"/>
                <a:gd name="f62" fmla="val 11"/>
                <a:gd name="f63" fmla="val 184"/>
                <a:gd name="f64" fmla="val 108"/>
                <a:gd name="f65" fmla="val 216"/>
                <a:gd name="f66" fmla="val 205"/>
                <a:gd name="f67" fmla="val 303"/>
                <a:gd name="f68" fmla="val 304"/>
                <a:gd name="f69" fmla="val 156"/>
                <a:gd name="f70" fmla="val 185"/>
                <a:gd name="f71" fmla="val 145"/>
                <a:gd name="f72" fmla="val 148"/>
                <a:gd name="f73" fmla="val 134"/>
                <a:gd name="f74" fmla="val 114"/>
                <a:gd name="f75" fmla="val 122"/>
                <a:gd name="f76" fmla="val 75"/>
                <a:gd name="f77" fmla="val 110"/>
                <a:gd name="f78" fmla="val 115"/>
                <a:gd name="f79" fmla="val 149"/>
                <a:gd name="f80" fmla="val 112"/>
                <a:gd name="f81" fmla="val 133"/>
                <a:gd name="f82" fmla="+- 0 0 -90"/>
                <a:gd name="f83" fmla="*/ f3 1 247"/>
                <a:gd name="f84" fmla="*/ f4 1 308"/>
                <a:gd name="f85" fmla="val f5"/>
                <a:gd name="f86" fmla="val f6"/>
                <a:gd name="f87" fmla="val f7"/>
                <a:gd name="f88" fmla="*/ f82 f0 1"/>
                <a:gd name="f89" fmla="+- f87 0 f85"/>
                <a:gd name="f90" fmla="+- f86 0 f85"/>
                <a:gd name="f91" fmla="*/ f88 1 f2"/>
                <a:gd name="f92" fmla="*/ f90 1 247"/>
                <a:gd name="f93" fmla="*/ f89 1 308"/>
                <a:gd name="f94" fmla="*/ 245 f90 1"/>
                <a:gd name="f95" fmla="*/ 306 f89 1"/>
                <a:gd name="f96" fmla="*/ 203 f90 1"/>
                <a:gd name="f97" fmla="*/ 192 f90 1"/>
                <a:gd name="f98" fmla="*/ 298 f89 1"/>
                <a:gd name="f99" fmla="*/ 191 f90 1"/>
                <a:gd name="f100" fmla="*/ 294 f89 1"/>
                <a:gd name="f101" fmla="*/ 167 f90 1"/>
                <a:gd name="f102" fmla="*/ 240 f89 1"/>
                <a:gd name="f103" fmla="*/ 107 f90 1"/>
                <a:gd name="f104" fmla="*/ 238 f89 1"/>
                <a:gd name="f105" fmla="*/ 64 f90 1"/>
                <a:gd name="f106" fmla="*/ 267 f89 1"/>
                <a:gd name="f107" fmla="*/ 8 f90 1"/>
                <a:gd name="f108" fmla="*/ 307 f89 1"/>
                <a:gd name="f109" fmla="*/ 0 f90 1"/>
                <a:gd name="f110" fmla="*/ 305 f89 1"/>
                <a:gd name="f111" fmla="*/ 277 f89 1"/>
                <a:gd name="f112" fmla="*/ 90 f90 1"/>
                <a:gd name="f113" fmla="*/ 21 f89 1"/>
                <a:gd name="f114" fmla="*/ 116 f90 1"/>
                <a:gd name="f115" fmla="*/ 2 f89 1"/>
                <a:gd name="f116" fmla="*/ 139 f90 1"/>
                <a:gd name="f117" fmla="*/ 3 f89 1"/>
                <a:gd name="f118" fmla="*/ 152 f90 1"/>
                <a:gd name="f119" fmla="*/ 11 f89 1"/>
                <a:gd name="f120" fmla="*/ 247 f90 1"/>
                <a:gd name="f121" fmla="*/ 303 f89 1"/>
                <a:gd name="f122" fmla="*/ 156 f90 1"/>
                <a:gd name="f123" fmla="*/ 185 f89 1"/>
                <a:gd name="f124" fmla="*/ 122 f90 1"/>
                <a:gd name="f125" fmla="*/ 75 f89 1"/>
                <a:gd name="f126" fmla="+- f91 0 f1"/>
                <a:gd name="f127" fmla="*/ f94 1 247"/>
                <a:gd name="f128" fmla="*/ f95 1 308"/>
                <a:gd name="f129" fmla="*/ f96 1 247"/>
                <a:gd name="f130" fmla="*/ f97 1 247"/>
                <a:gd name="f131" fmla="*/ f98 1 308"/>
                <a:gd name="f132" fmla="*/ f99 1 247"/>
                <a:gd name="f133" fmla="*/ f100 1 308"/>
                <a:gd name="f134" fmla="*/ f101 1 247"/>
                <a:gd name="f135" fmla="*/ f102 1 308"/>
                <a:gd name="f136" fmla="*/ f103 1 247"/>
                <a:gd name="f137" fmla="*/ f104 1 308"/>
                <a:gd name="f138" fmla="*/ f105 1 247"/>
                <a:gd name="f139" fmla="*/ f106 1 308"/>
                <a:gd name="f140" fmla="*/ f107 1 247"/>
                <a:gd name="f141" fmla="*/ f108 1 308"/>
                <a:gd name="f142" fmla="*/ f109 1 247"/>
                <a:gd name="f143" fmla="*/ f110 1 308"/>
                <a:gd name="f144" fmla="*/ f111 1 308"/>
                <a:gd name="f145" fmla="*/ f112 1 247"/>
                <a:gd name="f146" fmla="*/ f113 1 308"/>
                <a:gd name="f147" fmla="*/ f114 1 247"/>
                <a:gd name="f148" fmla="*/ f115 1 308"/>
                <a:gd name="f149" fmla="*/ f116 1 247"/>
                <a:gd name="f150" fmla="*/ f117 1 308"/>
                <a:gd name="f151" fmla="*/ f118 1 247"/>
                <a:gd name="f152" fmla="*/ f119 1 308"/>
                <a:gd name="f153" fmla="*/ f120 1 247"/>
                <a:gd name="f154" fmla="*/ f121 1 308"/>
                <a:gd name="f155" fmla="*/ f122 1 247"/>
                <a:gd name="f156" fmla="*/ f123 1 308"/>
                <a:gd name="f157" fmla="*/ f124 1 247"/>
                <a:gd name="f158" fmla="*/ f125 1 308"/>
                <a:gd name="f159" fmla="*/ 0 1 f92"/>
                <a:gd name="f160" fmla="*/ f86 1 f92"/>
                <a:gd name="f161" fmla="*/ 0 1 f93"/>
                <a:gd name="f162" fmla="*/ f87 1 f93"/>
                <a:gd name="f163" fmla="*/ f127 1 f92"/>
                <a:gd name="f164" fmla="*/ f128 1 f93"/>
                <a:gd name="f165" fmla="*/ f129 1 f92"/>
                <a:gd name="f166" fmla="*/ f130 1 f92"/>
                <a:gd name="f167" fmla="*/ f131 1 f93"/>
                <a:gd name="f168" fmla="*/ f132 1 f92"/>
                <a:gd name="f169" fmla="*/ f133 1 f93"/>
                <a:gd name="f170" fmla="*/ f134 1 f92"/>
                <a:gd name="f171" fmla="*/ f135 1 f93"/>
                <a:gd name="f172" fmla="*/ f136 1 f92"/>
                <a:gd name="f173" fmla="*/ f137 1 f93"/>
                <a:gd name="f174" fmla="*/ f138 1 f92"/>
                <a:gd name="f175" fmla="*/ f139 1 f93"/>
                <a:gd name="f176" fmla="*/ f140 1 f92"/>
                <a:gd name="f177" fmla="*/ f141 1 f93"/>
                <a:gd name="f178" fmla="*/ f142 1 f92"/>
                <a:gd name="f179" fmla="*/ f143 1 f93"/>
                <a:gd name="f180" fmla="*/ f144 1 f93"/>
                <a:gd name="f181" fmla="*/ f145 1 f92"/>
                <a:gd name="f182" fmla="*/ f146 1 f93"/>
                <a:gd name="f183" fmla="*/ f147 1 f92"/>
                <a:gd name="f184" fmla="*/ f148 1 f93"/>
                <a:gd name="f185" fmla="*/ f149 1 f92"/>
                <a:gd name="f186" fmla="*/ f150 1 f93"/>
                <a:gd name="f187" fmla="*/ f151 1 f92"/>
                <a:gd name="f188" fmla="*/ f152 1 f93"/>
                <a:gd name="f189" fmla="*/ f153 1 f92"/>
                <a:gd name="f190" fmla="*/ f154 1 f93"/>
                <a:gd name="f191" fmla="*/ f155 1 f92"/>
                <a:gd name="f192" fmla="*/ f156 1 f93"/>
                <a:gd name="f193" fmla="*/ f157 1 f92"/>
                <a:gd name="f194" fmla="*/ f158 1 f93"/>
                <a:gd name="f195" fmla="*/ f159 f83 1"/>
                <a:gd name="f196" fmla="*/ f160 f83 1"/>
                <a:gd name="f197" fmla="*/ f162 f84 1"/>
                <a:gd name="f198" fmla="*/ f161 f84 1"/>
                <a:gd name="f199" fmla="*/ f163 f83 1"/>
                <a:gd name="f200" fmla="*/ f164 f84 1"/>
                <a:gd name="f201" fmla="*/ f165 f83 1"/>
                <a:gd name="f202" fmla="*/ f166 f83 1"/>
                <a:gd name="f203" fmla="*/ f167 f84 1"/>
                <a:gd name="f204" fmla="*/ f168 f83 1"/>
                <a:gd name="f205" fmla="*/ f169 f84 1"/>
                <a:gd name="f206" fmla="*/ f170 f83 1"/>
                <a:gd name="f207" fmla="*/ f171 f84 1"/>
                <a:gd name="f208" fmla="*/ f172 f83 1"/>
                <a:gd name="f209" fmla="*/ f173 f84 1"/>
                <a:gd name="f210" fmla="*/ f174 f83 1"/>
                <a:gd name="f211" fmla="*/ f175 f84 1"/>
                <a:gd name="f212" fmla="*/ f176 f83 1"/>
                <a:gd name="f213" fmla="*/ f177 f84 1"/>
                <a:gd name="f214" fmla="*/ f178 f83 1"/>
                <a:gd name="f215" fmla="*/ f179 f84 1"/>
                <a:gd name="f216" fmla="*/ f180 f84 1"/>
                <a:gd name="f217" fmla="*/ f181 f83 1"/>
                <a:gd name="f218" fmla="*/ f182 f84 1"/>
                <a:gd name="f219" fmla="*/ f183 f83 1"/>
                <a:gd name="f220" fmla="*/ f184 f84 1"/>
                <a:gd name="f221" fmla="*/ f185 f83 1"/>
                <a:gd name="f222" fmla="*/ f186 f84 1"/>
                <a:gd name="f223" fmla="*/ f187 f83 1"/>
                <a:gd name="f224" fmla="*/ f188 f84 1"/>
                <a:gd name="f225" fmla="*/ f189 f83 1"/>
                <a:gd name="f226" fmla="*/ f190 f84 1"/>
                <a:gd name="f227" fmla="*/ f191 f83 1"/>
                <a:gd name="f228" fmla="*/ f192 f84 1"/>
                <a:gd name="f229" fmla="*/ f193 f83 1"/>
                <a:gd name="f230" fmla="*/ f194 f84 1"/>
              </a:gdLst>
              <a:ahLst/>
              <a:cxnLst>
                <a:cxn ang="3cd4">
                  <a:pos x="hc" y="t"/>
                </a:cxn>
                <a:cxn ang="0">
                  <a:pos x="r" y="vc"/>
                </a:cxn>
                <a:cxn ang="cd4">
                  <a:pos x="hc" y="b"/>
                </a:cxn>
                <a:cxn ang="cd2">
                  <a:pos x="l" y="vc"/>
                </a:cxn>
                <a:cxn ang="f126">
                  <a:pos x="f199" y="f200"/>
                </a:cxn>
                <a:cxn ang="f126">
                  <a:pos x="f201" y="f200"/>
                </a:cxn>
                <a:cxn ang="f126">
                  <a:pos x="f202" y="f203"/>
                </a:cxn>
                <a:cxn ang="f126">
                  <a:pos x="f204" y="f205"/>
                </a:cxn>
                <a:cxn ang="f126">
                  <a:pos x="f206" y="f207"/>
                </a:cxn>
                <a:cxn ang="f126">
                  <a:pos x="f208" y="f209"/>
                </a:cxn>
                <a:cxn ang="f126">
                  <a:pos x="f210" y="f211"/>
                </a:cxn>
                <a:cxn ang="f126">
                  <a:pos x="f212" y="f213"/>
                </a:cxn>
                <a:cxn ang="f126">
                  <a:pos x="f214" y="f215"/>
                </a:cxn>
                <a:cxn ang="f126">
                  <a:pos x="f212" y="f216"/>
                </a:cxn>
                <a:cxn ang="f126">
                  <a:pos x="f217" y="f218"/>
                </a:cxn>
                <a:cxn ang="f126">
                  <a:pos x="f219" y="f220"/>
                </a:cxn>
                <a:cxn ang="f126">
                  <a:pos x="f221" y="f222"/>
                </a:cxn>
                <a:cxn ang="f126">
                  <a:pos x="f223" y="f224"/>
                </a:cxn>
                <a:cxn ang="f126">
                  <a:pos x="f225" y="f226"/>
                </a:cxn>
                <a:cxn ang="f126">
                  <a:pos x="f199" y="f200"/>
                </a:cxn>
                <a:cxn ang="f126">
                  <a:pos x="f227" y="f228"/>
                </a:cxn>
                <a:cxn ang="f126">
                  <a:pos x="f229" y="f230"/>
                </a:cxn>
                <a:cxn ang="f126">
                  <a:pos x="f217" y="f228"/>
                </a:cxn>
                <a:cxn ang="f126">
                  <a:pos x="f227" y="f228"/>
                </a:cxn>
              </a:cxnLst>
              <a:rect l="f195" t="f198" r="f196" b="f197"/>
              <a:pathLst>
                <a:path w="247" h="308">
                  <a:moveTo>
                    <a:pt x="f8" y="f9"/>
                  </a:moveTo>
                  <a:cubicBezTo>
                    <a:pt x="f10" y="f9"/>
                    <a:pt x="f11" y="f12"/>
                    <a:pt x="f13" y="f9"/>
                  </a:cubicBezTo>
                  <a:cubicBezTo>
                    <a:pt x="f14" y="f9"/>
                    <a:pt x="f15" y="f16"/>
                    <a:pt x="f17" y="f18"/>
                  </a:cubicBezTo>
                  <a:cubicBezTo>
                    <a:pt x="f19" y="f20"/>
                    <a:pt x="f19" y="f21"/>
                    <a:pt x="f19" y="f22"/>
                  </a:cubicBezTo>
                  <a:cubicBezTo>
                    <a:pt x="f23" y="f24"/>
                    <a:pt x="f25" y="f26"/>
                    <a:pt x="f27" y="f28"/>
                  </a:cubicBezTo>
                  <a:cubicBezTo>
                    <a:pt x="f29" y="f30"/>
                    <a:pt x="f31" y="f32"/>
                    <a:pt x="f33" y="f32"/>
                  </a:cubicBezTo>
                  <a:cubicBezTo>
                    <a:pt x="f34" y="f32"/>
                    <a:pt x="f34" y="f32"/>
                    <a:pt x="f35" y="f36"/>
                  </a:cubicBezTo>
                  <a:cubicBezTo>
                    <a:pt x="f37" y="f7"/>
                    <a:pt x="f37" y="f7"/>
                    <a:pt x="f38" y="f12"/>
                  </a:cubicBezTo>
                  <a:cubicBezTo>
                    <a:pt x="f39" y="f12"/>
                    <a:pt x="f40" y="f9"/>
                    <a:pt x="f5" y="f41"/>
                  </a:cubicBezTo>
                  <a:cubicBezTo>
                    <a:pt x="f42" y="f43"/>
                    <a:pt x="f40" y="f44"/>
                    <a:pt x="f38" y="f45"/>
                  </a:cubicBezTo>
                  <a:cubicBezTo>
                    <a:pt x="f46" y="f17"/>
                    <a:pt x="f47" y="f33"/>
                    <a:pt x="f48" y="f49"/>
                  </a:cubicBezTo>
                  <a:cubicBezTo>
                    <a:pt x="f50" y="f51"/>
                    <a:pt x="f52" y="f5"/>
                    <a:pt x="f53" y="f54"/>
                  </a:cubicBezTo>
                  <a:cubicBezTo>
                    <a:pt x="f55" y="f42"/>
                    <a:pt x="f56" y="f57"/>
                    <a:pt x="f58" y="f42"/>
                  </a:cubicBezTo>
                  <a:cubicBezTo>
                    <a:pt x="f59" y="f42"/>
                    <a:pt x="f60" y="f51"/>
                    <a:pt x="f61" y="f62"/>
                  </a:cubicBezTo>
                  <a:cubicBezTo>
                    <a:pt x="f63" y="f64"/>
                    <a:pt x="f65" y="f66"/>
                    <a:pt x="f6" y="f67"/>
                  </a:cubicBezTo>
                  <a:cubicBezTo>
                    <a:pt x="f6" y="f67"/>
                    <a:pt x="f6" y="f68"/>
                    <a:pt x="f8" y="f9"/>
                  </a:cubicBezTo>
                  <a:close/>
                  <a:moveTo>
                    <a:pt x="f69" y="f70"/>
                  </a:moveTo>
                  <a:cubicBezTo>
                    <a:pt x="f71" y="f72"/>
                    <a:pt x="f73" y="f74"/>
                    <a:pt x="f75" y="f76"/>
                  </a:cubicBezTo>
                  <a:cubicBezTo>
                    <a:pt x="f77" y="f78"/>
                    <a:pt x="f52" y="f79"/>
                    <a:pt x="f48" y="f70"/>
                  </a:cubicBezTo>
                  <a:cubicBezTo>
                    <a:pt x="f80" y="f70"/>
                    <a:pt x="f81" y="f70"/>
                    <a:pt x="f69" y="f7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5" name="Freeform 123">
              <a:extLst>
                <a:ext uri="{FF2B5EF4-FFF2-40B4-BE49-F238E27FC236}">
                  <a16:creationId xmlns:a16="http://schemas.microsoft.com/office/drawing/2014/main" id="{19184965-F7C8-939C-E898-418E07D6B922}"/>
                </a:ext>
              </a:extLst>
            </p:cNvPr>
            <p:cNvSpPr/>
            <p:nvPr/>
          </p:nvSpPr>
          <p:spPr>
            <a:xfrm>
              <a:off x="4432297" y="3471867"/>
              <a:ext cx="139702" cy="188915"/>
            </a:xfrm>
            <a:custGeom>
              <a:avLst/>
              <a:gdLst>
                <a:gd name="f0" fmla="val 10800000"/>
                <a:gd name="f1" fmla="val 5400000"/>
                <a:gd name="f2" fmla="val 180"/>
                <a:gd name="f3" fmla="val w"/>
                <a:gd name="f4" fmla="val h"/>
                <a:gd name="f5" fmla="val 0"/>
                <a:gd name="f6" fmla="val 223"/>
                <a:gd name="f7" fmla="val 301"/>
                <a:gd name="f8" fmla="val 164"/>
                <a:gd name="f9" fmla="val 141"/>
                <a:gd name="f10" fmla="val 216"/>
                <a:gd name="f11" fmla="val 178"/>
                <a:gd name="f12" fmla="val 247"/>
                <a:gd name="f13" fmla="val 179"/>
                <a:gd name="f14" fmla="val 285"/>
                <a:gd name="f15" fmla="val 172"/>
                <a:gd name="f16" fmla="val 292"/>
                <a:gd name="f17" fmla="val 162"/>
                <a:gd name="f18" fmla="val 299"/>
                <a:gd name="f19" fmla="val 154"/>
                <a:gd name="f20" fmla="val 300"/>
                <a:gd name="f21" fmla="val 103"/>
                <a:gd name="f22" fmla="val 52"/>
                <a:gd name="f23" fmla="val 202"/>
                <a:gd name="f24" fmla="val 102"/>
                <a:gd name="f25" fmla="val 37"/>
                <a:gd name="f26" fmla="val 74"/>
                <a:gd name="f27" fmla="val 111"/>
                <a:gd name="f28" fmla="val 113"/>
                <a:gd name="f29" fmla="val 115"/>
                <a:gd name="f30" fmla="val 117"/>
                <a:gd name="f31" fmla="val 151"/>
                <a:gd name="f32" fmla="val 11"/>
                <a:gd name="f33" fmla="val 190"/>
                <a:gd name="f34" fmla="val 46"/>
                <a:gd name="f35" fmla="val 82"/>
                <a:gd name="f36" fmla="val 195"/>
                <a:gd name="f37" fmla="val 114"/>
                <a:gd name="f38" fmla="val 50"/>
                <a:gd name="f39" fmla="val 250"/>
                <a:gd name="f40" fmla="val 77"/>
                <a:gd name="f41" fmla="val 101"/>
                <a:gd name="f42" fmla="val 124"/>
                <a:gd name="f43" fmla="val 144"/>
                <a:gd name="f44" fmla="val 152"/>
                <a:gd name="f45" fmla="val 237"/>
                <a:gd name="f46" fmla="val 155"/>
                <a:gd name="f47" fmla="val 220"/>
                <a:gd name="f48" fmla="val 158"/>
                <a:gd name="f49" fmla="val 198"/>
                <a:gd name="f50" fmla="val 150"/>
                <a:gd name="f51" fmla="val 132"/>
                <a:gd name="f52" fmla="val 176"/>
                <a:gd name="f53" fmla="val 106"/>
                <a:gd name="f54" fmla="val 171"/>
                <a:gd name="f55" fmla="val 78"/>
                <a:gd name="f56" fmla="val 170"/>
                <a:gd name="f57" fmla="val 200"/>
                <a:gd name="f58" fmla="val 225"/>
                <a:gd name="f59" fmla="val 51"/>
                <a:gd name="f60" fmla="val 97"/>
                <a:gd name="f61" fmla="val 119"/>
                <a:gd name="f62" fmla="val 75"/>
                <a:gd name="f63" fmla="val 120"/>
                <a:gd name="f64" fmla="val 118"/>
                <a:gd name="f65" fmla="val 138"/>
                <a:gd name="f66" fmla="val 146"/>
                <a:gd name="f67" fmla="val 85"/>
                <a:gd name="f68" fmla="val 147"/>
                <a:gd name="f69" fmla="val 66"/>
                <a:gd name="f70" fmla="val 137"/>
                <a:gd name="f71" fmla="val 53"/>
                <a:gd name="f72" fmla="val 95"/>
                <a:gd name="f73" fmla="+- 0 0 -90"/>
                <a:gd name="f74" fmla="*/ f3 1 223"/>
                <a:gd name="f75" fmla="*/ f4 1 301"/>
                <a:gd name="f76" fmla="val f5"/>
                <a:gd name="f77" fmla="val f6"/>
                <a:gd name="f78" fmla="val f7"/>
                <a:gd name="f79" fmla="*/ f73 f0 1"/>
                <a:gd name="f80" fmla="+- f78 0 f76"/>
                <a:gd name="f81" fmla="+- f77 0 f76"/>
                <a:gd name="f82" fmla="*/ f79 1 f2"/>
                <a:gd name="f83" fmla="*/ f81 1 223"/>
                <a:gd name="f84" fmla="*/ f80 1 301"/>
                <a:gd name="f85" fmla="*/ 164 f81 1"/>
                <a:gd name="f86" fmla="*/ 141 f80 1"/>
                <a:gd name="f87" fmla="*/ 179 f81 1"/>
                <a:gd name="f88" fmla="*/ 285 f80 1"/>
                <a:gd name="f89" fmla="*/ 154 f81 1"/>
                <a:gd name="f90" fmla="*/ 300 f80 1"/>
                <a:gd name="f91" fmla="*/ 0 f81 1"/>
                <a:gd name="f92" fmla="*/ 0 f80 1"/>
                <a:gd name="f93" fmla="*/ 111 f81 1"/>
                <a:gd name="f94" fmla="*/ 117 f81 1"/>
                <a:gd name="f95" fmla="*/ 190 f81 1"/>
                <a:gd name="f96" fmla="*/ 46 f80 1"/>
                <a:gd name="f97" fmla="*/ 50 f81 1"/>
                <a:gd name="f98" fmla="*/ 250 f80 1"/>
                <a:gd name="f99" fmla="*/ 124 f81 1"/>
                <a:gd name="f100" fmla="*/ 155 f81 1"/>
                <a:gd name="f101" fmla="*/ 220 f80 1"/>
                <a:gd name="f102" fmla="*/ 132 f81 1"/>
                <a:gd name="f103" fmla="*/ 176 f80 1"/>
                <a:gd name="f104" fmla="*/ 170 f80 1"/>
                <a:gd name="f105" fmla="*/ 51 f81 1"/>
                <a:gd name="f106" fmla="*/ 51 f80 1"/>
                <a:gd name="f107" fmla="*/ 119 f80 1"/>
                <a:gd name="f108" fmla="*/ 119 f81 1"/>
                <a:gd name="f109" fmla="*/ 118 f80 1"/>
                <a:gd name="f110" fmla="*/ 146 f81 1"/>
                <a:gd name="f111" fmla="*/ 85 f80 1"/>
                <a:gd name="f112" fmla="*/ 52 f80 1"/>
                <a:gd name="f113" fmla="+- f82 0 f1"/>
                <a:gd name="f114" fmla="*/ f85 1 223"/>
                <a:gd name="f115" fmla="*/ f86 1 301"/>
                <a:gd name="f116" fmla="*/ f87 1 223"/>
                <a:gd name="f117" fmla="*/ f88 1 301"/>
                <a:gd name="f118" fmla="*/ f89 1 223"/>
                <a:gd name="f119" fmla="*/ f90 1 301"/>
                <a:gd name="f120" fmla="*/ f91 1 223"/>
                <a:gd name="f121" fmla="*/ f92 1 301"/>
                <a:gd name="f122" fmla="*/ f93 1 223"/>
                <a:gd name="f123" fmla="*/ f94 1 223"/>
                <a:gd name="f124" fmla="*/ f95 1 223"/>
                <a:gd name="f125" fmla="*/ f96 1 301"/>
                <a:gd name="f126" fmla="*/ f97 1 223"/>
                <a:gd name="f127" fmla="*/ f98 1 301"/>
                <a:gd name="f128" fmla="*/ f99 1 223"/>
                <a:gd name="f129" fmla="*/ f100 1 223"/>
                <a:gd name="f130" fmla="*/ f101 1 301"/>
                <a:gd name="f131" fmla="*/ f102 1 223"/>
                <a:gd name="f132" fmla="*/ f103 1 301"/>
                <a:gd name="f133" fmla="*/ f104 1 301"/>
                <a:gd name="f134" fmla="*/ f105 1 223"/>
                <a:gd name="f135" fmla="*/ f106 1 301"/>
                <a:gd name="f136" fmla="*/ f107 1 301"/>
                <a:gd name="f137" fmla="*/ f108 1 223"/>
                <a:gd name="f138" fmla="*/ f109 1 301"/>
                <a:gd name="f139" fmla="*/ f110 1 223"/>
                <a:gd name="f140" fmla="*/ f111 1 301"/>
                <a:gd name="f141" fmla="*/ f112 1 301"/>
                <a:gd name="f142" fmla="*/ 0 1 f83"/>
                <a:gd name="f143" fmla="*/ f77 1 f83"/>
                <a:gd name="f144" fmla="*/ 0 1 f84"/>
                <a:gd name="f145" fmla="*/ f78 1 f84"/>
                <a:gd name="f146" fmla="*/ f114 1 f83"/>
                <a:gd name="f147" fmla="*/ f115 1 f84"/>
                <a:gd name="f148" fmla="*/ f116 1 f83"/>
                <a:gd name="f149" fmla="*/ f117 1 f84"/>
                <a:gd name="f150" fmla="*/ f118 1 f83"/>
                <a:gd name="f151" fmla="*/ f119 1 f84"/>
                <a:gd name="f152" fmla="*/ f120 1 f83"/>
                <a:gd name="f153" fmla="*/ f121 1 f84"/>
                <a:gd name="f154" fmla="*/ f122 1 f83"/>
                <a:gd name="f155" fmla="*/ f123 1 f83"/>
                <a:gd name="f156" fmla="*/ f124 1 f83"/>
                <a:gd name="f157" fmla="*/ f125 1 f84"/>
                <a:gd name="f158" fmla="*/ f126 1 f83"/>
                <a:gd name="f159" fmla="*/ f127 1 f84"/>
                <a:gd name="f160" fmla="*/ f128 1 f83"/>
                <a:gd name="f161" fmla="*/ f129 1 f83"/>
                <a:gd name="f162" fmla="*/ f130 1 f84"/>
                <a:gd name="f163" fmla="*/ f131 1 f83"/>
                <a:gd name="f164" fmla="*/ f132 1 f84"/>
                <a:gd name="f165" fmla="*/ f133 1 f84"/>
                <a:gd name="f166" fmla="*/ f134 1 f83"/>
                <a:gd name="f167" fmla="*/ f135 1 f84"/>
                <a:gd name="f168" fmla="*/ f136 1 f84"/>
                <a:gd name="f169" fmla="*/ f137 1 f83"/>
                <a:gd name="f170" fmla="*/ f138 1 f84"/>
                <a:gd name="f171" fmla="*/ f139 1 f83"/>
                <a:gd name="f172" fmla="*/ f140 1 f84"/>
                <a:gd name="f173" fmla="*/ f141 1 f84"/>
                <a:gd name="f174" fmla="*/ f142 f74 1"/>
                <a:gd name="f175" fmla="*/ f143 f74 1"/>
                <a:gd name="f176" fmla="*/ f145 f75 1"/>
                <a:gd name="f177" fmla="*/ f144 f75 1"/>
                <a:gd name="f178" fmla="*/ f146 f74 1"/>
                <a:gd name="f179" fmla="*/ f147 f75 1"/>
                <a:gd name="f180" fmla="*/ f148 f74 1"/>
                <a:gd name="f181" fmla="*/ f149 f75 1"/>
                <a:gd name="f182" fmla="*/ f150 f74 1"/>
                <a:gd name="f183" fmla="*/ f151 f75 1"/>
                <a:gd name="f184" fmla="*/ f152 f74 1"/>
                <a:gd name="f185" fmla="*/ f153 f75 1"/>
                <a:gd name="f186" fmla="*/ f154 f74 1"/>
                <a:gd name="f187" fmla="*/ f155 f74 1"/>
                <a:gd name="f188" fmla="*/ f156 f74 1"/>
                <a:gd name="f189" fmla="*/ f157 f75 1"/>
                <a:gd name="f190" fmla="*/ f158 f74 1"/>
                <a:gd name="f191" fmla="*/ f159 f75 1"/>
                <a:gd name="f192" fmla="*/ f160 f74 1"/>
                <a:gd name="f193" fmla="*/ f161 f74 1"/>
                <a:gd name="f194" fmla="*/ f162 f75 1"/>
                <a:gd name="f195" fmla="*/ f163 f74 1"/>
                <a:gd name="f196" fmla="*/ f164 f75 1"/>
                <a:gd name="f197" fmla="*/ f165 f75 1"/>
                <a:gd name="f198" fmla="*/ f166 f74 1"/>
                <a:gd name="f199" fmla="*/ f167 f75 1"/>
                <a:gd name="f200" fmla="*/ f168 f75 1"/>
                <a:gd name="f201" fmla="*/ f169 f74 1"/>
                <a:gd name="f202" fmla="*/ f170 f75 1"/>
                <a:gd name="f203" fmla="*/ f171 f74 1"/>
                <a:gd name="f204" fmla="*/ f172 f75 1"/>
                <a:gd name="f205" fmla="*/ f173 f75 1"/>
              </a:gdLst>
              <a:ahLst/>
              <a:cxnLst>
                <a:cxn ang="3cd4">
                  <a:pos x="hc" y="t"/>
                </a:cxn>
                <a:cxn ang="0">
                  <a:pos x="r" y="vc"/>
                </a:cxn>
                <a:cxn ang="cd4">
                  <a:pos x="hc" y="b"/>
                </a:cxn>
                <a:cxn ang="cd2">
                  <a:pos x="l" y="vc"/>
                </a:cxn>
                <a:cxn ang="f113">
                  <a:pos x="f178" y="f179"/>
                </a:cxn>
                <a:cxn ang="f113">
                  <a:pos x="f180" y="f181"/>
                </a:cxn>
                <a:cxn ang="f113">
                  <a:pos x="f182" y="f183"/>
                </a:cxn>
                <a:cxn ang="f113">
                  <a:pos x="f184" y="f183"/>
                </a:cxn>
                <a:cxn ang="f113">
                  <a:pos x="f184" y="f185"/>
                </a:cxn>
                <a:cxn ang="f113">
                  <a:pos x="f186" y="f185"/>
                </a:cxn>
                <a:cxn ang="f113">
                  <a:pos x="f187" y="f185"/>
                </a:cxn>
                <a:cxn ang="f113">
                  <a:pos x="f188" y="f189"/>
                </a:cxn>
                <a:cxn ang="f113">
                  <a:pos x="f178" y="f179"/>
                </a:cxn>
                <a:cxn ang="f113">
                  <a:pos x="f190" y="f191"/>
                </a:cxn>
                <a:cxn ang="f113">
                  <a:pos x="f192" y="f191"/>
                </a:cxn>
                <a:cxn ang="f113">
                  <a:pos x="f193" y="f194"/>
                </a:cxn>
                <a:cxn ang="f113">
                  <a:pos x="f195" y="f196"/>
                </a:cxn>
                <a:cxn ang="f113">
                  <a:pos x="f190" y="f197"/>
                </a:cxn>
                <a:cxn ang="f113">
                  <a:pos x="f190" y="f191"/>
                </a:cxn>
                <a:cxn ang="f113">
                  <a:pos x="f198" y="f199"/>
                </a:cxn>
                <a:cxn ang="f113">
                  <a:pos x="f198" y="f200"/>
                </a:cxn>
                <a:cxn ang="f113">
                  <a:pos x="f201" y="f202"/>
                </a:cxn>
                <a:cxn ang="f113">
                  <a:pos x="f203" y="f204"/>
                </a:cxn>
                <a:cxn ang="f113">
                  <a:pos x="f187" y="f205"/>
                </a:cxn>
                <a:cxn ang="f113">
                  <a:pos x="f198" y="f199"/>
                </a:cxn>
              </a:cxnLst>
              <a:rect l="f174" t="f177" r="f175" b="f176"/>
              <a:pathLst>
                <a:path w="223" h="301">
                  <a:moveTo>
                    <a:pt x="f8" y="f9"/>
                  </a:moveTo>
                  <a:cubicBezTo>
                    <a:pt x="f10" y="f11"/>
                    <a:pt x="f6" y="f12"/>
                    <a:pt x="f13" y="f14"/>
                  </a:cubicBezTo>
                  <a:cubicBezTo>
                    <a:pt x="f15" y="f16"/>
                    <a:pt x="f17" y="f18"/>
                    <a:pt x="f19" y="f20"/>
                  </a:cubicBezTo>
                  <a:cubicBezTo>
                    <a:pt x="f21" y="f7"/>
                    <a:pt x="f22" y="f20"/>
                    <a:pt x="f5" y="f20"/>
                  </a:cubicBezTo>
                  <a:cubicBezTo>
                    <a:pt x="f5" y="f23"/>
                    <a:pt x="f5" y="f24"/>
                    <a:pt x="f5" y="f5"/>
                  </a:cubicBezTo>
                  <a:cubicBezTo>
                    <a:pt x="f25" y="f5"/>
                    <a:pt x="f26" y="f5"/>
                    <a:pt x="f27" y="f5"/>
                  </a:cubicBezTo>
                  <a:cubicBezTo>
                    <a:pt x="f28" y="f5"/>
                    <a:pt x="f29" y="f5"/>
                    <a:pt x="f30" y="f5"/>
                  </a:cubicBezTo>
                  <a:cubicBezTo>
                    <a:pt x="f31" y="f5"/>
                    <a:pt x="f13" y="f32"/>
                    <a:pt x="f33" y="f34"/>
                  </a:cubicBezTo>
                  <a:cubicBezTo>
                    <a:pt x="f23" y="f35"/>
                    <a:pt x="f36" y="f37"/>
                    <a:pt x="f8" y="f9"/>
                  </a:cubicBezTo>
                  <a:close/>
                  <a:moveTo>
                    <a:pt x="f38" y="f39"/>
                  </a:moveTo>
                  <a:cubicBezTo>
                    <a:pt x="f40" y="f39"/>
                    <a:pt x="f41" y="f39"/>
                    <a:pt x="f42" y="f39"/>
                  </a:cubicBezTo>
                  <a:cubicBezTo>
                    <a:pt x="f43" y="f39"/>
                    <a:pt x="f44" y="f45"/>
                    <a:pt x="f46" y="f47"/>
                  </a:cubicBezTo>
                  <a:cubicBezTo>
                    <a:pt x="f48" y="f49"/>
                    <a:pt x="f50" y="f13"/>
                    <a:pt x="f51" y="f52"/>
                  </a:cubicBezTo>
                  <a:cubicBezTo>
                    <a:pt x="f53" y="f54"/>
                    <a:pt x="f55" y="f15"/>
                    <a:pt x="f38" y="f56"/>
                  </a:cubicBezTo>
                  <a:cubicBezTo>
                    <a:pt x="f38" y="f57"/>
                    <a:pt x="f38" y="f58"/>
                    <a:pt x="f38" y="f39"/>
                  </a:cubicBezTo>
                  <a:close/>
                  <a:moveTo>
                    <a:pt x="f59" y="f59"/>
                  </a:moveTo>
                  <a:cubicBezTo>
                    <a:pt x="f59" y="f26"/>
                    <a:pt x="f59" y="f60"/>
                    <a:pt x="f59" y="f61"/>
                  </a:cubicBezTo>
                  <a:cubicBezTo>
                    <a:pt x="f62" y="f61"/>
                    <a:pt x="f60" y="f63"/>
                    <a:pt x="f61" y="f64"/>
                  </a:cubicBezTo>
                  <a:cubicBezTo>
                    <a:pt x="f65" y="f30"/>
                    <a:pt x="f66" y="f21"/>
                    <a:pt x="f66" y="f67"/>
                  </a:cubicBezTo>
                  <a:cubicBezTo>
                    <a:pt x="f68" y="f69"/>
                    <a:pt x="f70" y="f71"/>
                    <a:pt x="f30" y="f22"/>
                  </a:cubicBezTo>
                  <a:cubicBezTo>
                    <a:pt x="f72" y="f38"/>
                    <a:pt x="f26" y="f59"/>
                    <a:pt x="f59" y="f5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6" name="Freeform 124">
              <a:extLst>
                <a:ext uri="{FF2B5EF4-FFF2-40B4-BE49-F238E27FC236}">
                  <a16:creationId xmlns:a16="http://schemas.microsoft.com/office/drawing/2014/main" id="{FB48FFC9-F935-33B7-7805-3C4BCBF732AE}"/>
                </a:ext>
              </a:extLst>
            </p:cNvPr>
            <p:cNvSpPr/>
            <p:nvPr/>
          </p:nvSpPr>
          <p:spPr>
            <a:xfrm>
              <a:off x="4641851" y="3565529"/>
              <a:ext cx="87316" cy="96834"/>
            </a:xfrm>
            <a:custGeom>
              <a:avLst/>
              <a:gdLst>
                <a:gd name="f0" fmla="val 10800000"/>
                <a:gd name="f1" fmla="val 5400000"/>
                <a:gd name="f2" fmla="val 180"/>
                <a:gd name="f3" fmla="val w"/>
                <a:gd name="f4" fmla="val h"/>
                <a:gd name="f5" fmla="val 0"/>
                <a:gd name="f6" fmla="val 138"/>
                <a:gd name="f7" fmla="val 155"/>
                <a:gd name="f8" fmla="val 61"/>
                <a:gd name="f9" fmla="val 121"/>
                <a:gd name="f10" fmla="val 85"/>
                <a:gd name="f11" fmla="val 104"/>
                <a:gd name="f12" fmla="val 125"/>
                <a:gd name="f13" fmla="val 133"/>
                <a:gd name="f14" fmla="val 143"/>
                <a:gd name="f15" fmla="val 84"/>
                <a:gd name="f16" fmla="val 43"/>
                <a:gd name="f17" fmla="val 2"/>
                <a:gd name="f18" fmla="val 13"/>
                <a:gd name="f19" fmla="val 116"/>
                <a:gd name="f20" fmla="val 28"/>
                <a:gd name="f21" fmla="val 102"/>
                <a:gd name="f22" fmla="val 42"/>
                <a:gd name="f23" fmla="val 90"/>
                <a:gd name="f24" fmla="val 58"/>
                <a:gd name="f25" fmla="val 79"/>
                <a:gd name="f26" fmla="val 71"/>
                <a:gd name="f27" fmla="val 66"/>
                <a:gd name="f28" fmla="val 77"/>
                <a:gd name="f29" fmla="val 60"/>
                <a:gd name="f30" fmla="val 80"/>
                <a:gd name="f31" fmla="val 50"/>
                <a:gd name="f32" fmla="val 81"/>
                <a:gd name="f33" fmla="val 39"/>
                <a:gd name="f34" fmla="val 70"/>
                <a:gd name="f35" fmla="val 30"/>
                <a:gd name="f36" fmla="val 67"/>
                <a:gd name="f37" fmla="val 31"/>
                <a:gd name="f38" fmla="val 59"/>
                <a:gd name="f39" fmla="val 34"/>
                <a:gd name="f40" fmla="val 53"/>
                <a:gd name="f41" fmla="val 41"/>
                <a:gd name="f42" fmla="val 46"/>
                <a:gd name="f43" fmla="val 49"/>
                <a:gd name="f44" fmla="val 37"/>
                <a:gd name="f45" fmla="val 52"/>
                <a:gd name="f46" fmla="val 32"/>
                <a:gd name="f47" fmla="val 23"/>
                <a:gd name="f48" fmla="val 14"/>
                <a:gd name="f49" fmla="val 5"/>
                <a:gd name="f50" fmla="val 25"/>
                <a:gd name="f51" fmla="val 9"/>
                <a:gd name="f52" fmla="val 36"/>
                <a:gd name="f53" fmla="val 72"/>
                <a:gd name="f54" fmla="val 89"/>
                <a:gd name="f55" fmla="val 4"/>
                <a:gd name="f56" fmla="val 126"/>
                <a:gd name="f57" fmla="val 11"/>
                <a:gd name="f58" fmla="val 51"/>
                <a:gd name="f59" fmla="val 111"/>
                <a:gd name="f60" fmla="val 97"/>
                <a:gd name="f61" fmla="val 93"/>
                <a:gd name="f62" fmla="val 105"/>
                <a:gd name="f63" fmla="+- 0 0 -90"/>
                <a:gd name="f64" fmla="*/ f3 1 138"/>
                <a:gd name="f65" fmla="*/ f4 1 155"/>
                <a:gd name="f66" fmla="val f5"/>
                <a:gd name="f67" fmla="val f6"/>
                <a:gd name="f68" fmla="val f7"/>
                <a:gd name="f69" fmla="*/ f63 f0 1"/>
                <a:gd name="f70" fmla="+- f68 0 f66"/>
                <a:gd name="f71" fmla="+- f67 0 f66"/>
                <a:gd name="f72" fmla="*/ f69 1 f2"/>
                <a:gd name="f73" fmla="*/ f71 1 138"/>
                <a:gd name="f74" fmla="*/ f70 1 155"/>
                <a:gd name="f75" fmla="*/ 61 f71 1"/>
                <a:gd name="f76" fmla="*/ 121 f70 1"/>
                <a:gd name="f77" fmla="*/ 125 f71 1"/>
                <a:gd name="f78" fmla="*/ 155 f70 1"/>
                <a:gd name="f79" fmla="*/ 0 f71 1"/>
                <a:gd name="f80" fmla="*/ 28 f71 1"/>
                <a:gd name="f81" fmla="*/ 102 f70 1"/>
                <a:gd name="f82" fmla="*/ 71 f71 1"/>
                <a:gd name="f83" fmla="*/ 66 f70 1"/>
                <a:gd name="f84" fmla="*/ 81 f71 1"/>
                <a:gd name="f85" fmla="*/ 42 f70 1"/>
                <a:gd name="f86" fmla="*/ 67 f71 1"/>
                <a:gd name="f87" fmla="*/ 31 f70 1"/>
                <a:gd name="f88" fmla="*/ 46 f71 1"/>
                <a:gd name="f89" fmla="*/ 46 f70 1"/>
                <a:gd name="f90" fmla="*/ 32 f71 1"/>
                <a:gd name="f91" fmla="*/ 52 f70 1"/>
                <a:gd name="f92" fmla="*/ 5 f71 1"/>
                <a:gd name="f93" fmla="*/ 49 f70 1"/>
                <a:gd name="f94" fmla="*/ 36 f71 1"/>
                <a:gd name="f95" fmla="*/ 5 f70 1"/>
                <a:gd name="f96" fmla="*/ 89 f71 1"/>
                <a:gd name="f97" fmla="*/ 4 f70 1"/>
                <a:gd name="f98" fmla="*/ 111 f71 1"/>
                <a:gd name="f99" fmla="*/ 79 f70 1"/>
                <a:gd name="f100" fmla="+- f72 0 f1"/>
                <a:gd name="f101" fmla="*/ f75 1 138"/>
                <a:gd name="f102" fmla="*/ f76 1 155"/>
                <a:gd name="f103" fmla="*/ f77 1 138"/>
                <a:gd name="f104" fmla="*/ f78 1 155"/>
                <a:gd name="f105" fmla="*/ f79 1 138"/>
                <a:gd name="f106" fmla="*/ f80 1 138"/>
                <a:gd name="f107" fmla="*/ f81 1 155"/>
                <a:gd name="f108" fmla="*/ f82 1 138"/>
                <a:gd name="f109" fmla="*/ f83 1 155"/>
                <a:gd name="f110" fmla="*/ f84 1 138"/>
                <a:gd name="f111" fmla="*/ f85 1 155"/>
                <a:gd name="f112" fmla="*/ f86 1 138"/>
                <a:gd name="f113" fmla="*/ f87 1 155"/>
                <a:gd name="f114" fmla="*/ f88 1 138"/>
                <a:gd name="f115" fmla="*/ f89 1 155"/>
                <a:gd name="f116" fmla="*/ f90 1 138"/>
                <a:gd name="f117" fmla="*/ f91 1 155"/>
                <a:gd name="f118" fmla="*/ f92 1 138"/>
                <a:gd name="f119" fmla="*/ f93 1 155"/>
                <a:gd name="f120" fmla="*/ f94 1 138"/>
                <a:gd name="f121" fmla="*/ f95 1 155"/>
                <a:gd name="f122" fmla="*/ f96 1 138"/>
                <a:gd name="f123" fmla="*/ f97 1 155"/>
                <a:gd name="f124" fmla="*/ f98 1 138"/>
                <a:gd name="f125" fmla="*/ f99 1 155"/>
                <a:gd name="f126" fmla="*/ 0 1 f73"/>
                <a:gd name="f127" fmla="*/ f67 1 f73"/>
                <a:gd name="f128" fmla="*/ 0 1 f74"/>
                <a:gd name="f129" fmla="*/ f68 1 f74"/>
                <a:gd name="f130" fmla="*/ f101 1 f73"/>
                <a:gd name="f131" fmla="*/ f102 1 f74"/>
                <a:gd name="f132" fmla="*/ f103 1 f73"/>
                <a:gd name="f133" fmla="*/ f104 1 f74"/>
                <a:gd name="f134" fmla="*/ f105 1 f73"/>
                <a:gd name="f135" fmla="*/ f106 1 f73"/>
                <a:gd name="f136" fmla="*/ f107 1 f74"/>
                <a:gd name="f137" fmla="*/ f108 1 f73"/>
                <a:gd name="f138" fmla="*/ f109 1 f74"/>
                <a:gd name="f139" fmla="*/ f110 1 f73"/>
                <a:gd name="f140" fmla="*/ f111 1 f74"/>
                <a:gd name="f141" fmla="*/ f112 1 f73"/>
                <a:gd name="f142" fmla="*/ f113 1 f74"/>
                <a:gd name="f143" fmla="*/ f114 1 f73"/>
                <a:gd name="f144" fmla="*/ f115 1 f74"/>
                <a:gd name="f145" fmla="*/ f116 1 f73"/>
                <a:gd name="f146" fmla="*/ f117 1 f74"/>
                <a:gd name="f147" fmla="*/ f118 1 f73"/>
                <a:gd name="f148" fmla="*/ f119 1 f74"/>
                <a:gd name="f149" fmla="*/ f120 1 f73"/>
                <a:gd name="f150" fmla="*/ f121 1 f74"/>
                <a:gd name="f151" fmla="*/ f122 1 f73"/>
                <a:gd name="f152" fmla="*/ f123 1 f74"/>
                <a:gd name="f153" fmla="*/ f124 1 f73"/>
                <a:gd name="f154" fmla="*/ f125 1 f74"/>
                <a:gd name="f155" fmla="*/ f126 f64 1"/>
                <a:gd name="f156" fmla="*/ f127 f64 1"/>
                <a:gd name="f157" fmla="*/ f129 f65 1"/>
                <a:gd name="f158" fmla="*/ f128 f65 1"/>
                <a:gd name="f159" fmla="*/ f130 f64 1"/>
                <a:gd name="f160" fmla="*/ f131 f65 1"/>
                <a:gd name="f161" fmla="*/ f132 f64 1"/>
                <a:gd name="f162" fmla="*/ f133 f65 1"/>
                <a:gd name="f163" fmla="*/ f134 f64 1"/>
                <a:gd name="f164" fmla="*/ f135 f64 1"/>
                <a:gd name="f165" fmla="*/ f136 f65 1"/>
                <a:gd name="f166" fmla="*/ f137 f64 1"/>
                <a:gd name="f167" fmla="*/ f138 f65 1"/>
                <a:gd name="f168" fmla="*/ f139 f64 1"/>
                <a:gd name="f169" fmla="*/ f140 f65 1"/>
                <a:gd name="f170" fmla="*/ f141 f64 1"/>
                <a:gd name="f171" fmla="*/ f142 f65 1"/>
                <a:gd name="f172" fmla="*/ f143 f64 1"/>
                <a:gd name="f173" fmla="*/ f144 f65 1"/>
                <a:gd name="f174" fmla="*/ f145 f64 1"/>
                <a:gd name="f175" fmla="*/ f146 f65 1"/>
                <a:gd name="f176" fmla="*/ f147 f64 1"/>
                <a:gd name="f177" fmla="*/ f148 f65 1"/>
                <a:gd name="f178" fmla="*/ f149 f64 1"/>
                <a:gd name="f179" fmla="*/ f150 f65 1"/>
                <a:gd name="f180" fmla="*/ f151 f64 1"/>
                <a:gd name="f181" fmla="*/ f152 f65 1"/>
                <a:gd name="f182" fmla="*/ f153 f64 1"/>
                <a:gd name="f183" fmla="*/ f154 f65 1"/>
              </a:gdLst>
              <a:ahLst/>
              <a:cxnLst>
                <a:cxn ang="3cd4">
                  <a:pos x="hc" y="t"/>
                </a:cxn>
                <a:cxn ang="0">
                  <a:pos x="r" y="vc"/>
                </a:cxn>
                <a:cxn ang="cd4">
                  <a:pos x="hc" y="b"/>
                </a:cxn>
                <a:cxn ang="cd2">
                  <a:pos x="l" y="vc"/>
                </a:cxn>
                <a:cxn ang="f100">
                  <a:pos x="f159" y="f160"/>
                </a:cxn>
                <a:cxn ang="f100">
                  <a:pos x="f161" y="f160"/>
                </a:cxn>
                <a:cxn ang="f100">
                  <a:pos x="f161" y="f162"/>
                </a:cxn>
                <a:cxn ang="f100">
                  <a:pos x="f163" y="f162"/>
                </a:cxn>
                <a:cxn ang="f100">
                  <a:pos x="f164" y="f165"/>
                </a:cxn>
                <a:cxn ang="f100">
                  <a:pos x="f166" y="f167"/>
                </a:cxn>
                <a:cxn ang="f100">
                  <a:pos x="f168" y="f169"/>
                </a:cxn>
                <a:cxn ang="f100">
                  <a:pos x="f170" y="f171"/>
                </a:cxn>
                <a:cxn ang="f100">
                  <a:pos x="f172" y="f173"/>
                </a:cxn>
                <a:cxn ang="f100">
                  <a:pos x="f174" y="f175"/>
                </a:cxn>
                <a:cxn ang="f100">
                  <a:pos x="f176" y="f177"/>
                </a:cxn>
                <a:cxn ang="f100">
                  <a:pos x="f178" y="f179"/>
                </a:cxn>
                <a:cxn ang="f100">
                  <a:pos x="f180" y="f181"/>
                </a:cxn>
                <a:cxn ang="f100">
                  <a:pos x="f182" y="f183"/>
                </a:cxn>
                <a:cxn ang="f100">
                  <a:pos x="f159" y="f160"/>
                </a:cxn>
              </a:cxnLst>
              <a:rect l="f155" t="f158" r="f156" b="f157"/>
              <a:pathLst>
                <a:path w="138" h="155">
                  <a:moveTo>
                    <a:pt x="f8" y="f9"/>
                  </a:moveTo>
                  <a:cubicBezTo>
                    <a:pt x="f10" y="f9"/>
                    <a:pt x="f11" y="f9"/>
                    <a:pt x="f12" y="f9"/>
                  </a:cubicBezTo>
                  <a:cubicBezTo>
                    <a:pt x="f12" y="f13"/>
                    <a:pt x="f12" y="f14"/>
                    <a:pt x="f12" y="f7"/>
                  </a:cubicBezTo>
                  <a:cubicBezTo>
                    <a:pt x="f15" y="f7"/>
                    <a:pt x="f16" y="f7"/>
                    <a:pt x="f5" y="f7"/>
                  </a:cubicBezTo>
                  <a:cubicBezTo>
                    <a:pt x="f17" y="f13"/>
                    <a:pt x="f18" y="f19"/>
                    <a:pt x="f20" y="f21"/>
                  </a:cubicBezTo>
                  <a:cubicBezTo>
                    <a:pt x="f22" y="f23"/>
                    <a:pt x="f24" y="f25"/>
                    <a:pt x="f26" y="f27"/>
                  </a:cubicBezTo>
                  <a:cubicBezTo>
                    <a:pt x="f28" y="f29"/>
                    <a:pt x="f30" y="f31"/>
                    <a:pt x="f32" y="f22"/>
                  </a:cubicBezTo>
                  <a:cubicBezTo>
                    <a:pt x="f32" y="f33"/>
                    <a:pt x="f34" y="f35"/>
                    <a:pt x="f36" y="f37"/>
                  </a:cubicBezTo>
                  <a:cubicBezTo>
                    <a:pt x="f38" y="f39"/>
                    <a:pt x="f40" y="f41"/>
                    <a:pt x="f42" y="f42"/>
                  </a:cubicBezTo>
                  <a:cubicBezTo>
                    <a:pt x="f22" y="f43"/>
                    <a:pt x="f44" y="f45"/>
                    <a:pt x="f46" y="f45"/>
                  </a:cubicBezTo>
                  <a:cubicBezTo>
                    <a:pt x="f47" y="f45"/>
                    <a:pt x="f48" y="f31"/>
                    <a:pt x="f49" y="f43"/>
                  </a:cubicBezTo>
                  <a:cubicBezTo>
                    <a:pt x="f49" y="f50"/>
                    <a:pt x="f48" y="f51"/>
                    <a:pt x="f52" y="f49"/>
                  </a:cubicBezTo>
                  <a:cubicBezTo>
                    <a:pt x="f40" y="f17"/>
                    <a:pt x="f53" y="f5"/>
                    <a:pt x="f54" y="f55"/>
                  </a:cubicBezTo>
                  <a:cubicBezTo>
                    <a:pt x="f56" y="f57"/>
                    <a:pt x="f6" y="f58"/>
                    <a:pt x="f59" y="f25"/>
                  </a:cubicBezTo>
                  <a:cubicBezTo>
                    <a:pt x="f60" y="f61"/>
                    <a:pt x="f32" y="f62"/>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7" name="Freeform 125">
              <a:extLst>
                <a:ext uri="{FF2B5EF4-FFF2-40B4-BE49-F238E27FC236}">
                  <a16:creationId xmlns:a16="http://schemas.microsoft.com/office/drawing/2014/main" id="{47AE03D8-EC94-CB26-D59C-34CA21E7CFB1}"/>
                </a:ext>
              </a:extLst>
            </p:cNvPr>
            <p:cNvSpPr/>
            <p:nvPr/>
          </p:nvSpPr>
          <p:spPr>
            <a:xfrm>
              <a:off x="4575172" y="3563938"/>
              <a:ext cx="55558" cy="98426"/>
            </a:xfrm>
            <a:custGeom>
              <a:avLst/>
              <a:gdLst>
                <a:gd name="f0" fmla="val 10800000"/>
                <a:gd name="f1" fmla="val 5400000"/>
                <a:gd name="f2" fmla="val 180"/>
                <a:gd name="f3" fmla="val w"/>
                <a:gd name="f4" fmla="val h"/>
                <a:gd name="f5" fmla="val 0"/>
                <a:gd name="f6" fmla="val 90"/>
                <a:gd name="f7" fmla="val 157"/>
                <a:gd name="f8" fmla="val 5"/>
                <a:gd name="f9" fmla="val 55"/>
                <a:gd name="f10" fmla="val 105"/>
                <a:gd name="f11" fmla="val 76"/>
                <a:gd name="f12" fmla="val 63"/>
                <a:gd name="f13" fmla="val 48"/>
                <a:gd name="f14" fmla="val 125"/>
                <a:gd name="f15" fmla="val 93"/>
                <a:gd name="f16" fmla="val 60"/>
                <a:gd name="f17" fmla="val 32"/>
                <a:gd name="f18" fmla="val 66"/>
                <a:gd name="f19" fmla="val 19"/>
                <a:gd name="f20" fmla="val 72"/>
                <a:gd name="f21" fmla="val 78"/>
                <a:gd name="f22" fmla="val 57"/>
                <a:gd name="f23" fmla="val 40"/>
                <a:gd name="f24" fmla="val 24"/>
                <a:gd name="f25" fmla="val 34"/>
                <a:gd name="f26" fmla="val 31"/>
                <a:gd name="f27" fmla="val 39"/>
                <a:gd name="f28" fmla="val 26"/>
                <a:gd name="f29" fmla="val 43"/>
                <a:gd name="f30" fmla="val 20"/>
                <a:gd name="f31" fmla="val 54"/>
                <a:gd name="f32" fmla="val 70"/>
                <a:gd name="f33" fmla="val 1"/>
                <a:gd name="f34" fmla="+- 0 0 -90"/>
                <a:gd name="f35" fmla="*/ f3 1 90"/>
                <a:gd name="f36" fmla="*/ f4 1 157"/>
                <a:gd name="f37" fmla="val f5"/>
                <a:gd name="f38" fmla="val f6"/>
                <a:gd name="f39" fmla="val f7"/>
                <a:gd name="f40" fmla="*/ f34 f0 1"/>
                <a:gd name="f41" fmla="+- f39 0 f37"/>
                <a:gd name="f42" fmla="+- f38 0 f37"/>
                <a:gd name="f43" fmla="*/ f40 1 f2"/>
                <a:gd name="f44" fmla="*/ f42 1 90"/>
                <a:gd name="f45" fmla="*/ f41 1 157"/>
                <a:gd name="f46" fmla="*/ 90 f42 1"/>
                <a:gd name="f47" fmla="*/ 5 f41 1"/>
                <a:gd name="f48" fmla="*/ 157 f41 1"/>
                <a:gd name="f49" fmla="*/ 48 f42 1"/>
                <a:gd name="f50" fmla="*/ 60 f41 1"/>
                <a:gd name="f51" fmla="*/ 5 f42 1"/>
                <a:gd name="f52" fmla="*/ 78 f41 1"/>
                <a:gd name="f53" fmla="*/ 24 f42 1"/>
                <a:gd name="f54" fmla="*/ 34 f41 1"/>
                <a:gd name="f55" fmla="*/ 43 f42 1"/>
                <a:gd name="f56" fmla="*/ 20 f41 1"/>
                <a:gd name="f57" fmla="+- f43 0 f1"/>
                <a:gd name="f58" fmla="*/ f46 1 90"/>
                <a:gd name="f59" fmla="*/ f47 1 157"/>
                <a:gd name="f60" fmla="*/ f48 1 157"/>
                <a:gd name="f61" fmla="*/ f49 1 90"/>
                <a:gd name="f62" fmla="*/ f50 1 157"/>
                <a:gd name="f63" fmla="*/ f51 1 90"/>
                <a:gd name="f64" fmla="*/ f52 1 157"/>
                <a:gd name="f65" fmla="*/ f53 1 90"/>
                <a:gd name="f66" fmla="*/ f54 1 157"/>
                <a:gd name="f67" fmla="*/ f55 1 90"/>
                <a:gd name="f68" fmla="*/ f56 1 157"/>
                <a:gd name="f69" fmla="*/ 0 1 f44"/>
                <a:gd name="f70" fmla="*/ f38 1 f44"/>
                <a:gd name="f71" fmla="*/ 0 1 f45"/>
                <a:gd name="f72" fmla="*/ f39 1 f45"/>
                <a:gd name="f73" fmla="*/ f58 1 f44"/>
                <a:gd name="f74" fmla="*/ f59 1 f45"/>
                <a:gd name="f75" fmla="*/ f60 1 f45"/>
                <a:gd name="f76" fmla="*/ f61 1 f44"/>
                <a:gd name="f77" fmla="*/ f62 1 f45"/>
                <a:gd name="f78" fmla="*/ f63 1 f44"/>
                <a:gd name="f79" fmla="*/ f64 1 f45"/>
                <a:gd name="f80" fmla="*/ f65 1 f44"/>
                <a:gd name="f81" fmla="*/ f66 1 f45"/>
                <a:gd name="f82" fmla="*/ f67 1 f44"/>
                <a:gd name="f83" fmla="*/ f68 1 f45"/>
                <a:gd name="f84" fmla="*/ f69 f35 1"/>
                <a:gd name="f85" fmla="*/ f70 f35 1"/>
                <a:gd name="f86" fmla="*/ f72 f36 1"/>
                <a:gd name="f87" fmla="*/ f71 f36 1"/>
                <a:gd name="f88" fmla="*/ f73 f35 1"/>
                <a:gd name="f89" fmla="*/ f74 f36 1"/>
                <a:gd name="f90" fmla="*/ f75 f36 1"/>
                <a:gd name="f91" fmla="*/ f76 f35 1"/>
                <a:gd name="f92" fmla="*/ f77 f36 1"/>
                <a:gd name="f93" fmla="*/ f78 f35 1"/>
                <a:gd name="f94" fmla="*/ f79 f36 1"/>
                <a:gd name="f95" fmla="*/ f80 f35 1"/>
                <a:gd name="f96" fmla="*/ f81 f36 1"/>
                <a:gd name="f97" fmla="*/ f82 f35 1"/>
                <a:gd name="f98" fmla="*/ f83 f36 1"/>
              </a:gdLst>
              <a:ahLst/>
              <a:cxnLst>
                <a:cxn ang="3cd4">
                  <a:pos x="hc" y="t"/>
                </a:cxn>
                <a:cxn ang="0">
                  <a:pos x="r" y="vc"/>
                </a:cxn>
                <a:cxn ang="cd4">
                  <a:pos x="hc" y="b"/>
                </a:cxn>
                <a:cxn ang="cd2">
                  <a:pos x="l" y="vc"/>
                </a:cxn>
                <a:cxn ang="f57">
                  <a:pos x="f88" y="f89"/>
                </a:cxn>
                <a:cxn ang="f57">
                  <a:pos x="f88" y="f90"/>
                </a:cxn>
                <a:cxn ang="f57">
                  <a:pos x="f91" y="f90"/>
                </a:cxn>
                <a:cxn ang="f57">
                  <a:pos x="f91" y="f92"/>
                </a:cxn>
                <a:cxn ang="f57">
                  <a:pos x="f93" y="f94"/>
                </a:cxn>
                <a:cxn ang="f57">
                  <a:pos x="f95" y="f96"/>
                </a:cxn>
                <a:cxn ang="f57">
                  <a:pos x="f97" y="f98"/>
                </a:cxn>
                <a:cxn ang="f57">
                  <a:pos x="f88" y="f89"/>
                </a:cxn>
              </a:cxnLst>
              <a:rect l="f84" t="f87" r="f85" b="f86"/>
              <a:pathLst>
                <a:path w="90" h="157">
                  <a:moveTo>
                    <a:pt x="f6" y="f8"/>
                  </a:moveTo>
                  <a:cubicBezTo>
                    <a:pt x="f6" y="f9"/>
                    <a:pt x="f6" y="f10"/>
                    <a:pt x="f6" y="f7"/>
                  </a:cubicBezTo>
                  <a:cubicBezTo>
                    <a:pt x="f11" y="f7"/>
                    <a:pt x="f12" y="f7"/>
                    <a:pt x="f13" y="f7"/>
                  </a:cubicBezTo>
                  <a:cubicBezTo>
                    <a:pt x="f13" y="f14"/>
                    <a:pt x="f13" y="f15"/>
                    <a:pt x="f13" y="f16"/>
                  </a:cubicBezTo>
                  <a:cubicBezTo>
                    <a:pt x="f17" y="f18"/>
                    <a:pt x="f19" y="f20"/>
                    <a:pt x="f8" y="f21"/>
                  </a:cubicBezTo>
                  <a:cubicBezTo>
                    <a:pt x="f5" y="f22"/>
                    <a:pt x="f5" y="f23"/>
                    <a:pt x="f24" y="f25"/>
                  </a:cubicBezTo>
                  <a:cubicBezTo>
                    <a:pt x="f26" y="f17"/>
                    <a:pt x="f27" y="f28"/>
                    <a:pt x="f29" y="f30"/>
                  </a:cubicBezTo>
                  <a:cubicBezTo>
                    <a:pt x="f31" y="f5"/>
                    <a:pt x="f32" y="f33"/>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8" name="Freeform 126">
              <a:extLst>
                <a:ext uri="{FF2B5EF4-FFF2-40B4-BE49-F238E27FC236}">
                  <a16:creationId xmlns:a16="http://schemas.microsoft.com/office/drawing/2014/main" id="{D06F9FBE-36C2-5B24-BAEA-69EB87D57313}"/>
                </a:ext>
              </a:extLst>
            </p:cNvPr>
            <p:cNvSpPr/>
            <p:nvPr/>
          </p:nvSpPr>
          <p:spPr>
            <a:xfrm>
              <a:off x="3941758" y="2908304"/>
              <a:ext cx="139702" cy="192088"/>
            </a:xfrm>
            <a:custGeom>
              <a:avLst/>
              <a:gdLst>
                <a:gd name="f0" fmla="val 10800000"/>
                <a:gd name="f1" fmla="val 5400000"/>
                <a:gd name="f2" fmla="val 180"/>
                <a:gd name="f3" fmla="val w"/>
                <a:gd name="f4" fmla="val h"/>
                <a:gd name="f5" fmla="val 0"/>
                <a:gd name="f6" fmla="val 223"/>
                <a:gd name="f7" fmla="val 306"/>
                <a:gd name="f8" fmla="val 165"/>
                <a:gd name="f9" fmla="val 143"/>
                <a:gd name="f10" fmla="val 211"/>
                <a:gd name="f11" fmla="val 173"/>
                <a:gd name="f12" fmla="val 222"/>
                <a:gd name="f13" fmla="val 199"/>
                <a:gd name="f14" fmla="val 266"/>
                <a:gd name="f15" fmla="val 186"/>
                <a:gd name="f16" fmla="val 289"/>
                <a:gd name="f17" fmla="val 167"/>
                <a:gd name="f18" fmla="val 304"/>
                <a:gd name="f19" fmla="val 139"/>
                <a:gd name="f20" fmla="val 98"/>
                <a:gd name="f21" fmla="val 57"/>
                <a:gd name="f22" fmla="val 305"/>
                <a:gd name="f23" fmla="val 16"/>
                <a:gd name="f24" fmla="val 6"/>
                <a:gd name="f25" fmla="val 293"/>
                <a:gd name="f26" fmla="val 1"/>
                <a:gd name="f27" fmla="val 198"/>
                <a:gd name="f28" fmla="val 103"/>
                <a:gd name="f29" fmla="val 7"/>
                <a:gd name="f30" fmla="val 2"/>
                <a:gd name="f31" fmla="val 5"/>
                <a:gd name="f32" fmla="val 51"/>
                <a:gd name="f33" fmla="val 100"/>
                <a:gd name="f34" fmla="val 147"/>
                <a:gd name="f35" fmla="val 13"/>
                <a:gd name="f36" fmla="val 216"/>
                <a:gd name="f37" fmla="val 90"/>
                <a:gd name="f38" fmla="val 130"/>
                <a:gd name="f39" fmla="val 176"/>
                <a:gd name="f40" fmla="val 134"/>
                <a:gd name="f41" fmla="val 171"/>
                <a:gd name="f42" fmla="val 138"/>
                <a:gd name="f43" fmla="val 53"/>
                <a:gd name="f44" fmla="val 172"/>
                <a:gd name="f45" fmla="val 201"/>
                <a:gd name="f46" fmla="val 227"/>
                <a:gd name="f47" fmla="val 252"/>
                <a:gd name="f48" fmla="val 79"/>
                <a:gd name="f49" fmla="val 104"/>
                <a:gd name="f50" fmla="val 253"/>
                <a:gd name="f51" fmla="val 129"/>
                <a:gd name="f52" fmla="val 150"/>
                <a:gd name="f53" fmla="val 251"/>
                <a:gd name="f54" fmla="val 156"/>
                <a:gd name="f55" fmla="val 234"/>
                <a:gd name="f56" fmla="val 158"/>
                <a:gd name="f57" fmla="val 217"/>
                <a:gd name="f58" fmla="val 160"/>
                <a:gd name="f59" fmla="val 149"/>
                <a:gd name="f60" fmla="val 179"/>
                <a:gd name="f61" fmla="val 133"/>
                <a:gd name="f62" fmla="val 177"/>
                <a:gd name="f63" fmla="val 106"/>
                <a:gd name="f64" fmla="val 80"/>
                <a:gd name="f65" fmla="val 54"/>
                <a:gd name="f66" fmla="val 77"/>
                <a:gd name="f67" fmla="val 99"/>
                <a:gd name="f68" fmla="val 123"/>
                <a:gd name="f69" fmla="val 78"/>
                <a:gd name="f70" fmla="val 122"/>
                <a:gd name="f71" fmla="val 101"/>
                <a:gd name="f72" fmla="val 124"/>
                <a:gd name="f73" fmla="val 120"/>
                <a:gd name="f74" fmla="val 142"/>
                <a:gd name="f75" fmla="val 118"/>
                <a:gd name="f76" fmla="val 148"/>
                <a:gd name="f77" fmla="val 86"/>
                <a:gd name="f78" fmla="val 69"/>
                <a:gd name="f79" fmla="val 141"/>
                <a:gd name="f80" fmla="val 55"/>
                <a:gd name="f81" fmla="val 52"/>
                <a:gd name="f82" fmla="val 76"/>
                <a:gd name="f83" fmla="+- 0 0 -90"/>
                <a:gd name="f84" fmla="*/ f3 1 223"/>
                <a:gd name="f85" fmla="*/ f4 1 306"/>
                <a:gd name="f86" fmla="val f5"/>
                <a:gd name="f87" fmla="val f6"/>
                <a:gd name="f88" fmla="val f7"/>
                <a:gd name="f89" fmla="*/ f83 f0 1"/>
                <a:gd name="f90" fmla="+- f88 0 f86"/>
                <a:gd name="f91" fmla="+- f87 0 f86"/>
                <a:gd name="f92" fmla="*/ f89 1 f2"/>
                <a:gd name="f93" fmla="*/ f91 1 223"/>
                <a:gd name="f94" fmla="*/ f90 1 306"/>
                <a:gd name="f95" fmla="*/ 165 f91 1"/>
                <a:gd name="f96" fmla="*/ 143 f90 1"/>
                <a:gd name="f97" fmla="*/ 199 f91 1"/>
                <a:gd name="f98" fmla="*/ 266 f90 1"/>
                <a:gd name="f99" fmla="*/ 139 f91 1"/>
                <a:gd name="f100" fmla="*/ 304 f90 1"/>
                <a:gd name="f101" fmla="*/ 16 f91 1"/>
                <a:gd name="f102" fmla="*/ 306 f90 1"/>
                <a:gd name="f103" fmla="*/ 0 f91 1"/>
                <a:gd name="f104" fmla="*/ 293 f90 1"/>
                <a:gd name="f105" fmla="*/ 1 f91 1"/>
                <a:gd name="f106" fmla="*/ 7 f90 1"/>
                <a:gd name="f107" fmla="*/ 2 f91 1"/>
                <a:gd name="f108" fmla="*/ 5 f90 1"/>
                <a:gd name="f109" fmla="*/ 147 f91 1"/>
                <a:gd name="f110" fmla="*/ 180 f91 1"/>
                <a:gd name="f111" fmla="*/ 130 f90 1"/>
                <a:gd name="f112" fmla="*/ 53 f91 1"/>
                <a:gd name="f113" fmla="*/ 172 f90 1"/>
                <a:gd name="f114" fmla="*/ 252 f90 1"/>
                <a:gd name="f115" fmla="*/ 129 f91 1"/>
                <a:gd name="f116" fmla="*/ 158 f91 1"/>
                <a:gd name="f117" fmla="*/ 217 f90 1"/>
                <a:gd name="f118" fmla="*/ 133 f91 1"/>
                <a:gd name="f119" fmla="*/ 177 f90 1"/>
                <a:gd name="f120" fmla="*/ 54 f90 1"/>
                <a:gd name="f121" fmla="*/ 123 f90 1"/>
                <a:gd name="f122" fmla="*/ 124 f91 1"/>
                <a:gd name="f123" fmla="*/ 120 f90 1"/>
                <a:gd name="f124" fmla="*/ 148 f91 1"/>
                <a:gd name="f125" fmla="*/ 86 f90 1"/>
                <a:gd name="f126" fmla="*/ 123 f91 1"/>
                <a:gd name="f127" fmla="+- f92 0 f1"/>
                <a:gd name="f128" fmla="*/ f95 1 223"/>
                <a:gd name="f129" fmla="*/ f96 1 306"/>
                <a:gd name="f130" fmla="*/ f97 1 223"/>
                <a:gd name="f131" fmla="*/ f98 1 306"/>
                <a:gd name="f132" fmla="*/ f99 1 223"/>
                <a:gd name="f133" fmla="*/ f100 1 306"/>
                <a:gd name="f134" fmla="*/ f101 1 223"/>
                <a:gd name="f135" fmla="*/ f102 1 306"/>
                <a:gd name="f136" fmla="*/ f103 1 223"/>
                <a:gd name="f137" fmla="*/ f104 1 306"/>
                <a:gd name="f138" fmla="*/ f105 1 223"/>
                <a:gd name="f139" fmla="*/ f106 1 306"/>
                <a:gd name="f140" fmla="*/ f107 1 223"/>
                <a:gd name="f141" fmla="*/ f108 1 306"/>
                <a:gd name="f142" fmla="*/ f109 1 223"/>
                <a:gd name="f143" fmla="*/ f110 1 223"/>
                <a:gd name="f144" fmla="*/ f111 1 306"/>
                <a:gd name="f145" fmla="*/ f112 1 223"/>
                <a:gd name="f146" fmla="*/ f113 1 306"/>
                <a:gd name="f147" fmla="*/ f114 1 306"/>
                <a:gd name="f148" fmla="*/ f115 1 223"/>
                <a:gd name="f149" fmla="*/ f116 1 223"/>
                <a:gd name="f150" fmla="*/ f117 1 306"/>
                <a:gd name="f151" fmla="*/ f118 1 223"/>
                <a:gd name="f152" fmla="*/ f119 1 306"/>
                <a:gd name="f153" fmla="*/ f120 1 306"/>
                <a:gd name="f154" fmla="*/ f121 1 306"/>
                <a:gd name="f155" fmla="*/ f122 1 223"/>
                <a:gd name="f156" fmla="*/ f123 1 306"/>
                <a:gd name="f157" fmla="*/ f124 1 223"/>
                <a:gd name="f158" fmla="*/ f125 1 306"/>
                <a:gd name="f159" fmla="*/ f126 1 223"/>
                <a:gd name="f160" fmla="*/ 0 1 f93"/>
                <a:gd name="f161" fmla="*/ f87 1 f93"/>
                <a:gd name="f162" fmla="*/ 0 1 f94"/>
                <a:gd name="f163" fmla="*/ f88 1 f94"/>
                <a:gd name="f164" fmla="*/ f128 1 f93"/>
                <a:gd name="f165" fmla="*/ f129 1 f94"/>
                <a:gd name="f166" fmla="*/ f130 1 f93"/>
                <a:gd name="f167" fmla="*/ f131 1 f94"/>
                <a:gd name="f168" fmla="*/ f132 1 f93"/>
                <a:gd name="f169" fmla="*/ f133 1 f94"/>
                <a:gd name="f170" fmla="*/ f134 1 f93"/>
                <a:gd name="f171" fmla="*/ f135 1 f94"/>
                <a:gd name="f172" fmla="*/ f136 1 f93"/>
                <a:gd name="f173" fmla="*/ f137 1 f94"/>
                <a:gd name="f174" fmla="*/ f138 1 f93"/>
                <a:gd name="f175" fmla="*/ f139 1 f94"/>
                <a:gd name="f176" fmla="*/ f140 1 f93"/>
                <a:gd name="f177" fmla="*/ f141 1 f94"/>
                <a:gd name="f178" fmla="*/ f142 1 f93"/>
                <a:gd name="f179" fmla="*/ f143 1 f93"/>
                <a:gd name="f180" fmla="*/ f144 1 f94"/>
                <a:gd name="f181" fmla="*/ f145 1 f93"/>
                <a:gd name="f182" fmla="*/ f146 1 f94"/>
                <a:gd name="f183" fmla="*/ f147 1 f94"/>
                <a:gd name="f184" fmla="*/ f148 1 f93"/>
                <a:gd name="f185" fmla="*/ f149 1 f93"/>
                <a:gd name="f186" fmla="*/ f150 1 f94"/>
                <a:gd name="f187" fmla="*/ f151 1 f93"/>
                <a:gd name="f188" fmla="*/ f152 1 f94"/>
                <a:gd name="f189" fmla="*/ f153 1 f94"/>
                <a:gd name="f190" fmla="*/ f154 1 f94"/>
                <a:gd name="f191" fmla="*/ f155 1 f93"/>
                <a:gd name="f192" fmla="*/ f156 1 f94"/>
                <a:gd name="f193" fmla="*/ f157 1 f93"/>
                <a:gd name="f194" fmla="*/ f158 1 f94"/>
                <a:gd name="f195" fmla="*/ f159 1 f93"/>
                <a:gd name="f196" fmla="*/ f160 f84 1"/>
                <a:gd name="f197" fmla="*/ f161 f84 1"/>
                <a:gd name="f198" fmla="*/ f163 f85 1"/>
                <a:gd name="f199" fmla="*/ f162 f85 1"/>
                <a:gd name="f200" fmla="*/ f164 f84 1"/>
                <a:gd name="f201" fmla="*/ f165 f85 1"/>
                <a:gd name="f202" fmla="*/ f166 f84 1"/>
                <a:gd name="f203" fmla="*/ f167 f85 1"/>
                <a:gd name="f204" fmla="*/ f168 f84 1"/>
                <a:gd name="f205" fmla="*/ f169 f85 1"/>
                <a:gd name="f206" fmla="*/ f170 f84 1"/>
                <a:gd name="f207" fmla="*/ f171 f85 1"/>
                <a:gd name="f208" fmla="*/ f172 f84 1"/>
                <a:gd name="f209" fmla="*/ f173 f85 1"/>
                <a:gd name="f210" fmla="*/ f174 f84 1"/>
                <a:gd name="f211" fmla="*/ f175 f85 1"/>
                <a:gd name="f212" fmla="*/ f176 f84 1"/>
                <a:gd name="f213" fmla="*/ f177 f85 1"/>
                <a:gd name="f214" fmla="*/ f178 f84 1"/>
                <a:gd name="f215" fmla="*/ f179 f84 1"/>
                <a:gd name="f216" fmla="*/ f180 f85 1"/>
                <a:gd name="f217" fmla="*/ f181 f84 1"/>
                <a:gd name="f218" fmla="*/ f182 f85 1"/>
                <a:gd name="f219" fmla="*/ f183 f85 1"/>
                <a:gd name="f220" fmla="*/ f184 f84 1"/>
                <a:gd name="f221" fmla="*/ f185 f84 1"/>
                <a:gd name="f222" fmla="*/ f186 f85 1"/>
                <a:gd name="f223" fmla="*/ f187 f84 1"/>
                <a:gd name="f224" fmla="*/ f188 f85 1"/>
                <a:gd name="f225" fmla="*/ f189 f85 1"/>
                <a:gd name="f226" fmla="*/ f190 f85 1"/>
                <a:gd name="f227" fmla="*/ f191 f84 1"/>
                <a:gd name="f228" fmla="*/ f192 f85 1"/>
                <a:gd name="f229" fmla="*/ f193 f84 1"/>
                <a:gd name="f230" fmla="*/ f194 f85 1"/>
                <a:gd name="f231" fmla="*/ f195 f84 1"/>
              </a:gdLst>
              <a:ahLst/>
              <a:cxnLst>
                <a:cxn ang="3cd4">
                  <a:pos x="hc" y="t"/>
                </a:cxn>
                <a:cxn ang="0">
                  <a:pos x="r" y="vc"/>
                </a:cxn>
                <a:cxn ang="cd4">
                  <a:pos x="hc" y="b"/>
                </a:cxn>
                <a:cxn ang="cd2">
                  <a:pos x="l" y="vc"/>
                </a:cxn>
                <a:cxn ang="f127">
                  <a:pos x="f200" y="f201"/>
                </a:cxn>
                <a:cxn ang="f127">
                  <a:pos x="f202" y="f203"/>
                </a:cxn>
                <a:cxn ang="f127">
                  <a:pos x="f204" y="f205"/>
                </a:cxn>
                <a:cxn ang="f127">
                  <a:pos x="f206" y="f207"/>
                </a:cxn>
                <a:cxn ang="f127">
                  <a:pos x="f208" y="f209"/>
                </a:cxn>
                <a:cxn ang="f127">
                  <a:pos x="f210" y="f211"/>
                </a:cxn>
                <a:cxn ang="f127">
                  <a:pos x="f212" y="f213"/>
                </a:cxn>
                <a:cxn ang="f127">
                  <a:pos x="f214" y="f211"/>
                </a:cxn>
                <a:cxn ang="f127">
                  <a:pos x="f215" y="f216"/>
                </a:cxn>
                <a:cxn ang="f127">
                  <a:pos x="f200" y="f201"/>
                </a:cxn>
                <a:cxn ang="f127">
                  <a:pos x="f217" y="f218"/>
                </a:cxn>
                <a:cxn ang="f127">
                  <a:pos x="f217" y="f219"/>
                </a:cxn>
                <a:cxn ang="f127">
                  <a:pos x="f220" y="f219"/>
                </a:cxn>
                <a:cxn ang="f127">
                  <a:pos x="f221" y="f222"/>
                </a:cxn>
                <a:cxn ang="f127">
                  <a:pos x="f223" y="f224"/>
                </a:cxn>
                <a:cxn ang="f127">
                  <a:pos x="f217" y="f218"/>
                </a:cxn>
                <a:cxn ang="f127">
                  <a:pos x="f217" y="f225"/>
                </a:cxn>
                <a:cxn ang="f127">
                  <a:pos x="f217" y="f226"/>
                </a:cxn>
                <a:cxn ang="f127">
                  <a:pos x="f227" y="f228"/>
                </a:cxn>
                <a:cxn ang="f127">
                  <a:pos x="f229" y="f230"/>
                </a:cxn>
                <a:cxn ang="f127">
                  <a:pos x="f231" y="f225"/>
                </a:cxn>
                <a:cxn ang="f127">
                  <a:pos x="f217" y="f225"/>
                </a:cxn>
              </a:cxnLst>
              <a:rect l="f196" t="f199" r="f197" b="f198"/>
              <a:pathLst>
                <a:path w="223" h="306">
                  <a:moveTo>
                    <a:pt x="f8" y="f9"/>
                  </a:moveTo>
                  <a:cubicBezTo>
                    <a:pt x="f10" y="f11"/>
                    <a:pt x="f6" y="f12"/>
                    <a:pt x="f13" y="f14"/>
                  </a:cubicBezTo>
                  <a:cubicBezTo>
                    <a:pt x="f15" y="f16"/>
                    <a:pt x="f17" y="f18"/>
                    <a:pt x="f19" y="f18"/>
                  </a:cubicBezTo>
                  <a:cubicBezTo>
                    <a:pt x="f20" y="f18"/>
                    <a:pt x="f21" y="f22"/>
                    <a:pt x="f23" y="f7"/>
                  </a:cubicBezTo>
                  <a:cubicBezTo>
                    <a:pt x="f24" y="f7"/>
                    <a:pt x="f5" y="f22"/>
                    <a:pt x="f5" y="f25"/>
                  </a:cubicBezTo>
                  <a:cubicBezTo>
                    <a:pt x="f26" y="f27"/>
                    <a:pt x="f26" y="f28"/>
                    <a:pt x="f26" y="f29"/>
                  </a:cubicBezTo>
                  <a:cubicBezTo>
                    <a:pt x="f26" y="f24"/>
                    <a:pt x="f30" y="f31"/>
                    <a:pt x="f30" y="f31"/>
                  </a:cubicBezTo>
                  <a:cubicBezTo>
                    <a:pt x="f32" y="f31"/>
                    <a:pt x="f33" y="f5"/>
                    <a:pt x="f34" y="f29"/>
                  </a:cubicBezTo>
                  <a:cubicBezTo>
                    <a:pt x="f27" y="f35"/>
                    <a:pt x="f36" y="f37"/>
                    <a:pt x="f2" y="f38"/>
                  </a:cubicBezTo>
                  <a:cubicBezTo>
                    <a:pt x="f39" y="f40"/>
                    <a:pt x="f41" y="f42"/>
                    <a:pt x="f8" y="f9"/>
                  </a:cubicBezTo>
                  <a:close/>
                  <a:moveTo>
                    <a:pt x="f43" y="f44"/>
                  </a:moveTo>
                  <a:cubicBezTo>
                    <a:pt x="f43" y="f45"/>
                    <a:pt x="f43" y="f46"/>
                    <a:pt x="f43" y="f47"/>
                  </a:cubicBezTo>
                  <a:cubicBezTo>
                    <a:pt x="f48" y="f47"/>
                    <a:pt x="f49" y="f50"/>
                    <a:pt x="f51" y="f47"/>
                  </a:cubicBezTo>
                  <a:cubicBezTo>
                    <a:pt x="f52" y="f53"/>
                    <a:pt x="f54" y="f55"/>
                    <a:pt x="f56" y="f57"/>
                  </a:cubicBezTo>
                  <a:cubicBezTo>
                    <a:pt x="f58" y="f27"/>
                    <a:pt x="f59" y="f60"/>
                    <a:pt x="f61" y="f62"/>
                  </a:cubicBezTo>
                  <a:cubicBezTo>
                    <a:pt x="f63" y="f11"/>
                    <a:pt x="f64" y="f11"/>
                    <a:pt x="f43" y="f44"/>
                  </a:cubicBezTo>
                  <a:close/>
                  <a:moveTo>
                    <a:pt x="f43" y="f65"/>
                  </a:moveTo>
                  <a:cubicBezTo>
                    <a:pt x="f43" y="f66"/>
                    <a:pt x="f43" y="f67"/>
                    <a:pt x="f43" y="f68"/>
                  </a:cubicBezTo>
                  <a:cubicBezTo>
                    <a:pt x="f69" y="f70"/>
                    <a:pt x="f71" y="f70"/>
                    <a:pt x="f72" y="f73"/>
                  </a:cubicBezTo>
                  <a:cubicBezTo>
                    <a:pt x="f74" y="f75"/>
                    <a:pt x="f76" y="f28"/>
                    <a:pt x="f76" y="f77"/>
                  </a:cubicBezTo>
                  <a:cubicBezTo>
                    <a:pt x="f76" y="f78"/>
                    <a:pt x="f79" y="f80"/>
                    <a:pt x="f68" y="f65"/>
                  </a:cubicBezTo>
                  <a:cubicBezTo>
                    <a:pt x="f33" y="f81"/>
                    <a:pt x="f82" y="f65"/>
                    <a:pt x="f43" y="f6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9" name="Freeform 127">
              <a:extLst>
                <a:ext uri="{FF2B5EF4-FFF2-40B4-BE49-F238E27FC236}">
                  <a16:creationId xmlns:a16="http://schemas.microsoft.com/office/drawing/2014/main" id="{BC413F47-7D4E-4973-A79A-04E6CA33B951}"/>
                </a:ext>
              </a:extLst>
            </p:cNvPr>
            <p:cNvSpPr/>
            <p:nvPr/>
          </p:nvSpPr>
          <p:spPr>
            <a:xfrm>
              <a:off x="4086225" y="3000375"/>
              <a:ext cx="55558" cy="98426"/>
            </a:xfrm>
            <a:custGeom>
              <a:avLst/>
              <a:gdLst>
                <a:gd name="f0" fmla="val 10800000"/>
                <a:gd name="f1" fmla="val 5400000"/>
                <a:gd name="f2" fmla="val 180"/>
                <a:gd name="f3" fmla="val w"/>
                <a:gd name="f4" fmla="val h"/>
                <a:gd name="f5" fmla="val 0"/>
                <a:gd name="f6" fmla="val 89"/>
                <a:gd name="f7" fmla="val 156"/>
                <a:gd name="f8" fmla="val 49"/>
                <a:gd name="f9" fmla="val 59"/>
                <a:gd name="f10" fmla="val 33"/>
                <a:gd name="f11" fmla="val 66"/>
                <a:gd name="f12" fmla="val 20"/>
                <a:gd name="f13" fmla="val 72"/>
                <a:gd name="f14" fmla="val 5"/>
                <a:gd name="f15" fmla="val 78"/>
                <a:gd name="f16" fmla="val 1"/>
                <a:gd name="f17" fmla="val 57"/>
                <a:gd name="f18" fmla="val 41"/>
                <a:gd name="f19" fmla="val 24"/>
                <a:gd name="f20" fmla="val 34"/>
                <a:gd name="f21" fmla="val 31"/>
                <a:gd name="f22" fmla="val 32"/>
                <a:gd name="f23" fmla="val 40"/>
                <a:gd name="f24" fmla="val 26"/>
                <a:gd name="f25" fmla="val 44"/>
                <a:gd name="f26" fmla="val 19"/>
                <a:gd name="f27" fmla="val 55"/>
                <a:gd name="f28" fmla="val 71"/>
                <a:gd name="f29" fmla="val 4"/>
                <a:gd name="f30" fmla="val 105"/>
                <a:gd name="f31" fmla="val 76"/>
                <a:gd name="f32" fmla="val 64"/>
                <a:gd name="f33" fmla="val 125"/>
                <a:gd name="f34" fmla="val 93"/>
                <a:gd name="f35" fmla="+- 0 0 -90"/>
                <a:gd name="f36" fmla="*/ f3 1 89"/>
                <a:gd name="f37" fmla="*/ f4 1 156"/>
                <a:gd name="f38" fmla="val f5"/>
                <a:gd name="f39" fmla="val f6"/>
                <a:gd name="f40" fmla="val f7"/>
                <a:gd name="f41" fmla="*/ f35 f0 1"/>
                <a:gd name="f42" fmla="+- f40 0 f38"/>
                <a:gd name="f43" fmla="+- f39 0 f38"/>
                <a:gd name="f44" fmla="*/ f41 1 f2"/>
                <a:gd name="f45" fmla="*/ f43 1 89"/>
                <a:gd name="f46" fmla="*/ f42 1 156"/>
                <a:gd name="f47" fmla="*/ 49 f43 1"/>
                <a:gd name="f48" fmla="*/ 59 f42 1"/>
                <a:gd name="f49" fmla="*/ 5 f43 1"/>
                <a:gd name="f50" fmla="*/ 78 f42 1"/>
                <a:gd name="f51" fmla="*/ 24 f43 1"/>
                <a:gd name="f52" fmla="*/ 34 f42 1"/>
                <a:gd name="f53" fmla="*/ 44 f43 1"/>
                <a:gd name="f54" fmla="*/ 19 f42 1"/>
                <a:gd name="f55" fmla="*/ 89 f43 1"/>
                <a:gd name="f56" fmla="*/ 4 f42 1"/>
                <a:gd name="f57" fmla="*/ 156 f42 1"/>
                <a:gd name="f58" fmla="+- f44 0 f1"/>
                <a:gd name="f59" fmla="*/ f47 1 89"/>
                <a:gd name="f60" fmla="*/ f48 1 156"/>
                <a:gd name="f61" fmla="*/ f49 1 89"/>
                <a:gd name="f62" fmla="*/ f50 1 156"/>
                <a:gd name="f63" fmla="*/ f51 1 89"/>
                <a:gd name="f64" fmla="*/ f52 1 156"/>
                <a:gd name="f65" fmla="*/ f53 1 89"/>
                <a:gd name="f66" fmla="*/ f54 1 156"/>
                <a:gd name="f67" fmla="*/ f55 1 89"/>
                <a:gd name="f68" fmla="*/ f56 1 156"/>
                <a:gd name="f69" fmla="*/ f57 1 156"/>
                <a:gd name="f70" fmla="*/ 0 1 f45"/>
                <a:gd name="f71" fmla="*/ f39 1 f45"/>
                <a:gd name="f72" fmla="*/ 0 1 f46"/>
                <a:gd name="f73" fmla="*/ f40 1 f46"/>
                <a:gd name="f74" fmla="*/ f59 1 f45"/>
                <a:gd name="f75" fmla="*/ f60 1 f46"/>
                <a:gd name="f76" fmla="*/ f61 1 f45"/>
                <a:gd name="f77" fmla="*/ f62 1 f46"/>
                <a:gd name="f78" fmla="*/ f63 1 f45"/>
                <a:gd name="f79" fmla="*/ f64 1 f46"/>
                <a:gd name="f80" fmla="*/ f65 1 f45"/>
                <a:gd name="f81" fmla="*/ f66 1 f46"/>
                <a:gd name="f82" fmla="*/ f67 1 f45"/>
                <a:gd name="f83" fmla="*/ f68 1 f46"/>
                <a:gd name="f84" fmla="*/ f69 1 f46"/>
                <a:gd name="f85" fmla="*/ f70 f36 1"/>
                <a:gd name="f86" fmla="*/ f71 f36 1"/>
                <a:gd name="f87" fmla="*/ f73 f37 1"/>
                <a:gd name="f88" fmla="*/ f72 f37 1"/>
                <a:gd name="f89" fmla="*/ f74 f36 1"/>
                <a:gd name="f90" fmla="*/ f75 f37 1"/>
                <a:gd name="f91" fmla="*/ f76 f36 1"/>
                <a:gd name="f92" fmla="*/ f77 f37 1"/>
                <a:gd name="f93" fmla="*/ f78 f36 1"/>
                <a:gd name="f94" fmla="*/ f79 f37 1"/>
                <a:gd name="f95" fmla="*/ f80 f36 1"/>
                <a:gd name="f96" fmla="*/ f81 f37 1"/>
                <a:gd name="f97" fmla="*/ f82 f36 1"/>
                <a:gd name="f98" fmla="*/ f83 f37 1"/>
                <a:gd name="f99" fmla="*/ f84 f37 1"/>
              </a:gdLst>
              <a:ahLst/>
              <a:cxnLst>
                <a:cxn ang="3cd4">
                  <a:pos x="hc" y="t"/>
                </a:cxn>
                <a:cxn ang="0">
                  <a:pos x="r" y="vc"/>
                </a:cxn>
                <a:cxn ang="cd4">
                  <a:pos x="hc" y="b"/>
                </a:cxn>
                <a:cxn ang="cd2">
                  <a:pos x="l" y="vc"/>
                </a:cxn>
                <a:cxn ang="f58">
                  <a:pos x="f89" y="f90"/>
                </a:cxn>
                <a:cxn ang="f58">
                  <a:pos x="f91" y="f92"/>
                </a:cxn>
                <a:cxn ang="f58">
                  <a:pos x="f93" y="f94"/>
                </a:cxn>
                <a:cxn ang="f58">
                  <a:pos x="f95" y="f96"/>
                </a:cxn>
                <a:cxn ang="f58">
                  <a:pos x="f97" y="f98"/>
                </a:cxn>
                <a:cxn ang="f58">
                  <a:pos x="f97" y="f99"/>
                </a:cxn>
                <a:cxn ang="f58">
                  <a:pos x="f89" y="f99"/>
                </a:cxn>
                <a:cxn ang="f58">
                  <a:pos x="f89" y="f90"/>
                </a:cxn>
              </a:cxnLst>
              <a:rect l="f85" t="f88" r="f86" b="f87"/>
              <a:pathLst>
                <a:path w="89" h="156">
                  <a:moveTo>
                    <a:pt x="f8" y="f9"/>
                  </a:moveTo>
                  <a:cubicBezTo>
                    <a:pt x="f10" y="f11"/>
                    <a:pt x="f12" y="f13"/>
                    <a:pt x="f14" y="f15"/>
                  </a:cubicBezTo>
                  <a:cubicBezTo>
                    <a:pt x="f16" y="f17"/>
                    <a:pt x="f5" y="f18"/>
                    <a:pt x="f19" y="f20"/>
                  </a:cubicBezTo>
                  <a:cubicBezTo>
                    <a:pt x="f21" y="f22"/>
                    <a:pt x="f23" y="f24"/>
                    <a:pt x="f25" y="f26"/>
                  </a:cubicBezTo>
                  <a:cubicBezTo>
                    <a:pt x="f27" y="f5"/>
                    <a:pt x="f28" y="f16"/>
                    <a:pt x="f6" y="f29"/>
                  </a:cubicBezTo>
                  <a:cubicBezTo>
                    <a:pt x="f6" y="f27"/>
                    <a:pt x="f6" y="f30"/>
                    <a:pt x="f6" y="f7"/>
                  </a:cubicBezTo>
                  <a:cubicBezTo>
                    <a:pt x="f31" y="f7"/>
                    <a:pt x="f32" y="f7"/>
                    <a:pt x="f8" y="f7"/>
                  </a:cubicBezTo>
                  <a:cubicBezTo>
                    <a:pt x="f8" y="f33"/>
                    <a:pt x="f8" y="f34"/>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0" name="Freeform 128">
              <a:extLst>
                <a:ext uri="{FF2B5EF4-FFF2-40B4-BE49-F238E27FC236}">
                  <a16:creationId xmlns:a16="http://schemas.microsoft.com/office/drawing/2014/main" id="{B0492BF0-7238-72CD-429B-83F4958DE2C9}"/>
                </a:ext>
              </a:extLst>
            </p:cNvPr>
            <p:cNvSpPr/>
            <p:nvPr/>
          </p:nvSpPr>
          <p:spPr>
            <a:xfrm>
              <a:off x="5548314" y="2908304"/>
              <a:ext cx="138110" cy="192088"/>
            </a:xfrm>
            <a:custGeom>
              <a:avLst/>
              <a:gdLst>
                <a:gd name="f0" fmla="val 10800000"/>
                <a:gd name="f1" fmla="val 5400000"/>
                <a:gd name="f2" fmla="val 180"/>
                <a:gd name="f3" fmla="val w"/>
                <a:gd name="f4" fmla="val h"/>
                <a:gd name="f5" fmla="val 0"/>
                <a:gd name="f6" fmla="val 222"/>
                <a:gd name="f7" fmla="val 305"/>
                <a:gd name="f8" fmla="val 163"/>
                <a:gd name="f9" fmla="val 140"/>
                <a:gd name="f10" fmla="val 212"/>
                <a:gd name="f11" fmla="val 174"/>
                <a:gd name="f12" fmla="val 231"/>
                <a:gd name="f13" fmla="val 191"/>
                <a:gd name="f14" fmla="val 275"/>
                <a:gd name="f15" fmla="val 179"/>
                <a:gd name="f16" fmla="val 292"/>
                <a:gd name="f17" fmla="val 302"/>
                <a:gd name="f18" fmla="val 141"/>
                <a:gd name="f19" fmla="val 303"/>
                <a:gd name="f20" fmla="val 97"/>
                <a:gd name="f21" fmla="val 53"/>
                <a:gd name="f22" fmla="val 304"/>
                <a:gd name="f23" fmla="val 9"/>
                <a:gd name="f24" fmla="val 7"/>
                <a:gd name="f25" fmla="val 4"/>
                <a:gd name="f26" fmla="val 203"/>
                <a:gd name="f27" fmla="val 103"/>
                <a:gd name="f28" fmla="val 1"/>
                <a:gd name="f29" fmla="val 17"/>
                <a:gd name="f30" fmla="val 25"/>
                <a:gd name="f31" fmla="val 58"/>
                <a:gd name="f32" fmla="val 92"/>
                <a:gd name="f33" fmla="val 125"/>
                <a:gd name="f34" fmla="val 2"/>
                <a:gd name="f35" fmla="val 157"/>
                <a:gd name="f36" fmla="val 16"/>
                <a:gd name="f37" fmla="val 47"/>
                <a:gd name="f38" fmla="val 202"/>
                <a:gd name="f39" fmla="val 80"/>
                <a:gd name="f40" fmla="val 198"/>
                <a:gd name="f41" fmla="val 110"/>
                <a:gd name="f42" fmla="val 172"/>
                <a:gd name="f43" fmla="val 135"/>
                <a:gd name="f44" fmla="val 170"/>
                <a:gd name="f45" fmla="val 137"/>
                <a:gd name="f46" fmla="val 167"/>
                <a:gd name="f47" fmla="val 138"/>
                <a:gd name="f48" fmla="val 51"/>
                <a:gd name="f49" fmla="val 251"/>
                <a:gd name="f50" fmla="val 77"/>
                <a:gd name="f51" fmla="val 102"/>
                <a:gd name="f52" fmla="val 252"/>
                <a:gd name="f53" fmla="val 126"/>
                <a:gd name="f54" fmla="val 145"/>
                <a:gd name="f55" fmla="val 250"/>
                <a:gd name="f56" fmla="val 154"/>
                <a:gd name="f57" fmla="val 237"/>
                <a:gd name="f58" fmla="val 156"/>
                <a:gd name="f59" fmla="val 220"/>
                <a:gd name="f60" fmla="val 158"/>
                <a:gd name="f61" fmla="val 196"/>
                <a:gd name="f62" fmla="val 150"/>
                <a:gd name="f63" fmla="val 178"/>
                <a:gd name="f64" fmla="val 131"/>
                <a:gd name="f65" fmla="val 176"/>
                <a:gd name="f66" fmla="val 105"/>
                <a:gd name="f67" fmla="val 78"/>
                <a:gd name="f68" fmla="val 171"/>
                <a:gd name="f69" fmla="val 200"/>
                <a:gd name="f70" fmla="val 225"/>
                <a:gd name="f71" fmla="val 52"/>
                <a:gd name="f72" fmla="val 120"/>
                <a:gd name="f73" fmla="val 76"/>
                <a:gd name="f74" fmla="val 98"/>
                <a:gd name="f75" fmla="val 121"/>
                <a:gd name="f76" fmla="val 119"/>
                <a:gd name="f77" fmla="val 139"/>
                <a:gd name="f78" fmla="val 118"/>
                <a:gd name="f79" fmla="val 147"/>
                <a:gd name="f80" fmla="val 104"/>
                <a:gd name="f81" fmla="val 86"/>
                <a:gd name="f82" fmla="val 68"/>
                <a:gd name="f83" fmla="val 54"/>
                <a:gd name="f84" fmla="val 75"/>
                <a:gd name="f85" fmla="val 96"/>
                <a:gd name="f86" fmla="+- 0 0 -90"/>
                <a:gd name="f87" fmla="*/ f3 1 222"/>
                <a:gd name="f88" fmla="*/ f4 1 305"/>
                <a:gd name="f89" fmla="val f5"/>
                <a:gd name="f90" fmla="val f6"/>
                <a:gd name="f91" fmla="val f7"/>
                <a:gd name="f92" fmla="*/ f86 f0 1"/>
                <a:gd name="f93" fmla="+- f91 0 f89"/>
                <a:gd name="f94" fmla="+- f90 0 f89"/>
                <a:gd name="f95" fmla="*/ f92 1 f2"/>
                <a:gd name="f96" fmla="*/ f94 1 222"/>
                <a:gd name="f97" fmla="*/ f93 1 305"/>
                <a:gd name="f98" fmla="*/ 163 f94 1"/>
                <a:gd name="f99" fmla="*/ 140 f93 1"/>
                <a:gd name="f100" fmla="*/ 191 f94 1"/>
                <a:gd name="f101" fmla="*/ 275 f93 1"/>
                <a:gd name="f102" fmla="*/ 141 f94 1"/>
                <a:gd name="f103" fmla="*/ 303 f93 1"/>
                <a:gd name="f104" fmla="*/ 9 f94 1"/>
                <a:gd name="f105" fmla="*/ 305 f93 1"/>
                <a:gd name="f106" fmla="*/ 0 f94 1"/>
                <a:gd name="f107" fmla="*/ 1 f93 1"/>
                <a:gd name="f108" fmla="*/ 25 f94 1"/>
                <a:gd name="f109" fmla="*/ 0 f93 1"/>
                <a:gd name="f110" fmla="*/ 125 f94 1"/>
                <a:gd name="f111" fmla="*/ 2 f93 1"/>
                <a:gd name="f112" fmla="*/ 47 f93 1"/>
                <a:gd name="f113" fmla="*/ 172 f94 1"/>
                <a:gd name="f114" fmla="*/ 135 f93 1"/>
                <a:gd name="f115" fmla="*/ 51 f94 1"/>
                <a:gd name="f116" fmla="*/ 251 f93 1"/>
                <a:gd name="f117" fmla="*/ 126 f94 1"/>
                <a:gd name="f118" fmla="*/ 156 f94 1"/>
                <a:gd name="f119" fmla="*/ 220 f93 1"/>
                <a:gd name="f120" fmla="*/ 131 f94 1"/>
                <a:gd name="f121" fmla="*/ 176 f93 1"/>
                <a:gd name="f122" fmla="*/ 171 f93 1"/>
                <a:gd name="f123" fmla="*/ 52 f94 1"/>
                <a:gd name="f124" fmla="*/ 120 f93 1"/>
                <a:gd name="f125" fmla="*/ 120 f94 1"/>
                <a:gd name="f126" fmla="*/ 119 f93 1"/>
                <a:gd name="f127" fmla="*/ 147 f94 1"/>
                <a:gd name="f128" fmla="*/ 86 f93 1"/>
                <a:gd name="f129" fmla="*/ 53 f93 1"/>
                <a:gd name="f130" fmla="+- f95 0 f1"/>
                <a:gd name="f131" fmla="*/ f98 1 222"/>
                <a:gd name="f132" fmla="*/ f99 1 305"/>
                <a:gd name="f133" fmla="*/ f100 1 222"/>
                <a:gd name="f134" fmla="*/ f101 1 305"/>
                <a:gd name="f135" fmla="*/ f102 1 222"/>
                <a:gd name="f136" fmla="*/ f103 1 305"/>
                <a:gd name="f137" fmla="*/ f104 1 222"/>
                <a:gd name="f138" fmla="*/ f105 1 305"/>
                <a:gd name="f139" fmla="*/ f106 1 222"/>
                <a:gd name="f140" fmla="*/ f107 1 305"/>
                <a:gd name="f141" fmla="*/ f108 1 222"/>
                <a:gd name="f142" fmla="*/ f109 1 305"/>
                <a:gd name="f143" fmla="*/ f110 1 222"/>
                <a:gd name="f144" fmla="*/ f111 1 305"/>
                <a:gd name="f145" fmla="*/ f112 1 305"/>
                <a:gd name="f146" fmla="*/ f113 1 222"/>
                <a:gd name="f147" fmla="*/ f114 1 305"/>
                <a:gd name="f148" fmla="*/ f115 1 222"/>
                <a:gd name="f149" fmla="*/ f116 1 305"/>
                <a:gd name="f150" fmla="*/ f117 1 222"/>
                <a:gd name="f151" fmla="*/ f118 1 222"/>
                <a:gd name="f152" fmla="*/ f119 1 305"/>
                <a:gd name="f153" fmla="*/ f120 1 222"/>
                <a:gd name="f154" fmla="*/ f121 1 305"/>
                <a:gd name="f155" fmla="*/ f122 1 305"/>
                <a:gd name="f156" fmla="*/ f123 1 222"/>
                <a:gd name="f157" fmla="*/ f124 1 305"/>
                <a:gd name="f158" fmla="*/ f125 1 222"/>
                <a:gd name="f159" fmla="*/ f126 1 305"/>
                <a:gd name="f160" fmla="*/ f127 1 222"/>
                <a:gd name="f161" fmla="*/ f128 1 305"/>
                <a:gd name="f162" fmla="*/ f129 1 305"/>
                <a:gd name="f163" fmla="*/ 0 1 f96"/>
                <a:gd name="f164" fmla="*/ f90 1 f96"/>
                <a:gd name="f165" fmla="*/ 0 1 f97"/>
                <a:gd name="f166" fmla="*/ f91 1 f97"/>
                <a:gd name="f167" fmla="*/ f131 1 f96"/>
                <a:gd name="f168" fmla="*/ f132 1 f97"/>
                <a:gd name="f169" fmla="*/ f133 1 f96"/>
                <a:gd name="f170" fmla="*/ f134 1 f97"/>
                <a:gd name="f171" fmla="*/ f135 1 f96"/>
                <a:gd name="f172" fmla="*/ f136 1 f97"/>
                <a:gd name="f173" fmla="*/ f137 1 f96"/>
                <a:gd name="f174" fmla="*/ f138 1 f97"/>
                <a:gd name="f175" fmla="*/ f139 1 f96"/>
                <a:gd name="f176" fmla="*/ f140 1 f97"/>
                <a:gd name="f177" fmla="*/ f141 1 f96"/>
                <a:gd name="f178" fmla="*/ f142 1 f97"/>
                <a:gd name="f179" fmla="*/ f143 1 f96"/>
                <a:gd name="f180" fmla="*/ f144 1 f97"/>
                <a:gd name="f181" fmla="*/ f145 1 f97"/>
                <a:gd name="f182" fmla="*/ f146 1 f96"/>
                <a:gd name="f183" fmla="*/ f147 1 f97"/>
                <a:gd name="f184" fmla="*/ f148 1 f96"/>
                <a:gd name="f185" fmla="*/ f149 1 f97"/>
                <a:gd name="f186" fmla="*/ f150 1 f96"/>
                <a:gd name="f187" fmla="*/ f151 1 f96"/>
                <a:gd name="f188" fmla="*/ f152 1 f97"/>
                <a:gd name="f189" fmla="*/ f153 1 f96"/>
                <a:gd name="f190" fmla="*/ f154 1 f97"/>
                <a:gd name="f191" fmla="*/ f155 1 f97"/>
                <a:gd name="f192" fmla="*/ f156 1 f96"/>
                <a:gd name="f193" fmla="*/ f157 1 f97"/>
                <a:gd name="f194" fmla="*/ f158 1 f96"/>
                <a:gd name="f195" fmla="*/ f159 1 f97"/>
                <a:gd name="f196" fmla="*/ f160 1 f96"/>
                <a:gd name="f197" fmla="*/ f161 1 f97"/>
                <a:gd name="f198" fmla="*/ f162 1 f97"/>
                <a:gd name="f199" fmla="*/ f163 f87 1"/>
                <a:gd name="f200" fmla="*/ f164 f87 1"/>
                <a:gd name="f201" fmla="*/ f166 f88 1"/>
                <a:gd name="f202" fmla="*/ f165 f88 1"/>
                <a:gd name="f203" fmla="*/ f167 f87 1"/>
                <a:gd name="f204" fmla="*/ f168 f88 1"/>
                <a:gd name="f205" fmla="*/ f169 f87 1"/>
                <a:gd name="f206" fmla="*/ f170 f88 1"/>
                <a:gd name="f207" fmla="*/ f171 f87 1"/>
                <a:gd name="f208" fmla="*/ f172 f88 1"/>
                <a:gd name="f209" fmla="*/ f173 f87 1"/>
                <a:gd name="f210" fmla="*/ f174 f88 1"/>
                <a:gd name="f211" fmla="*/ f175 f87 1"/>
                <a:gd name="f212" fmla="*/ f176 f88 1"/>
                <a:gd name="f213" fmla="*/ f177 f87 1"/>
                <a:gd name="f214" fmla="*/ f178 f88 1"/>
                <a:gd name="f215" fmla="*/ f179 f87 1"/>
                <a:gd name="f216" fmla="*/ f180 f88 1"/>
                <a:gd name="f217" fmla="*/ f181 f88 1"/>
                <a:gd name="f218" fmla="*/ f182 f87 1"/>
                <a:gd name="f219" fmla="*/ f183 f88 1"/>
                <a:gd name="f220" fmla="*/ f184 f87 1"/>
                <a:gd name="f221" fmla="*/ f185 f88 1"/>
                <a:gd name="f222" fmla="*/ f186 f87 1"/>
                <a:gd name="f223" fmla="*/ f187 f87 1"/>
                <a:gd name="f224" fmla="*/ f188 f88 1"/>
                <a:gd name="f225" fmla="*/ f189 f87 1"/>
                <a:gd name="f226" fmla="*/ f190 f88 1"/>
                <a:gd name="f227" fmla="*/ f191 f88 1"/>
                <a:gd name="f228" fmla="*/ f192 f87 1"/>
                <a:gd name="f229" fmla="*/ f193 f88 1"/>
                <a:gd name="f230" fmla="*/ f194 f87 1"/>
                <a:gd name="f231" fmla="*/ f195 f88 1"/>
                <a:gd name="f232" fmla="*/ f196 f87 1"/>
                <a:gd name="f233" fmla="*/ f197 f88 1"/>
                <a:gd name="f234" fmla="*/ f198 f88 1"/>
              </a:gdLst>
              <a:ahLst/>
              <a:cxnLst>
                <a:cxn ang="3cd4">
                  <a:pos x="hc" y="t"/>
                </a:cxn>
                <a:cxn ang="0">
                  <a:pos x="r" y="vc"/>
                </a:cxn>
                <a:cxn ang="cd4">
                  <a:pos x="hc" y="b"/>
                </a:cxn>
                <a:cxn ang="cd2">
                  <a:pos x="l" y="vc"/>
                </a:cxn>
                <a:cxn ang="f130">
                  <a:pos x="f203" y="f204"/>
                </a:cxn>
                <a:cxn ang="f130">
                  <a:pos x="f205" y="f206"/>
                </a:cxn>
                <a:cxn ang="f130">
                  <a:pos x="f207" y="f208"/>
                </a:cxn>
                <a:cxn ang="f130">
                  <a:pos x="f209" y="f210"/>
                </a:cxn>
                <a:cxn ang="f130">
                  <a:pos x="f211" y="f208"/>
                </a:cxn>
                <a:cxn ang="f130">
                  <a:pos x="f211" y="f212"/>
                </a:cxn>
                <a:cxn ang="f130">
                  <a:pos x="f213" y="f214"/>
                </a:cxn>
                <a:cxn ang="f130">
                  <a:pos x="f215" y="f216"/>
                </a:cxn>
                <a:cxn ang="f130">
                  <a:pos x="f205" y="f217"/>
                </a:cxn>
                <a:cxn ang="f130">
                  <a:pos x="f218" y="f219"/>
                </a:cxn>
                <a:cxn ang="f130">
                  <a:pos x="f203" y="f204"/>
                </a:cxn>
                <a:cxn ang="f130">
                  <a:pos x="f220" y="f221"/>
                </a:cxn>
                <a:cxn ang="f130">
                  <a:pos x="f222" y="f221"/>
                </a:cxn>
                <a:cxn ang="f130">
                  <a:pos x="f223" y="f224"/>
                </a:cxn>
                <a:cxn ang="f130">
                  <a:pos x="f225" y="f226"/>
                </a:cxn>
                <a:cxn ang="f130">
                  <a:pos x="f220" y="f227"/>
                </a:cxn>
                <a:cxn ang="f130">
                  <a:pos x="f220" y="f221"/>
                </a:cxn>
                <a:cxn ang="f130">
                  <a:pos x="f228" y="f229"/>
                </a:cxn>
                <a:cxn ang="f130">
                  <a:pos x="f230" y="f231"/>
                </a:cxn>
                <a:cxn ang="f130">
                  <a:pos x="f232" y="f233"/>
                </a:cxn>
                <a:cxn ang="f130">
                  <a:pos x="f230" y="f234"/>
                </a:cxn>
                <a:cxn ang="f130">
                  <a:pos x="f228" y="f234"/>
                </a:cxn>
                <a:cxn ang="f130">
                  <a:pos x="f228" y="f229"/>
                </a:cxn>
              </a:cxnLst>
              <a:rect l="f199" t="f202" r="f200" b="f201"/>
              <a:pathLst>
                <a:path w="222" h="305">
                  <a:moveTo>
                    <a:pt x="f8" y="f9"/>
                  </a:moveTo>
                  <a:cubicBezTo>
                    <a:pt x="f10" y="f11"/>
                    <a:pt x="f6" y="f12"/>
                    <a:pt x="f13" y="f14"/>
                  </a:cubicBezTo>
                  <a:cubicBezTo>
                    <a:pt x="f15" y="f16"/>
                    <a:pt x="f8" y="f17"/>
                    <a:pt x="f18" y="f19"/>
                  </a:cubicBezTo>
                  <a:cubicBezTo>
                    <a:pt x="f20" y="f19"/>
                    <a:pt x="f21" y="f22"/>
                    <a:pt x="f23" y="f7"/>
                  </a:cubicBezTo>
                  <a:cubicBezTo>
                    <a:pt x="f24" y="f7"/>
                    <a:pt x="f25" y="f22"/>
                    <a:pt x="f5" y="f19"/>
                  </a:cubicBezTo>
                  <a:cubicBezTo>
                    <a:pt x="f5" y="f26"/>
                    <a:pt x="f5" y="f27"/>
                    <a:pt x="f5" y="f28"/>
                  </a:cubicBezTo>
                  <a:cubicBezTo>
                    <a:pt x="f23" y="f28"/>
                    <a:pt x="f29" y="f5"/>
                    <a:pt x="f30" y="f5"/>
                  </a:cubicBezTo>
                  <a:cubicBezTo>
                    <a:pt x="f31" y="f5"/>
                    <a:pt x="f32" y="f28"/>
                    <a:pt x="f33" y="f34"/>
                  </a:cubicBezTo>
                  <a:cubicBezTo>
                    <a:pt x="f35" y="f34"/>
                    <a:pt x="f2" y="f36"/>
                    <a:pt x="f13" y="f37"/>
                  </a:cubicBezTo>
                  <a:cubicBezTo>
                    <a:pt x="f38" y="f39"/>
                    <a:pt x="f40" y="f41"/>
                    <a:pt x="f42" y="f43"/>
                  </a:cubicBezTo>
                  <a:cubicBezTo>
                    <a:pt x="f44" y="f45"/>
                    <a:pt x="f46" y="f47"/>
                    <a:pt x="f8" y="f9"/>
                  </a:cubicBezTo>
                  <a:close/>
                  <a:moveTo>
                    <a:pt x="f48" y="f49"/>
                  </a:moveTo>
                  <a:cubicBezTo>
                    <a:pt x="f50" y="f49"/>
                    <a:pt x="f51" y="f52"/>
                    <a:pt x="f53" y="f49"/>
                  </a:cubicBezTo>
                  <a:cubicBezTo>
                    <a:pt x="f54" y="f55"/>
                    <a:pt x="f56" y="f57"/>
                    <a:pt x="f58" y="f59"/>
                  </a:cubicBezTo>
                  <a:cubicBezTo>
                    <a:pt x="f60" y="f61"/>
                    <a:pt x="f62" y="f63"/>
                    <a:pt x="f64" y="f65"/>
                  </a:cubicBezTo>
                  <a:cubicBezTo>
                    <a:pt x="f66" y="f42"/>
                    <a:pt x="f67" y="f42"/>
                    <a:pt x="f48" y="f68"/>
                  </a:cubicBezTo>
                  <a:cubicBezTo>
                    <a:pt x="f48" y="f69"/>
                    <a:pt x="f48" y="f70"/>
                    <a:pt x="f48" y="f49"/>
                  </a:cubicBezTo>
                  <a:close/>
                  <a:moveTo>
                    <a:pt x="f71" y="f72"/>
                  </a:moveTo>
                  <a:cubicBezTo>
                    <a:pt x="f73" y="f72"/>
                    <a:pt x="f74" y="f75"/>
                    <a:pt x="f72" y="f76"/>
                  </a:cubicBezTo>
                  <a:cubicBezTo>
                    <a:pt x="f77" y="f78"/>
                    <a:pt x="f79" y="f80"/>
                    <a:pt x="f79" y="f81"/>
                  </a:cubicBezTo>
                  <a:cubicBezTo>
                    <a:pt x="f79" y="f82"/>
                    <a:pt x="f9" y="f83"/>
                    <a:pt x="f72" y="f21"/>
                  </a:cubicBezTo>
                  <a:cubicBezTo>
                    <a:pt x="f74" y="f71"/>
                    <a:pt x="f84" y="f21"/>
                    <a:pt x="f71" y="f21"/>
                  </a:cubicBezTo>
                  <a:cubicBezTo>
                    <a:pt x="f71" y="f84"/>
                    <a:pt x="f71" y="f85"/>
                    <a:pt x="f71" y="f72"/>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1" name="Freeform 129">
              <a:extLst>
                <a:ext uri="{FF2B5EF4-FFF2-40B4-BE49-F238E27FC236}">
                  <a16:creationId xmlns:a16="http://schemas.microsoft.com/office/drawing/2014/main" id="{3D2054C5-50BB-C464-D9A9-F3F9BB757745}"/>
                </a:ext>
              </a:extLst>
            </p:cNvPr>
            <p:cNvSpPr/>
            <p:nvPr/>
          </p:nvSpPr>
          <p:spPr>
            <a:xfrm>
              <a:off x="5692770" y="3003547"/>
              <a:ext cx="82552" cy="104771"/>
            </a:xfrm>
            <a:custGeom>
              <a:avLst/>
              <a:gdLst>
                <a:gd name="f0" fmla="val 10800000"/>
                <a:gd name="f1" fmla="val 5400000"/>
                <a:gd name="f2" fmla="val 180"/>
                <a:gd name="f3" fmla="val w"/>
                <a:gd name="f4" fmla="val h"/>
                <a:gd name="f5" fmla="val 0"/>
                <a:gd name="f6" fmla="val 131"/>
                <a:gd name="f7" fmla="val 168"/>
                <a:gd name="f8" fmla="val 112"/>
                <a:gd name="f9" fmla="val 10"/>
                <a:gd name="f10" fmla="val 111"/>
                <a:gd name="f11" fmla="val 19"/>
                <a:gd name="f12" fmla="val 108"/>
                <a:gd name="f13" fmla="val 27"/>
                <a:gd name="f14" fmla="val 33"/>
                <a:gd name="f15" fmla="val 109"/>
                <a:gd name="f16" fmla="val 41"/>
                <a:gd name="f17" fmla="val 45"/>
                <a:gd name="f18" fmla="val 117"/>
                <a:gd name="f19" fmla="val 53"/>
                <a:gd name="f20" fmla="val 126"/>
                <a:gd name="f21" fmla="val 62"/>
                <a:gd name="f22" fmla="val 132"/>
                <a:gd name="f23" fmla="val 73"/>
                <a:gd name="f24" fmla="val 124"/>
                <a:gd name="f25" fmla="val 86"/>
                <a:gd name="f26" fmla="val 114"/>
                <a:gd name="f27" fmla="val 100"/>
                <a:gd name="f28" fmla="val 80"/>
                <a:gd name="f29" fmla="val 75"/>
                <a:gd name="f30" fmla="val 64"/>
                <a:gd name="f31" fmla="val 74"/>
                <a:gd name="f32" fmla="val 77"/>
                <a:gd name="f33" fmla="val 38"/>
                <a:gd name="f34" fmla="val 81"/>
                <a:gd name="f35" fmla="val 23"/>
                <a:gd name="f36" fmla="val 83"/>
                <a:gd name="f37" fmla="val 4"/>
                <a:gd name="f38" fmla="val 9"/>
                <a:gd name="f39" fmla="val 54"/>
                <a:gd name="f40" fmla="val 13"/>
                <a:gd name="f41" fmla="val 28"/>
                <a:gd name="f42" fmla="val 18"/>
                <a:gd name="f43" fmla="val 51"/>
                <a:gd name="f44" fmla="val 84"/>
                <a:gd name="f45" fmla="val 118"/>
                <a:gd name="f46" fmla="val 11"/>
                <a:gd name="f47" fmla="val 20"/>
                <a:gd name="f48" fmla="val 32"/>
                <a:gd name="f49" fmla="val 101"/>
                <a:gd name="f50" fmla="val 68"/>
                <a:gd name="f51" fmla="val 31"/>
                <a:gd name="f52" fmla="val 48"/>
                <a:gd name="f53" fmla="val 37"/>
                <a:gd name="f54" fmla="val 49"/>
                <a:gd name="f55" fmla="val 52"/>
                <a:gd name="f56" fmla="val 59"/>
                <a:gd name="f57" fmla="val 63"/>
                <a:gd name="f58" fmla="val 50"/>
                <a:gd name="f59" fmla="val 89"/>
                <a:gd name="f60" fmla="val 55"/>
                <a:gd name="f61" fmla="val 121"/>
                <a:gd name="f62" fmla="val 96"/>
                <a:gd name="f63" fmla="val 125"/>
                <a:gd name="f64" fmla="val 107"/>
                <a:gd name="f65" fmla="val 140"/>
                <a:gd name="f66" fmla="val 76"/>
                <a:gd name="f67" fmla="val 16"/>
                <a:gd name="f68" fmla="val 153"/>
                <a:gd name="f69" fmla="+- 0 0 -90"/>
                <a:gd name="f70" fmla="*/ f3 1 131"/>
                <a:gd name="f71" fmla="*/ f4 1 168"/>
                <a:gd name="f72" fmla="val f5"/>
                <a:gd name="f73" fmla="val f6"/>
                <a:gd name="f74" fmla="val f7"/>
                <a:gd name="f75" fmla="*/ f69 f0 1"/>
                <a:gd name="f76" fmla="+- f74 0 f72"/>
                <a:gd name="f77" fmla="+- f73 0 f72"/>
                <a:gd name="f78" fmla="*/ f75 1 f2"/>
                <a:gd name="f79" fmla="*/ f77 1 131"/>
                <a:gd name="f80" fmla="*/ f76 1 168"/>
                <a:gd name="f81" fmla="*/ 0 f77 1"/>
                <a:gd name="f82" fmla="*/ 112 f76 1"/>
                <a:gd name="f83" fmla="*/ 27 f77 1"/>
                <a:gd name="f84" fmla="*/ 108 f76 1"/>
                <a:gd name="f85" fmla="*/ 45 f77 1"/>
                <a:gd name="f86" fmla="*/ 117 f76 1"/>
                <a:gd name="f87" fmla="*/ 73 f77 1"/>
                <a:gd name="f88" fmla="*/ 124 f76 1"/>
                <a:gd name="f89" fmla="*/ 80 f77 1"/>
                <a:gd name="f90" fmla="*/ 86 f76 1"/>
                <a:gd name="f91" fmla="*/ 53 f77 1"/>
                <a:gd name="f92" fmla="*/ 77 f76 1"/>
                <a:gd name="f93" fmla="*/ 4 f77 1"/>
                <a:gd name="f94" fmla="*/ 18 f77 1"/>
                <a:gd name="f95" fmla="*/ 0 f76 1"/>
                <a:gd name="f96" fmla="*/ 118 f77 1"/>
                <a:gd name="f97" fmla="*/ 32 f76 1"/>
                <a:gd name="f98" fmla="*/ 68 f77 1"/>
                <a:gd name="f99" fmla="*/ 49 f77 1"/>
                <a:gd name="f100" fmla="*/ 52 f76 1"/>
                <a:gd name="f101" fmla="*/ 63 f77 1"/>
                <a:gd name="f102" fmla="*/ 50 f76 1"/>
                <a:gd name="f103" fmla="*/ 121 f77 1"/>
                <a:gd name="f104" fmla="*/ 75 f76 1"/>
                <a:gd name="f105" fmla="*/ 107 f77 1"/>
                <a:gd name="f106" fmla="*/ 140 f76 1"/>
                <a:gd name="f107" fmla="+- f78 0 f1"/>
                <a:gd name="f108" fmla="*/ f81 1 131"/>
                <a:gd name="f109" fmla="*/ f82 1 168"/>
                <a:gd name="f110" fmla="*/ f83 1 131"/>
                <a:gd name="f111" fmla="*/ f84 1 168"/>
                <a:gd name="f112" fmla="*/ f85 1 131"/>
                <a:gd name="f113" fmla="*/ f86 1 168"/>
                <a:gd name="f114" fmla="*/ f87 1 131"/>
                <a:gd name="f115" fmla="*/ f88 1 168"/>
                <a:gd name="f116" fmla="*/ f89 1 131"/>
                <a:gd name="f117" fmla="*/ f90 1 168"/>
                <a:gd name="f118" fmla="*/ f91 1 131"/>
                <a:gd name="f119" fmla="*/ f92 1 168"/>
                <a:gd name="f120" fmla="*/ f93 1 131"/>
                <a:gd name="f121" fmla="*/ f94 1 131"/>
                <a:gd name="f122" fmla="*/ f95 1 168"/>
                <a:gd name="f123" fmla="*/ f96 1 131"/>
                <a:gd name="f124" fmla="*/ f97 1 168"/>
                <a:gd name="f125" fmla="*/ f98 1 131"/>
                <a:gd name="f126" fmla="*/ f99 1 131"/>
                <a:gd name="f127" fmla="*/ f100 1 168"/>
                <a:gd name="f128" fmla="*/ f101 1 131"/>
                <a:gd name="f129" fmla="*/ f102 1 168"/>
                <a:gd name="f130" fmla="*/ f103 1 131"/>
                <a:gd name="f131" fmla="*/ f104 1 168"/>
                <a:gd name="f132" fmla="*/ f105 1 131"/>
                <a:gd name="f133" fmla="*/ f106 1 168"/>
                <a:gd name="f134" fmla="*/ 0 1 f79"/>
                <a:gd name="f135" fmla="*/ f73 1 f79"/>
                <a:gd name="f136" fmla="*/ 0 1 f80"/>
                <a:gd name="f137" fmla="*/ f74 1 f80"/>
                <a:gd name="f138" fmla="*/ f108 1 f79"/>
                <a:gd name="f139" fmla="*/ f109 1 f80"/>
                <a:gd name="f140" fmla="*/ f110 1 f79"/>
                <a:gd name="f141" fmla="*/ f111 1 f80"/>
                <a:gd name="f142" fmla="*/ f112 1 f79"/>
                <a:gd name="f143" fmla="*/ f113 1 f80"/>
                <a:gd name="f144" fmla="*/ f114 1 f79"/>
                <a:gd name="f145" fmla="*/ f115 1 f80"/>
                <a:gd name="f146" fmla="*/ f116 1 f79"/>
                <a:gd name="f147" fmla="*/ f117 1 f80"/>
                <a:gd name="f148" fmla="*/ f118 1 f79"/>
                <a:gd name="f149" fmla="*/ f119 1 f80"/>
                <a:gd name="f150" fmla="*/ f120 1 f79"/>
                <a:gd name="f151" fmla="*/ f121 1 f79"/>
                <a:gd name="f152" fmla="*/ f122 1 f80"/>
                <a:gd name="f153" fmla="*/ f123 1 f79"/>
                <a:gd name="f154" fmla="*/ f124 1 f80"/>
                <a:gd name="f155" fmla="*/ f125 1 f79"/>
                <a:gd name="f156" fmla="*/ f126 1 f79"/>
                <a:gd name="f157" fmla="*/ f127 1 f80"/>
                <a:gd name="f158" fmla="*/ f128 1 f79"/>
                <a:gd name="f159" fmla="*/ f129 1 f80"/>
                <a:gd name="f160" fmla="*/ f130 1 f79"/>
                <a:gd name="f161" fmla="*/ f131 1 f80"/>
                <a:gd name="f162" fmla="*/ f132 1 f79"/>
                <a:gd name="f163" fmla="*/ f133 1 f80"/>
                <a:gd name="f164" fmla="*/ f134 f70 1"/>
                <a:gd name="f165" fmla="*/ f135 f70 1"/>
                <a:gd name="f166" fmla="*/ f137 f71 1"/>
                <a:gd name="f167" fmla="*/ f136 f71 1"/>
                <a:gd name="f168" fmla="*/ f138 f70 1"/>
                <a:gd name="f169" fmla="*/ f139 f71 1"/>
                <a:gd name="f170" fmla="*/ f140 f70 1"/>
                <a:gd name="f171" fmla="*/ f141 f71 1"/>
                <a:gd name="f172" fmla="*/ f142 f70 1"/>
                <a:gd name="f173" fmla="*/ f143 f71 1"/>
                <a:gd name="f174" fmla="*/ f144 f70 1"/>
                <a:gd name="f175" fmla="*/ f145 f71 1"/>
                <a:gd name="f176" fmla="*/ f146 f70 1"/>
                <a:gd name="f177" fmla="*/ f147 f71 1"/>
                <a:gd name="f178" fmla="*/ f148 f70 1"/>
                <a:gd name="f179" fmla="*/ f149 f71 1"/>
                <a:gd name="f180" fmla="*/ f150 f70 1"/>
                <a:gd name="f181" fmla="*/ f151 f70 1"/>
                <a:gd name="f182" fmla="*/ f152 f71 1"/>
                <a:gd name="f183" fmla="*/ f153 f70 1"/>
                <a:gd name="f184" fmla="*/ f154 f71 1"/>
                <a:gd name="f185" fmla="*/ f155 f70 1"/>
                <a:gd name="f186" fmla="*/ f156 f70 1"/>
                <a:gd name="f187" fmla="*/ f157 f71 1"/>
                <a:gd name="f188" fmla="*/ f158 f70 1"/>
                <a:gd name="f189" fmla="*/ f159 f71 1"/>
                <a:gd name="f190" fmla="*/ f160 f70 1"/>
                <a:gd name="f191" fmla="*/ f161 f71 1"/>
                <a:gd name="f192" fmla="*/ f162 f70 1"/>
                <a:gd name="f193" fmla="*/ f163 f71 1"/>
              </a:gdLst>
              <a:ahLst/>
              <a:cxnLst>
                <a:cxn ang="3cd4">
                  <a:pos x="hc" y="t"/>
                </a:cxn>
                <a:cxn ang="0">
                  <a:pos x="r" y="vc"/>
                </a:cxn>
                <a:cxn ang="cd4">
                  <a:pos x="hc" y="b"/>
                </a:cxn>
                <a:cxn ang="cd2">
                  <a:pos x="l" y="vc"/>
                </a:cxn>
                <a:cxn ang="f107">
                  <a:pos x="f168" y="f169"/>
                </a:cxn>
                <a:cxn ang="f107">
                  <a:pos x="f170" y="f171"/>
                </a:cxn>
                <a:cxn ang="f107">
                  <a:pos x="f172" y="f173"/>
                </a:cxn>
                <a:cxn ang="f107">
                  <a:pos x="f174" y="f175"/>
                </a:cxn>
                <a:cxn ang="f107">
                  <a:pos x="f176" y="f177"/>
                </a:cxn>
                <a:cxn ang="f107">
                  <a:pos x="f178" y="f179"/>
                </a:cxn>
                <a:cxn ang="f107">
                  <a:pos x="f180" y="f177"/>
                </a:cxn>
                <a:cxn ang="f107">
                  <a:pos x="f181" y="f182"/>
                </a:cxn>
                <a:cxn ang="f107">
                  <a:pos x="f183" y="f182"/>
                </a:cxn>
                <a:cxn ang="f107">
                  <a:pos x="f183" y="f184"/>
                </a:cxn>
                <a:cxn ang="f107">
                  <a:pos x="f185" y="f184"/>
                </a:cxn>
                <a:cxn ang="f107">
                  <a:pos x="f186" y="f187"/>
                </a:cxn>
                <a:cxn ang="f107">
                  <a:pos x="f188" y="f189"/>
                </a:cxn>
                <a:cxn ang="f107">
                  <a:pos x="f190" y="f191"/>
                </a:cxn>
                <a:cxn ang="f107">
                  <a:pos x="f192" y="f193"/>
                </a:cxn>
                <a:cxn ang="f107">
                  <a:pos x="f168" y="f169"/>
                </a:cxn>
              </a:cxnLst>
              <a:rect l="f164" t="f167" r="f165" b="f166"/>
              <a:pathLst>
                <a:path w="131" h="168">
                  <a:moveTo>
                    <a:pt x="f5" y="f8"/>
                  </a:moveTo>
                  <a:cubicBezTo>
                    <a:pt x="f9" y="f10"/>
                    <a:pt x="f11" y="f12"/>
                    <a:pt x="f13" y="f12"/>
                  </a:cubicBezTo>
                  <a:cubicBezTo>
                    <a:pt x="f14" y="f15"/>
                    <a:pt x="f16" y="f8"/>
                    <a:pt x="f17" y="f18"/>
                  </a:cubicBezTo>
                  <a:cubicBezTo>
                    <a:pt x="f19" y="f20"/>
                    <a:pt x="f21" y="f22"/>
                    <a:pt x="f23" y="f24"/>
                  </a:cubicBezTo>
                  <a:cubicBezTo>
                    <a:pt x="f25" y="f26"/>
                    <a:pt x="f25" y="f27"/>
                    <a:pt x="f28" y="f25"/>
                  </a:cubicBezTo>
                  <a:cubicBezTo>
                    <a:pt x="f29" y="f29"/>
                    <a:pt x="f30" y="f31"/>
                    <a:pt x="f19" y="f32"/>
                  </a:cubicBezTo>
                  <a:cubicBezTo>
                    <a:pt x="f33" y="f34"/>
                    <a:pt x="f35" y="f36"/>
                    <a:pt x="f37" y="f25"/>
                  </a:cubicBezTo>
                  <a:cubicBezTo>
                    <a:pt x="f38" y="f39"/>
                    <a:pt x="f40" y="f41"/>
                    <a:pt x="f42" y="f5"/>
                  </a:cubicBezTo>
                  <a:cubicBezTo>
                    <a:pt x="f43" y="f5"/>
                    <a:pt x="f44" y="f5"/>
                    <a:pt x="f45" y="f5"/>
                  </a:cubicBezTo>
                  <a:cubicBezTo>
                    <a:pt x="f45" y="f46"/>
                    <a:pt x="f45" y="f47"/>
                    <a:pt x="f45" y="f48"/>
                  </a:cubicBezTo>
                  <a:cubicBezTo>
                    <a:pt x="f49" y="f48"/>
                    <a:pt x="f44" y="f14"/>
                    <a:pt x="f50" y="f48"/>
                  </a:cubicBezTo>
                  <a:cubicBezTo>
                    <a:pt x="f39" y="f51"/>
                    <a:pt x="f52" y="f53"/>
                    <a:pt x="f54" y="f55"/>
                  </a:cubicBezTo>
                  <a:cubicBezTo>
                    <a:pt x="f39" y="f43"/>
                    <a:pt x="f56" y="f43"/>
                    <a:pt x="f57" y="f58"/>
                  </a:cubicBezTo>
                  <a:cubicBezTo>
                    <a:pt x="f59" y="f17"/>
                    <a:pt x="f10" y="f60"/>
                    <a:pt x="f61" y="f29"/>
                  </a:cubicBezTo>
                  <a:cubicBezTo>
                    <a:pt x="f6" y="f62"/>
                    <a:pt x="f63" y="f24"/>
                    <a:pt x="f64" y="f65"/>
                  </a:cubicBezTo>
                  <a:cubicBezTo>
                    <a:pt x="f66" y="f7"/>
                    <a:pt x="f67" y="f68"/>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2" name="Freeform 130">
              <a:extLst>
                <a:ext uri="{FF2B5EF4-FFF2-40B4-BE49-F238E27FC236}">
                  <a16:creationId xmlns:a16="http://schemas.microsoft.com/office/drawing/2014/main" id="{3CAB0E3F-F5D7-0310-D7D6-7D01234AB75E}"/>
                </a:ext>
              </a:extLst>
            </p:cNvPr>
            <p:cNvSpPr/>
            <p:nvPr/>
          </p:nvSpPr>
          <p:spPr>
            <a:xfrm>
              <a:off x="5018090" y="4030666"/>
              <a:ext cx="134938" cy="195260"/>
            </a:xfrm>
            <a:custGeom>
              <a:avLst/>
              <a:gdLst>
                <a:gd name="f0" fmla="val 10800000"/>
                <a:gd name="f1" fmla="val 5400000"/>
                <a:gd name="f2" fmla="val 180"/>
                <a:gd name="f3" fmla="val w"/>
                <a:gd name="f4" fmla="val h"/>
                <a:gd name="f5" fmla="val 0"/>
                <a:gd name="f6" fmla="val 216"/>
                <a:gd name="f7" fmla="val 312"/>
                <a:gd name="f8" fmla="val 311"/>
                <a:gd name="f9" fmla="val 210"/>
                <a:gd name="f10" fmla="val 110"/>
                <a:gd name="f11" fmla="val 7"/>
                <a:gd name="f12" fmla="val 48"/>
                <a:gd name="f13" fmla="val 9"/>
                <a:gd name="f14" fmla="val 96"/>
                <a:gd name="f15" fmla="val 142"/>
                <a:gd name="f16" fmla="val 15"/>
                <a:gd name="f17" fmla="val 168"/>
                <a:gd name="f18" fmla="val 23"/>
                <a:gd name="f19" fmla="val 184"/>
                <a:gd name="f20" fmla="val 45"/>
                <a:gd name="f21" fmla="val 193"/>
                <a:gd name="f22" fmla="val 70"/>
                <a:gd name="f23" fmla="val 214"/>
                <a:gd name="f24" fmla="val 128"/>
                <a:gd name="f25" fmla="val 187"/>
                <a:gd name="f26" fmla="val 194"/>
                <a:gd name="f27" fmla="val 246"/>
                <a:gd name="f28" fmla="val 285"/>
                <a:gd name="f29" fmla="val 153"/>
                <a:gd name="f30" fmla="val 309"/>
                <a:gd name="f31" fmla="val 74"/>
                <a:gd name="f32" fmla="val 37"/>
                <a:gd name="f33" fmla="val 51"/>
                <a:gd name="f34" fmla="val 259"/>
                <a:gd name="f35" fmla="val 69"/>
                <a:gd name="f36" fmla="val 86"/>
                <a:gd name="f37" fmla="val 260"/>
                <a:gd name="f38" fmla="val 103"/>
                <a:gd name="f39" fmla="val 133"/>
                <a:gd name="f40" fmla="val 256"/>
                <a:gd name="f41" fmla="val 146"/>
                <a:gd name="f42" fmla="val 150"/>
                <a:gd name="f43" fmla="val 154"/>
                <a:gd name="f44" fmla="val 182"/>
                <a:gd name="f45" fmla="val 152"/>
                <a:gd name="f46" fmla="val 112"/>
                <a:gd name="f47" fmla="val 151"/>
                <a:gd name="f48" fmla="val 89"/>
                <a:gd name="f49" fmla="val 139"/>
                <a:gd name="f50" fmla="val 68"/>
                <a:gd name="f51" fmla="val 114"/>
                <a:gd name="f52" fmla="val 63"/>
                <a:gd name="f53" fmla="val 94"/>
                <a:gd name="f54" fmla="val 58"/>
                <a:gd name="f55" fmla="val 73"/>
                <a:gd name="f56" fmla="val 60"/>
                <a:gd name="f57" fmla="val 127"/>
                <a:gd name="f58" fmla="val 192"/>
                <a:gd name="f59" fmla="+- 0 0 -90"/>
                <a:gd name="f60" fmla="*/ f3 1 216"/>
                <a:gd name="f61" fmla="*/ f4 1 312"/>
                <a:gd name="f62" fmla="val f5"/>
                <a:gd name="f63" fmla="val f6"/>
                <a:gd name="f64" fmla="val f7"/>
                <a:gd name="f65" fmla="*/ f59 f0 1"/>
                <a:gd name="f66" fmla="+- f64 0 f62"/>
                <a:gd name="f67" fmla="+- f63 0 f62"/>
                <a:gd name="f68" fmla="*/ f65 1 f2"/>
                <a:gd name="f69" fmla="*/ f67 1 216"/>
                <a:gd name="f70" fmla="*/ f66 1 312"/>
                <a:gd name="f71" fmla="*/ 0 f67 1"/>
                <a:gd name="f72" fmla="*/ 311 f66 1"/>
                <a:gd name="f73" fmla="*/ 7 f66 1"/>
                <a:gd name="f74" fmla="*/ 142 f67 1"/>
                <a:gd name="f75" fmla="*/ 15 f66 1"/>
                <a:gd name="f76" fmla="*/ 193 f67 1"/>
                <a:gd name="f77" fmla="*/ 70 f66 1"/>
                <a:gd name="f78" fmla="*/ 194 f67 1"/>
                <a:gd name="f79" fmla="*/ 246 f66 1"/>
                <a:gd name="f80" fmla="*/ 110 f67 1"/>
                <a:gd name="f81" fmla="*/ 51 f67 1"/>
                <a:gd name="f82" fmla="*/ 259 f66 1"/>
                <a:gd name="f83" fmla="*/ 103 f67 1"/>
                <a:gd name="f84" fmla="*/ 150 f67 1"/>
                <a:gd name="f85" fmla="*/ 216 f66 1"/>
                <a:gd name="f86" fmla="*/ 152 f67 1"/>
                <a:gd name="f87" fmla="*/ 112 f66 1"/>
                <a:gd name="f88" fmla="*/ 114 f67 1"/>
                <a:gd name="f89" fmla="*/ 63 f66 1"/>
                <a:gd name="f90" fmla="*/ 58 f66 1"/>
                <a:gd name="f91" fmla="+- f68 0 f1"/>
                <a:gd name="f92" fmla="*/ f71 1 216"/>
                <a:gd name="f93" fmla="*/ f72 1 312"/>
                <a:gd name="f94" fmla="*/ f73 1 312"/>
                <a:gd name="f95" fmla="*/ f74 1 216"/>
                <a:gd name="f96" fmla="*/ f75 1 312"/>
                <a:gd name="f97" fmla="*/ f76 1 216"/>
                <a:gd name="f98" fmla="*/ f77 1 312"/>
                <a:gd name="f99" fmla="*/ f78 1 216"/>
                <a:gd name="f100" fmla="*/ f79 1 312"/>
                <a:gd name="f101" fmla="*/ f80 1 216"/>
                <a:gd name="f102" fmla="*/ f81 1 216"/>
                <a:gd name="f103" fmla="*/ f82 1 312"/>
                <a:gd name="f104" fmla="*/ f83 1 216"/>
                <a:gd name="f105" fmla="*/ f84 1 216"/>
                <a:gd name="f106" fmla="*/ f85 1 312"/>
                <a:gd name="f107" fmla="*/ f86 1 216"/>
                <a:gd name="f108" fmla="*/ f87 1 312"/>
                <a:gd name="f109" fmla="*/ f88 1 216"/>
                <a:gd name="f110" fmla="*/ f89 1 312"/>
                <a:gd name="f111" fmla="*/ f90 1 312"/>
                <a:gd name="f112" fmla="*/ 0 1 f69"/>
                <a:gd name="f113" fmla="*/ f63 1 f69"/>
                <a:gd name="f114" fmla="*/ 0 1 f70"/>
                <a:gd name="f115" fmla="*/ f64 1 f70"/>
                <a:gd name="f116" fmla="*/ f92 1 f69"/>
                <a:gd name="f117" fmla="*/ f93 1 f70"/>
                <a:gd name="f118" fmla="*/ f94 1 f70"/>
                <a:gd name="f119" fmla="*/ f95 1 f69"/>
                <a:gd name="f120" fmla="*/ f96 1 f70"/>
                <a:gd name="f121" fmla="*/ f97 1 f69"/>
                <a:gd name="f122" fmla="*/ f98 1 f70"/>
                <a:gd name="f123" fmla="*/ f99 1 f69"/>
                <a:gd name="f124" fmla="*/ f100 1 f70"/>
                <a:gd name="f125" fmla="*/ f101 1 f69"/>
                <a:gd name="f126" fmla="*/ f102 1 f69"/>
                <a:gd name="f127" fmla="*/ f103 1 f70"/>
                <a:gd name="f128" fmla="*/ f104 1 f69"/>
                <a:gd name="f129" fmla="*/ f105 1 f69"/>
                <a:gd name="f130" fmla="*/ f106 1 f70"/>
                <a:gd name="f131" fmla="*/ f107 1 f69"/>
                <a:gd name="f132" fmla="*/ f108 1 f70"/>
                <a:gd name="f133" fmla="*/ f109 1 f69"/>
                <a:gd name="f134" fmla="*/ f110 1 f70"/>
                <a:gd name="f135" fmla="*/ f111 1 f70"/>
                <a:gd name="f136" fmla="*/ f112 f60 1"/>
                <a:gd name="f137" fmla="*/ f113 f60 1"/>
                <a:gd name="f138" fmla="*/ f115 f61 1"/>
                <a:gd name="f139" fmla="*/ f114 f61 1"/>
                <a:gd name="f140" fmla="*/ f116 f60 1"/>
                <a:gd name="f141" fmla="*/ f117 f61 1"/>
                <a:gd name="f142" fmla="*/ f118 f61 1"/>
                <a:gd name="f143" fmla="*/ f119 f60 1"/>
                <a:gd name="f144" fmla="*/ f120 f61 1"/>
                <a:gd name="f145" fmla="*/ f121 f60 1"/>
                <a:gd name="f146" fmla="*/ f122 f61 1"/>
                <a:gd name="f147" fmla="*/ f123 f60 1"/>
                <a:gd name="f148" fmla="*/ f124 f61 1"/>
                <a:gd name="f149" fmla="*/ f125 f60 1"/>
                <a:gd name="f150" fmla="*/ f126 f60 1"/>
                <a:gd name="f151" fmla="*/ f127 f61 1"/>
                <a:gd name="f152" fmla="*/ f128 f60 1"/>
                <a:gd name="f153" fmla="*/ f129 f60 1"/>
                <a:gd name="f154" fmla="*/ f130 f61 1"/>
                <a:gd name="f155" fmla="*/ f131 f60 1"/>
                <a:gd name="f156" fmla="*/ f132 f61 1"/>
                <a:gd name="f157" fmla="*/ f133 f60 1"/>
                <a:gd name="f158" fmla="*/ f134 f61 1"/>
                <a:gd name="f159" fmla="*/ f135 f61 1"/>
              </a:gdLst>
              <a:ahLst/>
              <a:cxnLst>
                <a:cxn ang="3cd4">
                  <a:pos x="hc" y="t"/>
                </a:cxn>
                <a:cxn ang="0">
                  <a:pos x="r" y="vc"/>
                </a:cxn>
                <a:cxn ang="cd4">
                  <a:pos x="hc" y="b"/>
                </a:cxn>
                <a:cxn ang="cd2">
                  <a:pos x="l" y="vc"/>
                </a:cxn>
                <a:cxn ang="f91">
                  <a:pos x="f140" y="f141"/>
                </a:cxn>
                <a:cxn ang="f91">
                  <a:pos x="f140" y="f142"/>
                </a:cxn>
                <a:cxn ang="f91">
                  <a:pos x="f143" y="f144"/>
                </a:cxn>
                <a:cxn ang="f91">
                  <a:pos x="f145" y="f146"/>
                </a:cxn>
                <a:cxn ang="f91">
                  <a:pos x="f147" y="f148"/>
                </a:cxn>
                <a:cxn ang="f91">
                  <a:pos x="f149" y="f141"/>
                </a:cxn>
                <a:cxn ang="f91">
                  <a:pos x="f140" y="f141"/>
                </a:cxn>
                <a:cxn ang="f91">
                  <a:pos x="f150" y="f151"/>
                </a:cxn>
                <a:cxn ang="f91">
                  <a:pos x="f152" y="f151"/>
                </a:cxn>
                <a:cxn ang="f91">
                  <a:pos x="f153" y="f154"/>
                </a:cxn>
                <a:cxn ang="f91">
                  <a:pos x="f155" y="f156"/>
                </a:cxn>
                <a:cxn ang="f91">
                  <a:pos x="f157" y="f158"/>
                </a:cxn>
                <a:cxn ang="f91">
                  <a:pos x="f150" y="f159"/>
                </a:cxn>
                <a:cxn ang="f91">
                  <a:pos x="f150" y="f151"/>
                </a:cxn>
              </a:cxnLst>
              <a:rect l="f136" t="f139" r="f137" b="f138"/>
              <a:pathLst>
                <a:path w="216" h="312">
                  <a:moveTo>
                    <a:pt x="f5" y="f8"/>
                  </a:moveTo>
                  <a:cubicBezTo>
                    <a:pt x="f5" y="f9"/>
                    <a:pt x="f5" y="f10"/>
                    <a:pt x="f5" y="f11"/>
                  </a:cubicBezTo>
                  <a:cubicBezTo>
                    <a:pt x="f12" y="f13"/>
                    <a:pt x="f14" y="f5"/>
                    <a:pt x="f15" y="f16"/>
                  </a:cubicBezTo>
                  <a:cubicBezTo>
                    <a:pt x="f17" y="f18"/>
                    <a:pt x="f19" y="f20"/>
                    <a:pt x="f21" y="f22"/>
                  </a:cubicBezTo>
                  <a:cubicBezTo>
                    <a:pt x="f23" y="f24"/>
                    <a:pt x="f6" y="f25"/>
                    <a:pt x="f26" y="f27"/>
                  </a:cubicBezTo>
                  <a:cubicBezTo>
                    <a:pt x="f2" y="f28"/>
                    <a:pt x="f29" y="f30"/>
                    <a:pt x="f10" y="f8"/>
                  </a:cubicBezTo>
                  <a:cubicBezTo>
                    <a:pt x="f31" y="f7"/>
                    <a:pt x="f32" y="f8"/>
                    <a:pt x="f5" y="f8"/>
                  </a:cubicBezTo>
                  <a:close/>
                  <a:moveTo>
                    <a:pt x="f33" y="f34"/>
                  </a:moveTo>
                  <a:cubicBezTo>
                    <a:pt x="f35" y="f34"/>
                    <a:pt x="f36" y="f37"/>
                    <a:pt x="f38" y="f34"/>
                  </a:cubicBezTo>
                  <a:cubicBezTo>
                    <a:pt x="f39" y="f40"/>
                    <a:pt x="f41" y="f27"/>
                    <a:pt x="f42" y="f6"/>
                  </a:cubicBezTo>
                  <a:cubicBezTo>
                    <a:pt x="f43" y="f44"/>
                    <a:pt x="f43" y="f41"/>
                    <a:pt x="f45" y="f46"/>
                  </a:cubicBezTo>
                  <a:cubicBezTo>
                    <a:pt x="f47" y="f48"/>
                    <a:pt x="f49" y="f50"/>
                    <a:pt x="f51" y="f52"/>
                  </a:cubicBezTo>
                  <a:cubicBezTo>
                    <a:pt x="f53" y="f54"/>
                    <a:pt x="f55" y="f56"/>
                    <a:pt x="f33" y="f54"/>
                  </a:cubicBezTo>
                  <a:cubicBezTo>
                    <a:pt x="f33" y="f57"/>
                    <a:pt x="f33" y="f58"/>
                    <a:pt x="f33" y="f34"/>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3" name="Freeform 131">
              <a:extLst>
                <a:ext uri="{FF2B5EF4-FFF2-40B4-BE49-F238E27FC236}">
                  <a16:creationId xmlns:a16="http://schemas.microsoft.com/office/drawing/2014/main" id="{FF2E13E9-C93F-F50F-EF21-EEA7964815F7}"/>
                </a:ext>
              </a:extLst>
            </p:cNvPr>
            <p:cNvSpPr/>
            <p:nvPr/>
          </p:nvSpPr>
          <p:spPr>
            <a:xfrm>
              <a:off x="5162546" y="4127501"/>
              <a:ext cx="80960" cy="101598"/>
            </a:xfrm>
            <a:custGeom>
              <a:avLst/>
              <a:gdLst>
                <a:gd name="f0" fmla="val 10800000"/>
                <a:gd name="f1" fmla="val 5400000"/>
                <a:gd name="f2" fmla="val 180"/>
                <a:gd name="f3" fmla="val w"/>
                <a:gd name="f4" fmla="val h"/>
                <a:gd name="f5" fmla="val 0"/>
                <a:gd name="f6" fmla="val 128"/>
                <a:gd name="f7" fmla="val 162"/>
                <a:gd name="f8" fmla="val 48"/>
                <a:gd name="f9" fmla="val 87"/>
                <a:gd name="f10" fmla="val 71"/>
                <a:gd name="f11" fmla="val 46"/>
                <a:gd name="f12" fmla="val 59"/>
                <a:gd name="f13" fmla="val 64"/>
                <a:gd name="f14" fmla="val 55"/>
                <a:gd name="f15" fmla="val 68"/>
                <a:gd name="f16" fmla="val 54"/>
                <a:gd name="f17" fmla="val 72"/>
                <a:gd name="f18" fmla="val 45"/>
                <a:gd name="f19" fmla="val 74"/>
                <a:gd name="f20" fmla="val 38"/>
                <a:gd name="f21" fmla="val 35"/>
                <a:gd name="f22" fmla="val 67"/>
                <a:gd name="f23" fmla="val 28"/>
                <a:gd name="f24" fmla="val 58"/>
                <a:gd name="f25" fmla="val 51"/>
                <a:gd name="f26" fmla="val 31"/>
                <a:gd name="f27" fmla="val 34"/>
                <a:gd name="f28" fmla="val 42"/>
                <a:gd name="f29" fmla="val 36"/>
                <a:gd name="f30" fmla="val 41"/>
                <a:gd name="f31" fmla="val 40"/>
                <a:gd name="f32" fmla="val 27"/>
                <a:gd name="f33" fmla="val 44"/>
                <a:gd name="f34" fmla="val 15"/>
                <a:gd name="f35" fmla="val 2"/>
                <a:gd name="f36" fmla="val 39"/>
                <a:gd name="f37" fmla="val 6"/>
                <a:gd name="f38" fmla="val 19"/>
                <a:gd name="f39" fmla="val 17"/>
                <a:gd name="f40" fmla="val 7"/>
                <a:gd name="f41" fmla="val 3"/>
                <a:gd name="f42" fmla="val 63"/>
                <a:gd name="f43" fmla="val 77"/>
                <a:gd name="f44" fmla="val 1"/>
                <a:gd name="f45" fmla="val 94"/>
                <a:gd name="f46" fmla="val 109"/>
                <a:gd name="f47" fmla="val 9"/>
                <a:gd name="f48" fmla="val 114"/>
                <a:gd name="f49" fmla="val 26"/>
                <a:gd name="f50" fmla="val 120"/>
                <a:gd name="f51" fmla="val 43"/>
                <a:gd name="f52" fmla="val 113"/>
                <a:gd name="f53" fmla="val 98"/>
                <a:gd name="f54" fmla="val 69"/>
                <a:gd name="f55" fmla="val 79"/>
                <a:gd name="f56" fmla="val 96"/>
                <a:gd name="f57" fmla="val 123"/>
                <a:gd name="f58" fmla="val 118"/>
                <a:gd name="f59" fmla="val 139"/>
                <a:gd name="f60" fmla="val 102"/>
                <a:gd name="f61" fmla="val 152"/>
                <a:gd name="f62" fmla="val 76"/>
                <a:gd name="f63" fmla="val 156"/>
                <a:gd name="f64" fmla="val 11"/>
                <a:gd name="f65" fmla="val 149"/>
                <a:gd name="f66" fmla="val 13"/>
                <a:gd name="f67" fmla="val 112"/>
                <a:gd name="f68" fmla="val 110"/>
                <a:gd name="f69" fmla="val 108"/>
                <a:gd name="f70" fmla="val 37"/>
                <a:gd name="f71" fmla="val 115"/>
                <a:gd name="f72" fmla="val 47"/>
                <a:gd name="f73" fmla="val 57"/>
                <a:gd name="f74" fmla="val 127"/>
                <a:gd name="f75" fmla="val 80"/>
                <a:gd name="f76" fmla="val 105"/>
                <a:gd name="f77" fmla="val 85"/>
                <a:gd name="f78" fmla="val 86"/>
                <a:gd name="f79" fmla="+- 0 0 -90"/>
                <a:gd name="f80" fmla="*/ f3 1 128"/>
                <a:gd name="f81" fmla="*/ f4 1 162"/>
                <a:gd name="f82" fmla="val f5"/>
                <a:gd name="f83" fmla="val f6"/>
                <a:gd name="f84" fmla="val f7"/>
                <a:gd name="f85" fmla="*/ f79 f0 1"/>
                <a:gd name="f86" fmla="+- f84 0 f82"/>
                <a:gd name="f87" fmla="+- f83 0 f82"/>
                <a:gd name="f88" fmla="*/ f85 1 f2"/>
                <a:gd name="f89" fmla="*/ f87 1 128"/>
                <a:gd name="f90" fmla="*/ f86 1 162"/>
                <a:gd name="f91" fmla="*/ 48 f87 1"/>
                <a:gd name="f92" fmla="*/ 87 f86 1"/>
                <a:gd name="f93" fmla="*/ 64 f87 1"/>
                <a:gd name="f94" fmla="*/ 55 f86 1"/>
                <a:gd name="f95" fmla="*/ 74 f87 1"/>
                <a:gd name="f96" fmla="*/ 38 f86 1"/>
                <a:gd name="f97" fmla="*/ 28 f86 1"/>
                <a:gd name="f98" fmla="*/ 45 f87 1"/>
                <a:gd name="f99" fmla="*/ 34 f86 1"/>
                <a:gd name="f100" fmla="*/ 40 f87 1"/>
                <a:gd name="f101" fmla="*/ 46 f86 1"/>
                <a:gd name="f102" fmla="*/ 2 f87 1"/>
                <a:gd name="f103" fmla="*/ 39 f86 1"/>
                <a:gd name="f104" fmla="*/ 34 f87 1"/>
                <a:gd name="f105" fmla="*/ 3 f86 1"/>
                <a:gd name="f106" fmla="*/ 77 f87 1"/>
                <a:gd name="f107" fmla="*/ 1 f86 1"/>
                <a:gd name="f108" fmla="*/ 114 f87 1"/>
                <a:gd name="f109" fmla="*/ 26 f86 1"/>
                <a:gd name="f110" fmla="*/ 98 f87 1"/>
                <a:gd name="f111" fmla="*/ 69 f86 1"/>
                <a:gd name="f112" fmla="*/ 123 f87 1"/>
                <a:gd name="f113" fmla="*/ 118 f86 1"/>
                <a:gd name="f114" fmla="*/ 76 f87 1"/>
                <a:gd name="f115" fmla="*/ 156 f86 1"/>
                <a:gd name="f116" fmla="*/ 0 f87 1"/>
                <a:gd name="f117" fmla="*/ 114 f86 1"/>
                <a:gd name="f118" fmla="*/ 39 f87 1"/>
                <a:gd name="f119" fmla="*/ 108 f86 1"/>
                <a:gd name="f120" fmla="*/ 37 f87 1"/>
                <a:gd name="f121" fmla="*/ 115 f86 1"/>
                <a:gd name="f122" fmla="*/ 68 f87 1"/>
                <a:gd name="f123" fmla="*/ 128 f86 1"/>
                <a:gd name="f124" fmla="*/ 80 f87 1"/>
                <a:gd name="f125" fmla="*/ 105 f86 1"/>
                <a:gd name="f126" fmla="+- f88 0 f1"/>
                <a:gd name="f127" fmla="*/ f91 1 128"/>
                <a:gd name="f128" fmla="*/ f92 1 162"/>
                <a:gd name="f129" fmla="*/ f93 1 128"/>
                <a:gd name="f130" fmla="*/ f94 1 162"/>
                <a:gd name="f131" fmla="*/ f95 1 128"/>
                <a:gd name="f132" fmla="*/ f96 1 162"/>
                <a:gd name="f133" fmla="*/ f97 1 162"/>
                <a:gd name="f134" fmla="*/ f98 1 128"/>
                <a:gd name="f135" fmla="*/ f99 1 162"/>
                <a:gd name="f136" fmla="*/ f100 1 128"/>
                <a:gd name="f137" fmla="*/ f101 1 162"/>
                <a:gd name="f138" fmla="*/ f102 1 128"/>
                <a:gd name="f139" fmla="*/ f103 1 162"/>
                <a:gd name="f140" fmla="*/ f104 1 128"/>
                <a:gd name="f141" fmla="*/ f105 1 162"/>
                <a:gd name="f142" fmla="*/ f106 1 128"/>
                <a:gd name="f143" fmla="*/ f107 1 162"/>
                <a:gd name="f144" fmla="*/ f108 1 128"/>
                <a:gd name="f145" fmla="*/ f109 1 162"/>
                <a:gd name="f146" fmla="*/ f110 1 128"/>
                <a:gd name="f147" fmla="*/ f111 1 162"/>
                <a:gd name="f148" fmla="*/ f112 1 128"/>
                <a:gd name="f149" fmla="*/ f113 1 162"/>
                <a:gd name="f150" fmla="*/ f114 1 128"/>
                <a:gd name="f151" fmla="*/ f115 1 162"/>
                <a:gd name="f152" fmla="*/ f116 1 128"/>
                <a:gd name="f153" fmla="*/ f117 1 162"/>
                <a:gd name="f154" fmla="*/ f118 1 128"/>
                <a:gd name="f155" fmla="*/ f119 1 162"/>
                <a:gd name="f156" fmla="*/ f120 1 128"/>
                <a:gd name="f157" fmla="*/ f121 1 162"/>
                <a:gd name="f158" fmla="*/ f122 1 128"/>
                <a:gd name="f159" fmla="*/ f123 1 162"/>
                <a:gd name="f160" fmla="*/ f124 1 128"/>
                <a:gd name="f161" fmla="*/ f125 1 162"/>
                <a:gd name="f162" fmla="*/ 0 1 f89"/>
                <a:gd name="f163" fmla="*/ f83 1 f89"/>
                <a:gd name="f164" fmla="*/ 0 1 f90"/>
                <a:gd name="f165" fmla="*/ f84 1 f90"/>
                <a:gd name="f166" fmla="*/ f127 1 f89"/>
                <a:gd name="f167" fmla="*/ f128 1 f90"/>
                <a:gd name="f168" fmla="*/ f129 1 f89"/>
                <a:gd name="f169" fmla="*/ f130 1 f90"/>
                <a:gd name="f170" fmla="*/ f131 1 f89"/>
                <a:gd name="f171" fmla="*/ f132 1 f90"/>
                <a:gd name="f172" fmla="*/ f133 1 f90"/>
                <a:gd name="f173" fmla="*/ f134 1 f89"/>
                <a:gd name="f174" fmla="*/ f135 1 f90"/>
                <a:gd name="f175" fmla="*/ f136 1 f89"/>
                <a:gd name="f176" fmla="*/ f137 1 f90"/>
                <a:gd name="f177" fmla="*/ f138 1 f89"/>
                <a:gd name="f178" fmla="*/ f139 1 f90"/>
                <a:gd name="f179" fmla="*/ f140 1 f89"/>
                <a:gd name="f180" fmla="*/ f141 1 f90"/>
                <a:gd name="f181" fmla="*/ f142 1 f89"/>
                <a:gd name="f182" fmla="*/ f143 1 f90"/>
                <a:gd name="f183" fmla="*/ f144 1 f89"/>
                <a:gd name="f184" fmla="*/ f145 1 f90"/>
                <a:gd name="f185" fmla="*/ f146 1 f89"/>
                <a:gd name="f186" fmla="*/ f147 1 f90"/>
                <a:gd name="f187" fmla="*/ f148 1 f89"/>
                <a:gd name="f188" fmla="*/ f149 1 f90"/>
                <a:gd name="f189" fmla="*/ f150 1 f89"/>
                <a:gd name="f190" fmla="*/ f151 1 f90"/>
                <a:gd name="f191" fmla="*/ f152 1 f89"/>
                <a:gd name="f192" fmla="*/ f153 1 f90"/>
                <a:gd name="f193" fmla="*/ f154 1 f89"/>
                <a:gd name="f194" fmla="*/ f155 1 f90"/>
                <a:gd name="f195" fmla="*/ f156 1 f89"/>
                <a:gd name="f196" fmla="*/ f157 1 f90"/>
                <a:gd name="f197" fmla="*/ f158 1 f89"/>
                <a:gd name="f198" fmla="*/ f159 1 f90"/>
                <a:gd name="f199" fmla="*/ f160 1 f89"/>
                <a:gd name="f200" fmla="*/ f161 1 f90"/>
                <a:gd name="f201" fmla="*/ f162 f80 1"/>
                <a:gd name="f202" fmla="*/ f163 f80 1"/>
                <a:gd name="f203" fmla="*/ f165 f81 1"/>
                <a:gd name="f204" fmla="*/ f164 f81 1"/>
                <a:gd name="f205" fmla="*/ f166 f80 1"/>
                <a:gd name="f206" fmla="*/ f167 f81 1"/>
                <a:gd name="f207" fmla="*/ f168 f80 1"/>
                <a:gd name="f208" fmla="*/ f169 f81 1"/>
                <a:gd name="f209" fmla="*/ f170 f80 1"/>
                <a:gd name="f210" fmla="*/ f171 f81 1"/>
                <a:gd name="f211" fmla="*/ f172 f81 1"/>
                <a:gd name="f212" fmla="*/ f173 f80 1"/>
                <a:gd name="f213" fmla="*/ f174 f81 1"/>
                <a:gd name="f214" fmla="*/ f175 f80 1"/>
                <a:gd name="f215" fmla="*/ f176 f81 1"/>
                <a:gd name="f216" fmla="*/ f177 f80 1"/>
                <a:gd name="f217" fmla="*/ f178 f81 1"/>
                <a:gd name="f218" fmla="*/ f179 f80 1"/>
                <a:gd name="f219" fmla="*/ f180 f81 1"/>
                <a:gd name="f220" fmla="*/ f181 f80 1"/>
                <a:gd name="f221" fmla="*/ f182 f81 1"/>
                <a:gd name="f222" fmla="*/ f183 f80 1"/>
                <a:gd name="f223" fmla="*/ f184 f81 1"/>
                <a:gd name="f224" fmla="*/ f185 f80 1"/>
                <a:gd name="f225" fmla="*/ f186 f81 1"/>
                <a:gd name="f226" fmla="*/ f187 f80 1"/>
                <a:gd name="f227" fmla="*/ f188 f81 1"/>
                <a:gd name="f228" fmla="*/ f189 f80 1"/>
                <a:gd name="f229" fmla="*/ f190 f81 1"/>
                <a:gd name="f230" fmla="*/ f191 f80 1"/>
                <a:gd name="f231" fmla="*/ f192 f81 1"/>
                <a:gd name="f232" fmla="*/ f193 f80 1"/>
                <a:gd name="f233" fmla="*/ f194 f81 1"/>
                <a:gd name="f234" fmla="*/ f195 f80 1"/>
                <a:gd name="f235" fmla="*/ f196 f81 1"/>
                <a:gd name="f236" fmla="*/ f197 f80 1"/>
                <a:gd name="f237" fmla="*/ f198 f81 1"/>
                <a:gd name="f238" fmla="*/ f199 f80 1"/>
                <a:gd name="f239" fmla="*/ f200 f81 1"/>
              </a:gdLst>
              <a:ahLst/>
              <a:cxnLst>
                <a:cxn ang="3cd4">
                  <a:pos x="hc" y="t"/>
                </a:cxn>
                <a:cxn ang="0">
                  <a:pos x="r" y="vc"/>
                </a:cxn>
                <a:cxn ang="cd4">
                  <a:pos x="hc" y="b"/>
                </a:cxn>
                <a:cxn ang="cd2">
                  <a:pos x="l" y="vc"/>
                </a:cxn>
                <a:cxn ang="f126">
                  <a:pos x="f205" y="f206"/>
                </a:cxn>
                <a:cxn ang="f126">
                  <a:pos x="f207" y="f208"/>
                </a:cxn>
                <a:cxn ang="f126">
                  <a:pos x="f209" y="f210"/>
                </a:cxn>
                <a:cxn ang="f126">
                  <a:pos x="f207" y="f211"/>
                </a:cxn>
                <a:cxn ang="f126">
                  <a:pos x="f212" y="f213"/>
                </a:cxn>
                <a:cxn ang="f126">
                  <a:pos x="f214" y="f215"/>
                </a:cxn>
                <a:cxn ang="f126">
                  <a:pos x="f216" y="f217"/>
                </a:cxn>
                <a:cxn ang="f126">
                  <a:pos x="f218" y="f219"/>
                </a:cxn>
                <a:cxn ang="f126">
                  <a:pos x="f220" y="f221"/>
                </a:cxn>
                <a:cxn ang="f126">
                  <a:pos x="f222" y="f223"/>
                </a:cxn>
                <a:cxn ang="f126">
                  <a:pos x="f224" y="f225"/>
                </a:cxn>
                <a:cxn ang="f126">
                  <a:pos x="f226" y="f227"/>
                </a:cxn>
                <a:cxn ang="f126">
                  <a:pos x="f228" y="f229"/>
                </a:cxn>
                <a:cxn ang="f126">
                  <a:pos x="f230" y="f231"/>
                </a:cxn>
                <a:cxn ang="f126">
                  <a:pos x="f232" y="f233"/>
                </a:cxn>
                <a:cxn ang="f126">
                  <a:pos x="f234" y="f235"/>
                </a:cxn>
                <a:cxn ang="f126">
                  <a:pos x="f236" y="f237"/>
                </a:cxn>
                <a:cxn ang="f126">
                  <a:pos x="f238" y="f239"/>
                </a:cxn>
                <a:cxn ang="f126">
                  <a:pos x="f205" y="f206"/>
                </a:cxn>
              </a:cxnLst>
              <a:rect l="f201" t="f204" r="f202" b="f203"/>
              <a:pathLst>
                <a:path w="128" h="162">
                  <a:moveTo>
                    <a:pt x="f8" y="f9"/>
                  </a:moveTo>
                  <a:cubicBezTo>
                    <a:pt x="f8" y="f10"/>
                    <a:pt x="f11" y="f12"/>
                    <a:pt x="f13" y="f14"/>
                  </a:cubicBezTo>
                  <a:cubicBezTo>
                    <a:pt x="f15" y="f16"/>
                    <a:pt x="f17" y="f18"/>
                    <a:pt x="f19" y="f20"/>
                  </a:cubicBezTo>
                  <a:cubicBezTo>
                    <a:pt x="f19" y="f21"/>
                    <a:pt x="f22" y="f23"/>
                    <a:pt x="f13" y="f23"/>
                  </a:cubicBezTo>
                  <a:cubicBezTo>
                    <a:pt x="f24" y="f23"/>
                    <a:pt x="f25" y="f26"/>
                    <a:pt x="f18" y="f27"/>
                  </a:cubicBezTo>
                  <a:cubicBezTo>
                    <a:pt x="f28" y="f29"/>
                    <a:pt x="f28" y="f30"/>
                    <a:pt x="f31" y="f11"/>
                  </a:cubicBezTo>
                  <a:cubicBezTo>
                    <a:pt x="f32" y="f33"/>
                    <a:pt x="f34" y="f30"/>
                    <a:pt x="f35" y="f36"/>
                  </a:cubicBezTo>
                  <a:cubicBezTo>
                    <a:pt x="f37" y="f38"/>
                    <a:pt x="f39" y="f40"/>
                    <a:pt x="f27" y="f41"/>
                  </a:cubicBezTo>
                  <a:cubicBezTo>
                    <a:pt x="f8" y="f5"/>
                    <a:pt x="f42" y="f5"/>
                    <a:pt x="f43" y="f44"/>
                  </a:cubicBezTo>
                  <a:cubicBezTo>
                    <a:pt x="f45" y="f35"/>
                    <a:pt x="f46" y="f47"/>
                    <a:pt x="f48" y="f49"/>
                  </a:cubicBezTo>
                  <a:cubicBezTo>
                    <a:pt x="f50" y="f51"/>
                    <a:pt x="f52" y="f24"/>
                    <a:pt x="f53" y="f54"/>
                  </a:cubicBezTo>
                  <a:cubicBezTo>
                    <a:pt x="f50" y="f55"/>
                    <a:pt x="f6" y="f56"/>
                    <a:pt x="f57" y="f58"/>
                  </a:cubicBezTo>
                  <a:cubicBezTo>
                    <a:pt x="f58" y="f59"/>
                    <a:pt x="f60" y="f61"/>
                    <a:pt x="f62" y="f63"/>
                  </a:cubicBezTo>
                  <a:cubicBezTo>
                    <a:pt x="f21" y="f7"/>
                    <a:pt x="f64" y="f65"/>
                    <a:pt x="f5" y="f48"/>
                  </a:cubicBezTo>
                  <a:cubicBezTo>
                    <a:pt x="f66" y="f67"/>
                    <a:pt x="f49" y="f68"/>
                    <a:pt x="f36" y="f69"/>
                  </a:cubicBezTo>
                  <a:cubicBezTo>
                    <a:pt x="f20" y="f68"/>
                    <a:pt x="f70" y="f52"/>
                    <a:pt x="f70" y="f71"/>
                  </a:cubicBezTo>
                  <a:cubicBezTo>
                    <a:pt x="f72" y="f50"/>
                    <a:pt x="f73" y="f74"/>
                    <a:pt x="f15" y="f6"/>
                  </a:cubicBezTo>
                  <a:cubicBezTo>
                    <a:pt x="f10" y="f6"/>
                    <a:pt x="f75" y="f52"/>
                    <a:pt x="f75" y="f76"/>
                  </a:cubicBezTo>
                  <a:cubicBezTo>
                    <a:pt x="f75" y="f77"/>
                    <a:pt x="f13" y="f78"/>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4" name="Freeform 132">
              <a:extLst>
                <a:ext uri="{FF2B5EF4-FFF2-40B4-BE49-F238E27FC236}">
                  <a16:creationId xmlns:a16="http://schemas.microsoft.com/office/drawing/2014/main" id="{E9AC9669-4F3E-CDBD-AD23-1209FB85C007}"/>
                </a:ext>
              </a:extLst>
            </p:cNvPr>
            <p:cNvSpPr/>
            <p:nvPr/>
          </p:nvSpPr>
          <p:spPr>
            <a:xfrm>
              <a:off x="4525959" y="4598983"/>
              <a:ext cx="107954" cy="187323"/>
            </a:xfrm>
            <a:custGeom>
              <a:avLst/>
              <a:gdLst>
                <a:gd name="f0" fmla="val 10800000"/>
                <a:gd name="f1" fmla="val 5400000"/>
                <a:gd name="f2" fmla="val 180"/>
                <a:gd name="f3" fmla="val w"/>
                <a:gd name="f4" fmla="val h"/>
                <a:gd name="f5" fmla="val 0"/>
                <a:gd name="f6" fmla="val 173"/>
                <a:gd name="f7" fmla="val 298"/>
                <a:gd name="f8" fmla="val 48"/>
                <a:gd name="f9" fmla="val 248"/>
                <a:gd name="f10" fmla="val 92"/>
                <a:gd name="f11" fmla="val 131"/>
                <a:gd name="f12" fmla="val 265"/>
                <a:gd name="f13" fmla="val 281"/>
                <a:gd name="f14" fmla="val 116"/>
                <a:gd name="f15" fmla="val 58"/>
                <a:gd name="f16" fmla="val 200"/>
                <a:gd name="f17" fmla="val 101"/>
                <a:gd name="f18" fmla="val 15"/>
                <a:gd name="f19" fmla="val 31"/>
                <a:gd name="f20" fmla="val 82"/>
                <a:gd name="f21" fmla="val 164"/>
                <a:gd name="f22" fmla="+- 0 0 -90"/>
                <a:gd name="f23" fmla="*/ f3 1 173"/>
                <a:gd name="f24" fmla="*/ f4 1 298"/>
                <a:gd name="f25" fmla="val f5"/>
                <a:gd name="f26" fmla="val f6"/>
                <a:gd name="f27" fmla="val f7"/>
                <a:gd name="f28" fmla="*/ f22 f0 1"/>
                <a:gd name="f29" fmla="+- f27 0 f25"/>
                <a:gd name="f30" fmla="+- f26 0 f25"/>
                <a:gd name="f31" fmla="*/ f28 1 f2"/>
                <a:gd name="f32" fmla="*/ f30 1 173"/>
                <a:gd name="f33" fmla="*/ f29 1 298"/>
                <a:gd name="f34" fmla="*/ 48 f30 1"/>
                <a:gd name="f35" fmla="*/ 248 f29 1"/>
                <a:gd name="f36" fmla="*/ 173 f30 1"/>
                <a:gd name="f37" fmla="*/ 298 f29 1"/>
                <a:gd name="f38" fmla="*/ 0 f30 1"/>
                <a:gd name="f39" fmla="*/ 0 f29 1"/>
                <a:gd name="f40" fmla="+- f31 0 f1"/>
                <a:gd name="f41" fmla="*/ f34 1 173"/>
                <a:gd name="f42" fmla="*/ f35 1 298"/>
                <a:gd name="f43" fmla="*/ f36 1 173"/>
                <a:gd name="f44" fmla="*/ f37 1 298"/>
                <a:gd name="f45" fmla="*/ f38 1 173"/>
                <a:gd name="f46" fmla="*/ f39 1 298"/>
                <a:gd name="f47" fmla="*/ 0 1 f32"/>
                <a:gd name="f48" fmla="*/ f26 1 f32"/>
                <a:gd name="f49" fmla="*/ 0 1 f33"/>
                <a:gd name="f50" fmla="*/ f27 1 f33"/>
                <a:gd name="f51" fmla="*/ f41 1 f32"/>
                <a:gd name="f52" fmla="*/ f42 1 f33"/>
                <a:gd name="f53" fmla="*/ f43 1 f32"/>
                <a:gd name="f54" fmla="*/ f44 1 f33"/>
                <a:gd name="f55" fmla="*/ f45 1 f32"/>
                <a:gd name="f56" fmla="*/ f46 1 f33"/>
                <a:gd name="f57" fmla="*/ f47 f23 1"/>
                <a:gd name="f58" fmla="*/ f48 f23 1"/>
                <a:gd name="f59" fmla="*/ f50 f24 1"/>
                <a:gd name="f60" fmla="*/ f49 f24 1"/>
                <a:gd name="f61" fmla="*/ f51 f23 1"/>
                <a:gd name="f62" fmla="*/ f52 f24 1"/>
                <a:gd name="f63" fmla="*/ f53 f23 1"/>
                <a:gd name="f64" fmla="*/ f54 f24 1"/>
                <a:gd name="f65" fmla="*/ f55 f23 1"/>
                <a:gd name="f66" fmla="*/ f56 f24 1"/>
              </a:gdLst>
              <a:ahLst/>
              <a:cxnLst>
                <a:cxn ang="3cd4">
                  <a:pos x="hc" y="t"/>
                </a:cxn>
                <a:cxn ang="0">
                  <a:pos x="r" y="vc"/>
                </a:cxn>
                <a:cxn ang="cd4">
                  <a:pos x="hc" y="b"/>
                </a:cxn>
                <a:cxn ang="cd2">
                  <a:pos x="l" y="vc"/>
                </a:cxn>
                <a:cxn ang="f40">
                  <a:pos x="f61" y="f62"/>
                </a:cxn>
                <a:cxn ang="f40">
                  <a:pos x="f63" y="f62"/>
                </a:cxn>
                <a:cxn ang="f40">
                  <a:pos x="f63" y="f64"/>
                </a:cxn>
                <a:cxn ang="f40">
                  <a:pos x="f65" y="f64"/>
                </a:cxn>
                <a:cxn ang="f40">
                  <a:pos x="f65" y="f66"/>
                </a:cxn>
                <a:cxn ang="f40">
                  <a:pos x="f61" y="f66"/>
                </a:cxn>
                <a:cxn ang="f40">
                  <a:pos x="f61" y="f62"/>
                </a:cxn>
              </a:cxnLst>
              <a:rect l="f57" t="f60" r="f58" b="f59"/>
              <a:pathLst>
                <a:path w="173" h="298">
                  <a:moveTo>
                    <a:pt x="f8" y="f9"/>
                  </a:moveTo>
                  <a:cubicBezTo>
                    <a:pt x="f10" y="f9"/>
                    <a:pt x="f11" y="f9"/>
                    <a:pt x="f6" y="f9"/>
                  </a:cubicBezTo>
                  <a:cubicBezTo>
                    <a:pt x="f6" y="f12"/>
                    <a:pt x="f6" y="f13"/>
                    <a:pt x="f6" y="f7"/>
                  </a:cubicBezTo>
                  <a:cubicBezTo>
                    <a:pt x="f14" y="f7"/>
                    <a:pt x="f15" y="f7"/>
                    <a:pt x="f5" y="f7"/>
                  </a:cubicBezTo>
                  <a:cubicBezTo>
                    <a:pt x="f5" y="f16"/>
                    <a:pt x="f5" y="f17"/>
                    <a:pt x="f5" y="f5"/>
                  </a:cubicBezTo>
                  <a:cubicBezTo>
                    <a:pt x="f18" y="f5"/>
                    <a:pt x="f19" y="f5"/>
                    <a:pt x="f8" y="f5"/>
                  </a:cubicBezTo>
                  <a:cubicBezTo>
                    <a:pt x="f8" y="f20"/>
                    <a:pt x="f8" y="f21"/>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5" name="Freeform 133">
              <a:extLst>
                <a:ext uri="{FF2B5EF4-FFF2-40B4-BE49-F238E27FC236}">
                  <a16:creationId xmlns:a16="http://schemas.microsoft.com/office/drawing/2014/main" id="{AB0AE15C-0547-3518-BE00-A9FD141EA7F8}"/>
                </a:ext>
              </a:extLst>
            </p:cNvPr>
            <p:cNvSpPr/>
            <p:nvPr/>
          </p:nvSpPr>
          <p:spPr>
            <a:xfrm>
              <a:off x="4514850" y="4033839"/>
              <a:ext cx="134938" cy="192088"/>
            </a:xfrm>
            <a:custGeom>
              <a:avLst/>
              <a:gdLst>
                <a:gd name="f0" fmla="val 10800000"/>
                <a:gd name="f1" fmla="val 5400000"/>
                <a:gd name="f2" fmla="val 180"/>
                <a:gd name="f3" fmla="val w"/>
                <a:gd name="f4" fmla="val h"/>
                <a:gd name="f5" fmla="val 0"/>
                <a:gd name="f6" fmla="val 215"/>
                <a:gd name="f7" fmla="val 307"/>
                <a:gd name="f8" fmla="val 306"/>
                <a:gd name="f9" fmla="val 205"/>
                <a:gd name="f10" fmla="val 105"/>
                <a:gd name="f11" fmla="val 47"/>
                <a:gd name="f12" fmla="val 3"/>
                <a:gd name="f13" fmla="val 93"/>
                <a:gd name="f14" fmla="val 2"/>
                <a:gd name="f15" fmla="val 139"/>
                <a:gd name="f16" fmla="val 9"/>
                <a:gd name="f17" fmla="val 167"/>
                <a:gd name="f18" fmla="val 14"/>
                <a:gd name="f19" fmla="val 184"/>
                <a:gd name="f20" fmla="val 39"/>
                <a:gd name="f21" fmla="val 194"/>
                <a:gd name="f22" fmla="val 66"/>
                <a:gd name="f23" fmla="val 214"/>
                <a:gd name="f24" fmla="val 122"/>
                <a:gd name="f25" fmla="val 196"/>
                <a:gd name="f26" fmla="val 236"/>
                <a:gd name="f27" fmla="val 183"/>
                <a:gd name="f28" fmla="val 278"/>
                <a:gd name="f29" fmla="val 154"/>
                <a:gd name="f30" fmla="val 304"/>
                <a:gd name="f31" fmla="val 109"/>
                <a:gd name="f32" fmla="val 73"/>
                <a:gd name="f33" fmla="val 38"/>
                <a:gd name="f34" fmla="val 51"/>
                <a:gd name="f35" fmla="val 53"/>
                <a:gd name="f36" fmla="val 188"/>
                <a:gd name="f37" fmla="val 255"/>
                <a:gd name="f38" fmla="val 69"/>
                <a:gd name="f39" fmla="val 84"/>
                <a:gd name="f40" fmla="val 256"/>
                <a:gd name="f41" fmla="val 100"/>
                <a:gd name="f42" fmla="val 131"/>
                <a:gd name="f43" fmla="val 252"/>
                <a:gd name="f44" fmla="val 146"/>
                <a:gd name="f45" fmla="val 242"/>
                <a:gd name="f46" fmla="val 150"/>
                <a:gd name="f47" fmla="val 211"/>
                <a:gd name="f48" fmla="val 176"/>
                <a:gd name="f49" fmla="val 141"/>
                <a:gd name="f50" fmla="val 152"/>
                <a:gd name="f51" fmla="val 106"/>
                <a:gd name="f52" fmla="val 83"/>
                <a:gd name="f53" fmla="val 138"/>
                <a:gd name="f54" fmla="val 62"/>
                <a:gd name="f55" fmla="val 112"/>
                <a:gd name="f56" fmla="val 57"/>
                <a:gd name="f57" fmla="val 92"/>
                <a:gd name="f58" fmla="val 54"/>
                <a:gd name="f59" fmla="val 72"/>
                <a:gd name="f60" fmla="+- 0 0 -90"/>
                <a:gd name="f61" fmla="*/ f3 1 215"/>
                <a:gd name="f62" fmla="*/ f4 1 307"/>
                <a:gd name="f63" fmla="val f5"/>
                <a:gd name="f64" fmla="val f6"/>
                <a:gd name="f65" fmla="val f7"/>
                <a:gd name="f66" fmla="*/ f60 f0 1"/>
                <a:gd name="f67" fmla="+- f65 0 f63"/>
                <a:gd name="f68" fmla="+- f64 0 f63"/>
                <a:gd name="f69" fmla="*/ f66 1 f2"/>
                <a:gd name="f70" fmla="*/ f68 1 215"/>
                <a:gd name="f71" fmla="*/ f67 1 307"/>
                <a:gd name="f72" fmla="*/ 0 f68 1"/>
                <a:gd name="f73" fmla="*/ 306 f67 1"/>
                <a:gd name="f74" fmla="*/ 0 f67 1"/>
                <a:gd name="f75" fmla="*/ 139 f68 1"/>
                <a:gd name="f76" fmla="*/ 9 f67 1"/>
                <a:gd name="f77" fmla="*/ 194 f68 1"/>
                <a:gd name="f78" fmla="*/ 66 f67 1"/>
                <a:gd name="f79" fmla="*/ 196 f68 1"/>
                <a:gd name="f80" fmla="*/ 236 f67 1"/>
                <a:gd name="f81" fmla="*/ 109 f68 1"/>
                <a:gd name="f82" fmla="*/ 51 f68 1"/>
                <a:gd name="f83" fmla="*/ 53 f67 1"/>
                <a:gd name="f84" fmla="*/ 255 f67 1"/>
                <a:gd name="f85" fmla="*/ 100 f68 1"/>
                <a:gd name="f86" fmla="*/ 150 f68 1"/>
                <a:gd name="f87" fmla="*/ 211 f67 1"/>
                <a:gd name="f88" fmla="*/ 152 f68 1"/>
                <a:gd name="f89" fmla="*/ 106 f67 1"/>
                <a:gd name="f90" fmla="*/ 112 f68 1"/>
                <a:gd name="f91" fmla="*/ 57 f67 1"/>
                <a:gd name="f92" fmla="+- f69 0 f1"/>
                <a:gd name="f93" fmla="*/ f72 1 215"/>
                <a:gd name="f94" fmla="*/ f73 1 307"/>
                <a:gd name="f95" fmla="*/ f74 1 307"/>
                <a:gd name="f96" fmla="*/ f75 1 215"/>
                <a:gd name="f97" fmla="*/ f76 1 307"/>
                <a:gd name="f98" fmla="*/ f77 1 215"/>
                <a:gd name="f99" fmla="*/ f78 1 307"/>
                <a:gd name="f100" fmla="*/ f79 1 215"/>
                <a:gd name="f101" fmla="*/ f80 1 307"/>
                <a:gd name="f102" fmla="*/ f81 1 215"/>
                <a:gd name="f103" fmla="*/ f82 1 215"/>
                <a:gd name="f104" fmla="*/ f83 1 307"/>
                <a:gd name="f105" fmla="*/ f84 1 307"/>
                <a:gd name="f106" fmla="*/ f85 1 215"/>
                <a:gd name="f107" fmla="*/ f86 1 215"/>
                <a:gd name="f108" fmla="*/ f87 1 307"/>
                <a:gd name="f109" fmla="*/ f88 1 215"/>
                <a:gd name="f110" fmla="*/ f89 1 307"/>
                <a:gd name="f111" fmla="*/ f90 1 215"/>
                <a:gd name="f112" fmla="*/ f91 1 307"/>
                <a:gd name="f113" fmla="*/ 0 1 f70"/>
                <a:gd name="f114" fmla="*/ f64 1 f70"/>
                <a:gd name="f115" fmla="*/ 0 1 f71"/>
                <a:gd name="f116" fmla="*/ f65 1 f71"/>
                <a:gd name="f117" fmla="*/ f93 1 f70"/>
                <a:gd name="f118" fmla="*/ f94 1 f71"/>
                <a:gd name="f119" fmla="*/ f95 1 f71"/>
                <a:gd name="f120" fmla="*/ f96 1 f70"/>
                <a:gd name="f121" fmla="*/ f97 1 f71"/>
                <a:gd name="f122" fmla="*/ f98 1 f70"/>
                <a:gd name="f123" fmla="*/ f99 1 f71"/>
                <a:gd name="f124" fmla="*/ f100 1 f70"/>
                <a:gd name="f125" fmla="*/ f101 1 f71"/>
                <a:gd name="f126" fmla="*/ f102 1 f70"/>
                <a:gd name="f127" fmla="*/ f103 1 f70"/>
                <a:gd name="f128" fmla="*/ f104 1 f71"/>
                <a:gd name="f129" fmla="*/ f105 1 f71"/>
                <a:gd name="f130" fmla="*/ f106 1 f70"/>
                <a:gd name="f131" fmla="*/ f107 1 f70"/>
                <a:gd name="f132" fmla="*/ f108 1 f71"/>
                <a:gd name="f133" fmla="*/ f109 1 f70"/>
                <a:gd name="f134" fmla="*/ f110 1 f71"/>
                <a:gd name="f135" fmla="*/ f111 1 f70"/>
                <a:gd name="f136" fmla="*/ f112 1 f71"/>
                <a:gd name="f137" fmla="*/ f113 f61 1"/>
                <a:gd name="f138" fmla="*/ f114 f61 1"/>
                <a:gd name="f139" fmla="*/ f116 f62 1"/>
                <a:gd name="f140" fmla="*/ f115 f62 1"/>
                <a:gd name="f141" fmla="*/ f117 f61 1"/>
                <a:gd name="f142" fmla="*/ f118 f62 1"/>
                <a:gd name="f143" fmla="*/ f119 f62 1"/>
                <a:gd name="f144" fmla="*/ f120 f61 1"/>
                <a:gd name="f145" fmla="*/ f121 f62 1"/>
                <a:gd name="f146" fmla="*/ f122 f61 1"/>
                <a:gd name="f147" fmla="*/ f123 f62 1"/>
                <a:gd name="f148" fmla="*/ f124 f61 1"/>
                <a:gd name="f149" fmla="*/ f125 f62 1"/>
                <a:gd name="f150" fmla="*/ f126 f61 1"/>
                <a:gd name="f151" fmla="*/ f127 f61 1"/>
                <a:gd name="f152" fmla="*/ f128 f62 1"/>
                <a:gd name="f153" fmla="*/ f129 f62 1"/>
                <a:gd name="f154" fmla="*/ f130 f61 1"/>
                <a:gd name="f155" fmla="*/ f131 f61 1"/>
                <a:gd name="f156" fmla="*/ f132 f62 1"/>
                <a:gd name="f157" fmla="*/ f133 f61 1"/>
                <a:gd name="f158" fmla="*/ f134 f62 1"/>
                <a:gd name="f159" fmla="*/ f135 f61 1"/>
                <a:gd name="f160" fmla="*/ f136 f62 1"/>
              </a:gdLst>
              <a:ahLst/>
              <a:cxnLst>
                <a:cxn ang="3cd4">
                  <a:pos x="hc" y="t"/>
                </a:cxn>
                <a:cxn ang="0">
                  <a:pos x="r" y="vc"/>
                </a:cxn>
                <a:cxn ang="cd4">
                  <a:pos x="hc" y="b"/>
                </a:cxn>
                <a:cxn ang="cd2">
                  <a:pos x="l" y="vc"/>
                </a:cxn>
                <a:cxn ang="f92">
                  <a:pos x="f141" y="f142"/>
                </a:cxn>
                <a:cxn ang="f92">
                  <a:pos x="f141" y="f143"/>
                </a:cxn>
                <a:cxn ang="f92">
                  <a:pos x="f144" y="f145"/>
                </a:cxn>
                <a:cxn ang="f92">
                  <a:pos x="f146" y="f147"/>
                </a:cxn>
                <a:cxn ang="f92">
                  <a:pos x="f148" y="f149"/>
                </a:cxn>
                <a:cxn ang="f92">
                  <a:pos x="f150" y="f142"/>
                </a:cxn>
                <a:cxn ang="f92">
                  <a:pos x="f141" y="f142"/>
                </a:cxn>
                <a:cxn ang="f92">
                  <a:pos x="f151" y="f152"/>
                </a:cxn>
                <a:cxn ang="f92">
                  <a:pos x="f151" y="f153"/>
                </a:cxn>
                <a:cxn ang="f92">
                  <a:pos x="f154" y="f153"/>
                </a:cxn>
                <a:cxn ang="f92">
                  <a:pos x="f155" y="f156"/>
                </a:cxn>
                <a:cxn ang="f92">
                  <a:pos x="f157" y="f158"/>
                </a:cxn>
                <a:cxn ang="f92">
                  <a:pos x="f159" y="f160"/>
                </a:cxn>
                <a:cxn ang="f92">
                  <a:pos x="f151" y="f152"/>
                </a:cxn>
              </a:cxnLst>
              <a:rect l="f137" t="f140" r="f138" b="f139"/>
              <a:pathLst>
                <a:path w="215" h="307">
                  <a:moveTo>
                    <a:pt x="f5" y="f8"/>
                  </a:moveTo>
                  <a:cubicBezTo>
                    <a:pt x="f5" y="f9"/>
                    <a:pt x="f5" y="f10"/>
                    <a:pt x="f5" y="f5"/>
                  </a:cubicBezTo>
                  <a:cubicBezTo>
                    <a:pt x="f11" y="f12"/>
                    <a:pt x="f13" y="f14"/>
                    <a:pt x="f15" y="f16"/>
                  </a:cubicBezTo>
                  <a:cubicBezTo>
                    <a:pt x="f17" y="f18"/>
                    <a:pt x="f19" y="f20"/>
                    <a:pt x="f21" y="f22"/>
                  </a:cubicBezTo>
                  <a:cubicBezTo>
                    <a:pt x="f23" y="f24"/>
                    <a:pt x="f6" y="f2"/>
                    <a:pt x="f25" y="f26"/>
                  </a:cubicBezTo>
                  <a:cubicBezTo>
                    <a:pt x="f27" y="f28"/>
                    <a:pt x="f29" y="f30"/>
                    <a:pt x="f31" y="f8"/>
                  </a:cubicBezTo>
                  <a:cubicBezTo>
                    <a:pt x="f32" y="f7"/>
                    <a:pt x="f33" y="f8"/>
                    <a:pt x="f5" y="f8"/>
                  </a:cubicBezTo>
                  <a:close/>
                  <a:moveTo>
                    <a:pt x="f34" y="f35"/>
                  </a:moveTo>
                  <a:cubicBezTo>
                    <a:pt x="f34" y="f24"/>
                    <a:pt x="f34" y="f36"/>
                    <a:pt x="f34" y="f37"/>
                  </a:cubicBezTo>
                  <a:cubicBezTo>
                    <a:pt x="f38" y="f37"/>
                    <a:pt x="f39" y="f40"/>
                    <a:pt x="f41" y="f37"/>
                  </a:cubicBezTo>
                  <a:cubicBezTo>
                    <a:pt x="f42" y="f43"/>
                    <a:pt x="f44" y="f45"/>
                    <a:pt x="f46" y="f47"/>
                  </a:cubicBezTo>
                  <a:cubicBezTo>
                    <a:pt x="f29" y="f48"/>
                    <a:pt x="f29" y="f49"/>
                    <a:pt x="f50" y="f51"/>
                  </a:cubicBezTo>
                  <a:cubicBezTo>
                    <a:pt x="f46" y="f52"/>
                    <a:pt x="f53" y="f54"/>
                    <a:pt x="f55" y="f56"/>
                  </a:cubicBezTo>
                  <a:cubicBezTo>
                    <a:pt x="f57" y="f58"/>
                    <a:pt x="f59" y="f58"/>
                    <a:pt x="f34" y="f3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6" name="Freeform 134">
              <a:extLst>
                <a:ext uri="{FF2B5EF4-FFF2-40B4-BE49-F238E27FC236}">
                  <a16:creationId xmlns:a16="http://schemas.microsoft.com/office/drawing/2014/main" id="{225A08F0-ADC7-3CCA-A17A-1E320D14950C}"/>
                </a:ext>
              </a:extLst>
            </p:cNvPr>
            <p:cNvSpPr/>
            <p:nvPr/>
          </p:nvSpPr>
          <p:spPr>
            <a:xfrm>
              <a:off x="4471992" y="2908304"/>
              <a:ext cx="134938" cy="190496"/>
            </a:xfrm>
            <a:custGeom>
              <a:avLst/>
              <a:gdLst>
                <a:gd name="f0" fmla="val 10800000"/>
                <a:gd name="f1" fmla="val 5400000"/>
                <a:gd name="f2" fmla="val 180"/>
                <a:gd name="f3" fmla="val w"/>
                <a:gd name="f4" fmla="val h"/>
                <a:gd name="f5" fmla="val 0"/>
                <a:gd name="f6" fmla="val 214"/>
                <a:gd name="f7" fmla="val 305"/>
                <a:gd name="f8" fmla="val 304"/>
                <a:gd name="f9" fmla="val 203"/>
                <a:gd name="f10" fmla="val 103"/>
                <a:gd name="f11" fmla="val 5"/>
                <a:gd name="f12" fmla="val 48"/>
                <a:gd name="f13" fmla="val 97"/>
                <a:gd name="f14" fmla="val 143"/>
                <a:gd name="f15" fmla="val 6"/>
                <a:gd name="f16" fmla="val 193"/>
                <a:gd name="f17" fmla="val 13"/>
                <a:gd name="f18" fmla="val 213"/>
                <a:gd name="f19" fmla="val 84"/>
                <a:gd name="f20" fmla="val 127"/>
                <a:gd name="f21" fmla="val 175"/>
                <a:gd name="f22" fmla="val 132"/>
                <a:gd name="f23" fmla="val 170"/>
                <a:gd name="f24" fmla="val 138"/>
                <a:gd name="f25" fmla="val 165"/>
                <a:gd name="f26" fmla="val 144"/>
                <a:gd name="f27" fmla="val 208"/>
                <a:gd name="f28" fmla="val 168"/>
                <a:gd name="f29" fmla="val 207"/>
                <a:gd name="f30" fmla="val 250"/>
                <a:gd name="f31" fmla="val 194"/>
                <a:gd name="f32" fmla="val 283"/>
                <a:gd name="f33" fmla="val 169"/>
                <a:gd name="f34" fmla="val 303"/>
                <a:gd name="f35" fmla="val 135"/>
                <a:gd name="f36" fmla="val 90"/>
                <a:gd name="f37" fmla="val 46"/>
                <a:gd name="f38" fmla="val 50"/>
                <a:gd name="f39" fmla="val 252"/>
                <a:gd name="f40" fmla="val 76"/>
                <a:gd name="f41" fmla="val 100"/>
                <a:gd name="f42" fmla="val 253"/>
                <a:gd name="f43" fmla="val 124"/>
                <a:gd name="f44" fmla="val 145"/>
                <a:gd name="f45" fmla="val 153"/>
                <a:gd name="f46" fmla="val 238"/>
                <a:gd name="f47" fmla="val 155"/>
                <a:gd name="f48" fmla="val 220"/>
                <a:gd name="f49" fmla="val 158"/>
                <a:gd name="f50" fmla="val 199"/>
                <a:gd name="f51" fmla="val 148"/>
                <a:gd name="f52" fmla="val 131"/>
                <a:gd name="f53" fmla="val 177"/>
                <a:gd name="f54" fmla="val 104"/>
                <a:gd name="f55" fmla="val 173"/>
                <a:gd name="f56" fmla="val 77"/>
                <a:gd name="f57" fmla="val 172"/>
                <a:gd name="f58" fmla="val 201"/>
                <a:gd name="f59" fmla="val 226"/>
                <a:gd name="f60" fmla="val 120"/>
                <a:gd name="f61" fmla="val 75"/>
                <a:gd name="f62" fmla="val 98"/>
                <a:gd name="f63" fmla="val 122"/>
                <a:gd name="f64" fmla="val 121"/>
                <a:gd name="f65" fmla="val 140"/>
                <a:gd name="f66" fmla="val 118"/>
                <a:gd name="f67" fmla="val 147"/>
                <a:gd name="f68" fmla="val 102"/>
                <a:gd name="f69" fmla="val 146"/>
                <a:gd name="f70" fmla="val 85"/>
                <a:gd name="f71" fmla="val 69"/>
                <a:gd name="f72" fmla="val 139"/>
                <a:gd name="f73" fmla="val 55"/>
                <a:gd name="f74" fmla="val 54"/>
                <a:gd name="f75" fmla="val 53"/>
                <a:gd name="f76" fmla="val 74"/>
                <a:gd name="f77" fmla="+- 0 0 -90"/>
                <a:gd name="f78" fmla="*/ f3 1 214"/>
                <a:gd name="f79" fmla="*/ f4 1 305"/>
                <a:gd name="f80" fmla="val f5"/>
                <a:gd name="f81" fmla="val f6"/>
                <a:gd name="f82" fmla="val f7"/>
                <a:gd name="f83" fmla="*/ f77 f0 1"/>
                <a:gd name="f84" fmla="+- f82 0 f80"/>
                <a:gd name="f85" fmla="+- f81 0 f80"/>
                <a:gd name="f86" fmla="*/ f83 1 f2"/>
                <a:gd name="f87" fmla="*/ f85 1 214"/>
                <a:gd name="f88" fmla="*/ f84 1 305"/>
                <a:gd name="f89" fmla="*/ 0 f85 1"/>
                <a:gd name="f90" fmla="*/ 304 f84 1"/>
                <a:gd name="f91" fmla="*/ 5 f84 1"/>
                <a:gd name="f92" fmla="*/ 143 f85 1"/>
                <a:gd name="f93" fmla="*/ 6 f84 1"/>
                <a:gd name="f94" fmla="*/ 180 f85 1"/>
                <a:gd name="f95" fmla="*/ 127 f84 1"/>
                <a:gd name="f96" fmla="*/ 165 f85 1"/>
                <a:gd name="f97" fmla="*/ 144 f84 1"/>
                <a:gd name="f98" fmla="*/ 203 f85 1"/>
                <a:gd name="f99" fmla="*/ 250 f84 1"/>
                <a:gd name="f100" fmla="*/ 135 f85 1"/>
                <a:gd name="f101" fmla="*/ 50 f85 1"/>
                <a:gd name="f102" fmla="*/ 252 f84 1"/>
                <a:gd name="f103" fmla="*/ 124 f85 1"/>
                <a:gd name="f104" fmla="*/ 155 f85 1"/>
                <a:gd name="f105" fmla="*/ 220 f84 1"/>
                <a:gd name="f106" fmla="*/ 131 f85 1"/>
                <a:gd name="f107" fmla="*/ 177 f84 1"/>
                <a:gd name="f108" fmla="*/ 172 f84 1"/>
                <a:gd name="f109" fmla="*/ 120 f84 1"/>
                <a:gd name="f110" fmla="*/ 121 f85 1"/>
                <a:gd name="f111" fmla="*/ 146 f85 1"/>
                <a:gd name="f112" fmla="*/ 85 f84 1"/>
                <a:gd name="f113" fmla="*/ 120 f85 1"/>
                <a:gd name="f114" fmla="*/ 54 f84 1"/>
                <a:gd name="f115" fmla="+- f86 0 f1"/>
                <a:gd name="f116" fmla="*/ f89 1 214"/>
                <a:gd name="f117" fmla="*/ f90 1 305"/>
                <a:gd name="f118" fmla="*/ f91 1 305"/>
                <a:gd name="f119" fmla="*/ f92 1 214"/>
                <a:gd name="f120" fmla="*/ f93 1 305"/>
                <a:gd name="f121" fmla="*/ f94 1 214"/>
                <a:gd name="f122" fmla="*/ f95 1 305"/>
                <a:gd name="f123" fmla="*/ f96 1 214"/>
                <a:gd name="f124" fmla="*/ f97 1 305"/>
                <a:gd name="f125" fmla="*/ f98 1 214"/>
                <a:gd name="f126" fmla="*/ f99 1 305"/>
                <a:gd name="f127" fmla="*/ f100 1 214"/>
                <a:gd name="f128" fmla="*/ f101 1 214"/>
                <a:gd name="f129" fmla="*/ f102 1 305"/>
                <a:gd name="f130" fmla="*/ f103 1 214"/>
                <a:gd name="f131" fmla="*/ f104 1 214"/>
                <a:gd name="f132" fmla="*/ f105 1 305"/>
                <a:gd name="f133" fmla="*/ f106 1 214"/>
                <a:gd name="f134" fmla="*/ f107 1 305"/>
                <a:gd name="f135" fmla="*/ f108 1 305"/>
                <a:gd name="f136" fmla="*/ f109 1 305"/>
                <a:gd name="f137" fmla="*/ f110 1 214"/>
                <a:gd name="f138" fmla="*/ f111 1 214"/>
                <a:gd name="f139" fmla="*/ f112 1 305"/>
                <a:gd name="f140" fmla="*/ f113 1 214"/>
                <a:gd name="f141" fmla="*/ f114 1 305"/>
                <a:gd name="f142" fmla="*/ 0 1 f87"/>
                <a:gd name="f143" fmla="*/ f81 1 f87"/>
                <a:gd name="f144" fmla="*/ 0 1 f88"/>
                <a:gd name="f145" fmla="*/ f82 1 f88"/>
                <a:gd name="f146" fmla="*/ f116 1 f87"/>
                <a:gd name="f147" fmla="*/ f117 1 f88"/>
                <a:gd name="f148" fmla="*/ f118 1 f88"/>
                <a:gd name="f149" fmla="*/ f119 1 f87"/>
                <a:gd name="f150" fmla="*/ f120 1 f88"/>
                <a:gd name="f151" fmla="*/ f121 1 f87"/>
                <a:gd name="f152" fmla="*/ f122 1 f88"/>
                <a:gd name="f153" fmla="*/ f123 1 f87"/>
                <a:gd name="f154" fmla="*/ f124 1 f88"/>
                <a:gd name="f155" fmla="*/ f125 1 f87"/>
                <a:gd name="f156" fmla="*/ f126 1 f88"/>
                <a:gd name="f157" fmla="*/ f127 1 f87"/>
                <a:gd name="f158" fmla="*/ f128 1 f87"/>
                <a:gd name="f159" fmla="*/ f129 1 f88"/>
                <a:gd name="f160" fmla="*/ f130 1 f87"/>
                <a:gd name="f161" fmla="*/ f131 1 f87"/>
                <a:gd name="f162" fmla="*/ f132 1 f88"/>
                <a:gd name="f163" fmla="*/ f133 1 f87"/>
                <a:gd name="f164" fmla="*/ f134 1 f88"/>
                <a:gd name="f165" fmla="*/ f135 1 f88"/>
                <a:gd name="f166" fmla="*/ f136 1 f88"/>
                <a:gd name="f167" fmla="*/ f137 1 f87"/>
                <a:gd name="f168" fmla="*/ f138 1 f87"/>
                <a:gd name="f169" fmla="*/ f139 1 f88"/>
                <a:gd name="f170" fmla="*/ f140 1 f87"/>
                <a:gd name="f171" fmla="*/ f141 1 f88"/>
                <a:gd name="f172" fmla="*/ f142 f78 1"/>
                <a:gd name="f173" fmla="*/ f143 f78 1"/>
                <a:gd name="f174" fmla="*/ f145 f79 1"/>
                <a:gd name="f175" fmla="*/ f144 f79 1"/>
                <a:gd name="f176" fmla="*/ f146 f78 1"/>
                <a:gd name="f177" fmla="*/ f147 f79 1"/>
                <a:gd name="f178" fmla="*/ f148 f79 1"/>
                <a:gd name="f179" fmla="*/ f149 f78 1"/>
                <a:gd name="f180" fmla="*/ f150 f79 1"/>
                <a:gd name="f181" fmla="*/ f151 f78 1"/>
                <a:gd name="f182" fmla="*/ f152 f79 1"/>
                <a:gd name="f183" fmla="*/ f153 f78 1"/>
                <a:gd name="f184" fmla="*/ f154 f79 1"/>
                <a:gd name="f185" fmla="*/ f155 f78 1"/>
                <a:gd name="f186" fmla="*/ f156 f79 1"/>
                <a:gd name="f187" fmla="*/ f157 f78 1"/>
                <a:gd name="f188" fmla="*/ f158 f78 1"/>
                <a:gd name="f189" fmla="*/ f159 f79 1"/>
                <a:gd name="f190" fmla="*/ f160 f78 1"/>
                <a:gd name="f191" fmla="*/ f161 f78 1"/>
                <a:gd name="f192" fmla="*/ f162 f79 1"/>
                <a:gd name="f193" fmla="*/ f163 f78 1"/>
                <a:gd name="f194" fmla="*/ f164 f79 1"/>
                <a:gd name="f195" fmla="*/ f165 f79 1"/>
                <a:gd name="f196" fmla="*/ f166 f79 1"/>
                <a:gd name="f197" fmla="*/ f167 f78 1"/>
                <a:gd name="f198" fmla="*/ f168 f78 1"/>
                <a:gd name="f199" fmla="*/ f169 f79 1"/>
                <a:gd name="f200" fmla="*/ f170 f78 1"/>
                <a:gd name="f201" fmla="*/ f171 f79 1"/>
              </a:gdLst>
              <a:ahLst/>
              <a:cxnLst>
                <a:cxn ang="3cd4">
                  <a:pos x="hc" y="t"/>
                </a:cxn>
                <a:cxn ang="0">
                  <a:pos x="r" y="vc"/>
                </a:cxn>
                <a:cxn ang="cd4">
                  <a:pos x="hc" y="b"/>
                </a:cxn>
                <a:cxn ang="cd2">
                  <a:pos x="l" y="vc"/>
                </a:cxn>
                <a:cxn ang="f115">
                  <a:pos x="f176" y="f177"/>
                </a:cxn>
                <a:cxn ang="f115">
                  <a:pos x="f176" y="f178"/>
                </a:cxn>
                <a:cxn ang="f115">
                  <a:pos x="f179" y="f180"/>
                </a:cxn>
                <a:cxn ang="f115">
                  <a:pos x="f181" y="f182"/>
                </a:cxn>
                <a:cxn ang="f115">
                  <a:pos x="f183" y="f184"/>
                </a:cxn>
                <a:cxn ang="f115">
                  <a:pos x="f185" y="f186"/>
                </a:cxn>
                <a:cxn ang="f115">
                  <a:pos x="f187" y="f177"/>
                </a:cxn>
                <a:cxn ang="f115">
                  <a:pos x="f176" y="f177"/>
                </a:cxn>
                <a:cxn ang="f115">
                  <a:pos x="f188" y="f189"/>
                </a:cxn>
                <a:cxn ang="f115">
                  <a:pos x="f190" y="f189"/>
                </a:cxn>
                <a:cxn ang="f115">
                  <a:pos x="f191" y="f192"/>
                </a:cxn>
                <a:cxn ang="f115">
                  <a:pos x="f193" y="f194"/>
                </a:cxn>
                <a:cxn ang="f115">
                  <a:pos x="f188" y="f195"/>
                </a:cxn>
                <a:cxn ang="f115">
                  <a:pos x="f188" y="f189"/>
                </a:cxn>
                <a:cxn ang="f115">
                  <a:pos x="f188" y="f196"/>
                </a:cxn>
                <a:cxn ang="f115">
                  <a:pos x="f197" y="f196"/>
                </a:cxn>
                <a:cxn ang="f115">
                  <a:pos x="f198" y="f199"/>
                </a:cxn>
                <a:cxn ang="f115">
                  <a:pos x="f200" y="f201"/>
                </a:cxn>
                <a:cxn ang="f115">
                  <a:pos x="f188" y="f201"/>
                </a:cxn>
                <a:cxn ang="f115">
                  <a:pos x="f188" y="f196"/>
                </a:cxn>
              </a:cxnLst>
              <a:rect l="f172" t="f175" r="f173" b="f174"/>
              <a:pathLst>
                <a:path w="214" h="305">
                  <a:moveTo>
                    <a:pt x="f5" y="f8"/>
                  </a:moveTo>
                  <a:cubicBezTo>
                    <a:pt x="f5" y="f9"/>
                    <a:pt x="f5" y="f10"/>
                    <a:pt x="f5" y="f11"/>
                  </a:cubicBezTo>
                  <a:cubicBezTo>
                    <a:pt x="f12" y="f11"/>
                    <a:pt x="f13" y="f5"/>
                    <a:pt x="f14" y="f15"/>
                  </a:cubicBezTo>
                  <a:cubicBezTo>
                    <a:pt x="f16" y="f17"/>
                    <a:pt x="f18" y="f19"/>
                    <a:pt x="f2" y="f20"/>
                  </a:cubicBezTo>
                  <a:cubicBezTo>
                    <a:pt x="f21" y="f22"/>
                    <a:pt x="f23" y="f24"/>
                    <a:pt x="f25" y="f26"/>
                  </a:cubicBezTo>
                  <a:cubicBezTo>
                    <a:pt x="f27" y="f28"/>
                    <a:pt x="f6" y="f29"/>
                    <a:pt x="f9" y="f30"/>
                  </a:cubicBezTo>
                  <a:cubicBezTo>
                    <a:pt x="f31" y="f32"/>
                    <a:pt x="f33" y="f34"/>
                    <a:pt x="f35" y="f8"/>
                  </a:cubicBezTo>
                  <a:cubicBezTo>
                    <a:pt x="f36" y="f7"/>
                    <a:pt x="f37" y="f8"/>
                    <a:pt x="f5" y="f8"/>
                  </a:cubicBezTo>
                  <a:close/>
                  <a:moveTo>
                    <a:pt x="f38" y="f39"/>
                  </a:moveTo>
                  <a:cubicBezTo>
                    <a:pt x="f40" y="f39"/>
                    <a:pt x="f41" y="f42"/>
                    <a:pt x="f43" y="f39"/>
                  </a:cubicBezTo>
                  <a:cubicBezTo>
                    <a:pt x="f44" y="f39"/>
                    <a:pt x="f45" y="f46"/>
                    <a:pt x="f47" y="f48"/>
                  </a:cubicBezTo>
                  <a:cubicBezTo>
                    <a:pt x="f49" y="f50"/>
                    <a:pt x="f51" y="f2"/>
                    <a:pt x="f52" y="f53"/>
                  </a:cubicBezTo>
                  <a:cubicBezTo>
                    <a:pt x="f54" y="f55"/>
                    <a:pt x="f56" y="f55"/>
                    <a:pt x="f38" y="f57"/>
                  </a:cubicBezTo>
                  <a:cubicBezTo>
                    <a:pt x="f38" y="f58"/>
                    <a:pt x="f38" y="f59"/>
                    <a:pt x="f38" y="f39"/>
                  </a:cubicBezTo>
                  <a:close/>
                  <a:moveTo>
                    <a:pt x="f38" y="f60"/>
                  </a:moveTo>
                  <a:cubicBezTo>
                    <a:pt x="f61" y="f60"/>
                    <a:pt x="f62" y="f63"/>
                    <a:pt x="f64" y="f60"/>
                  </a:cubicBezTo>
                  <a:cubicBezTo>
                    <a:pt x="f65" y="f66"/>
                    <a:pt x="f67" y="f68"/>
                    <a:pt x="f69" y="f70"/>
                  </a:cubicBezTo>
                  <a:cubicBezTo>
                    <a:pt x="f69" y="f71"/>
                    <a:pt x="f72" y="f73"/>
                    <a:pt x="f60" y="f74"/>
                  </a:cubicBezTo>
                  <a:cubicBezTo>
                    <a:pt x="f13" y="f75"/>
                    <a:pt x="f76" y="f74"/>
                    <a:pt x="f38" y="f74"/>
                  </a:cubicBezTo>
                  <a:cubicBezTo>
                    <a:pt x="f38" y="f40"/>
                    <a:pt x="f38" y="f62"/>
                    <a:pt x="f38" y="f6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7" name="Freeform 135">
              <a:extLst>
                <a:ext uri="{FF2B5EF4-FFF2-40B4-BE49-F238E27FC236}">
                  <a16:creationId xmlns:a16="http://schemas.microsoft.com/office/drawing/2014/main" id="{EB7DD01B-DCB2-5180-FFAE-AA3A59A67CB0}"/>
                </a:ext>
              </a:extLst>
            </p:cNvPr>
            <p:cNvSpPr/>
            <p:nvPr/>
          </p:nvSpPr>
          <p:spPr>
            <a:xfrm>
              <a:off x="4614867" y="3001966"/>
              <a:ext cx="84133" cy="98426"/>
            </a:xfrm>
            <a:custGeom>
              <a:avLst/>
              <a:gdLst>
                <a:gd name="f0" fmla="val 10800000"/>
                <a:gd name="f1" fmla="val 5400000"/>
                <a:gd name="f2" fmla="val 180"/>
                <a:gd name="f3" fmla="val w"/>
                <a:gd name="f4" fmla="val h"/>
                <a:gd name="f5" fmla="val 0"/>
                <a:gd name="f6" fmla="val 136"/>
                <a:gd name="f7" fmla="val 155"/>
                <a:gd name="f8" fmla="val 48"/>
                <a:gd name="f9" fmla="val 52"/>
                <a:gd name="f10" fmla="val 35"/>
                <a:gd name="f11" fmla="val 51"/>
                <a:gd name="f12" fmla="val 23"/>
                <a:gd name="f13" fmla="val 50"/>
                <a:gd name="f14" fmla="val 7"/>
                <a:gd name="f15" fmla="val 9"/>
                <a:gd name="f16" fmla="val 41"/>
                <a:gd name="f17" fmla="val 10"/>
                <a:gd name="f18" fmla="val 12"/>
                <a:gd name="f19" fmla="val 29"/>
                <a:gd name="f20" fmla="val 21"/>
                <a:gd name="f21" fmla="val 6"/>
                <a:gd name="f22" fmla="val 64"/>
                <a:gd name="f23" fmla="val 88"/>
                <a:gd name="f24" fmla="val 113"/>
                <a:gd name="f25" fmla="val 125"/>
                <a:gd name="f26" fmla="val 26"/>
                <a:gd name="f27" fmla="val 135"/>
                <a:gd name="f28" fmla="val 46"/>
                <a:gd name="f29" fmla="val 130"/>
                <a:gd name="f30" fmla="val 65"/>
                <a:gd name="f31" fmla="val 114"/>
                <a:gd name="f32" fmla="val 79"/>
                <a:gd name="f33" fmla="val 101"/>
                <a:gd name="f34" fmla="val 92"/>
                <a:gd name="f35" fmla="val 85"/>
                <a:gd name="f36" fmla="val 104"/>
                <a:gd name="f37" fmla="val 67"/>
                <a:gd name="f38" fmla="val 119"/>
                <a:gd name="f39" fmla="val 90"/>
                <a:gd name="f40" fmla="val 109"/>
                <a:gd name="f41" fmla="val 127"/>
                <a:gd name="f42" fmla="val 152"/>
                <a:gd name="f43" fmla="val 134"/>
                <a:gd name="f44" fmla="val 71"/>
                <a:gd name="f45" fmla="val 39"/>
                <a:gd name="f46" fmla="val 137"/>
                <a:gd name="f47" fmla="val 15"/>
                <a:gd name="f48" fmla="val 122"/>
                <a:gd name="f49" fmla="val 25"/>
                <a:gd name="f50" fmla="val 110"/>
                <a:gd name="f51" fmla="val 36"/>
                <a:gd name="f52" fmla="val 97"/>
                <a:gd name="f53" fmla="val 86"/>
                <a:gd name="f54" fmla="val 75"/>
                <a:gd name="f55" fmla="val 72"/>
                <a:gd name="f56" fmla="val 69"/>
                <a:gd name="f57" fmla="val 78"/>
                <a:gd name="f58" fmla="val 63"/>
                <a:gd name="f59" fmla="val 83"/>
                <a:gd name="f60" fmla="val 56"/>
                <a:gd name="f61" fmla="val 89"/>
                <a:gd name="f62" fmla="val 33"/>
                <a:gd name="f63" fmla="val 31"/>
                <a:gd name="f64" fmla="val 62"/>
                <a:gd name="f65" fmla="val 54"/>
                <a:gd name="f66" fmla="val 40"/>
                <a:gd name="f67" fmla="val 47"/>
                <a:gd name="f68" fmla="+- 0 0 -90"/>
                <a:gd name="f69" fmla="*/ f3 1 136"/>
                <a:gd name="f70" fmla="*/ f4 1 155"/>
                <a:gd name="f71" fmla="val f5"/>
                <a:gd name="f72" fmla="val f6"/>
                <a:gd name="f73" fmla="val f7"/>
                <a:gd name="f74" fmla="*/ f68 f0 1"/>
                <a:gd name="f75" fmla="+- f73 0 f71"/>
                <a:gd name="f76" fmla="+- f72 0 f71"/>
                <a:gd name="f77" fmla="*/ f74 1 f2"/>
                <a:gd name="f78" fmla="*/ f76 1 136"/>
                <a:gd name="f79" fmla="*/ f75 1 155"/>
                <a:gd name="f80" fmla="*/ 48 f76 1"/>
                <a:gd name="f81" fmla="*/ 52 f75 1"/>
                <a:gd name="f82" fmla="*/ 7 f76 1"/>
                <a:gd name="f83" fmla="*/ 48 f75 1"/>
                <a:gd name="f84" fmla="*/ 12 f76 1"/>
                <a:gd name="f85" fmla="*/ 29 f75 1"/>
                <a:gd name="f86" fmla="*/ 64 f76 1"/>
                <a:gd name="f87" fmla="*/ 0 f75 1"/>
                <a:gd name="f88" fmla="*/ 125 f76 1"/>
                <a:gd name="f89" fmla="*/ 26 f75 1"/>
                <a:gd name="f90" fmla="*/ 114 f76 1"/>
                <a:gd name="f91" fmla="*/ 79 f75 1"/>
                <a:gd name="f92" fmla="*/ 67 f76 1"/>
                <a:gd name="f93" fmla="*/ 119 f75 1"/>
                <a:gd name="f94" fmla="*/ 127 f76 1"/>
                <a:gd name="f95" fmla="*/ 104 f76 1"/>
                <a:gd name="f96" fmla="*/ 155 f75 1"/>
                <a:gd name="f97" fmla="*/ 0 f76 1"/>
                <a:gd name="f98" fmla="*/ 25 f76 1"/>
                <a:gd name="f99" fmla="*/ 110 f75 1"/>
                <a:gd name="f100" fmla="*/ 65 f76 1"/>
                <a:gd name="f101" fmla="*/ 75 f75 1"/>
                <a:gd name="f102" fmla="*/ 83 f76 1"/>
                <a:gd name="f103" fmla="*/ 56 f75 1"/>
                <a:gd name="f104" fmla="*/ 79 f76 1"/>
                <a:gd name="f105" fmla="*/ 33 f75 1"/>
                <a:gd name="f106" fmla="*/ 54 f76 1"/>
                <a:gd name="f107" fmla="*/ 39 f75 1"/>
                <a:gd name="f108" fmla="+- f77 0 f1"/>
                <a:gd name="f109" fmla="*/ f80 1 136"/>
                <a:gd name="f110" fmla="*/ f81 1 155"/>
                <a:gd name="f111" fmla="*/ f82 1 136"/>
                <a:gd name="f112" fmla="*/ f83 1 155"/>
                <a:gd name="f113" fmla="*/ f84 1 136"/>
                <a:gd name="f114" fmla="*/ f85 1 155"/>
                <a:gd name="f115" fmla="*/ f86 1 136"/>
                <a:gd name="f116" fmla="*/ f87 1 155"/>
                <a:gd name="f117" fmla="*/ f88 1 136"/>
                <a:gd name="f118" fmla="*/ f89 1 155"/>
                <a:gd name="f119" fmla="*/ f90 1 136"/>
                <a:gd name="f120" fmla="*/ f91 1 155"/>
                <a:gd name="f121" fmla="*/ f92 1 136"/>
                <a:gd name="f122" fmla="*/ f93 1 155"/>
                <a:gd name="f123" fmla="*/ f94 1 136"/>
                <a:gd name="f124" fmla="*/ f95 1 136"/>
                <a:gd name="f125" fmla="*/ f96 1 155"/>
                <a:gd name="f126" fmla="*/ f97 1 136"/>
                <a:gd name="f127" fmla="*/ f98 1 136"/>
                <a:gd name="f128" fmla="*/ f99 1 155"/>
                <a:gd name="f129" fmla="*/ f100 1 136"/>
                <a:gd name="f130" fmla="*/ f101 1 155"/>
                <a:gd name="f131" fmla="*/ f102 1 136"/>
                <a:gd name="f132" fmla="*/ f103 1 155"/>
                <a:gd name="f133" fmla="*/ f104 1 136"/>
                <a:gd name="f134" fmla="*/ f105 1 155"/>
                <a:gd name="f135" fmla="*/ f106 1 136"/>
                <a:gd name="f136" fmla="*/ f107 1 155"/>
                <a:gd name="f137" fmla="*/ 0 1 f78"/>
                <a:gd name="f138" fmla="*/ f72 1 f78"/>
                <a:gd name="f139" fmla="*/ 0 1 f79"/>
                <a:gd name="f140" fmla="*/ f73 1 f79"/>
                <a:gd name="f141" fmla="*/ f109 1 f78"/>
                <a:gd name="f142" fmla="*/ f110 1 f79"/>
                <a:gd name="f143" fmla="*/ f111 1 f78"/>
                <a:gd name="f144" fmla="*/ f112 1 f79"/>
                <a:gd name="f145" fmla="*/ f113 1 f78"/>
                <a:gd name="f146" fmla="*/ f114 1 f79"/>
                <a:gd name="f147" fmla="*/ f115 1 f78"/>
                <a:gd name="f148" fmla="*/ f116 1 f79"/>
                <a:gd name="f149" fmla="*/ f117 1 f78"/>
                <a:gd name="f150" fmla="*/ f118 1 f79"/>
                <a:gd name="f151" fmla="*/ f119 1 f78"/>
                <a:gd name="f152" fmla="*/ f120 1 f79"/>
                <a:gd name="f153" fmla="*/ f121 1 f78"/>
                <a:gd name="f154" fmla="*/ f122 1 f79"/>
                <a:gd name="f155" fmla="*/ f123 1 f78"/>
                <a:gd name="f156" fmla="*/ f124 1 f78"/>
                <a:gd name="f157" fmla="*/ f125 1 f79"/>
                <a:gd name="f158" fmla="*/ f126 1 f78"/>
                <a:gd name="f159" fmla="*/ f127 1 f78"/>
                <a:gd name="f160" fmla="*/ f128 1 f79"/>
                <a:gd name="f161" fmla="*/ f129 1 f78"/>
                <a:gd name="f162" fmla="*/ f130 1 f79"/>
                <a:gd name="f163" fmla="*/ f131 1 f78"/>
                <a:gd name="f164" fmla="*/ f132 1 f79"/>
                <a:gd name="f165" fmla="*/ f133 1 f78"/>
                <a:gd name="f166" fmla="*/ f134 1 f79"/>
                <a:gd name="f167" fmla="*/ f135 1 f78"/>
                <a:gd name="f168" fmla="*/ f136 1 f79"/>
                <a:gd name="f169" fmla="*/ f137 f69 1"/>
                <a:gd name="f170" fmla="*/ f138 f69 1"/>
                <a:gd name="f171" fmla="*/ f140 f70 1"/>
                <a:gd name="f172" fmla="*/ f139 f70 1"/>
                <a:gd name="f173" fmla="*/ f141 f69 1"/>
                <a:gd name="f174" fmla="*/ f142 f70 1"/>
                <a:gd name="f175" fmla="*/ f143 f69 1"/>
                <a:gd name="f176" fmla="*/ f144 f70 1"/>
                <a:gd name="f177" fmla="*/ f145 f69 1"/>
                <a:gd name="f178" fmla="*/ f146 f70 1"/>
                <a:gd name="f179" fmla="*/ f147 f69 1"/>
                <a:gd name="f180" fmla="*/ f148 f70 1"/>
                <a:gd name="f181" fmla="*/ f149 f69 1"/>
                <a:gd name="f182" fmla="*/ f150 f70 1"/>
                <a:gd name="f183" fmla="*/ f151 f69 1"/>
                <a:gd name="f184" fmla="*/ f152 f70 1"/>
                <a:gd name="f185" fmla="*/ f153 f69 1"/>
                <a:gd name="f186" fmla="*/ f154 f70 1"/>
                <a:gd name="f187" fmla="*/ f155 f69 1"/>
                <a:gd name="f188" fmla="*/ f156 f69 1"/>
                <a:gd name="f189" fmla="*/ f157 f70 1"/>
                <a:gd name="f190" fmla="*/ f158 f69 1"/>
                <a:gd name="f191" fmla="*/ f159 f69 1"/>
                <a:gd name="f192" fmla="*/ f160 f70 1"/>
                <a:gd name="f193" fmla="*/ f161 f69 1"/>
                <a:gd name="f194" fmla="*/ f162 f70 1"/>
                <a:gd name="f195" fmla="*/ f163 f69 1"/>
                <a:gd name="f196" fmla="*/ f164 f70 1"/>
                <a:gd name="f197" fmla="*/ f165 f69 1"/>
                <a:gd name="f198" fmla="*/ f166 f70 1"/>
                <a:gd name="f199" fmla="*/ f167 f69 1"/>
                <a:gd name="f200" fmla="*/ f168 f70 1"/>
              </a:gdLst>
              <a:ahLst/>
              <a:cxnLst>
                <a:cxn ang="3cd4">
                  <a:pos x="hc" y="t"/>
                </a:cxn>
                <a:cxn ang="0">
                  <a:pos x="r" y="vc"/>
                </a:cxn>
                <a:cxn ang="cd4">
                  <a:pos x="hc" y="b"/>
                </a:cxn>
                <a:cxn ang="cd2">
                  <a:pos x="l" y="vc"/>
                </a:cxn>
                <a:cxn ang="f108">
                  <a:pos x="f173" y="f174"/>
                </a:cxn>
                <a:cxn ang="f108">
                  <a:pos x="f175" y="f176"/>
                </a:cxn>
                <a:cxn ang="f108">
                  <a:pos x="f177" y="f178"/>
                </a:cxn>
                <a:cxn ang="f108">
                  <a:pos x="f179" y="f180"/>
                </a:cxn>
                <a:cxn ang="f108">
                  <a:pos x="f181" y="f182"/>
                </a:cxn>
                <a:cxn ang="f108">
                  <a:pos x="f183" y="f184"/>
                </a:cxn>
                <a:cxn ang="f108">
                  <a:pos x="f185" y="f186"/>
                </a:cxn>
                <a:cxn ang="f108">
                  <a:pos x="f187" y="f186"/>
                </a:cxn>
                <a:cxn ang="f108">
                  <a:pos x="f188" y="f189"/>
                </a:cxn>
                <a:cxn ang="f108">
                  <a:pos x="f190" y="f189"/>
                </a:cxn>
                <a:cxn ang="f108">
                  <a:pos x="f191" y="f192"/>
                </a:cxn>
                <a:cxn ang="f108">
                  <a:pos x="f193" y="f194"/>
                </a:cxn>
                <a:cxn ang="f108">
                  <a:pos x="f195" y="f196"/>
                </a:cxn>
                <a:cxn ang="f108">
                  <a:pos x="f197" y="f198"/>
                </a:cxn>
                <a:cxn ang="f108">
                  <a:pos x="f199" y="f200"/>
                </a:cxn>
                <a:cxn ang="f108">
                  <a:pos x="f173" y="f174"/>
                </a:cxn>
              </a:cxnLst>
              <a:rect l="f169" t="f172" r="f170" b="f171"/>
              <a:pathLst>
                <a:path w="136" h="155">
                  <a:moveTo>
                    <a:pt x="f8" y="f9"/>
                  </a:moveTo>
                  <a:cubicBezTo>
                    <a:pt x="f10" y="f11"/>
                    <a:pt x="f12" y="f13"/>
                    <a:pt x="f14" y="f8"/>
                  </a:cubicBezTo>
                  <a:cubicBezTo>
                    <a:pt x="f15" y="f16"/>
                    <a:pt x="f17" y="f10"/>
                    <a:pt x="f18" y="f19"/>
                  </a:cubicBezTo>
                  <a:cubicBezTo>
                    <a:pt x="f20" y="f21"/>
                    <a:pt x="f16" y="f5"/>
                    <a:pt x="f22" y="f5"/>
                  </a:cubicBezTo>
                  <a:cubicBezTo>
                    <a:pt x="f23" y="f5"/>
                    <a:pt x="f24" y="f5"/>
                    <a:pt x="f25" y="f26"/>
                  </a:cubicBezTo>
                  <a:cubicBezTo>
                    <a:pt x="f27" y="f28"/>
                    <a:pt x="f29" y="f30"/>
                    <a:pt x="f31" y="f32"/>
                  </a:cubicBezTo>
                  <a:cubicBezTo>
                    <a:pt x="f33" y="f34"/>
                    <a:pt x="f35" y="f36"/>
                    <a:pt x="f37" y="f38"/>
                  </a:cubicBezTo>
                  <a:cubicBezTo>
                    <a:pt x="f39" y="f38"/>
                    <a:pt x="f40" y="f38"/>
                    <a:pt x="f41" y="f38"/>
                  </a:cubicBezTo>
                  <a:cubicBezTo>
                    <a:pt x="f6" y="f42"/>
                    <a:pt x="f43" y="f7"/>
                    <a:pt x="f36" y="f7"/>
                  </a:cubicBezTo>
                  <a:cubicBezTo>
                    <a:pt x="f44" y="f7"/>
                    <a:pt x="f45" y="f7"/>
                    <a:pt x="f5" y="f7"/>
                  </a:cubicBezTo>
                  <a:cubicBezTo>
                    <a:pt x="f15" y="f46"/>
                    <a:pt x="f47" y="f48"/>
                    <a:pt x="f49" y="f50"/>
                  </a:cubicBezTo>
                  <a:cubicBezTo>
                    <a:pt x="f51" y="f52"/>
                    <a:pt x="f9" y="f53"/>
                    <a:pt x="f30" y="f54"/>
                  </a:cubicBezTo>
                  <a:cubicBezTo>
                    <a:pt x="f55" y="f56"/>
                    <a:pt x="f57" y="f58"/>
                    <a:pt x="f59" y="f60"/>
                  </a:cubicBezTo>
                  <a:cubicBezTo>
                    <a:pt x="f39" y="f8"/>
                    <a:pt x="f61" y="f51"/>
                    <a:pt x="f32" y="f62"/>
                  </a:cubicBezTo>
                  <a:cubicBezTo>
                    <a:pt x="f55" y="f63"/>
                    <a:pt x="f64" y="f51"/>
                    <a:pt x="f65" y="f45"/>
                  </a:cubicBezTo>
                  <a:cubicBezTo>
                    <a:pt x="f11" y="f66"/>
                    <a:pt x="f13" y="f67"/>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8" name="Freeform 136">
              <a:extLst>
                <a:ext uri="{FF2B5EF4-FFF2-40B4-BE49-F238E27FC236}">
                  <a16:creationId xmlns:a16="http://schemas.microsoft.com/office/drawing/2014/main" id="{CEB86BD6-FECB-7553-A8C3-8274A2CA6CEE}"/>
                </a:ext>
              </a:extLst>
            </p:cNvPr>
            <p:cNvSpPr/>
            <p:nvPr/>
          </p:nvSpPr>
          <p:spPr>
            <a:xfrm>
              <a:off x="5591171" y="4035420"/>
              <a:ext cx="115891" cy="188915"/>
            </a:xfrm>
            <a:custGeom>
              <a:avLst/>
              <a:gdLst>
                <a:gd name="f0" fmla="val 10800000"/>
                <a:gd name="f1" fmla="val 5400000"/>
                <a:gd name="f2" fmla="val 180"/>
                <a:gd name="f3" fmla="val w"/>
                <a:gd name="f4" fmla="val h"/>
                <a:gd name="f5" fmla="val 0"/>
                <a:gd name="f6" fmla="val 186"/>
                <a:gd name="f7" fmla="val 302"/>
                <a:gd name="f8" fmla="val 49"/>
                <a:gd name="f9" fmla="val 73"/>
                <a:gd name="f10" fmla="val 94"/>
                <a:gd name="f11" fmla="val 116"/>
                <a:gd name="f12" fmla="val 91"/>
                <a:gd name="f13" fmla="val 131"/>
                <a:gd name="f14" fmla="val 173"/>
                <a:gd name="f15" fmla="val 134"/>
                <a:gd name="f16" fmla="val 150"/>
                <a:gd name="f17" fmla="val 168"/>
                <a:gd name="f18" fmla="val 132"/>
                <a:gd name="f19" fmla="val 92"/>
                <a:gd name="f20" fmla="val 50"/>
                <a:gd name="f21" fmla="val 197"/>
                <a:gd name="f22" fmla="val 222"/>
                <a:gd name="f23" fmla="val 251"/>
                <a:gd name="f24" fmla="val 95"/>
                <a:gd name="f25" fmla="val 140"/>
                <a:gd name="f26" fmla="val 269"/>
                <a:gd name="f27" fmla="val 284"/>
                <a:gd name="f28" fmla="val 124"/>
                <a:gd name="f29" fmla="val 63"/>
                <a:gd name="f30" fmla="val 202"/>
                <a:gd name="f31" fmla="val 102"/>
                <a:gd name="f32" fmla="val 59"/>
                <a:gd name="f33" fmla="val 119"/>
                <a:gd name="f34" fmla="val 181"/>
                <a:gd name="f35" fmla="val 15"/>
                <a:gd name="f36" fmla="val 31"/>
                <a:gd name="f37" fmla="val 138"/>
                <a:gd name="f38" fmla="+- 0 0 -90"/>
                <a:gd name="f39" fmla="*/ f3 1 186"/>
                <a:gd name="f40" fmla="*/ f4 1 302"/>
                <a:gd name="f41" fmla="val f5"/>
                <a:gd name="f42" fmla="val f6"/>
                <a:gd name="f43" fmla="val f7"/>
                <a:gd name="f44" fmla="*/ f38 f0 1"/>
                <a:gd name="f45" fmla="+- f43 0 f41"/>
                <a:gd name="f46" fmla="+- f42 0 f41"/>
                <a:gd name="f47" fmla="*/ f44 1 f2"/>
                <a:gd name="f48" fmla="*/ f46 1 186"/>
                <a:gd name="f49" fmla="*/ f45 1 302"/>
                <a:gd name="f50" fmla="*/ 49 f46 1"/>
                <a:gd name="f51" fmla="*/ 49 f45 1"/>
                <a:gd name="f52" fmla="*/ 116 f45 1"/>
                <a:gd name="f53" fmla="*/ 173 f46 1"/>
                <a:gd name="f54" fmla="*/ 168 f45 1"/>
                <a:gd name="f55" fmla="*/ 50 f46 1"/>
                <a:gd name="f56" fmla="*/ 251 f45 1"/>
                <a:gd name="f57" fmla="*/ 186 f46 1"/>
                <a:gd name="f58" fmla="*/ 302 f45 1"/>
                <a:gd name="f59" fmla="*/ 0 f46 1"/>
                <a:gd name="f60" fmla="*/ 0 f45 1"/>
                <a:gd name="f61" fmla="*/ 181 f46 1"/>
                <a:gd name="f62" fmla="+- f47 0 f1"/>
                <a:gd name="f63" fmla="*/ f50 1 186"/>
                <a:gd name="f64" fmla="*/ f51 1 302"/>
                <a:gd name="f65" fmla="*/ f52 1 302"/>
                <a:gd name="f66" fmla="*/ f53 1 186"/>
                <a:gd name="f67" fmla="*/ f54 1 302"/>
                <a:gd name="f68" fmla="*/ f55 1 186"/>
                <a:gd name="f69" fmla="*/ f56 1 302"/>
                <a:gd name="f70" fmla="*/ f57 1 186"/>
                <a:gd name="f71" fmla="*/ f58 1 302"/>
                <a:gd name="f72" fmla="*/ f59 1 186"/>
                <a:gd name="f73" fmla="*/ f60 1 302"/>
                <a:gd name="f74" fmla="*/ f61 1 186"/>
                <a:gd name="f75" fmla="*/ 0 1 f48"/>
                <a:gd name="f76" fmla="*/ f42 1 f48"/>
                <a:gd name="f77" fmla="*/ 0 1 f49"/>
                <a:gd name="f78" fmla="*/ f43 1 f49"/>
                <a:gd name="f79" fmla="*/ f63 1 f48"/>
                <a:gd name="f80" fmla="*/ f64 1 f49"/>
                <a:gd name="f81" fmla="*/ f65 1 f49"/>
                <a:gd name="f82" fmla="*/ f66 1 f48"/>
                <a:gd name="f83" fmla="*/ f67 1 f49"/>
                <a:gd name="f84" fmla="*/ f68 1 f48"/>
                <a:gd name="f85" fmla="*/ f69 1 f49"/>
                <a:gd name="f86" fmla="*/ f70 1 f48"/>
                <a:gd name="f87" fmla="*/ f71 1 f49"/>
                <a:gd name="f88" fmla="*/ f72 1 f48"/>
                <a:gd name="f89" fmla="*/ f73 1 f49"/>
                <a:gd name="f90" fmla="*/ f74 1 f48"/>
                <a:gd name="f91" fmla="*/ f75 f39 1"/>
                <a:gd name="f92" fmla="*/ f76 f39 1"/>
                <a:gd name="f93" fmla="*/ f78 f40 1"/>
                <a:gd name="f94" fmla="*/ f77 f40 1"/>
                <a:gd name="f95" fmla="*/ f79 f39 1"/>
                <a:gd name="f96" fmla="*/ f80 f40 1"/>
                <a:gd name="f97" fmla="*/ f81 f40 1"/>
                <a:gd name="f98" fmla="*/ f82 f39 1"/>
                <a:gd name="f99" fmla="*/ f83 f40 1"/>
                <a:gd name="f100" fmla="*/ f84 f39 1"/>
                <a:gd name="f101" fmla="*/ f85 f40 1"/>
                <a:gd name="f102" fmla="*/ f86 f39 1"/>
                <a:gd name="f103" fmla="*/ f87 f40 1"/>
                <a:gd name="f104" fmla="*/ f88 f39 1"/>
                <a:gd name="f105" fmla="*/ f89 f40 1"/>
                <a:gd name="f106" fmla="*/ f90 f39 1"/>
              </a:gdLst>
              <a:ahLst/>
              <a:cxnLst>
                <a:cxn ang="3cd4">
                  <a:pos x="hc" y="t"/>
                </a:cxn>
                <a:cxn ang="0">
                  <a:pos x="r" y="vc"/>
                </a:cxn>
                <a:cxn ang="cd4">
                  <a:pos x="hc" y="b"/>
                </a:cxn>
                <a:cxn ang="cd2">
                  <a:pos x="l" y="vc"/>
                </a:cxn>
                <a:cxn ang="f62">
                  <a:pos x="f95" y="f96"/>
                </a:cxn>
                <a:cxn ang="f62">
                  <a:pos x="f95" y="f97"/>
                </a:cxn>
                <a:cxn ang="f62">
                  <a:pos x="f98" y="f97"/>
                </a:cxn>
                <a:cxn ang="f62">
                  <a:pos x="f98" y="f99"/>
                </a:cxn>
                <a:cxn ang="f62">
                  <a:pos x="f100" y="f99"/>
                </a:cxn>
                <a:cxn ang="f62">
                  <a:pos x="f100" y="f101"/>
                </a:cxn>
                <a:cxn ang="f62">
                  <a:pos x="f102" y="f101"/>
                </a:cxn>
                <a:cxn ang="f62">
                  <a:pos x="f102" y="f103"/>
                </a:cxn>
                <a:cxn ang="f62">
                  <a:pos x="f104" y="f103"/>
                </a:cxn>
                <a:cxn ang="f62">
                  <a:pos x="f104" y="f105"/>
                </a:cxn>
                <a:cxn ang="f62">
                  <a:pos x="f106" y="f105"/>
                </a:cxn>
                <a:cxn ang="f62">
                  <a:pos x="f106" y="f96"/>
                </a:cxn>
                <a:cxn ang="f62">
                  <a:pos x="f95" y="f96"/>
                </a:cxn>
              </a:cxnLst>
              <a:rect l="f91" t="f94" r="f92" b="f93"/>
              <a:pathLst>
                <a:path w="186" h="302">
                  <a:moveTo>
                    <a:pt x="f8" y="f8"/>
                  </a:moveTo>
                  <a:cubicBezTo>
                    <a:pt x="f8" y="f9"/>
                    <a:pt x="f8" y="f10"/>
                    <a:pt x="f8" y="f11"/>
                  </a:cubicBezTo>
                  <a:cubicBezTo>
                    <a:pt x="f12" y="f11"/>
                    <a:pt x="f13" y="f11"/>
                    <a:pt x="f14" y="f11"/>
                  </a:cubicBezTo>
                  <a:cubicBezTo>
                    <a:pt x="f14" y="f15"/>
                    <a:pt x="f14" y="f16"/>
                    <a:pt x="f14" y="f17"/>
                  </a:cubicBezTo>
                  <a:cubicBezTo>
                    <a:pt x="f18" y="f17"/>
                    <a:pt x="f19" y="f17"/>
                    <a:pt x="f20" y="f17"/>
                  </a:cubicBezTo>
                  <a:cubicBezTo>
                    <a:pt x="f20" y="f21"/>
                    <a:pt x="f20" y="f22"/>
                    <a:pt x="f20" y="f23"/>
                  </a:cubicBezTo>
                  <a:cubicBezTo>
                    <a:pt x="f24" y="f23"/>
                    <a:pt x="f25" y="f23"/>
                    <a:pt x="f6" y="f23"/>
                  </a:cubicBezTo>
                  <a:cubicBezTo>
                    <a:pt x="f6" y="f26"/>
                    <a:pt x="f6" y="f27"/>
                    <a:pt x="f6" y="f7"/>
                  </a:cubicBezTo>
                  <a:cubicBezTo>
                    <a:pt x="f28" y="f7"/>
                    <a:pt x="f29" y="f7"/>
                    <a:pt x="f5" y="f7"/>
                  </a:cubicBezTo>
                  <a:cubicBezTo>
                    <a:pt x="f5" y="f30"/>
                    <a:pt x="f5" y="f31"/>
                    <a:pt x="f5" y="f5"/>
                  </a:cubicBezTo>
                  <a:cubicBezTo>
                    <a:pt x="f32" y="f5"/>
                    <a:pt x="f33" y="f5"/>
                    <a:pt x="f34" y="f5"/>
                  </a:cubicBezTo>
                  <a:cubicBezTo>
                    <a:pt x="f34" y="f35"/>
                    <a:pt x="f34" y="f36"/>
                    <a:pt x="f34" y="f8"/>
                  </a:cubicBezTo>
                  <a:cubicBezTo>
                    <a:pt x="f37" y="f8"/>
                    <a:pt x="f24" y="f8"/>
                    <a:pt x="f8"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9" name="Freeform 137">
              <a:extLst>
                <a:ext uri="{FF2B5EF4-FFF2-40B4-BE49-F238E27FC236}">
                  <a16:creationId xmlns:a16="http://schemas.microsoft.com/office/drawing/2014/main" id="{E1AA167E-79CC-A411-28B2-1BED12B87BE0}"/>
                </a:ext>
              </a:extLst>
            </p:cNvPr>
            <p:cNvSpPr/>
            <p:nvPr/>
          </p:nvSpPr>
          <p:spPr>
            <a:xfrm>
              <a:off x="3432172" y="2908304"/>
              <a:ext cx="134938" cy="190496"/>
            </a:xfrm>
            <a:custGeom>
              <a:avLst/>
              <a:gdLst>
                <a:gd name="f0" fmla="val 10800000"/>
                <a:gd name="f1" fmla="val 5400000"/>
                <a:gd name="f2" fmla="val 180"/>
                <a:gd name="f3" fmla="val w"/>
                <a:gd name="f4" fmla="val h"/>
                <a:gd name="f5" fmla="val 0"/>
                <a:gd name="f6" fmla="val 216"/>
                <a:gd name="f7" fmla="val 305"/>
                <a:gd name="f8" fmla="val 4"/>
                <a:gd name="f9" fmla="val 49"/>
                <a:gd name="f10" fmla="val 95"/>
                <a:gd name="f11" fmla="val 140"/>
                <a:gd name="f12" fmla="val 5"/>
                <a:gd name="f13" fmla="val 193"/>
                <a:gd name="f14" fmla="val 10"/>
                <a:gd name="f15" fmla="val 85"/>
                <a:gd name="f16" fmla="val 181"/>
                <a:gd name="f17" fmla="val 128"/>
                <a:gd name="f18" fmla="val 176"/>
                <a:gd name="f19" fmla="val 133"/>
                <a:gd name="f20" fmla="val 172"/>
                <a:gd name="f21" fmla="val 138"/>
                <a:gd name="f22" fmla="val 166"/>
                <a:gd name="f23" fmla="val 144"/>
                <a:gd name="f24" fmla="val 204"/>
                <a:gd name="f25" fmla="val 164"/>
                <a:gd name="f26" fmla="val 213"/>
                <a:gd name="f27" fmla="val 197"/>
                <a:gd name="f28" fmla="val 208"/>
                <a:gd name="f29" fmla="val 236"/>
                <a:gd name="f30" fmla="val 202"/>
                <a:gd name="f31" fmla="val 277"/>
                <a:gd name="f32" fmla="val 175"/>
                <a:gd name="f33" fmla="val 303"/>
                <a:gd name="f34" fmla="val 135"/>
                <a:gd name="f35" fmla="val 304"/>
                <a:gd name="f36" fmla="val 90"/>
                <a:gd name="f37" fmla="val 46"/>
                <a:gd name="f38" fmla="val 203"/>
                <a:gd name="f39" fmla="val 104"/>
                <a:gd name="f40" fmla="val 52"/>
                <a:gd name="f41" fmla="val 252"/>
                <a:gd name="f42" fmla="val 78"/>
                <a:gd name="f43" fmla="val 102"/>
                <a:gd name="f44" fmla="val 253"/>
                <a:gd name="f45" fmla="val 126"/>
                <a:gd name="f46" fmla="val 146"/>
                <a:gd name="f47" fmla="val 251"/>
                <a:gd name="f48" fmla="val 155"/>
                <a:gd name="f49" fmla="val 238"/>
                <a:gd name="f50" fmla="val 156"/>
                <a:gd name="f51" fmla="val 217"/>
                <a:gd name="f52" fmla="val 157"/>
                <a:gd name="f53" fmla="val 195"/>
                <a:gd name="f54" fmla="val 148"/>
                <a:gd name="f55" fmla="val 179"/>
                <a:gd name="f56" fmla="val 130"/>
                <a:gd name="f57" fmla="val 173"/>
                <a:gd name="f58" fmla="val 201"/>
                <a:gd name="f59" fmla="val 226"/>
                <a:gd name="f60" fmla="val 120"/>
                <a:gd name="f61" fmla="val 76"/>
                <a:gd name="f62" fmla="val 99"/>
                <a:gd name="f63" fmla="val 122"/>
                <a:gd name="f64" fmla="val 118"/>
                <a:gd name="f65" fmla="val 147"/>
                <a:gd name="f66" fmla="val 87"/>
                <a:gd name="f67" fmla="val 72"/>
                <a:gd name="f68" fmla="val 143"/>
                <a:gd name="f69" fmla="val 57"/>
                <a:gd name="f70" fmla="val 127"/>
                <a:gd name="f71" fmla="val 55"/>
                <a:gd name="f72" fmla="val 77"/>
                <a:gd name="f73" fmla="val 51"/>
                <a:gd name="f74" fmla="+- 0 0 -90"/>
                <a:gd name="f75" fmla="*/ f3 1 216"/>
                <a:gd name="f76" fmla="*/ f4 1 305"/>
                <a:gd name="f77" fmla="val f5"/>
                <a:gd name="f78" fmla="val f6"/>
                <a:gd name="f79" fmla="val f7"/>
                <a:gd name="f80" fmla="*/ f74 f0 1"/>
                <a:gd name="f81" fmla="+- f79 0 f77"/>
                <a:gd name="f82" fmla="+- f78 0 f77"/>
                <a:gd name="f83" fmla="*/ f80 1 f2"/>
                <a:gd name="f84" fmla="*/ f82 1 216"/>
                <a:gd name="f85" fmla="*/ f81 1 305"/>
                <a:gd name="f86" fmla="*/ 0 f82 1"/>
                <a:gd name="f87" fmla="*/ 4 f81 1"/>
                <a:gd name="f88" fmla="*/ 140 f82 1"/>
                <a:gd name="f89" fmla="*/ 5 f81 1"/>
                <a:gd name="f90" fmla="*/ 181 f82 1"/>
                <a:gd name="f91" fmla="*/ 128 f81 1"/>
                <a:gd name="f92" fmla="*/ 166 f82 1"/>
                <a:gd name="f93" fmla="*/ 144 f81 1"/>
                <a:gd name="f94" fmla="*/ 208 f82 1"/>
                <a:gd name="f95" fmla="*/ 236 f81 1"/>
                <a:gd name="f96" fmla="*/ 135 f82 1"/>
                <a:gd name="f97" fmla="*/ 304 f81 1"/>
                <a:gd name="f98" fmla="*/ 52 f82 1"/>
                <a:gd name="f99" fmla="*/ 252 f81 1"/>
                <a:gd name="f100" fmla="*/ 126 f82 1"/>
                <a:gd name="f101" fmla="*/ 156 f82 1"/>
                <a:gd name="f102" fmla="*/ 217 f81 1"/>
                <a:gd name="f103" fmla="*/ 130 f82 1"/>
                <a:gd name="f104" fmla="*/ 176 f81 1"/>
                <a:gd name="f105" fmla="*/ 172 f81 1"/>
                <a:gd name="f106" fmla="*/ 120 f81 1"/>
                <a:gd name="f107" fmla="*/ 122 f82 1"/>
                <a:gd name="f108" fmla="*/ 147 f82 1"/>
                <a:gd name="f109" fmla="*/ 87 f81 1"/>
                <a:gd name="f110" fmla="*/ 127 f82 1"/>
                <a:gd name="f111" fmla="*/ 55 f81 1"/>
                <a:gd name="f112" fmla="*/ 51 f81 1"/>
                <a:gd name="f113" fmla="+- f83 0 f1"/>
                <a:gd name="f114" fmla="*/ f86 1 216"/>
                <a:gd name="f115" fmla="*/ f87 1 305"/>
                <a:gd name="f116" fmla="*/ f88 1 216"/>
                <a:gd name="f117" fmla="*/ f89 1 305"/>
                <a:gd name="f118" fmla="*/ f90 1 216"/>
                <a:gd name="f119" fmla="*/ f91 1 305"/>
                <a:gd name="f120" fmla="*/ f92 1 216"/>
                <a:gd name="f121" fmla="*/ f93 1 305"/>
                <a:gd name="f122" fmla="*/ f94 1 216"/>
                <a:gd name="f123" fmla="*/ f95 1 305"/>
                <a:gd name="f124" fmla="*/ f96 1 216"/>
                <a:gd name="f125" fmla="*/ f97 1 305"/>
                <a:gd name="f126" fmla="*/ f98 1 216"/>
                <a:gd name="f127" fmla="*/ f99 1 305"/>
                <a:gd name="f128" fmla="*/ f100 1 216"/>
                <a:gd name="f129" fmla="*/ f101 1 216"/>
                <a:gd name="f130" fmla="*/ f102 1 305"/>
                <a:gd name="f131" fmla="*/ f103 1 216"/>
                <a:gd name="f132" fmla="*/ f104 1 305"/>
                <a:gd name="f133" fmla="*/ f105 1 305"/>
                <a:gd name="f134" fmla="*/ f106 1 305"/>
                <a:gd name="f135" fmla="*/ f107 1 216"/>
                <a:gd name="f136" fmla="*/ f108 1 216"/>
                <a:gd name="f137" fmla="*/ f109 1 305"/>
                <a:gd name="f138" fmla="*/ f110 1 216"/>
                <a:gd name="f139" fmla="*/ f111 1 305"/>
                <a:gd name="f140" fmla="*/ f112 1 305"/>
                <a:gd name="f141" fmla="*/ 0 1 f84"/>
                <a:gd name="f142" fmla="*/ f78 1 f84"/>
                <a:gd name="f143" fmla="*/ 0 1 f85"/>
                <a:gd name="f144" fmla="*/ f79 1 f85"/>
                <a:gd name="f145" fmla="*/ f114 1 f84"/>
                <a:gd name="f146" fmla="*/ f115 1 f85"/>
                <a:gd name="f147" fmla="*/ f116 1 f84"/>
                <a:gd name="f148" fmla="*/ f117 1 f85"/>
                <a:gd name="f149" fmla="*/ f118 1 f84"/>
                <a:gd name="f150" fmla="*/ f119 1 f85"/>
                <a:gd name="f151" fmla="*/ f120 1 f84"/>
                <a:gd name="f152" fmla="*/ f121 1 f85"/>
                <a:gd name="f153" fmla="*/ f122 1 f84"/>
                <a:gd name="f154" fmla="*/ f123 1 f85"/>
                <a:gd name="f155" fmla="*/ f124 1 f84"/>
                <a:gd name="f156" fmla="*/ f125 1 f85"/>
                <a:gd name="f157" fmla="*/ f126 1 f84"/>
                <a:gd name="f158" fmla="*/ f127 1 f85"/>
                <a:gd name="f159" fmla="*/ f128 1 f84"/>
                <a:gd name="f160" fmla="*/ f129 1 f84"/>
                <a:gd name="f161" fmla="*/ f130 1 f85"/>
                <a:gd name="f162" fmla="*/ f131 1 f84"/>
                <a:gd name="f163" fmla="*/ f132 1 f85"/>
                <a:gd name="f164" fmla="*/ f133 1 f85"/>
                <a:gd name="f165" fmla="*/ f134 1 f85"/>
                <a:gd name="f166" fmla="*/ f135 1 f84"/>
                <a:gd name="f167" fmla="*/ f136 1 f84"/>
                <a:gd name="f168" fmla="*/ f137 1 f85"/>
                <a:gd name="f169" fmla="*/ f138 1 f84"/>
                <a:gd name="f170" fmla="*/ f139 1 f85"/>
                <a:gd name="f171" fmla="*/ f140 1 f85"/>
                <a:gd name="f172" fmla="*/ f141 f75 1"/>
                <a:gd name="f173" fmla="*/ f142 f75 1"/>
                <a:gd name="f174" fmla="*/ f144 f76 1"/>
                <a:gd name="f175" fmla="*/ f143 f76 1"/>
                <a:gd name="f176" fmla="*/ f145 f75 1"/>
                <a:gd name="f177" fmla="*/ f146 f76 1"/>
                <a:gd name="f178" fmla="*/ f147 f75 1"/>
                <a:gd name="f179" fmla="*/ f148 f76 1"/>
                <a:gd name="f180" fmla="*/ f149 f75 1"/>
                <a:gd name="f181" fmla="*/ f150 f76 1"/>
                <a:gd name="f182" fmla="*/ f151 f75 1"/>
                <a:gd name="f183" fmla="*/ f152 f76 1"/>
                <a:gd name="f184" fmla="*/ f153 f75 1"/>
                <a:gd name="f185" fmla="*/ f154 f76 1"/>
                <a:gd name="f186" fmla="*/ f155 f75 1"/>
                <a:gd name="f187" fmla="*/ f156 f76 1"/>
                <a:gd name="f188" fmla="*/ f157 f75 1"/>
                <a:gd name="f189" fmla="*/ f158 f76 1"/>
                <a:gd name="f190" fmla="*/ f159 f75 1"/>
                <a:gd name="f191" fmla="*/ f160 f75 1"/>
                <a:gd name="f192" fmla="*/ f161 f76 1"/>
                <a:gd name="f193" fmla="*/ f162 f75 1"/>
                <a:gd name="f194" fmla="*/ f163 f76 1"/>
                <a:gd name="f195" fmla="*/ f164 f76 1"/>
                <a:gd name="f196" fmla="*/ f165 f76 1"/>
                <a:gd name="f197" fmla="*/ f166 f75 1"/>
                <a:gd name="f198" fmla="*/ f167 f75 1"/>
                <a:gd name="f199" fmla="*/ f168 f76 1"/>
                <a:gd name="f200" fmla="*/ f169 f75 1"/>
                <a:gd name="f201" fmla="*/ f170 f76 1"/>
                <a:gd name="f202" fmla="*/ f171 f76 1"/>
              </a:gdLst>
              <a:ahLst/>
              <a:cxnLst>
                <a:cxn ang="3cd4">
                  <a:pos x="hc" y="t"/>
                </a:cxn>
                <a:cxn ang="0">
                  <a:pos x="r" y="vc"/>
                </a:cxn>
                <a:cxn ang="cd4">
                  <a:pos x="hc" y="b"/>
                </a:cxn>
                <a:cxn ang="cd2">
                  <a:pos x="l" y="vc"/>
                </a:cxn>
                <a:cxn ang="f113">
                  <a:pos x="f176" y="f177"/>
                </a:cxn>
                <a:cxn ang="f113">
                  <a:pos x="f178" y="f179"/>
                </a:cxn>
                <a:cxn ang="f113">
                  <a:pos x="f180" y="f181"/>
                </a:cxn>
                <a:cxn ang="f113">
                  <a:pos x="f182" y="f183"/>
                </a:cxn>
                <a:cxn ang="f113">
                  <a:pos x="f184" y="f185"/>
                </a:cxn>
                <a:cxn ang="f113">
                  <a:pos x="f186" y="f187"/>
                </a:cxn>
                <a:cxn ang="f113">
                  <a:pos x="f176" y="f187"/>
                </a:cxn>
                <a:cxn ang="f113">
                  <a:pos x="f176" y="f177"/>
                </a:cxn>
                <a:cxn ang="f113">
                  <a:pos x="f188" y="f189"/>
                </a:cxn>
                <a:cxn ang="f113">
                  <a:pos x="f190" y="f189"/>
                </a:cxn>
                <a:cxn ang="f113">
                  <a:pos x="f191" y="f192"/>
                </a:cxn>
                <a:cxn ang="f113">
                  <a:pos x="f193" y="f194"/>
                </a:cxn>
                <a:cxn ang="f113">
                  <a:pos x="f188" y="f195"/>
                </a:cxn>
                <a:cxn ang="f113">
                  <a:pos x="f188" y="f189"/>
                </a:cxn>
                <a:cxn ang="f113">
                  <a:pos x="f188" y="f196"/>
                </a:cxn>
                <a:cxn ang="f113">
                  <a:pos x="f197" y="f196"/>
                </a:cxn>
                <a:cxn ang="f113">
                  <a:pos x="f198" y="f199"/>
                </a:cxn>
                <a:cxn ang="f113">
                  <a:pos x="f200" y="f201"/>
                </a:cxn>
                <a:cxn ang="f113">
                  <a:pos x="f188" y="f202"/>
                </a:cxn>
                <a:cxn ang="f113">
                  <a:pos x="f188" y="f196"/>
                </a:cxn>
              </a:cxnLst>
              <a:rect l="f172" t="f175" r="f173" b="f174"/>
              <a:pathLst>
                <a:path w="216" h="305">
                  <a:moveTo>
                    <a:pt x="f5" y="f8"/>
                  </a:moveTo>
                  <a:cubicBezTo>
                    <a:pt x="f9" y="f8"/>
                    <a:pt x="f10" y="f5"/>
                    <a:pt x="f11" y="f12"/>
                  </a:cubicBezTo>
                  <a:cubicBezTo>
                    <a:pt x="f13" y="f14"/>
                    <a:pt x="f6" y="f15"/>
                    <a:pt x="f16" y="f17"/>
                  </a:cubicBezTo>
                  <a:cubicBezTo>
                    <a:pt x="f18" y="f19"/>
                    <a:pt x="f20" y="f21"/>
                    <a:pt x="f22" y="f23"/>
                  </a:cubicBezTo>
                  <a:cubicBezTo>
                    <a:pt x="f24" y="f25"/>
                    <a:pt x="f26" y="f27"/>
                    <a:pt x="f28" y="f29"/>
                  </a:cubicBezTo>
                  <a:cubicBezTo>
                    <a:pt x="f30" y="f31"/>
                    <a:pt x="f32" y="f33"/>
                    <a:pt x="f34" y="f35"/>
                  </a:cubicBezTo>
                  <a:cubicBezTo>
                    <a:pt x="f36" y="f7"/>
                    <a:pt x="f37" y="f35"/>
                    <a:pt x="f5" y="f35"/>
                  </a:cubicBezTo>
                  <a:cubicBezTo>
                    <a:pt x="f5" y="f38"/>
                    <a:pt x="f5" y="f39"/>
                    <a:pt x="f5" y="f8"/>
                  </a:cubicBezTo>
                  <a:close/>
                  <a:moveTo>
                    <a:pt x="f40" y="f41"/>
                  </a:moveTo>
                  <a:cubicBezTo>
                    <a:pt x="f42" y="f41"/>
                    <a:pt x="f43" y="f44"/>
                    <a:pt x="f45" y="f41"/>
                  </a:cubicBezTo>
                  <a:cubicBezTo>
                    <a:pt x="f46" y="f47"/>
                    <a:pt x="f48" y="f49"/>
                    <a:pt x="f50" y="f51"/>
                  </a:cubicBezTo>
                  <a:cubicBezTo>
                    <a:pt x="f52" y="f53"/>
                    <a:pt x="f54" y="f55"/>
                    <a:pt x="f56" y="f18"/>
                  </a:cubicBezTo>
                  <a:cubicBezTo>
                    <a:pt x="f39" y="f57"/>
                    <a:pt x="f42" y="f57"/>
                    <a:pt x="f40" y="f20"/>
                  </a:cubicBezTo>
                  <a:cubicBezTo>
                    <a:pt x="f40" y="f58"/>
                    <a:pt x="f40" y="f59"/>
                    <a:pt x="f40" y="f41"/>
                  </a:cubicBezTo>
                  <a:close/>
                  <a:moveTo>
                    <a:pt x="f40" y="f60"/>
                  </a:moveTo>
                  <a:cubicBezTo>
                    <a:pt x="f61" y="f60"/>
                    <a:pt x="f62" y="f63"/>
                    <a:pt x="f63" y="f60"/>
                  </a:cubicBezTo>
                  <a:cubicBezTo>
                    <a:pt x="f11" y="f64"/>
                    <a:pt x="f65" y="f39"/>
                    <a:pt x="f65" y="f66"/>
                  </a:cubicBezTo>
                  <a:cubicBezTo>
                    <a:pt x="f65" y="f67"/>
                    <a:pt x="f68" y="f69"/>
                    <a:pt x="f70" y="f71"/>
                  </a:cubicBezTo>
                  <a:cubicBezTo>
                    <a:pt x="f43" y="f40"/>
                    <a:pt x="f72" y="f40"/>
                    <a:pt x="f40" y="f73"/>
                  </a:cubicBezTo>
                  <a:cubicBezTo>
                    <a:pt x="f40" y="f72"/>
                    <a:pt x="f40" y="f62"/>
                    <a:pt x="f40" y="f6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0" name="Freeform 138">
              <a:extLst>
                <a:ext uri="{FF2B5EF4-FFF2-40B4-BE49-F238E27FC236}">
                  <a16:creationId xmlns:a16="http://schemas.microsoft.com/office/drawing/2014/main" id="{B0A987AC-BFA6-EC6E-425D-26A7C2A2ED84}"/>
                </a:ext>
              </a:extLst>
            </p:cNvPr>
            <p:cNvSpPr/>
            <p:nvPr/>
          </p:nvSpPr>
          <p:spPr>
            <a:xfrm>
              <a:off x="2830516" y="4033839"/>
              <a:ext cx="131765" cy="190496"/>
            </a:xfrm>
            <a:custGeom>
              <a:avLst/>
              <a:gdLst>
                <a:gd name="f0" fmla="val 10800000"/>
                <a:gd name="f1" fmla="val 5400000"/>
                <a:gd name="f2" fmla="val 180"/>
                <a:gd name="f3" fmla="val w"/>
                <a:gd name="f4" fmla="val h"/>
                <a:gd name="f5" fmla="val 0"/>
                <a:gd name="f6" fmla="val 212"/>
                <a:gd name="f7" fmla="val 305"/>
                <a:gd name="f8" fmla="val 304"/>
                <a:gd name="f9" fmla="val 204"/>
                <a:gd name="f10" fmla="val 105"/>
                <a:gd name="f11" fmla="val 50"/>
                <a:gd name="f12" fmla="val 2"/>
                <a:gd name="f13" fmla="val 100"/>
                <a:gd name="f14" fmla="val 147"/>
                <a:gd name="f15" fmla="val 8"/>
                <a:gd name="f16" fmla="val 197"/>
                <a:gd name="f17" fmla="val 17"/>
                <a:gd name="f18" fmla="val 89"/>
                <a:gd name="f19" fmla="val 178"/>
                <a:gd name="f20" fmla="val 131"/>
                <a:gd name="f21" fmla="val 174"/>
                <a:gd name="f22" fmla="val 136"/>
                <a:gd name="f23" fmla="val 170"/>
                <a:gd name="f24" fmla="val 140"/>
                <a:gd name="f25" fmla="val 164"/>
                <a:gd name="f26" fmla="val 145"/>
                <a:gd name="f27" fmla="val 193"/>
                <a:gd name="f28" fmla="val 159"/>
                <a:gd name="f29" fmla="val 207"/>
                <a:gd name="f30" fmla="val 183"/>
                <a:gd name="f31" fmla="val 208"/>
                <a:gd name="f32" fmla="val 214"/>
                <a:gd name="f33" fmla="val 209"/>
                <a:gd name="f34" fmla="val 242"/>
                <a:gd name="f35" fmla="val 203"/>
                <a:gd name="f36" fmla="val 268"/>
                <a:gd name="f37" fmla="val 288"/>
                <a:gd name="f38" fmla="val 172"/>
                <a:gd name="f39" fmla="val 295"/>
                <a:gd name="f40" fmla="val 160"/>
                <a:gd name="f41" fmla="val 303"/>
                <a:gd name="f42" fmla="val 149"/>
                <a:gd name="f43" fmla="val 51"/>
                <a:gd name="f44" fmla="val 176"/>
                <a:gd name="f45" fmla="val 202"/>
                <a:gd name="f46" fmla="val 228"/>
                <a:gd name="f47" fmla="val 253"/>
                <a:gd name="f48" fmla="val 76"/>
                <a:gd name="f49" fmla="val 255"/>
                <a:gd name="f50" fmla="val 124"/>
                <a:gd name="f51" fmla="val 146"/>
                <a:gd name="f52" fmla="val 252"/>
                <a:gd name="f53" fmla="val 156"/>
                <a:gd name="f54" fmla="val 237"/>
                <a:gd name="f55" fmla="val 215"/>
                <a:gd name="f56" fmla="val 144"/>
                <a:gd name="f57" fmla="val 177"/>
                <a:gd name="f58" fmla="val 175"/>
                <a:gd name="f59" fmla="val 55"/>
                <a:gd name="f60" fmla="val 78"/>
                <a:gd name="f61" fmla="val 99"/>
                <a:gd name="f62" fmla="val 121"/>
                <a:gd name="f63" fmla="val 74"/>
                <a:gd name="f64" fmla="val 97"/>
                <a:gd name="f65" fmla="val 123"/>
                <a:gd name="f66" fmla="val 120"/>
                <a:gd name="f67" fmla="val 139"/>
                <a:gd name="f68" fmla="val 119"/>
                <a:gd name="f69" fmla="val 106"/>
                <a:gd name="f70" fmla="val 85"/>
                <a:gd name="f71" fmla="val 67"/>
                <a:gd name="f72" fmla="val 137"/>
                <a:gd name="f73" fmla="val 54"/>
                <a:gd name="f74" fmla="+- 0 0 -90"/>
                <a:gd name="f75" fmla="*/ f3 1 212"/>
                <a:gd name="f76" fmla="*/ f4 1 305"/>
                <a:gd name="f77" fmla="val f5"/>
                <a:gd name="f78" fmla="val f6"/>
                <a:gd name="f79" fmla="val f7"/>
                <a:gd name="f80" fmla="*/ f74 f0 1"/>
                <a:gd name="f81" fmla="+- f79 0 f77"/>
                <a:gd name="f82" fmla="+- f78 0 f77"/>
                <a:gd name="f83" fmla="*/ f80 1 f2"/>
                <a:gd name="f84" fmla="*/ f82 1 212"/>
                <a:gd name="f85" fmla="*/ f81 1 305"/>
                <a:gd name="f86" fmla="*/ 0 f82 1"/>
                <a:gd name="f87" fmla="*/ 304 f81 1"/>
                <a:gd name="f88" fmla="*/ 0 f81 1"/>
                <a:gd name="f89" fmla="*/ 147 f82 1"/>
                <a:gd name="f90" fmla="*/ 8 f81 1"/>
                <a:gd name="f91" fmla="*/ 178 f82 1"/>
                <a:gd name="f92" fmla="*/ 131 f81 1"/>
                <a:gd name="f93" fmla="*/ 164 f82 1"/>
                <a:gd name="f94" fmla="*/ 145 f81 1"/>
                <a:gd name="f95" fmla="*/ 208 f82 1"/>
                <a:gd name="f96" fmla="*/ 214 f81 1"/>
                <a:gd name="f97" fmla="*/ 180 f82 1"/>
                <a:gd name="f98" fmla="*/ 288 f81 1"/>
                <a:gd name="f99" fmla="*/ 149 f82 1"/>
                <a:gd name="f100" fmla="*/ 303 f81 1"/>
                <a:gd name="f101" fmla="*/ 50 f82 1"/>
                <a:gd name="f102" fmla="*/ 176 f81 1"/>
                <a:gd name="f103" fmla="*/ 253 f81 1"/>
                <a:gd name="f104" fmla="*/ 124 f82 1"/>
                <a:gd name="f105" fmla="*/ 156 f82 1"/>
                <a:gd name="f106" fmla="*/ 215 f81 1"/>
                <a:gd name="f107" fmla="*/ 177 f81 1"/>
                <a:gd name="f108" fmla="*/ 55 f81 1"/>
                <a:gd name="f109" fmla="*/ 121 f81 1"/>
                <a:gd name="f110" fmla="*/ 120 f82 1"/>
                <a:gd name="f111" fmla="*/ 146 f82 1"/>
                <a:gd name="f112" fmla="*/ 85 f81 1"/>
                <a:gd name="f113" fmla="*/ 119 f82 1"/>
                <a:gd name="f114" fmla="+- f83 0 f1"/>
                <a:gd name="f115" fmla="*/ f86 1 212"/>
                <a:gd name="f116" fmla="*/ f87 1 305"/>
                <a:gd name="f117" fmla="*/ f88 1 305"/>
                <a:gd name="f118" fmla="*/ f89 1 212"/>
                <a:gd name="f119" fmla="*/ f90 1 305"/>
                <a:gd name="f120" fmla="*/ f91 1 212"/>
                <a:gd name="f121" fmla="*/ f92 1 305"/>
                <a:gd name="f122" fmla="*/ f93 1 212"/>
                <a:gd name="f123" fmla="*/ f94 1 305"/>
                <a:gd name="f124" fmla="*/ f95 1 212"/>
                <a:gd name="f125" fmla="*/ f96 1 305"/>
                <a:gd name="f126" fmla="*/ f97 1 212"/>
                <a:gd name="f127" fmla="*/ f98 1 305"/>
                <a:gd name="f128" fmla="*/ f99 1 212"/>
                <a:gd name="f129" fmla="*/ f100 1 305"/>
                <a:gd name="f130" fmla="*/ f101 1 212"/>
                <a:gd name="f131" fmla="*/ f102 1 305"/>
                <a:gd name="f132" fmla="*/ f103 1 305"/>
                <a:gd name="f133" fmla="*/ f104 1 212"/>
                <a:gd name="f134" fmla="*/ f105 1 212"/>
                <a:gd name="f135" fmla="*/ f106 1 305"/>
                <a:gd name="f136" fmla="*/ f107 1 305"/>
                <a:gd name="f137" fmla="*/ f108 1 305"/>
                <a:gd name="f138" fmla="*/ f109 1 305"/>
                <a:gd name="f139" fmla="*/ f110 1 212"/>
                <a:gd name="f140" fmla="*/ f111 1 212"/>
                <a:gd name="f141" fmla="*/ f112 1 305"/>
                <a:gd name="f142" fmla="*/ f113 1 212"/>
                <a:gd name="f143" fmla="*/ 0 1 f84"/>
                <a:gd name="f144" fmla="*/ f78 1 f84"/>
                <a:gd name="f145" fmla="*/ 0 1 f85"/>
                <a:gd name="f146" fmla="*/ f79 1 f85"/>
                <a:gd name="f147" fmla="*/ f115 1 f84"/>
                <a:gd name="f148" fmla="*/ f116 1 f85"/>
                <a:gd name="f149" fmla="*/ f117 1 f85"/>
                <a:gd name="f150" fmla="*/ f118 1 f84"/>
                <a:gd name="f151" fmla="*/ f119 1 f85"/>
                <a:gd name="f152" fmla="*/ f120 1 f84"/>
                <a:gd name="f153" fmla="*/ f121 1 f85"/>
                <a:gd name="f154" fmla="*/ f122 1 f84"/>
                <a:gd name="f155" fmla="*/ f123 1 f85"/>
                <a:gd name="f156" fmla="*/ f124 1 f84"/>
                <a:gd name="f157" fmla="*/ f125 1 f85"/>
                <a:gd name="f158" fmla="*/ f126 1 f84"/>
                <a:gd name="f159" fmla="*/ f127 1 f85"/>
                <a:gd name="f160" fmla="*/ f128 1 f84"/>
                <a:gd name="f161" fmla="*/ f129 1 f85"/>
                <a:gd name="f162" fmla="*/ f130 1 f84"/>
                <a:gd name="f163" fmla="*/ f131 1 f85"/>
                <a:gd name="f164" fmla="*/ f132 1 f85"/>
                <a:gd name="f165" fmla="*/ f133 1 f84"/>
                <a:gd name="f166" fmla="*/ f134 1 f84"/>
                <a:gd name="f167" fmla="*/ f135 1 f85"/>
                <a:gd name="f168" fmla="*/ f136 1 f85"/>
                <a:gd name="f169" fmla="*/ f137 1 f85"/>
                <a:gd name="f170" fmla="*/ f138 1 f85"/>
                <a:gd name="f171" fmla="*/ f139 1 f84"/>
                <a:gd name="f172" fmla="*/ f140 1 f84"/>
                <a:gd name="f173" fmla="*/ f141 1 f85"/>
                <a:gd name="f174" fmla="*/ f142 1 f84"/>
                <a:gd name="f175" fmla="*/ f143 f75 1"/>
                <a:gd name="f176" fmla="*/ f144 f75 1"/>
                <a:gd name="f177" fmla="*/ f146 f76 1"/>
                <a:gd name="f178" fmla="*/ f145 f76 1"/>
                <a:gd name="f179" fmla="*/ f147 f75 1"/>
                <a:gd name="f180" fmla="*/ f148 f76 1"/>
                <a:gd name="f181" fmla="*/ f149 f76 1"/>
                <a:gd name="f182" fmla="*/ f150 f75 1"/>
                <a:gd name="f183" fmla="*/ f151 f76 1"/>
                <a:gd name="f184" fmla="*/ f152 f75 1"/>
                <a:gd name="f185" fmla="*/ f153 f76 1"/>
                <a:gd name="f186" fmla="*/ f154 f75 1"/>
                <a:gd name="f187" fmla="*/ f155 f76 1"/>
                <a:gd name="f188" fmla="*/ f156 f75 1"/>
                <a:gd name="f189" fmla="*/ f157 f76 1"/>
                <a:gd name="f190" fmla="*/ f158 f75 1"/>
                <a:gd name="f191" fmla="*/ f159 f76 1"/>
                <a:gd name="f192" fmla="*/ f160 f75 1"/>
                <a:gd name="f193" fmla="*/ f161 f76 1"/>
                <a:gd name="f194" fmla="*/ f162 f75 1"/>
                <a:gd name="f195" fmla="*/ f163 f76 1"/>
                <a:gd name="f196" fmla="*/ f164 f76 1"/>
                <a:gd name="f197" fmla="*/ f165 f75 1"/>
                <a:gd name="f198" fmla="*/ f166 f75 1"/>
                <a:gd name="f199" fmla="*/ f167 f76 1"/>
                <a:gd name="f200" fmla="*/ f168 f76 1"/>
                <a:gd name="f201" fmla="*/ f169 f76 1"/>
                <a:gd name="f202" fmla="*/ f170 f76 1"/>
                <a:gd name="f203" fmla="*/ f171 f75 1"/>
                <a:gd name="f204" fmla="*/ f172 f75 1"/>
                <a:gd name="f205" fmla="*/ f173 f76 1"/>
                <a:gd name="f206" fmla="*/ f174 f75 1"/>
              </a:gdLst>
              <a:ahLst/>
              <a:cxnLst>
                <a:cxn ang="3cd4">
                  <a:pos x="hc" y="t"/>
                </a:cxn>
                <a:cxn ang="0">
                  <a:pos x="r" y="vc"/>
                </a:cxn>
                <a:cxn ang="cd4">
                  <a:pos x="hc" y="b"/>
                </a:cxn>
                <a:cxn ang="cd2">
                  <a:pos x="l" y="vc"/>
                </a:cxn>
                <a:cxn ang="f114">
                  <a:pos x="f179" y="f180"/>
                </a:cxn>
                <a:cxn ang="f114">
                  <a:pos x="f179" y="f181"/>
                </a:cxn>
                <a:cxn ang="f114">
                  <a:pos x="f182" y="f183"/>
                </a:cxn>
                <a:cxn ang="f114">
                  <a:pos x="f184" y="f185"/>
                </a:cxn>
                <a:cxn ang="f114">
                  <a:pos x="f186" y="f187"/>
                </a:cxn>
                <a:cxn ang="f114">
                  <a:pos x="f188" y="f189"/>
                </a:cxn>
                <a:cxn ang="f114">
                  <a:pos x="f190" y="f191"/>
                </a:cxn>
                <a:cxn ang="f114">
                  <a:pos x="f192" y="f193"/>
                </a:cxn>
                <a:cxn ang="f114">
                  <a:pos x="f179" y="f180"/>
                </a:cxn>
                <a:cxn ang="f114">
                  <a:pos x="f194" y="f195"/>
                </a:cxn>
                <a:cxn ang="f114">
                  <a:pos x="f194" y="f196"/>
                </a:cxn>
                <a:cxn ang="f114">
                  <a:pos x="f197" y="f196"/>
                </a:cxn>
                <a:cxn ang="f114">
                  <a:pos x="f198" y="f199"/>
                </a:cxn>
                <a:cxn ang="f114">
                  <a:pos x="f197" y="f200"/>
                </a:cxn>
                <a:cxn ang="f114">
                  <a:pos x="f194" y="f195"/>
                </a:cxn>
                <a:cxn ang="f114">
                  <a:pos x="f194" y="f201"/>
                </a:cxn>
                <a:cxn ang="f114">
                  <a:pos x="f194" y="f202"/>
                </a:cxn>
                <a:cxn ang="f114">
                  <a:pos x="f203" y="f202"/>
                </a:cxn>
                <a:cxn ang="f114">
                  <a:pos x="f204" y="f205"/>
                </a:cxn>
                <a:cxn ang="f114">
                  <a:pos x="f206" y="f201"/>
                </a:cxn>
                <a:cxn ang="f114">
                  <a:pos x="f194" y="f201"/>
                </a:cxn>
              </a:cxnLst>
              <a:rect l="f175" t="f178" r="f176" b="f177"/>
              <a:pathLst>
                <a:path w="212" h="305">
                  <a:moveTo>
                    <a:pt x="f5" y="f8"/>
                  </a:moveTo>
                  <a:cubicBezTo>
                    <a:pt x="f5" y="f9"/>
                    <a:pt x="f5" y="f10"/>
                    <a:pt x="f5" y="f5"/>
                  </a:cubicBezTo>
                  <a:cubicBezTo>
                    <a:pt x="f11" y="f12"/>
                    <a:pt x="f13" y="f5"/>
                    <a:pt x="f14" y="f15"/>
                  </a:cubicBezTo>
                  <a:cubicBezTo>
                    <a:pt x="f16" y="f17"/>
                    <a:pt x="f6" y="f18"/>
                    <a:pt x="f19" y="f20"/>
                  </a:cubicBezTo>
                  <a:cubicBezTo>
                    <a:pt x="f21" y="f22"/>
                    <a:pt x="f23" y="f24"/>
                    <a:pt x="f25" y="f26"/>
                  </a:cubicBezTo>
                  <a:cubicBezTo>
                    <a:pt x="f27" y="f28"/>
                    <a:pt x="f29" y="f30"/>
                    <a:pt x="f31" y="f32"/>
                  </a:cubicBezTo>
                  <a:cubicBezTo>
                    <a:pt x="f33" y="f34"/>
                    <a:pt x="f35" y="f36"/>
                    <a:pt x="f2" y="f37"/>
                  </a:cubicBezTo>
                  <a:cubicBezTo>
                    <a:pt x="f38" y="f39"/>
                    <a:pt x="f40" y="f41"/>
                    <a:pt x="f42" y="f41"/>
                  </a:cubicBezTo>
                  <a:cubicBezTo>
                    <a:pt x="f13" y="f7"/>
                    <a:pt x="f43" y="f8"/>
                    <a:pt x="f5" y="f8"/>
                  </a:cubicBezTo>
                  <a:close/>
                  <a:moveTo>
                    <a:pt x="f11" y="f44"/>
                  </a:moveTo>
                  <a:cubicBezTo>
                    <a:pt x="f11" y="f45"/>
                    <a:pt x="f11" y="f46"/>
                    <a:pt x="f11" y="f47"/>
                  </a:cubicBezTo>
                  <a:cubicBezTo>
                    <a:pt x="f48" y="f47"/>
                    <a:pt x="f13" y="f49"/>
                    <a:pt x="f50" y="f47"/>
                  </a:cubicBezTo>
                  <a:cubicBezTo>
                    <a:pt x="f51" y="f52"/>
                    <a:pt x="f53" y="f54"/>
                    <a:pt x="f53" y="f55"/>
                  </a:cubicBezTo>
                  <a:cubicBezTo>
                    <a:pt x="f53" y="f27"/>
                    <a:pt x="f56" y="f19"/>
                    <a:pt x="f50" y="f57"/>
                  </a:cubicBezTo>
                  <a:cubicBezTo>
                    <a:pt x="f13" y="f58"/>
                    <a:pt x="f48" y="f44"/>
                    <a:pt x="f11" y="f44"/>
                  </a:cubicBezTo>
                  <a:close/>
                  <a:moveTo>
                    <a:pt x="f11" y="f59"/>
                  </a:moveTo>
                  <a:cubicBezTo>
                    <a:pt x="f11" y="f60"/>
                    <a:pt x="f11" y="f61"/>
                    <a:pt x="f11" y="f62"/>
                  </a:cubicBezTo>
                  <a:cubicBezTo>
                    <a:pt x="f63" y="f62"/>
                    <a:pt x="f64" y="f65"/>
                    <a:pt x="f66" y="f62"/>
                  </a:cubicBezTo>
                  <a:cubicBezTo>
                    <a:pt x="f67" y="f68"/>
                    <a:pt x="f14" y="f69"/>
                    <a:pt x="f51" y="f70"/>
                  </a:cubicBezTo>
                  <a:cubicBezTo>
                    <a:pt x="f26" y="f71"/>
                    <a:pt x="f72" y="f59"/>
                    <a:pt x="f68" y="f59"/>
                  </a:cubicBezTo>
                  <a:cubicBezTo>
                    <a:pt x="f64" y="f73"/>
                    <a:pt x="f63" y="f59"/>
                    <a:pt x="f11" y="f5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1" name="Freeform 139">
              <a:extLst>
                <a:ext uri="{FF2B5EF4-FFF2-40B4-BE49-F238E27FC236}">
                  <a16:creationId xmlns:a16="http://schemas.microsoft.com/office/drawing/2014/main" id="{57A75055-8172-FB43-23D4-75DF3CCA9726}"/>
                </a:ext>
              </a:extLst>
            </p:cNvPr>
            <p:cNvSpPr/>
            <p:nvPr/>
          </p:nvSpPr>
          <p:spPr>
            <a:xfrm>
              <a:off x="3038478" y="4130673"/>
              <a:ext cx="79379" cy="93661"/>
            </a:xfrm>
            <a:custGeom>
              <a:avLst/>
              <a:gdLst>
                <a:gd name="f0" fmla="val 10800000"/>
                <a:gd name="f1" fmla="val 5400000"/>
                <a:gd name="f2" fmla="val 180"/>
                <a:gd name="f3" fmla="val w"/>
                <a:gd name="f4" fmla="val h"/>
                <a:gd name="f5" fmla="val 0"/>
                <a:gd name="f6" fmla="val 126"/>
                <a:gd name="f7" fmla="val 150"/>
                <a:gd name="f8" fmla="val 35"/>
                <a:gd name="f9" fmla="val 22"/>
                <a:gd name="f10" fmla="val 12"/>
                <a:gd name="f11" fmla="val 41"/>
                <a:gd name="f12" fmla="val 81"/>
                <a:gd name="f13" fmla="val 122"/>
                <a:gd name="f14" fmla="val 16"/>
                <a:gd name="f15" fmla="val 123"/>
                <a:gd name="f16" fmla="val 28"/>
                <a:gd name="f17" fmla="val 111"/>
                <a:gd name="f18" fmla="val 88"/>
                <a:gd name="f19" fmla="val 65"/>
                <a:gd name="f20" fmla="val 77"/>
                <a:gd name="f21" fmla="val 95"/>
                <a:gd name="f22" fmla="val 71"/>
                <a:gd name="f23" fmla="val 128"/>
                <a:gd name="f24" fmla="val 70"/>
                <a:gd name="f25" fmla="val 135"/>
                <a:gd name="f26" fmla="val 69"/>
                <a:gd name="f27" fmla="val 142"/>
                <a:gd name="f28" fmla="val 67"/>
                <a:gd name="f29" fmla="val 54"/>
                <a:gd name="f30" fmla="val 29"/>
                <a:gd name="f31" fmla="val 25"/>
                <a:gd name="f32" fmla="val 37"/>
                <a:gd name="f33" fmla="val 93"/>
                <a:gd name="f34" fmla="val 72"/>
                <a:gd name="f35" fmla="val 48"/>
                <a:gd name="f36" fmla="+- 0 0 -90"/>
                <a:gd name="f37" fmla="*/ f3 1 126"/>
                <a:gd name="f38" fmla="*/ f4 1 150"/>
                <a:gd name="f39" fmla="val f5"/>
                <a:gd name="f40" fmla="val f6"/>
                <a:gd name="f41" fmla="val f7"/>
                <a:gd name="f42" fmla="*/ f36 f0 1"/>
                <a:gd name="f43" fmla="+- f41 0 f39"/>
                <a:gd name="f44" fmla="+- f40 0 f39"/>
                <a:gd name="f45" fmla="*/ f42 1 f2"/>
                <a:gd name="f46" fmla="*/ f44 1 126"/>
                <a:gd name="f47" fmla="*/ f43 1 150"/>
                <a:gd name="f48" fmla="*/ 0 f44 1"/>
                <a:gd name="f49" fmla="*/ 35 f43 1"/>
                <a:gd name="f50" fmla="*/ 0 f43 1"/>
                <a:gd name="f51" fmla="*/ 122 f44 1"/>
                <a:gd name="f52" fmla="*/ 111 f44 1"/>
                <a:gd name="f53" fmla="*/ 41 f43 1"/>
                <a:gd name="f54" fmla="*/ 71 f44 1"/>
                <a:gd name="f55" fmla="*/ 128 f43 1"/>
                <a:gd name="f56" fmla="*/ 67 f44 1"/>
                <a:gd name="f57" fmla="*/ 150 f43 1"/>
                <a:gd name="f58" fmla="*/ 29 f44 1"/>
                <a:gd name="f59" fmla="*/ 72 f44 1"/>
                <a:gd name="f60" fmla="+- f45 0 f1"/>
                <a:gd name="f61" fmla="*/ f48 1 126"/>
                <a:gd name="f62" fmla="*/ f49 1 150"/>
                <a:gd name="f63" fmla="*/ f50 1 150"/>
                <a:gd name="f64" fmla="*/ f51 1 126"/>
                <a:gd name="f65" fmla="*/ f52 1 126"/>
                <a:gd name="f66" fmla="*/ f53 1 150"/>
                <a:gd name="f67" fmla="*/ f54 1 126"/>
                <a:gd name="f68" fmla="*/ f55 1 150"/>
                <a:gd name="f69" fmla="*/ f56 1 126"/>
                <a:gd name="f70" fmla="*/ f57 1 150"/>
                <a:gd name="f71" fmla="*/ f58 1 126"/>
                <a:gd name="f72" fmla="*/ f59 1 126"/>
                <a:gd name="f73" fmla="*/ 0 1 f46"/>
                <a:gd name="f74" fmla="*/ f40 1 f46"/>
                <a:gd name="f75" fmla="*/ 0 1 f47"/>
                <a:gd name="f76" fmla="*/ f41 1 f47"/>
                <a:gd name="f77" fmla="*/ f61 1 f46"/>
                <a:gd name="f78" fmla="*/ f62 1 f47"/>
                <a:gd name="f79" fmla="*/ f63 1 f47"/>
                <a:gd name="f80" fmla="*/ f64 1 f46"/>
                <a:gd name="f81" fmla="*/ f65 1 f46"/>
                <a:gd name="f82" fmla="*/ f66 1 f47"/>
                <a:gd name="f83" fmla="*/ f67 1 f46"/>
                <a:gd name="f84" fmla="*/ f68 1 f47"/>
                <a:gd name="f85" fmla="*/ f69 1 f46"/>
                <a:gd name="f86" fmla="*/ f70 1 f47"/>
                <a:gd name="f87" fmla="*/ f71 1 f46"/>
                <a:gd name="f88" fmla="*/ f72 1 f46"/>
                <a:gd name="f89" fmla="*/ f73 f37 1"/>
                <a:gd name="f90" fmla="*/ f74 f37 1"/>
                <a:gd name="f91" fmla="*/ f76 f38 1"/>
                <a:gd name="f92" fmla="*/ f75 f38 1"/>
                <a:gd name="f93" fmla="*/ f77 f37 1"/>
                <a:gd name="f94" fmla="*/ f78 f38 1"/>
                <a:gd name="f95" fmla="*/ f79 f38 1"/>
                <a:gd name="f96" fmla="*/ f80 f37 1"/>
                <a:gd name="f97" fmla="*/ f81 f37 1"/>
                <a:gd name="f98" fmla="*/ f82 f38 1"/>
                <a:gd name="f99" fmla="*/ f83 f37 1"/>
                <a:gd name="f100" fmla="*/ f84 f38 1"/>
                <a:gd name="f101" fmla="*/ f85 f37 1"/>
                <a:gd name="f102" fmla="*/ f86 f38 1"/>
                <a:gd name="f103" fmla="*/ f87 f37 1"/>
                <a:gd name="f104" fmla="*/ f88 f37 1"/>
              </a:gdLst>
              <a:ahLst/>
              <a:cxnLst>
                <a:cxn ang="3cd4">
                  <a:pos x="hc" y="t"/>
                </a:cxn>
                <a:cxn ang="0">
                  <a:pos x="r" y="vc"/>
                </a:cxn>
                <a:cxn ang="cd4">
                  <a:pos x="hc" y="b"/>
                </a:cxn>
                <a:cxn ang="cd2">
                  <a:pos x="l" y="vc"/>
                </a:cxn>
                <a:cxn ang="f60">
                  <a:pos x="f93" y="f94"/>
                </a:cxn>
                <a:cxn ang="f60">
                  <a:pos x="f93" y="f95"/>
                </a:cxn>
                <a:cxn ang="f60">
                  <a:pos x="f96" y="f95"/>
                </a:cxn>
                <a:cxn ang="f60">
                  <a:pos x="f97" y="f98"/>
                </a:cxn>
                <a:cxn ang="f60">
                  <a:pos x="f99" y="f100"/>
                </a:cxn>
                <a:cxn ang="f60">
                  <a:pos x="f101" y="f102"/>
                </a:cxn>
                <a:cxn ang="f60">
                  <a:pos x="f103" y="f102"/>
                </a:cxn>
                <a:cxn ang="f60">
                  <a:pos x="f104" y="f94"/>
                </a:cxn>
                <a:cxn ang="f60">
                  <a:pos x="f93" y="f94"/>
                </a:cxn>
              </a:cxnLst>
              <a:rect l="f89" t="f92" r="f90" b="f91"/>
              <a:pathLst>
                <a:path w="126" h="150">
                  <a:moveTo>
                    <a:pt x="f5" y="f8"/>
                  </a:moveTo>
                  <a:cubicBezTo>
                    <a:pt x="f5" y="f9"/>
                    <a:pt x="f5" y="f10"/>
                    <a:pt x="f5" y="f5"/>
                  </a:cubicBezTo>
                  <a:cubicBezTo>
                    <a:pt x="f11" y="f5"/>
                    <a:pt x="f12" y="f5"/>
                    <a:pt x="f13" y="f5"/>
                  </a:cubicBezTo>
                  <a:cubicBezTo>
                    <a:pt x="f6" y="f14"/>
                    <a:pt x="f15" y="f16"/>
                    <a:pt x="f17" y="f11"/>
                  </a:cubicBezTo>
                  <a:cubicBezTo>
                    <a:pt x="f18" y="f19"/>
                    <a:pt x="f20" y="f21"/>
                    <a:pt x="f22" y="f23"/>
                  </a:cubicBezTo>
                  <a:cubicBezTo>
                    <a:pt x="f24" y="f25"/>
                    <a:pt x="f26" y="f27"/>
                    <a:pt x="f28" y="f7"/>
                  </a:cubicBezTo>
                  <a:cubicBezTo>
                    <a:pt x="f29" y="f7"/>
                    <a:pt x="f11" y="f7"/>
                    <a:pt x="f30" y="f7"/>
                  </a:cubicBezTo>
                  <a:cubicBezTo>
                    <a:pt x="f31" y="f15"/>
                    <a:pt x="f32" y="f33"/>
                    <a:pt x="f34" y="f8"/>
                  </a:cubicBezTo>
                  <a:cubicBezTo>
                    <a:pt x="f35" y="f8"/>
                    <a:pt x="f31" y="f8"/>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2" name="Freeform 140">
              <a:extLst>
                <a:ext uri="{FF2B5EF4-FFF2-40B4-BE49-F238E27FC236}">
                  <a16:creationId xmlns:a16="http://schemas.microsoft.com/office/drawing/2014/main" id="{FD88BC00-6237-5C2B-49E6-BC96C95A7748}"/>
                </a:ext>
              </a:extLst>
            </p:cNvPr>
            <p:cNvSpPr/>
            <p:nvPr/>
          </p:nvSpPr>
          <p:spPr>
            <a:xfrm>
              <a:off x="2971800" y="4125909"/>
              <a:ext cx="57150" cy="98426"/>
            </a:xfrm>
            <a:custGeom>
              <a:avLst/>
              <a:gdLst>
                <a:gd name="f0" fmla="val 10800000"/>
                <a:gd name="f1" fmla="val 5400000"/>
                <a:gd name="f2" fmla="val 180"/>
                <a:gd name="f3" fmla="val w"/>
                <a:gd name="f4" fmla="val h"/>
                <a:gd name="f5" fmla="val 0"/>
                <a:gd name="f6" fmla="val 91"/>
                <a:gd name="f7" fmla="val 157"/>
                <a:gd name="f8" fmla="val 7"/>
                <a:gd name="f9" fmla="val 79"/>
                <a:gd name="f10" fmla="val 55"/>
                <a:gd name="f11" fmla="val 4"/>
                <a:gd name="f12" fmla="val 40"/>
                <a:gd name="f13" fmla="val 27"/>
                <a:gd name="f14" fmla="val 34"/>
                <a:gd name="f15" fmla="val 32"/>
                <a:gd name="f16" fmla="val 42"/>
                <a:gd name="f17" fmla="val 26"/>
                <a:gd name="f18" fmla="val 45"/>
                <a:gd name="f19" fmla="val 19"/>
                <a:gd name="f20" fmla="val 56"/>
                <a:gd name="f21" fmla="val 72"/>
                <a:gd name="f22" fmla="val 2"/>
                <a:gd name="f23" fmla="val 105"/>
                <a:gd name="f24" fmla="val 78"/>
                <a:gd name="f25" fmla="val 65"/>
                <a:gd name="f26" fmla="val 49"/>
                <a:gd name="f27" fmla="val 125"/>
                <a:gd name="f28" fmla="val 93"/>
                <a:gd name="f29" fmla="val 60"/>
                <a:gd name="f30" fmla="val 66"/>
                <a:gd name="f31" fmla="val 21"/>
                <a:gd name="f32" fmla="+- 0 0 -90"/>
                <a:gd name="f33" fmla="*/ f3 1 91"/>
                <a:gd name="f34" fmla="*/ f4 1 157"/>
                <a:gd name="f35" fmla="val f5"/>
                <a:gd name="f36" fmla="val f6"/>
                <a:gd name="f37" fmla="val f7"/>
                <a:gd name="f38" fmla="*/ f32 f0 1"/>
                <a:gd name="f39" fmla="+- f37 0 f35"/>
                <a:gd name="f40" fmla="+- f36 0 f35"/>
                <a:gd name="f41" fmla="*/ f38 1 f2"/>
                <a:gd name="f42" fmla="*/ f40 1 91"/>
                <a:gd name="f43" fmla="*/ f39 1 157"/>
                <a:gd name="f44" fmla="*/ 7 f40 1"/>
                <a:gd name="f45" fmla="*/ 79 f39 1"/>
                <a:gd name="f46" fmla="*/ 27 f40 1"/>
                <a:gd name="f47" fmla="*/ 34 f39 1"/>
                <a:gd name="f48" fmla="*/ 45 f40 1"/>
                <a:gd name="f49" fmla="*/ 19 f39 1"/>
                <a:gd name="f50" fmla="*/ 91 f40 1"/>
                <a:gd name="f51" fmla="*/ 4 f39 1"/>
                <a:gd name="f52" fmla="*/ 157 f39 1"/>
                <a:gd name="f53" fmla="*/ 49 f40 1"/>
                <a:gd name="f54" fmla="*/ 60 f39 1"/>
                <a:gd name="f55" fmla="+- f41 0 f1"/>
                <a:gd name="f56" fmla="*/ f44 1 91"/>
                <a:gd name="f57" fmla="*/ f45 1 157"/>
                <a:gd name="f58" fmla="*/ f46 1 91"/>
                <a:gd name="f59" fmla="*/ f47 1 157"/>
                <a:gd name="f60" fmla="*/ f48 1 91"/>
                <a:gd name="f61" fmla="*/ f49 1 157"/>
                <a:gd name="f62" fmla="*/ f50 1 91"/>
                <a:gd name="f63" fmla="*/ f51 1 157"/>
                <a:gd name="f64" fmla="*/ f52 1 157"/>
                <a:gd name="f65" fmla="*/ f53 1 91"/>
                <a:gd name="f66" fmla="*/ f54 1 157"/>
                <a:gd name="f67" fmla="*/ 0 1 f42"/>
                <a:gd name="f68" fmla="*/ f36 1 f42"/>
                <a:gd name="f69" fmla="*/ 0 1 f43"/>
                <a:gd name="f70" fmla="*/ f37 1 f43"/>
                <a:gd name="f71" fmla="*/ f56 1 f42"/>
                <a:gd name="f72" fmla="*/ f57 1 f43"/>
                <a:gd name="f73" fmla="*/ f58 1 f42"/>
                <a:gd name="f74" fmla="*/ f59 1 f43"/>
                <a:gd name="f75" fmla="*/ f60 1 f42"/>
                <a:gd name="f76" fmla="*/ f61 1 f43"/>
                <a:gd name="f77" fmla="*/ f62 1 f42"/>
                <a:gd name="f78" fmla="*/ f63 1 f43"/>
                <a:gd name="f79" fmla="*/ f64 1 f43"/>
                <a:gd name="f80" fmla="*/ f65 1 f42"/>
                <a:gd name="f81" fmla="*/ f66 1 f43"/>
                <a:gd name="f82" fmla="*/ f67 f33 1"/>
                <a:gd name="f83" fmla="*/ f68 f33 1"/>
                <a:gd name="f84" fmla="*/ f70 f34 1"/>
                <a:gd name="f85" fmla="*/ f69 f34 1"/>
                <a:gd name="f86" fmla="*/ f71 f33 1"/>
                <a:gd name="f87" fmla="*/ f72 f34 1"/>
                <a:gd name="f88" fmla="*/ f73 f33 1"/>
                <a:gd name="f89" fmla="*/ f74 f34 1"/>
                <a:gd name="f90" fmla="*/ f75 f33 1"/>
                <a:gd name="f91" fmla="*/ f76 f34 1"/>
                <a:gd name="f92" fmla="*/ f77 f33 1"/>
                <a:gd name="f93" fmla="*/ f78 f34 1"/>
                <a:gd name="f94" fmla="*/ f79 f34 1"/>
                <a:gd name="f95" fmla="*/ f80 f33 1"/>
                <a:gd name="f96" fmla="*/ f81 f34 1"/>
              </a:gdLst>
              <a:ahLst/>
              <a:cxnLst>
                <a:cxn ang="3cd4">
                  <a:pos x="hc" y="t"/>
                </a:cxn>
                <a:cxn ang="0">
                  <a:pos x="r" y="vc"/>
                </a:cxn>
                <a:cxn ang="cd4">
                  <a:pos x="hc" y="b"/>
                </a:cxn>
                <a:cxn ang="cd2">
                  <a:pos x="l" y="vc"/>
                </a:cxn>
                <a:cxn ang="f55">
                  <a:pos x="f86" y="f87"/>
                </a:cxn>
                <a:cxn ang="f55">
                  <a:pos x="f88" y="f89"/>
                </a:cxn>
                <a:cxn ang="f55">
                  <a:pos x="f90" y="f91"/>
                </a:cxn>
                <a:cxn ang="f55">
                  <a:pos x="f92" y="f93"/>
                </a:cxn>
                <a:cxn ang="f55">
                  <a:pos x="f92" y="f94"/>
                </a:cxn>
                <a:cxn ang="f55">
                  <a:pos x="f95" y="f94"/>
                </a:cxn>
                <a:cxn ang="f55">
                  <a:pos x="f95" y="f96"/>
                </a:cxn>
                <a:cxn ang="f55">
                  <a:pos x="f86" y="f87"/>
                </a:cxn>
              </a:cxnLst>
              <a:rect l="f82" t="f85" r="f83" b="f84"/>
              <a:pathLst>
                <a:path w="91" h="157">
                  <a:moveTo>
                    <a:pt x="f8" y="f9"/>
                  </a:moveTo>
                  <a:cubicBezTo>
                    <a:pt x="f5" y="f10"/>
                    <a:pt x="f11" y="f12"/>
                    <a:pt x="f13" y="f14"/>
                  </a:cubicBezTo>
                  <a:cubicBezTo>
                    <a:pt x="f14" y="f15"/>
                    <a:pt x="f16" y="f17"/>
                    <a:pt x="f18" y="f19"/>
                  </a:cubicBezTo>
                  <a:cubicBezTo>
                    <a:pt x="f20" y="f5"/>
                    <a:pt x="f21" y="f22"/>
                    <a:pt x="f6" y="f11"/>
                  </a:cubicBezTo>
                  <a:cubicBezTo>
                    <a:pt x="f6" y="f10"/>
                    <a:pt x="f6" y="f23"/>
                    <a:pt x="f6" y="f7"/>
                  </a:cubicBezTo>
                  <a:cubicBezTo>
                    <a:pt x="f24" y="f7"/>
                    <a:pt x="f25" y="f7"/>
                    <a:pt x="f26" y="f7"/>
                  </a:cubicBezTo>
                  <a:cubicBezTo>
                    <a:pt x="f26" y="f27"/>
                    <a:pt x="f26" y="f28"/>
                    <a:pt x="f26" y="f29"/>
                  </a:cubicBezTo>
                  <a:cubicBezTo>
                    <a:pt x="f14" y="f30"/>
                    <a:pt x="f31" y="f21"/>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3" name="Freeform 141">
              <a:extLst>
                <a:ext uri="{FF2B5EF4-FFF2-40B4-BE49-F238E27FC236}">
                  <a16:creationId xmlns:a16="http://schemas.microsoft.com/office/drawing/2014/main" id="{4A77823D-C664-CA85-5085-47E2D75C4614}"/>
                </a:ext>
              </a:extLst>
            </p:cNvPr>
            <p:cNvSpPr/>
            <p:nvPr/>
          </p:nvSpPr>
          <p:spPr>
            <a:xfrm>
              <a:off x="5010153" y="2909885"/>
              <a:ext cx="130173" cy="190496"/>
            </a:xfrm>
            <a:custGeom>
              <a:avLst/>
              <a:gdLst>
                <a:gd name="f0" fmla="val 10800000"/>
                <a:gd name="f1" fmla="val 5400000"/>
                <a:gd name="f2" fmla="val 180"/>
                <a:gd name="f3" fmla="val w"/>
                <a:gd name="f4" fmla="val h"/>
                <a:gd name="f5" fmla="val 0"/>
                <a:gd name="f6" fmla="val 209"/>
                <a:gd name="f7" fmla="val 304"/>
                <a:gd name="f8" fmla="val 2"/>
                <a:gd name="f9" fmla="val 48"/>
                <a:gd name="f10" fmla="val 93"/>
                <a:gd name="f11" fmla="val 138"/>
                <a:gd name="f12" fmla="val 164"/>
                <a:gd name="f13" fmla="val 3"/>
                <a:gd name="f14" fmla="val 182"/>
                <a:gd name="f15" fmla="val 20"/>
                <a:gd name="f16" fmla="val 191"/>
                <a:gd name="f17" fmla="val 45"/>
                <a:gd name="f18" fmla="val 201"/>
                <a:gd name="f19" fmla="val 74"/>
                <a:gd name="f20" fmla="val 199"/>
                <a:gd name="f21" fmla="val 102"/>
                <a:gd name="f22" fmla="val 179"/>
                <a:gd name="f23" fmla="val 128"/>
                <a:gd name="f24" fmla="val 175"/>
                <a:gd name="f25" fmla="val 132"/>
                <a:gd name="f26" fmla="val 171"/>
                <a:gd name="f27" fmla="val 137"/>
                <a:gd name="f28" fmla="val 169"/>
                <a:gd name="f29" fmla="val 181"/>
                <a:gd name="f30" fmla="val 155"/>
                <a:gd name="f31" fmla="val 198"/>
                <a:gd name="f32" fmla="val 170"/>
                <a:gd name="f33" fmla="val 204"/>
                <a:gd name="f34" fmla="val 189"/>
                <a:gd name="f35" fmla="val 208"/>
                <a:gd name="f36" fmla="val 207"/>
                <a:gd name="f37" fmla="val 231"/>
                <a:gd name="f38" fmla="val 202"/>
                <a:gd name="f39" fmla="val 251"/>
                <a:gd name="f40" fmla="val 194"/>
                <a:gd name="f41" fmla="val 283"/>
                <a:gd name="f42" fmla="val 301"/>
                <a:gd name="f43" fmla="val 136"/>
                <a:gd name="f44" fmla="val 302"/>
                <a:gd name="f45" fmla="val 95"/>
                <a:gd name="f46" fmla="val 303"/>
                <a:gd name="f47" fmla="val 53"/>
                <a:gd name="f48" fmla="val 12"/>
                <a:gd name="f49" fmla="val 8"/>
                <a:gd name="f50" fmla="val 5"/>
                <a:gd name="f51" fmla="val 101"/>
                <a:gd name="f52" fmla="val 51"/>
                <a:gd name="f53" fmla="val 250"/>
                <a:gd name="f54" fmla="val 78"/>
                <a:gd name="f55" fmla="val 127"/>
                <a:gd name="f56" fmla="val 145"/>
                <a:gd name="f57" fmla="val 249"/>
                <a:gd name="f58" fmla="val 236"/>
                <a:gd name="f59" fmla="val 156"/>
                <a:gd name="f60" fmla="val 216"/>
                <a:gd name="f61" fmla="val 157"/>
                <a:gd name="f62" fmla="val 148"/>
                <a:gd name="f63" fmla="val 177"/>
                <a:gd name="f64" fmla="val 130"/>
                <a:gd name="f65" fmla="val 105"/>
                <a:gd name="f66" fmla="val 224"/>
                <a:gd name="f67" fmla="val 119"/>
                <a:gd name="f68" fmla="val 76"/>
                <a:gd name="f69" fmla="val 98"/>
                <a:gd name="f70" fmla="val 120"/>
                <a:gd name="f71" fmla="val 118"/>
                <a:gd name="f72" fmla="val 117"/>
                <a:gd name="f73" fmla="val 103"/>
                <a:gd name="f74" fmla="val 147"/>
                <a:gd name="f75" fmla="val 83"/>
                <a:gd name="f76" fmla="val 146"/>
                <a:gd name="f77" fmla="val 65"/>
                <a:gd name="f78" fmla="val 52"/>
                <a:gd name="f79" fmla="val 96"/>
                <a:gd name="f80" fmla="val 75"/>
                <a:gd name="f81" fmla="+- 0 0 -90"/>
                <a:gd name="f82" fmla="*/ f3 1 209"/>
                <a:gd name="f83" fmla="*/ f4 1 304"/>
                <a:gd name="f84" fmla="val f5"/>
                <a:gd name="f85" fmla="val f6"/>
                <a:gd name="f86" fmla="val f7"/>
                <a:gd name="f87" fmla="*/ f81 f0 1"/>
                <a:gd name="f88" fmla="+- f86 0 f84"/>
                <a:gd name="f89" fmla="+- f85 0 f84"/>
                <a:gd name="f90" fmla="*/ f87 1 f2"/>
                <a:gd name="f91" fmla="*/ f89 1 209"/>
                <a:gd name="f92" fmla="*/ f88 1 304"/>
                <a:gd name="f93" fmla="*/ 0 f89 1"/>
                <a:gd name="f94" fmla="*/ 2 f88 1"/>
                <a:gd name="f95" fmla="*/ 138 f89 1"/>
                <a:gd name="f96" fmla="*/ 191 f89 1"/>
                <a:gd name="f97" fmla="*/ 45 f88 1"/>
                <a:gd name="f98" fmla="*/ 179 f89 1"/>
                <a:gd name="f99" fmla="*/ 128 f88 1"/>
                <a:gd name="f100" fmla="*/ 169 f89 1"/>
                <a:gd name="f101" fmla="*/ 138 f88 1"/>
                <a:gd name="f102" fmla="*/ 204 f89 1"/>
                <a:gd name="f103" fmla="*/ 189 f88 1"/>
                <a:gd name="f104" fmla="*/ 202 f89 1"/>
                <a:gd name="f105" fmla="*/ 251 f88 1"/>
                <a:gd name="f106" fmla="*/ 136 f89 1"/>
                <a:gd name="f107" fmla="*/ 302 f88 1"/>
                <a:gd name="f108" fmla="*/ 12 f89 1"/>
                <a:gd name="f109" fmla="*/ 304 f88 1"/>
                <a:gd name="f110" fmla="*/ 51 f89 1"/>
                <a:gd name="f111" fmla="*/ 250 f88 1"/>
                <a:gd name="f112" fmla="*/ 127 f89 1"/>
                <a:gd name="f113" fmla="*/ 156 f89 1"/>
                <a:gd name="f114" fmla="*/ 216 f88 1"/>
                <a:gd name="f115" fmla="*/ 130 f89 1"/>
                <a:gd name="f116" fmla="*/ 175 f88 1"/>
                <a:gd name="f117" fmla="*/ 170 f88 1"/>
                <a:gd name="f118" fmla="*/ 119 f88 1"/>
                <a:gd name="f119" fmla="*/ 119 f89 1"/>
                <a:gd name="f120" fmla="*/ 118 f88 1"/>
                <a:gd name="f121" fmla="*/ 147 f89 1"/>
                <a:gd name="f122" fmla="*/ 83 f88 1"/>
                <a:gd name="f123" fmla="*/ 52 f88 1"/>
                <a:gd name="f124" fmla="*/ 51 f88 1"/>
                <a:gd name="f125" fmla="+- f90 0 f1"/>
                <a:gd name="f126" fmla="*/ f93 1 209"/>
                <a:gd name="f127" fmla="*/ f94 1 304"/>
                <a:gd name="f128" fmla="*/ f95 1 209"/>
                <a:gd name="f129" fmla="*/ f96 1 209"/>
                <a:gd name="f130" fmla="*/ f97 1 304"/>
                <a:gd name="f131" fmla="*/ f98 1 209"/>
                <a:gd name="f132" fmla="*/ f99 1 304"/>
                <a:gd name="f133" fmla="*/ f100 1 209"/>
                <a:gd name="f134" fmla="*/ f101 1 304"/>
                <a:gd name="f135" fmla="*/ f102 1 209"/>
                <a:gd name="f136" fmla="*/ f103 1 304"/>
                <a:gd name="f137" fmla="*/ f104 1 209"/>
                <a:gd name="f138" fmla="*/ f105 1 304"/>
                <a:gd name="f139" fmla="*/ f106 1 209"/>
                <a:gd name="f140" fmla="*/ f107 1 304"/>
                <a:gd name="f141" fmla="*/ f108 1 209"/>
                <a:gd name="f142" fmla="*/ f109 1 304"/>
                <a:gd name="f143" fmla="*/ f110 1 209"/>
                <a:gd name="f144" fmla="*/ f111 1 304"/>
                <a:gd name="f145" fmla="*/ f112 1 209"/>
                <a:gd name="f146" fmla="*/ f113 1 209"/>
                <a:gd name="f147" fmla="*/ f114 1 304"/>
                <a:gd name="f148" fmla="*/ f115 1 209"/>
                <a:gd name="f149" fmla="*/ f116 1 304"/>
                <a:gd name="f150" fmla="*/ f117 1 304"/>
                <a:gd name="f151" fmla="*/ f118 1 304"/>
                <a:gd name="f152" fmla="*/ f119 1 209"/>
                <a:gd name="f153" fmla="*/ f120 1 304"/>
                <a:gd name="f154" fmla="*/ f121 1 209"/>
                <a:gd name="f155" fmla="*/ f122 1 304"/>
                <a:gd name="f156" fmla="*/ f123 1 304"/>
                <a:gd name="f157" fmla="*/ f124 1 304"/>
                <a:gd name="f158" fmla="*/ 0 1 f91"/>
                <a:gd name="f159" fmla="*/ f85 1 f91"/>
                <a:gd name="f160" fmla="*/ 0 1 f92"/>
                <a:gd name="f161" fmla="*/ f86 1 f92"/>
                <a:gd name="f162" fmla="*/ f126 1 f91"/>
                <a:gd name="f163" fmla="*/ f127 1 f92"/>
                <a:gd name="f164" fmla="*/ f128 1 f91"/>
                <a:gd name="f165" fmla="*/ f129 1 f91"/>
                <a:gd name="f166" fmla="*/ f130 1 f92"/>
                <a:gd name="f167" fmla="*/ f131 1 f91"/>
                <a:gd name="f168" fmla="*/ f132 1 f92"/>
                <a:gd name="f169" fmla="*/ f133 1 f91"/>
                <a:gd name="f170" fmla="*/ f134 1 f92"/>
                <a:gd name="f171" fmla="*/ f135 1 f91"/>
                <a:gd name="f172" fmla="*/ f136 1 f92"/>
                <a:gd name="f173" fmla="*/ f137 1 f91"/>
                <a:gd name="f174" fmla="*/ f138 1 f92"/>
                <a:gd name="f175" fmla="*/ f139 1 f91"/>
                <a:gd name="f176" fmla="*/ f140 1 f92"/>
                <a:gd name="f177" fmla="*/ f141 1 f91"/>
                <a:gd name="f178" fmla="*/ f142 1 f92"/>
                <a:gd name="f179" fmla="*/ f143 1 f91"/>
                <a:gd name="f180" fmla="*/ f144 1 f92"/>
                <a:gd name="f181" fmla="*/ f145 1 f91"/>
                <a:gd name="f182" fmla="*/ f146 1 f91"/>
                <a:gd name="f183" fmla="*/ f147 1 f92"/>
                <a:gd name="f184" fmla="*/ f148 1 f91"/>
                <a:gd name="f185" fmla="*/ f149 1 f92"/>
                <a:gd name="f186" fmla="*/ f150 1 f92"/>
                <a:gd name="f187" fmla="*/ f151 1 f92"/>
                <a:gd name="f188" fmla="*/ f152 1 f91"/>
                <a:gd name="f189" fmla="*/ f153 1 f92"/>
                <a:gd name="f190" fmla="*/ f154 1 f91"/>
                <a:gd name="f191" fmla="*/ f155 1 f92"/>
                <a:gd name="f192" fmla="*/ f156 1 f92"/>
                <a:gd name="f193" fmla="*/ f157 1 f92"/>
                <a:gd name="f194" fmla="*/ f158 f82 1"/>
                <a:gd name="f195" fmla="*/ f159 f82 1"/>
                <a:gd name="f196" fmla="*/ f161 f83 1"/>
                <a:gd name="f197" fmla="*/ f160 f83 1"/>
                <a:gd name="f198" fmla="*/ f162 f82 1"/>
                <a:gd name="f199" fmla="*/ f163 f83 1"/>
                <a:gd name="f200" fmla="*/ f164 f82 1"/>
                <a:gd name="f201" fmla="*/ f165 f82 1"/>
                <a:gd name="f202" fmla="*/ f166 f83 1"/>
                <a:gd name="f203" fmla="*/ f167 f82 1"/>
                <a:gd name="f204" fmla="*/ f168 f83 1"/>
                <a:gd name="f205" fmla="*/ f169 f82 1"/>
                <a:gd name="f206" fmla="*/ f170 f83 1"/>
                <a:gd name="f207" fmla="*/ f171 f82 1"/>
                <a:gd name="f208" fmla="*/ f172 f83 1"/>
                <a:gd name="f209" fmla="*/ f173 f82 1"/>
                <a:gd name="f210" fmla="*/ f174 f83 1"/>
                <a:gd name="f211" fmla="*/ f175 f82 1"/>
                <a:gd name="f212" fmla="*/ f176 f83 1"/>
                <a:gd name="f213" fmla="*/ f177 f82 1"/>
                <a:gd name="f214" fmla="*/ f178 f83 1"/>
                <a:gd name="f215" fmla="*/ f179 f82 1"/>
                <a:gd name="f216" fmla="*/ f180 f83 1"/>
                <a:gd name="f217" fmla="*/ f181 f82 1"/>
                <a:gd name="f218" fmla="*/ f182 f82 1"/>
                <a:gd name="f219" fmla="*/ f183 f83 1"/>
                <a:gd name="f220" fmla="*/ f184 f82 1"/>
                <a:gd name="f221" fmla="*/ f185 f83 1"/>
                <a:gd name="f222" fmla="*/ f186 f83 1"/>
                <a:gd name="f223" fmla="*/ f187 f83 1"/>
                <a:gd name="f224" fmla="*/ f188 f82 1"/>
                <a:gd name="f225" fmla="*/ f189 f83 1"/>
                <a:gd name="f226" fmla="*/ f190 f82 1"/>
                <a:gd name="f227" fmla="*/ f191 f83 1"/>
                <a:gd name="f228" fmla="*/ f192 f83 1"/>
                <a:gd name="f229" fmla="*/ f193 f83 1"/>
              </a:gdLst>
              <a:ahLst/>
              <a:cxnLst>
                <a:cxn ang="3cd4">
                  <a:pos x="hc" y="t"/>
                </a:cxn>
                <a:cxn ang="0">
                  <a:pos x="r" y="vc"/>
                </a:cxn>
                <a:cxn ang="cd4">
                  <a:pos x="hc" y="b"/>
                </a:cxn>
                <a:cxn ang="cd2">
                  <a:pos x="l" y="vc"/>
                </a:cxn>
                <a:cxn ang="f125">
                  <a:pos x="f198" y="f199"/>
                </a:cxn>
                <a:cxn ang="f125">
                  <a:pos x="f200" y="f199"/>
                </a:cxn>
                <a:cxn ang="f125">
                  <a:pos x="f201" y="f202"/>
                </a:cxn>
                <a:cxn ang="f125">
                  <a:pos x="f203" y="f204"/>
                </a:cxn>
                <a:cxn ang="f125">
                  <a:pos x="f205" y="f206"/>
                </a:cxn>
                <a:cxn ang="f125">
                  <a:pos x="f207" y="f208"/>
                </a:cxn>
                <a:cxn ang="f125">
                  <a:pos x="f209" y="f210"/>
                </a:cxn>
                <a:cxn ang="f125">
                  <a:pos x="f211" y="f212"/>
                </a:cxn>
                <a:cxn ang="f125">
                  <a:pos x="f213" y="f214"/>
                </a:cxn>
                <a:cxn ang="f125">
                  <a:pos x="f198" y="f212"/>
                </a:cxn>
                <a:cxn ang="f125">
                  <a:pos x="f198" y="f199"/>
                </a:cxn>
                <a:cxn ang="f125">
                  <a:pos x="f215" y="f216"/>
                </a:cxn>
                <a:cxn ang="f125">
                  <a:pos x="f217" y="f216"/>
                </a:cxn>
                <a:cxn ang="f125">
                  <a:pos x="f218" y="f219"/>
                </a:cxn>
                <a:cxn ang="f125">
                  <a:pos x="f220" y="f221"/>
                </a:cxn>
                <a:cxn ang="f125">
                  <a:pos x="f215" y="f222"/>
                </a:cxn>
                <a:cxn ang="f125">
                  <a:pos x="f215" y="f216"/>
                </a:cxn>
                <a:cxn ang="f125">
                  <a:pos x="f215" y="f223"/>
                </a:cxn>
                <a:cxn ang="f125">
                  <a:pos x="f224" y="f225"/>
                </a:cxn>
                <a:cxn ang="f125">
                  <a:pos x="f226" y="f227"/>
                </a:cxn>
                <a:cxn ang="f125">
                  <a:pos x="f224" y="f228"/>
                </a:cxn>
                <a:cxn ang="f125">
                  <a:pos x="f215" y="f229"/>
                </a:cxn>
                <a:cxn ang="f125">
                  <a:pos x="f215" y="f223"/>
                </a:cxn>
              </a:cxnLst>
              <a:rect l="f194" t="f197" r="f195" b="f196"/>
              <a:pathLst>
                <a:path w="209" h="304">
                  <a:moveTo>
                    <a:pt x="f5" y="f8"/>
                  </a:moveTo>
                  <a:cubicBezTo>
                    <a:pt x="f9" y="f8"/>
                    <a:pt x="f10" y="f5"/>
                    <a:pt x="f11" y="f8"/>
                  </a:cubicBezTo>
                  <a:cubicBezTo>
                    <a:pt x="f12" y="f13"/>
                    <a:pt x="f14" y="f15"/>
                    <a:pt x="f16" y="f17"/>
                  </a:cubicBezTo>
                  <a:cubicBezTo>
                    <a:pt x="f18" y="f19"/>
                    <a:pt x="f20" y="f21"/>
                    <a:pt x="f22" y="f23"/>
                  </a:cubicBezTo>
                  <a:cubicBezTo>
                    <a:pt x="f24" y="f25"/>
                    <a:pt x="f26" y="f27"/>
                    <a:pt x="f28" y="f11"/>
                  </a:cubicBezTo>
                  <a:cubicBezTo>
                    <a:pt x="f29" y="f30"/>
                    <a:pt x="f31" y="f32"/>
                    <a:pt x="f33" y="f34"/>
                  </a:cubicBezTo>
                  <a:cubicBezTo>
                    <a:pt x="f6" y="f35"/>
                    <a:pt x="f36" y="f37"/>
                    <a:pt x="f38" y="f39"/>
                  </a:cubicBezTo>
                  <a:cubicBezTo>
                    <a:pt x="f40" y="f41"/>
                    <a:pt x="f28" y="f42"/>
                    <a:pt x="f43" y="f44"/>
                  </a:cubicBezTo>
                  <a:cubicBezTo>
                    <a:pt x="f45" y="f46"/>
                    <a:pt x="f47" y="f46"/>
                    <a:pt x="f48" y="f7"/>
                  </a:cubicBezTo>
                  <a:cubicBezTo>
                    <a:pt x="f49" y="f7"/>
                    <a:pt x="f50" y="f46"/>
                    <a:pt x="f5" y="f44"/>
                  </a:cubicBezTo>
                  <a:cubicBezTo>
                    <a:pt x="f5" y="f18"/>
                    <a:pt x="f5" y="f51"/>
                    <a:pt x="f5" y="f8"/>
                  </a:cubicBezTo>
                  <a:close/>
                  <a:moveTo>
                    <a:pt x="f52" y="f53"/>
                  </a:moveTo>
                  <a:cubicBezTo>
                    <a:pt x="f54" y="f53"/>
                    <a:pt x="f21" y="f39"/>
                    <a:pt x="f55" y="f53"/>
                  </a:cubicBezTo>
                  <a:cubicBezTo>
                    <a:pt x="f56" y="f57"/>
                    <a:pt x="f30" y="f58"/>
                    <a:pt x="f59" y="f60"/>
                  </a:cubicBezTo>
                  <a:cubicBezTo>
                    <a:pt x="f61" y="f40"/>
                    <a:pt x="f62" y="f63"/>
                    <a:pt x="f64" y="f24"/>
                  </a:cubicBezTo>
                  <a:cubicBezTo>
                    <a:pt x="f65" y="f26"/>
                    <a:pt x="f54" y="f26"/>
                    <a:pt x="f52" y="f32"/>
                  </a:cubicBezTo>
                  <a:cubicBezTo>
                    <a:pt x="f52" y="f20"/>
                    <a:pt x="f52" y="f66"/>
                    <a:pt x="f52" y="f53"/>
                  </a:cubicBezTo>
                  <a:close/>
                  <a:moveTo>
                    <a:pt x="f52" y="f67"/>
                  </a:moveTo>
                  <a:cubicBezTo>
                    <a:pt x="f68" y="f67"/>
                    <a:pt x="f69" y="f70"/>
                    <a:pt x="f67" y="f71"/>
                  </a:cubicBezTo>
                  <a:cubicBezTo>
                    <a:pt x="f11" y="f72"/>
                    <a:pt x="f62" y="f73"/>
                    <a:pt x="f74" y="f75"/>
                  </a:cubicBezTo>
                  <a:cubicBezTo>
                    <a:pt x="f76" y="f77"/>
                    <a:pt x="f11" y="f78"/>
                    <a:pt x="f67" y="f78"/>
                  </a:cubicBezTo>
                  <a:cubicBezTo>
                    <a:pt x="f79" y="f52"/>
                    <a:pt x="f19" y="f52"/>
                    <a:pt x="f52" y="f52"/>
                  </a:cubicBezTo>
                  <a:cubicBezTo>
                    <a:pt x="f52" y="f80"/>
                    <a:pt x="f52" y="f79"/>
                    <a:pt x="f52" y="f6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4" name="Freeform 142">
              <a:extLst>
                <a:ext uri="{FF2B5EF4-FFF2-40B4-BE49-F238E27FC236}">
                  <a16:creationId xmlns:a16="http://schemas.microsoft.com/office/drawing/2014/main" id="{A398E54D-7A97-9530-166B-8E70CB0F218F}"/>
                </a:ext>
              </a:extLst>
            </p:cNvPr>
            <p:cNvSpPr/>
            <p:nvPr/>
          </p:nvSpPr>
          <p:spPr>
            <a:xfrm>
              <a:off x="5156201" y="3001966"/>
              <a:ext cx="80960" cy="100007"/>
            </a:xfrm>
            <a:custGeom>
              <a:avLst/>
              <a:gdLst>
                <a:gd name="f0" fmla="val 10800000"/>
                <a:gd name="f1" fmla="val 5400000"/>
                <a:gd name="f2" fmla="val 180"/>
                <a:gd name="f3" fmla="val w"/>
                <a:gd name="f4" fmla="val h"/>
                <a:gd name="f5" fmla="val 0"/>
                <a:gd name="f6" fmla="val 129"/>
                <a:gd name="f7" fmla="val 161"/>
                <a:gd name="f8" fmla="val 114"/>
                <a:gd name="f9" fmla="val 14"/>
                <a:gd name="f10" fmla="val 112"/>
                <a:gd name="f11" fmla="val 26"/>
                <a:gd name="f12" fmla="val 110"/>
                <a:gd name="f13" fmla="val 39"/>
                <a:gd name="f14" fmla="val 108"/>
                <a:gd name="f15" fmla="val 38"/>
                <a:gd name="f16" fmla="val 37"/>
                <a:gd name="f17" fmla="val 47"/>
                <a:gd name="f18" fmla="val 119"/>
                <a:gd name="f19" fmla="val 57"/>
                <a:gd name="f20" fmla="val 126"/>
                <a:gd name="f21" fmla="val 68"/>
                <a:gd name="f22" fmla="val 128"/>
                <a:gd name="f23" fmla="val 71"/>
                <a:gd name="f24" fmla="val 81"/>
                <a:gd name="f25" fmla="val 113"/>
                <a:gd name="f26" fmla="val 105"/>
                <a:gd name="f27" fmla="val 80"/>
                <a:gd name="f28" fmla="val 86"/>
                <a:gd name="f29" fmla="val 64"/>
                <a:gd name="f30" fmla="val 48"/>
                <a:gd name="f31" fmla="val 49"/>
                <a:gd name="f32" fmla="val 77"/>
                <a:gd name="f33" fmla="val 50"/>
                <a:gd name="f34" fmla="val 70"/>
                <a:gd name="f35" fmla="val 62"/>
                <a:gd name="f36" fmla="val 51"/>
                <a:gd name="f37" fmla="val 63"/>
                <a:gd name="f38" fmla="val 52"/>
                <a:gd name="f39" fmla="val 54"/>
                <a:gd name="f40" fmla="val 61"/>
                <a:gd name="f41" fmla="val 56"/>
                <a:gd name="f42" fmla="val 74"/>
                <a:gd name="f43" fmla="val 40"/>
                <a:gd name="f44" fmla="val 75"/>
                <a:gd name="f45" fmla="val 65"/>
                <a:gd name="f46" fmla="val 27"/>
                <a:gd name="f47" fmla="val 30"/>
                <a:gd name="f48" fmla="val 46"/>
                <a:gd name="f49" fmla="val 36"/>
                <a:gd name="f50" fmla="val 41"/>
                <a:gd name="f51" fmla="val 42"/>
                <a:gd name="f52" fmla="val 44"/>
                <a:gd name="f53" fmla="val 43"/>
                <a:gd name="f54" fmla="val 15"/>
                <a:gd name="f55" fmla="val 2"/>
                <a:gd name="f56" fmla="val 6"/>
                <a:gd name="f57" fmla="val 18"/>
                <a:gd name="f58" fmla="val 3"/>
                <a:gd name="f59" fmla="val 67"/>
                <a:gd name="f60" fmla="val 82"/>
                <a:gd name="f61" fmla="val 98"/>
                <a:gd name="f62" fmla="val 12"/>
                <a:gd name="f63" fmla="val 115"/>
                <a:gd name="f64" fmla="val 28"/>
                <a:gd name="f65" fmla="val 120"/>
                <a:gd name="f66" fmla="val 58"/>
                <a:gd name="f67" fmla="val 99"/>
                <a:gd name="f68" fmla="val 69"/>
                <a:gd name="f69" fmla="val 96"/>
                <a:gd name="f70" fmla="val 122"/>
                <a:gd name="f71" fmla="val 143"/>
                <a:gd name="f72" fmla="val 153"/>
                <a:gd name="f73" fmla="val 156"/>
                <a:gd name="f74" fmla="val 35"/>
                <a:gd name="f75" fmla="val 11"/>
                <a:gd name="f76" fmla="val 149"/>
                <a:gd name="f77" fmla="+- 0 0 -90"/>
                <a:gd name="f78" fmla="*/ f3 1 129"/>
                <a:gd name="f79" fmla="*/ f4 1 161"/>
                <a:gd name="f80" fmla="val f5"/>
                <a:gd name="f81" fmla="val f6"/>
                <a:gd name="f82" fmla="val f7"/>
                <a:gd name="f83" fmla="*/ f77 f0 1"/>
                <a:gd name="f84" fmla="+- f82 0 f80"/>
                <a:gd name="f85" fmla="+- f81 0 f80"/>
                <a:gd name="f86" fmla="*/ f83 1 f2"/>
                <a:gd name="f87" fmla="*/ f85 1 129"/>
                <a:gd name="f88" fmla="*/ f84 1 161"/>
                <a:gd name="f89" fmla="*/ 0 f85 1"/>
                <a:gd name="f90" fmla="*/ 114 f84 1"/>
                <a:gd name="f91" fmla="*/ 39 f85 1"/>
                <a:gd name="f92" fmla="*/ 108 f84 1"/>
                <a:gd name="f93" fmla="*/ 37 f85 1"/>
                <a:gd name="f94" fmla="*/ 68 f85 1"/>
                <a:gd name="f95" fmla="*/ 128 f84 1"/>
                <a:gd name="f96" fmla="*/ 81 f85 1"/>
                <a:gd name="f97" fmla="*/ 105 f84 1"/>
                <a:gd name="f98" fmla="*/ 48 f85 1"/>
                <a:gd name="f99" fmla="*/ 86 f84 1"/>
                <a:gd name="f100" fmla="*/ 50 f85 1"/>
                <a:gd name="f101" fmla="*/ 62 f84 1"/>
                <a:gd name="f102" fmla="*/ 54 f85 1"/>
                <a:gd name="f103" fmla="*/ 64 f84 1"/>
                <a:gd name="f104" fmla="*/ 74 f85 1"/>
                <a:gd name="f105" fmla="*/ 40 f84 1"/>
                <a:gd name="f106" fmla="*/ 62 f85 1"/>
                <a:gd name="f107" fmla="*/ 27 f84 1"/>
                <a:gd name="f108" fmla="*/ 38 f85 1"/>
                <a:gd name="f109" fmla="*/ 41 f84 1"/>
                <a:gd name="f110" fmla="*/ 46 f84 1"/>
                <a:gd name="f111" fmla="*/ 2 f85 1"/>
                <a:gd name="f112" fmla="*/ 39 f84 1"/>
                <a:gd name="f113" fmla="*/ 36 f85 1"/>
                <a:gd name="f114" fmla="*/ 3 f84 1"/>
                <a:gd name="f115" fmla="*/ 82 f85 1"/>
                <a:gd name="f116" fmla="*/ 2 f84 1"/>
                <a:gd name="f117" fmla="*/ 115 f85 1"/>
                <a:gd name="f118" fmla="*/ 28 f84 1"/>
                <a:gd name="f119" fmla="*/ 99 f85 1"/>
                <a:gd name="f120" fmla="*/ 69 f84 1"/>
                <a:gd name="f121" fmla="*/ 122 f85 1"/>
                <a:gd name="f122" fmla="*/ 120 f84 1"/>
                <a:gd name="f123" fmla="*/ 75 f85 1"/>
                <a:gd name="f124" fmla="*/ 156 f84 1"/>
                <a:gd name="f125" fmla="+- f86 0 f1"/>
                <a:gd name="f126" fmla="*/ f89 1 129"/>
                <a:gd name="f127" fmla="*/ f90 1 161"/>
                <a:gd name="f128" fmla="*/ f91 1 129"/>
                <a:gd name="f129" fmla="*/ f92 1 161"/>
                <a:gd name="f130" fmla="*/ f93 1 129"/>
                <a:gd name="f131" fmla="*/ f94 1 129"/>
                <a:gd name="f132" fmla="*/ f95 1 161"/>
                <a:gd name="f133" fmla="*/ f96 1 129"/>
                <a:gd name="f134" fmla="*/ f97 1 161"/>
                <a:gd name="f135" fmla="*/ f98 1 129"/>
                <a:gd name="f136" fmla="*/ f99 1 161"/>
                <a:gd name="f137" fmla="*/ f100 1 129"/>
                <a:gd name="f138" fmla="*/ f101 1 161"/>
                <a:gd name="f139" fmla="*/ f102 1 129"/>
                <a:gd name="f140" fmla="*/ f103 1 161"/>
                <a:gd name="f141" fmla="*/ f104 1 129"/>
                <a:gd name="f142" fmla="*/ f105 1 161"/>
                <a:gd name="f143" fmla="*/ f106 1 129"/>
                <a:gd name="f144" fmla="*/ f107 1 161"/>
                <a:gd name="f145" fmla="*/ f108 1 129"/>
                <a:gd name="f146" fmla="*/ f109 1 161"/>
                <a:gd name="f147" fmla="*/ f110 1 161"/>
                <a:gd name="f148" fmla="*/ f111 1 129"/>
                <a:gd name="f149" fmla="*/ f112 1 161"/>
                <a:gd name="f150" fmla="*/ f113 1 129"/>
                <a:gd name="f151" fmla="*/ f114 1 161"/>
                <a:gd name="f152" fmla="*/ f115 1 129"/>
                <a:gd name="f153" fmla="*/ f116 1 161"/>
                <a:gd name="f154" fmla="*/ f117 1 129"/>
                <a:gd name="f155" fmla="*/ f118 1 161"/>
                <a:gd name="f156" fmla="*/ f119 1 129"/>
                <a:gd name="f157" fmla="*/ f120 1 161"/>
                <a:gd name="f158" fmla="*/ f121 1 129"/>
                <a:gd name="f159" fmla="*/ f122 1 161"/>
                <a:gd name="f160" fmla="*/ f123 1 129"/>
                <a:gd name="f161" fmla="*/ f124 1 161"/>
                <a:gd name="f162" fmla="*/ 0 1 f87"/>
                <a:gd name="f163" fmla="*/ f81 1 f87"/>
                <a:gd name="f164" fmla="*/ 0 1 f88"/>
                <a:gd name="f165" fmla="*/ f82 1 f88"/>
                <a:gd name="f166" fmla="*/ f126 1 f87"/>
                <a:gd name="f167" fmla="*/ f127 1 f88"/>
                <a:gd name="f168" fmla="*/ f128 1 f87"/>
                <a:gd name="f169" fmla="*/ f129 1 f88"/>
                <a:gd name="f170" fmla="*/ f130 1 f87"/>
                <a:gd name="f171" fmla="*/ f131 1 f87"/>
                <a:gd name="f172" fmla="*/ f132 1 f88"/>
                <a:gd name="f173" fmla="*/ f133 1 f87"/>
                <a:gd name="f174" fmla="*/ f134 1 f88"/>
                <a:gd name="f175" fmla="*/ f135 1 f87"/>
                <a:gd name="f176" fmla="*/ f136 1 f88"/>
                <a:gd name="f177" fmla="*/ f137 1 f87"/>
                <a:gd name="f178" fmla="*/ f138 1 f88"/>
                <a:gd name="f179" fmla="*/ f139 1 f87"/>
                <a:gd name="f180" fmla="*/ f140 1 f88"/>
                <a:gd name="f181" fmla="*/ f141 1 f87"/>
                <a:gd name="f182" fmla="*/ f142 1 f88"/>
                <a:gd name="f183" fmla="*/ f143 1 f87"/>
                <a:gd name="f184" fmla="*/ f144 1 f88"/>
                <a:gd name="f185" fmla="*/ f145 1 f87"/>
                <a:gd name="f186" fmla="*/ f146 1 f88"/>
                <a:gd name="f187" fmla="*/ f147 1 f88"/>
                <a:gd name="f188" fmla="*/ f148 1 f87"/>
                <a:gd name="f189" fmla="*/ f149 1 f88"/>
                <a:gd name="f190" fmla="*/ f150 1 f87"/>
                <a:gd name="f191" fmla="*/ f151 1 f88"/>
                <a:gd name="f192" fmla="*/ f152 1 f87"/>
                <a:gd name="f193" fmla="*/ f153 1 f88"/>
                <a:gd name="f194" fmla="*/ f154 1 f87"/>
                <a:gd name="f195" fmla="*/ f155 1 f88"/>
                <a:gd name="f196" fmla="*/ f156 1 f87"/>
                <a:gd name="f197" fmla="*/ f157 1 f88"/>
                <a:gd name="f198" fmla="*/ f158 1 f87"/>
                <a:gd name="f199" fmla="*/ f159 1 f88"/>
                <a:gd name="f200" fmla="*/ f160 1 f87"/>
                <a:gd name="f201" fmla="*/ f161 1 f88"/>
                <a:gd name="f202" fmla="*/ f162 f78 1"/>
                <a:gd name="f203" fmla="*/ f163 f78 1"/>
                <a:gd name="f204" fmla="*/ f165 f79 1"/>
                <a:gd name="f205" fmla="*/ f164 f79 1"/>
                <a:gd name="f206" fmla="*/ f166 f78 1"/>
                <a:gd name="f207" fmla="*/ f167 f79 1"/>
                <a:gd name="f208" fmla="*/ f168 f78 1"/>
                <a:gd name="f209" fmla="*/ f169 f79 1"/>
                <a:gd name="f210" fmla="*/ f170 f78 1"/>
                <a:gd name="f211" fmla="*/ f171 f78 1"/>
                <a:gd name="f212" fmla="*/ f172 f79 1"/>
                <a:gd name="f213" fmla="*/ f173 f78 1"/>
                <a:gd name="f214" fmla="*/ f174 f79 1"/>
                <a:gd name="f215" fmla="*/ f175 f78 1"/>
                <a:gd name="f216" fmla="*/ f176 f79 1"/>
                <a:gd name="f217" fmla="*/ f177 f78 1"/>
                <a:gd name="f218" fmla="*/ f178 f79 1"/>
                <a:gd name="f219" fmla="*/ f179 f78 1"/>
                <a:gd name="f220" fmla="*/ f180 f79 1"/>
                <a:gd name="f221" fmla="*/ f181 f78 1"/>
                <a:gd name="f222" fmla="*/ f182 f79 1"/>
                <a:gd name="f223" fmla="*/ f183 f78 1"/>
                <a:gd name="f224" fmla="*/ f184 f79 1"/>
                <a:gd name="f225" fmla="*/ f185 f78 1"/>
                <a:gd name="f226" fmla="*/ f186 f79 1"/>
                <a:gd name="f227" fmla="*/ f187 f79 1"/>
                <a:gd name="f228" fmla="*/ f188 f78 1"/>
                <a:gd name="f229" fmla="*/ f189 f79 1"/>
                <a:gd name="f230" fmla="*/ f190 f78 1"/>
                <a:gd name="f231" fmla="*/ f191 f79 1"/>
                <a:gd name="f232" fmla="*/ f192 f78 1"/>
                <a:gd name="f233" fmla="*/ f193 f79 1"/>
                <a:gd name="f234" fmla="*/ f194 f78 1"/>
                <a:gd name="f235" fmla="*/ f195 f79 1"/>
                <a:gd name="f236" fmla="*/ f196 f78 1"/>
                <a:gd name="f237" fmla="*/ f197 f79 1"/>
                <a:gd name="f238" fmla="*/ f198 f78 1"/>
                <a:gd name="f239" fmla="*/ f199 f79 1"/>
                <a:gd name="f240" fmla="*/ f200 f78 1"/>
                <a:gd name="f241" fmla="*/ f201 f79 1"/>
              </a:gdLst>
              <a:ahLst/>
              <a:cxnLst>
                <a:cxn ang="3cd4">
                  <a:pos x="hc" y="t"/>
                </a:cxn>
                <a:cxn ang="0">
                  <a:pos x="r" y="vc"/>
                </a:cxn>
                <a:cxn ang="cd4">
                  <a:pos x="hc" y="b"/>
                </a:cxn>
                <a:cxn ang="cd2">
                  <a:pos x="l" y="vc"/>
                </a:cxn>
                <a:cxn ang="f125">
                  <a:pos x="f206" y="f207"/>
                </a:cxn>
                <a:cxn ang="f125">
                  <a:pos x="f208" y="f209"/>
                </a:cxn>
                <a:cxn ang="f125">
                  <a:pos x="f210" y="f207"/>
                </a:cxn>
                <a:cxn ang="f125">
                  <a:pos x="f211" y="f212"/>
                </a:cxn>
                <a:cxn ang="f125">
                  <a:pos x="f213" y="f214"/>
                </a:cxn>
                <a:cxn ang="f125">
                  <a:pos x="f215" y="f216"/>
                </a:cxn>
                <a:cxn ang="f125">
                  <a:pos x="f217" y="f218"/>
                </a:cxn>
                <a:cxn ang="f125">
                  <a:pos x="f219" y="f220"/>
                </a:cxn>
                <a:cxn ang="f125">
                  <a:pos x="f221" y="f222"/>
                </a:cxn>
                <a:cxn ang="f125">
                  <a:pos x="f223" y="f224"/>
                </a:cxn>
                <a:cxn ang="f125">
                  <a:pos x="f225" y="f226"/>
                </a:cxn>
                <a:cxn ang="f125">
                  <a:pos x="f208" y="f227"/>
                </a:cxn>
                <a:cxn ang="f125">
                  <a:pos x="f228" y="f229"/>
                </a:cxn>
                <a:cxn ang="f125">
                  <a:pos x="f230" y="f231"/>
                </a:cxn>
                <a:cxn ang="f125">
                  <a:pos x="f232" y="f233"/>
                </a:cxn>
                <a:cxn ang="f125">
                  <a:pos x="f234" y="f235"/>
                </a:cxn>
                <a:cxn ang="f125">
                  <a:pos x="f236" y="f237"/>
                </a:cxn>
                <a:cxn ang="f125">
                  <a:pos x="f238" y="f239"/>
                </a:cxn>
                <a:cxn ang="f125">
                  <a:pos x="f240" y="f241"/>
                </a:cxn>
                <a:cxn ang="f125">
                  <a:pos x="f206" y="f207"/>
                </a:cxn>
              </a:cxnLst>
              <a:rect l="f202" t="f205" r="f203" b="f204"/>
              <a:pathLst>
                <a:path w="129" h="161">
                  <a:moveTo>
                    <a:pt x="f5" y="f8"/>
                  </a:moveTo>
                  <a:cubicBezTo>
                    <a:pt x="f9" y="f10"/>
                    <a:pt x="f11" y="f12"/>
                    <a:pt x="f13" y="f14"/>
                  </a:cubicBezTo>
                  <a:cubicBezTo>
                    <a:pt x="f15" y="f12"/>
                    <a:pt x="f16" y="f10"/>
                    <a:pt x="f16" y="f8"/>
                  </a:cubicBezTo>
                  <a:cubicBezTo>
                    <a:pt x="f17" y="f18"/>
                    <a:pt x="f19" y="f20"/>
                    <a:pt x="f21" y="f22"/>
                  </a:cubicBezTo>
                  <a:cubicBezTo>
                    <a:pt x="f23" y="f22"/>
                    <a:pt x="f24" y="f25"/>
                    <a:pt x="f24" y="f26"/>
                  </a:cubicBezTo>
                  <a:cubicBezTo>
                    <a:pt x="f27" y="f28"/>
                    <a:pt x="f29" y="f28"/>
                    <a:pt x="f30" y="f28"/>
                  </a:cubicBezTo>
                  <a:cubicBezTo>
                    <a:pt x="f31" y="f32"/>
                    <a:pt x="f33" y="f34"/>
                    <a:pt x="f33" y="f35"/>
                  </a:cubicBezTo>
                  <a:cubicBezTo>
                    <a:pt x="f36" y="f37"/>
                    <a:pt x="f38" y="f29"/>
                    <a:pt x="f39" y="f29"/>
                  </a:cubicBezTo>
                  <a:cubicBezTo>
                    <a:pt x="f40" y="f41"/>
                    <a:pt x="f21" y="f31"/>
                    <a:pt x="f42" y="f43"/>
                  </a:cubicBezTo>
                  <a:cubicBezTo>
                    <a:pt x="f44" y="f15"/>
                    <a:pt x="f45" y="f11"/>
                    <a:pt x="f35" y="f46"/>
                  </a:cubicBezTo>
                  <a:cubicBezTo>
                    <a:pt x="f39" y="f47"/>
                    <a:pt x="f48" y="f49"/>
                    <a:pt x="f15" y="f50"/>
                  </a:cubicBezTo>
                  <a:cubicBezTo>
                    <a:pt x="f15" y="f51"/>
                    <a:pt x="f13" y="f52"/>
                    <a:pt x="f13" y="f48"/>
                  </a:cubicBezTo>
                  <a:cubicBezTo>
                    <a:pt x="f46" y="f53"/>
                    <a:pt x="f54" y="f50"/>
                    <a:pt x="f55" y="f13"/>
                  </a:cubicBezTo>
                  <a:cubicBezTo>
                    <a:pt x="f56" y="f57"/>
                    <a:pt x="f57" y="f56"/>
                    <a:pt x="f49" y="f58"/>
                  </a:cubicBezTo>
                  <a:cubicBezTo>
                    <a:pt x="f36" y="f5"/>
                    <a:pt x="f59" y="f5"/>
                    <a:pt x="f60" y="f55"/>
                  </a:cubicBezTo>
                  <a:cubicBezTo>
                    <a:pt x="f61" y="f58"/>
                    <a:pt x="f12" y="f62"/>
                    <a:pt x="f63" y="f64"/>
                  </a:cubicBezTo>
                  <a:cubicBezTo>
                    <a:pt x="f65" y="f48"/>
                    <a:pt x="f10" y="f66"/>
                    <a:pt x="f67" y="f68"/>
                  </a:cubicBezTo>
                  <a:cubicBezTo>
                    <a:pt x="f65" y="f27"/>
                    <a:pt x="f6" y="f69"/>
                    <a:pt x="f70" y="f65"/>
                  </a:cubicBezTo>
                  <a:cubicBezTo>
                    <a:pt x="f63" y="f71"/>
                    <a:pt x="f61" y="f72"/>
                    <a:pt x="f44" y="f73"/>
                  </a:cubicBezTo>
                  <a:cubicBezTo>
                    <a:pt x="f74" y="f7"/>
                    <a:pt x="f75" y="f76"/>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5" name="Freeform 143">
              <a:extLst>
                <a:ext uri="{FF2B5EF4-FFF2-40B4-BE49-F238E27FC236}">
                  <a16:creationId xmlns:a16="http://schemas.microsoft.com/office/drawing/2014/main" id="{33FDA9B3-6E1C-9B38-A338-96B0FADE0ED3}"/>
                </a:ext>
              </a:extLst>
            </p:cNvPr>
            <p:cNvSpPr/>
            <p:nvPr/>
          </p:nvSpPr>
          <p:spPr>
            <a:xfrm>
              <a:off x="3436936" y="4597402"/>
              <a:ext cx="122236" cy="192088"/>
            </a:xfrm>
            <a:custGeom>
              <a:avLst/>
              <a:gdLst>
                <a:gd name="f0" fmla="val 10800000"/>
                <a:gd name="f1" fmla="val 5400000"/>
                <a:gd name="f2" fmla="val 180"/>
                <a:gd name="f3" fmla="val w"/>
                <a:gd name="f4" fmla="val h"/>
                <a:gd name="f5" fmla="val 0"/>
                <a:gd name="f6" fmla="val 196"/>
                <a:gd name="f7" fmla="val 308"/>
                <a:gd name="f8" fmla="val 306"/>
                <a:gd name="f9" fmla="val 183"/>
                <a:gd name="f10" fmla="val 173"/>
                <a:gd name="f11" fmla="val 162"/>
                <a:gd name="f12" fmla="val 307"/>
                <a:gd name="f13" fmla="val 150"/>
                <a:gd name="f14" fmla="val 143"/>
                <a:gd name="f15" fmla="val 302"/>
                <a:gd name="f16" fmla="val 138"/>
                <a:gd name="f17" fmla="val 291"/>
                <a:gd name="f18" fmla="val 110"/>
                <a:gd name="f19" fmla="val 235"/>
                <a:gd name="f20" fmla="val 82"/>
                <a:gd name="f21" fmla="val 53"/>
                <a:gd name="f22" fmla="val 124"/>
                <a:gd name="f23" fmla="val 52"/>
                <a:gd name="f24" fmla="val 121"/>
                <a:gd name="f25" fmla="val 50"/>
                <a:gd name="f26" fmla="val 119"/>
                <a:gd name="f27" fmla="val 46"/>
                <a:gd name="f28" fmla="val 117"/>
                <a:gd name="f29" fmla="val 179"/>
                <a:gd name="f30" fmla="val 241"/>
                <a:gd name="f31" fmla="val 305"/>
                <a:gd name="f32" fmla="val 29"/>
                <a:gd name="f33" fmla="val 15"/>
                <a:gd name="f34" fmla="val 204"/>
                <a:gd name="f35" fmla="val 104"/>
                <a:gd name="f36" fmla="val 2"/>
                <a:gd name="f37" fmla="val 14"/>
                <a:gd name="f38" fmla="val 28"/>
                <a:gd name="f39" fmla="val 41"/>
                <a:gd name="f40" fmla="val 47"/>
                <a:gd name="f41" fmla="val 3"/>
                <a:gd name="f42" fmla="val 12"/>
                <a:gd name="f43" fmla="val 56"/>
                <a:gd name="f44" fmla="val 18"/>
                <a:gd name="f45" fmla="val 86"/>
                <a:gd name="f46" fmla="val 77"/>
                <a:gd name="f47" fmla="val 115"/>
                <a:gd name="f48" fmla="val 136"/>
                <a:gd name="f49" fmla="val 148"/>
                <a:gd name="f50" fmla="val 194"/>
                <a:gd name="f51" fmla="val 131"/>
                <a:gd name="f52" fmla="val 68"/>
                <a:gd name="f53" fmla="val 165"/>
                <a:gd name="f54" fmla="val 203"/>
                <a:gd name="f55" fmla="+- 0 0 -90"/>
                <a:gd name="f56" fmla="*/ f3 1 196"/>
                <a:gd name="f57" fmla="*/ f4 1 308"/>
                <a:gd name="f58" fmla="val f5"/>
                <a:gd name="f59" fmla="val f6"/>
                <a:gd name="f60" fmla="val f7"/>
                <a:gd name="f61" fmla="*/ f55 f0 1"/>
                <a:gd name="f62" fmla="+- f60 0 f58"/>
                <a:gd name="f63" fmla="+- f59 0 f58"/>
                <a:gd name="f64" fmla="*/ f61 1 f2"/>
                <a:gd name="f65" fmla="*/ f63 1 196"/>
                <a:gd name="f66" fmla="*/ f62 1 308"/>
                <a:gd name="f67" fmla="*/ 196 f63 1"/>
                <a:gd name="f68" fmla="*/ 306 f62 1"/>
                <a:gd name="f69" fmla="*/ 162 f63 1"/>
                <a:gd name="f70" fmla="*/ 307 f62 1"/>
                <a:gd name="f71" fmla="*/ 138 f63 1"/>
                <a:gd name="f72" fmla="*/ 291 f62 1"/>
                <a:gd name="f73" fmla="*/ 53 f63 1"/>
                <a:gd name="f74" fmla="*/ 124 f62 1"/>
                <a:gd name="f75" fmla="*/ 46 f63 1"/>
                <a:gd name="f76" fmla="*/ 117 f62 1"/>
                <a:gd name="f77" fmla="*/ 305 f62 1"/>
                <a:gd name="f78" fmla="*/ 0 f63 1"/>
                <a:gd name="f79" fmla="*/ 2 f62 1"/>
                <a:gd name="f80" fmla="*/ 41 f63 1"/>
                <a:gd name="f81" fmla="*/ 56 f63 1"/>
                <a:gd name="f82" fmla="*/ 18 f62 1"/>
                <a:gd name="f83" fmla="*/ 148 f63 1"/>
                <a:gd name="f84" fmla="*/ 194 f62 1"/>
                <a:gd name="f85" fmla="*/ 3 f62 1"/>
                <a:gd name="f86" fmla="+- f64 0 f1"/>
                <a:gd name="f87" fmla="*/ f67 1 196"/>
                <a:gd name="f88" fmla="*/ f68 1 308"/>
                <a:gd name="f89" fmla="*/ f69 1 196"/>
                <a:gd name="f90" fmla="*/ f70 1 308"/>
                <a:gd name="f91" fmla="*/ f71 1 196"/>
                <a:gd name="f92" fmla="*/ f72 1 308"/>
                <a:gd name="f93" fmla="*/ f73 1 196"/>
                <a:gd name="f94" fmla="*/ f74 1 308"/>
                <a:gd name="f95" fmla="*/ f75 1 196"/>
                <a:gd name="f96" fmla="*/ f76 1 308"/>
                <a:gd name="f97" fmla="*/ f77 1 308"/>
                <a:gd name="f98" fmla="*/ f78 1 196"/>
                <a:gd name="f99" fmla="*/ f79 1 308"/>
                <a:gd name="f100" fmla="*/ f80 1 196"/>
                <a:gd name="f101" fmla="*/ f81 1 196"/>
                <a:gd name="f102" fmla="*/ f82 1 308"/>
                <a:gd name="f103" fmla="*/ f83 1 196"/>
                <a:gd name="f104" fmla="*/ f84 1 308"/>
                <a:gd name="f105" fmla="*/ f85 1 308"/>
                <a:gd name="f106" fmla="*/ 0 1 f65"/>
                <a:gd name="f107" fmla="*/ f59 1 f65"/>
                <a:gd name="f108" fmla="*/ 0 1 f66"/>
                <a:gd name="f109" fmla="*/ f60 1 f66"/>
                <a:gd name="f110" fmla="*/ f87 1 f65"/>
                <a:gd name="f111" fmla="*/ f88 1 f66"/>
                <a:gd name="f112" fmla="*/ f89 1 f65"/>
                <a:gd name="f113" fmla="*/ f90 1 f66"/>
                <a:gd name="f114" fmla="*/ f91 1 f65"/>
                <a:gd name="f115" fmla="*/ f92 1 f66"/>
                <a:gd name="f116" fmla="*/ f93 1 f65"/>
                <a:gd name="f117" fmla="*/ f94 1 f66"/>
                <a:gd name="f118" fmla="*/ f95 1 f65"/>
                <a:gd name="f119" fmla="*/ f96 1 f66"/>
                <a:gd name="f120" fmla="*/ f97 1 f66"/>
                <a:gd name="f121" fmla="*/ f98 1 f65"/>
                <a:gd name="f122" fmla="*/ f99 1 f66"/>
                <a:gd name="f123" fmla="*/ f100 1 f65"/>
                <a:gd name="f124" fmla="*/ f101 1 f65"/>
                <a:gd name="f125" fmla="*/ f102 1 f66"/>
                <a:gd name="f126" fmla="*/ f103 1 f65"/>
                <a:gd name="f127" fmla="*/ f104 1 f66"/>
                <a:gd name="f128" fmla="*/ f105 1 f66"/>
                <a:gd name="f129" fmla="*/ f106 f56 1"/>
                <a:gd name="f130" fmla="*/ f107 f56 1"/>
                <a:gd name="f131" fmla="*/ f109 f57 1"/>
                <a:gd name="f132" fmla="*/ f108 f57 1"/>
                <a:gd name="f133" fmla="*/ f110 f56 1"/>
                <a:gd name="f134" fmla="*/ f111 f57 1"/>
                <a:gd name="f135" fmla="*/ f112 f56 1"/>
                <a:gd name="f136" fmla="*/ f113 f57 1"/>
                <a:gd name="f137" fmla="*/ f114 f56 1"/>
                <a:gd name="f138" fmla="*/ f115 f57 1"/>
                <a:gd name="f139" fmla="*/ f116 f56 1"/>
                <a:gd name="f140" fmla="*/ f117 f57 1"/>
                <a:gd name="f141" fmla="*/ f118 f56 1"/>
                <a:gd name="f142" fmla="*/ f119 f57 1"/>
                <a:gd name="f143" fmla="*/ f120 f57 1"/>
                <a:gd name="f144" fmla="*/ f121 f56 1"/>
                <a:gd name="f145" fmla="*/ f122 f57 1"/>
                <a:gd name="f146" fmla="*/ f123 f56 1"/>
                <a:gd name="f147" fmla="*/ f124 f56 1"/>
                <a:gd name="f148" fmla="*/ f125 f57 1"/>
                <a:gd name="f149" fmla="*/ f126 f56 1"/>
                <a:gd name="f150" fmla="*/ f127 f57 1"/>
                <a:gd name="f151" fmla="*/ f128 f57 1"/>
              </a:gdLst>
              <a:ahLst/>
              <a:cxnLst>
                <a:cxn ang="3cd4">
                  <a:pos x="hc" y="t"/>
                </a:cxn>
                <a:cxn ang="0">
                  <a:pos x="r" y="vc"/>
                </a:cxn>
                <a:cxn ang="cd4">
                  <a:pos x="hc" y="b"/>
                </a:cxn>
                <a:cxn ang="cd2">
                  <a:pos x="l" y="vc"/>
                </a:cxn>
                <a:cxn ang="f86">
                  <a:pos x="f133" y="f134"/>
                </a:cxn>
                <a:cxn ang="f86">
                  <a:pos x="f135" y="f136"/>
                </a:cxn>
                <a:cxn ang="f86">
                  <a:pos x="f137" y="f138"/>
                </a:cxn>
                <a:cxn ang="f86">
                  <a:pos x="f139" y="f140"/>
                </a:cxn>
                <a:cxn ang="f86">
                  <a:pos x="f141" y="f142"/>
                </a:cxn>
                <a:cxn ang="f86">
                  <a:pos x="f141" y="f143"/>
                </a:cxn>
                <a:cxn ang="f86">
                  <a:pos x="f144" y="f143"/>
                </a:cxn>
                <a:cxn ang="f86">
                  <a:pos x="f144" y="f145"/>
                </a:cxn>
                <a:cxn ang="f86">
                  <a:pos x="f146" y="f145"/>
                </a:cxn>
                <a:cxn ang="f86">
                  <a:pos x="f147" y="f148"/>
                </a:cxn>
                <a:cxn ang="f86">
                  <a:pos x="f149" y="f150"/>
                </a:cxn>
                <a:cxn ang="f86">
                  <a:pos x="f149" y="f151"/>
                </a:cxn>
                <a:cxn ang="f86">
                  <a:pos x="f133" y="f151"/>
                </a:cxn>
                <a:cxn ang="f86">
                  <a:pos x="f133" y="f134"/>
                </a:cxn>
              </a:cxnLst>
              <a:rect l="f129" t="f132" r="f130" b="f131"/>
              <a:pathLst>
                <a:path w="196" h="308">
                  <a:moveTo>
                    <a:pt x="f6" y="f8"/>
                  </a:moveTo>
                  <a:cubicBezTo>
                    <a:pt x="f9" y="f8"/>
                    <a:pt x="f10" y="f8"/>
                    <a:pt x="f11" y="f12"/>
                  </a:cubicBezTo>
                  <a:cubicBezTo>
                    <a:pt x="f13" y="f7"/>
                    <a:pt x="f14" y="f15"/>
                    <a:pt x="f16" y="f17"/>
                  </a:cubicBezTo>
                  <a:cubicBezTo>
                    <a:pt x="f18" y="f19"/>
                    <a:pt x="f20" y="f2"/>
                    <a:pt x="f21" y="f22"/>
                  </a:cubicBezTo>
                  <a:cubicBezTo>
                    <a:pt x="f23" y="f24"/>
                    <a:pt x="f25" y="f26"/>
                    <a:pt x="f27" y="f28"/>
                  </a:cubicBezTo>
                  <a:cubicBezTo>
                    <a:pt x="f27" y="f29"/>
                    <a:pt x="f27" y="f30"/>
                    <a:pt x="f27" y="f31"/>
                  </a:cubicBezTo>
                  <a:cubicBezTo>
                    <a:pt x="f32" y="f31"/>
                    <a:pt x="f33" y="f31"/>
                    <a:pt x="f5" y="f31"/>
                  </a:cubicBezTo>
                  <a:cubicBezTo>
                    <a:pt x="f5" y="f34"/>
                    <a:pt x="f5" y="f35"/>
                    <a:pt x="f5" y="f36"/>
                  </a:cubicBezTo>
                  <a:cubicBezTo>
                    <a:pt x="f37" y="f36"/>
                    <a:pt x="f38" y="f5"/>
                    <a:pt x="f39" y="f36"/>
                  </a:cubicBezTo>
                  <a:cubicBezTo>
                    <a:pt x="f40" y="f41"/>
                    <a:pt x="f21" y="f42"/>
                    <a:pt x="f43" y="f44"/>
                  </a:cubicBezTo>
                  <a:cubicBezTo>
                    <a:pt x="f45" y="f46"/>
                    <a:pt x="f47" y="f48"/>
                    <a:pt x="f49" y="f50"/>
                  </a:cubicBezTo>
                  <a:cubicBezTo>
                    <a:pt x="f49" y="f51"/>
                    <a:pt x="f49" y="f52"/>
                    <a:pt x="f49" y="f41"/>
                  </a:cubicBezTo>
                  <a:cubicBezTo>
                    <a:pt x="f53" y="f41"/>
                    <a:pt x="f2" y="f41"/>
                    <a:pt x="f6" y="f41"/>
                  </a:cubicBezTo>
                  <a:cubicBezTo>
                    <a:pt x="f6" y="f35"/>
                    <a:pt x="f6" y="f54"/>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6" name="Freeform 144">
              <a:extLst>
                <a:ext uri="{FF2B5EF4-FFF2-40B4-BE49-F238E27FC236}">
                  <a16:creationId xmlns:a16="http://schemas.microsoft.com/office/drawing/2014/main" id="{EB2EFD07-DDA1-D382-7E57-EE51D49084C1}"/>
                </a:ext>
              </a:extLst>
            </p:cNvPr>
            <p:cNvSpPr/>
            <p:nvPr/>
          </p:nvSpPr>
          <p:spPr>
            <a:xfrm>
              <a:off x="4975222" y="3471867"/>
              <a:ext cx="139702" cy="188915"/>
            </a:xfrm>
            <a:custGeom>
              <a:avLst/>
              <a:gdLst>
                <a:gd name="f0" fmla="val 10800000"/>
                <a:gd name="f1" fmla="val 5400000"/>
                <a:gd name="f2" fmla="val 180"/>
                <a:gd name="f3" fmla="val w"/>
                <a:gd name="f4" fmla="val h"/>
                <a:gd name="f5" fmla="val 0"/>
                <a:gd name="f6" fmla="val 223"/>
                <a:gd name="f7" fmla="val 301"/>
                <a:gd name="f8" fmla="val 164"/>
                <a:gd name="f9" fmla="val 141"/>
                <a:gd name="f10" fmla="val 218"/>
                <a:gd name="f11" fmla="val 179"/>
                <a:gd name="f12" fmla="val 253"/>
                <a:gd name="f13" fmla="val 175"/>
                <a:gd name="f14" fmla="val 289"/>
                <a:gd name="f15" fmla="val 169"/>
                <a:gd name="f16" fmla="val 294"/>
                <a:gd name="f17" fmla="val 161"/>
                <a:gd name="f18" fmla="val 300"/>
                <a:gd name="f19" fmla="val 154"/>
                <a:gd name="f20" fmla="val 103"/>
                <a:gd name="f21" fmla="val 52"/>
                <a:gd name="f22" fmla="val 202"/>
                <a:gd name="f23" fmla="val 102"/>
                <a:gd name="f24" fmla="val 2"/>
                <a:gd name="f25" fmla="val 47"/>
                <a:gd name="f26" fmla="val 94"/>
                <a:gd name="f27" fmla="val 3"/>
                <a:gd name="f28" fmla="val 155"/>
                <a:gd name="f29" fmla="val 4"/>
                <a:gd name="f30" fmla="val 171"/>
                <a:gd name="f31" fmla="val 17"/>
                <a:gd name="f32" fmla="val 181"/>
                <a:gd name="f33" fmla="val 29"/>
                <a:gd name="f34" fmla="val 205"/>
                <a:gd name="f35" fmla="val 58"/>
                <a:gd name="f36" fmla="val 200"/>
                <a:gd name="f37" fmla="val 104"/>
                <a:gd name="f38" fmla="val 132"/>
                <a:gd name="f39" fmla="val 172"/>
                <a:gd name="f40" fmla="val 135"/>
                <a:gd name="f41" fmla="val 168"/>
                <a:gd name="f42" fmla="val 137"/>
                <a:gd name="f43" fmla="val 51"/>
                <a:gd name="f44" fmla="val 250"/>
                <a:gd name="f45" fmla="val 77"/>
                <a:gd name="f46" fmla="val 251"/>
                <a:gd name="f47" fmla="val 127"/>
                <a:gd name="f48" fmla="val 147"/>
                <a:gd name="f49" fmla="val 248"/>
                <a:gd name="f50" fmla="val 234"/>
                <a:gd name="f51" fmla="val 217"/>
                <a:gd name="f52" fmla="val 157"/>
                <a:gd name="f53" fmla="val 195"/>
                <a:gd name="f54" fmla="val 177"/>
                <a:gd name="f55" fmla="val 131"/>
                <a:gd name="f56" fmla="val 105"/>
                <a:gd name="f57" fmla="val 78"/>
                <a:gd name="f58" fmla="val 170"/>
                <a:gd name="f59" fmla="val 199"/>
                <a:gd name="f60" fmla="val 224"/>
                <a:gd name="f61" fmla="val 50"/>
                <a:gd name="f62" fmla="val 72"/>
                <a:gd name="f63" fmla="val 49"/>
                <a:gd name="f64" fmla="val 92"/>
                <a:gd name="f65" fmla="val 111"/>
                <a:gd name="f66" fmla="val 114"/>
                <a:gd name="f67" fmla="val 55"/>
                <a:gd name="f68" fmla="val 120"/>
                <a:gd name="f69" fmla="val 80"/>
                <a:gd name="f70" fmla="val 121"/>
                <a:gd name="f71" fmla="val 124"/>
                <a:gd name="f72" fmla="val 117"/>
                <a:gd name="f73" fmla="val 115"/>
                <a:gd name="f74" fmla="val 99"/>
                <a:gd name="f75" fmla="val 146"/>
                <a:gd name="f76" fmla="val 83"/>
                <a:gd name="f77" fmla="val 145"/>
                <a:gd name="f78" fmla="val 67"/>
                <a:gd name="f79" fmla="val 139"/>
                <a:gd name="f80" fmla="val 53"/>
                <a:gd name="f81" fmla="val 98"/>
                <a:gd name="f82" fmla="val 75"/>
                <a:gd name="f83" fmla="+- 0 0 -90"/>
                <a:gd name="f84" fmla="*/ f3 1 223"/>
                <a:gd name="f85" fmla="*/ f4 1 301"/>
                <a:gd name="f86" fmla="val f5"/>
                <a:gd name="f87" fmla="val f6"/>
                <a:gd name="f88" fmla="val f7"/>
                <a:gd name="f89" fmla="*/ f83 f0 1"/>
                <a:gd name="f90" fmla="+- f88 0 f86"/>
                <a:gd name="f91" fmla="+- f87 0 f86"/>
                <a:gd name="f92" fmla="*/ f89 1 f2"/>
                <a:gd name="f93" fmla="*/ f91 1 223"/>
                <a:gd name="f94" fmla="*/ f90 1 301"/>
                <a:gd name="f95" fmla="*/ 164 f91 1"/>
                <a:gd name="f96" fmla="*/ 141 f90 1"/>
                <a:gd name="f97" fmla="*/ 175 f91 1"/>
                <a:gd name="f98" fmla="*/ 289 f90 1"/>
                <a:gd name="f99" fmla="*/ 154 f91 1"/>
                <a:gd name="f100" fmla="*/ 300 f90 1"/>
                <a:gd name="f101" fmla="*/ 0 f91 1"/>
                <a:gd name="f102" fmla="*/ 2 f90 1"/>
                <a:gd name="f103" fmla="*/ 141 f91 1"/>
                <a:gd name="f104" fmla="*/ 3 f90 1"/>
                <a:gd name="f105" fmla="*/ 181 f91 1"/>
                <a:gd name="f106" fmla="*/ 29 f90 1"/>
                <a:gd name="f107" fmla="*/ 132 f90 1"/>
                <a:gd name="f108" fmla="*/ 51 f91 1"/>
                <a:gd name="f109" fmla="*/ 250 f90 1"/>
                <a:gd name="f110" fmla="*/ 127 f91 1"/>
                <a:gd name="f111" fmla="*/ 155 f91 1"/>
                <a:gd name="f112" fmla="*/ 217 f90 1"/>
                <a:gd name="f113" fmla="*/ 131 f91 1"/>
                <a:gd name="f114" fmla="*/ 175 f90 1"/>
                <a:gd name="f115" fmla="*/ 170 f90 1"/>
                <a:gd name="f116" fmla="*/ 50 f91 1"/>
                <a:gd name="f117" fmla="*/ 52 f90 1"/>
                <a:gd name="f118" fmla="*/ 111 f90 1"/>
                <a:gd name="f119" fmla="*/ 58 f91 1"/>
                <a:gd name="f120" fmla="*/ 120 f90 1"/>
                <a:gd name="f121" fmla="*/ 124 f91 1"/>
                <a:gd name="f122" fmla="*/ 117 f90 1"/>
                <a:gd name="f123" fmla="*/ 146 f91 1"/>
                <a:gd name="f124" fmla="*/ 83 f90 1"/>
                <a:gd name="f125" fmla="*/ 121 f91 1"/>
                <a:gd name="f126" fmla="+- f92 0 f1"/>
                <a:gd name="f127" fmla="*/ f95 1 223"/>
                <a:gd name="f128" fmla="*/ f96 1 301"/>
                <a:gd name="f129" fmla="*/ f97 1 223"/>
                <a:gd name="f130" fmla="*/ f98 1 301"/>
                <a:gd name="f131" fmla="*/ f99 1 223"/>
                <a:gd name="f132" fmla="*/ f100 1 301"/>
                <a:gd name="f133" fmla="*/ f101 1 223"/>
                <a:gd name="f134" fmla="*/ f102 1 301"/>
                <a:gd name="f135" fmla="*/ f103 1 223"/>
                <a:gd name="f136" fmla="*/ f104 1 301"/>
                <a:gd name="f137" fmla="*/ f105 1 223"/>
                <a:gd name="f138" fmla="*/ f106 1 301"/>
                <a:gd name="f139" fmla="*/ f107 1 301"/>
                <a:gd name="f140" fmla="*/ f108 1 223"/>
                <a:gd name="f141" fmla="*/ f109 1 301"/>
                <a:gd name="f142" fmla="*/ f110 1 223"/>
                <a:gd name="f143" fmla="*/ f111 1 223"/>
                <a:gd name="f144" fmla="*/ f112 1 301"/>
                <a:gd name="f145" fmla="*/ f113 1 223"/>
                <a:gd name="f146" fmla="*/ f114 1 301"/>
                <a:gd name="f147" fmla="*/ f115 1 301"/>
                <a:gd name="f148" fmla="*/ f116 1 223"/>
                <a:gd name="f149" fmla="*/ f117 1 301"/>
                <a:gd name="f150" fmla="*/ f118 1 301"/>
                <a:gd name="f151" fmla="*/ f119 1 223"/>
                <a:gd name="f152" fmla="*/ f120 1 301"/>
                <a:gd name="f153" fmla="*/ f121 1 223"/>
                <a:gd name="f154" fmla="*/ f122 1 301"/>
                <a:gd name="f155" fmla="*/ f123 1 223"/>
                <a:gd name="f156" fmla="*/ f124 1 301"/>
                <a:gd name="f157" fmla="*/ f125 1 223"/>
                <a:gd name="f158" fmla="*/ 0 1 f93"/>
                <a:gd name="f159" fmla="*/ f87 1 f93"/>
                <a:gd name="f160" fmla="*/ 0 1 f94"/>
                <a:gd name="f161" fmla="*/ f88 1 f94"/>
                <a:gd name="f162" fmla="*/ f127 1 f93"/>
                <a:gd name="f163" fmla="*/ f128 1 f94"/>
                <a:gd name="f164" fmla="*/ f129 1 f93"/>
                <a:gd name="f165" fmla="*/ f130 1 f94"/>
                <a:gd name="f166" fmla="*/ f131 1 f93"/>
                <a:gd name="f167" fmla="*/ f132 1 f94"/>
                <a:gd name="f168" fmla="*/ f133 1 f93"/>
                <a:gd name="f169" fmla="*/ f134 1 f94"/>
                <a:gd name="f170" fmla="*/ f135 1 f93"/>
                <a:gd name="f171" fmla="*/ f136 1 f94"/>
                <a:gd name="f172" fmla="*/ f137 1 f93"/>
                <a:gd name="f173" fmla="*/ f138 1 f94"/>
                <a:gd name="f174" fmla="*/ f139 1 f94"/>
                <a:gd name="f175" fmla="*/ f140 1 f93"/>
                <a:gd name="f176" fmla="*/ f141 1 f94"/>
                <a:gd name="f177" fmla="*/ f142 1 f93"/>
                <a:gd name="f178" fmla="*/ f143 1 f93"/>
                <a:gd name="f179" fmla="*/ f144 1 f94"/>
                <a:gd name="f180" fmla="*/ f145 1 f93"/>
                <a:gd name="f181" fmla="*/ f146 1 f94"/>
                <a:gd name="f182" fmla="*/ f147 1 f94"/>
                <a:gd name="f183" fmla="*/ f148 1 f93"/>
                <a:gd name="f184" fmla="*/ f149 1 f94"/>
                <a:gd name="f185" fmla="*/ f150 1 f94"/>
                <a:gd name="f186" fmla="*/ f151 1 f93"/>
                <a:gd name="f187" fmla="*/ f152 1 f94"/>
                <a:gd name="f188" fmla="*/ f153 1 f93"/>
                <a:gd name="f189" fmla="*/ f154 1 f94"/>
                <a:gd name="f190" fmla="*/ f155 1 f93"/>
                <a:gd name="f191" fmla="*/ f156 1 f94"/>
                <a:gd name="f192" fmla="*/ f157 1 f93"/>
                <a:gd name="f193" fmla="*/ f158 f84 1"/>
                <a:gd name="f194" fmla="*/ f159 f84 1"/>
                <a:gd name="f195" fmla="*/ f161 f85 1"/>
                <a:gd name="f196" fmla="*/ f160 f85 1"/>
                <a:gd name="f197" fmla="*/ f162 f84 1"/>
                <a:gd name="f198" fmla="*/ f163 f85 1"/>
                <a:gd name="f199" fmla="*/ f164 f84 1"/>
                <a:gd name="f200" fmla="*/ f165 f85 1"/>
                <a:gd name="f201" fmla="*/ f166 f84 1"/>
                <a:gd name="f202" fmla="*/ f167 f85 1"/>
                <a:gd name="f203" fmla="*/ f168 f84 1"/>
                <a:gd name="f204" fmla="*/ f169 f85 1"/>
                <a:gd name="f205" fmla="*/ f170 f84 1"/>
                <a:gd name="f206" fmla="*/ f171 f85 1"/>
                <a:gd name="f207" fmla="*/ f172 f84 1"/>
                <a:gd name="f208" fmla="*/ f173 f85 1"/>
                <a:gd name="f209" fmla="*/ f174 f85 1"/>
                <a:gd name="f210" fmla="*/ f175 f84 1"/>
                <a:gd name="f211" fmla="*/ f176 f85 1"/>
                <a:gd name="f212" fmla="*/ f177 f84 1"/>
                <a:gd name="f213" fmla="*/ f178 f84 1"/>
                <a:gd name="f214" fmla="*/ f179 f85 1"/>
                <a:gd name="f215" fmla="*/ f180 f84 1"/>
                <a:gd name="f216" fmla="*/ f181 f85 1"/>
                <a:gd name="f217" fmla="*/ f182 f85 1"/>
                <a:gd name="f218" fmla="*/ f183 f84 1"/>
                <a:gd name="f219" fmla="*/ f184 f85 1"/>
                <a:gd name="f220" fmla="*/ f185 f85 1"/>
                <a:gd name="f221" fmla="*/ f186 f84 1"/>
                <a:gd name="f222" fmla="*/ f187 f85 1"/>
                <a:gd name="f223" fmla="*/ f188 f84 1"/>
                <a:gd name="f224" fmla="*/ f189 f85 1"/>
                <a:gd name="f225" fmla="*/ f190 f84 1"/>
                <a:gd name="f226" fmla="*/ f191 f85 1"/>
                <a:gd name="f227" fmla="*/ f192 f84 1"/>
              </a:gdLst>
              <a:ahLst/>
              <a:cxnLst>
                <a:cxn ang="3cd4">
                  <a:pos x="hc" y="t"/>
                </a:cxn>
                <a:cxn ang="0">
                  <a:pos x="r" y="vc"/>
                </a:cxn>
                <a:cxn ang="cd4">
                  <a:pos x="hc" y="b"/>
                </a:cxn>
                <a:cxn ang="cd2">
                  <a:pos x="l" y="vc"/>
                </a:cxn>
                <a:cxn ang="f126">
                  <a:pos x="f197" y="f198"/>
                </a:cxn>
                <a:cxn ang="f126">
                  <a:pos x="f199" y="f200"/>
                </a:cxn>
                <a:cxn ang="f126">
                  <a:pos x="f201" y="f202"/>
                </a:cxn>
                <a:cxn ang="f126">
                  <a:pos x="f203" y="f202"/>
                </a:cxn>
                <a:cxn ang="f126">
                  <a:pos x="f203" y="f204"/>
                </a:cxn>
                <a:cxn ang="f126">
                  <a:pos x="f205" y="f206"/>
                </a:cxn>
                <a:cxn ang="f126">
                  <a:pos x="f207" y="f208"/>
                </a:cxn>
                <a:cxn ang="f126">
                  <a:pos x="f199" y="f209"/>
                </a:cxn>
                <a:cxn ang="f126">
                  <a:pos x="f197" y="f198"/>
                </a:cxn>
                <a:cxn ang="f126">
                  <a:pos x="f210" y="f211"/>
                </a:cxn>
                <a:cxn ang="f126">
                  <a:pos x="f212" y="f211"/>
                </a:cxn>
                <a:cxn ang="f126">
                  <a:pos x="f213" y="f214"/>
                </a:cxn>
                <a:cxn ang="f126">
                  <a:pos x="f215" y="f216"/>
                </a:cxn>
                <a:cxn ang="f126">
                  <a:pos x="f210" y="f217"/>
                </a:cxn>
                <a:cxn ang="f126">
                  <a:pos x="f210" y="f211"/>
                </a:cxn>
                <a:cxn ang="f126">
                  <a:pos x="f218" y="f219"/>
                </a:cxn>
                <a:cxn ang="f126">
                  <a:pos x="f218" y="f220"/>
                </a:cxn>
                <a:cxn ang="f126">
                  <a:pos x="f221" y="f222"/>
                </a:cxn>
                <a:cxn ang="f126">
                  <a:pos x="f223" y="f224"/>
                </a:cxn>
                <a:cxn ang="f126">
                  <a:pos x="f225" y="f226"/>
                </a:cxn>
                <a:cxn ang="f126">
                  <a:pos x="f227" y="f219"/>
                </a:cxn>
                <a:cxn ang="f126">
                  <a:pos x="f218" y="f219"/>
                </a:cxn>
              </a:cxnLst>
              <a:rect l="f193" t="f196" r="f194" b="f195"/>
              <a:pathLst>
                <a:path w="223" h="301">
                  <a:moveTo>
                    <a:pt x="f8" y="f9"/>
                  </a:moveTo>
                  <a:cubicBezTo>
                    <a:pt x="f10" y="f11"/>
                    <a:pt x="f6" y="f12"/>
                    <a:pt x="f13" y="f14"/>
                  </a:cubicBezTo>
                  <a:cubicBezTo>
                    <a:pt x="f15" y="f16"/>
                    <a:pt x="f17" y="f18"/>
                    <a:pt x="f19" y="f18"/>
                  </a:cubicBezTo>
                  <a:cubicBezTo>
                    <a:pt x="f20" y="f7"/>
                    <a:pt x="f21" y="f18"/>
                    <a:pt x="f5" y="f18"/>
                  </a:cubicBezTo>
                  <a:cubicBezTo>
                    <a:pt x="f5" y="f22"/>
                    <a:pt x="f5" y="f23"/>
                    <a:pt x="f5" y="f24"/>
                  </a:cubicBezTo>
                  <a:cubicBezTo>
                    <a:pt x="f25" y="f24"/>
                    <a:pt x="f26" y="f5"/>
                    <a:pt x="f9" y="f27"/>
                  </a:cubicBezTo>
                  <a:cubicBezTo>
                    <a:pt x="f28" y="f29"/>
                    <a:pt x="f30" y="f31"/>
                    <a:pt x="f32" y="f33"/>
                  </a:cubicBezTo>
                  <a:cubicBezTo>
                    <a:pt x="f34" y="f35"/>
                    <a:pt x="f36" y="f37"/>
                    <a:pt x="f13" y="f38"/>
                  </a:cubicBezTo>
                  <a:cubicBezTo>
                    <a:pt x="f39" y="f40"/>
                    <a:pt x="f41" y="f42"/>
                    <a:pt x="f8" y="f9"/>
                  </a:cubicBezTo>
                  <a:close/>
                  <a:moveTo>
                    <a:pt x="f43" y="f44"/>
                  </a:moveTo>
                  <a:cubicBezTo>
                    <a:pt x="f45" y="f44"/>
                    <a:pt x="f23" y="f46"/>
                    <a:pt x="f47" y="f44"/>
                  </a:cubicBezTo>
                  <a:cubicBezTo>
                    <a:pt x="f48" y="f49"/>
                    <a:pt x="f19" y="f50"/>
                    <a:pt x="f28" y="f51"/>
                  </a:cubicBezTo>
                  <a:cubicBezTo>
                    <a:pt x="f52" y="f53"/>
                    <a:pt x="f48" y="f54"/>
                    <a:pt x="f55" y="f13"/>
                  </a:cubicBezTo>
                  <a:cubicBezTo>
                    <a:pt x="f56" y="f30"/>
                    <a:pt x="f57" y="f30"/>
                    <a:pt x="f43" y="f58"/>
                  </a:cubicBezTo>
                  <a:cubicBezTo>
                    <a:pt x="f43" y="f59"/>
                    <a:pt x="f43" y="f60"/>
                    <a:pt x="f43" y="f44"/>
                  </a:cubicBezTo>
                  <a:close/>
                  <a:moveTo>
                    <a:pt x="f61" y="f21"/>
                  </a:moveTo>
                  <a:cubicBezTo>
                    <a:pt x="f61" y="f62"/>
                    <a:pt x="f63" y="f64"/>
                    <a:pt x="f61" y="f65"/>
                  </a:cubicBezTo>
                  <a:cubicBezTo>
                    <a:pt x="f61" y="f66"/>
                    <a:pt x="f67" y="f68"/>
                    <a:pt x="f35" y="f68"/>
                  </a:cubicBezTo>
                  <a:cubicBezTo>
                    <a:pt x="f69" y="f68"/>
                    <a:pt x="f23" y="f70"/>
                    <a:pt x="f71" y="f72"/>
                  </a:cubicBezTo>
                  <a:cubicBezTo>
                    <a:pt x="f9" y="f73"/>
                    <a:pt x="f48" y="f74"/>
                    <a:pt x="f75" y="f76"/>
                  </a:cubicBezTo>
                  <a:cubicBezTo>
                    <a:pt x="f77" y="f78"/>
                    <a:pt x="f79" y="f80"/>
                    <a:pt x="f70" y="f21"/>
                  </a:cubicBezTo>
                  <a:cubicBezTo>
                    <a:pt x="f81" y="f43"/>
                    <a:pt x="f82" y="f21"/>
                    <a:pt x="f61" y="f2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7" name="Freeform 145">
              <a:extLst>
                <a:ext uri="{FF2B5EF4-FFF2-40B4-BE49-F238E27FC236}">
                  <a16:creationId xmlns:a16="http://schemas.microsoft.com/office/drawing/2014/main" id="{B547CA4D-E635-AF8A-7460-B3153DD5958E}"/>
                </a:ext>
              </a:extLst>
            </p:cNvPr>
            <p:cNvSpPr/>
            <p:nvPr/>
          </p:nvSpPr>
          <p:spPr>
            <a:xfrm>
              <a:off x="5184776" y="3563938"/>
              <a:ext cx="80960" cy="100007"/>
            </a:xfrm>
            <a:custGeom>
              <a:avLst/>
              <a:gdLst>
                <a:gd name="f0" fmla="val 10800000"/>
                <a:gd name="f1" fmla="val 5400000"/>
                <a:gd name="f2" fmla="val 180"/>
                <a:gd name="f3" fmla="val w"/>
                <a:gd name="f4" fmla="val h"/>
                <a:gd name="f5" fmla="val 0"/>
                <a:gd name="f6" fmla="val 130"/>
                <a:gd name="f7" fmla="val 159"/>
                <a:gd name="f8" fmla="val 114"/>
                <a:gd name="f9" fmla="val 19"/>
                <a:gd name="f10" fmla="val 112"/>
                <a:gd name="f11" fmla="val 39"/>
                <a:gd name="f12" fmla="val 100"/>
                <a:gd name="f13" fmla="val 51"/>
                <a:gd name="f14" fmla="val 126"/>
                <a:gd name="f15" fmla="val 52"/>
                <a:gd name="f16" fmla="val 129"/>
                <a:gd name="f17" fmla="val 67"/>
                <a:gd name="f18" fmla="val 131"/>
                <a:gd name="f19" fmla="val 70"/>
                <a:gd name="f20" fmla="val 128"/>
                <a:gd name="f21" fmla="val 76"/>
                <a:gd name="f22" fmla="val 122"/>
                <a:gd name="f23" fmla="val 80"/>
                <a:gd name="f24" fmla="val 104"/>
                <a:gd name="f25" fmla="val 99"/>
                <a:gd name="f26" fmla="val 73"/>
                <a:gd name="f27" fmla="val 91"/>
                <a:gd name="f28" fmla="val 87"/>
                <a:gd name="f29" fmla="val 63"/>
                <a:gd name="f30" fmla="val 85"/>
                <a:gd name="f31" fmla="val 56"/>
                <a:gd name="f32" fmla="val 86"/>
                <a:gd name="f33" fmla="val 49"/>
                <a:gd name="f34" fmla="val 77"/>
                <a:gd name="f35" fmla="val 50"/>
                <a:gd name="f36" fmla="val 61"/>
                <a:gd name="f37" fmla="val 59"/>
                <a:gd name="f38" fmla="val 65"/>
                <a:gd name="f39" fmla="val 58"/>
                <a:gd name="f40" fmla="val 54"/>
                <a:gd name="f41" fmla="val 71"/>
                <a:gd name="f42" fmla="val 48"/>
                <a:gd name="f43" fmla="val 31"/>
                <a:gd name="f44" fmla="val 64"/>
                <a:gd name="f45" fmla="val 28"/>
                <a:gd name="f46" fmla="val 37"/>
                <a:gd name="f47" fmla="val 57"/>
                <a:gd name="f48" fmla="val 38"/>
                <a:gd name="f49" fmla="val 2"/>
                <a:gd name="f50" fmla="val 6"/>
                <a:gd name="f51" fmla="val 17"/>
                <a:gd name="f52" fmla="val 7"/>
                <a:gd name="f53" fmla="val 34"/>
                <a:gd name="f54" fmla="val 3"/>
                <a:gd name="f55" fmla="val 79"/>
                <a:gd name="f56" fmla="val 1"/>
                <a:gd name="f57" fmla="val 96"/>
                <a:gd name="f58" fmla="val 110"/>
                <a:gd name="f59" fmla="val 10"/>
                <a:gd name="f60" fmla="val 115"/>
                <a:gd name="f61" fmla="val 120"/>
                <a:gd name="f62" fmla="val 44"/>
                <a:gd name="f63" fmla="val 69"/>
                <a:gd name="f64" fmla="val 121"/>
                <a:gd name="f65" fmla="val 98"/>
                <a:gd name="f66" fmla="val 146"/>
                <a:gd name="f67" fmla="val 94"/>
                <a:gd name="f68" fmla="val 155"/>
                <a:gd name="f69" fmla="val 157"/>
                <a:gd name="f70" fmla="val 32"/>
                <a:gd name="f71" fmla="val 11"/>
                <a:gd name="f72" fmla="val 147"/>
                <a:gd name="f73" fmla="+- 0 0 -90"/>
                <a:gd name="f74" fmla="*/ f3 1 130"/>
                <a:gd name="f75" fmla="*/ f4 1 159"/>
                <a:gd name="f76" fmla="val f5"/>
                <a:gd name="f77" fmla="val f6"/>
                <a:gd name="f78" fmla="val f7"/>
                <a:gd name="f79" fmla="*/ f73 f0 1"/>
                <a:gd name="f80" fmla="+- f78 0 f76"/>
                <a:gd name="f81" fmla="+- f77 0 f76"/>
                <a:gd name="f82" fmla="*/ f79 1 f2"/>
                <a:gd name="f83" fmla="*/ f81 1 130"/>
                <a:gd name="f84" fmla="*/ f80 1 159"/>
                <a:gd name="f85" fmla="*/ 0 f81 1"/>
                <a:gd name="f86" fmla="*/ 114 f80 1"/>
                <a:gd name="f87" fmla="*/ 51 f81 1"/>
                <a:gd name="f88" fmla="*/ 126 f80 1"/>
                <a:gd name="f89" fmla="*/ 70 f81 1"/>
                <a:gd name="f90" fmla="*/ 128 f80 1"/>
                <a:gd name="f91" fmla="*/ 80 f81 1"/>
                <a:gd name="f92" fmla="*/ 104 f80 1"/>
                <a:gd name="f93" fmla="*/ 67 f81 1"/>
                <a:gd name="f94" fmla="*/ 87 f80 1"/>
                <a:gd name="f95" fmla="*/ 49 f81 1"/>
                <a:gd name="f96" fmla="*/ 86 f80 1"/>
                <a:gd name="f97" fmla="*/ 50 f81 1"/>
                <a:gd name="f98" fmla="*/ 61 f80 1"/>
                <a:gd name="f99" fmla="*/ 54 f80 1"/>
                <a:gd name="f100" fmla="*/ 71 f81 1"/>
                <a:gd name="f101" fmla="*/ 31 f80 1"/>
                <a:gd name="f102" fmla="*/ 2 f81 1"/>
                <a:gd name="f103" fmla="*/ 39 f80 1"/>
                <a:gd name="f104" fmla="*/ 34 f81 1"/>
                <a:gd name="f105" fmla="*/ 3 f80 1"/>
                <a:gd name="f106" fmla="*/ 79 f81 1"/>
                <a:gd name="f107" fmla="*/ 1 f80 1"/>
                <a:gd name="f108" fmla="*/ 115 f81 1"/>
                <a:gd name="f109" fmla="*/ 28 f80 1"/>
                <a:gd name="f110" fmla="*/ 99 f81 1"/>
                <a:gd name="f111" fmla="*/ 69 f80 1"/>
                <a:gd name="f112" fmla="*/ 122 f81 1"/>
                <a:gd name="f113" fmla="*/ 122 f80 1"/>
                <a:gd name="f114" fmla="*/ 69 f81 1"/>
                <a:gd name="f115" fmla="*/ 157 f80 1"/>
                <a:gd name="f116" fmla="+- f82 0 f1"/>
                <a:gd name="f117" fmla="*/ f85 1 130"/>
                <a:gd name="f118" fmla="*/ f86 1 159"/>
                <a:gd name="f119" fmla="*/ f87 1 130"/>
                <a:gd name="f120" fmla="*/ f88 1 159"/>
                <a:gd name="f121" fmla="*/ f89 1 130"/>
                <a:gd name="f122" fmla="*/ f90 1 159"/>
                <a:gd name="f123" fmla="*/ f91 1 130"/>
                <a:gd name="f124" fmla="*/ f92 1 159"/>
                <a:gd name="f125" fmla="*/ f93 1 130"/>
                <a:gd name="f126" fmla="*/ f94 1 159"/>
                <a:gd name="f127" fmla="*/ f95 1 130"/>
                <a:gd name="f128" fmla="*/ f96 1 159"/>
                <a:gd name="f129" fmla="*/ f97 1 130"/>
                <a:gd name="f130" fmla="*/ f98 1 159"/>
                <a:gd name="f131" fmla="*/ f99 1 159"/>
                <a:gd name="f132" fmla="*/ f100 1 130"/>
                <a:gd name="f133" fmla="*/ f101 1 159"/>
                <a:gd name="f134" fmla="*/ f102 1 130"/>
                <a:gd name="f135" fmla="*/ f103 1 159"/>
                <a:gd name="f136" fmla="*/ f104 1 130"/>
                <a:gd name="f137" fmla="*/ f105 1 159"/>
                <a:gd name="f138" fmla="*/ f106 1 130"/>
                <a:gd name="f139" fmla="*/ f107 1 159"/>
                <a:gd name="f140" fmla="*/ f108 1 130"/>
                <a:gd name="f141" fmla="*/ f109 1 159"/>
                <a:gd name="f142" fmla="*/ f110 1 130"/>
                <a:gd name="f143" fmla="*/ f111 1 159"/>
                <a:gd name="f144" fmla="*/ f112 1 130"/>
                <a:gd name="f145" fmla="*/ f113 1 159"/>
                <a:gd name="f146" fmla="*/ f114 1 130"/>
                <a:gd name="f147" fmla="*/ f115 1 159"/>
                <a:gd name="f148" fmla="*/ 0 1 f83"/>
                <a:gd name="f149" fmla="*/ f77 1 f83"/>
                <a:gd name="f150" fmla="*/ 0 1 f84"/>
                <a:gd name="f151" fmla="*/ f78 1 f84"/>
                <a:gd name="f152" fmla="*/ f117 1 f83"/>
                <a:gd name="f153" fmla="*/ f118 1 f84"/>
                <a:gd name="f154" fmla="*/ f119 1 f83"/>
                <a:gd name="f155" fmla="*/ f120 1 f84"/>
                <a:gd name="f156" fmla="*/ f121 1 f83"/>
                <a:gd name="f157" fmla="*/ f122 1 f84"/>
                <a:gd name="f158" fmla="*/ f123 1 f83"/>
                <a:gd name="f159" fmla="*/ f124 1 f84"/>
                <a:gd name="f160" fmla="*/ f125 1 f83"/>
                <a:gd name="f161" fmla="*/ f126 1 f84"/>
                <a:gd name="f162" fmla="*/ f127 1 f83"/>
                <a:gd name="f163" fmla="*/ f128 1 f84"/>
                <a:gd name="f164" fmla="*/ f129 1 f83"/>
                <a:gd name="f165" fmla="*/ f130 1 f84"/>
                <a:gd name="f166" fmla="*/ f131 1 f84"/>
                <a:gd name="f167" fmla="*/ f132 1 f83"/>
                <a:gd name="f168" fmla="*/ f133 1 f84"/>
                <a:gd name="f169" fmla="*/ f134 1 f83"/>
                <a:gd name="f170" fmla="*/ f135 1 f84"/>
                <a:gd name="f171" fmla="*/ f136 1 f83"/>
                <a:gd name="f172" fmla="*/ f137 1 f84"/>
                <a:gd name="f173" fmla="*/ f138 1 f83"/>
                <a:gd name="f174" fmla="*/ f139 1 f84"/>
                <a:gd name="f175" fmla="*/ f140 1 f83"/>
                <a:gd name="f176" fmla="*/ f141 1 f84"/>
                <a:gd name="f177" fmla="*/ f142 1 f83"/>
                <a:gd name="f178" fmla="*/ f143 1 f84"/>
                <a:gd name="f179" fmla="*/ f144 1 f83"/>
                <a:gd name="f180" fmla="*/ f145 1 f84"/>
                <a:gd name="f181" fmla="*/ f146 1 f83"/>
                <a:gd name="f182" fmla="*/ f147 1 f84"/>
                <a:gd name="f183" fmla="*/ f148 f74 1"/>
                <a:gd name="f184" fmla="*/ f149 f74 1"/>
                <a:gd name="f185" fmla="*/ f151 f75 1"/>
                <a:gd name="f186" fmla="*/ f150 f75 1"/>
                <a:gd name="f187" fmla="*/ f152 f74 1"/>
                <a:gd name="f188" fmla="*/ f153 f75 1"/>
                <a:gd name="f189" fmla="*/ f154 f74 1"/>
                <a:gd name="f190" fmla="*/ f155 f75 1"/>
                <a:gd name="f191" fmla="*/ f156 f74 1"/>
                <a:gd name="f192" fmla="*/ f157 f75 1"/>
                <a:gd name="f193" fmla="*/ f158 f74 1"/>
                <a:gd name="f194" fmla="*/ f159 f75 1"/>
                <a:gd name="f195" fmla="*/ f160 f74 1"/>
                <a:gd name="f196" fmla="*/ f161 f75 1"/>
                <a:gd name="f197" fmla="*/ f162 f74 1"/>
                <a:gd name="f198" fmla="*/ f163 f75 1"/>
                <a:gd name="f199" fmla="*/ f164 f74 1"/>
                <a:gd name="f200" fmla="*/ f165 f75 1"/>
                <a:gd name="f201" fmla="*/ f166 f75 1"/>
                <a:gd name="f202" fmla="*/ f167 f74 1"/>
                <a:gd name="f203" fmla="*/ f168 f75 1"/>
                <a:gd name="f204" fmla="*/ f169 f74 1"/>
                <a:gd name="f205" fmla="*/ f170 f75 1"/>
                <a:gd name="f206" fmla="*/ f171 f74 1"/>
                <a:gd name="f207" fmla="*/ f172 f75 1"/>
                <a:gd name="f208" fmla="*/ f173 f74 1"/>
                <a:gd name="f209" fmla="*/ f174 f75 1"/>
                <a:gd name="f210" fmla="*/ f175 f74 1"/>
                <a:gd name="f211" fmla="*/ f176 f75 1"/>
                <a:gd name="f212" fmla="*/ f177 f74 1"/>
                <a:gd name="f213" fmla="*/ f178 f75 1"/>
                <a:gd name="f214" fmla="*/ f179 f74 1"/>
                <a:gd name="f215" fmla="*/ f180 f75 1"/>
                <a:gd name="f216" fmla="*/ f181 f74 1"/>
                <a:gd name="f217" fmla="*/ f182 f75 1"/>
              </a:gdLst>
              <a:ahLst/>
              <a:cxnLst>
                <a:cxn ang="3cd4">
                  <a:pos x="hc" y="t"/>
                </a:cxn>
                <a:cxn ang="0">
                  <a:pos x="r" y="vc"/>
                </a:cxn>
                <a:cxn ang="cd4">
                  <a:pos x="hc" y="b"/>
                </a:cxn>
                <a:cxn ang="cd2">
                  <a:pos x="l" y="vc"/>
                </a:cxn>
                <a:cxn ang="f116">
                  <a:pos x="f187" y="f188"/>
                </a:cxn>
                <a:cxn ang="f116">
                  <a:pos x="f189" y="f190"/>
                </a:cxn>
                <a:cxn ang="f116">
                  <a:pos x="f191" y="f192"/>
                </a:cxn>
                <a:cxn ang="f116">
                  <a:pos x="f193" y="f194"/>
                </a:cxn>
                <a:cxn ang="f116">
                  <a:pos x="f195" y="f196"/>
                </a:cxn>
                <a:cxn ang="f116">
                  <a:pos x="f197" y="f198"/>
                </a:cxn>
                <a:cxn ang="f116">
                  <a:pos x="f199" y="f200"/>
                </a:cxn>
                <a:cxn ang="f116">
                  <a:pos x="f195" y="f201"/>
                </a:cxn>
                <a:cxn ang="f116">
                  <a:pos x="f202" y="f203"/>
                </a:cxn>
                <a:cxn ang="f116">
                  <a:pos x="f197" y="f203"/>
                </a:cxn>
                <a:cxn ang="f116">
                  <a:pos x="f204" y="f205"/>
                </a:cxn>
                <a:cxn ang="f116">
                  <a:pos x="f206" y="f207"/>
                </a:cxn>
                <a:cxn ang="f116">
                  <a:pos x="f208" y="f209"/>
                </a:cxn>
                <a:cxn ang="f116">
                  <a:pos x="f210" y="f211"/>
                </a:cxn>
                <a:cxn ang="f116">
                  <a:pos x="f212" y="f213"/>
                </a:cxn>
                <a:cxn ang="f116">
                  <a:pos x="f214" y="f215"/>
                </a:cxn>
                <a:cxn ang="f116">
                  <a:pos x="f216" y="f217"/>
                </a:cxn>
                <a:cxn ang="f116">
                  <a:pos x="f187" y="f188"/>
                </a:cxn>
              </a:cxnLst>
              <a:rect l="f183" t="f186" r="f184" b="f185"/>
              <a:pathLst>
                <a:path w="130" h="159">
                  <a:moveTo>
                    <a:pt x="f5" y="f8"/>
                  </a:moveTo>
                  <a:cubicBezTo>
                    <a:pt x="f9" y="f10"/>
                    <a:pt x="f11" y="f12"/>
                    <a:pt x="f13" y="f14"/>
                  </a:cubicBezTo>
                  <a:cubicBezTo>
                    <a:pt x="f15" y="f16"/>
                    <a:pt x="f17" y="f18"/>
                    <a:pt x="f19" y="f20"/>
                  </a:cubicBezTo>
                  <a:cubicBezTo>
                    <a:pt x="f21" y="f22"/>
                    <a:pt x="f23" y="f10"/>
                    <a:pt x="f23" y="f24"/>
                  </a:cubicBezTo>
                  <a:cubicBezTo>
                    <a:pt x="f23" y="f25"/>
                    <a:pt x="f26" y="f27"/>
                    <a:pt x="f17" y="f28"/>
                  </a:cubicBezTo>
                  <a:cubicBezTo>
                    <a:pt x="f29" y="f30"/>
                    <a:pt x="f31" y="f32"/>
                    <a:pt x="f33" y="f32"/>
                  </a:cubicBezTo>
                  <a:cubicBezTo>
                    <a:pt x="f33" y="f34"/>
                    <a:pt x="f33" y="f19"/>
                    <a:pt x="f35" y="f36"/>
                  </a:cubicBezTo>
                  <a:cubicBezTo>
                    <a:pt x="f31" y="f37"/>
                    <a:pt x="f38" y="f39"/>
                    <a:pt x="f17" y="f40"/>
                  </a:cubicBezTo>
                  <a:cubicBezTo>
                    <a:pt x="f41" y="f42"/>
                    <a:pt x="f19" y="f11"/>
                    <a:pt x="f41" y="f43"/>
                  </a:cubicBezTo>
                  <a:cubicBezTo>
                    <a:pt x="f44" y="f43"/>
                    <a:pt x="f35" y="f45"/>
                    <a:pt x="f33" y="f43"/>
                  </a:cubicBezTo>
                  <a:cubicBezTo>
                    <a:pt x="f46" y="f47"/>
                    <a:pt x="f9" y="f48"/>
                    <a:pt x="f49" y="f11"/>
                  </a:cubicBezTo>
                  <a:cubicBezTo>
                    <a:pt x="f50" y="f9"/>
                    <a:pt x="f51" y="f52"/>
                    <a:pt x="f53" y="f54"/>
                  </a:cubicBezTo>
                  <a:cubicBezTo>
                    <a:pt x="f42" y="f5"/>
                    <a:pt x="f44" y="f5"/>
                    <a:pt x="f55" y="f56"/>
                  </a:cubicBezTo>
                  <a:cubicBezTo>
                    <a:pt x="f57" y="f49"/>
                    <a:pt x="f58" y="f59"/>
                    <a:pt x="f60" y="f45"/>
                  </a:cubicBezTo>
                  <a:cubicBezTo>
                    <a:pt x="f61" y="f62"/>
                    <a:pt x="f8" y="f39"/>
                    <a:pt x="f25" y="f63"/>
                  </a:cubicBezTo>
                  <a:cubicBezTo>
                    <a:pt x="f64" y="f23"/>
                    <a:pt x="f6" y="f65"/>
                    <a:pt x="f22" y="f22"/>
                  </a:cubicBezTo>
                  <a:cubicBezTo>
                    <a:pt x="f8" y="f66"/>
                    <a:pt x="f67" y="f68"/>
                    <a:pt x="f63" y="f69"/>
                  </a:cubicBezTo>
                  <a:cubicBezTo>
                    <a:pt x="f70" y="f7"/>
                    <a:pt x="f71" y="f72"/>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8" name="Freeform 146">
              <a:extLst>
                <a:ext uri="{FF2B5EF4-FFF2-40B4-BE49-F238E27FC236}">
                  <a16:creationId xmlns:a16="http://schemas.microsoft.com/office/drawing/2014/main" id="{5CE80D11-1336-EABA-6A62-2A4154525246}"/>
                </a:ext>
              </a:extLst>
            </p:cNvPr>
            <p:cNvSpPr/>
            <p:nvPr/>
          </p:nvSpPr>
          <p:spPr>
            <a:xfrm>
              <a:off x="5116516" y="3563938"/>
              <a:ext cx="57150" cy="100007"/>
            </a:xfrm>
            <a:custGeom>
              <a:avLst/>
              <a:gdLst>
                <a:gd name="f0" fmla="val 10800000"/>
                <a:gd name="f1" fmla="val 5400000"/>
                <a:gd name="f2" fmla="val 180"/>
                <a:gd name="f3" fmla="val w"/>
                <a:gd name="f4" fmla="val h"/>
                <a:gd name="f5" fmla="val 0"/>
                <a:gd name="f6" fmla="val 92"/>
                <a:gd name="f7" fmla="val 159"/>
                <a:gd name="f8" fmla="val 49"/>
                <a:gd name="f9" fmla="val 158"/>
                <a:gd name="f10" fmla="val 124"/>
                <a:gd name="f11" fmla="val 93"/>
                <a:gd name="f12" fmla="val 60"/>
                <a:gd name="f13" fmla="val 34"/>
                <a:gd name="f14" fmla="val 66"/>
                <a:gd name="f15" fmla="val 21"/>
                <a:gd name="f16" fmla="val 72"/>
                <a:gd name="f17" fmla="val 6"/>
                <a:gd name="f18" fmla="val 79"/>
                <a:gd name="f19" fmla="val 3"/>
                <a:gd name="f20" fmla="val 58"/>
                <a:gd name="f21" fmla="val 41"/>
                <a:gd name="f22" fmla="val 25"/>
                <a:gd name="f23" fmla="val 32"/>
                <a:gd name="f24" fmla="val 33"/>
                <a:gd name="f25" fmla="val 40"/>
                <a:gd name="f26" fmla="val 27"/>
                <a:gd name="f27" fmla="val 44"/>
                <a:gd name="f28" fmla="val 20"/>
                <a:gd name="f29" fmla="val 55"/>
                <a:gd name="f30" fmla="val 1"/>
                <a:gd name="f31" fmla="val 71"/>
                <a:gd name="f32" fmla="val 5"/>
                <a:gd name="f33" fmla="val 53"/>
                <a:gd name="f34" fmla="val 101"/>
                <a:gd name="f35" fmla="val 149"/>
                <a:gd name="f36" fmla="val 152"/>
                <a:gd name="f37" fmla="val 85"/>
                <a:gd name="f38" fmla="val 157"/>
                <a:gd name="f39" fmla="val 82"/>
                <a:gd name="f40" fmla="val 62"/>
                <a:gd name="f41" fmla="+- 0 0 -90"/>
                <a:gd name="f42" fmla="*/ f3 1 92"/>
                <a:gd name="f43" fmla="*/ f4 1 159"/>
                <a:gd name="f44" fmla="val f5"/>
                <a:gd name="f45" fmla="val f6"/>
                <a:gd name="f46" fmla="val f7"/>
                <a:gd name="f47" fmla="*/ f41 f0 1"/>
                <a:gd name="f48" fmla="+- f46 0 f44"/>
                <a:gd name="f49" fmla="+- f45 0 f44"/>
                <a:gd name="f50" fmla="*/ f47 1 f2"/>
                <a:gd name="f51" fmla="*/ f49 1 92"/>
                <a:gd name="f52" fmla="*/ f48 1 159"/>
                <a:gd name="f53" fmla="*/ 49 f49 1"/>
                <a:gd name="f54" fmla="*/ 158 f48 1"/>
                <a:gd name="f55" fmla="*/ 60 f48 1"/>
                <a:gd name="f56" fmla="*/ 6 f49 1"/>
                <a:gd name="f57" fmla="*/ 79 f48 1"/>
                <a:gd name="f58" fmla="*/ 25 f49 1"/>
                <a:gd name="f59" fmla="*/ 34 f48 1"/>
                <a:gd name="f60" fmla="*/ 44 f49 1"/>
                <a:gd name="f61" fmla="*/ 20 f48 1"/>
                <a:gd name="f62" fmla="*/ 92 f49 1"/>
                <a:gd name="f63" fmla="*/ 5 f48 1"/>
                <a:gd name="f64" fmla="*/ 149 f48 1"/>
                <a:gd name="f65" fmla="*/ 82 f49 1"/>
                <a:gd name="f66" fmla="+- f50 0 f1"/>
                <a:gd name="f67" fmla="*/ f53 1 92"/>
                <a:gd name="f68" fmla="*/ f54 1 159"/>
                <a:gd name="f69" fmla="*/ f55 1 159"/>
                <a:gd name="f70" fmla="*/ f56 1 92"/>
                <a:gd name="f71" fmla="*/ f57 1 159"/>
                <a:gd name="f72" fmla="*/ f58 1 92"/>
                <a:gd name="f73" fmla="*/ f59 1 159"/>
                <a:gd name="f74" fmla="*/ f60 1 92"/>
                <a:gd name="f75" fmla="*/ f61 1 159"/>
                <a:gd name="f76" fmla="*/ f62 1 92"/>
                <a:gd name="f77" fmla="*/ f63 1 159"/>
                <a:gd name="f78" fmla="*/ f64 1 159"/>
                <a:gd name="f79" fmla="*/ f65 1 92"/>
                <a:gd name="f80" fmla="*/ 0 1 f51"/>
                <a:gd name="f81" fmla="*/ f45 1 f51"/>
                <a:gd name="f82" fmla="*/ 0 1 f52"/>
                <a:gd name="f83" fmla="*/ f46 1 f52"/>
                <a:gd name="f84" fmla="*/ f67 1 f51"/>
                <a:gd name="f85" fmla="*/ f68 1 f52"/>
                <a:gd name="f86" fmla="*/ f69 1 f52"/>
                <a:gd name="f87" fmla="*/ f70 1 f51"/>
                <a:gd name="f88" fmla="*/ f71 1 f52"/>
                <a:gd name="f89" fmla="*/ f72 1 f51"/>
                <a:gd name="f90" fmla="*/ f73 1 f52"/>
                <a:gd name="f91" fmla="*/ f74 1 f51"/>
                <a:gd name="f92" fmla="*/ f75 1 f52"/>
                <a:gd name="f93" fmla="*/ f76 1 f51"/>
                <a:gd name="f94" fmla="*/ f77 1 f52"/>
                <a:gd name="f95" fmla="*/ f78 1 f52"/>
                <a:gd name="f96" fmla="*/ f79 1 f51"/>
                <a:gd name="f97" fmla="*/ f80 f42 1"/>
                <a:gd name="f98" fmla="*/ f81 f42 1"/>
                <a:gd name="f99" fmla="*/ f83 f43 1"/>
                <a:gd name="f100" fmla="*/ f82 f43 1"/>
                <a:gd name="f101" fmla="*/ f84 f42 1"/>
                <a:gd name="f102" fmla="*/ f85 f43 1"/>
                <a:gd name="f103" fmla="*/ f86 f43 1"/>
                <a:gd name="f104" fmla="*/ f87 f42 1"/>
                <a:gd name="f105" fmla="*/ f88 f43 1"/>
                <a:gd name="f106" fmla="*/ f89 f42 1"/>
                <a:gd name="f107" fmla="*/ f90 f43 1"/>
                <a:gd name="f108" fmla="*/ f91 f42 1"/>
                <a:gd name="f109" fmla="*/ f92 f43 1"/>
                <a:gd name="f110" fmla="*/ f93 f42 1"/>
                <a:gd name="f111" fmla="*/ f94 f43 1"/>
                <a:gd name="f112" fmla="*/ f95 f43 1"/>
                <a:gd name="f113" fmla="*/ f96 f42 1"/>
              </a:gdLst>
              <a:ahLst/>
              <a:cxnLst>
                <a:cxn ang="3cd4">
                  <a:pos x="hc" y="t"/>
                </a:cxn>
                <a:cxn ang="0">
                  <a:pos x="r" y="vc"/>
                </a:cxn>
                <a:cxn ang="cd4">
                  <a:pos x="hc" y="b"/>
                </a:cxn>
                <a:cxn ang="cd2">
                  <a:pos x="l" y="vc"/>
                </a:cxn>
                <a:cxn ang="f66">
                  <a:pos x="f101" y="f102"/>
                </a:cxn>
                <a:cxn ang="f66">
                  <a:pos x="f101" y="f103"/>
                </a:cxn>
                <a:cxn ang="f66">
                  <a:pos x="f104" y="f105"/>
                </a:cxn>
                <a:cxn ang="f66">
                  <a:pos x="f106" y="f107"/>
                </a:cxn>
                <a:cxn ang="f66">
                  <a:pos x="f108" y="f109"/>
                </a:cxn>
                <a:cxn ang="f66">
                  <a:pos x="f110" y="f111"/>
                </a:cxn>
                <a:cxn ang="f66">
                  <a:pos x="f110" y="f112"/>
                </a:cxn>
                <a:cxn ang="f66">
                  <a:pos x="f113" y="f102"/>
                </a:cxn>
                <a:cxn ang="f66">
                  <a:pos x="f101" y="f102"/>
                </a:cxn>
              </a:cxnLst>
              <a:rect l="f97" t="f100" r="f98" b="f99"/>
              <a:pathLst>
                <a:path w="92" h="159">
                  <a:moveTo>
                    <a:pt x="f8" y="f9"/>
                  </a:moveTo>
                  <a:cubicBezTo>
                    <a:pt x="f8" y="f10"/>
                    <a:pt x="f8" y="f11"/>
                    <a:pt x="f8" y="f12"/>
                  </a:cubicBezTo>
                  <a:cubicBezTo>
                    <a:pt x="f13" y="f14"/>
                    <a:pt x="f15" y="f16"/>
                    <a:pt x="f17" y="f18"/>
                  </a:cubicBezTo>
                  <a:cubicBezTo>
                    <a:pt x="f19" y="f20"/>
                    <a:pt x="f5" y="f21"/>
                    <a:pt x="f22" y="f13"/>
                  </a:cubicBezTo>
                  <a:cubicBezTo>
                    <a:pt x="f23" y="f24"/>
                    <a:pt x="f25" y="f26"/>
                    <a:pt x="f27" y="f28"/>
                  </a:cubicBezTo>
                  <a:cubicBezTo>
                    <a:pt x="f29" y="f30"/>
                    <a:pt x="f31" y="f5"/>
                    <a:pt x="f6" y="f32"/>
                  </a:cubicBezTo>
                  <a:cubicBezTo>
                    <a:pt x="f6" y="f33"/>
                    <a:pt x="f6" y="f34"/>
                    <a:pt x="f6" y="f35"/>
                  </a:cubicBezTo>
                  <a:cubicBezTo>
                    <a:pt x="f6" y="f36"/>
                    <a:pt x="f37" y="f38"/>
                    <a:pt x="f39" y="f9"/>
                  </a:cubicBezTo>
                  <a:cubicBezTo>
                    <a:pt x="f16" y="f7"/>
                    <a:pt x="f40"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9" name="Freeform 147">
              <a:extLst>
                <a:ext uri="{FF2B5EF4-FFF2-40B4-BE49-F238E27FC236}">
                  <a16:creationId xmlns:a16="http://schemas.microsoft.com/office/drawing/2014/main" id="{9AE6402C-5273-30E5-FA73-B7B7F625D3E9}"/>
                </a:ext>
              </a:extLst>
            </p:cNvPr>
            <p:cNvSpPr/>
            <p:nvPr/>
          </p:nvSpPr>
          <p:spPr>
            <a:xfrm>
              <a:off x="2859091" y="3471867"/>
              <a:ext cx="134938" cy="190496"/>
            </a:xfrm>
            <a:custGeom>
              <a:avLst/>
              <a:gdLst>
                <a:gd name="f0" fmla="val 10800000"/>
                <a:gd name="f1" fmla="val 5400000"/>
                <a:gd name="f2" fmla="val 180"/>
                <a:gd name="f3" fmla="val w"/>
                <a:gd name="f4" fmla="val h"/>
                <a:gd name="f5" fmla="val 0"/>
                <a:gd name="f6" fmla="val 217"/>
                <a:gd name="f7" fmla="val 305"/>
                <a:gd name="f8" fmla="val 304"/>
                <a:gd name="f9" fmla="val 204"/>
                <a:gd name="f10" fmla="val 103"/>
                <a:gd name="f11" fmla="val 5"/>
                <a:gd name="f12" fmla="val 49"/>
                <a:gd name="f13" fmla="val 97"/>
                <a:gd name="f14" fmla="val 144"/>
                <a:gd name="f15" fmla="val 6"/>
                <a:gd name="f16" fmla="val 190"/>
                <a:gd name="f17" fmla="val 11"/>
                <a:gd name="f18" fmla="val 211"/>
                <a:gd name="f19" fmla="val 78"/>
                <a:gd name="f20" fmla="val 184"/>
                <a:gd name="f21" fmla="val 121"/>
                <a:gd name="f22" fmla="val 179"/>
                <a:gd name="f23" fmla="val 129"/>
                <a:gd name="f24" fmla="val 172"/>
                <a:gd name="f25" fmla="val 136"/>
                <a:gd name="f26" fmla="val 165"/>
                <a:gd name="f27" fmla="val 205"/>
                <a:gd name="f28" fmla="val 173"/>
                <a:gd name="f29" fmla="val 203"/>
                <a:gd name="f30" fmla="val 249"/>
                <a:gd name="f31" fmla="val 193"/>
                <a:gd name="f32" fmla="val 284"/>
                <a:gd name="f33" fmla="val 171"/>
                <a:gd name="f34" fmla="val 303"/>
                <a:gd name="f35" fmla="val 134"/>
                <a:gd name="f36" fmla="val 90"/>
                <a:gd name="f37" fmla="val 45"/>
                <a:gd name="f38" fmla="val 252"/>
                <a:gd name="f39" fmla="val 77"/>
                <a:gd name="f40" fmla="val 101"/>
                <a:gd name="f41" fmla="val 253"/>
                <a:gd name="f42" fmla="val 124"/>
                <a:gd name="f43" fmla="val 251"/>
                <a:gd name="f44" fmla="val 154"/>
                <a:gd name="f45" fmla="val 238"/>
                <a:gd name="f46" fmla="val 155"/>
                <a:gd name="f47" fmla="val 156"/>
                <a:gd name="f48" fmla="val 195"/>
                <a:gd name="f49" fmla="val 146"/>
                <a:gd name="f50" fmla="val 178"/>
                <a:gd name="f51" fmla="val 127"/>
                <a:gd name="f52" fmla="val 176"/>
                <a:gd name="f53" fmla="val 102"/>
                <a:gd name="f54" fmla="val 50"/>
                <a:gd name="f55" fmla="val 181"/>
                <a:gd name="f56" fmla="val 187"/>
                <a:gd name="f57" fmla="val 192"/>
                <a:gd name="f58" fmla="val 212"/>
                <a:gd name="f59" fmla="val 232"/>
                <a:gd name="f60" fmla="val 54"/>
                <a:gd name="f61" fmla="val 74"/>
                <a:gd name="f62" fmla="val 93"/>
                <a:gd name="f63" fmla="val 112"/>
                <a:gd name="f64" fmla="val 116"/>
                <a:gd name="f65" fmla="val 57"/>
                <a:gd name="f66" fmla="val 122"/>
                <a:gd name="f67" fmla="val 61"/>
                <a:gd name="f68" fmla="val 80"/>
                <a:gd name="f69" fmla="val 100"/>
                <a:gd name="f70" fmla="val 120"/>
                <a:gd name="f71" fmla="val 140"/>
                <a:gd name="f72" fmla="val 118"/>
                <a:gd name="f73" fmla="val 86"/>
                <a:gd name="f74" fmla="val 147"/>
                <a:gd name="f75" fmla="val 67"/>
                <a:gd name="f76" fmla="val 137"/>
                <a:gd name="f77" fmla="val 55"/>
                <a:gd name="f78" fmla="val 52"/>
                <a:gd name="f79" fmla="val 75"/>
                <a:gd name="f80" fmla="+- 0 0 -90"/>
                <a:gd name="f81" fmla="*/ f3 1 217"/>
                <a:gd name="f82" fmla="*/ f4 1 305"/>
                <a:gd name="f83" fmla="val f5"/>
                <a:gd name="f84" fmla="val f6"/>
                <a:gd name="f85" fmla="val f7"/>
                <a:gd name="f86" fmla="*/ f80 f0 1"/>
                <a:gd name="f87" fmla="+- f85 0 f83"/>
                <a:gd name="f88" fmla="+- f84 0 f83"/>
                <a:gd name="f89" fmla="*/ f86 1 f2"/>
                <a:gd name="f90" fmla="*/ f88 1 217"/>
                <a:gd name="f91" fmla="*/ f87 1 305"/>
                <a:gd name="f92" fmla="*/ 0 f88 1"/>
                <a:gd name="f93" fmla="*/ 304 f87 1"/>
                <a:gd name="f94" fmla="*/ 5 f87 1"/>
                <a:gd name="f95" fmla="*/ 144 f88 1"/>
                <a:gd name="f96" fmla="*/ 6 f87 1"/>
                <a:gd name="f97" fmla="*/ 184 f88 1"/>
                <a:gd name="f98" fmla="*/ 121 f87 1"/>
                <a:gd name="f99" fmla="*/ 165 f88 1"/>
                <a:gd name="f100" fmla="*/ 144 f87 1"/>
                <a:gd name="f101" fmla="*/ 203 f88 1"/>
                <a:gd name="f102" fmla="*/ 249 f87 1"/>
                <a:gd name="f103" fmla="*/ 134 f88 1"/>
                <a:gd name="f104" fmla="*/ 49 f88 1"/>
                <a:gd name="f105" fmla="*/ 252 f87 1"/>
                <a:gd name="f106" fmla="*/ 124 f88 1"/>
                <a:gd name="f107" fmla="*/ 155 f88 1"/>
                <a:gd name="f108" fmla="*/ 217 f87 1"/>
                <a:gd name="f109" fmla="*/ 127 f88 1"/>
                <a:gd name="f110" fmla="*/ 176 f87 1"/>
                <a:gd name="f111" fmla="*/ 50 f88 1"/>
                <a:gd name="f112" fmla="*/ 172 f87 1"/>
                <a:gd name="f113" fmla="*/ 192 f87 1"/>
                <a:gd name="f114" fmla="*/ 54 f87 1"/>
                <a:gd name="f115" fmla="*/ 112 f87 1"/>
                <a:gd name="f116" fmla="*/ 61 f88 1"/>
                <a:gd name="f117" fmla="*/ 122 f87 1"/>
                <a:gd name="f118" fmla="*/ 120 f88 1"/>
                <a:gd name="f119" fmla="*/ 120 f87 1"/>
                <a:gd name="f120" fmla="*/ 146 f88 1"/>
                <a:gd name="f121" fmla="*/ 86 f87 1"/>
                <a:gd name="f122" fmla="*/ 118 f88 1"/>
                <a:gd name="f123" fmla="+- f89 0 f1"/>
                <a:gd name="f124" fmla="*/ f92 1 217"/>
                <a:gd name="f125" fmla="*/ f93 1 305"/>
                <a:gd name="f126" fmla="*/ f94 1 305"/>
                <a:gd name="f127" fmla="*/ f95 1 217"/>
                <a:gd name="f128" fmla="*/ f96 1 305"/>
                <a:gd name="f129" fmla="*/ f97 1 217"/>
                <a:gd name="f130" fmla="*/ f98 1 305"/>
                <a:gd name="f131" fmla="*/ f99 1 217"/>
                <a:gd name="f132" fmla="*/ f100 1 305"/>
                <a:gd name="f133" fmla="*/ f101 1 217"/>
                <a:gd name="f134" fmla="*/ f102 1 305"/>
                <a:gd name="f135" fmla="*/ f103 1 217"/>
                <a:gd name="f136" fmla="*/ f104 1 217"/>
                <a:gd name="f137" fmla="*/ f105 1 305"/>
                <a:gd name="f138" fmla="*/ f106 1 217"/>
                <a:gd name="f139" fmla="*/ f107 1 217"/>
                <a:gd name="f140" fmla="*/ f108 1 305"/>
                <a:gd name="f141" fmla="*/ f109 1 217"/>
                <a:gd name="f142" fmla="*/ f110 1 305"/>
                <a:gd name="f143" fmla="*/ f111 1 217"/>
                <a:gd name="f144" fmla="*/ f112 1 305"/>
                <a:gd name="f145" fmla="*/ f113 1 305"/>
                <a:gd name="f146" fmla="*/ f114 1 305"/>
                <a:gd name="f147" fmla="*/ f115 1 305"/>
                <a:gd name="f148" fmla="*/ f116 1 217"/>
                <a:gd name="f149" fmla="*/ f117 1 305"/>
                <a:gd name="f150" fmla="*/ f118 1 217"/>
                <a:gd name="f151" fmla="*/ f119 1 305"/>
                <a:gd name="f152" fmla="*/ f120 1 217"/>
                <a:gd name="f153" fmla="*/ f121 1 305"/>
                <a:gd name="f154" fmla="*/ f122 1 217"/>
                <a:gd name="f155" fmla="*/ 0 1 f90"/>
                <a:gd name="f156" fmla="*/ f84 1 f90"/>
                <a:gd name="f157" fmla="*/ 0 1 f91"/>
                <a:gd name="f158" fmla="*/ f85 1 f91"/>
                <a:gd name="f159" fmla="*/ f124 1 f90"/>
                <a:gd name="f160" fmla="*/ f125 1 f91"/>
                <a:gd name="f161" fmla="*/ f126 1 f91"/>
                <a:gd name="f162" fmla="*/ f127 1 f90"/>
                <a:gd name="f163" fmla="*/ f128 1 f91"/>
                <a:gd name="f164" fmla="*/ f129 1 f90"/>
                <a:gd name="f165" fmla="*/ f130 1 f91"/>
                <a:gd name="f166" fmla="*/ f131 1 f90"/>
                <a:gd name="f167" fmla="*/ f132 1 f91"/>
                <a:gd name="f168" fmla="*/ f133 1 f90"/>
                <a:gd name="f169" fmla="*/ f134 1 f91"/>
                <a:gd name="f170" fmla="*/ f135 1 f90"/>
                <a:gd name="f171" fmla="*/ f136 1 f90"/>
                <a:gd name="f172" fmla="*/ f137 1 f91"/>
                <a:gd name="f173" fmla="*/ f138 1 f90"/>
                <a:gd name="f174" fmla="*/ f139 1 f90"/>
                <a:gd name="f175" fmla="*/ f140 1 f91"/>
                <a:gd name="f176" fmla="*/ f141 1 f90"/>
                <a:gd name="f177" fmla="*/ f142 1 f91"/>
                <a:gd name="f178" fmla="*/ f143 1 f90"/>
                <a:gd name="f179" fmla="*/ f144 1 f91"/>
                <a:gd name="f180" fmla="*/ f145 1 f91"/>
                <a:gd name="f181" fmla="*/ f146 1 f91"/>
                <a:gd name="f182" fmla="*/ f147 1 f91"/>
                <a:gd name="f183" fmla="*/ f148 1 f90"/>
                <a:gd name="f184" fmla="*/ f149 1 f91"/>
                <a:gd name="f185" fmla="*/ f150 1 f90"/>
                <a:gd name="f186" fmla="*/ f151 1 f91"/>
                <a:gd name="f187" fmla="*/ f152 1 f90"/>
                <a:gd name="f188" fmla="*/ f153 1 f91"/>
                <a:gd name="f189" fmla="*/ f154 1 f90"/>
                <a:gd name="f190" fmla="*/ f155 f81 1"/>
                <a:gd name="f191" fmla="*/ f156 f81 1"/>
                <a:gd name="f192" fmla="*/ f158 f82 1"/>
                <a:gd name="f193" fmla="*/ f157 f82 1"/>
                <a:gd name="f194" fmla="*/ f159 f81 1"/>
                <a:gd name="f195" fmla="*/ f160 f82 1"/>
                <a:gd name="f196" fmla="*/ f161 f82 1"/>
                <a:gd name="f197" fmla="*/ f162 f81 1"/>
                <a:gd name="f198" fmla="*/ f163 f82 1"/>
                <a:gd name="f199" fmla="*/ f164 f81 1"/>
                <a:gd name="f200" fmla="*/ f165 f82 1"/>
                <a:gd name="f201" fmla="*/ f166 f81 1"/>
                <a:gd name="f202" fmla="*/ f167 f82 1"/>
                <a:gd name="f203" fmla="*/ f168 f81 1"/>
                <a:gd name="f204" fmla="*/ f169 f82 1"/>
                <a:gd name="f205" fmla="*/ f170 f81 1"/>
                <a:gd name="f206" fmla="*/ f171 f81 1"/>
                <a:gd name="f207" fmla="*/ f172 f82 1"/>
                <a:gd name="f208" fmla="*/ f173 f81 1"/>
                <a:gd name="f209" fmla="*/ f174 f81 1"/>
                <a:gd name="f210" fmla="*/ f175 f82 1"/>
                <a:gd name="f211" fmla="*/ f176 f81 1"/>
                <a:gd name="f212" fmla="*/ f177 f82 1"/>
                <a:gd name="f213" fmla="*/ f178 f81 1"/>
                <a:gd name="f214" fmla="*/ f179 f82 1"/>
                <a:gd name="f215" fmla="*/ f180 f82 1"/>
                <a:gd name="f216" fmla="*/ f181 f82 1"/>
                <a:gd name="f217" fmla="*/ f182 f82 1"/>
                <a:gd name="f218" fmla="*/ f183 f81 1"/>
                <a:gd name="f219" fmla="*/ f184 f82 1"/>
                <a:gd name="f220" fmla="*/ f185 f81 1"/>
                <a:gd name="f221" fmla="*/ f186 f82 1"/>
                <a:gd name="f222" fmla="*/ f187 f81 1"/>
                <a:gd name="f223" fmla="*/ f188 f82 1"/>
                <a:gd name="f224" fmla="*/ f189 f81 1"/>
              </a:gdLst>
              <a:ahLst/>
              <a:cxnLst>
                <a:cxn ang="3cd4">
                  <a:pos x="hc" y="t"/>
                </a:cxn>
                <a:cxn ang="0">
                  <a:pos x="r" y="vc"/>
                </a:cxn>
                <a:cxn ang="cd4">
                  <a:pos x="hc" y="b"/>
                </a:cxn>
                <a:cxn ang="cd2">
                  <a:pos x="l" y="vc"/>
                </a:cxn>
                <a:cxn ang="f123">
                  <a:pos x="f194" y="f195"/>
                </a:cxn>
                <a:cxn ang="f123">
                  <a:pos x="f194" y="f196"/>
                </a:cxn>
                <a:cxn ang="f123">
                  <a:pos x="f197" y="f198"/>
                </a:cxn>
                <a:cxn ang="f123">
                  <a:pos x="f199" y="f200"/>
                </a:cxn>
                <a:cxn ang="f123">
                  <a:pos x="f201" y="f202"/>
                </a:cxn>
                <a:cxn ang="f123">
                  <a:pos x="f203" y="f204"/>
                </a:cxn>
                <a:cxn ang="f123">
                  <a:pos x="f205" y="f195"/>
                </a:cxn>
                <a:cxn ang="f123">
                  <a:pos x="f194" y="f195"/>
                </a:cxn>
                <a:cxn ang="f123">
                  <a:pos x="f206" y="f207"/>
                </a:cxn>
                <a:cxn ang="f123">
                  <a:pos x="f208" y="f207"/>
                </a:cxn>
                <a:cxn ang="f123">
                  <a:pos x="f209" y="f210"/>
                </a:cxn>
                <a:cxn ang="f123">
                  <a:pos x="f211" y="f212"/>
                </a:cxn>
                <a:cxn ang="f123">
                  <a:pos x="f213" y="f214"/>
                </a:cxn>
                <a:cxn ang="f123">
                  <a:pos x="f206" y="f215"/>
                </a:cxn>
                <a:cxn ang="f123">
                  <a:pos x="f206" y="f207"/>
                </a:cxn>
                <a:cxn ang="f123">
                  <a:pos x="f206" y="f216"/>
                </a:cxn>
                <a:cxn ang="f123">
                  <a:pos x="f213" y="f217"/>
                </a:cxn>
                <a:cxn ang="f123">
                  <a:pos x="f218" y="f219"/>
                </a:cxn>
                <a:cxn ang="f123">
                  <a:pos x="f220" y="f221"/>
                </a:cxn>
                <a:cxn ang="f123">
                  <a:pos x="f222" y="f223"/>
                </a:cxn>
                <a:cxn ang="f123">
                  <a:pos x="f224" y="f216"/>
                </a:cxn>
                <a:cxn ang="f123">
                  <a:pos x="f206" y="f216"/>
                </a:cxn>
              </a:cxnLst>
              <a:rect l="f190" t="f193" r="f191" b="f192"/>
              <a:pathLst>
                <a:path w="217" h="305">
                  <a:moveTo>
                    <a:pt x="f5" y="f8"/>
                  </a:moveTo>
                  <a:cubicBezTo>
                    <a:pt x="f5" y="f9"/>
                    <a:pt x="f5" y="f10"/>
                    <a:pt x="f5" y="f11"/>
                  </a:cubicBezTo>
                  <a:cubicBezTo>
                    <a:pt x="f12" y="f11"/>
                    <a:pt x="f13" y="f5"/>
                    <a:pt x="f14" y="f15"/>
                  </a:cubicBezTo>
                  <a:cubicBezTo>
                    <a:pt x="f16" y="f17"/>
                    <a:pt x="f18" y="f19"/>
                    <a:pt x="f20" y="f21"/>
                  </a:cubicBezTo>
                  <a:cubicBezTo>
                    <a:pt x="f22" y="f23"/>
                    <a:pt x="f24" y="f25"/>
                    <a:pt x="f26" y="f14"/>
                  </a:cubicBezTo>
                  <a:cubicBezTo>
                    <a:pt x="f27" y="f28"/>
                    <a:pt x="f6" y="f27"/>
                    <a:pt x="f29" y="f30"/>
                  </a:cubicBezTo>
                  <a:cubicBezTo>
                    <a:pt x="f31" y="f32"/>
                    <a:pt x="f33" y="f34"/>
                    <a:pt x="f35" y="f8"/>
                  </a:cubicBezTo>
                  <a:cubicBezTo>
                    <a:pt x="f36" y="f7"/>
                    <a:pt x="f37" y="f8"/>
                    <a:pt x="f5" y="f8"/>
                  </a:cubicBezTo>
                  <a:close/>
                  <a:moveTo>
                    <a:pt x="f12" y="f38"/>
                  </a:moveTo>
                  <a:cubicBezTo>
                    <a:pt x="f39" y="f38"/>
                    <a:pt x="f40" y="f41"/>
                    <a:pt x="f42" y="f38"/>
                  </a:cubicBezTo>
                  <a:cubicBezTo>
                    <a:pt x="f14" y="f43"/>
                    <a:pt x="f44" y="f45"/>
                    <a:pt x="f46" y="f6"/>
                  </a:cubicBezTo>
                  <a:cubicBezTo>
                    <a:pt x="f47" y="f48"/>
                    <a:pt x="f49" y="f50"/>
                    <a:pt x="f51" y="f52"/>
                  </a:cubicBezTo>
                  <a:cubicBezTo>
                    <a:pt x="f53" y="f28"/>
                    <a:pt x="f39" y="f28"/>
                    <a:pt x="f54" y="f24"/>
                  </a:cubicBezTo>
                  <a:cubicBezTo>
                    <a:pt x="f54" y="f55"/>
                    <a:pt x="f12" y="f56"/>
                    <a:pt x="f12" y="f57"/>
                  </a:cubicBezTo>
                  <a:cubicBezTo>
                    <a:pt x="f12" y="f58"/>
                    <a:pt x="f12" y="f59"/>
                    <a:pt x="f12" y="f38"/>
                  </a:cubicBezTo>
                  <a:close/>
                  <a:moveTo>
                    <a:pt x="f12" y="f60"/>
                  </a:moveTo>
                  <a:cubicBezTo>
                    <a:pt x="f12" y="f61"/>
                    <a:pt x="f12" y="f62"/>
                    <a:pt x="f54" y="f63"/>
                  </a:cubicBezTo>
                  <a:cubicBezTo>
                    <a:pt x="f54" y="f64"/>
                    <a:pt x="f65" y="f66"/>
                    <a:pt x="f67" y="f66"/>
                  </a:cubicBezTo>
                  <a:cubicBezTo>
                    <a:pt x="f68" y="f66"/>
                    <a:pt x="f69" y="f66"/>
                    <a:pt x="f70" y="f70"/>
                  </a:cubicBezTo>
                  <a:cubicBezTo>
                    <a:pt x="f71" y="f72"/>
                    <a:pt x="f49" y="f10"/>
                    <a:pt x="f49" y="f73"/>
                  </a:cubicBezTo>
                  <a:cubicBezTo>
                    <a:pt x="f74" y="f75"/>
                    <a:pt x="f76" y="f77"/>
                    <a:pt x="f72" y="f60"/>
                  </a:cubicBezTo>
                  <a:cubicBezTo>
                    <a:pt x="f13" y="f78"/>
                    <a:pt x="f79" y="f60"/>
                    <a:pt x="f12" y="f6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0" name="Freeform 148">
              <a:extLst>
                <a:ext uri="{FF2B5EF4-FFF2-40B4-BE49-F238E27FC236}">
                  <a16:creationId xmlns:a16="http://schemas.microsoft.com/office/drawing/2014/main" id="{C71772EA-0C9F-530C-0A3E-0AD2B20FEF02}"/>
                </a:ext>
              </a:extLst>
            </p:cNvPr>
            <p:cNvSpPr/>
            <p:nvPr/>
          </p:nvSpPr>
          <p:spPr>
            <a:xfrm>
              <a:off x="3003547" y="3554409"/>
              <a:ext cx="77788" cy="117472"/>
            </a:xfrm>
            <a:custGeom>
              <a:avLst/>
              <a:gdLst>
                <a:gd name="f0" fmla="val 10800000"/>
                <a:gd name="f1" fmla="val 5400000"/>
                <a:gd name="f2" fmla="val 180"/>
                <a:gd name="f3" fmla="val w"/>
                <a:gd name="f4" fmla="val h"/>
                <a:gd name="f5" fmla="val 0"/>
                <a:gd name="f6" fmla="val 126"/>
                <a:gd name="f7" fmla="val 186"/>
                <a:gd name="f8" fmla="val 120"/>
                <a:gd name="f9" fmla="val 52"/>
                <a:gd name="f10" fmla="val 104"/>
                <a:gd name="f11" fmla="val 50"/>
                <a:gd name="f12" fmla="val 86"/>
                <a:gd name="f13" fmla="val 67"/>
                <a:gd name="f14" fmla="val 72"/>
                <a:gd name="f15" fmla="val 44"/>
                <a:gd name="f16" fmla="val 71"/>
                <a:gd name="f17" fmla="val 42"/>
                <a:gd name="f18" fmla="val 56"/>
                <a:gd name="f19" fmla="val 45"/>
                <a:gd name="f20" fmla="val 46"/>
                <a:gd name="f21" fmla="val 73"/>
                <a:gd name="f22" fmla="val 64"/>
                <a:gd name="f23" fmla="val 83"/>
                <a:gd name="f24" fmla="val 69"/>
                <a:gd name="f25" fmla="val 99"/>
                <a:gd name="f26" fmla="val 74"/>
                <a:gd name="f27" fmla="val 118"/>
                <a:gd name="f28" fmla="val 79"/>
                <a:gd name="f29" fmla="val 98"/>
                <a:gd name="f30" fmla="val 119"/>
                <a:gd name="f31" fmla="val 140"/>
                <a:gd name="f32" fmla="val 117"/>
                <a:gd name="f33" fmla="val 156"/>
                <a:gd name="f34" fmla="val 166"/>
                <a:gd name="f35" fmla="val 10"/>
                <a:gd name="f36" fmla="val 164"/>
                <a:gd name="f37" fmla="val 3"/>
                <a:gd name="f38" fmla="val 101"/>
                <a:gd name="f39" fmla="val 1"/>
                <a:gd name="f40" fmla="val 80"/>
                <a:gd name="f41" fmla="val 4"/>
                <a:gd name="f42" fmla="val 62"/>
                <a:gd name="f43" fmla="val 13"/>
                <a:gd name="f44" fmla="val 20"/>
                <a:gd name="f45" fmla="val 21"/>
                <a:gd name="f46" fmla="val 109"/>
                <a:gd name="f47" fmla="val 27"/>
                <a:gd name="f48" fmla="val 115"/>
                <a:gd name="f49" fmla="val 38"/>
                <a:gd name="f50" fmla="val 123"/>
                <a:gd name="f51" fmla="val 47"/>
                <a:gd name="f52" fmla="val 122"/>
                <a:gd name="f53" fmla="val 48"/>
                <a:gd name="f54" fmla="val 121"/>
                <a:gd name="f55" fmla="val 89"/>
                <a:gd name="f56" fmla="val 125"/>
                <a:gd name="f57" fmla="val 85"/>
                <a:gd name="f58" fmla="val 107"/>
                <a:gd name="f59" fmla="val 81"/>
                <a:gd name="f60" fmla="val 94"/>
                <a:gd name="f61" fmla="val 65"/>
                <a:gd name="f62" fmla="val 51"/>
                <a:gd name="f63" fmla="val 105"/>
                <a:gd name="f64" fmla="val 133"/>
                <a:gd name="f65" fmla="val 146"/>
                <a:gd name="f66" fmla="val 144"/>
                <a:gd name="f67" fmla="val 75"/>
                <a:gd name="f68" fmla="val 143"/>
                <a:gd name="f69" fmla="val 82"/>
                <a:gd name="f70" fmla="val 132"/>
                <a:gd name="f71" fmla="+- 0 0 -90"/>
                <a:gd name="f72" fmla="*/ f3 1 126"/>
                <a:gd name="f73" fmla="*/ f4 1 186"/>
                <a:gd name="f74" fmla="val f5"/>
                <a:gd name="f75" fmla="val f6"/>
                <a:gd name="f76" fmla="val f7"/>
                <a:gd name="f77" fmla="*/ f71 f0 1"/>
                <a:gd name="f78" fmla="+- f76 0 f74"/>
                <a:gd name="f79" fmla="+- f75 0 f74"/>
                <a:gd name="f80" fmla="*/ f77 1 f2"/>
                <a:gd name="f81" fmla="*/ f79 1 126"/>
                <a:gd name="f82" fmla="*/ f78 1 186"/>
                <a:gd name="f83" fmla="*/ 120 f79 1"/>
                <a:gd name="f84" fmla="*/ 52 f78 1"/>
                <a:gd name="f85" fmla="*/ 72 f79 1"/>
                <a:gd name="f86" fmla="*/ 44 f78 1"/>
                <a:gd name="f87" fmla="*/ 52 f79 1"/>
                <a:gd name="f88" fmla="*/ 50 f78 1"/>
                <a:gd name="f89" fmla="*/ 44 f79 1"/>
                <a:gd name="f90" fmla="*/ 73 f78 1"/>
                <a:gd name="f91" fmla="*/ 99 f79 1"/>
                <a:gd name="f92" fmla="*/ 74 f78 1"/>
                <a:gd name="f93" fmla="*/ 126 f79 1"/>
                <a:gd name="f94" fmla="*/ 119 f78 1"/>
                <a:gd name="f95" fmla="*/ 98 f79 1"/>
                <a:gd name="f96" fmla="*/ 166 f78 1"/>
                <a:gd name="f97" fmla="*/ 3 f79 1"/>
                <a:gd name="f98" fmla="*/ 4 f79 1"/>
                <a:gd name="f99" fmla="*/ 62 f78 1"/>
                <a:gd name="f100" fmla="*/ 21 f78 1"/>
                <a:gd name="f101" fmla="*/ 123 f79 1"/>
                <a:gd name="f102" fmla="*/ 47 f78 1"/>
                <a:gd name="f103" fmla="*/ 89 f79 1"/>
                <a:gd name="f104" fmla="*/ 125 f78 1"/>
                <a:gd name="f105" fmla="*/ 65 f79 1"/>
                <a:gd name="f106" fmla="*/ 94 f78 1"/>
                <a:gd name="f107" fmla="*/ 45 f79 1"/>
                <a:gd name="f108" fmla="*/ 67 f79 1"/>
                <a:gd name="f109" fmla="*/ 144 f78 1"/>
                <a:gd name="f110" fmla="+- f80 0 f1"/>
                <a:gd name="f111" fmla="*/ f83 1 126"/>
                <a:gd name="f112" fmla="*/ f84 1 186"/>
                <a:gd name="f113" fmla="*/ f85 1 126"/>
                <a:gd name="f114" fmla="*/ f86 1 186"/>
                <a:gd name="f115" fmla="*/ f87 1 126"/>
                <a:gd name="f116" fmla="*/ f88 1 186"/>
                <a:gd name="f117" fmla="*/ f89 1 126"/>
                <a:gd name="f118" fmla="*/ f90 1 186"/>
                <a:gd name="f119" fmla="*/ f91 1 126"/>
                <a:gd name="f120" fmla="*/ f92 1 186"/>
                <a:gd name="f121" fmla="*/ f93 1 126"/>
                <a:gd name="f122" fmla="*/ f94 1 186"/>
                <a:gd name="f123" fmla="*/ f95 1 126"/>
                <a:gd name="f124" fmla="*/ f96 1 186"/>
                <a:gd name="f125" fmla="*/ f97 1 126"/>
                <a:gd name="f126" fmla="*/ f98 1 126"/>
                <a:gd name="f127" fmla="*/ f99 1 186"/>
                <a:gd name="f128" fmla="*/ f100 1 186"/>
                <a:gd name="f129" fmla="*/ f101 1 126"/>
                <a:gd name="f130" fmla="*/ f102 1 186"/>
                <a:gd name="f131" fmla="*/ f103 1 126"/>
                <a:gd name="f132" fmla="*/ f104 1 186"/>
                <a:gd name="f133" fmla="*/ f105 1 126"/>
                <a:gd name="f134" fmla="*/ f106 1 186"/>
                <a:gd name="f135" fmla="*/ f107 1 126"/>
                <a:gd name="f136" fmla="*/ f108 1 126"/>
                <a:gd name="f137" fmla="*/ f109 1 186"/>
                <a:gd name="f138" fmla="*/ 0 1 f81"/>
                <a:gd name="f139" fmla="*/ f75 1 f81"/>
                <a:gd name="f140" fmla="*/ 0 1 f82"/>
                <a:gd name="f141" fmla="*/ f76 1 f82"/>
                <a:gd name="f142" fmla="*/ f111 1 f81"/>
                <a:gd name="f143" fmla="*/ f112 1 f82"/>
                <a:gd name="f144" fmla="*/ f113 1 f81"/>
                <a:gd name="f145" fmla="*/ f114 1 f82"/>
                <a:gd name="f146" fmla="*/ f115 1 f81"/>
                <a:gd name="f147" fmla="*/ f116 1 f82"/>
                <a:gd name="f148" fmla="*/ f117 1 f81"/>
                <a:gd name="f149" fmla="*/ f118 1 f82"/>
                <a:gd name="f150" fmla="*/ f119 1 f81"/>
                <a:gd name="f151" fmla="*/ f120 1 f82"/>
                <a:gd name="f152" fmla="*/ f121 1 f81"/>
                <a:gd name="f153" fmla="*/ f122 1 f82"/>
                <a:gd name="f154" fmla="*/ f123 1 f81"/>
                <a:gd name="f155" fmla="*/ f124 1 f82"/>
                <a:gd name="f156" fmla="*/ f125 1 f81"/>
                <a:gd name="f157" fmla="*/ f126 1 f81"/>
                <a:gd name="f158" fmla="*/ f127 1 f82"/>
                <a:gd name="f159" fmla="*/ f128 1 f82"/>
                <a:gd name="f160" fmla="*/ f129 1 f81"/>
                <a:gd name="f161" fmla="*/ f130 1 f82"/>
                <a:gd name="f162" fmla="*/ f131 1 f81"/>
                <a:gd name="f163" fmla="*/ f132 1 f82"/>
                <a:gd name="f164" fmla="*/ f133 1 f81"/>
                <a:gd name="f165" fmla="*/ f134 1 f82"/>
                <a:gd name="f166" fmla="*/ f135 1 f81"/>
                <a:gd name="f167" fmla="*/ f136 1 f81"/>
                <a:gd name="f168" fmla="*/ f137 1 f82"/>
                <a:gd name="f169" fmla="*/ f138 f72 1"/>
                <a:gd name="f170" fmla="*/ f139 f72 1"/>
                <a:gd name="f171" fmla="*/ f141 f73 1"/>
                <a:gd name="f172" fmla="*/ f140 f73 1"/>
                <a:gd name="f173" fmla="*/ f142 f72 1"/>
                <a:gd name="f174" fmla="*/ f143 f73 1"/>
                <a:gd name="f175" fmla="*/ f144 f72 1"/>
                <a:gd name="f176" fmla="*/ f145 f73 1"/>
                <a:gd name="f177" fmla="*/ f146 f72 1"/>
                <a:gd name="f178" fmla="*/ f147 f73 1"/>
                <a:gd name="f179" fmla="*/ f148 f72 1"/>
                <a:gd name="f180" fmla="*/ f149 f73 1"/>
                <a:gd name="f181" fmla="*/ f150 f72 1"/>
                <a:gd name="f182" fmla="*/ f151 f73 1"/>
                <a:gd name="f183" fmla="*/ f152 f72 1"/>
                <a:gd name="f184" fmla="*/ f153 f73 1"/>
                <a:gd name="f185" fmla="*/ f154 f72 1"/>
                <a:gd name="f186" fmla="*/ f155 f73 1"/>
                <a:gd name="f187" fmla="*/ f156 f72 1"/>
                <a:gd name="f188" fmla="*/ f157 f72 1"/>
                <a:gd name="f189" fmla="*/ f158 f73 1"/>
                <a:gd name="f190" fmla="*/ f159 f73 1"/>
                <a:gd name="f191" fmla="*/ f160 f72 1"/>
                <a:gd name="f192" fmla="*/ f161 f73 1"/>
                <a:gd name="f193" fmla="*/ f162 f72 1"/>
                <a:gd name="f194" fmla="*/ f163 f73 1"/>
                <a:gd name="f195" fmla="*/ f164 f72 1"/>
                <a:gd name="f196" fmla="*/ f165 f73 1"/>
                <a:gd name="f197" fmla="*/ f166 f72 1"/>
                <a:gd name="f198" fmla="*/ f167 f72 1"/>
                <a:gd name="f199" fmla="*/ f168 f73 1"/>
              </a:gdLst>
              <a:ahLst/>
              <a:cxnLst>
                <a:cxn ang="3cd4">
                  <a:pos x="hc" y="t"/>
                </a:cxn>
                <a:cxn ang="0">
                  <a:pos x="r" y="vc"/>
                </a:cxn>
                <a:cxn ang="cd4">
                  <a:pos x="hc" y="b"/>
                </a:cxn>
                <a:cxn ang="cd2">
                  <a:pos x="l" y="vc"/>
                </a:cxn>
                <a:cxn ang="f110">
                  <a:pos x="f173" y="f174"/>
                </a:cxn>
                <a:cxn ang="f110">
                  <a:pos x="f175" y="f176"/>
                </a:cxn>
                <a:cxn ang="f110">
                  <a:pos x="f177" y="f178"/>
                </a:cxn>
                <a:cxn ang="f110">
                  <a:pos x="f179" y="f180"/>
                </a:cxn>
                <a:cxn ang="f110">
                  <a:pos x="f181" y="f182"/>
                </a:cxn>
                <a:cxn ang="f110">
                  <a:pos x="f183" y="f184"/>
                </a:cxn>
                <a:cxn ang="f110">
                  <a:pos x="f185" y="f186"/>
                </a:cxn>
                <a:cxn ang="f110">
                  <a:pos x="f187" y="f184"/>
                </a:cxn>
                <a:cxn ang="f110">
                  <a:pos x="f188" y="f189"/>
                </a:cxn>
                <a:cxn ang="f110">
                  <a:pos x="f181" y="f190"/>
                </a:cxn>
                <a:cxn ang="f110">
                  <a:pos x="f191" y="f192"/>
                </a:cxn>
                <a:cxn ang="f110">
                  <a:pos x="f173" y="f174"/>
                </a:cxn>
                <a:cxn ang="f110">
                  <a:pos x="f193" y="f194"/>
                </a:cxn>
                <a:cxn ang="f110">
                  <a:pos x="f195" y="f196"/>
                </a:cxn>
                <a:cxn ang="f110">
                  <a:pos x="f197" y="f184"/>
                </a:cxn>
                <a:cxn ang="f110">
                  <a:pos x="f198" y="f199"/>
                </a:cxn>
                <a:cxn ang="f110">
                  <a:pos x="f193" y="f194"/>
                </a:cxn>
              </a:cxnLst>
              <a:rect l="f169" t="f172" r="f170" b="f171"/>
              <a:pathLst>
                <a:path w="126" h="186">
                  <a:moveTo>
                    <a:pt x="f8" y="f9"/>
                  </a:moveTo>
                  <a:cubicBezTo>
                    <a:pt x="f10" y="f11"/>
                    <a:pt x="f12" y="f13"/>
                    <a:pt x="f14" y="f15"/>
                  </a:cubicBezTo>
                  <a:cubicBezTo>
                    <a:pt x="f16" y="f17"/>
                    <a:pt x="f18" y="f19"/>
                    <a:pt x="f9" y="f11"/>
                  </a:cubicBezTo>
                  <a:cubicBezTo>
                    <a:pt x="f20" y="f18"/>
                    <a:pt x="f20" y="f13"/>
                    <a:pt x="f15" y="f21"/>
                  </a:cubicBezTo>
                  <a:cubicBezTo>
                    <a:pt x="f22" y="f21"/>
                    <a:pt x="f23" y="f24"/>
                    <a:pt x="f25" y="f26"/>
                  </a:cubicBezTo>
                  <a:cubicBezTo>
                    <a:pt x="f27" y="f28"/>
                    <a:pt x="f6" y="f29"/>
                    <a:pt x="f6" y="f30"/>
                  </a:cubicBezTo>
                  <a:cubicBezTo>
                    <a:pt x="f6" y="f31"/>
                    <a:pt x="f32" y="f33"/>
                    <a:pt x="f29" y="f34"/>
                  </a:cubicBezTo>
                  <a:cubicBezTo>
                    <a:pt x="f18" y="f7"/>
                    <a:pt x="f35" y="f36"/>
                    <a:pt x="f37" y="f30"/>
                  </a:cubicBezTo>
                  <a:cubicBezTo>
                    <a:pt x="f5" y="f38"/>
                    <a:pt x="f39" y="f40"/>
                    <a:pt x="f41" y="f42"/>
                  </a:cubicBezTo>
                  <a:cubicBezTo>
                    <a:pt x="f43" y="f44"/>
                    <a:pt x="f42" y="f5"/>
                    <a:pt x="f25" y="f45"/>
                  </a:cubicBezTo>
                  <a:cubicBezTo>
                    <a:pt x="f46" y="f47"/>
                    <a:pt x="f48" y="f49"/>
                    <a:pt x="f50" y="f51"/>
                  </a:cubicBezTo>
                  <a:cubicBezTo>
                    <a:pt x="f52" y="f53"/>
                    <a:pt x="f54" y="f11"/>
                    <a:pt x="f8" y="f9"/>
                  </a:cubicBezTo>
                  <a:close/>
                  <a:moveTo>
                    <a:pt x="f55" y="f56"/>
                  </a:moveTo>
                  <a:cubicBezTo>
                    <a:pt x="f57" y="f58"/>
                    <a:pt x="f59" y="f60"/>
                    <a:pt x="f61" y="f60"/>
                  </a:cubicBezTo>
                  <a:cubicBezTo>
                    <a:pt x="f62" y="f60"/>
                    <a:pt x="f19" y="f63"/>
                    <a:pt x="f19" y="f30"/>
                  </a:cubicBezTo>
                  <a:cubicBezTo>
                    <a:pt x="f19" y="f64"/>
                    <a:pt x="f62" y="f65"/>
                    <a:pt x="f13" y="f66"/>
                  </a:cubicBezTo>
                  <a:cubicBezTo>
                    <a:pt x="f67" y="f68"/>
                    <a:pt x="f69" y="f70"/>
                    <a:pt x="f55" y="f5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1" name="Freeform 149">
              <a:extLst>
                <a:ext uri="{FF2B5EF4-FFF2-40B4-BE49-F238E27FC236}">
                  <a16:creationId xmlns:a16="http://schemas.microsoft.com/office/drawing/2014/main" id="{77A06C9C-75BF-01DC-2744-3D0CB42C860C}"/>
                </a:ext>
              </a:extLst>
            </p:cNvPr>
            <p:cNvSpPr/>
            <p:nvPr/>
          </p:nvSpPr>
          <p:spPr>
            <a:xfrm>
              <a:off x="5514975" y="3471867"/>
              <a:ext cx="139702" cy="188915"/>
            </a:xfrm>
            <a:custGeom>
              <a:avLst/>
              <a:gdLst>
                <a:gd name="f0" fmla="val 10800000"/>
                <a:gd name="f1" fmla="val 5400000"/>
                <a:gd name="f2" fmla="val 180"/>
                <a:gd name="f3" fmla="val w"/>
                <a:gd name="f4" fmla="val h"/>
                <a:gd name="f5" fmla="val 0"/>
                <a:gd name="f6" fmla="val 222"/>
                <a:gd name="f7" fmla="val 303"/>
                <a:gd name="f8" fmla="val 302"/>
                <a:gd name="f9" fmla="val 205"/>
                <a:gd name="f10" fmla="val 106"/>
                <a:gd name="f11" fmla="val 4"/>
                <a:gd name="f12" fmla="val 49"/>
                <a:gd name="f13" fmla="val 96"/>
                <a:gd name="f14" fmla="val 141"/>
                <a:gd name="f15" fmla="val 6"/>
                <a:gd name="f16" fmla="val 194"/>
                <a:gd name="f17" fmla="val 12"/>
                <a:gd name="f18" fmla="val 213"/>
                <a:gd name="f19" fmla="val 88"/>
                <a:gd name="f20" fmla="val 176"/>
                <a:gd name="f21" fmla="val 131"/>
                <a:gd name="f22" fmla="val 172"/>
                <a:gd name="f23" fmla="val 135"/>
                <a:gd name="f24" fmla="val 166"/>
                <a:gd name="f25" fmla="val 138"/>
                <a:gd name="f26" fmla="val 161"/>
                <a:gd name="f27" fmla="val 142"/>
                <a:gd name="f28" fmla="val 214"/>
                <a:gd name="f29" fmla="val 179"/>
                <a:gd name="f30" fmla="val 243"/>
                <a:gd name="f31" fmla="val 181"/>
                <a:gd name="f32" fmla="val 284"/>
                <a:gd name="f33" fmla="val 174"/>
                <a:gd name="f34" fmla="val 292"/>
                <a:gd name="f35" fmla="val 163"/>
                <a:gd name="f36" fmla="val 301"/>
                <a:gd name="f37" fmla="val 153"/>
                <a:gd name="f38" fmla="val 102"/>
                <a:gd name="f39" fmla="val 51"/>
                <a:gd name="f40" fmla="val 48"/>
                <a:gd name="f41" fmla="val 252"/>
                <a:gd name="f42" fmla="val 74"/>
                <a:gd name="f43" fmla="val 99"/>
                <a:gd name="f44" fmla="val 253"/>
                <a:gd name="f45" fmla="val 124"/>
                <a:gd name="f46" fmla="val 143"/>
                <a:gd name="f47" fmla="val 251"/>
                <a:gd name="f48" fmla="val 237"/>
                <a:gd name="f49" fmla="val 155"/>
                <a:gd name="f50" fmla="val 217"/>
                <a:gd name="f51" fmla="val 156"/>
                <a:gd name="f52" fmla="val 197"/>
                <a:gd name="f53" fmla="val 146"/>
                <a:gd name="f54" fmla="val 129"/>
                <a:gd name="f55" fmla="val 177"/>
                <a:gd name="f56" fmla="val 173"/>
                <a:gd name="f57" fmla="val 171"/>
                <a:gd name="f58" fmla="val 199"/>
                <a:gd name="f59" fmla="val 225"/>
                <a:gd name="f60" fmla="val 46"/>
                <a:gd name="f61" fmla="val 125"/>
                <a:gd name="f62" fmla="val 73"/>
                <a:gd name="f63" fmla="val 123"/>
                <a:gd name="f64" fmla="val 119"/>
                <a:gd name="f65" fmla="val 140"/>
                <a:gd name="f66" fmla="val 116"/>
                <a:gd name="f67" fmla="val 147"/>
                <a:gd name="f68" fmla="val 101"/>
                <a:gd name="f69" fmla="val 144"/>
                <a:gd name="f70" fmla="val 87"/>
                <a:gd name="f71" fmla="val 76"/>
                <a:gd name="f72" fmla="val 59"/>
                <a:gd name="f73" fmla="val 127"/>
                <a:gd name="f74" fmla="val 57"/>
                <a:gd name="f75" fmla="val 52"/>
                <a:gd name="f76" fmla="+- 0 0 -90"/>
                <a:gd name="f77" fmla="*/ f3 1 222"/>
                <a:gd name="f78" fmla="*/ f4 1 303"/>
                <a:gd name="f79" fmla="val f5"/>
                <a:gd name="f80" fmla="val f6"/>
                <a:gd name="f81" fmla="val f7"/>
                <a:gd name="f82" fmla="*/ f76 f0 1"/>
                <a:gd name="f83" fmla="+- f81 0 f79"/>
                <a:gd name="f84" fmla="+- f80 0 f79"/>
                <a:gd name="f85" fmla="*/ f82 1 f2"/>
                <a:gd name="f86" fmla="*/ f84 1 222"/>
                <a:gd name="f87" fmla="*/ f83 1 303"/>
                <a:gd name="f88" fmla="*/ 0 f84 1"/>
                <a:gd name="f89" fmla="*/ 302 f83 1"/>
                <a:gd name="f90" fmla="*/ 4 f83 1"/>
                <a:gd name="f91" fmla="*/ 141 f84 1"/>
                <a:gd name="f92" fmla="*/ 6 f83 1"/>
                <a:gd name="f93" fmla="*/ 176 f84 1"/>
                <a:gd name="f94" fmla="*/ 131 f83 1"/>
                <a:gd name="f95" fmla="*/ 161 f84 1"/>
                <a:gd name="f96" fmla="*/ 142 f83 1"/>
                <a:gd name="f97" fmla="*/ 181 f84 1"/>
                <a:gd name="f98" fmla="*/ 284 f83 1"/>
                <a:gd name="f99" fmla="*/ 153 f84 1"/>
                <a:gd name="f100" fmla="*/ 301 f83 1"/>
                <a:gd name="f101" fmla="*/ 48 f84 1"/>
                <a:gd name="f102" fmla="*/ 252 f83 1"/>
                <a:gd name="f103" fmla="*/ 124 f84 1"/>
                <a:gd name="f104" fmla="*/ 155 f84 1"/>
                <a:gd name="f105" fmla="*/ 217 f83 1"/>
                <a:gd name="f106" fmla="*/ 129 f84 1"/>
                <a:gd name="f107" fmla="*/ 177 f83 1"/>
                <a:gd name="f108" fmla="*/ 171 f83 1"/>
                <a:gd name="f109" fmla="*/ 46 f84 1"/>
                <a:gd name="f110" fmla="*/ 125 f83 1"/>
                <a:gd name="f111" fmla="*/ 119 f83 1"/>
                <a:gd name="f112" fmla="*/ 144 f84 1"/>
                <a:gd name="f113" fmla="*/ 87 f83 1"/>
                <a:gd name="f114" fmla="*/ 127 f84 1"/>
                <a:gd name="f115" fmla="*/ 57 f83 1"/>
                <a:gd name="f116" fmla="*/ 49 f83 1"/>
                <a:gd name="f117" fmla="+- f85 0 f1"/>
                <a:gd name="f118" fmla="*/ f88 1 222"/>
                <a:gd name="f119" fmla="*/ f89 1 303"/>
                <a:gd name="f120" fmla="*/ f90 1 303"/>
                <a:gd name="f121" fmla="*/ f91 1 222"/>
                <a:gd name="f122" fmla="*/ f92 1 303"/>
                <a:gd name="f123" fmla="*/ f93 1 222"/>
                <a:gd name="f124" fmla="*/ f94 1 303"/>
                <a:gd name="f125" fmla="*/ f95 1 222"/>
                <a:gd name="f126" fmla="*/ f96 1 303"/>
                <a:gd name="f127" fmla="*/ f97 1 222"/>
                <a:gd name="f128" fmla="*/ f98 1 303"/>
                <a:gd name="f129" fmla="*/ f99 1 222"/>
                <a:gd name="f130" fmla="*/ f100 1 303"/>
                <a:gd name="f131" fmla="*/ f101 1 222"/>
                <a:gd name="f132" fmla="*/ f102 1 303"/>
                <a:gd name="f133" fmla="*/ f103 1 222"/>
                <a:gd name="f134" fmla="*/ f104 1 222"/>
                <a:gd name="f135" fmla="*/ f105 1 303"/>
                <a:gd name="f136" fmla="*/ f106 1 222"/>
                <a:gd name="f137" fmla="*/ f107 1 303"/>
                <a:gd name="f138" fmla="*/ f108 1 303"/>
                <a:gd name="f139" fmla="*/ f109 1 222"/>
                <a:gd name="f140" fmla="*/ f110 1 303"/>
                <a:gd name="f141" fmla="*/ f111 1 303"/>
                <a:gd name="f142" fmla="*/ f112 1 222"/>
                <a:gd name="f143" fmla="*/ f113 1 303"/>
                <a:gd name="f144" fmla="*/ f114 1 222"/>
                <a:gd name="f145" fmla="*/ f115 1 303"/>
                <a:gd name="f146" fmla="*/ f116 1 303"/>
                <a:gd name="f147" fmla="*/ 0 1 f86"/>
                <a:gd name="f148" fmla="*/ f80 1 f86"/>
                <a:gd name="f149" fmla="*/ 0 1 f87"/>
                <a:gd name="f150" fmla="*/ f81 1 f87"/>
                <a:gd name="f151" fmla="*/ f118 1 f86"/>
                <a:gd name="f152" fmla="*/ f119 1 f87"/>
                <a:gd name="f153" fmla="*/ f120 1 f87"/>
                <a:gd name="f154" fmla="*/ f121 1 f86"/>
                <a:gd name="f155" fmla="*/ f122 1 f87"/>
                <a:gd name="f156" fmla="*/ f123 1 f86"/>
                <a:gd name="f157" fmla="*/ f124 1 f87"/>
                <a:gd name="f158" fmla="*/ f125 1 f86"/>
                <a:gd name="f159" fmla="*/ f126 1 f87"/>
                <a:gd name="f160" fmla="*/ f127 1 f86"/>
                <a:gd name="f161" fmla="*/ f128 1 f87"/>
                <a:gd name="f162" fmla="*/ f129 1 f86"/>
                <a:gd name="f163" fmla="*/ f130 1 f87"/>
                <a:gd name="f164" fmla="*/ f131 1 f86"/>
                <a:gd name="f165" fmla="*/ f132 1 f87"/>
                <a:gd name="f166" fmla="*/ f133 1 f86"/>
                <a:gd name="f167" fmla="*/ f134 1 f86"/>
                <a:gd name="f168" fmla="*/ f135 1 f87"/>
                <a:gd name="f169" fmla="*/ f136 1 f86"/>
                <a:gd name="f170" fmla="*/ f137 1 f87"/>
                <a:gd name="f171" fmla="*/ f138 1 f87"/>
                <a:gd name="f172" fmla="*/ f139 1 f86"/>
                <a:gd name="f173" fmla="*/ f140 1 f87"/>
                <a:gd name="f174" fmla="*/ f141 1 f87"/>
                <a:gd name="f175" fmla="*/ f142 1 f86"/>
                <a:gd name="f176" fmla="*/ f143 1 f87"/>
                <a:gd name="f177" fmla="*/ f144 1 f86"/>
                <a:gd name="f178" fmla="*/ f145 1 f87"/>
                <a:gd name="f179" fmla="*/ f146 1 f87"/>
                <a:gd name="f180" fmla="*/ f147 f77 1"/>
                <a:gd name="f181" fmla="*/ f148 f77 1"/>
                <a:gd name="f182" fmla="*/ f150 f78 1"/>
                <a:gd name="f183" fmla="*/ f149 f78 1"/>
                <a:gd name="f184" fmla="*/ f151 f77 1"/>
                <a:gd name="f185" fmla="*/ f152 f78 1"/>
                <a:gd name="f186" fmla="*/ f153 f78 1"/>
                <a:gd name="f187" fmla="*/ f154 f77 1"/>
                <a:gd name="f188" fmla="*/ f155 f78 1"/>
                <a:gd name="f189" fmla="*/ f156 f77 1"/>
                <a:gd name="f190" fmla="*/ f157 f78 1"/>
                <a:gd name="f191" fmla="*/ f158 f77 1"/>
                <a:gd name="f192" fmla="*/ f159 f78 1"/>
                <a:gd name="f193" fmla="*/ f160 f77 1"/>
                <a:gd name="f194" fmla="*/ f161 f78 1"/>
                <a:gd name="f195" fmla="*/ f162 f77 1"/>
                <a:gd name="f196" fmla="*/ f163 f78 1"/>
                <a:gd name="f197" fmla="*/ f164 f77 1"/>
                <a:gd name="f198" fmla="*/ f165 f78 1"/>
                <a:gd name="f199" fmla="*/ f166 f77 1"/>
                <a:gd name="f200" fmla="*/ f167 f77 1"/>
                <a:gd name="f201" fmla="*/ f168 f78 1"/>
                <a:gd name="f202" fmla="*/ f169 f77 1"/>
                <a:gd name="f203" fmla="*/ f170 f78 1"/>
                <a:gd name="f204" fmla="*/ f171 f78 1"/>
                <a:gd name="f205" fmla="*/ f172 f77 1"/>
                <a:gd name="f206" fmla="*/ f173 f78 1"/>
                <a:gd name="f207" fmla="*/ f174 f78 1"/>
                <a:gd name="f208" fmla="*/ f175 f77 1"/>
                <a:gd name="f209" fmla="*/ f176 f78 1"/>
                <a:gd name="f210" fmla="*/ f177 f77 1"/>
                <a:gd name="f211" fmla="*/ f178 f78 1"/>
                <a:gd name="f212" fmla="*/ f179 f78 1"/>
              </a:gdLst>
              <a:ahLst/>
              <a:cxnLst>
                <a:cxn ang="3cd4">
                  <a:pos x="hc" y="t"/>
                </a:cxn>
                <a:cxn ang="0">
                  <a:pos x="r" y="vc"/>
                </a:cxn>
                <a:cxn ang="cd4">
                  <a:pos x="hc" y="b"/>
                </a:cxn>
                <a:cxn ang="cd2">
                  <a:pos x="l" y="vc"/>
                </a:cxn>
                <a:cxn ang="f117">
                  <a:pos x="f184" y="f185"/>
                </a:cxn>
                <a:cxn ang="f117">
                  <a:pos x="f184" y="f186"/>
                </a:cxn>
                <a:cxn ang="f117">
                  <a:pos x="f187" y="f188"/>
                </a:cxn>
                <a:cxn ang="f117">
                  <a:pos x="f189" y="f190"/>
                </a:cxn>
                <a:cxn ang="f117">
                  <a:pos x="f191" y="f192"/>
                </a:cxn>
                <a:cxn ang="f117">
                  <a:pos x="f193" y="f194"/>
                </a:cxn>
                <a:cxn ang="f117">
                  <a:pos x="f195" y="f196"/>
                </a:cxn>
                <a:cxn ang="f117">
                  <a:pos x="f184" y="f185"/>
                </a:cxn>
                <a:cxn ang="f117">
                  <a:pos x="f197" y="f198"/>
                </a:cxn>
                <a:cxn ang="f117">
                  <a:pos x="f199" y="f198"/>
                </a:cxn>
                <a:cxn ang="f117">
                  <a:pos x="f200" y="f201"/>
                </a:cxn>
                <a:cxn ang="f117">
                  <a:pos x="f202" y="f203"/>
                </a:cxn>
                <a:cxn ang="f117">
                  <a:pos x="f197" y="f204"/>
                </a:cxn>
                <a:cxn ang="f117">
                  <a:pos x="f197" y="f198"/>
                </a:cxn>
                <a:cxn ang="f117">
                  <a:pos x="f205" y="f206"/>
                </a:cxn>
                <a:cxn ang="f117">
                  <a:pos x="f199" y="f207"/>
                </a:cxn>
                <a:cxn ang="f117">
                  <a:pos x="f208" y="f209"/>
                </a:cxn>
                <a:cxn ang="f117">
                  <a:pos x="f210" y="f211"/>
                </a:cxn>
                <a:cxn ang="f117">
                  <a:pos x="f205" y="f212"/>
                </a:cxn>
                <a:cxn ang="f117">
                  <a:pos x="f205" y="f206"/>
                </a:cxn>
              </a:cxnLst>
              <a:rect l="f180" t="f183" r="f181" b="f182"/>
              <a:pathLst>
                <a:path w="222" h="303">
                  <a:moveTo>
                    <a:pt x="f5" y="f8"/>
                  </a:moveTo>
                  <a:cubicBezTo>
                    <a:pt x="f5" y="f9"/>
                    <a:pt x="f5" y="f10"/>
                    <a:pt x="f5" y="f11"/>
                  </a:cubicBezTo>
                  <a:cubicBezTo>
                    <a:pt x="f12" y="f11"/>
                    <a:pt x="f13" y="f5"/>
                    <a:pt x="f14" y="f15"/>
                  </a:cubicBezTo>
                  <a:cubicBezTo>
                    <a:pt x="f16" y="f17"/>
                    <a:pt x="f18" y="f19"/>
                    <a:pt x="f20" y="f21"/>
                  </a:cubicBezTo>
                  <a:cubicBezTo>
                    <a:pt x="f22" y="f23"/>
                    <a:pt x="f24" y="f25"/>
                    <a:pt x="f26" y="f27"/>
                  </a:cubicBezTo>
                  <a:cubicBezTo>
                    <a:pt x="f28" y="f29"/>
                    <a:pt x="f6" y="f30"/>
                    <a:pt x="f31" y="f32"/>
                  </a:cubicBezTo>
                  <a:cubicBezTo>
                    <a:pt x="f33" y="f34"/>
                    <a:pt x="f35" y="f36"/>
                    <a:pt x="f37" y="f36"/>
                  </a:cubicBezTo>
                  <a:cubicBezTo>
                    <a:pt x="f38" y="f7"/>
                    <a:pt x="f39" y="f8"/>
                    <a:pt x="f5" y="f8"/>
                  </a:cubicBezTo>
                  <a:close/>
                  <a:moveTo>
                    <a:pt x="f40" y="f41"/>
                  </a:moveTo>
                  <a:cubicBezTo>
                    <a:pt x="f42" y="f41"/>
                    <a:pt x="f43" y="f44"/>
                    <a:pt x="f45" y="f41"/>
                  </a:cubicBezTo>
                  <a:cubicBezTo>
                    <a:pt x="f46" y="f47"/>
                    <a:pt x="f37" y="f48"/>
                    <a:pt x="f49" y="f50"/>
                  </a:cubicBezTo>
                  <a:cubicBezTo>
                    <a:pt x="f51" y="f52"/>
                    <a:pt x="f53" y="f29"/>
                    <a:pt x="f54" y="f55"/>
                  </a:cubicBezTo>
                  <a:cubicBezTo>
                    <a:pt x="f38" y="f56"/>
                    <a:pt x="f42" y="f56"/>
                    <a:pt x="f40" y="f57"/>
                  </a:cubicBezTo>
                  <a:cubicBezTo>
                    <a:pt x="f40" y="f58"/>
                    <a:pt x="f40" y="f59"/>
                    <a:pt x="f40" y="f41"/>
                  </a:cubicBezTo>
                  <a:close/>
                  <a:moveTo>
                    <a:pt x="f60" y="f61"/>
                  </a:moveTo>
                  <a:cubicBezTo>
                    <a:pt x="f62" y="f63"/>
                    <a:pt x="f43" y="f63"/>
                    <a:pt x="f45" y="f64"/>
                  </a:cubicBezTo>
                  <a:cubicBezTo>
                    <a:pt x="f65" y="f66"/>
                    <a:pt x="f67" y="f68"/>
                    <a:pt x="f69" y="f70"/>
                  </a:cubicBezTo>
                  <a:cubicBezTo>
                    <a:pt x="f46" y="f71"/>
                    <a:pt x="f23" y="f72"/>
                    <a:pt x="f73" y="f74"/>
                  </a:cubicBezTo>
                  <a:cubicBezTo>
                    <a:pt x="f68" y="f39"/>
                    <a:pt x="f42" y="f75"/>
                    <a:pt x="f60" y="f12"/>
                  </a:cubicBezTo>
                  <a:cubicBezTo>
                    <a:pt x="f60" y="f71"/>
                    <a:pt x="f60" y="f43"/>
                    <a:pt x="f60" y="f6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2" name="Freeform 150">
              <a:extLst>
                <a:ext uri="{FF2B5EF4-FFF2-40B4-BE49-F238E27FC236}">
                  <a16:creationId xmlns:a16="http://schemas.microsoft.com/office/drawing/2014/main" id="{365AB14F-B883-C445-66FF-D061F5D0D52F}"/>
                </a:ext>
              </a:extLst>
            </p:cNvPr>
            <p:cNvSpPr/>
            <p:nvPr/>
          </p:nvSpPr>
          <p:spPr>
            <a:xfrm>
              <a:off x="5724528" y="3565529"/>
              <a:ext cx="82552" cy="104771"/>
            </a:xfrm>
            <a:custGeom>
              <a:avLst/>
              <a:gdLst>
                <a:gd name="f0" fmla="val 10800000"/>
                <a:gd name="f1" fmla="val 5400000"/>
                <a:gd name="f2" fmla="val 180"/>
                <a:gd name="f3" fmla="val w"/>
                <a:gd name="f4" fmla="val h"/>
                <a:gd name="f5" fmla="val 0"/>
                <a:gd name="f6" fmla="val 130"/>
                <a:gd name="f7" fmla="val 167"/>
                <a:gd name="f8" fmla="val 118"/>
                <a:gd name="f9" fmla="val 11"/>
                <a:gd name="f10" fmla="val 20"/>
                <a:gd name="f11" fmla="val 33"/>
                <a:gd name="f12" fmla="val 100"/>
                <a:gd name="f13" fmla="val 84"/>
                <a:gd name="f14" fmla="val 67"/>
                <a:gd name="f15" fmla="val 51"/>
                <a:gd name="f16" fmla="val 48"/>
                <a:gd name="f17" fmla="val 52"/>
                <a:gd name="f18" fmla="val 54"/>
                <a:gd name="f19" fmla="val 59"/>
                <a:gd name="f20" fmla="val 63"/>
                <a:gd name="f21" fmla="val 50"/>
                <a:gd name="f22" fmla="val 86"/>
                <a:gd name="f23" fmla="val 46"/>
                <a:gd name="f24" fmla="val 109"/>
                <a:gd name="f25" fmla="val 119"/>
                <a:gd name="f26" fmla="val 72"/>
                <a:gd name="f27" fmla="val 90"/>
                <a:gd name="f28" fmla="val 126"/>
                <a:gd name="f29" fmla="val 112"/>
                <a:gd name="f30" fmla="val 135"/>
                <a:gd name="f31" fmla="val 83"/>
                <a:gd name="f32" fmla="val 19"/>
                <a:gd name="f33" fmla="val 158"/>
                <a:gd name="f34" fmla="val 2"/>
                <a:gd name="f35" fmla="val 121"/>
                <a:gd name="f36" fmla="val 1"/>
                <a:gd name="f37" fmla="val 116"/>
                <a:gd name="f38" fmla="val 10"/>
                <a:gd name="f39" fmla="val 111"/>
                <a:gd name="f40" fmla="val 108"/>
                <a:gd name="f41" fmla="val 28"/>
                <a:gd name="f42" fmla="val 34"/>
                <a:gd name="f43" fmla="val 41"/>
                <a:gd name="f44" fmla="val 44"/>
                <a:gd name="f45" fmla="val 115"/>
                <a:gd name="f46" fmla="val 61"/>
                <a:gd name="f47" fmla="val 132"/>
                <a:gd name="f48" fmla="val 73"/>
                <a:gd name="f49" fmla="val 124"/>
                <a:gd name="f50" fmla="val 114"/>
                <a:gd name="f51" fmla="val 87"/>
                <a:gd name="f52" fmla="val 98"/>
                <a:gd name="f53" fmla="val 79"/>
                <a:gd name="f54" fmla="val 74"/>
                <a:gd name="f55" fmla="val 80"/>
                <a:gd name="f56" fmla="val 78"/>
                <a:gd name="f57" fmla="val 37"/>
                <a:gd name="f58" fmla="val 22"/>
                <a:gd name="f59" fmla="val 4"/>
                <a:gd name="f60" fmla="val 7"/>
                <a:gd name="f61" fmla="val 9"/>
                <a:gd name="f62" fmla="val 13"/>
                <a:gd name="f63" fmla="val 15"/>
                <a:gd name="f64" fmla="val 18"/>
                <a:gd name="f65" fmla="+- 0 0 -90"/>
                <a:gd name="f66" fmla="*/ f3 1 130"/>
                <a:gd name="f67" fmla="*/ f4 1 167"/>
                <a:gd name="f68" fmla="val f5"/>
                <a:gd name="f69" fmla="val f6"/>
                <a:gd name="f70" fmla="val f7"/>
                <a:gd name="f71" fmla="*/ f65 f0 1"/>
                <a:gd name="f72" fmla="+- f70 0 f68"/>
                <a:gd name="f73" fmla="+- f69 0 f68"/>
                <a:gd name="f74" fmla="*/ f71 1 f2"/>
                <a:gd name="f75" fmla="*/ f73 1 130"/>
                <a:gd name="f76" fmla="*/ f72 1 167"/>
                <a:gd name="f77" fmla="*/ 118 f73 1"/>
                <a:gd name="f78" fmla="*/ 0 f72 1"/>
                <a:gd name="f79" fmla="*/ 33 f72 1"/>
                <a:gd name="f80" fmla="*/ 67 f73 1"/>
                <a:gd name="f81" fmla="*/ 48 f73 1"/>
                <a:gd name="f82" fmla="*/ 52 f72 1"/>
                <a:gd name="f83" fmla="*/ 63 f73 1"/>
                <a:gd name="f84" fmla="*/ 50 f72 1"/>
                <a:gd name="f85" fmla="*/ 119 f73 1"/>
                <a:gd name="f86" fmla="*/ 72 f72 1"/>
                <a:gd name="f87" fmla="*/ 112 f73 1"/>
                <a:gd name="f88" fmla="*/ 135 f72 1"/>
                <a:gd name="f89" fmla="*/ 2 f73 1"/>
                <a:gd name="f90" fmla="*/ 121 f72 1"/>
                <a:gd name="f91" fmla="*/ 0 f73 1"/>
                <a:gd name="f92" fmla="*/ 112 f72 1"/>
                <a:gd name="f93" fmla="*/ 28 f73 1"/>
                <a:gd name="f94" fmla="*/ 108 f72 1"/>
                <a:gd name="f95" fmla="*/ 44 f73 1"/>
                <a:gd name="f96" fmla="*/ 115 f72 1"/>
                <a:gd name="f97" fmla="*/ 73 f73 1"/>
                <a:gd name="f98" fmla="*/ 124 f72 1"/>
                <a:gd name="f99" fmla="*/ 79 f73 1"/>
                <a:gd name="f100" fmla="*/ 86 f72 1"/>
                <a:gd name="f101" fmla="*/ 52 f73 1"/>
                <a:gd name="f102" fmla="*/ 78 f72 1"/>
                <a:gd name="f103" fmla="*/ 4 f73 1"/>
                <a:gd name="f104" fmla="*/ 11 f73 1"/>
                <a:gd name="f105" fmla="*/ 41 f72 1"/>
                <a:gd name="f106" fmla="*/ 18 f73 1"/>
                <a:gd name="f107" fmla="+- f74 0 f1"/>
                <a:gd name="f108" fmla="*/ f77 1 130"/>
                <a:gd name="f109" fmla="*/ f78 1 167"/>
                <a:gd name="f110" fmla="*/ f79 1 167"/>
                <a:gd name="f111" fmla="*/ f80 1 130"/>
                <a:gd name="f112" fmla="*/ f81 1 130"/>
                <a:gd name="f113" fmla="*/ f82 1 167"/>
                <a:gd name="f114" fmla="*/ f83 1 130"/>
                <a:gd name="f115" fmla="*/ f84 1 167"/>
                <a:gd name="f116" fmla="*/ f85 1 130"/>
                <a:gd name="f117" fmla="*/ f86 1 167"/>
                <a:gd name="f118" fmla="*/ f87 1 130"/>
                <a:gd name="f119" fmla="*/ f88 1 167"/>
                <a:gd name="f120" fmla="*/ f89 1 130"/>
                <a:gd name="f121" fmla="*/ f90 1 167"/>
                <a:gd name="f122" fmla="*/ f91 1 130"/>
                <a:gd name="f123" fmla="*/ f92 1 167"/>
                <a:gd name="f124" fmla="*/ f93 1 130"/>
                <a:gd name="f125" fmla="*/ f94 1 167"/>
                <a:gd name="f126" fmla="*/ f95 1 130"/>
                <a:gd name="f127" fmla="*/ f96 1 167"/>
                <a:gd name="f128" fmla="*/ f97 1 130"/>
                <a:gd name="f129" fmla="*/ f98 1 167"/>
                <a:gd name="f130" fmla="*/ f99 1 130"/>
                <a:gd name="f131" fmla="*/ f100 1 167"/>
                <a:gd name="f132" fmla="*/ f101 1 130"/>
                <a:gd name="f133" fmla="*/ f102 1 167"/>
                <a:gd name="f134" fmla="*/ f103 1 130"/>
                <a:gd name="f135" fmla="*/ f104 1 130"/>
                <a:gd name="f136" fmla="*/ f105 1 167"/>
                <a:gd name="f137" fmla="*/ f106 1 130"/>
                <a:gd name="f138" fmla="*/ 0 1 f75"/>
                <a:gd name="f139" fmla="*/ f69 1 f75"/>
                <a:gd name="f140" fmla="*/ 0 1 f76"/>
                <a:gd name="f141" fmla="*/ f70 1 f76"/>
                <a:gd name="f142" fmla="*/ f108 1 f75"/>
                <a:gd name="f143" fmla="*/ f109 1 f76"/>
                <a:gd name="f144" fmla="*/ f110 1 f76"/>
                <a:gd name="f145" fmla="*/ f111 1 f75"/>
                <a:gd name="f146" fmla="*/ f112 1 f75"/>
                <a:gd name="f147" fmla="*/ f113 1 f76"/>
                <a:gd name="f148" fmla="*/ f114 1 f75"/>
                <a:gd name="f149" fmla="*/ f115 1 f76"/>
                <a:gd name="f150" fmla="*/ f116 1 f75"/>
                <a:gd name="f151" fmla="*/ f117 1 f76"/>
                <a:gd name="f152" fmla="*/ f118 1 f75"/>
                <a:gd name="f153" fmla="*/ f119 1 f76"/>
                <a:gd name="f154" fmla="*/ f120 1 f75"/>
                <a:gd name="f155" fmla="*/ f121 1 f76"/>
                <a:gd name="f156" fmla="*/ f122 1 f75"/>
                <a:gd name="f157" fmla="*/ f123 1 f76"/>
                <a:gd name="f158" fmla="*/ f124 1 f75"/>
                <a:gd name="f159" fmla="*/ f125 1 f76"/>
                <a:gd name="f160" fmla="*/ f126 1 f75"/>
                <a:gd name="f161" fmla="*/ f127 1 f76"/>
                <a:gd name="f162" fmla="*/ f128 1 f75"/>
                <a:gd name="f163" fmla="*/ f129 1 f76"/>
                <a:gd name="f164" fmla="*/ f130 1 f75"/>
                <a:gd name="f165" fmla="*/ f131 1 f76"/>
                <a:gd name="f166" fmla="*/ f132 1 f75"/>
                <a:gd name="f167" fmla="*/ f133 1 f76"/>
                <a:gd name="f168" fmla="*/ f134 1 f75"/>
                <a:gd name="f169" fmla="*/ f135 1 f75"/>
                <a:gd name="f170" fmla="*/ f136 1 f76"/>
                <a:gd name="f171" fmla="*/ f137 1 f75"/>
                <a:gd name="f172" fmla="*/ f138 f66 1"/>
                <a:gd name="f173" fmla="*/ f139 f66 1"/>
                <a:gd name="f174" fmla="*/ f141 f67 1"/>
                <a:gd name="f175" fmla="*/ f140 f67 1"/>
                <a:gd name="f176" fmla="*/ f142 f66 1"/>
                <a:gd name="f177" fmla="*/ f143 f67 1"/>
                <a:gd name="f178" fmla="*/ f144 f67 1"/>
                <a:gd name="f179" fmla="*/ f145 f66 1"/>
                <a:gd name="f180" fmla="*/ f146 f66 1"/>
                <a:gd name="f181" fmla="*/ f147 f67 1"/>
                <a:gd name="f182" fmla="*/ f148 f66 1"/>
                <a:gd name="f183" fmla="*/ f149 f67 1"/>
                <a:gd name="f184" fmla="*/ f150 f66 1"/>
                <a:gd name="f185" fmla="*/ f151 f67 1"/>
                <a:gd name="f186" fmla="*/ f152 f66 1"/>
                <a:gd name="f187" fmla="*/ f153 f67 1"/>
                <a:gd name="f188" fmla="*/ f154 f66 1"/>
                <a:gd name="f189" fmla="*/ f155 f67 1"/>
                <a:gd name="f190" fmla="*/ f156 f66 1"/>
                <a:gd name="f191" fmla="*/ f157 f67 1"/>
                <a:gd name="f192" fmla="*/ f158 f66 1"/>
                <a:gd name="f193" fmla="*/ f159 f67 1"/>
                <a:gd name="f194" fmla="*/ f160 f66 1"/>
                <a:gd name="f195" fmla="*/ f161 f67 1"/>
                <a:gd name="f196" fmla="*/ f162 f66 1"/>
                <a:gd name="f197" fmla="*/ f163 f67 1"/>
                <a:gd name="f198" fmla="*/ f164 f66 1"/>
                <a:gd name="f199" fmla="*/ f165 f67 1"/>
                <a:gd name="f200" fmla="*/ f166 f66 1"/>
                <a:gd name="f201" fmla="*/ f167 f67 1"/>
                <a:gd name="f202" fmla="*/ f168 f66 1"/>
                <a:gd name="f203" fmla="*/ f169 f66 1"/>
                <a:gd name="f204" fmla="*/ f170 f67 1"/>
                <a:gd name="f205" fmla="*/ f171 f66 1"/>
              </a:gdLst>
              <a:ahLst/>
              <a:cxnLst>
                <a:cxn ang="3cd4">
                  <a:pos x="hc" y="t"/>
                </a:cxn>
                <a:cxn ang="0">
                  <a:pos x="r" y="vc"/>
                </a:cxn>
                <a:cxn ang="cd4">
                  <a:pos x="hc" y="b"/>
                </a:cxn>
                <a:cxn ang="cd2">
                  <a:pos x="l" y="vc"/>
                </a:cxn>
                <a:cxn ang="f107">
                  <a:pos x="f176" y="f177"/>
                </a:cxn>
                <a:cxn ang="f107">
                  <a:pos x="f176" y="f178"/>
                </a:cxn>
                <a:cxn ang="f107">
                  <a:pos x="f179" y="f178"/>
                </a:cxn>
                <a:cxn ang="f107">
                  <a:pos x="f180" y="f181"/>
                </a:cxn>
                <a:cxn ang="f107">
                  <a:pos x="f182" y="f183"/>
                </a:cxn>
                <a:cxn ang="f107">
                  <a:pos x="f184" y="f185"/>
                </a:cxn>
                <a:cxn ang="f107">
                  <a:pos x="f186" y="f187"/>
                </a:cxn>
                <a:cxn ang="f107">
                  <a:pos x="f188" y="f189"/>
                </a:cxn>
                <a:cxn ang="f107">
                  <a:pos x="f190" y="f191"/>
                </a:cxn>
                <a:cxn ang="f107">
                  <a:pos x="f192" y="f193"/>
                </a:cxn>
                <a:cxn ang="f107">
                  <a:pos x="f194" y="f195"/>
                </a:cxn>
                <a:cxn ang="f107">
                  <a:pos x="f196" y="f197"/>
                </a:cxn>
                <a:cxn ang="f107">
                  <a:pos x="f198" y="f199"/>
                </a:cxn>
                <a:cxn ang="f107">
                  <a:pos x="f200" y="f201"/>
                </a:cxn>
                <a:cxn ang="f107">
                  <a:pos x="f202" y="f199"/>
                </a:cxn>
                <a:cxn ang="f107">
                  <a:pos x="f203" y="f204"/>
                </a:cxn>
                <a:cxn ang="f107">
                  <a:pos x="f205" y="f177"/>
                </a:cxn>
                <a:cxn ang="f107">
                  <a:pos x="f176" y="f177"/>
                </a:cxn>
              </a:cxnLst>
              <a:rect l="f172" t="f175" r="f173" b="f174"/>
              <a:pathLst>
                <a:path w="130" h="167">
                  <a:moveTo>
                    <a:pt x="f8" y="f5"/>
                  </a:moveTo>
                  <a:cubicBezTo>
                    <a:pt x="f8" y="f9"/>
                    <a:pt x="f8" y="f10"/>
                    <a:pt x="f8" y="f11"/>
                  </a:cubicBezTo>
                  <a:cubicBezTo>
                    <a:pt x="f12" y="f11"/>
                    <a:pt x="f13" y="f11"/>
                    <a:pt x="f14" y="f11"/>
                  </a:cubicBezTo>
                  <a:cubicBezTo>
                    <a:pt x="f15" y="f11"/>
                    <a:pt x="f15" y="f11"/>
                    <a:pt x="f16" y="f17"/>
                  </a:cubicBezTo>
                  <a:cubicBezTo>
                    <a:pt x="f18" y="f15"/>
                    <a:pt x="f19" y="f15"/>
                    <a:pt x="f20" y="f21"/>
                  </a:cubicBezTo>
                  <a:cubicBezTo>
                    <a:pt x="f22" y="f23"/>
                    <a:pt x="f24" y="f18"/>
                    <a:pt x="f25" y="f26"/>
                  </a:cubicBezTo>
                  <a:cubicBezTo>
                    <a:pt x="f6" y="f27"/>
                    <a:pt x="f28" y="f25"/>
                    <a:pt x="f29" y="f30"/>
                  </a:cubicBezTo>
                  <a:cubicBezTo>
                    <a:pt x="f31" y="f7"/>
                    <a:pt x="f32" y="f33"/>
                    <a:pt x="f34" y="f35"/>
                  </a:cubicBezTo>
                  <a:cubicBezTo>
                    <a:pt x="f36" y="f8"/>
                    <a:pt x="f36" y="f37"/>
                    <a:pt x="f5" y="f29"/>
                  </a:cubicBezTo>
                  <a:cubicBezTo>
                    <a:pt x="f38" y="f39"/>
                    <a:pt x="f32" y="f40"/>
                    <a:pt x="f41" y="f40"/>
                  </a:cubicBezTo>
                  <a:cubicBezTo>
                    <a:pt x="f42" y="f40"/>
                    <a:pt x="f43" y="f39"/>
                    <a:pt x="f44" y="f45"/>
                  </a:cubicBezTo>
                  <a:cubicBezTo>
                    <a:pt x="f17" y="f28"/>
                    <a:pt x="f46" y="f47"/>
                    <a:pt x="f48" y="f49"/>
                  </a:cubicBezTo>
                  <a:cubicBezTo>
                    <a:pt x="f22" y="f50"/>
                    <a:pt x="f51" y="f52"/>
                    <a:pt x="f53" y="f22"/>
                  </a:cubicBezTo>
                  <a:cubicBezTo>
                    <a:pt x="f54" y="f55"/>
                    <a:pt x="f46" y="f56"/>
                    <a:pt x="f17" y="f56"/>
                  </a:cubicBezTo>
                  <a:cubicBezTo>
                    <a:pt x="f57" y="f53"/>
                    <a:pt x="f58" y="f31"/>
                    <a:pt x="f59" y="f22"/>
                  </a:cubicBezTo>
                  <a:cubicBezTo>
                    <a:pt x="f60" y="f14"/>
                    <a:pt x="f61" y="f18"/>
                    <a:pt x="f9" y="f43"/>
                  </a:cubicBezTo>
                  <a:cubicBezTo>
                    <a:pt x="f62" y="f41"/>
                    <a:pt x="f63" y="f63"/>
                    <a:pt x="f64" y="f5"/>
                  </a:cubicBezTo>
                  <a:cubicBezTo>
                    <a:pt x="f15" y="f5"/>
                    <a:pt x="f13" y="f5"/>
                    <a:pt x="f8"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3" name="Freeform 151">
              <a:extLst>
                <a:ext uri="{FF2B5EF4-FFF2-40B4-BE49-F238E27FC236}">
                  <a16:creationId xmlns:a16="http://schemas.microsoft.com/office/drawing/2014/main" id="{03AC59C1-9D02-87F5-4C25-18734C4E346F}"/>
                </a:ext>
              </a:extLst>
            </p:cNvPr>
            <p:cNvSpPr/>
            <p:nvPr/>
          </p:nvSpPr>
          <p:spPr>
            <a:xfrm>
              <a:off x="5656258" y="3563938"/>
              <a:ext cx="57150" cy="98426"/>
            </a:xfrm>
            <a:custGeom>
              <a:avLst/>
              <a:gdLst>
                <a:gd name="f0" fmla="val 10800000"/>
                <a:gd name="f1" fmla="val 5400000"/>
                <a:gd name="f2" fmla="val 180"/>
                <a:gd name="f3" fmla="val w"/>
                <a:gd name="f4" fmla="val h"/>
                <a:gd name="f5" fmla="val 0"/>
                <a:gd name="f6" fmla="val 90"/>
                <a:gd name="f7" fmla="val 156"/>
                <a:gd name="f8" fmla="val 76"/>
                <a:gd name="f9" fmla="val 64"/>
                <a:gd name="f10" fmla="val 49"/>
                <a:gd name="f11" fmla="val 124"/>
                <a:gd name="f12" fmla="val 92"/>
                <a:gd name="f13" fmla="val 58"/>
                <a:gd name="f14" fmla="val 34"/>
                <a:gd name="f15" fmla="val 65"/>
                <a:gd name="f16" fmla="val 21"/>
                <a:gd name="f17" fmla="val 71"/>
                <a:gd name="f18" fmla="val 7"/>
                <a:gd name="f19" fmla="val 78"/>
                <a:gd name="f20" fmla="val 3"/>
                <a:gd name="f21" fmla="val 57"/>
                <a:gd name="f22" fmla="val 41"/>
                <a:gd name="f23" fmla="val 24"/>
                <a:gd name="f24" fmla="val 31"/>
                <a:gd name="f25" fmla="val 40"/>
                <a:gd name="f26" fmla="val 25"/>
                <a:gd name="f27" fmla="val 44"/>
                <a:gd name="f28" fmla="val 18"/>
                <a:gd name="f29" fmla="val 55"/>
                <a:gd name="f30" fmla="val 4"/>
                <a:gd name="f31" fmla="val 54"/>
                <a:gd name="f32" fmla="val 105"/>
                <a:gd name="f33" fmla="+- 0 0 -90"/>
                <a:gd name="f34" fmla="*/ f3 1 90"/>
                <a:gd name="f35" fmla="*/ f4 1 156"/>
                <a:gd name="f36" fmla="val f5"/>
                <a:gd name="f37" fmla="val f6"/>
                <a:gd name="f38" fmla="val f7"/>
                <a:gd name="f39" fmla="*/ f33 f0 1"/>
                <a:gd name="f40" fmla="+- f38 0 f36"/>
                <a:gd name="f41" fmla="+- f37 0 f36"/>
                <a:gd name="f42" fmla="*/ f39 1 f2"/>
                <a:gd name="f43" fmla="*/ f41 1 90"/>
                <a:gd name="f44" fmla="*/ f40 1 156"/>
                <a:gd name="f45" fmla="*/ 90 f41 1"/>
                <a:gd name="f46" fmla="*/ 156 f40 1"/>
                <a:gd name="f47" fmla="*/ 49 f41 1"/>
                <a:gd name="f48" fmla="*/ 58 f40 1"/>
                <a:gd name="f49" fmla="*/ 7 f41 1"/>
                <a:gd name="f50" fmla="*/ 78 f40 1"/>
                <a:gd name="f51" fmla="*/ 24 f41 1"/>
                <a:gd name="f52" fmla="*/ 34 f40 1"/>
                <a:gd name="f53" fmla="*/ 44 f41 1"/>
                <a:gd name="f54" fmla="*/ 18 f40 1"/>
                <a:gd name="f55" fmla="*/ 4 f40 1"/>
                <a:gd name="f56" fmla="+- f42 0 f1"/>
                <a:gd name="f57" fmla="*/ f45 1 90"/>
                <a:gd name="f58" fmla="*/ f46 1 156"/>
                <a:gd name="f59" fmla="*/ f47 1 90"/>
                <a:gd name="f60" fmla="*/ f48 1 156"/>
                <a:gd name="f61" fmla="*/ f49 1 90"/>
                <a:gd name="f62" fmla="*/ f50 1 156"/>
                <a:gd name="f63" fmla="*/ f51 1 90"/>
                <a:gd name="f64" fmla="*/ f52 1 156"/>
                <a:gd name="f65" fmla="*/ f53 1 90"/>
                <a:gd name="f66" fmla="*/ f54 1 156"/>
                <a:gd name="f67" fmla="*/ f55 1 156"/>
                <a:gd name="f68" fmla="*/ 0 1 f43"/>
                <a:gd name="f69" fmla="*/ f37 1 f43"/>
                <a:gd name="f70" fmla="*/ 0 1 f44"/>
                <a:gd name="f71" fmla="*/ f38 1 f44"/>
                <a:gd name="f72" fmla="*/ f57 1 f43"/>
                <a:gd name="f73" fmla="*/ f58 1 f44"/>
                <a:gd name="f74" fmla="*/ f59 1 f43"/>
                <a:gd name="f75" fmla="*/ f60 1 f44"/>
                <a:gd name="f76" fmla="*/ f61 1 f43"/>
                <a:gd name="f77" fmla="*/ f62 1 f44"/>
                <a:gd name="f78" fmla="*/ f63 1 f43"/>
                <a:gd name="f79" fmla="*/ f64 1 f44"/>
                <a:gd name="f80" fmla="*/ f65 1 f43"/>
                <a:gd name="f81" fmla="*/ f66 1 f44"/>
                <a:gd name="f82" fmla="*/ f67 1 f44"/>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4 1"/>
                <a:gd name="f94" fmla="*/ f79 f35 1"/>
                <a:gd name="f95" fmla="*/ f80 f34 1"/>
                <a:gd name="f96" fmla="*/ f81 f35 1"/>
                <a:gd name="f97" fmla="*/ f82 f35 1"/>
              </a:gdLst>
              <a:ahLst/>
              <a:cxnLst>
                <a:cxn ang="3cd4">
                  <a:pos x="hc" y="t"/>
                </a:cxn>
                <a:cxn ang="0">
                  <a:pos x="r" y="vc"/>
                </a:cxn>
                <a:cxn ang="cd4">
                  <a:pos x="hc" y="b"/>
                </a:cxn>
                <a:cxn ang="cd2">
                  <a:pos x="l" y="vc"/>
                </a:cxn>
                <a:cxn ang="f56">
                  <a:pos x="f87" y="f88"/>
                </a:cxn>
                <a:cxn ang="f56">
                  <a:pos x="f89" y="f88"/>
                </a:cxn>
                <a:cxn ang="f56">
                  <a:pos x="f89" y="f90"/>
                </a:cxn>
                <a:cxn ang="f56">
                  <a:pos x="f91" y="f92"/>
                </a:cxn>
                <a:cxn ang="f56">
                  <a:pos x="f93" y="f94"/>
                </a:cxn>
                <a:cxn ang="f56">
                  <a:pos x="f95" y="f96"/>
                </a:cxn>
                <a:cxn ang="f56">
                  <a:pos x="f87" y="f97"/>
                </a:cxn>
                <a:cxn ang="f56">
                  <a:pos x="f87" y="f88"/>
                </a:cxn>
              </a:cxnLst>
              <a:rect l="f83" t="f86" r="f84" b="f85"/>
              <a:pathLst>
                <a:path w="90" h="156">
                  <a:moveTo>
                    <a:pt x="f6" y="f7"/>
                  </a:moveTo>
                  <a:cubicBezTo>
                    <a:pt x="f8" y="f7"/>
                    <a:pt x="f9" y="f7"/>
                    <a:pt x="f10" y="f7"/>
                  </a:cubicBezTo>
                  <a:cubicBezTo>
                    <a:pt x="f10" y="f11"/>
                    <a:pt x="f10" y="f12"/>
                    <a:pt x="f10" y="f13"/>
                  </a:cubicBezTo>
                  <a:cubicBezTo>
                    <a:pt x="f14" y="f15"/>
                    <a:pt x="f16" y="f17"/>
                    <a:pt x="f18" y="f19"/>
                  </a:cubicBezTo>
                  <a:cubicBezTo>
                    <a:pt x="f20" y="f21"/>
                    <a:pt x="f5" y="f22"/>
                    <a:pt x="f23" y="f14"/>
                  </a:cubicBezTo>
                  <a:cubicBezTo>
                    <a:pt x="f24" y="f24"/>
                    <a:pt x="f25" y="f26"/>
                    <a:pt x="f27" y="f28"/>
                  </a:cubicBezTo>
                  <a:cubicBezTo>
                    <a:pt x="f29" y="f5"/>
                    <a:pt x="f17" y="f5"/>
                    <a:pt x="f6" y="f30"/>
                  </a:cubicBezTo>
                  <a:cubicBezTo>
                    <a:pt x="f6" y="f31"/>
                    <a:pt x="f6" y="f32"/>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4" name="Freeform 152">
              <a:extLst>
                <a:ext uri="{FF2B5EF4-FFF2-40B4-BE49-F238E27FC236}">
                  <a16:creationId xmlns:a16="http://schemas.microsoft.com/office/drawing/2014/main" id="{6FB67B97-EAA3-0E72-486C-F5DE0C24428E}"/>
                </a:ext>
              </a:extLst>
            </p:cNvPr>
            <p:cNvSpPr/>
            <p:nvPr/>
          </p:nvSpPr>
          <p:spPr>
            <a:xfrm>
              <a:off x="3398833" y="3471867"/>
              <a:ext cx="136529" cy="190496"/>
            </a:xfrm>
            <a:custGeom>
              <a:avLst/>
              <a:gdLst>
                <a:gd name="f0" fmla="val 10800000"/>
                <a:gd name="f1" fmla="val 5400000"/>
                <a:gd name="f2" fmla="val 180"/>
                <a:gd name="f3" fmla="val w"/>
                <a:gd name="f4" fmla="val h"/>
                <a:gd name="f5" fmla="val 0"/>
                <a:gd name="f6" fmla="val 217"/>
                <a:gd name="f7" fmla="val 303"/>
                <a:gd name="f8" fmla="val 2"/>
                <a:gd name="f9" fmla="val 48"/>
                <a:gd name="f10" fmla="val 95"/>
                <a:gd name="f11" fmla="val 141"/>
                <a:gd name="f12" fmla="val 3"/>
                <a:gd name="f13" fmla="val 167"/>
                <a:gd name="f14" fmla="val 4"/>
                <a:gd name="f15" fmla="val 183"/>
                <a:gd name="f16" fmla="val 23"/>
                <a:gd name="f17" fmla="val 191"/>
                <a:gd name="f18" fmla="val 46"/>
                <a:gd name="f19" fmla="val 201"/>
                <a:gd name="f20" fmla="val 76"/>
                <a:gd name="f21" fmla="val 198"/>
                <a:gd name="f22" fmla="val 104"/>
                <a:gd name="f23" fmla="val 177"/>
                <a:gd name="f24" fmla="val 129"/>
                <a:gd name="f25" fmla="val 174"/>
                <a:gd name="f26" fmla="val 133"/>
                <a:gd name="f27" fmla="val 169"/>
                <a:gd name="f28" fmla="val 137"/>
                <a:gd name="f29" fmla="val 165"/>
                <a:gd name="f30" fmla="val 205"/>
                <a:gd name="f31" fmla="val 204"/>
                <a:gd name="f32" fmla="val 203"/>
                <a:gd name="f33" fmla="val 249"/>
                <a:gd name="f34" fmla="val 193"/>
                <a:gd name="f35" fmla="val 282"/>
                <a:gd name="f36" fmla="val 170"/>
                <a:gd name="f37" fmla="val 301"/>
                <a:gd name="f38" fmla="val 135"/>
                <a:gd name="f39" fmla="val 302"/>
                <a:gd name="f40" fmla="val 91"/>
                <a:gd name="f41" fmla="val 202"/>
                <a:gd name="f42" fmla="val 102"/>
                <a:gd name="f43" fmla="val 51"/>
                <a:gd name="f44" fmla="val 250"/>
                <a:gd name="f45" fmla="val 77"/>
                <a:gd name="f46" fmla="val 251"/>
                <a:gd name="f47" fmla="val 126"/>
                <a:gd name="f48" fmla="val 145"/>
                <a:gd name="f49" fmla="val 154"/>
                <a:gd name="f50" fmla="val 236"/>
                <a:gd name="f51" fmla="val 156"/>
                <a:gd name="f52" fmla="val 216"/>
                <a:gd name="f53" fmla="val 157"/>
                <a:gd name="f54" fmla="val 194"/>
                <a:gd name="f55" fmla="val 147"/>
                <a:gd name="f56" fmla="val 171"/>
                <a:gd name="f57" fmla="val 78"/>
                <a:gd name="f58" fmla="val 199"/>
                <a:gd name="f59" fmla="val 224"/>
                <a:gd name="f60" fmla="val 52"/>
                <a:gd name="f61" fmla="val 75"/>
                <a:gd name="f62" fmla="val 97"/>
                <a:gd name="f63" fmla="val 118"/>
                <a:gd name="f64" fmla="val 98"/>
                <a:gd name="f65" fmla="val 120"/>
                <a:gd name="f66" fmla="val 121"/>
                <a:gd name="f67" fmla="val 140"/>
                <a:gd name="f68" fmla="val 116"/>
                <a:gd name="f69" fmla="val 146"/>
                <a:gd name="f70" fmla="val 101"/>
                <a:gd name="f71" fmla="val 84"/>
                <a:gd name="f72" fmla="val 65"/>
                <a:gd name="f73" fmla="val 53"/>
                <a:gd name="f74" fmla="val 119"/>
                <a:gd name="f75" fmla="val 50"/>
                <a:gd name="f76" fmla="+- 0 0 -90"/>
                <a:gd name="f77" fmla="*/ f3 1 217"/>
                <a:gd name="f78" fmla="*/ f4 1 303"/>
                <a:gd name="f79" fmla="val f5"/>
                <a:gd name="f80" fmla="val f6"/>
                <a:gd name="f81" fmla="val f7"/>
                <a:gd name="f82" fmla="*/ f76 f0 1"/>
                <a:gd name="f83" fmla="+- f81 0 f79"/>
                <a:gd name="f84" fmla="+- f80 0 f79"/>
                <a:gd name="f85" fmla="*/ f82 1 f2"/>
                <a:gd name="f86" fmla="*/ f84 1 217"/>
                <a:gd name="f87" fmla="*/ f83 1 303"/>
                <a:gd name="f88" fmla="*/ 0 f84 1"/>
                <a:gd name="f89" fmla="*/ 2 f83 1"/>
                <a:gd name="f90" fmla="*/ 141 f84 1"/>
                <a:gd name="f91" fmla="*/ 3 f83 1"/>
                <a:gd name="f92" fmla="*/ 191 f84 1"/>
                <a:gd name="f93" fmla="*/ 46 f83 1"/>
                <a:gd name="f94" fmla="*/ 177 f84 1"/>
                <a:gd name="f95" fmla="*/ 129 f83 1"/>
                <a:gd name="f96" fmla="*/ 165 f84 1"/>
                <a:gd name="f97" fmla="*/ 141 f83 1"/>
                <a:gd name="f98" fmla="*/ 203 f84 1"/>
                <a:gd name="f99" fmla="*/ 249 f83 1"/>
                <a:gd name="f100" fmla="*/ 135 f84 1"/>
                <a:gd name="f101" fmla="*/ 302 f83 1"/>
                <a:gd name="f102" fmla="*/ 51 f84 1"/>
                <a:gd name="f103" fmla="*/ 250 f83 1"/>
                <a:gd name="f104" fmla="*/ 126 f84 1"/>
                <a:gd name="f105" fmla="*/ 156 f84 1"/>
                <a:gd name="f106" fmla="*/ 216 f83 1"/>
                <a:gd name="f107" fmla="*/ 129 f84 1"/>
                <a:gd name="f108" fmla="*/ 174 f83 1"/>
                <a:gd name="f109" fmla="*/ 170 f83 1"/>
                <a:gd name="f110" fmla="*/ 52 f84 1"/>
                <a:gd name="f111" fmla="*/ 51 f83 1"/>
                <a:gd name="f112" fmla="*/ 118 f83 1"/>
                <a:gd name="f113" fmla="*/ 121 f84 1"/>
                <a:gd name="f114" fmla="*/ 147 f84 1"/>
                <a:gd name="f115" fmla="*/ 84 f83 1"/>
                <a:gd name="f116" fmla="*/ 119 f84 1"/>
                <a:gd name="f117" fmla="*/ 52 f83 1"/>
                <a:gd name="f118" fmla="+- f85 0 f1"/>
                <a:gd name="f119" fmla="*/ f88 1 217"/>
                <a:gd name="f120" fmla="*/ f89 1 303"/>
                <a:gd name="f121" fmla="*/ f90 1 217"/>
                <a:gd name="f122" fmla="*/ f91 1 303"/>
                <a:gd name="f123" fmla="*/ f92 1 217"/>
                <a:gd name="f124" fmla="*/ f93 1 303"/>
                <a:gd name="f125" fmla="*/ f94 1 217"/>
                <a:gd name="f126" fmla="*/ f95 1 303"/>
                <a:gd name="f127" fmla="*/ f96 1 217"/>
                <a:gd name="f128" fmla="*/ f97 1 303"/>
                <a:gd name="f129" fmla="*/ f98 1 217"/>
                <a:gd name="f130" fmla="*/ f99 1 303"/>
                <a:gd name="f131" fmla="*/ f100 1 217"/>
                <a:gd name="f132" fmla="*/ f101 1 303"/>
                <a:gd name="f133" fmla="*/ f102 1 217"/>
                <a:gd name="f134" fmla="*/ f103 1 303"/>
                <a:gd name="f135" fmla="*/ f104 1 217"/>
                <a:gd name="f136" fmla="*/ f105 1 217"/>
                <a:gd name="f137" fmla="*/ f106 1 303"/>
                <a:gd name="f138" fmla="*/ f107 1 217"/>
                <a:gd name="f139" fmla="*/ f108 1 303"/>
                <a:gd name="f140" fmla="*/ f109 1 303"/>
                <a:gd name="f141" fmla="*/ f110 1 217"/>
                <a:gd name="f142" fmla="*/ f111 1 303"/>
                <a:gd name="f143" fmla="*/ f112 1 303"/>
                <a:gd name="f144" fmla="*/ f113 1 217"/>
                <a:gd name="f145" fmla="*/ f114 1 217"/>
                <a:gd name="f146" fmla="*/ f115 1 303"/>
                <a:gd name="f147" fmla="*/ f116 1 217"/>
                <a:gd name="f148" fmla="*/ f117 1 303"/>
                <a:gd name="f149" fmla="*/ 0 1 f86"/>
                <a:gd name="f150" fmla="*/ f80 1 f86"/>
                <a:gd name="f151" fmla="*/ 0 1 f87"/>
                <a:gd name="f152" fmla="*/ f81 1 f87"/>
                <a:gd name="f153" fmla="*/ f119 1 f86"/>
                <a:gd name="f154" fmla="*/ f120 1 f87"/>
                <a:gd name="f155" fmla="*/ f121 1 f86"/>
                <a:gd name="f156" fmla="*/ f122 1 f87"/>
                <a:gd name="f157" fmla="*/ f123 1 f86"/>
                <a:gd name="f158" fmla="*/ f124 1 f87"/>
                <a:gd name="f159" fmla="*/ f125 1 f86"/>
                <a:gd name="f160" fmla="*/ f126 1 f87"/>
                <a:gd name="f161" fmla="*/ f127 1 f86"/>
                <a:gd name="f162" fmla="*/ f128 1 f87"/>
                <a:gd name="f163" fmla="*/ f129 1 f86"/>
                <a:gd name="f164" fmla="*/ f130 1 f87"/>
                <a:gd name="f165" fmla="*/ f131 1 f86"/>
                <a:gd name="f166" fmla="*/ f132 1 f87"/>
                <a:gd name="f167" fmla="*/ f133 1 f86"/>
                <a:gd name="f168" fmla="*/ f134 1 f87"/>
                <a:gd name="f169" fmla="*/ f135 1 f86"/>
                <a:gd name="f170" fmla="*/ f136 1 f86"/>
                <a:gd name="f171" fmla="*/ f137 1 f87"/>
                <a:gd name="f172" fmla="*/ f138 1 f86"/>
                <a:gd name="f173" fmla="*/ f139 1 f87"/>
                <a:gd name="f174" fmla="*/ f140 1 f87"/>
                <a:gd name="f175" fmla="*/ f141 1 f86"/>
                <a:gd name="f176" fmla="*/ f142 1 f87"/>
                <a:gd name="f177" fmla="*/ f143 1 f87"/>
                <a:gd name="f178" fmla="*/ f144 1 f86"/>
                <a:gd name="f179" fmla="*/ f145 1 f86"/>
                <a:gd name="f180" fmla="*/ f146 1 f87"/>
                <a:gd name="f181" fmla="*/ f147 1 f86"/>
                <a:gd name="f182" fmla="*/ f148 1 f87"/>
                <a:gd name="f183" fmla="*/ f149 f77 1"/>
                <a:gd name="f184" fmla="*/ f150 f77 1"/>
                <a:gd name="f185" fmla="*/ f152 f78 1"/>
                <a:gd name="f186" fmla="*/ f151 f78 1"/>
                <a:gd name="f187" fmla="*/ f153 f77 1"/>
                <a:gd name="f188" fmla="*/ f154 f78 1"/>
                <a:gd name="f189" fmla="*/ f155 f77 1"/>
                <a:gd name="f190" fmla="*/ f156 f78 1"/>
                <a:gd name="f191" fmla="*/ f157 f77 1"/>
                <a:gd name="f192" fmla="*/ f158 f78 1"/>
                <a:gd name="f193" fmla="*/ f159 f77 1"/>
                <a:gd name="f194" fmla="*/ f160 f78 1"/>
                <a:gd name="f195" fmla="*/ f161 f77 1"/>
                <a:gd name="f196" fmla="*/ f162 f78 1"/>
                <a:gd name="f197" fmla="*/ f163 f77 1"/>
                <a:gd name="f198" fmla="*/ f164 f78 1"/>
                <a:gd name="f199" fmla="*/ f165 f77 1"/>
                <a:gd name="f200" fmla="*/ f166 f78 1"/>
                <a:gd name="f201" fmla="*/ f167 f77 1"/>
                <a:gd name="f202" fmla="*/ f168 f78 1"/>
                <a:gd name="f203" fmla="*/ f169 f77 1"/>
                <a:gd name="f204" fmla="*/ f170 f77 1"/>
                <a:gd name="f205" fmla="*/ f171 f78 1"/>
                <a:gd name="f206" fmla="*/ f172 f77 1"/>
                <a:gd name="f207" fmla="*/ f173 f78 1"/>
                <a:gd name="f208" fmla="*/ f174 f78 1"/>
                <a:gd name="f209" fmla="*/ f175 f77 1"/>
                <a:gd name="f210" fmla="*/ f176 f78 1"/>
                <a:gd name="f211" fmla="*/ f177 f78 1"/>
                <a:gd name="f212" fmla="*/ f178 f77 1"/>
                <a:gd name="f213" fmla="*/ f179 f77 1"/>
                <a:gd name="f214" fmla="*/ f180 f78 1"/>
                <a:gd name="f215" fmla="*/ f181 f77 1"/>
                <a:gd name="f216" fmla="*/ f182 f78 1"/>
              </a:gdLst>
              <a:ahLst/>
              <a:cxnLst>
                <a:cxn ang="3cd4">
                  <a:pos x="hc" y="t"/>
                </a:cxn>
                <a:cxn ang="0">
                  <a:pos x="r" y="vc"/>
                </a:cxn>
                <a:cxn ang="cd4">
                  <a:pos x="hc" y="b"/>
                </a:cxn>
                <a:cxn ang="cd2">
                  <a:pos x="l" y="vc"/>
                </a:cxn>
                <a:cxn ang="f118">
                  <a:pos x="f187" y="f188"/>
                </a:cxn>
                <a:cxn ang="f118">
                  <a:pos x="f189" y="f190"/>
                </a:cxn>
                <a:cxn ang="f118">
                  <a:pos x="f191" y="f192"/>
                </a:cxn>
                <a:cxn ang="f118">
                  <a:pos x="f193" y="f194"/>
                </a:cxn>
                <a:cxn ang="f118">
                  <a:pos x="f195" y="f196"/>
                </a:cxn>
                <a:cxn ang="f118">
                  <a:pos x="f197" y="f198"/>
                </a:cxn>
                <a:cxn ang="f118">
                  <a:pos x="f199" y="f200"/>
                </a:cxn>
                <a:cxn ang="f118">
                  <a:pos x="f187" y="f200"/>
                </a:cxn>
                <a:cxn ang="f118">
                  <a:pos x="f187" y="f188"/>
                </a:cxn>
                <a:cxn ang="f118">
                  <a:pos x="f201" y="f202"/>
                </a:cxn>
                <a:cxn ang="f118">
                  <a:pos x="f203" y="f202"/>
                </a:cxn>
                <a:cxn ang="f118">
                  <a:pos x="f204" y="f205"/>
                </a:cxn>
                <a:cxn ang="f118">
                  <a:pos x="f206" y="f207"/>
                </a:cxn>
                <a:cxn ang="f118">
                  <a:pos x="f201" y="f208"/>
                </a:cxn>
                <a:cxn ang="f118">
                  <a:pos x="f201" y="f202"/>
                </a:cxn>
                <a:cxn ang="f118">
                  <a:pos x="f209" y="f210"/>
                </a:cxn>
                <a:cxn ang="f118">
                  <a:pos x="f209" y="f211"/>
                </a:cxn>
                <a:cxn ang="f118">
                  <a:pos x="f212" y="f211"/>
                </a:cxn>
                <a:cxn ang="f118">
                  <a:pos x="f213" y="f214"/>
                </a:cxn>
                <a:cxn ang="f118">
                  <a:pos x="f215" y="f216"/>
                </a:cxn>
                <a:cxn ang="f118">
                  <a:pos x="f209" y="f210"/>
                </a:cxn>
              </a:cxnLst>
              <a:rect l="f183" t="f186" r="f184" b="f185"/>
              <a:pathLst>
                <a:path w="217" h="303">
                  <a:moveTo>
                    <a:pt x="f5" y="f8"/>
                  </a:moveTo>
                  <a:cubicBezTo>
                    <a:pt x="f9" y="f8"/>
                    <a:pt x="f10" y="f5"/>
                    <a:pt x="f11" y="f12"/>
                  </a:cubicBezTo>
                  <a:cubicBezTo>
                    <a:pt x="f13" y="f14"/>
                    <a:pt x="f15" y="f16"/>
                    <a:pt x="f17" y="f18"/>
                  </a:cubicBezTo>
                  <a:cubicBezTo>
                    <a:pt x="f19" y="f20"/>
                    <a:pt x="f21" y="f22"/>
                    <a:pt x="f23" y="f24"/>
                  </a:cubicBezTo>
                  <a:cubicBezTo>
                    <a:pt x="f25" y="f26"/>
                    <a:pt x="f27" y="f28"/>
                    <a:pt x="f29" y="f11"/>
                  </a:cubicBezTo>
                  <a:cubicBezTo>
                    <a:pt x="f30" y="f27"/>
                    <a:pt x="f6" y="f31"/>
                    <a:pt x="f32" y="f33"/>
                  </a:cubicBezTo>
                  <a:cubicBezTo>
                    <a:pt x="f34" y="f35"/>
                    <a:pt x="f36" y="f37"/>
                    <a:pt x="f38" y="f39"/>
                  </a:cubicBezTo>
                  <a:cubicBezTo>
                    <a:pt x="f40" y="f7"/>
                    <a:pt x="f18" y="f39"/>
                    <a:pt x="f5" y="f39"/>
                  </a:cubicBezTo>
                  <a:cubicBezTo>
                    <a:pt x="f5" y="f41"/>
                    <a:pt x="f5" y="f42"/>
                    <a:pt x="f5" y="f8"/>
                  </a:cubicBezTo>
                  <a:close/>
                  <a:moveTo>
                    <a:pt x="f43" y="f44"/>
                  </a:moveTo>
                  <a:cubicBezTo>
                    <a:pt x="f45" y="f44"/>
                    <a:pt x="f42" y="f46"/>
                    <a:pt x="f47" y="f44"/>
                  </a:cubicBezTo>
                  <a:cubicBezTo>
                    <a:pt x="f48" y="f33"/>
                    <a:pt x="f49" y="f50"/>
                    <a:pt x="f51" y="f52"/>
                  </a:cubicBezTo>
                  <a:cubicBezTo>
                    <a:pt x="f53" y="f54"/>
                    <a:pt x="f55" y="f23"/>
                    <a:pt x="f24" y="f25"/>
                  </a:cubicBezTo>
                  <a:cubicBezTo>
                    <a:pt x="f22" y="f56"/>
                    <a:pt x="f57" y="f56"/>
                    <a:pt x="f43" y="f36"/>
                  </a:cubicBezTo>
                  <a:cubicBezTo>
                    <a:pt x="f43" y="f58"/>
                    <a:pt x="f43" y="f59"/>
                    <a:pt x="f43" y="f44"/>
                  </a:cubicBezTo>
                  <a:close/>
                  <a:moveTo>
                    <a:pt x="f60" y="f43"/>
                  </a:moveTo>
                  <a:cubicBezTo>
                    <a:pt x="f60" y="f61"/>
                    <a:pt x="f60" y="f62"/>
                    <a:pt x="f60" y="f63"/>
                  </a:cubicBezTo>
                  <a:cubicBezTo>
                    <a:pt x="f20" y="f63"/>
                    <a:pt x="f64" y="f65"/>
                    <a:pt x="f66" y="f63"/>
                  </a:cubicBezTo>
                  <a:cubicBezTo>
                    <a:pt x="f67" y="f68"/>
                    <a:pt x="f69" y="f70"/>
                    <a:pt x="f55" y="f71"/>
                  </a:cubicBezTo>
                  <a:cubicBezTo>
                    <a:pt x="f55" y="f72"/>
                    <a:pt x="f28" y="f73"/>
                    <a:pt x="f74" y="f60"/>
                  </a:cubicBezTo>
                  <a:cubicBezTo>
                    <a:pt x="f62" y="f75"/>
                    <a:pt x="f61" y="f43"/>
                    <a:pt x="f60" y="f4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5" name="Freeform 153">
              <a:extLst>
                <a:ext uri="{FF2B5EF4-FFF2-40B4-BE49-F238E27FC236}">
                  <a16:creationId xmlns:a16="http://schemas.microsoft.com/office/drawing/2014/main" id="{AA351E48-89F2-04B0-C565-6F1A7722F6F2}"/>
                </a:ext>
              </a:extLst>
            </p:cNvPr>
            <p:cNvSpPr/>
            <p:nvPr/>
          </p:nvSpPr>
          <p:spPr>
            <a:xfrm>
              <a:off x="3544891" y="3567110"/>
              <a:ext cx="77788" cy="95253"/>
            </a:xfrm>
            <a:custGeom>
              <a:avLst/>
              <a:gdLst>
                <a:gd name="f0" fmla="val 10800000"/>
                <a:gd name="f1" fmla="val 5400000"/>
                <a:gd name="f2" fmla="val 180"/>
                <a:gd name="f3" fmla="val w"/>
                <a:gd name="f4" fmla="val h"/>
                <a:gd name="f5" fmla="val 0"/>
                <a:gd name="f6" fmla="val 124"/>
                <a:gd name="f7" fmla="val 151"/>
                <a:gd name="f8" fmla="val 26"/>
                <a:gd name="f9" fmla="val 27"/>
                <a:gd name="f10" fmla="val 115"/>
                <a:gd name="f11" fmla="val 35"/>
                <a:gd name="f12" fmla="val 95"/>
                <a:gd name="f13" fmla="val 70"/>
                <a:gd name="f14" fmla="val 36"/>
                <a:gd name="f15" fmla="val 46"/>
                <a:gd name="f16" fmla="val 24"/>
                <a:gd name="f17" fmla="val 23"/>
                <a:gd name="f18" fmla="val 12"/>
                <a:gd name="f19" fmla="val 40"/>
                <a:gd name="f20" fmla="val 80"/>
                <a:gd name="f21" fmla="val 121"/>
                <a:gd name="f22" fmla="val 16"/>
                <a:gd name="f23" fmla="val 123"/>
                <a:gd name="f24" fmla="val 28"/>
                <a:gd name="f25" fmla="val 111"/>
                <a:gd name="f26" fmla="val 87"/>
                <a:gd name="f27" fmla="val 65"/>
                <a:gd name="f28" fmla="val 75"/>
                <a:gd name="f29" fmla="val 129"/>
                <a:gd name="f30" fmla="val 68"/>
                <a:gd name="f31" fmla="val 136"/>
                <a:gd name="f32" fmla="val 67"/>
                <a:gd name="f33" fmla="val 143"/>
                <a:gd name="f34" fmla="val 52"/>
                <a:gd name="f35" fmla="+- 0 0 -90"/>
                <a:gd name="f36" fmla="*/ f3 1 124"/>
                <a:gd name="f37" fmla="*/ f4 1 151"/>
                <a:gd name="f38" fmla="val f5"/>
                <a:gd name="f39" fmla="val f6"/>
                <a:gd name="f40" fmla="val f7"/>
                <a:gd name="f41" fmla="*/ f35 f0 1"/>
                <a:gd name="f42" fmla="+- f40 0 f38"/>
                <a:gd name="f43" fmla="+- f39 0 f38"/>
                <a:gd name="f44" fmla="*/ f41 1 f2"/>
                <a:gd name="f45" fmla="*/ f43 1 124"/>
                <a:gd name="f46" fmla="*/ f42 1 151"/>
                <a:gd name="f47" fmla="*/ 26 f43 1"/>
                <a:gd name="f48" fmla="*/ 151 f42 1"/>
                <a:gd name="f49" fmla="*/ 70 f43 1"/>
                <a:gd name="f50" fmla="*/ 36 f42 1"/>
                <a:gd name="f51" fmla="*/ 0 f43 1"/>
                <a:gd name="f52" fmla="*/ 0 f42 1"/>
                <a:gd name="f53" fmla="*/ 121 f43 1"/>
                <a:gd name="f54" fmla="*/ 111 f43 1"/>
                <a:gd name="f55" fmla="*/ 40 f42 1"/>
                <a:gd name="f56" fmla="*/ 129 f42 1"/>
                <a:gd name="f57" fmla="*/ 65 f43 1"/>
                <a:gd name="f58" fmla="+- f44 0 f1"/>
                <a:gd name="f59" fmla="*/ f47 1 124"/>
                <a:gd name="f60" fmla="*/ f48 1 151"/>
                <a:gd name="f61" fmla="*/ f49 1 124"/>
                <a:gd name="f62" fmla="*/ f50 1 151"/>
                <a:gd name="f63" fmla="*/ f51 1 124"/>
                <a:gd name="f64" fmla="*/ f52 1 151"/>
                <a:gd name="f65" fmla="*/ f53 1 124"/>
                <a:gd name="f66" fmla="*/ f54 1 124"/>
                <a:gd name="f67" fmla="*/ f55 1 151"/>
                <a:gd name="f68" fmla="*/ f56 1 151"/>
                <a:gd name="f69" fmla="*/ f57 1 124"/>
                <a:gd name="f70" fmla="*/ 0 1 f45"/>
                <a:gd name="f71" fmla="*/ f39 1 f45"/>
                <a:gd name="f72" fmla="*/ 0 1 f46"/>
                <a:gd name="f73" fmla="*/ f40 1 f46"/>
                <a:gd name="f74" fmla="*/ f59 1 f45"/>
                <a:gd name="f75" fmla="*/ f60 1 f46"/>
                <a:gd name="f76" fmla="*/ f61 1 f45"/>
                <a:gd name="f77" fmla="*/ f62 1 f46"/>
                <a:gd name="f78" fmla="*/ f63 1 f45"/>
                <a:gd name="f79" fmla="*/ f64 1 f46"/>
                <a:gd name="f80" fmla="*/ f65 1 f45"/>
                <a:gd name="f81" fmla="*/ f66 1 f45"/>
                <a:gd name="f82" fmla="*/ f67 1 f46"/>
                <a:gd name="f83" fmla="*/ f68 1 f46"/>
                <a:gd name="f84" fmla="*/ f69 1 f45"/>
                <a:gd name="f85" fmla="*/ f70 f36 1"/>
                <a:gd name="f86" fmla="*/ f71 f36 1"/>
                <a:gd name="f87" fmla="*/ f73 f37 1"/>
                <a:gd name="f88" fmla="*/ f72 f37 1"/>
                <a:gd name="f89" fmla="*/ f74 f36 1"/>
                <a:gd name="f90" fmla="*/ f75 f37 1"/>
                <a:gd name="f91" fmla="*/ f76 f36 1"/>
                <a:gd name="f92" fmla="*/ f77 f37 1"/>
                <a:gd name="f93" fmla="*/ f78 f36 1"/>
                <a:gd name="f94" fmla="*/ f79 f37 1"/>
                <a:gd name="f95" fmla="*/ f80 f36 1"/>
                <a:gd name="f96" fmla="*/ f81 f36 1"/>
                <a:gd name="f97" fmla="*/ f82 f37 1"/>
                <a:gd name="f98" fmla="*/ f83 f37 1"/>
                <a:gd name="f99" fmla="*/ f84 f36 1"/>
              </a:gdLst>
              <a:ahLst/>
              <a:cxnLst>
                <a:cxn ang="3cd4">
                  <a:pos x="hc" y="t"/>
                </a:cxn>
                <a:cxn ang="0">
                  <a:pos x="r" y="vc"/>
                </a:cxn>
                <a:cxn ang="cd4">
                  <a:pos x="hc" y="b"/>
                </a:cxn>
                <a:cxn ang="cd2">
                  <a:pos x="l" y="vc"/>
                </a:cxn>
                <a:cxn ang="f58">
                  <a:pos x="f89" y="f90"/>
                </a:cxn>
                <a:cxn ang="f58">
                  <a:pos x="f91" y="f92"/>
                </a:cxn>
                <a:cxn ang="f58">
                  <a:pos x="f93" y="f92"/>
                </a:cxn>
                <a:cxn ang="f58">
                  <a:pos x="f93" y="f94"/>
                </a:cxn>
                <a:cxn ang="f58">
                  <a:pos x="f95" y="f94"/>
                </a:cxn>
                <a:cxn ang="f58">
                  <a:pos x="f96" y="f97"/>
                </a:cxn>
                <a:cxn ang="f58">
                  <a:pos x="f91" y="f98"/>
                </a:cxn>
                <a:cxn ang="f58">
                  <a:pos x="f99" y="f90"/>
                </a:cxn>
                <a:cxn ang="f58">
                  <a:pos x="f89" y="f90"/>
                </a:cxn>
              </a:cxnLst>
              <a:rect l="f85" t="f88" r="f86" b="f87"/>
              <a:pathLst>
                <a:path w="124" h="151">
                  <a:moveTo>
                    <a:pt x="f8" y="f7"/>
                  </a:moveTo>
                  <a:cubicBezTo>
                    <a:pt x="f9" y="f10"/>
                    <a:pt x="f11" y="f12"/>
                    <a:pt x="f13" y="f14"/>
                  </a:cubicBezTo>
                  <a:cubicBezTo>
                    <a:pt x="f15" y="f14"/>
                    <a:pt x="f16" y="f14"/>
                    <a:pt x="f5" y="f14"/>
                  </a:cubicBezTo>
                  <a:cubicBezTo>
                    <a:pt x="f5" y="f17"/>
                    <a:pt x="f5" y="f18"/>
                    <a:pt x="f5" y="f5"/>
                  </a:cubicBezTo>
                  <a:cubicBezTo>
                    <a:pt x="f19" y="f5"/>
                    <a:pt x="f20" y="f5"/>
                    <a:pt x="f21" y="f5"/>
                  </a:cubicBezTo>
                  <a:cubicBezTo>
                    <a:pt x="f6" y="f22"/>
                    <a:pt x="f23" y="f24"/>
                    <a:pt x="f25" y="f19"/>
                  </a:cubicBezTo>
                  <a:cubicBezTo>
                    <a:pt x="f26" y="f27"/>
                    <a:pt x="f28" y="f12"/>
                    <a:pt x="f13" y="f29"/>
                  </a:cubicBezTo>
                  <a:cubicBezTo>
                    <a:pt x="f30" y="f31"/>
                    <a:pt x="f32" y="f33"/>
                    <a:pt x="f27" y="f7"/>
                  </a:cubicBezTo>
                  <a:cubicBezTo>
                    <a:pt x="f34" y="f7"/>
                    <a:pt x="f19" y="f7"/>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6" name="Freeform 154">
              <a:extLst>
                <a:ext uri="{FF2B5EF4-FFF2-40B4-BE49-F238E27FC236}">
                  <a16:creationId xmlns:a16="http://schemas.microsoft.com/office/drawing/2014/main" id="{9E10C65B-EB3F-593E-F24B-E70B51260117}"/>
                </a:ext>
              </a:extLst>
            </p:cNvPr>
            <p:cNvSpPr/>
            <p:nvPr/>
          </p:nvSpPr>
          <p:spPr>
            <a:xfrm>
              <a:off x="2894011" y="4605339"/>
              <a:ext cx="130173" cy="176214"/>
            </a:xfrm>
            <a:custGeom>
              <a:avLst/>
              <a:gdLst>
                <a:gd name="f0" fmla="val 10800000"/>
                <a:gd name="f1" fmla="val 5400000"/>
                <a:gd name="f2" fmla="val 180"/>
                <a:gd name="f3" fmla="val w"/>
                <a:gd name="f4" fmla="val h"/>
                <a:gd name="f5" fmla="val 0"/>
                <a:gd name="f6" fmla="val 207"/>
                <a:gd name="f7" fmla="val 281"/>
                <a:gd name="f8" fmla="val 17"/>
                <a:gd name="f9" fmla="val 32"/>
                <a:gd name="f10" fmla="val 49"/>
                <a:gd name="f11" fmla="val 38"/>
                <a:gd name="f12" fmla="val 75"/>
                <a:gd name="f13" fmla="val 113"/>
                <a:gd name="f14" fmla="val 86"/>
                <a:gd name="f15" fmla="val 120"/>
                <a:gd name="f16" fmla="val 157"/>
                <a:gd name="f17" fmla="val 76"/>
                <a:gd name="f18" fmla="val 39"/>
                <a:gd name="f19" fmla="val 175"/>
                <a:gd name="f20" fmla="val 190"/>
                <a:gd name="f21" fmla="val 93"/>
                <a:gd name="f22" fmla="val 187"/>
                <a:gd name="f23" fmla="val 191"/>
                <a:gd name="f24" fmla="val 158"/>
                <a:gd name="f25" fmla="val 241"/>
                <a:gd name="f26" fmla="val 201"/>
                <a:gd name="f27" fmla="val 160"/>
                <a:gd name="f28" fmla="val 121"/>
                <a:gd name="f29" fmla="val 87"/>
                <a:gd name="f30" fmla="val 50"/>
                <a:gd name="f31" fmla="val 200"/>
                <a:gd name="f32" fmla="val 240"/>
                <a:gd name="f33" fmla="val 188"/>
                <a:gd name="f34" fmla="val 95"/>
                <a:gd name="f35" fmla="+- 0 0 -90"/>
                <a:gd name="f36" fmla="*/ f3 1 207"/>
                <a:gd name="f37" fmla="*/ f4 1 281"/>
                <a:gd name="f38" fmla="val f5"/>
                <a:gd name="f39" fmla="val f6"/>
                <a:gd name="f40" fmla="val f7"/>
                <a:gd name="f41" fmla="*/ f35 f0 1"/>
                <a:gd name="f42" fmla="+- f40 0 f38"/>
                <a:gd name="f43" fmla="+- f39 0 f38"/>
                <a:gd name="f44" fmla="*/ f41 1 f2"/>
                <a:gd name="f45" fmla="*/ f43 1 207"/>
                <a:gd name="f46" fmla="*/ f42 1 281"/>
                <a:gd name="f47" fmla="*/ 0 f43 1"/>
                <a:gd name="f48" fmla="*/ 0 f42 1"/>
                <a:gd name="f49" fmla="*/ 49 f43 1"/>
                <a:gd name="f50" fmla="*/ 113 f42 1"/>
                <a:gd name="f51" fmla="*/ 157 f43 1"/>
                <a:gd name="f52" fmla="*/ 207 f43 1"/>
                <a:gd name="f53" fmla="*/ 281 f42 1"/>
                <a:gd name="f54" fmla="*/ 158 f43 1"/>
                <a:gd name="f55" fmla="*/ 160 f42 1"/>
                <a:gd name="f56" fmla="*/ 50 f43 1"/>
                <a:gd name="f57" fmla="+- f44 0 f1"/>
                <a:gd name="f58" fmla="*/ f47 1 207"/>
                <a:gd name="f59" fmla="*/ f48 1 281"/>
                <a:gd name="f60" fmla="*/ f49 1 207"/>
                <a:gd name="f61" fmla="*/ f50 1 281"/>
                <a:gd name="f62" fmla="*/ f51 1 207"/>
                <a:gd name="f63" fmla="*/ f52 1 207"/>
                <a:gd name="f64" fmla="*/ f53 1 281"/>
                <a:gd name="f65" fmla="*/ f54 1 207"/>
                <a:gd name="f66" fmla="*/ f55 1 281"/>
                <a:gd name="f67" fmla="*/ f56 1 207"/>
                <a:gd name="f68" fmla="*/ 0 1 f45"/>
                <a:gd name="f69" fmla="*/ f39 1 f45"/>
                <a:gd name="f70" fmla="*/ 0 1 f46"/>
                <a:gd name="f71" fmla="*/ f40 1 f46"/>
                <a:gd name="f72" fmla="*/ f58 1 f45"/>
                <a:gd name="f73" fmla="*/ f59 1 f46"/>
                <a:gd name="f74" fmla="*/ f60 1 f45"/>
                <a:gd name="f75" fmla="*/ f61 1 f46"/>
                <a:gd name="f76" fmla="*/ f62 1 f45"/>
                <a:gd name="f77" fmla="*/ f63 1 f45"/>
                <a:gd name="f78" fmla="*/ f64 1 f46"/>
                <a:gd name="f79" fmla="*/ f65 1 f45"/>
                <a:gd name="f80" fmla="*/ f66 1 f46"/>
                <a:gd name="f81" fmla="*/ f67 1 f45"/>
                <a:gd name="f82" fmla="*/ f68 f36 1"/>
                <a:gd name="f83" fmla="*/ f69 f36 1"/>
                <a:gd name="f84" fmla="*/ f71 f37 1"/>
                <a:gd name="f85" fmla="*/ f70 f37 1"/>
                <a:gd name="f86" fmla="*/ f72 f36 1"/>
                <a:gd name="f87" fmla="*/ f73 f37 1"/>
                <a:gd name="f88" fmla="*/ f74 f36 1"/>
                <a:gd name="f89" fmla="*/ f75 f37 1"/>
                <a:gd name="f90" fmla="*/ f76 f36 1"/>
                <a:gd name="f91" fmla="*/ f77 f36 1"/>
                <a:gd name="f92" fmla="*/ f78 f37 1"/>
                <a:gd name="f93" fmla="*/ f79 f36 1"/>
                <a:gd name="f94" fmla="*/ f80 f37 1"/>
                <a:gd name="f95" fmla="*/ f81 f36 1"/>
              </a:gdLst>
              <a:ahLst/>
              <a:cxnLst>
                <a:cxn ang="3cd4">
                  <a:pos x="hc" y="t"/>
                </a:cxn>
                <a:cxn ang="0">
                  <a:pos x="r" y="vc"/>
                </a:cxn>
                <a:cxn ang="cd4">
                  <a:pos x="hc" y="b"/>
                </a:cxn>
                <a:cxn ang="cd2">
                  <a:pos x="l" y="vc"/>
                </a:cxn>
                <a:cxn ang="f57">
                  <a:pos x="f86" y="f87"/>
                </a:cxn>
                <a:cxn ang="f57">
                  <a:pos x="f88" y="f87"/>
                </a:cxn>
                <a:cxn ang="f57">
                  <a:pos x="f88" y="f89"/>
                </a:cxn>
                <a:cxn ang="f57">
                  <a:pos x="f90" y="f89"/>
                </a:cxn>
                <a:cxn ang="f57">
                  <a:pos x="f90" y="f87"/>
                </a:cxn>
                <a:cxn ang="f57">
                  <a:pos x="f91" y="f87"/>
                </a:cxn>
                <a:cxn ang="f57">
                  <a:pos x="f91" y="f92"/>
                </a:cxn>
                <a:cxn ang="f57">
                  <a:pos x="f93" y="f92"/>
                </a:cxn>
                <a:cxn ang="f57">
                  <a:pos x="f93" y="f94"/>
                </a:cxn>
                <a:cxn ang="f57">
                  <a:pos x="f95" y="f94"/>
                </a:cxn>
                <a:cxn ang="f57">
                  <a:pos x="f95" y="f92"/>
                </a:cxn>
                <a:cxn ang="f57">
                  <a:pos x="f86" y="f92"/>
                </a:cxn>
                <a:cxn ang="f57">
                  <a:pos x="f86" y="f87"/>
                </a:cxn>
              </a:cxnLst>
              <a:rect l="f82" t="f85" r="f83" b="f84"/>
              <a:pathLst>
                <a:path w="207" h="281">
                  <a:moveTo>
                    <a:pt x="f5" y="f5"/>
                  </a:moveTo>
                  <a:cubicBezTo>
                    <a:pt x="f8" y="f5"/>
                    <a:pt x="f9" y="f5"/>
                    <a:pt x="f10" y="f5"/>
                  </a:cubicBezTo>
                  <a:cubicBezTo>
                    <a:pt x="f10" y="f11"/>
                    <a:pt x="f10" y="f12"/>
                    <a:pt x="f10" y="f13"/>
                  </a:cubicBezTo>
                  <a:cubicBezTo>
                    <a:pt x="f14" y="f13"/>
                    <a:pt x="f15" y="f13"/>
                    <a:pt x="f16" y="f13"/>
                  </a:cubicBezTo>
                  <a:cubicBezTo>
                    <a:pt x="f16" y="f17"/>
                    <a:pt x="f16" y="f18"/>
                    <a:pt x="f16" y="f5"/>
                  </a:cubicBezTo>
                  <a:cubicBezTo>
                    <a:pt x="f19" y="f5"/>
                    <a:pt x="f20" y="f5"/>
                    <a:pt x="f6" y="f5"/>
                  </a:cubicBezTo>
                  <a:cubicBezTo>
                    <a:pt x="f6" y="f21"/>
                    <a:pt x="f6" y="f22"/>
                    <a:pt x="f6" y="f7"/>
                  </a:cubicBezTo>
                  <a:cubicBezTo>
                    <a:pt x="f23" y="f7"/>
                    <a:pt x="f19" y="f7"/>
                    <a:pt x="f24" y="f7"/>
                  </a:cubicBezTo>
                  <a:cubicBezTo>
                    <a:pt x="f24" y="f25"/>
                    <a:pt x="f24" y="f26"/>
                    <a:pt x="f24" y="f27"/>
                  </a:cubicBezTo>
                  <a:cubicBezTo>
                    <a:pt x="f28" y="f27"/>
                    <a:pt x="f29" y="f27"/>
                    <a:pt x="f30" y="f27"/>
                  </a:cubicBezTo>
                  <a:cubicBezTo>
                    <a:pt x="f30" y="f31"/>
                    <a:pt x="f30" y="f32"/>
                    <a:pt x="f30" y="f7"/>
                  </a:cubicBezTo>
                  <a:cubicBezTo>
                    <a:pt x="f9" y="f7"/>
                    <a:pt x="f8" y="f7"/>
                    <a:pt x="f5" y="f7"/>
                  </a:cubicBezTo>
                  <a:cubicBezTo>
                    <a:pt x="f5" y="f33"/>
                    <a:pt x="f5" y="f34"/>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7" name="Freeform 155">
              <a:extLst>
                <a:ext uri="{FF2B5EF4-FFF2-40B4-BE49-F238E27FC236}">
                  <a16:creationId xmlns:a16="http://schemas.microsoft.com/office/drawing/2014/main" id="{A4B85464-B172-742E-FAD0-3D36D8AD2C5E}"/>
                </a:ext>
              </a:extLst>
            </p:cNvPr>
            <p:cNvSpPr/>
            <p:nvPr/>
          </p:nvSpPr>
          <p:spPr>
            <a:xfrm>
              <a:off x="5065711" y="4597402"/>
              <a:ext cx="117472" cy="190496"/>
            </a:xfrm>
            <a:custGeom>
              <a:avLst/>
              <a:gdLst>
                <a:gd name="f0" fmla="val 10800000"/>
                <a:gd name="f1" fmla="val 5400000"/>
                <a:gd name="f2" fmla="val 180"/>
                <a:gd name="f3" fmla="val w"/>
                <a:gd name="f4" fmla="val h"/>
                <a:gd name="f5" fmla="val 0"/>
                <a:gd name="f6" fmla="val 189"/>
                <a:gd name="f7" fmla="val 304"/>
                <a:gd name="f8" fmla="val 49"/>
                <a:gd name="f9" fmla="val 192"/>
                <a:gd name="f10" fmla="val 229"/>
                <a:gd name="f11" fmla="val 266"/>
                <a:gd name="f12" fmla="val 31"/>
                <a:gd name="f13" fmla="val 16"/>
                <a:gd name="f14" fmla="val 203"/>
                <a:gd name="f15" fmla="val 103"/>
                <a:gd name="f16" fmla="val 3"/>
                <a:gd name="f17" fmla="val 44"/>
                <a:gd name="f18" fmla="val 88"/>
                <a:gd name="f19" fmla="val 132"/>
                <a:gd name="f20" fmla="val 4"/>
                <a:gd name="f21" fmla="val 164"/>
                <a:gd name="f22" fmla="val 7"/>
                <a:gd name="f23" fmla="val 181"/>
                <a:gd name="f24" fmla="val 33"/>
                <a:gd name="f25" fmla="val 186"/>
                <a:gd name="f26" fmla="val 63"/>
                <a:gd name="f27" fmla="val 83"/>
                <a:gd name="f28" fmla="val 105"/>
                <a:gd name="f29" fmla="val 125"/>
                <a:gd name="f30" fmla="val 160"/>
                <a:gd name="f31" fmla="val 157"/>
                <a:gd name="f32" fmla="val 183"/>
                <a:gd name="f33" fmla="val 121"/>
                <a:gd name="f34" fmla="val 187"/>
                <a:gd name="f35" fmla="val 98"/>
                <a:gd name="f36" fmla="val 190"/>
                <a:gd name="f37" fmla="val 74"/>
                <a:gd name="f38" fmla="val 140"/>
                <a:gd name="f39" fmla="val 72"/>
                <a:gd name="f40" fmla="val 138"/>
                <a:gd name="f41" fmla="val 92"/>
                <a:gd name="f42" fmla="val 111"/>
                <a:gd name="f43" fmla="val 135"/>
                <a:gd name="f44" fmla="val 129"/>
                <a:gd name="f45" fmla="val 131"/>
                <a:gd name="f46" fmla="val 139"/>
                <a:gd name="f47" fmla="val 112"/>
                <a:gd name="f48" fmla="val 137"/>
                <a:gd name="f49" fmla="val 91"/>
                <a:gd name="f50" fmla="val 70"/>
                <a:gd name="f51" fmla="val 124"/>
                <a:gd name="f52" fmla="val 56"/>
                <a:gd name="f53" fmla="val 54"/>
                <a:gd name="f54" fmla="val 90"/>
                <a:gd name="f55" fmla="val 53"/>
                <a:gd name="f56" fmla="val 76"/>
                <a:gd name="f57" fmla="val 52"/>
                <a:gd name="f58" fmla="val 61"/>
                <a:gd name="f59" fmla="val 57"/>
                <a:gd name="f60" fmla="val 59"/>
                <a:gd name="f61" fmla="val 48"/>
                <a:gd name="f62" fmla="val 87"/>
                <a:gd name="f63" fmla="+- 0 0 -90"/>
                <a:gd name="f64" fmla="*/ f3 1 189"/>
                <a:gd name="f65" fmla="*/ f4 1 304"/>
                <a:gd name="f66" fmla="val f5"/>
                <a:gd name="f67" fmla="val f6"/>
                <a:gd name="f68" fmla="val f7"/>
                <a:gd name="f69" fmla="*/ f63 f0 1"/>
                <a:gd name="f70" fmla="+- f68 0 f66"/>
                <a:gd name="f71" fmla="+- f67 0 f66"/>
                <a:gd name="f72" fmla="*/ f69 1 f2"/>
                <a:gd name="f73" fmla="*/ f71 1 189"/>
                <a:gd name="f74" fmla="*/ f70 1 304"/>
                <a:gd name="f75" fmla="*/ 49 f71 1"/>
                <a:gd name="f76" fmla="*/ 192 f70 1"/>
                <a:gd name="f77" fmla="*/ 304 f70 1"/>
                <a:gd name="f78" fmla="*/ 0 f71 1"/>
                <a:gd name="f79" fmla="*/ 3 f70 1"/>
                <a:gd name="f80" fmla="*/ 132 f71 1"/>
                <a:gd name="f81" fmla="*/ 4 f70 1"/>
                <a:gd name="f82" fmla="*/ 186 f71 1"/>
                <a:gd name="f83" fmla="*/ 63 f70 1"/>
                <a:gd name="f84" fmla="*/ 125 f70 1"/>
                <a:gd name="f85" fmla="*/ 121 f71 1"/>
                <a:gd name="f86" fmla="*/ 187 f70 1"/>
                <a:gd name="f87" fmla="*/ 140 f70 1"/>
                <a:gd name="f88" fmla="*/ 111 f71 1"/>
                <a:gd name="f89" fmla="*/ 135 f70 1"/>
                <a:gd name="f90" fmla="*/ 137 f71 1"/>
                <a:gd name="f91" fmla="*/ 91 f70 1"/>
                <a:gd name="f92" fmla="*/ 105 f71 1"/>
                <a:gd name="f93" fmla="*/ 54 f70 1"/>
                <a:gd name="f94" fmla="*/ 61 f71 1"/>
                <a:gd name="f95" fmla="*/ 52 f70 1"/>
                <a:gd name="f96" fmla="+- f72 0 f1"/>
                <a:gd name="f97" fmla="*/ f75 1 189"/>
                <a:gd name="f98" fmla="*/ f76 1 304"/>
                <a:gd name="f99" fmla="*/ f77 1 304"/>
                <a:gd name="f100" fmla="*/ f78 1 189"/>
                <a:gd name="f101" fmla="*/ f79 1 304"/>
                <a:gd name="f102" fmla="*/ f80 1 189"/>
                <a:gd name="f103" fmla="*/ f81 1 304"/>
                <a:gd name="f104" fmla="*/ f82 1 189"/>
                <a:gd name="f105" fmla="*/ f83 1 304"/>
                <a:gd name="f106" fmla="*/ f84 1 304"/>
                <a:gd name="f107" fmla="*/ f85 1 189"/>
                <a:gd name="f108" fmla="*/ f86 1 304"/>
                <a:gd name="f109" fmla="*/ f87 1 304"/>
                <a:gd name="f110" fmla="*/ f88 1 189"/>
                <a:gd name="f111" fmla="*/ f89 1 304"/>
                <a:gd name="f112" fmla="*/ f90 1 189"/>
                <a:gd name="f113" fmla="*/ f91 1 304"/>
                <a:gd name="f114" fmla="*/ f92 1 189"/>
                <a:gd name="f115" fmla="*/ f93 1 304"/>
                <a:gd name="f116" fmla="*/ f94 1 189"/>
                <a:gd name="f117" fmla="*/ f95 1 304"/>
                <a:gd name="f118" fmla="*/ 0 1 f73"/>
                <a:gd name="f119" fmla="*/ f67 1 f73"/>
                <a:gd name="f120" fmla="*/ 0 1 f74"/>
                <a:gd name="f121" fmla="*/ f68 1 f74"/>
                <a:gd name="f122" fmla="*/ f97 1 f73"/>
                <a:gd name="f123" fmla="*/ f98 1 f74"/>
                <a:gd name="f124" fmla="*/ f99 1 f74"/>
                <a:gd name="f125" fmla="*/ f100 1 f73"/>
                <a:gd name="f126" fmla="*/ f101 1 f74"/>
                <a:gd name="f127" fmla="*/ f102 1 f73"/>
                <a:gd name="f128" fmla="*/ f103 1 f74"/>
                <a:gd name="f129" fmla="*/ f104 1 f73"/>
                <a:gd name="f130" fmla="*/ f105 1 f74"/>
                <a:gd name="f131" fmla="*/ f106 1 f74"/>
                <a:gd name="f132" fmla="*/ f107 1 f73"/>
                <a:gd name="f133" fmla="*/ f108 1 f74"/>
                <a:gd name="f134" fmla="*/ f109 1 f74"/>
                <a:gd name="f135" fmla="*/ f110 1 f73"/>
                <a:gd name="f136" fmla="*/ f111 1 f74"/>
                <a:gd name="f137" fmla="*/ f112 1 f73"/>
                <a:gd name="f138" fmla="*/ f113 1 f74"/>
                <a:gd name="f139" fmla="*/ f114 1 f73"/>
                <a:gd name="f140" fmla="*/ f115 1 f74"/>
                <a:gd name="f141" fmla="*/ f116 1 f73"/>
                <a:gd name="f142" fmla="*/ f117 1 f74"/>
                <a:gd name="f143" fmla="*/ f118 f64 1"/>
                <a:gd name="f144" fmla="*/ f119 f64 1"/>
                <a:gd name="f145" fmla="*/ f121 f65 1"/>
                <a:gd name="f146" fmla="*/ f120 f65 1"/>
                <a:gd name="f147" fmla="*/ f122 f64 1"/>
                <a:gd name="f148" fmla="*/ f123 f65 1"/>
                <a:gd name="f149" fmla="*/ f124 f65 1"/>
                <a:gd name="f150" fmla="*/ f125 f64 1"/>
                <a:gd name="f151" fmla="*/ f126 f65 1"/>
                <a:gd name="f152" fmla="*/ f127 f64 1"/>
                <a:gd name="f153" fmla="*/ f128 f65 1"/>
                <a:gd name="f154" fmla="*/ f129 f64 1"/>
                <a:gd name="f155" fmla="*/ f130 f65 1"/>
                <a:gd name="f156" fmla="*/ f131 f65 1"/>
                <a:gd name="f157" fmla="*/ f132 f64 1"/>
                <a:gd name="f158" fmla="*/ f133 f65 1"/>
                <a:gd name="f159" fmla="*/ f134 f65 1"/>
                <a:gd name="f160" fmla="*/ f135 f64 1"/>
                <a:gd name="f161" fmla="*/ f136 f65 1"/>
                <a:gd name="f162" fmla="*/ f137 f64 1"/>
                <a:gd name="f163" fmla="*/ f138 f65 1"/>
                <a:gd name="f164" fmla="*/ f139 f64 1"/>
                <a:gd name="f165" fmla="*/ f140 f65 1"/>
                <a:gd name="f166" fmla="*/ f141 f64 1"/>
                <a:gd name="f167" fmla="*/ f142 f65 1"/>
              </a:gdLst>
              <a:ahLst/>
              <a:cxnLst>
                <a:cxn ang="3cd4">
                  <a:pos x="hc" y="t"/>
                </a:cxn>
                <a:cxn ang="0">
                  <a:pos x="r" y="vc"/>
                </a:cxn>
                <a:cxn ang="cd4">
                  <a:pos x="hc" y="b"/>
                </a:cxn>
                <a:cxn ang="cd2">
                  <a:pos x="l" y="vc"/>
                </a:cxn>
                <a:cxn ang="f96">
                  <a:pos x="f147" y="f148"/>
                </a:cxn>
                <a:cxn ang="f96">
                  <a:pos x="f147" y="f149"/>
                </a:cxn>
                <a:cxn ang="f96">
                  <a:pos x="f150" y="f149"/>
                </a:cxn>
                <a:cxn ang="f96">
                  <a:pos x="f150" y="f151"/>
                </a:cxn>
                <a:cxn ang="f96">
                  <a:pos x="f152" y="f153"/>
                </a:cxn>
                <a:cxn ang="f96">
                  <a:pos x="f154" y="f155"/>
                </a:cxn>
                <a:cxn ang="f96">
                  <a:pos x="f154" y="f156"/>
                </a:cxn>
                <a:cxn ang="f96">
                  <a:pos x="f157" y="f158"/>
                </a:cxn>
                <a:cxn ang="f96">
                  <a:pos x="f147" y="f148"/>
                </a:cxn>
                <a:cxn ang="f96">
                  <a:pos x="f147" y="f159"/>
                </a:cxn>
                <a:cxn ang="f96">
                  <a:pos x="f160" y="f161"/>
                </a:cxn>
                <a:cxn ang="f96">
                  <a:pos x="f162" y="f163"/>
                </a:cxn>
                <a:cxn ang="f96">
                  <a:pos x="f164" y="f165"/>
                </a:cxn>
                <a:cxn ang="f96">
                  <a:pos x="f166" y="f167"/>
                </a:cxn>
                <a:cxn ang="f96">
                  <a:pos x="f147" y="f155"/>
                </a:cxn>
                <a:cxn ang="f96">
                  <a:pos x="f147" y="f159"/>
                </a:cxn>
              </a:cxnLst>
              <a:rect l="f143" t="f146" r="f144" b="f145"/>
              <a:pathLst>
                <a:path w="189" h="304">
                  <a:moveTo>
                    <a:pt x="f8" y="f9"/>
                  </a:moveTo>
                  <a:cubicBezTo>
                    <a:pt x="f8" y="f10"/>
                    <a:pt x="f8" y="f11"/>
                    <a:pt x="f8" y="f7"/>
                  </a:cubicBezTo>
                  <a:cubicBezTo>
                    <a:pt x="f12" y="f7"/>
                    <a:pt x="f13" y="f7"/>
                    <a:pt x="f5" y="f7"/>
                  </a:cubicBezTo>
                  <a:cubicBezTo>
                    <a:pt x="f5" y="f14"/>
                    <a:pt x="f5" y="f15"/>
                    <a:pt x="f5" y="f16"/>
                  </a:cubicBezTo>
                  <a:cubicBezTo>
                    <a:pt x="f17" y="f16"/>
                    <a:pt x="f18" y="f5"/>
                    <a:pt x="f19" y="f20"/>
                  </a:cubicBezTo>
                  <a:cubicBezTo>
                    <a:pt x="f21" y="f22"/>
                    <a:pt x="f23" y="f24"/>
                    <a:pt x="f25" y="f26"/>
                  </a:cubicBezTo>
                  <a:cubicBezTo>
                    <a:pt x="f6" y="f27"/>
                    <a:pt x="f6" y="f28"/>
                    <a:pt x="f25" y="f29"/>
                  </a:cubicBezTo>
                  <a:cubicBezTo>
                    <a:pt x="f23" y="f30"/>
                    <a:pt x="f31" y="f32"/>
                    <a:pt x="f33" y="f34"/>
                  </a:cubicBezTo>
                  <a:cubicBezTo>
                    <a:pt x="f35" y="f36"/>
                    <a:pt x="f37" y="f36"/>
                    <a:pt x="f8" y="f9"/>
                  </a:cubicBezTo>
                  <a:close/>
                  <a:moveTo>
                    <a:pt x="f8" y="f38"/>
                  </a:moveTo>
                  <a:cubicBezTo>
                    <a:pt x="f39" y="f40"/>
                    <a:pt x="f41" y="f40"/>
                    <a:pt x="f42" y="f43"/>
                  </a:cubicBezTo>
                  <a:cubicBezTo>
                    <a:pt x="f44" y="f45"/>
                    <a:pt x="f46" y="f47"/>
                    <a:pt x="f48" y="f49"/>
                  </a:cubicBezTo>
                  <a:cubicBezTo>
                    <a:pt x="f43" y="f50"/>
                    <a:pt x="f51" y="f52"/>
                    <a:pt x="f28" y="f53"/>
                  </a:cubicBezTo>
                  <a:cubicBezTo>
                    <a:pt x="f54" y="f55"/>
                    <a:pt x="f56" y="f57"/>
                    <a:pt x="f58" y="f57"/>
                  </a:cubicBezTo>
                  <a:cubicBezTo>
                    <a:pt x="f59" y="f55"/>
                    <a:pt x="f8" y="f60"/>
                    <a:pt x="f8" y="f26"/>
                  </a:cubicBezTo>
                  <a:cubicBezTo>
                    <a:pt x="f61" y="f62"/>
                    <a:pt x="f8" y="f47"/>
                    <a:pt x="f8" y="f3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pic>
        <p:nvPicPr>
          <p:cNvPr id="148" name="Imagen 14441">
            <a:extLst>
              <a:ext uri="{FF2B5EF4-FFF2-40B4-BE49-F238E27FC236}">
                <a16:creationId xmlns:a16="http://schemas.microsoft.com/office/drawing/2014/main" id="{65B170DC-1205-EFD7-07FE-97FD31063B3D}"/>
              </a:ext>
            </a:extLst>
          </p:cNvPr>
          <p:cNvPicPr>
            <a:picLocks noChangeAspect="1"/>
          </p:cNvPicPr>
          <p:nvPr/>
        </p:nvPicPr>
        <p:blipFill>
          <a:blip r:embed="rId5"/>
          <a:stretch>
            <a:fillRect/>
          </a:stretch>
        </p:blipFill>
        <p:spPr>
          <a:xfrm>
            <a:off x="3655249" y="470230"/>
            <a:ext cx="1002420" cy="2120246"/>
          </a:xfrm>
          <a:prstGeom prst="rect">
            <a:avLst/>
          </a:prstGeom>
          <a:noFill/>
          <a:ln cap="flat">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AAD150A6-C1C4-076A-BB2D-2A4A7D91A994}"/>
              </a:ext>
            </a:extLst>
          </p:cNvPr>
          <p:cNvSpPr txBox="1">
            <a:spLocks noGrp="1"/>
          </p:cNvSpPr>
          <p:nvPr>
            <p:ph type="title"/>
          </p:nvPr>
        </p:nvSpPr>
        <p:spPr>
          <a:xfrm>
            <a:off x="127961" y="246211"/>
            <a:ext cx="2817595" cy="572697"/>
          </a:xfrm>
        </p:spPr>
        <p:txBody>
          <a:bodyPr anchor="t"/>
          <a:lstStyle/>
          <a:p>
            <a:pPr lvl="0"/>
            <a:r>
              <a:rPr lang="en-US" b="1">
                <a:solidFill>
                  <a:srgbClr val="F4DA7A"/>
                </a:solidFill>
              </a:rPr>
              <a:t>RESOURCES</a:t>
            </a:r>
          </a:p>
        </p:txBody>
      </p:sp>
      <p:sp>
        <p:nvSpPr>
          <p:cNvPr id="3" name="Freeform 5">
            <a:extLst>
              <a:ext uri="{FF2B5EF4-FFF2-40B4-BE49-F238E27FC236}">
                <a16:creationId xmlns:a16="http://schemas.microsoft.com/office/drawing/2014/main" id="{2FD5CF24-25BE-D3B7-BABA-15F07FF80D29}"/>
              </a:ext>
            </a:extLst>
          </p:cNvPr>
          <p:cNvSpPr/>
          <p:nvPr/>
        </p:nvSpPr>
        <p:spPr>
          <a:xfrm>
            <a:off x="388940" y="2406645"/>
            <a:ext cx="987423" cy="977895"/>
          </a:xfrm>
          <a:custGeom>
            <a:avLst/>
            <a:gdLst>
              <a:gd name="f0" fmla="val 10800000"/>
              <a:gd name="f1" fmla="val 5400000"/>
              <a:gd name="f2" fmla="val 180"/>
              <a:gd name="f3" fmla="val w"/>
              <a:gd name="f4" fmla="val h"/>
              <a:gd name="f5" fmla="val 0"/>
              <a:gd name="f6" fmla="val 442"/>
              <a:gd name="f7" fmla="val 438"/>
              <a:gd name="f8" fmla="val 350"/>
              <a:gd name="f9" fmla="val 409"/>
              <a:gd name="f10" fmla="val 39"/>
              <a:gd name="f11" fmla="val 435"/>
              <a:gd name="f12" fmla="val 91"/>
              <a:gd name="f13" fmla="val 430"/>
              <a:gd name="f14" fmla="val 132"/>
              <a:gd name="f15" fmla="val 422"/>
              <a:gd name="f16" fmla="val 173"/>
              <a:gd name="f17" fmla="val 415"/>
              <a:gd name="f18" fmla="val 214"/>
              <a:gd name="f19" fmla="val 410"/>
              <a:gd name="f20" fmla="val 244"/>
              <a:gd name="f21" fmla="val 404"/>
              <a:gd name="f22" fmla="val 273"/>
              <a:gd name="f23" fmla="val 399"/>
              <a:gd name="f24" fmla="val 303"/>
              <a:gd name="f25" fmla="val 392"/>
              <a:gd name="f26" fmla="val 346"/>
              <a:gd name="f27" fmla="val 353"/>
              <a:gd name="f28" fmla="val 386"/>
              <a:gd name="f29" fmla="val 308"/>
              <a:gd name="f30" fmla="val 394"/>
              <a:gd name="f31" fmla="val 238"/>
              <a:gd name="f32" fmla="val 406"/>
              <a:gd name="f33" fmla="val 169"/>
              <a:gd name="f34" fmla="val 420"/>
              <a:gd name="f35" fmla="val 98"/>
              <a:gd name="f36" fmla="val 44"/>
              <a:gd name="f37" fmla="val 401"/>
              <a:gd name="f38" fmla="val 7"/>
              <a:gd name="f39" fmla="val 341"/>
              <a:gd name="f40" fmla="val 12"/>
              <a:gd name="f41" fmla="val 297"/>
              <a:gd name="f42" fmla="val 22"/>
              <a:gd name="f43" fmla="val 253"/>
              <a:gd name="f44" fmla="val 29"/>
              <a:gd name="f45" fmla="val 210"/>
              <a:gd name="f46" fmla="val 34"/>
              <a:gd name="f47" fmla="val 182"/>
              <a:gd name="f48" fmla="val 155"/>
              <a:gd name="f49" fmla="val 128"/>
              <a:gd name="f50" fmla="val 52"/>
              <a:gd name="f51" fmla="val 83"/>
              <a:gd name="f52" fmla="val 90"/>
              <a:gd name="f53" fmla="val 46"/>
              <a:gd name="f54" fmla="val 135"/>
              <a:gd name="f55" fmla="val 38"/>
              <a:gd name="f56" fmla="val 195"/>
              <a:gd name="f57" fmla="val 27"/>
              <a:gd name="f58" fmla="val 255"/>
              <a:gd name="f59" fmla="val 16"/>
              <a:gd name="f60" fmla="val 315"/>
              <a:gd name="f61" fmla="val 6"/>
              <a:gd name="f62" fmla="val 329"/>
              <a:gd name="f63" fmla="val 3"/>
              <a:gd name="f64" fmla="val 342"/>
              <a:gd name="f65" fmla="val 2"/>
              <a:gd name="f66" fmla="val 397"/>
              <a:gd name="f67" fmla="val 66"/>
              <a:gd name="f68" fmla="val 389"/>
              <a:gd name="f69" fmla="val 45"/>
              <a:gd name="f70" fmla="val 370"/>
              <a:gd name="f71" fmla="val 33"/>
              <a:gd name="f72" fmla="val 347"/>
              <a:gd name="f73" fmla="val 36"/>
              <a:gd name="f74" fmla="val 321"/>
              <a:gd name="f75" fmla="val 295"/>
              <a:gd name="f76" fmla="val 270"/>
              <a:gd name="f77" fmla="val 48"/>
              <a:gd name="f78" fmla="val 232"/>
              <a:gd name="f79" fmla="val 55"/>
              <a:gd name="f80" fmla="val 194"/>
              <a:gd name="f81" fmla="val 62"/>
              <a:gd name="f82" fmla="val 156"/>
              <a:gd name="f83" fmla="val 68"/>
              <a:gd name="f84" fmla="val 114"/>
              <a:gd name="f85" fmla="val 75"/>
              <a:gd name="f86" fmla="val 104"/>
              <a:gd name="f87" fmla="val 146"/>
              <a:gd name="f88" fmla="val 197"/>
              <a:gd name="f89" fmla="val 57"/>
              <a:gd name="f90" fmla="val 248"/>
              <a:gd name="f91" fmla="val 299"/>
              <a:gd name="f92" fmla="val 42"/>
              <a:gd name="f93" fmla="val 331"/>
              <a:gd name="f94" fmla="val 348"/>
              <a:gd name="f95" fmla="val 41"/>
              <a:gd name="f96" fmla="val 367"/>
              <a:gd name="f97" fmla="val 54"/>
              <a:gd name="f98" fmla="val 385"/>
              <a:gd name="f99" fmla="val 70"/>
              <a:gd name="f100" fmla="val 390"/>
              <a:gd name="f101" fmla="val 69"/>
              <a:gd name="f102" fmla="val 382"/>
              <a:gd name="f103" fmla="val 67"/>
              <a:gd name="f104" fmla="val 373"/>
              <a:gd name="f105" fmla="val 365"/>
              <a:gd name="f106" fmla="val 71"/>
              <a:gd name="f107" fmla="val 345"/>
              <a:gd name="f108" fmla="val 74"/>
              <a:gd name="f109" fmla="val 325"/>
              <a:gd name="f110" fmla="val 78"/>
              <a:gd name="f111" fmla="val 305"/>
              <a:gd name="f112" fmla="val 86"/>
              <a:gd name="f113" fmla="val 258"/>
              <a:gd name="f114" fmla="val 95"/>
              <a:gd name="f115" fmla="val 103"/>
              <a:gd name="f116" fmla="val 163"/>
              <a:gd name="f117" fmla="val 108"/>
              <a:gd name="f118" fmla="val 131"/>
              <a:gd name="f119" fmla="val 167"/>
              <a:gd name="f120" fmla="val 224"/>
              <a:gd name="f121" fmla="val 88"/>
              <a:gd name="f122" fmla="val 281"/>
              <a:gd name="f123" fmla="val 338"/>
              <a:gd name="f124" fmla="val 357"/>
              <a:gd name="f125" fmla="val 64"/>
              <a:gd name="f126" fmla="val 376"/>
              <a:gd name="f127" fmla="val 58"/>
              <a:gd name="f128" fmla="+- 0 0 -90"/>
              <a:gd name="f129" fmla="*/ f3 1 442"/>
              <a:gd name="f130" fmla="*/ f4 1 438"/>
              <a:gd name="f131" fmla="val f5"/>
              <a:gd name="f132" fmla="val f6"/>
              <a:gd name="f133" fmla="val f7"/>
              <a:gd name="f134" fmla="*/ f128 f0 1"/>
              <a:gd name="f135" fmla="+- f133 0 f131"/>
              <a:gd name="f136" fmla="+- f132 0 f131"/>
              <a:gd name="f137" fmla="*/ f134 1 f2"/>
              <a:gd name="f138" fmla="*/ f136 1 442"/>
              <a:gd name="f139" fmla="*/ f135 1 438"/>
              <a:gd name="f140" fmla="*/ 350 f136 1"/>
              <a:gd name="f141" fmla="*/ 0 f135 1"/>
              <a:gd name="f142" fmla="*/ 435 f136 1"/>
              <a:gd name="f143" fmla="*/ 91 f135 1"/>
              <a:gd name="f144" fmla="*/ 415 f136 1"/>
              <a:gd name="f145" fmla="*/ 214 f135 1"/>
              <a:gd name="f146" fmla="*/ 399 f136 1"/>
              <a:gd name="f147" fmla="*/ 303 f135 1"/>
              <a:gd name="f148" fmla="*/ 308 f136 1"/>
              <a:gd name="f149" fmla="*/ 394 f135 1"/>
              <a:gd name="f150" fmla="*/ 98 f136 1"/>
              <a:gd name="f151" fmla="*/ 430 f135 1"/>
              <a:gd name="f152" fmla="*/ 7 f136 1"/>
              <a:gd name="f153" fmla="*/ 341 f135 1"/>
              <a:gd name="f154" fmla="*/ 29 f136 1"/>
              <a:gd name="f155" fmla="*/ 210 f135 1"/>
              <a:gd name="f156" fmla="*/ 44 f136 1"/>
              <a:gd name="f157" fmla="*/ 128 f135 1"/>
              <a:gd name="f158" fmla="*/ 135 f136 1"/>
              <a:gd name="f159" fmla="*/ 38 f135 1"/>
              <a:gd name="f160" fmla="*/ 315 f136 1"/>
              <a:gd name="f161" fmla="*/ 6 f135 1"/>
              <a:gd name="f162" fmla="*/ 397 f136 1"/>
              <a:gd name="f163" fmla="*/ 66 f135 1"/>
              <a:gd name="f164" fmla="*/ 347 f136 1"/>
              <a:gd name="f165" fmla="*/ 36 f135 1"/>
              <a:gd name="f166" fmla="*/ 270 f136 1"/>
              <a:gd name="f167" fmla="*/ 48 f135 1"/>
              <a:gd name="f168" fmla="*/ 156 f136 1"/>
              <a:gd name="f169" fmla="*/ 68 f135 1"/>
              <a:gd name="f170" fmla="*/ 75 f136 1"/>
              <a:gd name="f171" fmla="*/ 146 f135 1"/>
              <a:gd name="f172" fmla="*/ 48 f136 1"/>
              <a:gd name="f173" fmla="*/ 299 f135 1"/>
              <a:gd name="f174" fmla="*/ 42 f136 1"/>
              <a:gd name="f175" fmla="*/ 348 f135 1"/>
              <a:gd name="f176" fmla="*/ 70 f136 1"/>
              <a:gd name="f177" fmla="*/ 390 f135 1"/>
              <a:gd name="f178" fmla="*/ 68 f136 1"/>
              <a:gd name="f179" fmla="*/ 365 f135 1"/>
              <a:gd name="f180" fmla="*/ 78 f136 1"/>
              <a:gd name="f181" fmla="*/ 305 f135 1"/>
              <a:gd name="f182" fmla="*/ 103 f136 1"/>
              <a:gd name="f183" fmla="*/ 163 f135 1"/>
              <a:gd name="f184" fmla="*/ 167 f136 1"/>
              <a:gd name="f185" fmla="*/ 98 f135 1"/>
              <a:gd name="f186" fmla="*/ 338 f136 1"/>
              <a:gd name="f187" fmla="+- f137 0 f1"/>
              <a:gd name="f188" fmla="*/ f140 1 442"/>
              <a:gd name="f189" fmla="*/ f141 1 438"/>
              <a:gd name="f190" fmla="*/ f142 1 442"/>
              <a:gd name="f191" fmla="*/ f143 1 438"/>
              <a:gd name="f192" fmla="*/ f144 1 442"/>
              <a:gd name="f193" fmla="*/ f145 1 438"/>
              <a:gd name="f194" fmla="*/ f146 1 442"/>
              <a:gd name="f195" fmla="*/ f147 1 438"/>
              <a:gd name="f196" fmla="*/ f148 1 442"/>
              <a:gd name="f197" fmla="*/ f149 1 438"/>
              <a:gd name="f198" fmla="*/ f150 1 442"/>
              <a:gd name="f199" fmla="*/ f151 1 438"/>
              <a:gd name="f200" fmla="*/ f152 1 442"/>
              <a:gd name="f201" fmla="*/ f153 1 438"/>
              <a:gd name="f202" fmla="*/ f154 1 442"/>
              <a:gd name="f203" fmla="*/ f155 1 438"/>
              <a:gd name="f204" fmla="*/ f156 1 442"/>
              <a:gd name="f205" fmla="*/ f157 1 438"/>
              <a:gd name="f206" fmla="*/ f158 1 442"/>
              <a:gd name="f207" fmla="*/ f159 1 438"/>
              <a:gd name="f208" fmla="*/ f160 1 442"/>
              <a:gd name="f209" fmla="*/ f161 1 438"/>
              <a:gd name="f210" fmla="*/ f162 1 442"/>
              <a:gd name="f211" fmla="*/ f163 1 438"/>
              <a:gd name="f212" fmla="*/ f164 1 442"/>
              <a:gd name="f213" fmla="*/ f165 1 438"/>
              <a:gd name="f214" fmla="*/ f166 1 442"/>
              <a:gd name="f215" fmla="*/ f167 1 438"/>
              <a:gd name="f216" fmla="*/ f168 1 442"/>
              <a:gd name="f217" fmla="*/ f169 1 438"/>
              <a:gd name="f218" fmla="*/ f170 1 442"/>
              <a:gd name="f219" fmla="*/ f171 1 438"/>
              <a:gd name="f220" fmla="*/ f172 1 442"/>
              <a:gd name="f221" fmla="*/ f173 1 438"/>
              <a:gd name="f222" fmla="*/ f174 1 442"/>
              <a:gd name="f223" fmla="*/ f175 1 438"/>
              <a:gd name="f224" fmla="*/ f176 1 442"/>
              <a:gd name="f225" fmla="*/ f177 1 438"/>
              <a:gd name="f226" fmla="*/ f178 1 442"/>
              <a:gd name="f227" fmla="*/ f179 1 438"/>
              <a:gd name="f228" fmla="*/ f180 1 442"/>
              <a:gd name="f229" fmla="*/ f181 1 438"/>
              <a:gd name="f230" fmla="*/ f182 1 442"/>
              <a:gd name="f231" fmla="*/ f183 1 438"/>
              <a:gd name="f232" fmla="*/ f184 1 442"/>
              <a:gd name="f233" fmla="*/ f185 1 438"/>
              <a:gd name="f234" fmla="*/ f186 1 442"/>
              <a:gd name="f235" fmla="*/ 0 1 f138"/>
              <a:gd name="f236" fmla="*/ f132 1 f138"/>
              <a:gd name="f237" fmla="*/ 0 1 f139"/>
              <a:gd name="f238" fmla="*/ f133 1 f139"/>
              <a:gd name="f239" fmla="*/ f188 1 f138"/>
              <a:gd name="f240" fmla="*/ f189 1 f139"/>
              <a:gd name="f241" fmla="*/ f190 1 f138"/>
              <a:gd name="f242" fmla="*/ f191 1 f139"/>
              <a:gd name="f243" fmla="*/ f192 1 f138"/>
              <a:gd name="f244" fmla="*/ f193 1 f139"/>
              <a:gd name="f245" fmla="*/ f194 1 f138"/>
              <a:gd name="f246" fmla="*/ f195 1 f139"/>
              <a:gd name="f247" fmla="*/ f196 1 f138"/>
              <a:gd name="f248" fmla="*/ f197 1 f139"/>
              <a:gd name="f249" fmla="*/ f198 1 f138"/>
              <a:gd name="f250" fmla="*/ f199 1 f139"/>
              <a:gd name="f251" fmla="*/ f200 1 f138"/>
              <a:gd name="f252" fmla="*/ f201 1 f139"/>
              <a:gd name="f253" fmla="*/ f202 1 f138"/>
              <a:gd name="f254" fmla="*/ f203 1 f139"/>
              <a:gd name="f255" fmla="*/ f204 1 f138"/>
              <a:gd name="f256" fmla="*/ f205 1 f139"/>
              <a:gd name="f257" fmla="*/ f206 1 f138"/>
              <a:gd name="f258" fmla="*/ f207 1 f139"/>
              <a:gd name="f259" fmla="*/ f208 1 f138"/>
              <a:gd name="f260" fmla="*/ f209 1 f139"/>
              <a:gd name="f261" fmla="*/ f210 1 f138"/>
              <a:gd name="f262" fmla="*/ f211 1 f139"/>
              <a:gd name="f263" fmla="*/ f212 1 f138"/>
              <a:gd name="f264" fmla="*/ f213 1 f139"/>
              <a:gd name="f265" fmla="*/ f214 1 f138"/>
              <a:gd name="f266" fmla="*/ f215 1 f139"/>
              <a:gd name="f267" fmla="*/ f216 1 f138"/>
              <a:gd name="f268" fmla="*/ f217 1 f139"/>
              <a:gd name="f269" fmla="*/ f218 1 f138"/>
              <a:gd name="f270" fmla="*/ f219 1 f139"/>
              <a:gd name="f271" fmla="*/ f220 1 f138"/>
              <a:gd name="f272" fmla="*/ f221 1 f139"/>
              <a:gd name="f273" fmla="*/ f222 1 f138"/>
              <a:gd name="f274" fmla="*/ f223 1 f139"/>
              <a:gd name="f275" fmla="*/ f224 1 f138"/>
              <a:gd name="f276" fmla="*/ f225 1 f139"/>
              <a:gd name="f277" fmla="*/ f226 1 f138"/>
              <a:gd name="f278" fmla="*/ f227 1 f139"/>
              <a:gd name="f279" fmla="*/ f228 1 f138"/>
              <a:gd name="f280" fmla="*/ f229 1 f139"/>
              <a:gd name="f281" fmla="*/ f230 1 f138"/>
              <a:gd name="f282" fmla="*/ f231 1 f139"/>
              <a:gd name="f283" fmla="*/ f232 1 f138"/>
              <a:gd name="f284" fmla="*/ f233 1 f139"/>
              <a:gd name="f285" fmla="*/ f234 1 f138"/>
              <a:gd name="f286" fmla="*/ f235 f129 1"/>
              <a:gd name="f287" fmla="*/ f236 f129 1"/>
              <a:gd name="f288" fmla="*/ f238 f130 1"/>
              <a:gd name="f289" fmla="*/ f237 f130 1"/>
              <a:gd name="f290" fmla="*/ f239 f129 1"/>
              <a:gd name="f291" fmla="*/ f240 f130 1"/>
              <a:gd name="f292" fmla="*/ f241 f129 1"/>
              <a:gd name="f293" fmla="*/ f242 f130 1"/>
              <a:gd name="f294" fmla="*/ f243 f129 1"/>
              <a:gd name="f295" fmla="*/ f244 f130 1"/>
              <a:gd name="f296" fmla="*/ f245 f129 1"/>
              <a:gd name="f297" fmla="*/ f246 f130 1"/>
              <a:gd name="f298" fmla="*/ f247 f129 1"/>
              <a:gd name="f299" fmla="*/ f248 f130 1"/>
              <a:gd name="f300" fmla="*/ f249 f129 1"/>
              <a:gd name="f301" fmla="*/ f250 f130 1"/>
              <a:gd name="f302" fmla="*/ f251 f129 1"/>
              <a:gd name="f303" fmla="*/ f252 f130 1"/>
              <a:gd name="f304" fmla="*/ f253 f129 1"/>
              <a:gd name="f305" fmla="*/ f254 f130 1"/>
              <a:gd name="f306" fmla="*/ f255 f129 1"/>
              <a:gd name="f307" fmla="*/ f256 f130 1"/>
              <a:gd name="f308" fmla="*/ f257 f129 1"/>
              <a:gd name="f309" fmla="*/ f258 f130 1"/>
              <a:gd name="f310" fmla="*/ f259 f129 1"/>
              <a:gd name="f311" fmla="*/ f260 f130 1"/>
              <a:gd name="f312" fmla="*/ f261 f129 1"/>
              <a:gd name="f313" fmla="*/ f262 f130 1"/>
              <a:gd name="f314" fmla="*/ f263 f129 1"/>
              <a:gd name="f315" fmla="*/ f264 f130 1"/>
              <a:gd name="f316" fmla="*/ f265 f129 1"/>
              <a:gd name="f317" fmla="*/ f266 f130 1"/>
              <a:gd name="f318" fmla="*/ f267 f129 1"/>
              <a:gd name="f319" fmla="*/ f268 f130 1"/>
              <a:gd name="f320" fmla="*/ f269 f129 1"/>
              <a:gd name="f321" fmla="*/ f270 f130 1"/>
              <a:gd name="f322" fmla="*/ f271 f129 1"/>
              <a:gd name="f323" fmla="*/ f272 f130 1"/>
              <a:gd name="f324" fmla="*/ f273 f129 1"/>
              <a:gd name="f325" fmla="*/ f274 f130 1"/>
              <a:gd name="f326" fmla="*/ f275 f129 1"/>
              <a:gd name="f327" fmla="*/ f276 f130 1"/>
              <a:gd name="f328" fmla="*/ f277 f129 1"/>
              <a:gd name="f329" fmla="*/ f278 f130 1"/>
              <a:gd name="f330" fmla="*/ f279 f129 1"/>
              <a:gd name="f331" fmla="*/ f280 f130 1"/>
              <a:gd name="f332" fmla="*/ f281 f129 1"/>
              <a:gd name="f333" fmla="*/ f282 f130 1"/>
              <a:gd name="f334" fmla="*/ f283 f129 1"/>
              <a:gd name="f335" fmla="*/ f284 f130 1"/>
              <a:gd name="f336" fmla="*/ f285 f129 1"/>
            </a:gdLst>
            <a:ahLst/>
            <a:cxnLst>
              <a:cxn ang="3cd4">
                <a:pos x="hc" y="t"/>
              </a:cxn>
              <a:cxn ang="0">
                <a:pos x="r" y="vc"/>
              </a:cxn>
              <a:cxn ang="cd4">
                <a:pos x="hc" y="b"/>
              </a:cxn>
              <a:cxn ang="cd2">
                <a:pos x="l" y="vc"/>
              </a:cxn>
              <a:cxn ang="f187">
                <a:pos x="f290" y="f291"/>
              </a:cxn>
              <a:cxn ang="f187">
                <a:pos x="f292" y="f293"/>
              </a:cxn>
              <a:cxn ang="f187">
                <a:pos x="f294" y="f295"/>
              </a:cxn>
              <a:cxn ang="f187">
                <a:pos x="f296" y="f297"/>
              </a:cxn>
              <a:cxn ang="f187">
                <a:pos x="f298" y="f299"/>
              </a:cxn>
              <a:cxn ang="f187">
                <a:pos x="f300" y="f301"/>
              </a:cxn>
              <a:cxn ang="f187">
                <a:pos x="f302" y="f303"/>
              </a:cxn>
              <a:cxn ang="f187">
                <a:pos x="f304" y="f305"/>
              </a:cxn>
              <a:cxn ang="f187">
                <a:pos x="f306" y="f307"/>
              </a:cxn>
              <a:cxn ang="f187">
                <a:pos x="f308" y="f309"/>
              </a:cxn>
              <a:cxn ang="f187">
                <a:pos x="f310" y="f311"/>
              </a:cxn>
              <a:cxn ang="f187">
                <a:pos x="f290" y="f291"/>
              </a:cxn>
              <a:cxn ang="f187">
                <a:pos x="f312" y="f313"/>
              </a:cxn>
              <a:cxn ang="f187">
                <a:pos x="f314" y="f315"/>
              </a:cxn>
              <a:cxn ang="f187">
                <a:pos x="f316" y="f317"/>
              </a:cxn>
              <a:cxn ang="f187">
                <a:pos x="f318" y="f319"/>
              </a:cxn>
              <a:cxn ang="f187">
                <a:pos x="f320" y="f321"/>
              </a:cxn>
              <a:cxn ang="f187">
                <a:pos x="f322" y="f323"/>
              </a:cxn>
              <a:cxn ang="f187">
                <a:pos x="f324" y="f325"/>
              </a:cxn>
              <a:cxn ang="f187">
                <a:pos x="f326" y="f327"/>
              </a:cxn>
              <a:cxn ang="f187">
                <a:pos x="f328" y="f329"/>
              </a:cxn>
              <a:cxn ang="f187">
                <a:pos x="f330" y="f331"/>
              </a:cxn>
              <a:cxn ang="f187">
                <a:pos x="f332" y="f333"/>
              </a:cxn>
              <a:cxn ang="f187">
                <a:pos x="f334" y="f335"/>
              </a:cxn>
              <a:cxn ang="f187">
                <a:pos x="f336" y="f319"/>
              </a:cxn>
              <a:cxn ang="f187">
                <a:pos x="f312" y="f313"/>
              </a:cxn>
            </a:cxnLst>
            <a:rect l="f286" t="f289" r="f287" b="f288"/>
            <a:pathLst>
              <a:path w="442" h="438">
                <a:moveTo>
                  <a:pt x="f8" y="f5"/>
                </a:moveTo>
                <a:cubicBezTo>
                  <a:pt x="f9" y="f5"/>
                  <a:pt x="f6"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13"/>
                </a:cubicBezTo>
                <a:cubicBezTo>
                  <a:pt x="f36" y="f7"/>
                  <a:pt x="f5" y="f37"/>
                  <a:pt x="f38" y="f39"/>
                </a:cubicBezTo>
                <a:cubicBezTo>
                  <a:pt x="f40" y="f41"/>
                  <a:pt x="f42" y="f43"/>
                  <a:pt x="f44" y="f45"/>
                </a:cubicBezTo>
                <a:cubicBezTo>
                  <a:pt x="f46" y="f47"/>
                  <a:pt x="f10" y="f48"/>
                  <a:pt x="f36" y="f49"/>
                </a:cubicBezTo>
                <a:cubicBezTo>
                  <a:pt x="f50" y="f51"/>
                  <a:pt x="f52" y="f53"/>
                  <a:pt x="f54" y="f55"/>
                </a:cubicBezTo>
                <a:cubicBezTo>
                  <a:pt x="f56" y="f57"/>
                  <a:pt x="f58" y="f59"/>
                  <a:pt x="f60" y="f61"/>
                </a:cubicBezTo>
                <a:cubicBezTo>
                  <a:pt x="f62" y="f63"/>
                  <a:pt x="f64" y="f65"/>
                  <a:pt x="f8" y="f5"/>
                </a:cubicBezTo>
                <a:close/>
                <a:moveTo>
                  <a:pt x="f66" y="f67"/>
                </a:moveTo>
                <a:cubicBezTo>
                  <a:pt x="f68" y="f69"/>
                  <a:pt x="f70" y="f71"/>
                  <a:pt x="f72" y="f73"/>
                </a:cubicBezTo>
                <a:cubicBezTo>
                  <a:pt x="f74" y="f10"/>
                  <a:pt x="f75" y="f36"/>
                  <a:pt x="f76" y="f77"/>
                </a:cubicBezTo>
                <a:cubicBezTo>
                  <a:pt x="f78" y="f79"/>
                  <a:pt x="f80" y="f81"/>
                  <a:pt x="f82" y="f83"/>
                </a:cubicBezTo>
                <a:cubicBezTo>
                  <a:pt x="f84" y="f85"/>
                  <a:pt x="f51" y="f86"/>
                  <a:pt x="f85" y="f87"/>
                </a:cubicBezTo>
                <a:cubicBezTo>
                  <a:pt x="f67" y="f88"/>
                  <a:pt x="f89" y="f90"/>
                  <a:pt x="f77" y="f91"/>
                </a:cubicBezTo>
                <a:cubicBezTo>
                  <a:pt x="f69" y="f60"/>
                  <a:pt x="f92" y="f93"/>
                  <a:pt x="f92" y="f94"/>
                </a:cubicBezTo>
                <a:cubicBezTo>
                  <a:pt x="f95" y="f96"/>
                  <a:pt x="f97" y="f98"/>
                  <a:pt x="f99" y="f100"/>
                </a:cubicBezTo>
                <a:cubicBezTo>
                  <a:pt x="f101" y="f102"/>
                  <a:pt x="f103" y="f104"/>
                  <a:pt x="f83" y="f105"/>
                </a:cubicBezTo>
                <a:cubicBezTo>
                  <a:pt x="f106" y="f107"/>
                  <a:pt x="f108" y="f109"/>
                  <a:pt x="f110" y="f111"/>
                </a:cubicBezTo>
                <a:cubicBezTo>
                  <a:pt x="f112" y="f113"/>
                  <a:pt x="f114" y="f45"/>
                  <a:pt x="f115" y="f116"/>
                </a:cubicBezTo>
                <a:cubicBezTo>
                  <a:pt x="f117" y="f118"/>
                  <a:pt x="f54" y="f115"/>
                  <a:pt x="f119" y="f35"/>
                </a:cubicBezTo>
                <a:cubicBezTo>
                  <a:pt x="f120" y="f121"/>
                  <a:pt x="f122" y="f110"/>
                  <a:pt x="f123" y="f83"/>
                </a:cubicBezTo>
                <a:cubicBezTo>
                  <a:pt x="f124" y="f125"/>
                  <a:pt x="f126" y="f127"/>
                  <a:pt x="f66" y="f6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6C30ACA6-7496-E72C-827F-99FCAA2F698B}"/>
              </a:ext>
            </a:extLst>
          </p:cNvPr>
          <p:cNvSpPr/>
          <p:nvPr/>
        </p:nvSpPr>
        <p:spPr>
          <a:xfrm>
            <a:off x="3470276" y="2346322"/>
            <a:ext cx="838203" cy="1114425"/>
          </a:xfrm>
          <a:custGeom>
            <a:avLst/>
            <a:gdLst>
              <a:gd name="f0" fmla="val 10800000"/>
              <a:gd name="f1" fmla="val 5400000"/>
              <a:gd name="f2" fmla="val 180"/>
              <a:gd name="f3" fmla="val w"/>
              <a:gd name="f4" fmla="val h"/>
              <a:gd name="f5" fmla="val 0"/>
              <a:gd name="f6" fmla="val 375"/>
              <a:gd name="f7" fmla="val 499"/>
              <a:gd name="f8" fmla="val 77"/>
              <a:gd name="f9" fmla="val 140"/>
              <a:gd name="f10" fmla="val 72"/>
              <a:gd name="f11" fmla="val 67"/>
              <a:gd name="f12" fmla="val 62"/>
              <a:gd name="f13" fmla="val 51"/>
              <a:gd name="f14" fmla="val 46"/>
              <a:gd name="f15" fmla="val 134"/>
              <a:gd name="f16" fmla="val 123"/>
              <a:gd name="f17" fmla="val 100"/>
              <a:gd name="f18" fmla="val 47"/>
              <a:gd name="f19" fmla="val 76"/>
              <a:gd name="f20" fmla="val 52"/>
              <a:gd name="f21" fmla="val 45"/>
              <a:gd name="f22" fmla="val 23"/>
              <a:gd name="f23" fmla="val 70"/>
              <a:gd name="f24" fmla="val 98"/>
              <a:gd name="f25" fmla="val 159"/>
              <a:gd name="f26" fmla="val 219"/>
              <a:gd name="f27" fmla="val 280"/>
              <a:gd name="f28" fmla="val 307"/>
              <a:gd name="f29" fmla="val 329"/>
              <a:gd name="f30" fmla="val 330"/>
              <a:gd name="f31" fmla="val 50"/>
              <a:gd name="f32" fmla="val 75"/>
              <a:gd name="f33" fmla="val 99"/>
              <a:gd name="f34" fmla="val 324"/>
              <a:gd name="f35" fmla="val 139"/>
              <a:gd name="f36" fmla="val 313"/>
              <a:gd name="f37" fmla="val 308"/>
              <a:gd name="f38" fmla="val 303"/>
              <a:gd name="f39" fmla="val 298"/>
              <a:gd name="f40" fmla="val 147"/>
              <a:gd name="f41" fmla="val 297"/>
              <a:gd name="f42" fmla="val 153"/>
              <a:gd name="f43" fmla="val 162"/>
              <a:gd name="f44" fmla="val 300"/>
              <a:gd name="f45" fmla="val 164"/>
              <a:gd name="f46" fmla="val 302"/>
              <a:gd name="f47" fmla="val 166"/>
              <a:gd name="f48" fmla="val 185"/>
              <a:gd name="f49" fmla="val 345"/>
              <a:gd name="f50" fmla="val 204"/>
              <a:gd name="f51" fmla="val 367"/>
              <a:gd name="f52" fmla="val 222"/>
              <a:gd name="f53" fmla="val 373"/>
              <a:gd name="f54" fmla="val 227"/>
              <a:gd name="f55" fmla="val 233"/>
              <a:gd name="f56" fmla="val 241"/>
              <a:gd name="f57" fmla="val 309"/>
              <a:gd name="f58" fmla="val 378"/>
              <a:gd name="f59" fmla="val 447"/>
              <a:gd name="f60" fmla="val 476"/>
              <a:gd name="f61" fmla="val 352"/>
              <a:gd name="f62" fmla="val 323"/>
              <a:gd name="f63" fmla="val 143"/>
              <a:gd name="f64" fmla="val 53"/>
              <a:gd name="f65" fmla="val 24"/>
              <a:gd name="f66" fmla="val 477"/>
              <a:gd name="f67" fmla="val 448"/>
              <a:gd name="f68" fmla="val 239"/>
              <a:gd name="f69" fmla="val 234"/>
              <a:gd name="f70" fmla="val 4"/>
              <a:gd name="f71" fmla="val 8"/>
              <a:gd name="f72" fmla="val 223"/>
              <a:gd name="f73" fmla="val 27"/>
              <a:gd name="f74" fmla="val 205"/>
              <a:gd name="f75" fmla="val 188"/>
              <a:gd name="f76" fmla="val 172"/>
              <a:gd name="f77" fmla="val 79"/>
              <a:gd name="f78" fmla="val 163"/>
              <a:gd name="f79" fmla="val 78"/>
              <a:gd name="f80" fmla="val 114"/>
              <a:gd name="f81" fmla="val 149"/>
              <a:gd name="f82" fmla="val 158"/>
              <a:gd name="f83" fmla="val 115"/>
              <a:gd name="f84" fmla="val 175"/>
              <a:gd name="f85" fmla="val 111"/>
              <a:gd name="f86" fmla="val 182"/>
              <a:gd name="f87" fmla="val 104"/>
              <a:gd name="f88" fmla="val 83"/>
              <a:gd name="f89" fmla="val 63"/>
              <a:gd name="f90" fmla="val 42"/>
              <a:gd name="f91" fmla="val 38"/>
              <a:gd name="f92" fmla="val 245"/>
              <a:gd name="f93" fmla="val 36"/>
              <a:gd name="f94" fmla="val 249"/>
              <a:gd name="f95" fmla="val 255"/>
              <a:gd name="f96" fmla="val 317"/>
              <a:gd name="f97" fmla="val 37"/>
              <a:gd name="f98" fmla="val 379"/>
              <a:gd name="f99" fmla="val 441"/>
              <a:gd name="f100" fmla="val 456"/>
              <a:gd name="f101" fmla="val 467"/>
              <a:gd name="f102" fmla="val 65"/>
              <a:gd name="f103" fmla="val 461"/>
              <a:gd name="f104" fmla="val 406"/>
              <a:gd name="f105" fmla="val 350"/>
              <a:gd name="f106" fmla="val 293"/>
              <a:gd name="f107" fmla="val 157"/>
              <a:gd name="f108" fmla="val 248"/>
              <a:gd name="f109" fmla="val 339"/>
              <a:gd name="f110" fmla="val 279"/>
              <a:gd name="f111" fmla="val 266"/>
              <a:gd name="f112" fmla="val 253"/>
              <a:gd name="f113" fmla="val 337"/>
              <a:gd name="f114" fmla="val 334"/>
              <a:gd name="f115" fmla="val 242"/>
              <a:gd name="f116" fmla="val 213"/>
              <a:gd name="f117" fmla="val 283"/>
              <a:gd name="f118" fmla="val 198"/>
              <a:gd name="f119" fmla="val 259"/>
              <a:gd name="f120" fmla="val 176"/>
              <a:gd name="f121" fmla="val 261"/>
              <a:gd name="f122" fmla="val 186"/>
              <a:gd name="f123" fmla="val 262"/>
              <a:gd name="f124" fmla="val 142"/>
              <a:gd name="f125" fmla="val 260"/>
              <a:gd name="f126" fmla="val 252"/>
              <a:gd name="f127" fmla="val 209"/>
              <a:gd name="f128" fmla="val 120"/>
              <a:gd name="f129" fmla="val 118"/>
              <a:gd name="f130" fmla="+- 0 0 -90"/>
              <a:gd name="f131" fmla="*/ f3 1 375"/>
              <a:gd name="f132" fmla="*/ f4 1 499"/>
              <a:gd name="f133" fmla="val f5"/>
              <a:gd name="f134" fmla="val f6"/>
              <a:gd name="f135" fmla="val f7"/>
              <a:gd name="f136" fmla="*/ f130 f0 1"/>
              <a:gd name="f137" fmla="+- f135 0 f133"/>
              <a:gd name="f138" fmla="+- f134 0 f133"/>
              <a:gd name="f139" fmla="*/ f136 1 f2"/>
              <a:gd name="f140" fmla="*/ f138 1 375"/>
              <a:gd name="f141" fmla="*/ f137 1 499"/>
              <a:gd name="f142" fmla="*/ 77 f138 1"/>
              <a:gd name="f143" fmla="*/ 140 f137 1"/>
              <a:gd name="f144" fmla="*/ 62 f138 1"/>
              <a:gd name="f145" fmla="*/ 46 f138 1"/>
              <a:gd name="f146" fmla="*/ 123 f137 1"/>
              <a:gd name="f147" fmla="*/ 52 f137 1"/>
              <a:gd name="f148" fmla="*/ 98 f138 1"/>
              <a:gd name="f149" fmla="*/ 0 f137 1"/>
              <a:gd name="f150" fmla="*/ 280 f138 1"/>
              <a:gd name="f151" fmla="*/ 330 f138 1"/>
              <a:gd name="f152" fmla="*/ 50 f137 1"/>
              <a:gd name="f153" fmla="*/ 313 f138 1"/>
              <a:gd name="f154" fmla="*/ 298 f138 1"/>
              <a:gd name="f155" fmla="*/ 159 f137 1"/>
              <a:gd name="f156" fmla="*/ 302 f138 1"/>
              <a:gd name="f157" fmla="*/ 166 f137 1"/>
              <a:gd name="f158" fmla="*/ 367 f138 1"/>
              <a:gd name="f159" fmla="*/ 222 f137 1"/>
              <a:gd name="f160" fmla="*/ 375 f138 1"/>
              <a:gd name="f161" fmla="*/ 241 f137 1"/>
              <a:gd name="f162" fmla="*/ 447 f137 1"/>
              <a:gd name="f163" fmla="*/ 323 f138 1"/>
              <a:gd name="f164" fmla="*/ 499 f137 1"/>
              <a:gd name="f165" fmla="*/ 53 f138 1"/>
              <a:gd name="f166" fmla="*/ 0 f138 1"/>
              <a:gd name="f167" fmla="*/ 448 f137 1"/>
              <a:gd name="f168" fmla="*/ 239 f137 1"/>
              <a:gd name="f169" fmla="*/ 8 f138 1"/>
              <a:gd name="f170" fmla="*/ 223 f137 1"/>
              <a:gd name="f171" fmla="*/ 67 f138 1"/>
              <a:gd name="f172" fmla="*/ 172 f137 1"/>
              <a:gd name="f173" fmla="*/ 114 f138 1"/>
              <a:gd name="f174" fmla="*/ 104 f138 1"/>
              <a:gd name="f175" fmla="*/ 188 f137 1"/>
              <a:gd name="f176" fmla="*/ 42 f138 1"/>
              <a:gd name="f177" fmla="*/ 36 f138 1"/>
              <a:gd name="f178" fmla="*/ 255 f137 1"/>
              <a:gd name="f179" fmla="*/ 441 f137 1"/>
              <a:gd name="f180" fmla="*/ 65 f138 1"/>
              <a:gd name="f181" fmla="*/ 461 f137 1"/>
              <a:gd name="f182" fmla="*/ 293 f137 1"/>
              <a:gd name="f183" fmla="*/ 339 f138 1"/>
              <a:gd name="f184" fmla="*/ 253 f137 1"/>
              <a:gd name="f185" fmla="*/ 334 f138 1"/>
              <a:gd name="f186" fmla="*/ 242 f137 1"/>
              <a:gd name="f187" fmla="*/ 283 f138 1"/>
              <a:gd name="f188" fmla="*/ 198 f137 1"/>
              <a:gd name="f189" fmla="*/ 262 f138 1"/>
              <a:gd name="f190" fmla="*/ 149 f137 1"/>
              <a:gd name="f191" fmla="*/ 252 f138 1"/>
              <a:gd name="f192" fmla="*/ 123 f138 1"/>
              <a:gd name="f193" fmla="+- f139 0 f1"/>
              <a:gd name="f194" fmla="*/ f142 1 375"/>
              <a:gd name="f195" fmla="*/ f143 1 499"/>
              <a:gd name="f196" fmla="*/ f144 1 375"/>
              <a:gd name="f197" fmla="*/ f145 1 375"/>
              <a:gd name="f198" fmla="*/ f146 1 499"/>
              <a:gd name="f199" fmla="*/ f147 1 499"/>
              <a:gd name="f200" fmla="*/ f148 1 375"/>
              <a:gd name="f201" fmla="*/ f149 1 499"/>
              <a:gd name="f202" fmla="*/ f150 1 375"/>
              <a:gd name="f203" fmla="*/ f151 1 375"/>
              <a:gd name="f204" fmla="*/ f152 1 499"/>
              <a:gd name="f205" fmla="*/ f153 1 375"/>
              <a:gd name="f206" fmla="*/ f154 1 375"/>
              <a:gd name="f207" fmla="*/ f155 1 499"/>
              <a:gd name="f208" fmla="*/ f156 1 375"/>
              <a:gd name="f209" fmla="*/ f157 1 499"/>
              <a:gd name="f210" fmla="*/ f158 1 375"/>
              <a:gd name="f211" fmla="*/ f159 1 499"/>
              <a:gd name="f212" fmla="*/ f160 1 375"/>
              <a:gd name="f213" fmla="*/ f161 1 499"/>
              <a:gd name="f214" fmla="*/ f162 1 499"/>
              <a:gd name="f215" fmla="*/ f163 1 375"/>
              <a:gd name="f216" fmla="*/ f164 1 499"/>
              <a:gd name="f217" fmla="*/ f165 1 375"/>
              <a:gd name="f218" fmla="*/ f166 1 375"/>
              <a:gd name="f219" fmla="*/ f167 1 499"/>
              <a:gd name="f220" fmla="*/ f168 1 499"/>
              <a:gd name="f221" fmla="*/ f169 1 375"/>
              <a:gd name="f222" fmla="*/ f170 1 499"/>
              <a:gd name="f223" fmla="*/ f171 1 375"/>
              <a:gd name="f224" fmla="*/ f172 1 499"/>
              <a:gd name="f225" fmla="*/ f173 1 375"/>
              <a:gd name="f226" fmla="*/ f174 1 375"/>
              <a:gd name="f227" fmla="*/ f175 1 499"/>
              <a:gd name="f228" fmla="*/ f176 1 375"/>
              <a:gd name="f229" fmla="*/ f177 1 375"/>
              <a:gd name="f230" fmla="*/ f178 1 499"/>
              <a:gd name="f231" fmla="*/ f179 1 499"/>
              <a:gd name="f232" fmla="*/ f180 1 375"/>
              <a:gd name="f233" fmla="*/ f181 1 499"/>
              <a:gd name="f234" fmla="*/ f182 1 499"/>
              <a:gd name="f235" fmla="*/ f183 1 375"/>
              <a:gd name="f236" fmla="*/ f184 1 499"/>
              <a:gd name="f237" fmla="*/ f185 1 375"/>
              <a:gd name="f238" fmla="*/ f186 1 499"/>
              <a:gd name="f239" fmla="*/ f187 1 375"/>
              <a:gd name="f240" fmla="*/ f188 1 499"/>
              <a:gd name="f241" fmla="*/ f189 1 375"/>
              <a:gd name="f242" fmla="*/ f190 1 499"/>
              <a:gd name="f243" fmla="*/ f191 1 375"/>
              <a:gd name="f244" fmla="*/ f192 1 375"/>
              <a:gd name="f245" fmla="*/ 0 1 f140"/>
              <a:gd name="f246" fmla="*/ f134 1 f140"/>
              <a:gd name="f247" fmla="*/ 0 1 f141"/>
              <a:gd name="f248" fmla="*/ f135 1 f141"/>
              <a:gd name="f249" fmla="*/ f194 1 f140"/>
              <a:gd name="f250" fmla="*/ f195 1 f141"/>
              <a:gd name="f251" fmla="*/ f196 1 f140"/>
              <a:gd name="f252" fmla="*/ f197 1 f140"/>
              <a:gd name="f253" fmla="*/ f198 1 f141"/>
              <a:gd name="f254" fmla="*/ f199 1 f141"/>
              <a:gd name="f255" fmla="*/ f200 1 f140"/>
              <a:gd name="f256" fmla="*/ f201 1 f141"/>
              <a:gd name="f257" fmla="*/ f202 1 f140"/>
              <a:gd name="f258" fmla="*/ f203 1 f140"/>
              <a:gd name="f259" fmla="*/ f204 1 f141"/>
              <a:gd name="f260" fmla="*/ f205 1 f140"/>
              <a:gd name="f261" fmla="*/ f206 1 f140"/>
              <a:gd name="f262" fmla="*/ f207 1 f141"/>
              <a:gd name="f263" fmla="*/ f208 1 f140"/>
              <a:gd name="f264" fmla="*/ f209 1 f141"/>
              <a:gd name="f265" fmla="*/ f210 1 f140"/>
              <a:gd name="f266" fmla="*/ f211 1 f141"/>
              <a:gd name="f267" fmla="*/ f212 1 f140"/>
              <a:gd name="f268" fmla="*/ f213 1 f141"/>
              <a:gd name="f269" fmla="*/ f214 1 f141"/>
              <a:gd name="f270" fmla="*/ f215 1 f140"/>
              <a:gd name="f271" fmla="*/ f216 1 f141"/>
              <a:gd name="f272" fmla="*/ f217 1 f140"/>
              <a:gd name="f273" fmla="*/ f218 1 f140"/>
              <a:gd name="f274" fmla="*/ f219 1 f141"/>
              <a:gd name="f275" fmla="*/ f220 1 f141"/>
              <a:gd name="f276" fmla="*/ f221 1 f140"/>
              <a:gd name="f277" fmla="*/ f222 1 f141"/>
              <a:gd name="f278" fmla="*/ f223 1 f140"/>
              <a:gd name="f279" fmla="*/ f224 1 f141"/>
              <a:gd name="f280" fmla="*/ f225 1 f140"/>
              <a:gd name="f281" fmla="*/ f226 1 f140"/>
              <a:gd name="f282" fmla="*/ f227 1 f141"/>
              <a:gd name="f283" fmla="*/ f228 1 f140"/>
              <a:gd name="f284" fmla="*/ f229 1 f140"/>
              <a:gd name="f285" fmla="*/ f230 1 f141"/>
              <a:gd name="f286" fmla="*/ f231 1 f141"/>
              <a:gd name="f287" fmla="*/ f232 1 f140"/>
              <a:gd name="f288" fmla="*/ f233 1 f141"/>
              <a:gd name="f289" fmla="*/ f234 1 f141"/>
              <a:gd name="f290" fmla="*/ f235 1 f140"/>
              <a:gd name="f291" fmla="*/ f236 1 f141"/>
              <a:gd name="f292" fmla="*/ f237 1 f140"/>
              <a:gd name="f293" fmla="*/ f238 1 f141"/>
              <a:gd name="f294" fmla="*/ f239 1 f140"/>
              <a:gd name="f295" fmla="*/ f240 1 f141"/>
              <a:gd name="f296" fmla="*/ f241 1 f140"/>
              <a:gd name="f297" fmla="*/ f242 1 f141"/>
              <a:gd name="f298" fmla="*/ f243 1 f140"/>
              <a:gd name="f299" fmla="*/ f244 1 f140"/>
              <a:gd name="f300" fmla="*/ f245 f131 1"/>
              <a:gd name="f301" fmla="*/ f246 f131 1"/>
              <a:gd name="f302" fmla="*/ f248 f132 1"/>
              <a:gd name="f303" fmla="*/ f247 f132 1"/>
              <a:gd name="f304" fmla="*/ f249 f131 1"/>
              <a:gd name="f305" fmla="*/ f250 f132 1"/>
              <a:gd name="f306" fmla="*/ f251 f131 1"/>
              <a:gd name="f307" fmla="*/ f252 f131 1"/>
              <a:gd name="f308" fmla="*/ f253 f132 1"/>
              <a:gd name="f309" fmla="*/ f254 f132 1"/>
              <a:gd name="f310" fmla="*/ f255 f131 1"/>
              <a:gd name="f311" fmla="*/ f256 f132 1"/>
              <a:gd name="f312" fmla="*/ f257 f131 1"/>
              <a:gd name="f313" fmla="*/ f258 f131 1"/>
              <a:gd name="f314" fmla="*/ f259 f132 1"/>
              <a:gd name="f315" fmla="*/ f260 f131 1"/>
              <a:gd name="f316" fmla="*/ f261 f131 1"/>
              <a:gd name="f317" fmla="*/ f262 f132 1"/>
              <a:gd name="f318" fmla="*/ f263 f131 1"/>
              <a:gd name="f319" fmla="*/ f264 f132 1"/>
              <a:gd name="f320" fmla="*/ f265 f131 1"/>
              <a:gd name="f321" fmla="*/ f266 f132 1"/>
              <a:gd name="f322" fmla="*/ f267 f131 1"/>
              <a:gd name="f323" fmla="*/ f268 f132 1"/>
              <a:gd name="f324" fmla="*/ f269 f132 1"/>
              <a:gd name="f325" fmla="*/ f270 f131 1"/>
              <a:gd name="f326" fmla="*/ f271 f132 1"/>
              <a:gd name="f327" fmla="*/ f272 f131 1"/>
              <a:gd name="f328" fmla="*/ f273 f131 1"/>
              <a:gd name="f329" fmla="*/ f274 f132 1"/>
              <a:gd name="f330" fmla="*/ f275 f132 1"/>
              <a:gd name="f331" fmla="*/ f276 f131 1"/>
              <a:gd name="f332" fmla="*/ f277 f132 1"/>
              <a:gd name="f333" fmla="*/ f278 f131 1"/>
              <a:gd name="f334" fmla="*/ f279 f132 1"/>
              <a:gd name="f335" fmla="*/ f280 f131 1"/>
              <a:gd name="f336" fmla="*/ f281 f131 1"/>
              <a:gd name="f337" fmla="*/ f282 f132 1"/>
              <a:gd name="f338" fmla="*/ f283 f131 1"/>
              <a:gd name="f339" fmla="*/ f284 f131 1"/>
              <a:gd name="f340" fmla="*/ f285 f132 1"/>
              <a:gd name="f341" fmla="*/ f286 f132 1"/>
              <a:gd name="f342" fmla="*/ f287 f131 1"/>
              <a:gd name="f343" fmla="*/ f288 f132 1"/>
              <a:gd name="f344" fmla="*/ f289 f132 1"/>
              <a:gd name="f345" fmla="*/ f290 f131 1"/>
              <a:gd name="f346" fmla="*/ f291 f132 1"/>
              <a:gd name="f347" fmla="*/ f292 f131 1"/>
              <a:gd name="f348" fmla="*/ f293 f132 1"/>
              <a:gd name="f349" fmla="*/ f294 f131 1"/>
              <a:gd name="f350" fmla="*/ f295 f132 1"/>
              <a:gd name="f351" fmla="*/ f296 f131 1"/>
              <a:gd name="f352" fmla="*/ f297 f132 1"/>
              <a:gd name="f353" fmla="*/ f298 f131 1"/>
              <a:gd name="f354" fmla="*/ f299 f131 1"/>
            </a:gdLst>
            <a:ahLst/>
            <a:cxnLst>
              <a:cxn ang="3cd4">
                <a:pos x="hc" y="t"/>
              </a:cxn>
              <a:cxn ang="0">
                <a:pos x="r" y="vc"/>
              </a:cxn>
              <a:cxn ang="cd4">
                <a:pos x="hc" y="b"/>
              </a:cxn>
              <a:cxn ang="cd2">
                <a:pos x="l" y="vc"/>
              </a:cxn>
              <a:cxn ang="f193">
                <a:pos x="f304" y="f305"/>
              </a:cxn>
              <a:cxn ang="f193">
                <a:pos x="f306" y="f305"/>
              </a:cxn>
              <a:cxn ang="f193">
                <a:pos x="f307" y="f308"/>
              </a:cxn>
              <a:cxn ang="f193">
                <a:pos x="f307" y="f309"/>
              </a:cxn>
              <a:cxn ang="f193">
                <a:pos x="f310" y="f311"/>
              </a:cxn>
              <a:cxn ang="f193">
                <a:pos x="f312" y="f311"/>
              </a:cxn>
              <a:cxn ang="f193">
                <a:pos x="f313" y="f314"/>
              </a:cxn>
              <a:cxn ang="f193">
                <a:pos x="f313" y="f308"/>
              </a:cxn>
              <a:cxn ang="f193">
                <a:pos x="f315" y="f305"/>
              </a:cxn>
              <a:cxn ang="f193">
                <a:pos x="f316" y="f305"/>
              </a:cxn>
              <a:cxn ang="f193">
                <a:pos x="f316" y="f317"/>
              </a:cxn>
              <a:cxn ang="f193">
                <a:pos x="f318" y="f319"/>
              </a:cxn>
              <a:cxn ang="f193">
                <a:pos x="f320" y="f321"/>
              </a:cxn>
              <a:cxn ang="f193">
                <a:pos x="f322" y="f323"/>
              </a:cxn>
              <a:cxn ang="f193">
                <a:pos x="f322" y="f324"/>
              </a:cxn>
              <a:cxn ang="f193">
                <a:pos x="f325" y="f326"/>
              </a:cxn>
              <a:cxn ang="f193">
                <a:pos x="f327" y="f326"/>
              </a:cxn>
              <a:cxn ang="f193">
                <a:pos x="f328" y="f329"/>
              </a:cxn>
              <a:cxn ang="f193">
                <a:pos x="f328" y="f330"/>
              </a:cxn>
              <a:cxn ang="f193">
                <a:pos x="f331" y="f332"/>
              </a:cxn>
              <a:cxn ang="f193">
                <a:pos x="f333" y="f334"/>
              </a:cxn>
              <a:cxn ang="f193">
                <a:pos x="f304" y="f305"/>
              </a:cxn>
              <a:cxn ang="f193">
                <a:pos x="f335" y="f305"/>
              </a:cxn>
              <a:cxn ang="f193">
                <a:pos x="f335" y="f319"/>
              </a:cxn>
              <a:cxn ang="f193">
                <a:pos x="f336" y="f337"/>
              </a:cxn>
              <a:cxn ang="f193">
                <a:pos x="f338" y="f323"/>
              </a:cxn>
              <a:cxn ang="f193">
                <a:pos x="f339" y="f340"/>
              </a:cxn>
              <a:cxn ang="f193">
                <a:pos x="f339" y="f341"/>
              </a:cxn>
              <a:cxn ang="f193">
                <a:pos x="f342" y="f343"/>
              </a:cxn>
              <a:cxn ang="f193">
                <a:pos x="f342" y="f344"/>
              </a:cxn>
              <a:cxn ang="f193">
                <a:pos x="f345" y="f344"/>
              </a:cxn>
              <a:cxn ang="f193">
                <a:pos x="f345" y="f346"/>
              </a:cxn>
              <a:cxn ang="f193">
                <a:pos x="f347" y="f348"/>
              </a:cxn>
              <a:cxn ang="f193">
                <a:pos x="f349" y="f350"/>
              </a:cxn>
              <a:cxn ang="f193">
                <a:pos x="f351" y="f352"/>
              </a:cxn>
              <a:cxn ang="f193">
                <a:pos x="f353" y="f305"/>
              </a:cxn>
              <a:cxn ang="f193">
                <a:pos x="f354" y="f305"/>
              </a:cxn>
              <a:cxn ang="f193">
                <a:pos x="f335" y="f305"/>
              </a:cxn>
            </a:cxnLst>
            <a:rect l="f300" t="f303" r="f301" b="f302"/>
            <a:pathLst>
              <a:path w="375" h="499">
                <a:moveTo>
                  <a:pt x="f8" y="f9"/>
                </a:moveTo>
                <a:cubicBezTo>
                  <a:pt x="f10" y="f9"/>
                  <a:pt x="f11" y="f9"/>
                  <a:pt x="f12" y="f9"/>
                </a:cubicBezTo>
                <a:cubicBezTo>
                  <a:pt x="f13" y="f9"/>
                  <a:pt x="f14" y="f15"/>
                  <a:pt x="f14" y="f16"/>
                </a:cubicBezTo>
                <a:cubicBezTo>
                  <a:pt x="f14" y="f17"/>
                  <a:pt x="f18" y="f19"/>
                  <a:pt x="f14" y="f20"/>
                </a:cubicBezTo>
                <a:cubicBezTo>
                  <a:pt x="f21" y="f22"/>
                  <a:pt x="f23" y="f5"/>
                  <a:pt x="f24" y="f5"/>
                </a:cubicBezTo>
                <a:cubicBezTo>
                  <a:pt x="f25" y="f5"/>
                  <a:pt x="f26" y="f5"/>
                  <a:pt x="f27" y="f5"/>
                </a:cubicBezTo>
                <a:cubicBezTo>
                  <a:pt x="f28" y="f5"/>
                  <a:pt x="f29" y="f22"/>
                  <a:pt x="f30" y="f31"/>
                </a:cubicBezTo>
                <a:cubicBezTo>
                  <a:pt x="f30" y="f32"/>
                  <a:pt x="f30" y="f33"/>
                  <a:pt x="f30" y="f16"/>
                </a:cubicBezTo>
                <a:cubicBezTo>
                  <a:pt x="f30" y="f15"/>
                  <a:pt x="f34" y="f35"/>
                  <a:pt x="f36" y="f9"/>
                </a:cubicBezTo>
                <a:cubicBezTo>
                  <a:pt x="f37" y="f9"/>
                  <a:pt x="f38" y="f9"/>
                  <a:pt x="f39" y="f9"/>
                </a:cubicBezTo>
                <a:cubicBezTo>
                  <a:pt x="f39" y="f40"/>
                  <a:pt x="f41" y="f42"/>
                  <a:pt x="f39" y="f25"/>
                </a:cubicBezTo>
                <a:cubicBezTo>
                  <a:pt x="f39" y="f43"/>
                  <a:pt x="f44" y="f45"/>
                  <a:pt x="f46" y="f47"/>
                </a:cubicBezTo>
                <a:cubicBezTo>
                  <a:pt x="f34" y="f48"/>
                  <a:pt x="f49" y="f50"/>
                  <a:pt x="f51" y="f52"/>
                </a:cubicBezTo>
                <a:cubicBezTo>
                  <a:pt x="f53" y="f54"/>
                  <a:pt x="f6" y="f55"/>
                  <a:pt x="f6" y="f56"/>
                </a:cubicBezTo>
                <a:cubicBezTo>
                  <a:pt x="f6" y="f57"/>
                  <a:pt x="f6" y="f58"/>
                  <a:pt x="f6" y="f59"/>
                </a:cubicBezTo>
                <a:cubicBezTo>
                  <a:pt x="f6" y="f60"/>
                  <a:pt x="f61" y="f7"/>
                  <a:pt x="f62" y="f7"/>
                </a:cubicBezTo>
                <a:cubicBezTo>
                  <a:pt x="f55" y="f7"/>
                  <a:pt x="f63" y="f7"/>
                  <a:pt x="f64" y="f7"/>
                </a:cubicBezTo>
                <a:cubicBezTo>
                  <a:pt x="f65" y="f7"/>
                  <a:pt x="f5" y="f66"/>
                  <a:pt x="f5" y="f67"/>
                </a:cubicBezTo>
                <a:cubicBezTo>
                  <a:pt x="f5" y="f58"/>
                  <a:pt x="f5" y="f57"/>
                  <a:pt x="f5" y="f68"/>
                </a:cubicBezTo>
                <a:cubicBezTo>
                  <a:pt x="f5" y="f69"/>
                  <a:pt x="f70" y="f54"/>
                  <a:pt x="f71" y="f72"/>
                </a:cubicBezTo>
                <a:cubicBezTo>
                  <a:pt x="f73" y="f74"/>
                  <a:pt x="f18" y="f75"/>
                  <a:pt x="f11" y="f76"/>
                </a:cubicBezTo>
                <a:cubicBezTo>
                  <a:pt x="f77" y="f78"/>
                  <a:pt x="f79" y="f42"/>
                  <a:pt x="f8" y="f9"/>
                </a:cubicBezTo>
                <a:close/>
                <a:moveTo>
                  <a:pt x="f80" y="f9"/>
                </a:moveTo>
                <a:cubicBezTo>
                  <a:pt x="f80" y="f81"/>
                  <a:pt x="f80" y="f82"/>
                  <a:pt x="f80" y="f47"/>
                </a:cubicBezTo>
                <a:cubicBezTo>
                  <a:pt x="f83" y="f84"/>
                  <a:pt x="f85" y="f86"/>
                  <a:pt x="f87" y="f75"/>
                </a:cubicBezTo>
                <a:cubicBezTo>
                  <a:pt x="f88" y="f74"/>
                  <a:pt x="f89" y="f72"/>
                  <a:pt x="f90" y="f56"/>
                </a:cubicBezTo>
                <a:cubicBezTo>
                  <a:pt x="f91" y="f92"/>
                  <a:pt x="f93" y="f94"/>
                  <a:pt x="f93" y="f95"/>
                </a:cubicBezTo>
                <a:cubicBezTo>
                  <a:pt x="f93" y="f96"/>
                  <a:pt x="f97" y="f98"/>
                  <a:pt x="f93" y="f99"/>
                </a:cubicBezTo>
                <a:cubicBezTo>
                  <a:pt x="f93" y="f100"/>
                  <a:pt x="f21" y="f101"/>
                  <a:pt x="f102" y="f103"/>
                </a:cubicBezTo>
                <a:cubicBezTo>
                  <a:pt x="f102" y="f104"/>
                  <a:pt x="f102" y="f105"/>
                  <a:pt x="f102" y="f106"/>
                </a:cubicBezTo>
                <a:cubicBezTo>
                  <a:pt x="f107" y="f106"/>
                  <a:pt x="f108" y="f106"/>
                  <a:pt x="f109" y="f106"/>
                </a:cubicBezTo>
                <a:cubicBezTo>
                  <a:pt x="f109" y="f110"/>
                  <a:pt x="f109" y="f111"/>
                  <a:pt x="f109" y="f112"/>
                </a:cubicBezTo>
                <a:cubicBezTo>
                  <a:pt x="f109" y="f94"/>
                  <a:pt x="f113" y="f92"/>
                  <a:pt x="f114" y="f115"/>
                </a:cubicBezTo>
                <a:cubicBezTo>
                  <a:pt x="f96" y="f54"/>
                  <a:pt x="f44" y="f116"/>
                  <a:pt x="f117" y="f118"/>
                </a:cubicBezTo>
                <a:cubicBezTo>
                  <a:pt x="f119" y="f120"/>
                  <a:pt x="f121" y="f122"/>
                  <a:pt x="f123" y="f81"/>
                </a:cubicBezTo>
                <a:cubicBezTo>
                  <a:pt x="f123" y="f124"/>
                  <a:pt x="f125" y="f35"/>
                  <a:pt x="f126" y="f9"/>
                </a:cubicBezTo>
                <a:cubicBezTo>
                  <a:pt x="f127" y="f9"/>
                  <a:pt x="f47" y="f9"/>
                  <a:pt x="f16" y="f9"/>
                </a:cubicBezTo>
                <a:cubicBezTo>
                  <a:pt x="f128" y="f9"/>
                  <a:pt x="f129" y="f9"/>
                  <a:pt x="f80" y="f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2400F84A-2A97-F1D4-221E-C0A584F411CB}"/>
              </a:ext>
            </a:extLst>
          </p:cNvPr>
          <p:cNvSpPr/>
          <p:nvPr/>
        </p:nvSpPr>
        <p:spPr>
          <a:xfrm>
            <a:off x="1855783" y="3879854"/>
            <a:ext cx="1068384" cy="1044573"/>
          </a:xfrm>
          <a:custGeom>
            <a:avLst/>
            <a:gdLst>
              <a:gd name="f0" fmla="val 10800000"/>
              <a:gd name="f1" fmla="val 5400000"/>
              <a:gd name="f2" fmla="val 360"/>
              <a:gd name="f3" fmla="val 180"/>
              <a:gd name="f4" fmla="val w"/>
              <a:gd name="f5" fmla="val h"/>
              <a:gd name="f6" fmla="val 0"/>
              <a:gd name="f7" fmla="val 478"/>
              <a:gd name="f8" fmla="val 468"/>
              <a:gd name="f9" fmla="val 2"/>
              <a:gd name="f10" fmla="val 237"/>
              <a:gd name="f11" fmla="val 206"/>
              <a:gd name="f12" fmla="val 176"/>
              <a:gd name="f13" fmla="val 7"/>
              <a:gd name="f14" fmla="val 146"/>
              <a:gd name="f15" fmla="val 16"/>
              <a:gd name="f16" fmla="val 106"/>
              <a:gd name="f17" fmla="val 38"/>
              <a:gd name="f18" fmla="val 75"/>
              <a:gd name="f19" fmla="val 71"/>
              <a:gd name="f20" fmla="val 51"/>
              <a:gd name="f21" fmla="val 120"/>
              <a:gd name="f22" fmla="val 17"/>
              <a:gd name="f23" fmla="val 175"/>
              <a:gd name="f24" fmla="val 234"/>
              <a:gd name="f25" fmla="val 1"/>
              <a:gd name="f26" fmla="val 286"/>
              <a:gd name="f27" fmla="val 335"/>
              <a:gd name="f28" fmla="val 10"/>
              <a:gd name="f29" fmla="val 381"/>
              <a:gd name="f30" fmla="val 35"/>
              <a:gd name="f31" fmla="val 429"/>
              <a:gd name="f32" fmla="val 62"/>
              <a:gd name="f33" fmla="val 463"/>
              <a:gd name="f34" fmla="val 99"/>
              <a:gd name="f35" fmla="val 472"/>
              <a:gd name="f36" fmla="val 155"/>
              <a:gd name="f37" fmla="val 188"/>
              <a:gd name="f38" fmla="val 477"/>
              <a:gd name="f39" fmla="val 222"/>
              <a:gd name="f40" fmla="val 476"/>
              <a:gd name="f41" fmla="val 256"/>
              <a:gd name="f42" fmla="val 475"/>
              <a:gd name="f43" fmla="val 277"/>
              <a:gd name="f44" fmla="val 299"/>
              <a:gd name="f45" fmla="val 319"/>
              <a:gd name="f46" fmla="val 465"/>
              <a:gd name="f47" fmla="val 356"/>
              <a:gd name="f48" fmla="val 443"/>
              <a:gd name="f49" fmla="val 384"/>
              <a:gd name="f50" fmla="val 415"/>
              <a:gd name="f51" fmla="val 407"/>
              <a:gd name="f52" fmla="val 376"/>
              <a:gd name="f53" fmla="val 438"/>
              <a:gd name="f54" fmla="val 331"/>
              <a:gd name="f55" fmla="val 455"/>
              <a:gd name="f56" fmla="val 281"/>
              <a:gd name="f57" fmla="val 462"/>
              <a:gd name="f58" fmla="val 231"/>
              <a:gd name="f59" fmla="val 182"/>
              <a:gd name="f60" fmla="val 464"/>
              <a:gd name="f61" fmla="val 134"/>
              <a:gd name="f62" fmla="val 447"/>
              <a:gd name="f63" fmla="val 89"/>
              <a:gd name="f64" fmla="val 431"/>
              <a:gd name="f65" fmla="val 406"/>
              <a:gd name="f66" fmla="val 24"/>
              <a:gd name="f67" fmla="val 365"/>
              <a:gd name="f68" fmla="val 343"/>
              <a:gd name="f69" fmla="val 318"/>
              <a:gd name="f70" fmla="val 291"/>
              <a:gd name="f71" fmla="val 273"/>
              <a:gd name="f72" fmla="val 255"/>
              <a:gd name="f73" fmla="val 141"/>
              <a:gd name="f74" fmla="val 294"/>
              <a:gd name="f75" fmla="val 144"/>
              <a:gd name="f76" fmla="val 295"/>
              <a:gd name="f77" fmla="val 147"/>
              <a:gd name="f78" fmla="val 297"/>
              <a:gd name="f79" fmla="val 151"/>
              <a:gd name="f80" fmla="val 298"/>
              <a:gd name="f81" fmla="val 209"/>
              <a:gd name="f82" fmla="val 316"/>
              <a:gd name="f83" fmla="val 266"/>
              <a:gd name="f84" fmla="val 317"/>
              <a:gd name="f85" fmla="val 324"/>
              <a:gd name="f86" fmla="val 287"/>
              <a:gd name="f87" fmla="val 392"/>
              <a:gd name="f88" fmla="val 269"/>
              <a:gd name="f89" fmla="val 416"/>
              <a:gd name="f90" fmla="val 238"/>
              <a:gd name="f91" fmla="val 435"/>
              <a:gd name="f92" fmla="val 214"/>
              <a:gd name="f93" fmla="val 444"/>
              <a:gd name="f94" fmla="val 186"/>
              <a:gd name="f95" fmla="val 437"/>
              <a:gd name="f96" fmla="val 430"/>
              <a:gd name="f97" fmla="val 119"/>
              <a:gd name="f98" fmla="val 94"/>
              <a:gd name="f99" fmla="val 74"/>
              <a:gd name="f100" fmla="val 371"/>
              <a:gd name="f101" fmla="val 369"/>
              <a:gd name="f102" fmla="val 364"/>
              <a:gd name="f103" fmla="val 302"/>
              <a:gd name="f104" fmla="val 135"/>
              <a:gd name="f105" fmla="val 240"/>
              <a:gd name="f106" fmla="val 195"/>
              <a:gd name="f107" fmla="val 178"/>
              <a:gd name="f108" fmla="val 165"/>
              <a:gd name="f109" fmla="val 268"/>
              <a:gd name="f110" fmla="val 153"/>
              <a:gd name="f111" fmla="val 183"/>
              <a:gd name="f112" fmla="val 203"/>
              <a:gd name="f113" fmla="val 260"/>
              <a:gd name="f114" fmla="val 129"/>
              <a:gd name="f115" fmla="val 337"/>
              <a:gd name="f116" fmla="val 55"/>
              <a:gd name="f117" fmla="val 54"/>
              <a:gd name="f118" fmla="val 334"/>
              <a:gd name="f119" fmla="val 53"/>
              <a:gd name="f120" fmla="val 333"/>
              <a:gd name="f121" fmla="val 52"/>
              <a:gd name="f122" fmla="val 328"/>
              <a:gd name="f123" fmla="val 325"/>
              <a:gd name="f124" fmla="val 50"/>
              <a:gd name="f125" fmla="val 34"/>
              <a:gd name="f126" fmla="val 229"/>
              <a:gd name="f127" fmla="val 32"/>
              <a:gd name="f128" fmla="val 42"/>
              <a:gd name="f129" fmla="val 139"/>
              <a:gd name="f130" fmla="val 102"/>
              <a:gd name="f131" fmla="val 67"/>
              <a:gd name="f132" fmla="val 72"/>
              <a:gd name="f133" fmla="val 97"/>
              <a:gd name="f134" fmla="val 37"/>
              <a:gd name="f135" fmla="val 145"/>
              <a:gd name="f136" fmla="val 40"/>
              <a:gd name="f137" fmla="val 223"/>
              <a:gd name="f138" fmla="val 68"/>
              <a:gd name="f139" fmla="val 253"/>
              <a:gd name="f140" fmla="+- 0 0 -90"/>
              <a:gd name="f141" fmla="*/ f4 1 478"/>
              <a:gd name="f142" fmla="*/ f5 1 468"/>
              <a:gd name="f143" fmla="val f6"/>
              <a:gd name="f144" fmla="val f7"/>
              <a:gd name="f145" fmla="val f8"/>
              <a:gd name="f146" fmla="*/ f140 f0 1"/>
              <a:gd name="f147" fmla="+- f145 0 f143"/>
              <a:gd name="f148" fmla="+- f144 0 f143"/>
              <a:gd name="f149" fmla="*/ f146 1 f3"/>
              <a:gd name="f150" fmla="*/ f148 1 478"/>
              <a:gd name="f151" fmla="*/ f147 1 468"/>
              <a:gd name="f152" fmla="*/ 2 f148 1"/>
              <a:gd name="f153" fmla="*/ 237 f147 1"/>
              <a:gd name="f154" fmla="*/ 7 f148 1"/>
              <a:gd name="f155" fmla="*/ 146 f147 1"/>
              <a:gd name="f156" fmla="*/ 71 f148 1"/>
              <a:gd name="f157" fmla="*/ 51 f147 1"/>
              <a:gd name="f158" fmla="*/ 234 f148 1"/>
              <a:gd name="f159" fmla="*/ 1 f147 1"/>
              <a:gd name="f160" fmla="*/ 381 f148 1"/>
              <a:gd name="f161" fmla="*/ 35 f147 1"/>
              <a:gd name="f162" fmla="*/ 472 f148 1"/>
              <a:gd name="f163" fmla="*/ 155 f147 1"/>
              <a:gd name="f164" fmla="*/ 476 f148 1"/>
              <a:gd name="f165" fmla="*/ 256 f147 1"/>
              <a:gd name="f166" fmla="*/ 319 f147 1"/>
              <a:gd name="f167" fmla="*/ 415 f148 1"/>
              <a:gd name="f168" fmla="*/ 407 f147 1"/>
              <a:gd name="f169" fmla="*/ 281 f148 1"/>
              <a:gd name="f170" fmla="*/ 462 f147 1"/>
              <a:gd name="f171" fmla="*/ 134 f148 1"/>
              <a:gd name="f172" fmla="*/ 447 f147 1"/>
              <a:gd name="f173" fmla="*/ 24 f148 1"/>
              <a:gd name="f174" fmla="*/ 365 f147 1"/>
              <a:gd name="f175" fmla="*/ 291 f147 1"/>
              <a:gd name="f176" fmla="*/ 141 f148 1"/>
              <a:gd name="f177" fmla="*/ 294 f147 1"/>
              <a:gd name="f178" fmla="*/ 151 f148 1"/>
              <a:gd name="f179" fmla="*/ 298 f147 1"/>
              <a:gd name="f180" fmla="*/ 324 f148 1"/>
              <a:gd name="f181" fmla="*/ 299 f147 1"/>
              <a:gd name="f182" fmla="*/ 416 f148 1"/>
              <a:gd name="f183" fmla="*/ 238 f147 1"/>
              <a:gd name="f184" fmla="*/ 437 f148 1"/>
              <a:gd name="f185" fmla="*/ 376 f148 1"/>
              <a:gd name="f186" fmla="*/ 74 f147 1"/>
              <a:gd name="f187" fmla="*/ 364 f148 1"/>
              <a:gd name="f188" fmla="*/ 75 f147 1"/>
              <a:gd name="f189" fmla="*/ 178 f148 1"/>
              <a:gd name="f190" fmla="*/ 255 f147 1"/>
              <a:gd name="f191" fmla="*/ 106 f148 1"/>
              <a:gd name="f192" fmla="*/ 277 f147 1"/>
              <a:gd name="f193" fmla="*/ 337 f148 1"/>
              <a:gd name="f194" fmla="*/ 55 f147 1"/>
              <a:gd name="f195" fmla="*/ 333 f148 1"/>
              <a:gd name="f196" fmla="*/ 53 f147 1"/>
              <a:gd name="f197" fmla="*/ 325 f148 1"/>
              <a:gd name="f198" fmla="*/ 50 f147 1"/>
              <a:gd name="f199" fmla="*/ 180 f148 1"/>
              <a:gd name="f200" fmla="*/ 42 f147 1"/>
              <a:gd name="f201" fmla="*/ 72 f148 1"/>
              <a:gd name="f202" fmla="*/ 97 f147 1"/>
              <a:gd name="f203" fmla="*/ 38 f148 1"/>
              <a:gd name="f204" fmla="*/ 176 f147 1"/>
              <a:gd name="f205" fmla="+- f149 0 f1"/>
              <a:gd name="f206" fmla="*/ f152 1 478"/>
              <a:gd name="f207" fmla="*/ f153 1 468"/>
              <a:gd name="f208" fmla="*/ f154 1 478"/>
              <a:gd name="f209" fmla="*/ f155 1 468"/>
              <a:gd name="f210" fmla="*/ f156 1 478"/>
              <a:gd name="f211" fmla="*/ f157 1 468"/>
              <a:gd name="f212" fmla="*/ f158 1 478"/>
              <a:gd name="f213" fmla="*/ f159 1 468"/>
              <a:gd name="f214" fmla="*/ f160 1 478"/>
              <a:gd name="f215" fmla="*/ f161 1 468"/>
              <a:gd name="f216" fmla="*/ f162 1 478"/>
              <a:gd name="f217" fmla="*/ f163 1 468"/>
              <a:gd name="f218" fmla="*/ f164 1 478"/>
              <a:gd name="f219" fmla="*/ f165 1 468"/>
              <a:gd name="f220" fmla="*/ f166 1 468"/>
              <a:gd name="f221" fmla="*/ f167 1 478"/>
              <a:gd name="f222" fmla="*/ f168 1 468"/>
              <a:gd name="f223" fmla="*/ f169 1 478"/>
              <a:gd name="f224" fmla="*/ f170 1 468"/>
              <a:gd name="f225" fmla="*/ f171 1 478"/>
              <a:gd name="f226" fmla="*/ f172 1 468"/>
              <a:gd name="f227" fmla="*/ f173 1 478"/>
              <a:gd name="f228" fmla="*/ f174 1 468"/>
              <a:gd name="f229" fmla="*/ f175 1 468"/>
              <a:gd name="f230" fmla="*/ f176 1 478"/>
              <a:gd name="f231" fmla="*/ f177 1 468"/>
              <a:gd name="f232" fmla="*/ f178 1 478"/>
              <a:gd name="f233" fmla="*/ f179 1 468"/>
              <a:gd name="f234" fmla="*/ f180 1 478"/>
              <a:gd name="f235" fmla="*/ f181 1 468"/>
              <a:gd name="f236" fmla="*/ f182 1 478"/>
              <a:gd name="f237" fmla="*/ f183 1 468"/>
              <a:gd name="f238" fmla="*/ f184 1 478"/>
              <a:gd name="f239" fmla="*/ f185 1 478"/>
              <a:gd name="f240" fmla="*/ f186 1 468"/>
              <a:gd name="f241" fmla="*/ f187 1 478"/>
              <a:gd name="f242" fmla="*/ f188 1 468"/>
              <a:gd name="f243" fmla="*/ f189 1 478"/>
              <a:gd name="f244" fmla="*/ f190 1 468"/>
              <a:gd name="f245" fmla="*/ f191 1 478"/>
              <a:gd name="f246" fmla="*/ f192 1 468"/>
              <a:gd name="f247" fmla="*/ f193 1 478"/>
              <a:gd name="f248" fmla="*/ f194 1 468"/>
              <a:gd name="f249" fmla="*/ f195 1 478"/>
              <a:gd name="f250" fmla="*/ f196 1 468"/>
              <a:gd name="f251" fmla="*/ f197 1 478"/>
              <a:gd name="f252" fmla="*/ f198 1 468"/>
              <a:gd name="f253" fmla="*/ f199 1 478"/>
              <a:gd name="f254" fmla="*/ f200 1 468"/>
              <a:gd name="f255" fmla="*/ f201 1 478"/>
              <a:gd name="f256" fmla="*/ f202 1 468"/>
              <a:gd name="f257" fmla="*/ f203 1 478"/>
              <a:gd name="f258" fmla="*/ f204 1 468"/>
              <a:gd name="f259" fmla="*/ 0 1 f150"/>
              <a:gd name="f260" fmla="*/ f144 1 f150"/>
              <a:gd name="f261" fmla="*/ 0 1 f151"/>
              <a:gd name="f262" fmla="*/ f145 1 f151"/>
              <a:gd name="f263" fmla="*/ f206 1 f150"/>
              <a:gd name="f264" fmla="*/ f207 1 f151"/>
              <a:gd name="f265" fmla="*/ f208 1 f150"/>
              <a:gd name="f266" fmla="*/ f209 1 f151"/>
              <a:gd name="f267" fmla="*/ f210 1 f150"/>
              <a:gd name="f268" fmla="*/ f211 1 f151"/>
              <a:gd name="f269" fmla="*/ f212 1 f150"/>
              <a:gd name="f270" fmla="*/ f213 1 f151"/>
              <a:gd name="f271" fmla="*/ f214 1 f150"/>
              <a:gd name="f272" fmla="*/ f215 1 f151"/>
              <a:gd name="f273" fmla="*/ f216 1 f150"/>
              <a:gd name="f274" fmla="*/ f217 1 f151"/>
              <a:gd name="f275" fmla="*/ f218 1 f150"/>
              <a:gd name="f276" fmla="*/ f219 1 f151"/>
              <a:gd name="f277" fmla="*/ f220 1 f151"/>
              <a:gd name="f278" fmla="*/ f221 1 f150"/>
              <a:gd name="f279" fmla="*/ f222 1 f151"/>
              <a:gd name="f280" fmla="*/ f223 1 f150"/>
              <a:gd name="f281" fmla="*/ f224 1 f151"/>
              <a:gd name="f282" fmla="*/ f225 1 f150"/>
              <a:gd name="f283" fmla="*/ f226 1 f151"/>
              <a:gd name="f284" fmla="*/ f227 1 f150"/>
              <a:gd name="f285" fmla="*/ f228 1 f151"/>
              <a:gd name="f286" fmla="*/ f229 1 f151"/>
              <a:gd name="f287" fmla="*/ f230 1 f150"/>
              <a:gd name="f288" fmla="*/ f231 1 f151"/>
              <a:gd name="f289" fmla="*/ f232 1 f150"/>
              <a:gd name="f290" fmla="*/ f233 1 f151"/>
              <a:gd name="f291" fmla="*/ f234 1 f150"/>
              <a:gd name="f292" fmla="*/ f235 1 f151"/>
              <a:gd name="f293" fmla="*/ f236 1 f150"/>
              <a:gd name="f294" fmla="*/ f237 1 f151"/>
              <a:gd name="f295" fmla="*/ f238 1 f150"/>
              <a:gd name="f296" fmla="*/ f239 1 f150"/>
              <a:gd name="f297" fmla="*/ f240 1 f151"/>
              <a:gd name="f298" fmla="*/ f241 1 f150"/>
              <a:gd name="f299" fmla="*/ f242 1 f151"/>
              <a:gd name="f300" fmla="*/ f243 1 f150"/>
              <a:gd name="f301" fmla="*/ f244 1 f151"/>
              <a:gd name="f302" fmla="*/ f245 1 f150"/>
              <a:gd name="f303" fmla="*/ f246 1 f151"/>
              <a:gd name="f304" fmla="*/ f247 1 f150"/>
              <a:gd name="f305" fmla="*/ f248 1 f151"/>
              <a:gd name="f306" fmla="*/ f249 1 f150"/>
              <a:gd name="f307" fmla="*/ f250 1 f151"/>
              <a:gd name="f308" fmla="*/ f251 1 f150"/>
              <a:gd name="f309" fmla="*/ f252 1 f151"/>
              <a:gd name="f310" fmla="*/ f253 1 f150"/>
              <a:gd name="f311" fmla="*/ f254 1 f151"/>
              <a:gd name="f312" fmla="*/ f255 1 f150"/>
              <a:gd name="f313" fmla="*/ f256 1 f151"/>
              <a:gd name="f314" fmla="*/ f257 1 f150"/>
              <a:gd name="f315" fmla="*/ f258 1 f151"/>
              <a:gd name="f316" fmla="*/ f259 f141 1"/>
              <a:gd name="f317" fmla="*/ f260 f141 1"/>
              <a:gd name="f318" fmla="*/ f262 f142 1"/>
              <a:gd name="f319" fmla="*/ f261 f142 1"/>
              <a:gd name="f320" fmla="*/ f263 f141 1"/>
              <a:gd name="f321" fmla="*/ f264 f142 1"/>
              <a:gd name="f322" fmla="*/ f265 f141 1"/>
              <a:gd name="f323" fmla="*/ f266 f142 1"/>
              <a:gd name="f324" fmla="*/ f267 f141 1"/>
              <a:gd name="f325" fmla="*/ f268 f142 1"/>
              <a:gd name="f326" fmla="*/ f269 f141 1"/>
              <a:gd name="f327" fmla="*/ f270 f142 1"/>
              <a:gd name="f328" fmla="*/ f271 f141 1"/>
              <a:gd name="f329" fmla="*/ f272 f142 1"/>
              <a:gd name="f330" fmla="*/ f273 f141 1"/>
              <a:gd name="f331" fmla="*/ f274 f142 1"/>
              <a:gd name="f332" fmla="*/ f275 f141 1"/>
              <a:gd name="f333" fmla="*/ f276 f142 1"/>
              <a:gd name="f334" fmla="*/ f277 f142 1"/>
              <a:gd name="f335" fmla="*/ f278 f141 1"/>
              <a:gd name="f336" fmla="*/ f279 f142 1"/>
              <a:gd name="f337" fmla="*/ f280 f141 1"/>
              <a:gd name="f338" fmla="*/ f281 f142 1"/>
              <a:gd name="f339" fmla="*/ f282 f141 1"/>
              <a:gd name="f340" fmla="*/ f283 f142 1"/>
              <a:gd name="f341" fmla="*/ f284 f141 1"/>
              <a:gd name="f342" fmla="*/ f285 f142 1"/>
              <a:gd name="f343" fmla="*/ f286 f142 1"/>
              <a:gd name="f344" fmla="*/ f287 f141 1"/>
              <a:gd name="f345" fmla="*/ f288 f142 1"/>
              <a:gd name="f346" fmla="*/ f289 f141 1"/>
              <a:gd name="f347" fmla="*/ f290 f142 1"/>
              <a:gd name="f348" fmla="*/ f291 f141 1"/>
              <a:gd name="f349" fmla="*/ f292 f142 1"/>
              <a:gd name="f350" fmla="*/ f293 f141 1"/>
              <a:gd name="f351" fmla="*/ f294 f142 1"/>
              <a:gd name="f352" fmla="*/ f295 f141 1"/>
              <a:gd name="f353" fmla="*/ f296 f141 1"/>
              <a:gd name="f354" fmla="*/ f297 f142 1"/>
              <a:gd name="f355" fmla="*/ f298 f141 1"/>
              <a:gd name="f356" fmla="*/ f299 f142 1"/>
              <a:gd name="f357" fmla="*/ f300 f141 1"/>
              <a:gd name="f358" fmla="*/ f301 f142 1"/>
              <a:gd name="f359" fmla="*/ f302 f141 1"/>
              <a:gd name="f360" fmla="*/ f303 f142 1"/>
              <a:gd name="f361" fmla="*/ f304 f141 1"/>
              <a:gd name="f362" fmla="*/ f305 f142 1"/>
              <a:gd name="f363" fmla="*/ f306 f141 1"/>
              <a:gd name="f364" fmla="*/ f307 f142 1"/>
              <a:gd name="f365" fmla="*/ f308 f141 1"/>
              <a:gd name="f366" fmla="*/ f309 f142 1"/>
              <a:gd name="f367" fmla="*/ f310 f141 1"/>
              <a:gd name="f368" fmla="*/ f311 f142 1"/>
              <a:gd name="f369" fmla="*/ f312 f141 1"/>
              <a:gd name="f370" fmla="*/ f313 f142 1"/>
              <a:gd name="f371" fmla="*/ f314 f141 1"/>
              <a:gd name="f372" fmla="*/ f315 f142 1"/>
            </a:gdLst>
            <a:ahLst/>
            <a:cxnLst>
              <a:cxn ang="3cd4">
                <a:pos x="hc" y="t"/>
              </a:cxn>
              <a:cxn ang="0">
                <a:pos x="r" y="vc"/>
              </a:cxn>
              <a:cxn ang="cd4">
                <a:pos x="hc" y="b"/>
              </a:cxn>
              <a:cxn ang="cd2">
                <a:pos x="l" y="vc"/>
              </a:cxn>
              <a:cxn ang="f205">
                <a:pos x="f320" y="f321"/>
              </a:cxn>
              <a:cxn ang="f205">
                <a:pos x="f322" y="f323"/>
              </a:cxn>
              <a:cxn ang="f205">
                <a:pos x="f324" y="f325"/>
              </a:cxn>
              <a:cxn ang="f205">
                <a:pos x="f326" y="f327"/>
              </a:cxn>
              <a:cxn ang="f205">
                <a:pos x="f328" y="f329"/>
              </a:cxn>
              <a:cxn ang="f205">
                <a:pos x="f330" y="f331"/>
              </a:cxn>
              <a:cxn ang="f205">
                <a:pos x="f332" y="f333"/>
              </a:cxn>
              <a:cxn ang="f205">
                <a:pos x="f330" y="f334"/>
              </a:cxn>
              <a:cxn ang="f205">
                <a:pos x="f335" y="f336"/>
              </a:cxn>
              <a:cxn ang="f205">
                <a:pos x="f337" y="f338"/>
              </a:cxn>
              <a:cxn ang="f205">
                <a:pos x="f339" y="f340"/>
              </a:cxn>
              <a:cxn ang="f205">
                <a:pos x="f341" y="f342"/>
              </a:cxn>
              <a:cxn ang="f205">
                <a:pos x="f320" y="f343"/>
              </a:cxn>
              <a:cxn ang="f205">
                <a:pos x="f320" y="f321"/>
              </a:cxn>
              <a:cxn ang="f205">
                <a:pos x="f344" y="f345"/>
              </a:cxn>
              <a:cxn ang="f205">
                <a:pos x="f346" y="f347"/>
              </a:cxn>
              <a:cxn ang="f205">
                <a:pos x="f348" y="f349"/>
              </a:cxn>
              <a:cxn ang="f205">
                <a:pos x="f350" y="f351"/>
              </a:cxn>
              <a:cxn ang="f205">
                <a:pos x="f352" y="f331"/>
              </a:cxn>
              <a:cxn ang="f205">
                <a:pos x="f353" y="f354"/>
              </a:cxn>
              <a:cxn ang="f205">
                <a:pos x="f355" y="f356"/>
              </a:cxn>
              <a:cxn ang="f205">
                <a:pos x="f357" y="f358"/>
              </a:cxn>
              <a:cxn ang="f205">
                <a:pos x="f344" y="f345"/>
              </a:cxn>
              <a:cxn ang="f205">
                <a:pos x="f359" y="f360"/>
              </a:cxn>
              <a:cxn ang="f205">
                <a:pos x="f361" y="f362"/>
              </a:cxn>
              <a:cxn ang="f205">
                <a:pos x="f363" y="f364"/>
              </a:cxn>
              <a:cxn ang="f205">
                <a:pos x="f365" y="f366"/>
              </a:cxn>
              <a:cxn ang="f205">
                <a:pos x="f367" y="f368"/>
              </a:cxn>
              <a:cxn ang="f205">
                <a:pos x="f369" y="f370"/>
              </a:cxn>
              <a:cxn ang="f205">
                <a:pos x="f371" y="f372"/>
              </a:cxn>
              <a:cxn ang="f205">
                <a:pos x="f359" y="f360"/>
              </a:cxn>
            </a:cxnLst>
            <a:rect l="f316" t="f319" r="f317" b="f318"/>
            <a:pathLst>
              <a:path w="478" h="468">
                <a:moveTo>
                  <a:pt x="f9" y="f10"/>
                </a:moveTo>
                <a:cubicBezTo>
                  <a:pt x="f6" y="f11"/>
                  <a:pt x="f6" y="f12"/>
                  <a:pt x="f13" y="f14"/>
                </a:cubicBezTo>
                <a:cubicBezTo>
                  <a:pt x="f15" y="f16"/>
                  <a:pt x="f17" y="f18"/>
                  <a:pt x="f19" y="f20"/>
                </a:cubicBezTo>
                <a:cubicBezTo>
                  <a:pt x="f21" y="f22"/>
                  <a:pt x="f23" y="f9"/>
                  <a:pt x="f24" y="f25"/>
                </a:cubicBezTo>
                <a:cubicBezTo>
                  <a:pt x="f26" y="f6"/>
                  <a:pt x="f27" y="f28"/>
                  <a:pt x="f29" y="f30"/>
                </a:cubicBezTo>
                <a:cubicBezTo>
                  <a:pt x="f31" y="f32"/>
                  <a:pt x="f33" y="f34"/>
                  <a:pt x="f35" y="f36"/>
                </a:cubicBezTo>
                <a:cubicBezTo>
                  <a:pt x="f7" y="f37"/>
                  <a:pt x="f38" y="f39"/>
                  <a:pt x="f40" y="f41"/>
                </a:cubicBezTo>
                <a:cubicBezTo>
                  <a:pt x="f42" y="f43"/>
                  <a:pt x="f42" y="f44"/>
                  <a:pt x="f35" y="f45"/>
                </a:cubicBezTo>
                <a:cubicBezTo>
                  <a:pt x="f46" y="f47"/>
                  <a:pt x="f48" y="f49"/>
                  <a:pt x="f50" y="f51"/>
                </a:cubicBezTo>
                <a:cubicBezTo>
                  <a:pt x="f52" y="f53"/>
                  <a:pt x="f54" y="f55"/>
                  <a:pt x="f56" y="f57"/>
                </a:cubicBezTo>
                <a:cubicBezTo>
                  <a:pt x="f58" y="f8"/>
                  <a:pt x="f59" y="f60"/>
                  <a:pt x="f61" y="f62"/>
                </a:cubicBezTo>
                <a:cubicBezTo>
                  <a:pt x="f63" y="f64"/>
                  <a:pt x="f20" y="f65"/>
                  <a:pt x="f66" y="f67"/>
                </a:cubicBezTo>
                <a:cubicBezTo>
                  <a:pt x="f28" y="f68"/>
                  <a:pt x="f9" y="f69"/>
                  <a:pt x="f9" y="f70"/>
                </a:cubicBezTo>
                <a:cubicBezTo>
                  <a:pt x="f9" y="f71"/>
                  <a:pt x="f9" y="f72"/>
                  <a:pt x="f9" y="f10"/>
                </a:cubicBezTo>
                <a:close/>
                <a:moveTo>
                  <a:pt x="f73" y="f74"/>
                </a:moveTo>
                <a:cubicBezTo>
                  <a:pt x="f75" y="f76"/>
                  <a:pt x="f77" y="f78"/>
                  <a:pt x="f79" y="f80"/>
                </a:cubicBezTo>
                <a:cubicBezTo>
                  <a:pt x="f81" y="f82"/>
                  <a:pt x="f83" y="f84"/>
                  <a:pt x="f85" y="f44"/>
                </a:cubicBezTo>
                <a:cubicBezTo>
                  <a:pt x="f2" y="f86"/>
                  <a:pt x="f87" y="f88"/>
                  <a:pt x="f89" y="f90"/>
                </a:cubicBezTo>
                <a:cubicBezTo>
                  <a:pt x="f91" y="f92"/>
                  <a:pt x="f93" y="f94"/>
                  <a:pt x="f95" y="f36"/>
                </a:cubicBezTo>
                <a:cubicBezTo>
                  <a:pt x="f96" y="f97"/>
                  <a:pt x="f65" y="f98"/>
                  <a:pt x="f52" y="f99"/>
                </a:cubicBezTo>
                <a:cubicBezTo>
                  <a:pt x="f100" y="f19"/>
                  <a:pt x="f101" y="f19"/>
                  <a:pt x="f102" y="f18"/>
                </a:cubicBezTo>
                <a:cubicBezTo>
                  <a:pt x="f103" y="f104"/>
                  <a:pt x="f105" y="f106"/>
                  <a:pt x="f107" y="f72"/>
                </a:cubicBezTo>
                <a:cubicBezTo>
                  <a:pt x="f108" y="f109"/>
                  <a:pt x="f110" y="f56"/>
                  <a:pt x="f73" y="f74"/>
                </a:cubicBezTo>
                <a:close/>
                <a:moveTo>
                  <a:pt x="f16" y="f43"/>
                </a:moveTo>
                <a:cubicBezTo>
                  <a:pt x="f111" y="f112"/>
                  <a:pt x="f113" y="f114"/>
                  <a:pt x="f115" y="f116"/>
                </a:cubicBezTo>
                <a:cubicBezTo>
                  <a:pt x="f27" y="f117"/>
                  <a:pt x="f118" y="f119"/>
                  <a:pt x="f120" y="f119"/>
                </a:cubicBezTo>
                <a:cubicBezTo>
                  <a:pt x="f54" y="f121"/>
                  <a:pt x="f122" y="f20"/>
                  <a:pt x="f123" y="f124"/>
                </a:cubicBezTo>
                <a:cubicBezTo>
                  <a:pt x="f43" y="f125"/>
                  <a:pt x="f126" y="f127"/>
                  <a:pt x="f3" y="f128"/>
                </a:cubicBezTo>
                <a:cubicBezTo>
                  <a:pt x="f129" y="f20"/>
                  <a:pt x="f130" y="f131"/>
                  <a:pt x="f132" y="f133"/>
                </a:cubicBezTo>
                <a:cubicBezTo>
                  <a:pt x="f124" y="f97"/>
                  <a:pt x="f134" y="f135"/>
                  <a:pt x="f17" y="f12"/>
                </a:cubicBezTo>
                <a:cubicBezTo>
                  <a:pt x="f136" y="f137"/>
                  <a:pt x="f138" y="f139"/>
                  <a:pt x="f16" y="f43"/>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5592FC98-0467-09FB-6F39-9378B97EB2D6}"/>
              </a:ext>
            </a:extLst>
          </p:cNvPr>
          <p:cNvSpPr/>
          <p:nvPr/>
        </p:nvSpPr>
        <p:spPr>
          <a:xfrm>
            <a:off x="315916" y="819146"/>
            <a:ext cx="1143000" cy="1157292"/>
          </a:xfrm>
          <a:custGeom>
            <a:avLst/>
            <a:gdLst>
              <a:gd name="f0" fmla="val 10800000"/>
              <a:gd name="f1" fmla="val 5400000"/>
              <a:gd name="f2" fmla="val 180"/>
              <a:gd name="f3" fmla="val w"/>
              <a:gd name="f4" fmla="val h"/>
              <a:gd name="f5" fmla="val 0"/>
              <a:gd name="f6" fmla="val 512"/>
              <a:gd name="f7" fmla="val 518"/>
              <a:gd name="f8" fmla="val 355"/>
              <a:gd name="f9" fmla="val 1"/>
              <a:gd name="f10" fmla="val 314"/>
              <a:gd name="f11" fmla="val 18"/>
              <a:gd name="f12" fmla="val 281"/>
              <a:gd name="f13" fmla="val 46"/>
              <a:gd name="f14" fmla="val 253"/>
              <a:gd name="f15" fmla="val 115"/>
              <a:gd name="f16" fmla="val 184"/>
              <a:gd name="f17" fmla="val 354"/>
              <a:gd name="f18" fmla="val 395"/>
              <a:gd name="f19" fmla="val 431"/>
              <a:gd name="f20" fmla="val 16"/>
              <a:gd name="f21" fmla="val 460"/>
              <a:gd name="f22" fmla="val 45"/>
              <a:gd name="f23" fmla="val 495"/>
              <a:gd name="f24" fmla="val 79"/>
              <a:gd name="f25" fmla="val 120"/>
              <a:gd name="f26" fmla="val 507"/>
              <a:gd name="f27" fmla="val 170"/>
              <a:gd name="f28" fmla="val 503"/>
              <a:gd name="f29" fmla="val 202"/>
              <a:gd name="f30" fmla="val 488"/>
              <a:gd name="f31" fmla="val 230"/>
              <a:gd name="f32" fmla="val 465"/>
              <a:gd name="f33" fmla="val 409"/>
              <a:gd name="f34" fmla="val 309"/>
              <a:gd name="f35" fmla="val 353"/>
              <a:gd name="f36" fmla="val 366"/>
              <a:gd name="f37" fmla="val 296"/>
              <a:gd name="f38" fmla="val 422"/>
              <a:gd name="f39" fmla="val 278"/>
              <a:gd name="f40" fmla="val 440"/>
              <a:gd name="f41" fmla="val 260"/>
              <a:gd name="f42" fmla="val 459"/>
              <a:gd name="f43" fmla="val 240"/>
              <a:gd name="f44" fmla="val 476"/>
              <a:gd name="f45" fmla="val 195"/>
              <a:gd name="f46" fmla="val 513"/>
              <a:gd name="f47" fmla="val 144"/>
              <a:gd name="f48" fmla="val 92"/>
              <a:gd name="f49" fmla="val 493"/>
              <a:gd name="f50" fmla="val 472"/>
              <a:gd name="f51" fmla="val 435"/>
              <a:gd name="f52" fmla="val 4"/>
              <a:gd name="f53" fmla="val 385"/>
              <a:gd name="f54" fmla="val 2"/>
              <a:gd name="f55" fmla="val 375"/>
              <a:gd name="f56" fmla="val 365"/>
              <a:gd name="f57" fmla="val 336"/>
              <a:gd name="f58" fmla="val 372"/>
              <a:gd name="f59" fmla="val 300"/>
              <a:gd name="f60" fmla="val 408"/>
              <a:gd name="f61" fmla="val 264"/>
              <a:gd name="f62" fmla="val 443"/>
              <a:gd name="f63" fmla="val 228"/>
              <a:gd name="f64" fmla="val 458"/>
              <a:gd name="f65" fmla="val 213"/>
              <a:gd name="f66" fmla="val 469"/>
              <a:gd name="f67" fmla="val 473"/>
              <a:gd name="f68" fmla="val 174"/>
              <a:gd name="f69" fmla="val 481"/>
              <a:gd name="f70" fmla="val 127"/>
              <a:gd name="f71" fmla="val 464"/>
              <a:gd name="f72" fmla="val 90"/>
              <a:gd name="f73" fmla="val 429"/>
              <a:gd name="f74" fmla="val 61"/>
              <a:gd name="f75" fmla="val 393"/>
              <a:gd name="f76" fmla="val 32"/>
              <a:gd name="f77" fmla="val 24"/>
              <a:gd name="f78" fmla="val 311"/>
              <a:gd name="f79" fmla="val 44"/>
              <a:gd name="f80" fmla="val 294"/>
              <a:gd name="f81" fmla="val 51"/>
              <a:gd name="f82" fmla="val 63"/>
              <a:gd name="f83" fmla="val 268"/>
              <a:gd name="f84" fmla="val 76"/>
              <a:gd name="f85" fmla="val 236"/>
              <a:gd name="f86" fmla="val 109"/>
              <a:gd name="f87" fmla="val 204"/>
              <a:gd name="f88" fmla="val 141"/>
              <a:gd name="f89" fmla="val 171"/>
              <a:gd name="f90" fmla="val 173"/>
              <a:gd name="f91" fmla="val 138"/>
              <a:gd name="f92" fmla="val 207"/>
              <a:gd name="f93" fmla="val 105"/>
              <a:gd name="f94" fmla="val 72"/>
              <a:gd name="f95" fmla="val 273"/>
              <a:gd name="f96" fmla="val 35"/>
              <a:gd name="f97" fmla="val 308"/>
              <a:gd name="f98" fmla="val 42"/>
              <a:gd name="f99" fmla="val 398"/>
              <a:gd name="f100" fmla="val 50"/>
              <a:gd name="f101" fmla="val 416"/>
              <a:gd name="f102" fmla="val 432"/>
              <a:gd name="f103" fmla="val 444"/>
              <a:gd name="f104" fmla="val 442"/>
              <a:gd name="f105" fmla="val 75"/>
              <a:gd name="f106" fmla="val 74"/>
              <a:gd name="f107" fmla="val 439"/>
              <a:gd name="f108" fmla="val 391"/>
              <a:gd name="f109" fmla="val 49"/>
              <a:gd name="f110" fmla="val 342"/>
              <a:gd name="f111" fmla="val 88"/>
              <a:gd name="f112" fmla="val 302"/>
              <a:gd name="f113" fmla="val 154"/>
              <a:gd name="f114" fmla="val 187"/>
              <a:gd name="f115" fmla="val 203"/>
              <a:gd name="f116" fmla="val 189"/>
              <a:gd name="f117" fmla="val 200"/>
              <a:gd name="f118" fmla="val 192"/>
              <a:gd name="f119" fmla="val 198"/>
              <a:gd name="f120" fmla="val 242"/>
              <a:gd name="f121" fmla="val 289"/>
              <a:gd name="f122" fmla="+- 0 0 -90"/>
              <a:gd name="f123" fmla="*/ f3 1 512"/>
              <a:gd name="f124" fmla="*/ f4 1 518"/>
              <a:gd name="f125" fmla="val f5"/>
              <a:gd name="f126" fmla="val f6"/>
              <a:gd name="f127" fmla="val f7"/>
              <a:gd name="f128" fmla="*/ f122 f0 1"/>
              <a:gd name="f129" fmla="+- f127 0 f125"/>
              <a:gd name="f130" fmla="+- f126 0 f125"/>
              <a:gd name="f131" fmla="*/ f128 1 f2"/>
              <a:gd name="f132" fmla="*/ f130 1 512"/>
              <a:gd name="f133" fmla="*/ f129 1 518"/>
              <a:gd name="f134" fmla="*/ 0 f130 1"/>
              <a:gd name="f135" fmla="*/ 355 f129 1"/>
              <a:gd name="f136" fmla="*/ 46 f130 1"/>
              <a:gd name="f137" fmla="*/ 253 f129 1"/>
              <a:gd name="f138" fmla="*/ 253 f130 1"/>
              <a:gd name="f139" fmla="*/ 46 f129 1"/>
              <a:gd name="f140" fmla="*/ 354 f130 1"/>
              <a:gd name="f141" fmla="*/ 1 f129 1"/>
              <a:gd name="f142" fmla="*/ 460 f130 1"/>
              <a:gd name="f143" fmla="*/ 45 f129 1"/>
              <a:gd name="f144" fmla="*/ 507 f130 1"/>
              <a:gd name="f145" fmla="*/ 170 f129 1"/>
              <a:gd name="f146" fmla="*/ 465 f130 1"/>
              <a:gd name="f147" fmla="*/ 296 f130 1"/>
              <a:gd name="f148" fmla="*/ 422 f129 1"/>
              <a:gd name="f149" fmla="*/ 240 f130 1"/>
              <a:gd name="f150" fmla="*/ 476 f129 1"/>
              <a:gd name="f151" fmla="*/ 92 f130 1"/>
              <a:gd name="f152" fmla="*/ 493 f129 1"/>
              <a:gd name="f153" fmla="*/ 4 f130 1"/>
              <a:gd name="f154" fmla="*/ 385 f129 1"/>
              <a:gd name="f155" fmla="*/ 336 f130 1"/>
              <a:gd name="f156" fmla="*/ 336 f129 1"/>
              <a:gd name="f157" fmla="*/ 443 f130 1"/>
              <a:gd name="f158" fmla="*/ 228 f129 1"/>
              <a:gd name="f159" fmla="*/ 473 f130 1"/>
              <a:gd name="f160" fmla="*/ 174 f129 1"/>
              <a:gd name="f161" fmla="*/ 429 f130 1"/>
              <a:gd name="f162" fmla="*/ 61 f129 1"/>
              <a:gd name="f163" fmla="*/ 311 f130 1"/>
              <a:gd name="f164" fmla="*/ 44 f129 1"/>
              <a:gd name="f165" fmla="*/ 268 f130 1"/>
              <a:gd name="f166" fmla="*/ 76 f129 1"/>
              <a:gd name="f167" fmla="*/ 171 f130 1"/>
              <a:gd name="f168" fmla="*/ 173 f129 1"/>
              <a:gd name="f169" fmla="*/ 72 f130 1"/>
              <a:gd name="f170" fmla="*/ 273 f129 1"/>
              <a:gd name="f171" fmla="*/ 42 f130 1"/>
              <a:gd name="f172" fmla="*/ 398 f129 1"/>
              <a:gd name="f173" fmla="*/ 76 f130 1"/>
              <a:gd name="f174" fmla="*/ 444 f129 1"/>
              <a:gd name="f175" fmla="*/ 74 f130 1"/>
              <a:gd name="f176" fmla="*/ 439 f129 1"/>
              <a:gd name="f177" fmla="*/ 88 f130 1"/>
              <a:gd name="f178" fmla="*/ 302 f129 1"/>
              <a:gd name="f179" fmla="*/ 187 f130 1"/>
              <a:gd name="f180" fmla="*/ 203 f129 1"/>
              <a:gd name="f181" fmla="*/ 195 f130 1"/>
              <a:gd name="f182" fmla="*/ 195 f129 1"/>
              <a:gd name="f183" fmla="+- f131 0 f1"/>
              <a:gd name="f184" fmla="*/ f134 1 512"/>
              <a:gd name="f185" fmla="*/ f135 1 518"/>
              <a:gd name="f186" fmla="*/ f136 1 512"/>
              <a:gd name="f187" fmla="*/ f137 1 518"/>
              <a:gd name="f188" fmla="*/ f138 1 512"/>
              <a:gd name="f189" fmla="*/ f139 1 518"/>
              <a:gd name="f190" fmla="*/ f140 1 512"/>
              <a:gd name="f191" fmla="*/ f141 1 518"/>
              <a:gd name="f192" fmla="*/ f142 1 512"/>
              <a:gd name="f193" fmla="*/ f143 1 518"/>
              <a:gd name="f194" fmla="*/ f144 1 512"/>
              <a:gd name="f195" fmla="*/ f145 1 518"/>
              <a:gd name="f196" fmla="*/ f146 1 512"/>
              <a:gd name="f197" fmla="*/ f147 1 512"/>
              <a:gd name="f198" fmla="*/ f148 1 518"/>
              <a:gd name="f199" fmla="*/ f149 1 512"/>
              <a:gd name="f200" fmla="*/ f150 1 518"/>
              <a:gd name="f201" fmla="*/ f151 1 512"/>
              <a:gd name="f202" fmla="*/ f152 1 518"/>
              <a:gd name="f203" fmla="*/ f153 1 512"/>
              <a:gd name="f204" fmla="*/ f154 1 518"/>
              <a:gd name="f205" fmla="*/ f155 1 512"/>
              <a:gd name="f206" fmla="*/ f156 1 518"/>
              <a:gd name="f207" fmla="*/ f157 1 512"/>
              <a:gd name="f208" fmla="*/ f158 1 518"/>
              <a:gd name="f209" fmla="*/ f159 1 512"/>
              <a:gd name="f210" fmla="*/ f160 1 518"/>
              <a:gd name="f211" fmla="*/ f161 1 512"/>
              <a:gd name="f212" fmla="*/ f162 1 518"/>
              <a:gd name="f213" fmla="*/ f163 1 512"/>
              <a:gd name="f214" fmla="*/ f164 1 518"/>
              <a:gd name="f215" fmla="*/ f165 1 512"/>
              <a:gd name="f216" fmla="*/ f166 1 518"/>
              <a:gd name="f217" fmla="*/ f167 1 512"/>
              <a:gd name="f218" fmla="*/ f168 1 518"/>
              <a:gd name="f219" fmla="*/ f169 1 512"/>
              <a:gd name="f220" fmla="*/ f170 1 518"/>
              <a:gd name="f221" fmla="*/ f171 1 512"/>
              <a:gd name="f222" fmla="*/ f172 1 518"/>
              <a:gd name="f223" fmla="*/ f173 1 512"/>
              <a:gd name="f224" fmla="*/ f174 1 518"/>
              <a:gd name="f225" fmla="*/ f175 1 512"/>
              <a:gd name="f226" fmla="*/ f176 1 518"/>
              <a:gd name="f227" fmla="*/ f177 1 512"/>
              <a:gd name="f228" fmla="*/ f178 1 518"/>
              <a:gd name="f229" fmla="*/ f179 1 512"/>
              <a:gd name="f230" fmla="*/ f180 1 518"/>
              <a:gd name="f231" fmla="*/ f181 1 512"/>
              <a:gd name="f232" fmla="*/ f182 1 518"/>
              <a:gd name="f233" fmla="*/ 0 1 f132"/>
              <a:gd name="f234" fmla="*/ f126 1 f132"/>
              <a:gd name="f235" fmla="*/ 0 1 f133"/>
              <a:gd name="f236" fmla="*/ f127 1 f133"/>
              <a:gd name="f237" fmla="*/ f184 1 f132"/>
              <a:gd name="f238" fmla="*/ f185 1 f133"/>
              <a:gd name="f239" fmla="*/ f186 1 f132"/>
              <a:gd name="f240" fmla="*/ f187 1 f133"/>
              <a:gd name="f241" fmla="*/ f188 1 f132"/>
              <a:gd name="f242" fmla="*/ f189 1 f133"/>
              <a:gd name="f243" fmla="*/ f190 1 f132"/>
              <a:gd name="f244" fmla="*/ f191 1 f133"/>
              <a:gd name="f245" fmla="*/ f192 1 f132"/>
              <a:gd name="f246" fmla="*/ f193 1 f133"/>
              <a:gd name="f247" fmla="*/ f194 1 f132"/>
              <a:gd name="f248" fmla="*/ f195 1 f133"/>
              <a:gd name="f249" fmla="*/ f196 1 f132"/>
              <a:gd name="f250" fmla="*/ f197 1 f132"/>
              <a:gd name="f251" fmla="*/ f198 1 f133"/>
              <a:gd name="f252" fmla="*/ f199 1 f132"/>
              <a:gd name="f253" fmla="*/ f200 1 f133"/>
              <a:gd name="f254" fmla="*/ f201 1 f132"/>
              <a:gd name="f255" fmla="*/ f202 1 f133"/>
              <a:gd name="f256" fmla="*/ f203 1 f132"/>
              <a:gd name="f257" fmla="*/ f204 1 f133"/>
              <a:gd name="f258" fmla="*/ f205 1 f132"/>
              <a:gd name="f259" fmla="*/ f206 1 f133"/>
              <a:gd name="f260" fmla="*/ f207 1 f132"/>
              <a:gd name="f261" fmla="*/ f208 1 f133"/>
              <a:gd name="f262" fmla="*/ f209 1 f132"/>
              <a:gd name="f263" fmla="*/ f210 1 f133"/>
              <a:gd name="f264" fmla="*/ f211 1 f132"/>
              <a:gd name="f265" fmla="*/ f212 1 f133"/>
              <a:gd name="f266" fmla="*/ f213 1 f132"/>
              <a:gd name="f267" fmla="*/ f214 1 f133"/>
              <a:gd name="f268" fmla="*/ f215 1 f132"/>
              <a:gd name="f269" fmla="*/ f216 1 f133"/>
              <a:gd name="f270" fmla="*/ f217 1 f132"/>
              <a:gd name="f271" fmla="*/ f218 1 f133"/>
              <a:gd name="f272" fmla="*/ f219 1 f132"/>
              <a:gd name="f273" fmla="*/ f220 1 f133"/>
              <a:gd name="f274" fmla="*/ f221 1 f132"/>
              <a:gd name="f275" fmla="*/ f222 1 f133"/>
              <a:gd name="f276" fmla="*/ f223 1 f132"/>
              <a:gd name="f277" fmla="*/ f224 1 f133"/>
              <a:gd name="f278" fmla="*/ f225 1 f132"/>
              <a:gd name="f279" fmla="*/ f226 1 f133"/>
              <a:gd name="f280" fmla="*/ f227 1 f132"/>
              <a:gd name="f281" fmla="*/ f228 1 f133"/>
              <a:gd name="f282" fmla="*/ f229 1 f132"/>
              <a:gd name="f283" fmla="*/ f230 1 f133"/>
              <a:gd name="f284" fmla="*/ f231 1 f132"/>
              <a:gd name="f285" fmla="*/ f232 1 f133"/>
              <a:gd name="f286" fmla="*/ f233 f123 1"/>
              <a:gd name="f287" fmla="*/ f234 f123 1"/>
              <a:gd name="f288" fmla="*/ f236 f124 1"/>
              <a:gd name="f289" fmla="*/ f235 f124 1"/>
              <a:gd name="f290" fmla="*/ f237 f123 1"/>
              <a:gd name="f291" fmla="*/ f238 f124 1"/>
              <a:gd name="f292" fmla="*/ f239 f123 1"/>
              <a:gd name="f293" fmla="*/ f240 f124 1"/>
              <a:gd name="f294" fmla="*/ f241 f123 1"/>
              <a:gd name="f295" fmla="*/ f242 f124 1"/>
              <a:gd name="f296" fmla="*/ f243 f123 1"/>
              <a:gd name="f297" fmla="*/ f244 f124 1"/>
              <a:gd name="f298" fmla="*/ f245 f123 1"/>
              <a:gd name="f299" fmla="*/ f246 f124 1"/>
              <a:gd name="f300" fmla="*/ f247 f123 1"/>
              <a:gd name="f301" fmla="*/ f248 f124 1"/>
              <a:gd name="f302" fmla="*/ f249 f123 1"/>
              <a:gd name="f303" fmla="*/ f250 f123 1"/>
              <a:gd name="f304" fmla="*/ f251 f124 1"/>
              <a:gd name="f305" fmla="*/ f252 f123 1"/>
              <a:gd name="f306" fmla="*/ f253 f124 1"/>
              <a:gd name="f307" fmla="*/ f254 f123 1"/>
              <a:gd name="f308" fmla="*/ f255 f124 1"/>
              <a:gd name="f309" fmla="*/ f256 f123 1"/>
              <a:gd name="f310" fmla="*/ f257 f124 1"/>
              <a:gd name="f311" fmla="*/ f258 f123 1"/>
              <a:gd name="f312" fmla="*/ f259 f124 1"/>
              <a:gd name="f313" fmla="*/ f260 f123 1"/>
              <a:gd name="f314" fmla="*/ f261 f124 1"/>
              <a:gd name="f315" fmla="*/ f262 f123 1"/>
              <a:gd name="f316" fmla="*/ f263 f124 1"/>
              <a:gd name="f317" fmla="*/ f264 f123 1"/>
              <a:gd name="f318" fmla="*/ f265 f124 1"/>
              <a:gd name="f319" fmla="*/ f266 f123 1"/>
              <a:gd name="f320" fmla="*/ f267 f124 1"/>
              <a:gd name="f321" fmla="*/ f268 f123 1"/>
              <a:gd name="f322" fmla="*/ f269 f124 1"/>
              <a:gd name="f323" fmla="*/ f270 f123 1"/>
              <a:gd name="f324" fmla="*/ f271 f124 1"/>
              <a:gd name="f325" fmla="*/ f272 f123 1"/>
              <a:gd name="f326" fmla="*/ f273 f124 1"/>
              <a:gd name="f327" fmla="*/ f274 f123 1"/>
              <a:gd name="f328" fmla="*/ f275 f124 1"/>
              <a:gd name="f329" fmla="*/ f276 f123 1"/>
              <a:gd name="f330" fmla="*/ f277 f124 1"/>
              <a:gd name="f331" fmla="*/ f278 f123 1"/>
              <a:gd name="f332" fmla="*/ f279 f124 1"/>
              <a:gd name="f333" fmla="*/ f280 f123 1"/>
              <a:gd name="f334" fmla="*/ f281 f124 1"/>
              <a:gd name="f335" fmla="*/ f282 f123 1"/>
              <a:gd name="f336" fmla="*/ f283 f124 1"/>
              <a:gd name="f337" fmla="*/ f284 f123 1"/>
              <a:gd name="f338" fmla="*/ f285 f124 1"/>
            </a:gdLst>
            <a:ahLst/>
            <a:cxnLst>
              <a:cxn ang="3cd4">
                <a:pos x="hc" y="t"/>
              </a:cxn>
              <a:cxn ang="0">
                <a:pos x="r" y="vc"/>
              </a:cxn>
              <a:cxn ang="cd4">
                <a:pos x="hc" y="b"/>
              </a:cxn>
              <a:cxn ang="cd2">
                <a:pos x="l" y="vc"/>
              </a:cxn>
              <a:cxn ang="f183">
                <a:pos x="f290" y="f291"/>
              </a:cxn>
              <a:cxn ang="f183">
                <a:pos x="f292" y="f293"/>
              </a:cxn>
              <a:cxn ang="f183">
                <a:pos x="f294" y="f295"/>
              </a:cxn>
              <a:cxn ang="f183">
                <a:pos x="f296" y="f297"/>
              </a:cxn>
              <a:cxn ang="f183">
                <a:pos x="f298" y="f299"/>
              </a:cxn>
              <a:cxn ang="f183">
                <a:pos x="f300" y="f301"/>
              </a:cxn>
              <a:cxn ang="f183">
                <a:pos x="f302" y="f293"/>
              </a:cxn>
              <a:cxn ang="f183">
                <a:pos x="f303" y="f304"/>
              </a:cxn>
              <a:cxn ang="f183">
                <a:pos x="f305" y="f306"/>
              </a:cxn>
              <a:cxn ang="f183">
                <a:pos x="f307" y="f308"/>
              </a:cxn>
              <a:cxn ang="f183">
                <a:pos x="f309" y="f310"/>
              </a:cxn>
              <a:cxn ang="f183">
                <a:pos x="f290" y="f291"/>
              </a:cxn>
              <a:cxn ang="f183">
                <a:pos x="f311" y="f312"/>
              </a:cxn>
              <a:cxn ang="f183">
                <a:pos x="f313" y="f314"/>
              </a:cxn>
              <a:cxn ang="f183">
                <a:pos x="f315" y="f316"/>
              </a:cxn>
              <a:cxn ang="f183">
                <a:pos x="f317" y="f318"/>
              </a:cxn>
              <a:cxn ang="f183">
                <a:pos x="f319" y="f320"/>
              </a:cxn>
              <a:cxn ang="f183">
                <a:pos x="f321" y="f322"/>
              </a:cxn>
              <a:cxn ang="f183">
                <a:pos x="f323" y="f324"/>
              </a:cxn>
              <a:cxn ang="f183">
                <a:pos x="f325" y="f326"/>
              </a:cxn>
              <a:cxn ang="f183">
                <a:pos x="f327" y="f328"/>
              </a:cxn>
              <a:cxn ang="f183">
                <a:pos x="f329" y="f330"/>
              </a:cxn>
              <a:cxn ang="f183">
                <a:pos x="f331" y="f332"/>
              </a:cxn>
              <a:cxn ang="f183">
                <a:pos x="f333" y="f334"/>
              </a:cxn>
              <a:cxn ang="f183">
                <a:pos x="f335" y="f336"/>
              </a:cxn>
              <a:cxn ang="f183">
                <a:pos x="f337" y="f338"/>
              </a:cxn>
              <a:cxn ang="f183">
                <a:pos x="f311" y="f312"/>
              </a:cxn>
            </a:cxnLst>
            <a:rect l="f286" t="f289" r="f287" b="f288"/>
            <a:pathLst>
              <a:path w="512" h="518">
                <a:moveTo>
                  <a:pt x="f5" y="f8"/>
                </a:moveTo>
                <a:cubicBezTo>
                  <a:pt x="f9" y="f10"/>
                  <a:pt x="f11" y="f12"/>
                  <a:pt x="f13" y="f14"/>
                </a:cubicBezTo>
                <a:cubicBezTo>
                  <a:pt x="f15" y="f16"/>
                  <a:pt x="f16" y="f15"/>
                  <a:pt x="f14" y="f13"/>
                </a:cubicBezTo>
                <a:cubicBezTo>
                  <a:pt x="f12" y="f11"/>
                  <a:pt x="f10" y="f9"/>
                  <a:pt x="f17" y="f9"/>
                </a:cubicBezTo>
                <a:cubicBezTo>
                  <a:pt x="f18" y="f5"/>
                  <a:pt x="f19" y="f20"/>
                  <a:pt x="f21" y="f22"/>
                </a:cubicBezTo>
                <a:cubicBezTo>
                  <a:pt x="f23" y="f24"/>
                  <a:pt x="f6" y="f25"/>
                  <a:pt x="f26" y="f27"/>
                </a:cubicBezTo>
                <a:cubicBezTo>
                  <a:pt x="f28" y="f29"/>
                  <a:pt x="f30" y="f31"/>
                  <a:pt x="f32" y="f14"/>
                </a:cubicBezTo>
                <a:cubicBezTo>
                  <a:pt x="f33" y="f34"/>
                  <a:pt x="f35" y="f36"/>
                  <a:pt x="f37" y="f38"/>
                </a:cubicBezTo>
                <a:cubicBezTo>
                  <a:pt x="f39" y="f40"/>
                  <a:pt x="f41" y="f42"/>
                  <a:pt x="f43" y="f44"/>
                </a:cubicBezTo>
                <a:cubicBezTo>
                  <a:pt x="f45" y="f46"/>
                  <a:pt x="f47" y="f7"/>
                  <a:pt x="f48" y="f49"/>
                </a:cubicBezTo>
                <a:cubicBezTo>
                  <a:pt x="f13" y="f50"/>
                  <a:pt x="f20" y="f51"/>
                  <a:pt x="f52" y="f53"/>
                </a:cubicBezTo>
                <a:cubicBezTo>
                  <a:pt x="f54" y="f55"/>
                  <a:pt x="f54" y="f56"/>
                  <a:pt x="f5" y="f8"/>
                </a:cubicBezTo>
                <a:close/>
                <a:moveTo>
                  <a:pt x="f57" y="f57"/>
                </a:moveTo>
                <a:cubicBezTo>
                  <a:pt x="f58" y="f59"/>
                  <a:pt x="f60" y="f61"/>
                  <a:pt x="f62" y="f63"/>
                </a:cubicBezTo>
                <a:cubicBezTo>
                  <a:pt x="f64" y="f65"/>
                  <a:pt x="f66" y="f45"/>
                  <a:pt x="f67" y="f68"/>
                </a:cubicBezTo>
                <a:cubicBezTo>
                  <a:pt x="f69" y="f70"/>
                  <a:pt x="f71" y="f72"/>
                  <a:pt x="f73" y="f74"/>
                </a:cubicBezTo>
                <a:cubicBezTo>
                  <a:pt x="f75" y="f76"/>
                  <a:pt x="f17" y="f77"/>
                  <a:pt x="f78" y="f79"/>
                </a:cubicBezTo>
                <a:cubicBezTo>
                  <a:pt x="f80" y="f81"/>
                  <a:pt x="f12" y="f82"/>
                  <a:pt x="f83" y="f84"/>
                </a:cubicBezTo>
                <a:cubicBezTo>
                  <a:pt x="f85" y="f86"/>
                  <a:pt x="f87" y="f88"/>
                  <a:pt x="f89" y="f90"/>
                </a:cubicBezTo>
                <a:cubicBezTo>
                  <a:pt x="f91" y="f92"/>
                  <a:pt x="f93" y="f43"/>
                  <a:pt x="f94" y="f95"/>
                </a:cubicBezTo>
                <a:cubicBezTo>
                  <a:pt x="f96" y="f97"/>
                  <a:pt x="f77" y="f35"/>
                  <a:pt x="f98" y="f99"/>
                </a:cubicBezTo>
                <a:cubicBezTo>
                  <a:pt x="f100" y="f101"/>
                  <a:pt x="f74" y="f102"/>
                  <a:pt x="f84" y="f103"/>
                </a:cubicBezTo>
                <a:cubicBezTo>
                  <a:pt x="f84" y="f104"/>
                  <a:pt x="f105" y="f40"/>
                  <a:pt x="f106" y="f107"/>
                </a:cubicBezTo>
                <a:cubicBezTo>
                  <a:pt x="f22" y="f108"/>
                  <a:pt x="f109" y="f110"/>
                  <a:pt x="f111" y="f112"/>
                </a:cubicBezTo>
                <a:cubicBezTo>
                  <a:pt x="f25" y="f83"/>
                  <a:pt x="f113" y="f85"/>
                  <a:pt x="f114" y="f115"/>
                </a:cubicBezTo>
                <a:cubicBezTo>
                  <a:pt x="f116" y="f117"/>
                  <a:pt x="f118" y="f119"/>
                  <a:pt x="f45" y="f45"/>
                </a:cubicBezTo>
                <a:cubicBezTo>
                  <a:pt x="f120" y="f120"/>
                  <a:pt x="f121" y="f121"/>
                  <a:pt x="f57" y="f5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8A883B2E-6E71-5C00-9ACE-1F61B0ACC4B3}"/>
              </a:ext>
            </a:extLst>
          </p:cNvPr>
          <p:cNvSpPr/>
          <p:nvPr/>
        </p:nvSpPr>
        <p:spPr>
          <a:xfrm>
            <a:off x="3425827" y="3844923"/>
            <a:ext cx="931865" cy="1089022"/>
          </a:xfrm>
          <a:custGeom>
            <a:avLst/>
            <a:gdLst>
              <a:gd name="f0" fmla="val 10800000"/>
              <a:gd name="f1" fmla="val 5400000"/>
              <a:gd name="f2" fmla="val 180"/>
              <a:gd name="f3" fmla="val w"/>
              <a:gd name="f4" fmla="val h"/>
              <a:gd name="f5" fmla="val 0"/>
              <a:gd name="f6" fmla="val 417"/>
              <a:gd name="f7" fmla="val 488"/>
              <a:gd name="f8" fmla="val 25"/>
              <a:gd name="f9" fmla="val 141"/>
              <a:gd name="f10" fmla="val 23"/>
              <a:gd name="f11" fmla="val 140"/>
              <a:gd name="f12" fmla="val 3"/>
              <a:gd name="f13" fmla="val 134"/>
              <a:gd name="f14" fmla="val 118"/>
              <a:gd name="f15" fmla="val 113"/>
              <a:gd name="f16" fmla="val 109"/>
              <a:gd name="f17" fmla="val 104"/>
              <a:gd name="f18" fmla="val 93"/>
              <a:gd name="f19" fmla="val 6"/>
              <a:gd name="f20" fmla="val 90"/>
              <a:gd name="f21" fmla="val 16"/>
              <a:gd name="f22" fmla="val 19"/>
              <a:gd name="f23" fmla="val 21"/>
              <a:gd name="f24" fmla="val 78"/>
              <a:gd name="f25" fmla="val 66"/>
              <a:gd name="f26" fmla="val 54"/>
              <a:gd name="f27" fmla="val 46"/>
              <a:gd name="f28" fmla="val 80"/>
              <a:gd name="f29" fmla="val 167"/>
              <a:gd name="f30" fmla="val 253"/>
              <a:gd name="f31" fmla="val 340"/>
              <a:gd name="f32" fmla="val 373"/>
              <a:gd name="f33" fmla="val 395"/>
              <a:gd name="f34" fmla="val 22"/>
              <a:gd name="f35" fmla="val 89"/>
              <a:gd name="f36" fmla="val 397"/>
              <a:gd name="f37" fmla="val 398"/>
              <a:gd name="f38" fmla="val 399"/>
              <a:gd name="f39" fmla="val 416"/>
              <a:gd name="f40" fmla="val 91"/>
              <a:gd name="f41" fmla="val 108"/>
              <a:gd name="f42" fmla="val 114"/>
              <a:gd name="f43" fmla="val 120"/>
              <a:gd name="f44" fmla="val 127"/>
              <a:gd name="f45" fmla="val 137"/>
              <a:gd name="f46" fmla="val 413"/>
              <a:gd name="f47" fmla="val 403"/>
              <a:gd name="f48" fmla="val 401"/>
              <a:gd name="f49" fmla="val 144"/>
              <a:gd name="f50" fmla="val 147"/>
              <a:gd name="f51" fmla="val 150"/>
              <a:gd name="f52" fmla="val 243"/>
              <a:gd name="f53" fmla="val 337"/>
              <a:gd name="f54" fmla="val 431"/>
              <a:gd name="f55" fmla="val 466"/>
              <a:gd name="f56" fmla="val 338"/>
              <a:gd name="f57" fmla="val 251"/>
              <a:gd name="f58" fmla="val 165"/>
              <a:gd name="f59" fmla="val 53"/>
              <a:gd name="f60" fmla="val 34"/>
              <a:gd name="f61" fmla="val 473"/>
              <a:gd name="f62" fmla="val 27"/>
              <a:gd name="f63" fmla="val 450"/>
              <a:gd name="f64" fmla="val 444"/>
              <a:gd name="f65" fmla="val 438"/>
              <a:gd name="f66" fmla="val 432"/>
              <a:gd name="f67" fmla="val 244"/>
              <a:gd name="f68" fmla="val 149"/>
              <a:gd name="f69" fmla="val 61"/>
              <a:gd name="f70" fmla="val 142"/>
              <a:gd name="f71" fmla="val 146"/>
              <a:gd name="f72" fmla="val 241"/>
              <a:gd name="f73" fmla="val 446"/>
              <a:gd name="f74" fmla="val 67"/>
              <a:gd name="f75" fmla="val 452"/>
              <a:gd name="f76" fmla="val 81"/>
              <a:gd name="f77" fmla="val 166"/>
              <a:gd name="f78" fmla="val 252"/>
              <a:gd name="f79" fmla="val 353"/>
              <a:gd name="f80" fmla="val 359"/>
              <a:gd name="f81" fmla="val 430"/>
              <a:gd name="f82" fmla="val 259"/>
              <a:gd name="f83" fmla="val 160"/>
              <a:gd name="f84" fmla="val 84"/>
              <a:gd name="f85" fmla="val 69"/>
              <a:gd name="f86" fmla="val 72"/>
              <a:gd name="f87" fmla="val 45"/>
              <a:gd name="f88" fmla="val 99"/>
              <a:gd name="f89" fmla="val 30"/>
              <a:gd name="f90" fmla="val 92"/>
              <a:gd name="f91" fmla="val 87"/>
              <a:gd name="f92" fmla="val 82"/>
              <a:gd name="f93" fmla="val 68"/>
              <a:gd name="f94" fmla="val 31"/>
              <a:gd name="f95" fmla="val 58"/>
              <a:gd name="f96" fmla="val 38"/>
              <a:gd name="f97" fmla="val 56"/>
              <a:gd name="f98" fmla="val 51"/>
              <a:gd name="f99" fmla="val 55"/>
              <a:gd name="f100" fmla="val 64"/>
              <a:gd name="f101" fmla="val 77"/>
              <a:gd name="f102" fmla="val 60"/>
              <a:gd name="f103" fmla="val 62"/>
              <a:gd name="f104" fmla="val 74"/>
              <a:gd name="f105" fmla="+- 0 0 -90"/>
              <a:gd name="f106" fmla="*/ f3 1 417"/>
              <a:gd name="f107" fmla="*/ f4 1 488"/>
              <a:gd name="f108" fmla="val f5"/>
              <a:gd name="f109" fmla="val f6"/>
              <a:gd name="f110" fmla="val f7"/>
              <a:gd name="f111" fmla="*/ f105 f0 1"/>
              <a:gd name="f112" fmla="+- f110 0 f108"/>
              <a:gd name="f113" fmla="+- f109 0 f108"/>
              <a:gd name="f114" fmla="*/ f111 1 f2"/>
              <a:gd name="f115" fmla="*/ f113 1 417"/>
              <a:gd name="f116" fmla="*/ f112 1 488"/>
              <a:gd name="f117" fmla="*/ 25 f113 1"/>
              <a:gd name="f118" fmla="*/ 141 f112 1"/>
              <a:gd name="f119" fmla="*/ 23 f113 1"/>
              <a:gd name="f120" fmla="*/ 140 f112 1"/>
              <a:gd name="f121" fmla="*/ 3 f113 1"/>
              <a:gd name="f122" fmla="*/ 118 f112 1"/>
              <a:gd name="f123" fmla="*/ 104 f112 1"/>
              <a:gd name="f124" fmla="*/ 16 f113 1"/>
              <a:gd name="f125" fmla="*/ 90 f112 1"/>
              <a:gd name="f126" fmla="*/ 54 f112 1"/>
              <a:gd name="f127" fmla="*/ 80 f113 1"/>
              <a:gd name="f128" fmla="*/ 0 f112 1"/>
              <a:gd name="f129" fmla="*/ 340 f113 1"/>
              <a:gd name="f130" fmla="*/ 395 f113 1"/>
              <a:gd name="f131" fmla="*/ 89 f112 1"/>
              <a:gd name="f132" fmla="*/ 399 f113 1"/>
              <a:gd name="f133" fmla="*/ 417 f113 1"/>
              <a:gd name="f134" fmla="*/ 108 f112 1"/>
              <a:gd name="f135" fmla="*/ 127 f112 1"/>
              <a:gd name="f136" fmla="*/ 403 f113 1"/>
              <a:gd name="f137" fmla="*/ 150 f112 1"/>
              <a:gd name="f138" fmla="*/ 431 f112 1"/>
              <a:gd name="f139" fmla="*/ 338 f113 1"/>
              <a:gd name="f140" fmla="*/ 488 f112 1"/>
              <a:gd name="f141" fmla="*/ 78 f113 1"/>
              <a:gd name="f142" fmla="*/ 27 f113 1"/>
              <a:gd name="f143" fmla="*/ 450 f112 1"/>
              <a:gd name="f144" fmla="*/ 432 f112 1"/>
              <a:gd name="f145" fmla="*/ 149 f112 1"/>
              <a:gd name="f146" fmla="*/ 61 f113 1"/>
              <a:gd name="f147" fmla="*/ 146 f112 1"/>
              <a:gd name="f148" fmla="*/ 81 f113 1"/>
              <a:gd name="f149" fmla="*/ 452 f112 1"/>
              <a:gd name="f150" fmla="*/ 359 f113 1"/>
              <a:gd name="f151" fmla="*/ 430 f112 1"/>
              <a:gd name="f152" fmla="*/ 99 f113 1"/>
              <a:gd name="f153" fmla="*/ 30 f112 1"/>
              <a:gd name="f154" fmla="*/ 82 f113 1"/>
              <a:gd name="f155" fmla="*/ 56 f113 1"/>
              <a:gd name="f156" fmla="*/ 51 f112 1"/>
              <a:gd name="f157" fmla="*/ 62 f113 1"/>
              <a:gd name="f158" fmla="+- f114 0 f1"/>
              <a:gd name="f159" fmla="*/ f117 1 417"/>
              <a:gd name="f160" fmla="*/ f118 1 488"/>
              <a:gd name="f161" fmla="*/ f119 1 417"/>
              <a:gd name="f162" fmla="*/ f120 1 488"/>
              <a:gd name="f163" fmla="*/ f121 1 417"/>
              <a:gd name="f164" fmla="*/ f122 1 488"/>
              <a:gd name="f165" fmla="*/ f123 1 488"/>
              <a:gd name="f166" fmla="*/ f124 1 417"/>
              <a:gd name="f167" fmla="*/ f125 1 488"/>
              <a:gd name="f168" fmla="*/ f126 1 488"/>
              <a:gd name="f169" fmla="*/ f127 1 417"/>
              <a:gd name="f170" fmla="*/ f128 1 488"/>
              <a:gd name="f171" fmla="*/ f129 1 417"/>
              <a:gd name="f172" fmla="*/ f130 1 417"/>
              <a:gd name="f173" fmla="*/ f131 1 488"/>
              <a:gd name="f174" fmla="*/ f132 1 417"/>
              <a:gd name="f175" fmla="*/ f133 1 417"/>
              <a:gd name="f176" fmla="*/ f134 1 488"/>
              <a:gd name="f177" fmla="*/ f135 1 488"/>
              <a:gd name="f178" fmla="*/ f136 1 417"/>
              <a:gd name="f179" fmla="*/ f137 1 488"/>
              <a:gd name="f180" fmla="*/ f138 1 488"/>
              <a:gd name="f181" fmla="*/ f139 1 417"/>
              <a:gd name="f182" fmla="*/ f140 1 488"/>
              <a:gd name="f183" fmla="*/ f141 1 417"/>
              <a:gd name="f184" fmla="*/ f142 1 417"/>
              <a:gd name="f185" fmla="*/ f143 1 488"/>
              <a:gd name="f186" fmla="*/ f144 1 488"/>
              <a:gd name="f187" fmla="*/ f145 1 488"/>
              <a:gd name="f188" fmla="*/ f146 1 417"/>
              <a:gd name="f189" fmla="*/ f147 1 488"/>
              <a:gd name="f190" fmla="*/ f148 1 417"/>
              <a:gd name="f191" fmla="*/ f149 1 488"/>
              <a:gd name="f192" fmla="*/ f150 1 417"/>
              <a:gd name="f193" fmla="*/ f151 1 488"/>
              <a:gd name="f194" fmla="*/ f152 1 417"/>
              <a:gd name="f195" fmla="*/ f153 1 488"/>
              <a:gd name="f196" fmla="*/ f154 1 417"/>
              <a:gd name="f197" fmla="*/ f155 1 417"/>
              <a:gd name="f198" fmla="*/ f156 1 488"/>
              <a:gd name="f199" fmla="*/ f157 1 417"/>
              <a:gd name="f200" fmla="*/ 0 1 f115"/>
              <a:gd name="f201" fmla="*/ f109 1 f115"/>
              <a:gd name="f202" fmla="*/ 0 1 f116"/>
              <a:gd name="f203" fmla="*/ f110 1 f116"/>
              <a:gd name="f204" fmla="*/ f159 1 f115"/>
              <a:gd name="f205" fmla="*/ f160 1 f116"/>
              <a:gd name="f206" fmla="*/ f161 1 f115"/>
              <a:gd name="f207" fmla="*/ f162 1 f116"/>
              <a:gd name="f208" fmla="*/ f163 1 f115"/>
              <a:gd name="f209" fmla="*/ f164 1 f116"/>
              <a:gd name="f210" fmla="*/ f165 1 f116"/>
              <a:gd name="f211" fmla="*/ f166 1 f115"/>
              <a:gd name="f212" fmla="*/ f167 1 f116"/>
              <a:gd name="f213" fmla="*/ f168 1 f116"/>
              <a:gd name="f214" fmla="*/ f169 1 f115"/>
              <a:gd name="f215" fmla="*/ f170 1 f116"/>
              <a:gd name="f216" fmla="*/ f171 1 f115"/>
              <a:gd name="f217" fmla="*/ f172 1 f115"/>
              <a:gd name="f218" fmla="*/ f173 1 f116"/>
              <a:gd name="f219" fmla="*/ f174 1 f115"/>
              <a:gd name="f220" fmla="*/ f175 1 f115"/>
              <a:gd name="f221" fmla="*/ f176 1 f116"/>
              <a:gd name="f222" fmla="*/ f177 1 f116"/>
              <a:gd name="f223" fmla="*/ f178 1 f115"/>
              <a:gd name="f224" fmla="*/ f179 1 f116"/>
              <a:gd name="f225" fmla="*/ f180 1 f116"/>
              <a:gd name="f226" fmla="*/ f181 1 f115"/>
              <a:gd name="f227" fmla="*/ f182 1 f116"/>
              <a:gd name="f228" fmla="*/ f183 1 f115"/>
              <a:gd name="f229" fmla="*/ f184 1 f115"/>
              <a:gd name="f230" fmla="*/ f185 1 f116"/>
              <a:gd name="f231" fmla="*/ f186 1 f116"/>
              <a:gd name="f232" fmla="*/ f187 1 f116"/>
              <a:gd name="f233" fmla="*/ f188 1 f115"/>
              <a:gd name="f234" fmla="*/ f189 1 f116"/>
              <a:gd name="f235" fmla="*/ f190 1 f115"/>
              <a:gd name="f236" fmla="*/ f191 1 f116"/>
              <a:gd name="f237" fmla="*/ f192 1 f115"/>
              <a:gd name="f238" fmla="*/ f193 1 f116"/>
              <a:gd name="f239" fmla="*/ f194 1 f115"/>
              <a:gd name="f240" fmla="*/ f195 1 f116"/>
              <a:gd name="f241" fmla="*/ f196 1 f115"/>
              <a:gd name="f242" fmla="*/ f197 1 f115"/>
              <a:gd name="f243" fmla="*/ f198 1 f116"/>
              <a:gd name="f244" fmla="*/ f199 1 f115"/>
              <a:gd name="f245" fmla="*/ f200 f106 1"/>
              <a:gd name="f246" fmla="*/ f201 f106 1"/>
              <a:gd name="f247" fmla="*/ f203 f107 1"/>
              <a:gd name="f248" fmla="*/ f202 f107 1"/>
              <a:gd name="f249" fmla="*/ f204 f106 1"/>
              <a:gd name="f250" fmla="*/ f205 f107 1"/>
              <a:gd name="f251" fmla="*/ f206 f106 1"/>
              <a:gd name="f252" fmla="*/ f207 f107 1"/>
              <a:gd name="f253" fmla="*/ f208 f106 1"/>
              <a:gd name="f254" fmla="*/ f209 f107 1"/>
              <a:gd name="f255" fmla="*/ f210 f107 1"/>
              <a:gd name="f256" fmla="*/ f211 f106 1"/>
              <a:gd name="f257" fmla="*/ f212 f107 1"/>
              <a:gd name="f258" fmla="*/ f213 f107 1"/>
              <a:gd name="f259" fmla="*/ f214 f106 1"/>
              <a:gd name="f260" fmla="*/ f215 f107 1"/>
              <a:gd name="f261" fmla="*/ f216 f106 1"/>
              <a:gd name="f262" fmla="*/ f217 f106 1"/>
              <a:gd name="f263" fmla="*/ f218 f107 1"/>
              <a:gd name="f264" fmla="*/ f219 f106 1"/>
              <a:gd name="f265" fmla="*/ f220 f106 1"/>
              <a:gd name="f266" fmla="*/ f221 f107 1"/>
              <a:gd name="f267" fmla="*/ f222 f107 1"/>
              <a:gd name="f268" fmla="*/ f223 f106 1"/>
              <a:gd name="f269" fmla="*/ f224 f107 1"/>
              <a:gd name="f270" fmla="*/ f225 f107 1"/>
              <a:gd name="f271" fmla="*/ f226 f106 1"/>
              <a:gd name="f272" fmla="*/ f227 f107 1"/>
              <a:gd name="f273" fmla="*/ f228 f106 1"/>
              <a:gd name="f274" fmla="*/ f229 f106 1"/>
              <a:gd name="f275" fmla="*/ f230 f107 1"/>
              <a:gd name="f276" fmla="*/ f231 f107 1"/>
              <a:gd name="f277" fmla="*/ f232 f107 1"/>
              <a:gd name="f278" fmla="*/ f233 f106 1"/>
              <a:gd name="f279" fmla="*/ f234 f107 1"/>
              <a:gd name="f280" fmla="*/ f235 f106 1"/>
              <a:gd name="f281" fmla="*/ f236 f107 1"/>
              <a:gd name="f282" fmla="*/ f237 f106 1"/>
              <a:gd name="f283" fmla="*/ f238 f107 1"/>
              <a:gd name="f284" fmla="*/ f239 f106 1"/>
              <a:gd name="f285" fmla="*/ f240 f107 1"/>
              <a:gd name="f286" fmla="*/ f241 f106 1"/>
              <a:gd name="f287" fmla="*/ f242 f106 1"/>
              <a:gd name="f288" fmla="*/ f243 f107 1"/>
              <a:gd name="f289" fmla="*/ f244 f106 1"/>
            </a:gdLst>
            <a:ahLst/>
            <a:cxnLst>
              <a:cxn ang="3cd4">
                <a:pos x="hc" y="t"/>
              </a:cxn>
              <a:cxn ang="0">
                <a:pos x="r" y="vc"/>
              </a:cxn>
              <a:cxn ang="cd4">
                <a:pos x="hc" y="b"/>
              </a:cxn>
              <a:cxn ang="cd2">
                <a:pos x="l" y="vc"/>
              </a:cxn>
              <a:cxn ang="f158">
                <a:pos x="f249" y="f250"/>
              </a:cxn>
              <a:cxn ang="f158">
                <a:pos x="f251" y="f252"/>
              </a:cxn>
              <a:cxn ang="f158">
                <a:pos x="f253" y="f254"/>
              </a:cxn>
              <a:cxn ang="f158">
                <a:pos x="f253" y="f255"/>
              </a:cxn>
              <a:cxn ang="f158">
                <a:pos x="f256" y="f257"/>
              </a:cxn>
              <a:cxn ang="f158">
                <a:pos x="f249" y="f257"/>
              </a:cxn>
              <a:cxn ang="f158">
                <a:pos x="f249" y="f258"/>
              </a:cxn>
              <a:cxn ang="f158">
                <a:pos x="f259" y="f260"/>
              </a:cxn>
              <a:cxn ang="f158">
                <a:pos x="f261" y="f260"/>
              </a:cxn>
              <a:cxn ang="f158">
                <a:pos x="f262" y="f258"/>
              </a:cxn>
              <a:cxn ang="f158">
                <a:pos x="f262" y="f263"/>
              </a:cxn>
              <a:cxn ang="f158">
                <a:pos x="f264" y="f257"/>
              </a:cxn>
              <a:cxn ang="f158">
                <a:pos x="f265" y="f266"/>
              </a:cxn>
              <a:cxn ang="f158">
                <a:pos x="f265" y="f267"/>
              </a:cxn>
              <a:cxn ang="f158">
                <a:pos x="f268" y="f252"/>
              </a:cxn>
              <a:cxn ang="f158">
                <a:pos x="f262" y="f252"/>
              </a:cxn>
              <a:cxn ang="f158">
                <a:pos x="f262" y="f269"/>
              </a:cxn>
              <a:cxn ang="f158">
                <a:pos x="f262" y="f270"/>
              </a:cxn>
              <a:cxn ang="f158">
                <a:pos x="f271" y="f272"/>
              </a:cxn>
              <a:cxn ang="f158">
                <a:pos x="f273" y="f272"/>
              </a:cxn>
              <a:cxn ang="f158">
                <a:pos x="f274" y="f275"/>
              </a:cxn>
              <a:cxn ang="f158">
                <a:pos x="f249" y="f276"/>
              </a:cxn>
              <a:cxn ang="f158">
                <a:pos x="f249" y="f277"/>
              </a:cxn>
              <a:cxn ang="f158">
                <a:pos x="f249" y="f250"/>
              </a:cxn>
              <a:cxn ang="f158">
                <a:pos x="f278" y="f252"/>
              </a:cxn>
              <a:cxn ang="f158">
                <a:pos x="f278" y="f279"/>
              </a:cxn>
              <a:cxn ang="f158">
                <a:pos x="f278" y="f276"/>
              </a:cxn>
              <a:cxn ang="f158">
                <a:pos x="f280" y="f281"/>
              </a:cxn>
              <a:cxn ang="f158">
                <a:pos x="f271" y="f281"/>
              </a:cxn>
              <a:cxn ang="f158">
                <a:pos x="f282" y="f283"/>
              </a:cxn>
              <a:cxn ang="f158">
                <a:pos x="f282" y="f277"/>
              </a:cxn>
              <a:cxn ang="f158">
                <a:pos x="f282" y="f252"/>
              </a:cxn>
              <a:cxn ang="f158">
                <a:pos x="f278" y="f252"/>
              </a:cxn>
              <a:cxn ang="f158">
                <a:pos x="f259" y="f257"/>
              </a:cxn>
              <a:cxn ang="f158">
                <a:pos x="f284" y="f285"/>
              </a:cxn>
              <a:cxn ang="f158">
                <a:pos x="f286" y="f285"/>
              </a:cxn>
              <a:cxn ang="f158">
                <a:pos x="f287" y="f288"/>
              </a:cxn>
              <a:cxn ang="f158">
                <a:pos x="f287" y="f257"/>
              </a:cxn>
              <a:cxn ang="f158">
                <a:pos x="f289" y="f257"/>
              </a:cxn>
              <a:cxn ang="f158">
                <a:pos x="f259" y="f257"/>
              </a:cxn>
            </a:cxnLst>
            <a:rect l="f245" t="f248" r="f246" b="f247"/>
            <a:pathLst>
              <a:path w="417" h="488">
                <a:moveTo>
                  <a:pt x="f8" y="f9"/>
                </a:moveTo>
                <a:cubicBezTo>
                  <a:pt x="f10" y="f9"/>
                  <a:pt x="f10" y="f11"/>
                  <a:pt x="f10" y="f11"/>
                </a:cubicBezTo>
                <a:cubicBezTo>
                  <a:pt x="f5" y="f9"/>
                  <a:pt x="f12" y="f13"/>
                  <a:pt x="f12" y="f14"/>
                </a:cubicBezTo>
                <a:cubicBezTo>
                  <a:pt x="f12" y="f15"/>
                  <a:pt x="f12" y="f16"/>
                  <a:pt x="f12" y="f17"/>
                </a:cubicBezTo>
                <a:cubicBezTo>
                  <a:pt x="f12" y="f18"/>
                  <a:pt x="f19" y="f20"/>
                  <a:pt x="f21" y="f20"/>
                </a:cubicBezTo>
                <a:cubicBezTo>
                  <a:pt x="f22" y="f20"/>
                  <a:pt x="f23" y="f20"/>
                  <a:pt x="f8" y="f20"/>
                </a:cubicBezTo>
                <a:cubicBezTo>
                  <a:pt x="f8" y="f24"/>
                  <a:pt x="f8" y="f25"/>
                  <a:pt x="f8" y="f26"/>
                </a:cubicBezTo>
                <a:cubicBezTo>
                  <a:pt x="f8" y="f23"/>
                  <a:pt x="f27" y="f5"/>
                  <a:pt x="f28" y="f5"/>
                </a:cubicBezTo>
                <a:cubicBezTo>
                  <a:pt x="f29" y="f5"/>
                  <a:pt x="f30" y="f5"/>
                  <a:pt x="f31" y="f5"/>
                </a:cubicBezTo>
                <a:cubicBezTo>
                  <a:pt x="f32" y="f5"/>
                  <a:pt x="f33" y="f34"/>
                  <a:pt x="f33" y="f26"/>
                </a:cubicBezTo>
                <a:cubicBezTo>
                  <a:pt x="f33" y="f25"/>
                  <a:pt x="f33" y="f24"/>
                  <a:pt x="f33" y="f35"/>
                </a:cubicBezTo>
                <a:cubicBezTo>
                  <a:pt x="f36" y="f20"/>
                  <a:pt x="f37" y="f20"/>
                  <a:pt x="f38" y="f20"/>
                </a:cubicBezTo>
                <a:cubicBezTo>
                  <a:pt x="f39" y="f40"/>
                  <a:pt x="f6" y="f40"/>
                  <a:pt x="f6" y="f41"/>
                </a:cubicBezTo>
                <a:cubicBezTo>
                  <a:pt x="f6" y="f42"/>
                  <a:pt x="f6" y="f43"/>
                  <a:pt x="f6" y="f44"/>
                </a:cubicBezTo>
                <a:cubicBezTo>
                  <a:pt x="f39" y="f45"/>
                  <a:pt x="f46" y="f11"/>
                  <a:pt x="f47" y="f11"/>
                </a:cubicBezTo>
                <a:cubicBezTo>
                  <a:pt x="f48" y="f11"/>
                  <a:pt x="f38" y="f11"/>
                  <a:pt x="f33" y="f11"/>
                </a:cubicBezTo>
                <a:cubicBezTo>
                  <a:pt x="f33" y="f49"/>
                  <a:pt x="f33" y="f50"/>
                  <a:pt x="f33" y="f51"/>
                </a:cubicBezTo>
                <a:cubicBezTo>
                  <a:pt x="f33" y="f52"/>
                  <a:pt x="f33" y="f53"/>
                  <a:pt x="f33" y="f54"/>
                </a:cubicBezTo>
                <a:cubicBezTo>
                  <a:pt x="f33" y="f55"/>
                  <a:pt x="f32" y="f7"/>
                  <a:pt x="f56" y="f7"/>
                </a:cubicBezTo>
                <a:cubicBezTo>
                  <a:pt x="f57" y="f7"/>
                  <a:pt x="f58" y="f7"/>
                  <a:pt x="f24" y="f7"/>
                </a:cubicBezTo>
                <a:cubicBezTo>
                  <a:pt x="f59" y="f7"/>
                  <a:pt x="f60" y="f61"/>
                  <a:pt x="f62" y="f63"/>
                </a:cubicBezTo>
                <a:cubicBezTo>
                  <a:pt x="f8" y="f64"/>
                  <a:pt x="f8" y="f65"/>
                  <a:pt x="f8" y="f66"/>
                </a:cubicBezTo>
                <a:cubicBezTo>
                  <a:pt x="f8" y="f56"/>
                  <a:pt x="f8" y="f67"/>
                  <a:pt x="f8" y="f68"/>
                </a:cubicBezTo>
                <a:cubicBezTo>
                  <a:pt x="f8" y="f50"/>
                  <a:pt x="f8" y="f49"/>
                  <a:pt x="f8" y="f9"/>
                </a:cubicBezTo>
                <a:close/>
                <a:moveTo>
                  <a:pt x="f69" y="f11"/>
                </a:moveTo>
                <a:cubicBezTo>
                  <a:pt x="f69" y="f70"/>
                  <a:pt x="f69" y="f49"/>
                  <a:pt x="f69" y="f71"/>
                </a:cubicBezTo>
                <a:cubicBezTo>
                  <a:pt x="f69" y="f72"/>
                  <a:pt x="f69" y="f53"/>
                  <a:pt x="f69" y="f66"/>
                </a:cubicBezTo>
                <a:cubicBezTo>
                  <a:pt x="f69" y="f73"/>
                  <a:pt x="f74" y="f75"/>
                  <a:pt x="f76" y="f75"/>
                </a:cubicBezTo>
                <a:cubicBezTo>
                  <a:pt x="f77" y="f75"/>
                  <a:pt x="f78" y="f75"/>
                  <a:pt x="f56" y="f75"/>
                </a:cubicBezTo>
                <a:cubicBezTo>
                  <a:pt x="f79" y="f75"/>
                  <a:pt x="f80" y="f73"/>
                  <a:pt x="f80" y="f81"/>
                </a:cubicBezTo>
                <a:cubicBezTo>
                  <a:pt x="f80" y="f53"/>
                  <a:pt x="f80" y="f52"/>
                  <a:pt x="f80" y="f68"/>
                </a:cubicBezTo>
                <a:cubicBezTo>
                  <a:pt x="f80" y="f50"/>
                  <a:pt x="f80" y="f49"/>
                  <a:pt x="f80" y="f11"/>
                </a:cubicBezTo>
                <a:cubicBezTo>
                  <a:pt x="f82" y="f11"/>
                  <a:pt x="f83" y="f11"/>
                  <a:pt x="f69" y="f11"/>
                </a:cubicBezTo>
                <a:close/>
                <a:moveTo>
                  <a:pt x="f28" y="f20"/>
                </a:moveTo>
                <a:cubicBezTo>
                  <a:pt x="f84" y="f85"/>
                  <a:pt x="f86" y="f87"/>
                  <a:pt x="f88" y="f89"/>
                </a:cubicBezTo>
                <a:cubicBezTo>
                  <a:pt x="f90" y="f89"/>
                  <a:pt x="f91" y="f89"/>
                  <a:pt x="f92" y="f89"/>
                </a:cubicBezTo>
                <a:cubicBezTo>
                  <a:pt x="f93" y="f94"/>
                  <a:pt x="f95" y="f96"/>
                  <a:pt x="f97" y="f98"/>
                </a:cubicBezTo>
                <a:cubicBezTo>
                  <a:pt x="f99" y="f100"/>
                  <a:pt x="f97" y="f101"/>
                  <a:pt x="f97" y="f20"/>
                </a:cubicBezTo>
                <a:cubicBezTo>
                  <a:pt x="f95" y="f20"/>
                  <a:pt x="f102" y="f20"/>
                  <a:pt x="f103" y="f20"/>
                </a:cubicBezTo>
                <a:cubicBezTo>
                  <a:pt x="f93" y="f20"/>
                  <a:pt x="f104" y="f20"/>
                  <a:pt x="f28" y="f20"/>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BF7442C6-ACDC-05B3-9373-BD45448D4FB2}"/>
              </a:ext>
            </a:extLst>
          </p:cNvPr>
          <p:cNvSpPr/>
          <p:nvPr/>
        </p:nvSpPr>
        <p:spPr>
          <a:xfrm>
            <a:off x="3360740" y="833439"/>
            <a:ext cx="1065211" cy="1073148"/>
          </a:xfrm>
          <a:custGeom>
            <a:avLst/>
            <a:gdLst>
              <a:gd name="f0" fmla="val 10800000"/>
              <a:gd name="f1" fmla="val 5400000"/>
              <a:gd name="f2" fmla="val 360"/>
              <a:gd name="f3" fmla="val 180"/>
              <a:gd name="f4" fmla="val w"/>
              <a:gd name="f5" fmla="val h"/>
              <a:gd name="f6" fmla="val 0"/>
              <a:gd name="f7" fmla="val 477"/>
              <a:gd name="f8" fmla="val 481"/>
              <a:gd name="f9" fmla="val 257"/>
              <a:gd name="f10" fmla="val 476"/>
              <a:gd name="f11" fmla="val 279"/>
              <a:gd name="f12" fmla="val 302"/>
              <a:gd name="f13" fmla="val 473"/>
              <a:gd name="f14" fmla="val 324"/>
              <a:gd name="f15" fmla="val 469"/>
              <a:gd name="f16" fmla="val 449"/>
              <a:gd name="f17" fmla="val 389"/>
              <a:gd name="f18" fmla="val 423"/>
              <a:gd name="f19" fmla="val 413"/>
              <a:gd name="f20" fmla="val 391"/>
              <a:gd name="f21" fmla="val 441"/>
              <a:gd name="f22" fmla="val 355"/>
              <a:gd name="f23" fmla="val 458"/>
              <a:gd name="f24" fmla="val 314"/>
              <a:gd name="f25" fmla="val 468"/>
              <a:gd name="f26" fmla="val 260"/>
              <a:gd name="f27" fmla="val 206"/>
              <a:gd name="f28" fmla="val 153"/>
              <a:gd name="f29" fmla="val 465"/>
              <a:gd name="f30" fmla="val 109"/>
              <a:gd name="f31" fmla="val 453"/>
              <a:gd name="f32" fmla="val 70"/>
              <a:gd name="f33" fmla="val 432"/>
              <a:gd name="f34" fmla="val 39"/>
              <a:gd name="f35" fmla="val 397"/>
              <a:gd name="f36" fmla="val 16"/>
              <a:gd name="f37" fmla="val 371"/>
              <a:gd name="f38" fmla="val 3"/>
              <a:gd name="f39" fmla="val 341"/>
              <a:gd name="f40" fmla="val 2"/>
              <a:gd name="f41" fmla="val 307"/>
              <a:gd name="f42" fmla="val 1"/>
              <a:gd name="f43" fmla="val 270"/>
              <a:gd name="f44" fmla="val 233"/>
              <a:gd name="f45" fmla="val 196"/>
              <a:gd name="f46" fmla="val 4"/>
              <a:gd name="f47" fmla="val 130"/>
              <a:gd name="f48" fmla="val 35"/>
              <a:gd name="f49" fmla="val 81"/>
              <a:gd name="f50" fmla="val 93"/>
              <a:gd name="f51" fmla="val 50"/>
              <a:gd name="f52" fmla="val 185"/>
              <a:gd name="f53" fmla="val 373"/>
              <a:gd name="f54" fmla="val 44"/>
              <a:gd name="f55" fmla="val 414"/>
              <a:gd name="f56" fmla="val 63"/>
              <a:gd name="f57" fmla="val 447"/>
              <a:gd name="f58" fmla="val 464"/>
              <a:gd name="f59" fmla="val 137"/>
              <a:gd name="f60" fmla="val 472"/>
              <a:gd name="f61" fmla="val 157"/>
              <a:gd name="f62" fmla="val 475"/>
              <a:gd name="f63" fmla="val 179"/>
              <a:gd name="f64" fmla="val 201"/>
              <a:gd name="f65" fmla="val 219"/>
              <a:gd name="f66" fmla="val 238"/>
              <a:gd name="f67" fmla="val 138"/>
              <a:gd name="f68" fmla="val 306"/>
              <a:gd name="f69" fmla="val 142"/>
              <a:gd name="f70" fmla="val 144"/>
              <a:gd name="f71" fmla="val 308"/>
              <a:gd name="f72" fmla="val 147"/>
              <a:gd name="f73" fmla="val 309"/>
              <a:gd name="f74" fmla="val 191"/>
              <a:gd name="f75" fmla="val 236"/>
              <a:gd name="f76" fmla="val 328"/>
              <a:gd name="f77" fmla="val 282"/>
              <a:gd name="f78" fmla="val 321"/>
              <a:gd name="f79" fmla="val 331"/>
              <a:gd name="f80" fmla="val 313"/>
              <a:gd name="f81" fmla="val 375"/>
              <a:gd name="f82" fmla="val 296"/>
              <a:gd name="f83" fmla="val 410"/>
              <a:gd name="f84" fmla="val 259"/>
              <a:gd name="f85" fmla="val 438"/>
              <a:gd name="f86" fmla="val 227"/>
              <a:gd name="f87" fmla="val 448"/>
              <a:gd name="f88" fmla="val 190"/>
              <a:gd name="f89" fmla="val 150"/>
              <a:gd name="f90" fmla="val 422"/>
              <a:gd name="f91" fmla="val 123"/>
              <a:gd name="f92" fmla="val 402"/>
              <a:gd name="f93" fmla="val 104"/>
              <a:gd name="f94" fmla="val 379"/>
              <a:gd name="f95" fmla="val 88"/>
              <a:gd name="f96" fmla="val 84"/>
              <a:gd name="f97" fmla="val 368"/>
              <a:gd name="f98" fmla="val 82"/>
              <a:gd name="f99" fmla="val 363"/>
              <a:gd name="f100" fmla="val 89"/>
              <a:gd name="f101" fmla="val 94"/>
              <a:gd name="f102" fmla="val 97"/>
              <a:gd name="f103" fmla="val 351"/>
              <a:gd name="f104" fmla="val 101"/>
              <a:gd name="f105" fmla="val 301"/>
              <a:gd name="f106" fmla="val 149"/>
              <a:gd name="f107" fmla="val 251"/>
              <a:gd name="f108" fmla="val 198"/>
              <a:gd name="f109" fmla="val 200"/>
              <a:gd name="f110" fmla="val 246"/>
              <a:gd name="f111" fmla="val 265"/>
              <a:gd name="f112" fmla="val 160"/>
              <a:gd name="f113" fmla="val 285"/>
              <a:gd name="f114" fmla="val 337"/>
              <a:gd name="f115" fmla="val 68"/>
              <a:gd name="f116" fmla="val 336"/>
              <a:gd name="f117" fmla="val 67"/>
              <a:gd name="f118" fmla="val 335"/>
              <a:gd name="f119" fmla="val 66"/>
              <a:gd name="f120" fmla="val 334"/>
              <a:gd name="f121" fmla="val 333"/>
              <a:gd name="f122" fmla="val 65"/>
              <a:gd name="f123" fmla="val 64"/>
              <a:gd name="f124" fmla="val 330"/>
              <a:gd name="f125" fmla="val 47"/>
              <a:gd name="f126" fmla="val 228"/>
              <a:gd name="f127" fmla="val 175"/>
              <a:gd name="f128" fmla="val 56"/>
              <a:gd name="f129" fmla="val 129"/>
              <a:gd name="f130" fmla="val 86"/>
              <a:gd name="f131" fmla="val 59"/>
              <a:gd name="f132" fmla="val 125"/>
              <a:gd name="f133" fmla="val 36"/>
              <a:gd name="f134" fmla="val 156"/>
              <a:gd name="f135" fmla="val 31"/>
              <a:gd name="f136" fmla="val 46"/>
              <a:gd name="f137" fmla="val 226"/>
              <a:gd name="f138" fmla="val 57"/>
              <a:gd name="f139" fmla="val 75"/>
              <a:gd name="f140" fmla="val 269"/>
              <a:gd name="f141" fmla="val 284"/>
              <a:gd name="f142" fmla="val 289"/>
              <a:gd name="f143" fmla="val 107"/>
              <a:gd name="f144" fmla="val 113"/>
              <a:gd name="f145" fmla="val 283"/>
              <a:gd name="f146" fmla="val 241"/>
              <a:gd name="f147" fmla="val 199"/>
              <a:gd name="f148" fmla="val 244"/>
              <a:gd name="f149" fmla="val 275"/>
              <a:gd name="f150" fmla="val 128"/>
              <a:gd name="f151" fmla="val 305"/>
              <a:gd name="f152" fmla="val 98"/>
              <a:gd name="f153" fmla="val 439"/>
              <a:gd name="f154" fmla="val 280"/>
              <a:gd name="f155" fmla="val 384"/>
              <a:gd name="f156" fmla="val 338"/>
              <a:gd name="f157" fmla="val 315"/>
              <a:gd name="f158" fmla="val 239"/>
              <a:gd name="f159" fmla="val 162"/>
              <a:gd name="f160" fmla="val 38"/>
              <a:gd name="f161" fmla="val 304"/>
              <a:gd name="f162" fmla="val 327"/>
              <a:gd name="f163" fmla="val 345"/>
              <a:gd name="f164" fmla="val 382"/>
              <a:gd name="f165" fmla="val 95"/>
              <a:gd name="f166" fmla="val 405"/>
              <a:gd name="f167" fmla="val 132"/>
              <a:gd name="f168" fmla="val 420"/>
              <a:gd name="f169" fmla="val 202"/>
              <a:gd name="f170" fmla="val 274"/>
              <a:gd name="f171" fmla="val 377"/>
              <a:gd name="f172" fmla="val 407"/>
              <a:gd name="f173" fmla="val 404"/>
              <a:gd name="f174" fmla="val 387"/>
              <a:gd name="f175" fmla="val 424"/>
              <a:gd name="f176" fmla="val 358"/>
              <a:gd name="f177" fmla="val 442"/>
              <a:gd name="f178" fmla="+- 0 0 -90"/>
              <a:gd name="f179" fmla="*/ f4 1 477"/>
              <a:gd name="f180" fmla="*/ f5 1 481"/>
              <a:gd name="f181" fmla="val f6"/>
              <a:gd name="f182" fmla="val f7"/>
              <a:gd name="f183" fmla="val f8"/>
              <a:gd name="f184" fmla="*/ f178 f0 1"/>
              <a:gd name="f185" fmla="+- f183 0 f181"/>
              <a:gd name="f186" fmla="+- f182 0 f181"/>
              <a:gd name="f187" fmla="*/ f184 1 f3"/>
              <a:gd name="f188" fmla="*/ f186 1 477"/>
              <a:gd name="f189" fmla="*/ f185 1 481"/>
              <a:gd name="f190" fmla="*/ 477 f186 1"/>
              <a:gd name="f191" fmla="*/ 257 f185 1"/>
              <a:gd name="f192" fmla="*/ 473 f186 1"/>
              <a:gd name="f193" fmla="*/ 324 f185 1"/>
              <a:gd name="f194" fmla="*/ 423 f186 1"/>
              <a:gd name="f195" fmla="*/ 413 f185 1"/>
              <a:gd name="f196" fmla="*/ 314 f186 1"/>
              <a:gd name="f197" fmla="*/ 468 f185 1"/>
              <a:gd name="f198" fmla="*/ 153 f186 1"/>
              <a:gd name="f199" fmla="*/ 465 f185 1"/>
              <a:gd name="f200" fmla="*/ 39 f186 1"/>
              <a:gd name="f201" fmla="*/ 397 f185 1"/>
              <a:gd name="f202" fmla="*/ 2 f186 1"/>
              <a:gd name="f203" fmla="*/ 307 f185 1"/>
              <a:gd name="f204" fmla="*/ 196 f185 1"/>
              <a:gd name="f205" fmla="*/ 93 f186 1"/>
              <a:gd name="f206" fmla="*/ 50 f185 1"/>
              <a:gd name="f207" fmla="*/ 373 f186 1"/>
              <a:gd name="f208" fmla="*/ 44 f185 1"/>
              <a:gd name="f209" fmla="*/ 464 f186 1"/>
              <a:gd name="f210" fmla="*/ 137 f185 1"/>
              <a:gd name="f211" fmla="*/ 476 f186 1"/>
              <a:gd name="f212" fmla="*/ 201 f185 1"/>
              <a:gd name="f213" fmla="*/ 138 f186 1"/>
              <a:gd name="f214" fmla="*/ 306 f185 1"/>
              <a:gd name="f215" fmla="*/ 147 f186 1"/>
              <a:gd name="f216" fmla="*/ 309 f185 1"/>
              <a:gd name="f217" fmla="*/ 282 f186 1"/>
              <a:gd name="f218" fmla="*/ 321 f185 1"/>
              <a:gd name="f219" fmla="*/ 410 f186 1"/>
              <a:gd name="f220" fmla="*/ 259 f185 1"/>
              <a:gd name="f221" fmla="*/ 432 f186 1"/>
              <a:gd name="f222" fmla="*/ 150 f185 1"/>
              <a:gd name="f223" fmla="*/ 379 f186 1"/>
              <a:gd name="f224" fmla="*/ 88 f185 1"/>
              <a:gd name="f225" fmla="*/ 363 f186 1"/>
              <a:gd name="f226" fmla="*/ 89 f185 1"/>
              <a:gd name="f227" fmla="*/ 351 f186 1"/>
              <a:gd name="f228" fmla="*/ 101 f185 1"/>
              <a:gd name="f229" fmla="*/ 200 f186 1"/>
              <a:gd name="f230" fmla="*/ 246 f185 1"/>
              <a:gd name="f231" fmla="*/ 337 f186 1"/>
              <a:gd name="f232" fmla="*/ 68 f185 1"/>
              <a:gd name="f233" fmla="*/ 334 f186 1"/>
              <a:gd name="f234" fmla="*/ 66 f185 1"/>
              <a:gd name="f235" fmla="*/ 330 f186 1"/>
              <a:gd name="f236" fmla="*/ 64 f185 1"/>
              <a:gd name="f237" fmla="*/ 175 f186 1"/>
              <a:gd name="f238" fmla="*/ 56 f185 1"/>
              <a:gd name="f239" fmla="*/ 59 f186 1"/>
              <a:gd name="f240" fmla="*/ 125 f185 1"/>
              <a:gd name="f241" fmla="*/ 46 f186 1"/>
              <a:gd name="f242" fmla="*/ 226 f185 1"/>
              <a:gd name="f243" fmla="*/ 97 f186 1"/>
              <a:gd name="f244" fmla="*/ 284 f185 1"/>
              <a:gd name="f245" fmla="*/ 113 f186 1"/>
              <a:gd name="f246" fmla="*/ 283 f185 1"/>
              <a:gd name="f247" fmla="*/ 244 f186 1"/>
              <a:gd name="f248" fmla="*/ 157 f185 1"/>
              <a:gd name="f249" fmla="*/ 439 f186 1"/>
              <a:gd name="f250" fmla="*/ 280 f185 1"/>
              <a:gd name="f251" fmla="*/ 239 f186 1"/>
              <a:gd name="f252" fmla="*/ 360 f185 1"/>
              <a:gd name="f253" fmla="*/ 38 f186 1"/>
              <a:gd name="f254" fmla="*/ 47 f186 1"/>
              <a:gd name="f255" fmla="*/ 345 f185 1"/>
              <a:gd name="f256" fmla="*/ 132 f186 1"/>
              <a:gd name="f257" fmla="*/ 420 f185 1"/>
              <a:gd name="f258" fmla="*/ 345 f186 1"/>
              <a:gd name="f259" fmla="*/ 424 f186 1"/>
              <a:gd name="f260" fmla="*/ 358 f185 1"/>
              <a:gd name="f261" fmla="+- f187 0 f1"/>
              <a:gd name="f262" fmla="*/ f190 1 477"/>
              <a:gd name="f263" fmla="*/ f191 1 481"/>
              <a:gd name="f264" fmla="*/ f192 1 477"/>
              <a:gd name="f265" fmla="*/ f193 1 481"/>
              <a:gd name="f266" fmla="*/ f194 1 477"/>
              <a:gd name="f267" fmla="*/ f195 1 481"/>
              <a:gd name="f268" fmla="*/ f196 1 477"/>
              <a:gd name="f269" fmla="*/ f197 1 481"/>
              <a:gd name="f270" fmla="*/ f198 1 477"/>
              <a:gd name="f271" fmla="*/ f199 1 481"/>
              <a:gd name="f272" fmla="*/ f200 1 477"/>
              <a:gd name="f273" fmla="*/ f201 1 481"/>
              <a:gd name="f274" fmla="*/ f202 1 477"/>
              <a:gd name="f275" fmla="*/ f203 1 481"/>
              <a:gd name="f276" fmla="*/ f204 1 481"/>
              <a:gd name="f277" fmla="*/ f205 1 477"/>
              <a:gd name="f278" fmla="*/ f206 1 481"/>
              <a:gd name="f279" fmla="*/ f207 1 477"/>
              <a:gd name="f280" fmla="*/ f208 1 481"/>
              <a:gd name="f281" fmla="*/ f209 1 477"/>
              <a:gd name="f282" fmla="*/ f210 1 481"/>
              <a:gd name="f283" fmla="*/ f211 1 477"/>
              <a:gd name="f284" fmla="*/ f212 1 481"/>
              <a:gd name="f285" fmla="*/ f213 1 477"/>
              <a:gd name="f286" fmla="*/ f214 1 481"/>
              <a:gd name="f287" fmla="*/ f215 1 477"/>
              <a:gd name="f288" fmla="*/ f216 1 481"/>
              <a:gd name="f289" fmla="*/ f217 1 477"/>
              <a:gd name="f290" fmla="*/ f218 1 481"/>
              <a:gd name="f291" fmla="*/ f219 1 477"/>
              <a:gd name="f292" fmla="*/ f220 1 481"/>
              <a:gd name="f293" fmla="*/ f221 1 477"/>
              <a:gd name="f294" fmla="*/ f222 1 481"/>
              <a:gd name="f295" fmla="*/ f223 1 477"/>
              <a:gd name="f296" fmla="*/ f224 1 481"/>
              <a:gd name="f297" fmla="*/ f225 1 477"/>
              <a:gd name="f298" fmla="*/ f226 1 481"/>
              <a:gd name="f299" fmla="*/ f227 1 477"/>
              <a:gd name="f300" fmla="*/ f228 1 481"/>
              <a:gd name="f301" fmla="*/ f229 1 477"/>
              <a:gd name="f302" fmla="*/ f230 1 481"/>
              <a:gd name="f303" fmla="*/ f231 1 477"/>
              <a:gd name="f304" fmla="*/ f232 1 481"/>
              <a:gd name="f305" fmla="*/ f233 1 477"/>
              <a:gd name="f306" fmla="*/ f234 1 481"/>
              <a:gd name="f307" fmla="*/ f235 1 477"/>
              <a:gd name="f308" fmla="*/ f236 1 481"/>
              <a:gd name="f309" fmla="*/ f237 1 477"/>
              <a:gd name="f310" fmla="*/ f238 1 481"/>
              <a:gd name="f311" fmla="*/ f239 1 477"/>
              <a:gd name="f312" fmla="*/ f240 1 481"/>
              <a:gd name="f313" fmla="*/ f241 1 477"/>
              <a:gd name="f314" fmla="*/ f242 1 481"/>
              <a:gd name="f315" fmla="*/ f243 1 477"/>
              <a:gd name="f316" fmla="*/ f244 1 481"/>
              <a:gd name="f317" fmla="*/ f245 1 477"/>
              <a:gd name="f318" fmla="*/ f246 1 481"/>
              <a:gd name="f319" fmla="*/ f247 1 477"/>
              <a:gd name="f320" fmla="*/ f248 1 481"/>
              <a:gd name="f321" fmla="*/ f249 1 477"/>
              <a:gd name="f322" fmla="*/ f250 1 481"/>
              <a:gd name="f323" fmla="*/ f251 1 477"/>
              <a:gd name="f324" fmla="*/ f252 1 481"/>
              <a:gd name="f325" fmla="*/ f253 1 477"/>
              <a:gd name="f326" fmla="*/ f254 1 477"/>
              <a:gd name="f327" fmla="*/ f255 1 481"/>
              <a:gd name="f328" fmla="*/ f256 1 477"/>
              <a:gd name="f329" fmla="*/ f257 1 481"/>
              <a:gd name="f330" fmla="*/ f258 1 477"/>
              <a:gd name="f331" fmla="*/ f259 1 477"/>
              <a:gd name="f332" fmla="*/ f260 1 481"/>
              <a:gd name="f333" fmla="*/ 0 1 f188"/>
              <a:gd name="f334" fmla="*/ f182 1 f188"/>
              <a:gd name="f335" fmla="*/ 0 1 f189"/>
              <a:gd name="f336" fmla="*/ f183 1 f189"/>
              <a:gd name="f337" fmla="*/ f262 1 f188"/>
              <a:gd name="f338" fmla="*/ f263 1 f189"/>
              <a:gd name="f339" fmla="*/ f264 1 f188"/>
              <a:gd name="f340" fmla="*/ f265 1 f189"/>
              <a:gd name="f341" fmla="*/ f266 1 f188"/>
              <a:gd name="f342" fmla="*/ f267 1 f189"/>
              <a:gd name="f343" fmla="*/ f268 1 f188"/>
              <a:gd name="f344" fmla="*/ f269 1 f189"/>
              <a:gd name="f345" fmla="*/ f270 1 f188"/>
              <a:gd name="f346" fmla="*/ f271 1 f189"/>
              <a:gd name="f347" fmla="*/ f272 1 f188"/>
              <a:gd name="f348" fmla="*/ f273 1 f189"/>
              <a:gd name="f349" fmla="*/ f274 1 f188"/>
              <a:gd name="f350" fmla="*/ f275 1 f189"/>
              <a:gd name="f351" fmla="*/ f276 1 f189"/>
              <a:gd name="f352" fmla="*/ f277 1 f188"/>
              <a:gd name="f353" fmla="*/ f278 1 f189"/>
              <a:gd name="f354" fmla="*/ f279 1 f188"/>
              <a:gd name="f355" fmla="*/ f280 1 f189"/>
              <a:gd name="f356" fmla="*/ f281 1 f188"/>
              <a:gd name="f357" fmla="*/ f282 1 f189"/>
              <a:gd name="f358" fmla="*/ f283 1 f188"/>
              <a:gd name="f359" fmla="*/ f284 1 f189"/>
              <a:gd name="f360" fmla="*/ f285 1 f188"/>
              <a:gd name="f361" fmla="*/ f286 1 f189"/>
              <a:gd name="f362" fmla="*/ f287 1 f188"/>
              <a:gd name="f363" fmla="*/ f288 1 f189"/>
              <a:gd name="f364" fmla="*/ f289 1 f188"/>
              <a:gd name="f365" fmla="*/ f290 1 f189"/>
              <a:gd name="f366" fmla="*/ f291 1 f188"/>
              <a:gd name="f367" fmla="*/ f292 1 f189"/>
              <a:gd name="f368" fmla="*/ f293 1 f188"/>
              <a:gd name="f369" fmla="*/ f294 1 f189"/>
              <a:gd name="f370" fmla="*/ f295 1 f188"/>
              <a:gd name="f371" fmla="*/ f296 1 f189"/>
              <a:gd name="f372" fmla="*/ f297 1 f188"/>
              <a:gd name="f373" fmla="*/ f298 1 f189"/>
              <a:gd name="f374" fmla="*/ f299 1 f188"/>
              <a:gd name="f375" fmla="*/ f300 1 f189"/>
              <a:gd name="f376" fmla="*/ f301 1 f188"/>
              <a:gd name="f377" fmla="*/ f302 1 f189"/>
              <a:gd name="f378" fmla="*/ f303 1 f188"/>
              <a:gd name="f379" fmla="*/ f304 1 f189"/>
              <a:gd name="f380" fmla="*/ f305 1 f188"/>
              <a:gd name="f381" fmla="*/ f306 1 f189"/>
              <a:gd name="f382" fmla="*/ f307 1 f188"/>
              <a:gd name="f383" fmla="*/ f308 1 f189"/>
              <a:gd name="f384" fmla="*/ f309 1 f188"/>
              <a:gd name="f385" fmla="*/ f310 1 f189"/>
              <a:gd name="f386" fmla="*/ f311 1 f188"/>
              <a:gd name="f387" fmla="*/ f312 1 f189"/>
              <a:gd name="f388" fmla="*/ f313 1 f188"/>
              <a:gd name="f389" fmla="*/ f314 1 f189"/>
              <a:gd name="f390" fmla="*/ f315 1 f188"/>
              <a:gd name="f391" fmla="*/ f316 1 f189"/>
              <a:gd name="f392" fmla="*/ f317 1 f188"/>
              <a:gd name="f393" fmla="*/ f318 1 f189"/>
              <a:gd name="f394" fmla="*/ f319 1 f188"/>
              <a:gd name="f395" fmla="*/ f320 1 f189"/>
              <a:gd name="f396" fmla="*/ f321 1 f188"/>
              <a:gd name="f397" fmla="*/ f322 1 f189"/>
              <a:gd name="f398" fmla="*/ f323 1 f188"/>
              <a:gd name="f399" fmla="*/ f324 1 f189"/>
              <a:gd name="f400" fmla="*/ f325 1 f188"/>
              <a:gd name="f401" fmla="*/ f326 1 f188"/>
              <a:gd name="f402" fmla="*/ f327 1 f189"/>
              <a:gd name="f403" fmla="*/ f328 1 f188"/>
              <a:gd name="f404" fmla="*/ f329 1 f189"/>
              <a:gd name="f405" fmla="*/ f330 1 f188"/>
              <a:gd name="f406" fmla="*/ f331 1 f188"/>
              <a:gd name="f407" fmla="*/ f332 1 f189"/>
              <a:gd name="f408" fmla="*/ f333 f179 1"/>
              <a:gd name="f409" fmla="*/ f334 f179 1"/>
              <a:gd name="f410" fmla="*/ f336 f180 1"/>
              <a:gd name="f411" fmla="*/ f335 f180 1"/>
              <a:gd name="f412" fmla="*/ f337 f179 1"/>
              <a:gd name="f413" fmla="*/ f338 f180 1"/>
              <a:gd name="f414" fmla="*/ f339 f179 1"/>
              <a:gd name="f415" fmla="*/ f340 f180 1"/>
              <a:gd name="f416" fmla="*/ f341 f179 1"/>
              <a:gd name="f417" fmla="*/ f342 f180 1"/>
              <a:gd name="f418" fmla="*/ f343 f179 1"/>
              <a:gd name="f419" fmla="*/ f344 f180 1"/>
              <a:gd name="f420" fmla="*/ f345 f179 1"/>
              <a:gd name="f421" fmla="*/ f346 f180 1"/>
              <a:gd name="f422" fmla="*/ f347 f179 1"/>
              <a:gd name="f423" fmla="*/ f348 f180 1"/>
              <a:gd name="f424" fmla="*/ f349 f179 1"/>
              <a:gd name="f425" fmla="*/ f350 f180 1"/>
              <a:gd name="f426" fmla="*/ f351 f180 1"/>
              <a:gd name="f427" fmla="*/ f352 f179 1"/>
              <a:gd name="f428" fmla="*/ f353 f180 1"/>
              <a:gd name="f429" fmla="*/ f354 f179 1"/>
              <a:gd name="f430" fmla="*/ f355 f180 1"/>
              <a:gd name="f431" fmla="*/ f356 f179 1"/>
              <a:gd name="f432" fmla="*/ f357 f180 1"/>
              <a:gd name="f433" fmla="*/ f358 f179 1"/>
              <a:gd name="f434" fmla="*/ f359 f180 1"/>
              <a:gd name="f435" fmla="*/ f360 f179 1"/>
              <a:gd name="f436" fmla="*/ f361 f180 1"/>
              <a:gd name="f437" fmla="*/ f362 f179 1"/>
              <a:gd name="f438" fmla="*/ f363 f180 1"/>
              <a:gd name="f439" fmla="*/ f364 f179 1"/>
              <a:gd name="f440" fmla="*/ f365 f180 1"/>
              <a:gd name="f441" fmla="*/ f366 f179 1"/>
              <a:gd name="f442" fmla="*/ f367 f180 1"/>
              <a:gd name="f443" fmla="*/ f368 f179 1"/>
              <a:gd name="f444" fmla="*/ f369 f180 1"/>
              <a:gd name="f445" fmla="*/ f370 f179 1"/>
              <a:gd name="f446" fmla="*/ f371 f180 1"/>
              <a:gd name="f447" fmla="*/ f372 f179 1"/>
              <a:gd name="f448" fmla="*/ f373 f180 1"/>
              <a:gd name="f449" fmla="*/ f374 f179 1"/>
              <a:gd name="f450" fmla="*/ f375 f180 1"/>
              <a:gd name="f451" fmla="*/ f376 f179 1"/>
              <a:gd name="f452" fmla="*/ f377 f180 1"/>
              <a:gd name="f453" fmla="*/ f378 f179 1"/>
              <a:gd name="f454" fmla="*/ f379 f180 1"/>
              <a:gd name="f455" fmla="*/ f380 f179 1"/>
              <a:gd name="f456" fmla="*/ f381 f180 1"/>
              <a:gd name="f457" fmla="*/ f382 f179 1"/>
              <a:gd name="f458" fmla="*/ f383 f180 1"/>
              <a:gd name="f459" fmla="*/ f384 f179 1"/>
              <a:gd name="f460" fmla="*/ f385 f180 1"/>
              <a:gd name="f461" fmla="*/ f386 f179 1"/>
              <a:gd name="f462" fmla="*/ f387 f180 1"/>
              <a:gd name="f463" fmla="*/ f388 f179 1"/>
              <a:gd name="f464" fmla="*/ f389 f180 1"/>
              <a:gd name="f465" fmla="*/ f390 f179 1"/>
              <a:gd name="f466" fmla="*/ f391 f180 1"/>
              <a:gd name="f467" fmla="*/ f392 f179 1"/>
              <a:gd name="f468" fmla="*/ f393 f180 1"/>
              <a:gd name="f469" fmla="*/ f394 f179 1"/>
              <a:gd name="f470" fmla="*/ f395 f180 1"/>
              <a:gd name="f471" fmla="*/ f396 f179 1"/>
              <a:gd name="f472" fmla="*/ f397 f180 1"/>
              <a:gd name="f473" fmla="*/ f398 f179 1"/>
              <a:gd name="f474" fmla="*/ f399 f180 1"/>
              <a:gd name="f475" fmla="*/ f400 f179 1"/>
              <a:gd name="f476" fmla="*/ f401 f179 1"/>
              <a:gd name="f477" fmla="*/ f402 f180 1"/>
              <a:gd name="f478" fmla="*/ f403 f179 1"/>
              <a:gd name="f479" fmla="*/ f404 f180 1"/>
              <a:gd name="f480" fmla="*/ f405 f179 1"/>
              <a:gd name="f481" fmla="*/ f406 f179 1"/>
              <a:gd name="f482" fmla="*/ f407 f180 1"/>
            </a:gdLst>
            <a:ahLst/>
            <a:cxnLst>
              <a:cxn ang="3cd4">
                <a:pos x="hc" y="t"/>
              </a:cxn>
              <a:cxn ang="0">
                <a:pos x="r" y="vc"/>
              </a:cxn>
              <a:cxn ang="cd4">
                <a:pos x="hc" y="b"/>
              </a:cxn>
              <a:cxn ang="cd2">
                <a:pos x="l" y="vc"/>
              </a:cxn>
              <a:cxn ang="f261">
                <a:pos x="f412" y="f413"/>
              </a:cxn>
              <a:cxn ang="f261">
                <a:pos x="f414" y="f415"/>
              </a:cxn>
              <a:cxn ang="f261">
                <a:pos x="f416" y="f417"/>
              </a:cxn>
              <a:cxn ang="f261">
                <a:pos x="f418" y="f419"/>
              </a:cxn>
              <a:cxn ang="f261">
                <a:pos x="f420" y="f421"/>
              </a:cxn>
              <a:cxn ang="f261">
                <a:pos x="f422" y="f423"/>
              </a:cxn>
              <a:cxn ang="f261">
                <a:pos x="f424" y="f425"/>
              </a:cxn>
              <a:cxn ang="f261">
                <a:pos x="f424" y="f426"/>
              </a:cxn>
              <a:cxn ang="f261">
                <a:pos x="f427" y="f428"/>
              </a:cxn>
              <a:cxn ang="f261">
                <a:pos x="f429" y="f430"/>
              </a:cxn>
              <a:cxn ang="f261">
                <a:pos x="f431" y="f432"/>
              </a:cxn>
              <a:cxn ang="f261">
                <a:pos x="f433" y="f434"/>
              </a:cxn>
              <a:cxn ang="f261">
                <a:pos x="f433" y="f413"/>
              </a:cxn>
              <a:cxn ang="f261">
                <a:pos x="f412" y="f413"/>
              </a:cxn>
              <a:cxn ang="f261">
                <a:pos x="f435" y="f436"/>
              </a:cxn>
              <a:cxn ang="f261">
                <a:pos x="f437" y="f438"/>
              </a:cxn>
              <a:cxn ang="f261">
                <a:pos x="f439" y="f440"/>
              </a:cxn>
              <a:cxn ang="f261">
                <a:pos x="f441" y="f442"/>
              </a:cxn>
              <a:cxn ang="f261">
                <a:pos x="f443" y="f444"/>
              </a:cxn>
              <a:cxn ang="f261">
                <a:pos x="f445" y="f446"/>
              </a:cxn>
              <a:cxn ang="f261">
                <a:pos x="f447" y="f448"/>
              </a:cxn>
              <a:cxn ang="f261">
                <a:pos x="f449" y="f450"/>
              </a:cxn>
              <a:cxn ang="f261">
                <a:pos x="f451" y="f452"/>
              </a:cxn>
              <a:cxn ang="f261">
                <a:pos x="f435" y="f436"/>
              </a:cxn>
              <a:cxn ang="f261">
                <a:pos x="f453" y="f454"/>
              </a:cxn>
              <a:cxn ang="f261">
                <a:pos x="f455" y="f456"/>
              </a:cxn>
              <a:cxn ang="f261">
                <a:pos x="f457" y="f458"/>
              </a:cxn>
              <a:cxn ang="f261">
                <a:pos x="f459" y="f460"/>
              </a:cxn>
              <a:cxn ang="f261">
                <a:pos x="f461" y="f462"/>
              </a:cxn>
              <a:cxn ang="f261">
                <a:pos x="f463" y="f464"/>
              </a:cxn>
              <a:cxn ang="f261">
                <a:pos x="f465" y="f466"/>
              </a:cxn>
              <a:cxn ang="f261">
                <a:pos x="f467" y="f468"/>
              </a:cxn>
              <a:cxn ang="f261">
                <a:pos x="f469" y="f470"/>
              </a:cxn>
              <a:cxn ang="f261">
                <a:pos x="f453" y="f454"/>
              </a:cxn>
              <a:cxn ang="f261">
                <a:pos x="f471" y="f472"/>
              </a:cxn>
              <a:cxn ang="f261">
                <a:pos x="f473" y="f474"/>
              </a:cxn>
              <a:cxn ang="f261">
                <a:pos x="f475" y="f472"/>
              </a:cxn>
              <a:cxn ang="f261">
                <a:pos x="f476" y="f477"/>
              </a:cxn>
              <a:cxn ang="f261">
                <a:pos x="f478" y="f479"/>
              </a:cxn>
              <a:cxn ang="f261">
                <a:pos x="f480" y="f479"/>
              </a:cxn>
              <a:cxn ang="f261">
                <a:pos x="f481" y="f482"/>
              </a:cxn>
              <a:cxn ang="f261">
                <a:pos x="f471" y="f472"/>
              </a:cxn>
            </a:cxnLst>
            <a:rect l="f408" t="f411" r="f409" b="f410"/>
            <a:pathLst>
              <a:path w="477" h="481">
                <a:moveTo>
                  <a:pt x="f7" y="f9"/>
                </a:moveTo>
                <a:cubicBezTo>
                  <a:pt x="f10" y="f11"/>
                  <a:pt x="f10" y="f12"/>
                  <a:pt x="f13" y="f14"/>
                </a:cubicBezTo>
                <a:cubicBezTo>
                  <a:pt x="f15" y="f2"/>
                  <a:pt x="f16" y="f17"/>
                  <a:pt x="f18" y="f19"/>
                </a:cubicBezTo>
                <a:cubicBezTo>
                  <a:pt x="f20" y="f21"/>
                  <a:pt x="f22" y="f23"/>
                  <a:pt x="f24" y="f25"/>
                </a:cubicBezTo>
                <a:cubicBezTo>
                  <a:pt x="f26" y="f8"/>
                  <a:pt x="f27" y="f8"/>
                  <a:pt x="f28" y="f29"/>
                </a:cubicBezTo>
                <a:cubicBezTo>
                  <a:pt x="f30" y="f31"/>
                  <a:pt x="f32" y="f33"/>
                  <a:pt x="f34" y="f35"/>
                </a:cubicBezTo>
                <a:cubicBezTo>
                  <a:pt x="f36" y="f37"/>
                  <a:pt x="f38" y="f39"/>
                  <a:pt x="f40" y="f41"/>
                </a:cubicBezTo>
                <a:cubicBezTo>
                  <a:pt x="f42" y="f43"/>
                  <a:pt x="f6" y="f44"/>
                  <a:pt x="f40" y="f45"/>
                </a:cubicBezTo>
                <a:cubicBezTo>
                  <a:pt x="f46" y="f47"/>
                  <a:pt x="f48" y="f49"/>
                  <a:pt x="f50" y="f51"/>
                </a:cubicBezTo>
                <a:cubicBezTo>
                  <a:pt x="f52" y="f42"/>
                  <a:pt x="f11" y="f6"/>
                  <a:pt x="f53" y="f54"/>
                </a:cubicBezTo>
                <a:cubicBezTo>
                  <a:pt x="f55" y="f56"/>
                  <a:pt x="f57" y="f50"/>
                  <a:pt x="f58" y="f59"/>
                </a:cubicBezTo>
                <a:cubicBezTo>
                  <a:pt x="f60" y="f61"/>
                  <a:pt x="f62" y="f63"/>
                  <a:pt x="f10" y="f64"/>
                </a:cubicBezTo>
                <a:cubicBezTo>
                  <a:pt x="f7" y="f65"/>
                  <a:pt x="f10" y="f66"/>
                  <a:pt x="f10" y="f9"/>
                </a:cubicBezTo>
                <a:cubicBezTo>
                  <a:pt x="f10" y="f9"/>
                  <a:pt x="f10" y="f9"/>
                  <a:pt x="f7" y="f9"/>
                </a:cubicBezTo>
                <a:close/>
                <a:moveTo>
                  <a:pt x="f67" y="f68"/>
                </a:moveTo>
                <a:cubicBezTo>
                  <a:pt x="f69" y="f41"/>
                  <a:pt x="f70" y="f71"/>
                  <a:pt x="f72" y="f73"/>
                </a:cubicBezTo>
                <a:cubicBezTo>
                  <a:pt x="f74" y="f14"/>
                  <a:pt x="f75" y="f76"/>
                  <a:pt x="f77" y="f78"/>
                </a:cubicBezTo>
                <a:cubicBezTo>
                  <a:pt x="f79" y="f80"/>
                  <a:pt x="f81" y="f82"/>
                  <a:pt x="f83" y="f84"/>
                </a:cubicBezTo>
                <a:cubicBezTo>
                  <a:pt x="f85" y="f86"/>
                  <a:pt x="f87" y="f88"/>
                  <a:pt x="f33" y="f89"/>
                </a:cubicBezTo>
                <a:cubicBezTo>
                  <a:pt x="f90" y="f91"/>
                  <a:pt x="f92" y="f93"/>
                  <a:pt x="f94" y="f95"/>
                </a:cubicBezTo>
                <a:cubicBezTo>
                  <a:pt x="f53" y="f96"/>
                  <a:pt x="f97" y="f98"/>
                  <a:pt x="f99" y="f100"/>
                </a:cubicBezTo>
                <a:cubicBezTo>
                  <a:pt x="f2" y="f101"/>
                  <a:pt x="f22" y="f102"/>
                  <a:pt x="f103" y="f104"/>
                </a:cubicBezTo>
                <a:cubicBezTo>
                  <a:pt x="f105" y="f106"/>
                  <a:pt x="f107" y="f108"/>
                  <a:pt x="f109" y="f110"/>
                </a:cubicBezTo>
                <a:cubicBezTo>
                  <a:pt x="f3" y="f111"/>
                  <a:pt x="f112" y="f113"/>
                  <a:pt x="f67" y="f68"/>
                </a:cubicBezTo>
                <a:close/>
                <a:moveTo>
                  <a:pt x="f114" y="f115"/>
                </a:moveTo>
                <a:cubicBezTo>
                  <a:pt x="f116" y="f117"/>
                  <a:pt x="f118" y="f119"/>
                  <a:pt x="f120" y="f119"/>
                </a:cubicBezTo>
                <a:cubicBezTo>
                  <a:pt x="f121" y="f122"/>
                  <a:pt x="f79" y="f123"/>
                  <a:pt x="f124" y="f123"/>
                </a:cubicBezTo>
                <a:cubicBezTo>
                  <a:pt x="f11" y="f125"/>
                  <a:pt x="f126" y="f54"/>
                  <a:pt x="f127" y="f128"/>
                </a:cubicBezTo>
                <a:cubicBezTo>
                  <a:pt x="f129" y="f117"/>
                  <a:pt x="f95" y="f130"/>
                  <a:pt x="f131" y="f132"/>
                </a:cubicBezTo>
                <a:cubicBezTo>
                  <a:pt x="f133" y="f134"/>
                  <a:pt x="f135" y="f88"/>
                  <a:pt x="f136" y="f137"/>
                </a:cubicBezTo>
                <a:cubicBezTo>
                  <a:pt x="f138" y="f107"/>
                  <a:pt x="f139" y="f140"/>
                  <a:pt x="f102" y="f141"/>
                </a:cubicBezTo>
                <a:cubicBezTo>
                  <a:pt x="f93" y="f142"/>
                  <a:pt x="f143" y="f142"/>
                  <a:pt x="f144" y="f145"/>
                </a:cubicBezTo>
                <a:cubicBezTo>
                  <a:pt x="f61" y="f146"/>
                  <a:pt x="f109" y="f147"/>
                  <a:pt x="f148" y="f61"/>
                </a:cubicBezTo>
                <a:cubicBezTo>
                  <a:pt x="f149" y="f150"/>
                  <a:pt x="f151" y="f152"/>
                  <a:pt x="f114" y="f115"/>
                </a:cubicBezTo>
                <a:close/>
                <a:moveTo>
                  <a:pt x="f153" y="f154"/>
                </a:moveTo>
                <a:cubicBezTo>
                  <a:pt x="f155" y="f156"/>
                  <a:pt x="f157" y="f2"/>
                  <a:pt x="f158" y="f2"/>
                </a:cubicBezTo>
                <a:cubicBezTo>
                  <a:pt x="f159" y="f2"/>
                  <a:pt x="f50" y="f114"/>
                  <a:pt x="f160" y="f154"/>
                </a:cubicBezTo>
                <a:cubicBezTo>
                  <a:pt x="f48" y="f161"/>
                  <a:pt x="f34" y="f162"/>
                  <a:pt x="f125" y="f163"/>
                </a:cubicBezTo>
                <a:cubicBezTo>
                  <a:pt x="f122" y="f164"/>
                  <a:pt x="f165" y="f166"/>
                  <a:pt x="f167" y="f168"/>
                </a:cubicBezTo>
                <a:cubicBezTo>
                  <a:pt x="f169" y="f16"/>
                  <a:pt x="f170" y="f16"/>
                  <a:pt x="f163" y="f168"/>
                </a:cubicBezTo>
                <a:cubicBezTo>
                  <a:pt x="f171" y="f172"/>
                  <a:pt x="f173" y="f174"/>
                  <a:pt x="f175" y="f176"/>
                </a:cubicBezTo>
                <a:cubicBezTo>
                  <a:pt x="f153" y="f120"/>
                  <a:pt x="f177" y="f71"/>
                  <a:pt x="f153" y="f154"/>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3C25B28C-6B25-0C79-E0C8-C4EF950B407A}"/>
              </a:ext>
            </a:extLst>
          </p:cNvPr>
          <p:cNvSpPr/>
          <p:nvPr/>
        </p:nvSpPr>
        <p:spPr>
          <a:xfrm>
            <a:off x="2276471" y="2757492"/>
            <a:ext cx="685800" cy="687391"/>
          </a:xfrm>
          <a:custGeom>
            <a:avLst/>
            <a:gdLst>
              <a:gd name="f0" fmla="val 10800000"/>
              <a:gd name="f1" fmla="val 5400000"/>
              <a:gd name="f2" fmla="val 180"/>
              <a:gd name="f3" fmla="val w"/>
              <a:gd name="f4" fmla="val h"/>
              <a:gd name="f5" fmla="val 0"/>
              <a:gd name="f6" fmla="val 307"/>
              <a:gd name="f7" fmla="val 308"/>
              <a:gd name="f8" fmla="val 306"/>
              <a:gd name="f9" fmla="val 154"/>
              <a:gd name="f10" fmla="val 240"/>
              <a:gd name="f11" fmla="val 238"/>
              <a:gd name="f12" fmla="val 151"/>
              <a:gd name="f13" fmla="val 66"/>
              <a:gd name="f14" fmla="val 305"/>
              <a:gd name="f15" fmla="val 2"/>
              <a:gd name="f16" fmla="val 236"/>
              <a:gd name="f17" fmla="val 1"/>
              <a:gd name="f18" fmla="val 155"/>
              <a:gd name="f19" fmla="val 70"/>
              <a:gd name="f20" fmla="val 156"/>
              <a:gd name="f21" fmla="val 239"/>
              <a:gd name="f22" fmla="val 75"/>
              <a:gd name="f23" fmla="val 243"/>
              <a:gd name="f24" fmla="val 41"/>
              <a:gd name="f25" fmla="val 194"/>
              <a:gd name="f26" fmla="val 46"/>
              <a:gd name="f27" fmla="val 138"/>
              <a:gd name="f28" fmla="val 73"/>
              <a:gd name="f29" fmla="val 102"/>
              <a:gd name="f30" fmla="val 118"/>
              <a:gd name="f31" fmla="val 44"/>
              <a:gd name="f32" fmla="val 174"/>
              <a:gd name="f33" fmla="val 37"/>
              <a:gd name="f34" fmla="val 68"/>
              <a:gd name="f35" fmla="val 191"/>
              <a:gd name="f36" fmla="val 20"/>
              <a:gd name="f37" fmla="val 110"/>
              <a:gd name="f38" fmla="val 22"/>
              <a:gd name="f39" fmla="val 65"/>
              <a:gd name="f40" fmla="val 17"/>
              <a:gd name="f41" fmla="val 127"/>
              <a:gd name="f42" fmla="val 28"/>
              <a:gd name="f43" fmla="val 204"/>
              <a:gd name="f44" fmla="+- 0 0 -90"/>
              <a:gd name="f45" fmla="*/ f3 1 307"/>
              <a:gd name="f46" fmla="*/ f4 1 308"/>
              <a:gd name="f47" fmla="val f5"/>
              <a:gd name="f48" fmla="val f6"/>
              <a:gd name="f49" fmla="val f7"/>
              <a:gd name="f50" fmla="*/ f44 f0 1"/>
              <a:gd name="f51" fmla="+- f49 0 f47"/>
              <a:gd name="f52" fmla="+- f48 0 f47"/>
              <a:gd name="f53" fmla="*/ f50 1 f2"/>
              <a:gd name="f54" fmla="*/ f52 1 307"/>
              <a:gd name="f55" fmla="*/ f51 1 308"/>
              <a:gd name="f56" fmla="*/ 306 f52 1"/>
              <a:gd name="f57" fmla="*/ 154 f51 1"/>
              <a:gd name="f58" fmla="*/ 151 f52 1"/>
              <a:gd name="f59" fmla="*/ 306 f51 1"/>
              <a:gd name="f60" fmla="*/ 1 f52 1"/>
              <a:gd name="f61" fmla="*/ 155 f51 1"/>
              <a:gd name="f62" fmla="*/ 156 f52 1"/>
              <a:gd name="f63" fmla="*/ 1 f51 1"/>
              <a:gd name="f64" fmla="*/ 75 f52 1"/>
              <a:gd name="f65" fmla="*/ 243 f51 1"/>
              <a:gd name="f66" fmla="*/ 73 f52 1"/>
              <a:gd name="f67" fmla="*/ 102 f51 1"/>
              <a:gd name="f68" fmla="*/ 238 f52 1"/>
              <a:gd name="f69" fmla="*/ 68 f51 1"/>
              <a:gd name="f70" fmla="*/ 65 f52 1"/>
              <a:gd name="f71" fmla="*/ 73 f51 1"/>
              <a:gd name="f72" fmla="+- f53 0 f1"/>
              <a:gd name="f73" fmla="*/ f56 1 307"/>
              <a:gd name="f74" fmla="*/ f57 1 308"/>
              <a:gd name="f75" fmla="*/ f58 1 307"/>
              <a:gd name="f76" fmla="*/ f59 1 308"/>
              <a:gd name="f77" fmla="*/ f60 1 307"/>
              <a:gd name="f78" fmla="*/ f61 1 308"/>
              <a:gd name="f79" fmla="*/ f62 1 307"/>
              <a:gd name="f80" fmla="*/ f63 1 308"/>
              <a:gd name="f81" fmla="*/ f64 1 307"/>
              <a:gd name="f82" fmla="*/ f65 1 308"/>
              <a:gd name="f83" fmla="*/ f66 1 307"/>
              <a:gd name="f84" fmla="*/ f67 1 308"/>
              <a:gd name="f85" fmla="*/ f68 1 307"/>
              <a:gd name="f86" fmla="*/ f69 1 308"/>
              <a:gd name="f87" fmla="*/ f70 1 307"/>
              <a:gd name="f88" fmla="*/ f71 1 308"/>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13" y="f114"/>
              </a:cxn>
              <a:cxn ang="f72">
                <a:pos x="f121" y="f122"/>
              </a:cxn>
              <a:cxn ang="f72">
                <a:pos x="f123" y="f124"/>
              </a:cxn>
              <a:cxn ang="f72">
                <a:pos x="f125" y="f126"/>
              </a:cxn>
              <a:cxn ang="f72">
                <a:pos x="f127" y="f128"/>
              </a:cxn>
              <a:cxn ang="f72">
                <a:pos x="f121" y="f122"/>
              </a:cxn>
            </a:cxnLst>
            <a:rect l="f109" t="f112" r="f110" b="f111"/>
            <a:pathLst>
              <a:path w="307" h="308">
                <a:moveTo>
                  <a:pt x="f8" y="f9"/>
                </a:moveTo>
                <a:cubicBezTo>
                  <a:pt x="f8" y="f10"/>
                  <a:pt x="f11" y="f7"/>
                  <a:pt x="f12" y="f8"/>
                </a:cubicBezTo>
                <a:cubicBezTo>
                  <a:pt x="f13" y="f14"/>
                  <a:pt x="f15" y="f16"/>
                  <a:pt x="f17" y="f18"/>
                </a:cubicBezTo>
                <a:cubicBezTo>
                  <a:pt x="f5" y="f19"/>
                  <a:pt x="f19" y="f5"/>
                  <a:pt x="f20" y="f17"/>
                </a:cubicBezTo>
                <a:cubicBezTo>
                  <a:pt x="f21" y="f17"/>
                  <a:pt x="f6" y="f19"/>
                  <a:pt x="f8" y="f9"/>
                </a:cubicBezTo>
                <a:close/>
                <a:moveTo>
                  <a:pt x="f22" y="f23"/>
                </a:moveTo>
                <a:cubicBezTo>
                  <a:pt x="f24" y="f25"/>
                  <a:pt x="f26" y="f27"/>
                  <a:pt x="f28" y="f29"/>
                </a:cubicBezTo>
                <a:cubicBezTo>
                  <a:pt x="f30" y="f31"/>
                  <a:pt x="f32" y="f33"/>
                  <a:pt x="f11" y="f34"/>
                </a:cubicBezTo>
                <a:cubicBezTo>
                  <a:pt x="f35" y="f36"/>
                  <a:pt x="f37" y="f38"/>
                  <a:pt x="f39" y="f28"/>
                </a:cubicBezTo>
                <a:cubicBezTo>
                  <a:pt x="f40" y="f41"/>
                  <a:pt x="f42" y="f43"/>
                  <a:pt x="f22" y="f23"/>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D1FB3E3F-6C0A-1919-E3B9-97C5BCA9F147}"/>
              </a:ext>
            </a:extLst>
          </p:cNvPr>
          <p:cNvSpPr/>
          <p:nvPr/>
        </p:nvSpPr>
        <p:spPr>
          <a:xfrm>
            <a:off x="1916116" y="819146"/>
            <a:ext cx="952503" cy="1138235"/>
          </a:xfrm>
          <a:custGeom>
            <a:avLst/>
            <a:gdLst>
              <a:gd name="f0" fmla="val 10800000"/>
              <a:gd name="f1" fmla="val 5400000"/>
              <a:gd name="f2" fmla="val 180"/>
              <a:gd name="f3" fmla="val w"/>
              <a:gd name="f4" fmla="val h"/>
              <a:gd name="f5" fmla="val 0"/>
              <a:gd name="f6" fmla="val 426"/>
              <a:gd name="f7" fmla="val 510"/>
              <a:gd name="f8" fmla="val 255"/>
              <a:gd name="f9" fmla="val 189"/>
              <a:gd name="f10" fmla="val 1"/>
              <a:gd name="f11" fmla="val 124"/>
              <a:gd name="f12" fmla="val 58"/>
              <a:gd name="f13" fmla="val 28"/>
              <a:gd name="f14" fmla="val 22"/>
              <a:gd name="f15" fmla="val 57"/>
              <a:gd name="f16" fmla="val 161"/>
              <a:gd name="f17" fmla="val 265"/>
              <a:gd name="f18" fmla="val 369"/>
              <a:gd name="f19" fmla="val 403"/>
              <a:gd name="f20" fmla="val 24"/>
              <a:gd name="f21" fmla="val 190"/>
              <a:gd name="f22" fmla="val 321"/>
              <a:gd name="f23" fmla="val 453"/>
              <a:gd name="f24" fmla="val 486"/>
              <a:gd name="f25" fmla="val 509"/>
              <a:gd name="f26" fmla="val 371"/>
              <a:gd name="f27" fmla="val 266"/>
              <a:gd name="f28" fmla="val 56"/>
              <a:gd name="f29" fmla="val 23"/>
              <a:gd name="f30" fmla="val 481"/>
              <a:gd name="f31" fmla="val 387"/>
              <a:gd name="f32" fmla="val 33"/>
              <a:gd name="f33" fmla="val 468"/>
              <a:gd name="f34" fmla="val 41"/>
              <a:gd name="f35" fmla="val 476"/>
              <a:gd name="f36" fmla="val 477"/>
              <a:gd name="f37" fmla="val 65"/>
              <a:gd name="f38" fmla="val 73"/>
              <a:gd name="f39" fmla="val 82"/>
              <a:gd name="f40" fmla="val 178"/>
              <a:gd name="f41" fmla="val 273"/>
              <a:gd name="f42" fmla="val 385"/>
              <a:gd name="f43" fmla="val 393"/>
              <a:gd name="f44" fmla="val 469"/>
              <a:gd name="f45" fmla="val 322"/>
              <a:gd name="f46" fmla="val 42"/>
              <a:gd name="f47" fmla="val 368"/>
              <a:gd name="f48" fmla="val 162"/>
              <a:gd name="f49" fmla="val 59"/>
              <a:gd name="f50" fmla="+- 0 0 -90"/>
              <a:gd name="f51" fmla="*/ f3 1 426"/>
              <a:gd name="f52" fmla="*/ f4 1 510"/>
              <a:gd name="f53" fmla="val f5"/>
              <a:gd name="f54" fmla="val f6"/>
              <a:gd name="f55" fmla="val f7"/>
              <a:gd name="f56" fmla="*/ f50 f0 1"/>
              <a:gd name="f57" fmla="+- f55 0 f53"/>
              <a:gd name="f58" fmla="+- f54 0 f53"/>
              <a:gd name="f59" fmla="*/ f56 1 f2"/>
              <a:gd name="f60" fmla="*/ f58 1 426"/>
              <a:gd name="f61" fmla="*/ f57 1 510"/>
              <a:gd name="f62" fmla="*/ 0 f58 1"/>
              <a:gd name="f63" fmla="*/ 255 f57 1"/>
              <a:gd name="f64" fmla="*/ 58 f57 1"/>
              <a:gd name="f65" fmla="*/ 57 f58 1"/>
              <a:gd name="f66" fmla="*/ 0 f57 1"/>
              <a:gd name="f67" fmla="*/ 369 f58 1"/>
              <a:gd name="f68" fmla="*/ 426 f58 1"/>
              <a:gd name="f69" fmla="*/ 453 f57 1"/>
              <a:gd name="f70" fmla="*/ 371 f58 1"/>
              <a:gd name="f71" fmla="*/ 509 f57 1"/>
              <a:gd name="f72" fmla="*/ 56 f58 1"/>
              <a:gd name="f73" fmla="*/ 33 f58 1"/>
              <a:gd name="f74" fmla="*/ 477 f57 1"/>
              <a:gd name="f75" fmla="*/ 82 f58 1"/>
              <a:gd name="f76" fmla="*/ 393 f58 1"/>
              <a:gd name="f77" fmla="*/ 368 f58 1"/>
              <a:gd name="f78" fmla="*/ 33 f57 1"/>
              <a:gd name="f79" fmla="*/ 58 f58 1"/>
              <a:gd name="f80" fmla="*/ 59 f57 1"/>
              <a:gd name="f81" fmla="+- f59 0 f1"/>
              <a:gd name="f82" fmla="*/ f62 1 426"/>
              <a:gd name="f83" fmla="*/ f63 1 510"/>
              <a:gd name="f84" fmla="*/ f64 1 510"/>
              <a:gd name="f85" fmla="*/ f65 1 426"/>
              <a:gd name="f86" fmla="*/ f66 1 510"/>
              <a:gd name="f87" fmla="*/ f67 1 426"/>
              <a:gd name="f88" fmla="*/ f68 1 426"/>
              <a:gd name="f89" fmla="*/ f69 1 510"/>
              <a:gd name="f90" fmla="*/ f70 1 426"/>
              <a:gd name="f91" fmla="*/ f71 1 510"/>
              <a:gd name="f92" fmla="*/ f72 1 426"/>
              <a:gd name="f93" fmla="*/ f73 1 426"/>
              <a:gd name="f94" fmla="*/ f74 1 510"/>
              <a:gd name="f95" fmla="*/ f75 1 426"/>
              <a:gd name="f96" fmla="*/ f76 1 426"/>
              <a:gd name="f97" fmla="*/ f77 1 426"/>
              <a:gd name="f98" fmla="*/ f78 1 510"/>
              <a:gd name="f99" fmla="*/ f79 1 426"/>
              <a:gd name="f100" fmla="*/ f80 1 510"/>
              <a:gd name="f101" fmla="*/ 0 1 f60"/>
              <a:gd name="f102" fmla="*/ f54 1 f60"/>
              <a:gd name="f103" fmla="*/ 0 1 f61"/>
              <a:gd name="f104" fmla="*/ f55 1 f61"/>
              <a:gd name="f105" fmla="*/ f82 1 f60"/>
              <a:gd name="f106" fmla="*/ f83 1 f61"/>
              <a:gd name="f107" fmla="*/ f84 1 f61"/>
              <a:gd name="f108" fmla="*/ f85 1 f60"/>
              <a:gd name="f109" fmla="*/ f86 1 f61"/>
              <a:gd name="f110" fmla="*/ f87 1 f60"/>
              <a:gd name="f111" fmla="*/ f88 1 f60"/>
              <a:gd name="f112" fmla="*/ f89 1 f61"/>
              <a:gd name="f113" fmla="*/ f90 1 f60"/>
              <a:gd name="f114" fmla="*/ f91 1 f61"/>
              <a:gd name="f115" fmla="*/ f92 1 f60"/>
              <a:gd name="f116" fmla="*/ f93 1 f60"/>
              <a:gd name="f117" fmla="*/ f94 1 f61"/>
              <a:gd name="f118" fmla="*/ f95 1 f60"/>
              <a:gd name="f119" fmla="*/ f96 1 f60"/>
              <a:gd name="f120" fmla="*/ f97 1 f60"/>
              <a:gd name="f121" fmla="*/ f98 1 f61"/>
              <a:gd name="f122" fmla="*/ f99 1 f60"/>
              <a:gd name="f123" fmla="*/ f100 1 f61"/>
              <a:gd name="f124" fmla="*/ f101 f51 1"/>
              <a:gd name="f125" fmla="*/ f102 f51 1"/>
              <a:gd name="f126" fmla="*/ f104 f52 1"/>
              <a:gd name="f127" fmla="*/ f103 f52 1"/>
              <a:gd name="f128" fmla="*/ f105 f51 1"/>
              <a:gd name="f129" fmla="*/ f106 f52 1"/>
              <a:gd name="f130" fmla="*/ f107 f52 1"/>
              <a:gd name="f131" fmla="*/ f108 f51 1"/>
              <a:gd name="f132" fmla="*/ f109 f52 1"/>
              <a:gd name="f133" fmla="*/ f110 f51 1"/>
              <a:gd name="f134" fmla="*/ f111 f51 1"/>
              <a:gd name="f135" fmla="*/ f112 f52 1"/>
              <a:gd name="f136" fmla="*/ f113 f51 1"/>
              <a:gd name="f137" fmla="*/ f114 f52 1"/>
              <a:gd name="f138" fmla="*/ f115 f51 1"/>
              <a:gd name="f139" fmla="*/ f116 f51 1"/>
              <a:gd name="f140" fmla="*/ f117 f52 1"/>
              <a:gd name="f141" fmla="*/ f118 f51 1"/>
              <a:gd name="f142" fmla="*/ f119 f51 1"/>
              <a:gd name="f143" fmla="*/ f120 f51 1"/>
              <a:gd name="f144" fmla="*/ f121 f52 1"/>
              <a:gd name="f145" fmla="*/ f122 f51 1"/>
              <a:gd name="f146" fmla="*/ f123 f52 1"/>
            </a:gdLst>
            <a:ahLst/>
            <a:cxnLst>
              <a:cxn ang="3cd4">
                <a:pos x="hc" y="t"/>
              </a:cxn>
              <a:cxn ang="0">
                <a:pos x="r" y="vc"/>
              </a:cxn>
              <a:cxn ang="cd4">
                <a:pos x="hc" y="b"/>
              </a:cxn>
              <a:cxn ang="cd2">
                <a:pos x="l" y="vc"/>
              </a:cxn>
              <a:cxn ang="f81">
                <a:pos x="f128" y="f129"/>
              </a:cxn>
              <a:cxn ang="f81">
                <a:pos x="f128" y="f130"/>
              </a:cxn>
              <a:cxn ang="f81">
                <a:pos x="f131" y="f132"/>
              </a:cxn>
              <a:cxn ang="f81">
                <a:pos x="f133" y="f132"/>
              </a:cxn>
              <a:cxn ang="f81">
                <a:pos x="f134" y="f130"/>
              </a:cxn>
              <a:cxn ang="f81">
                <a:pos x="f134" y="f135"/>
              </a:cxn>
              <a:cxn ang="f81">
                <a:pos x="f136" y="f137"/>
              </a:cxn>
              <a:cxn ang="f81">
                <a:pos x="f138" y="f137"/>
              </a:cxn>
              <a:cxn ang="f81">
                <a:pos x="f128" y="f135"/>
              </a:cxn>
              <a:cxn ang="f81">
                <a:pos x="f128" y="f129"/>
              </a:cxn>
              <a:cxn ang="f81">
                <a:pos x="f139" y="f129"/>
              </a:cxn>
              <a:cxn ang="f81">
                <a:pos x="f139" y="f135"/>
              </a:cxn>
              <a:cxn ang="f81">
                <a:pos x="f138" y="f140"/>
              </a:cxn>
              <a:cxn ang="f81">
                <a:pos x="f141" y="f140"/>
              </a:cxn>
              <a:cxn ang="f81">
                <a:pos x="f133" y="f140"/>
              </a:cxn>
              <a:cxn ang="f81">
                <a:pos x="f142" y="f135"/>
              </a:cxn>
              <a:cxn ang="f81">
                <a:pos x="f142" y="f130"/>
              </a:cxn>
              <a:cxn ang="f81">
                <a:pos x="f143" y="f144"/>
              </a:cxn>
              <a:cxn ang="f81">
                <a:pos x="f145" y="f144"/>
              </a:cxn>
              <a:cxn ang="f81">
                <a:pos x="f139" y="f146"/>
              </a:cxn>
              <a:cxn ang="f81">
                <a:pos x="f139" y="f129"/>
              </a:cxn>
            </a:cxnLst>
            <a:rect l="f124" t="f127" r="f125" b="f126"/>
            <a:pathLst>
              <a:path w="426" h="510">
                <a:moveTo>
                  <a:pt x="f5" y="f8"/>
                </a:moveTo>
                <a:cubicBezTo>
                  <a:pt x="f5" y="f9"/>
                  <a:pt x="f10" y="f11"/>
                  <a:pt x="f5" y="f12"/>
                </a:cubicBezTo>
                <a:cubicBezTo>
                  <a:pt x="f5" y="f13"/>
                  <a:pt x="f14" y="f5"/>
                  <a:pt x="f15" y="f5"/>
                </a:cubicBezTo>
                <a:cubicBezTo>
                  <a:pt x="f16" y="f10"/>
                  <a:pt x="f17" y="f5"/>
                  <a:pt x="f18" y="f5"/>
                </a:cubicBezTo>
                <a:cubicBezTo>
                  <a:pt x="f19" y="f10"/>
                  <a:pt x="f6" y="f20"/>
                  <a:pt x="f6" y="f12"/>
                </a:cubicBezTo>
                <a:cubicBezTo>
                  <a:pt x="f6" y="f21"/>
                  <a:pt x="f6" y="f22"/>
                  <a:pt x="f6" y="f23"/>
                </a:cubicBezTo>
                <a:cubicBezTo>
                  <a:pt x="f6" y="f24"/>
                  <a:pt x="f19" y="f25"/>
                  <a:pt x="f26" y="f25"/>
                </a:cubicBezTo>
                <a:cubicBezTo>
                  <a:pt x="f27" y="f25"/>
                  <a:pt x="f16" y="f25"/>
                  <a:pt x="f28" y="f25"/>
                </a:cubicBezTo>
                <a:cubicBezTo>
                  <a:pt x="f29" y="f7"/>
                  <a:pt x="f5" y="f30"/>
                  <a:pt x="f5" y="f23"/>
                </a:cubicBezTo>
                <a:cubicBezTo>
                  <a:pt x="f10" y="f31"/>
                  <a:pt x="f5" y="f22"/>
                  <a:pt x="f5" y="f8"/>
                </a:cubicBezTo>
                <a:close/>
                <a:moveTo>
                  <a:pt x="f32" y="f8"/>
                </a:moveTo>
                <a:cubicBezTo>
                  <a:pt x="f32" y="f22"/>
                  <a:pt x="f32" y="f31"/>
                  <a:pt x="f32" y="f23"/>
                </a:cubicBezTo>
                <a:cubicBezTo>
                  <a:pt x="f32" y="f33"/>
                  <a:pt x="f34" y="f35"/>
                  <a:pt x="f28" y="f36"/>
                </a:cubicBezTo>
                <a:cubicBezTo>
                  <a:pt x="f37" y="f36"/>
                  <a:pt x="f38" y="f36"/>
                  <a:pt x="f39" y="f36"/>
                </a:cubicBezTo>
                <a:cubicBezTo>
                  <a:pt x="f40" y="f36"/>
                  <a:pt x="f41" y="f36"/>
                  <a:pt x="f18" y="f36"/>
                </a:cubicBezTo>
                <a:cubicBezTo>
                  <a:pt x="f42" y="f36"/>
                  <a:pt x="f43" y="f44"/>
                  <a:pt x="f43" y="f23"/>
                </a:cubicBezTo>
                <a:cubicBezTo>
                  <a:pt x="f43" y="f45"/>
                  <a:pt x="f43" y="f21"/>
                  <a:pt x="f43" y="f12"/>
                </a:cubicBezTo>
                <a:cubicBezTo>
                  <a:pt x="f43" y="f46"/>
                  <a:pt x="f42" y="f32"/>
                  <a:pt x="f47" y="f32"/>
                </a:cubicBezTo>
                <a:cubicBezTo>
                  <a:pt x="f17" y="f32"/>
                  <a:pt x="f48" y="f32"/>
                  <a:pt x="f12" y="f32"/>
                </a:cubicBezTo>
                <a:cubicBezTo>
                  <a:pt x="f34" y="f32"/>
                  <a:pt x="f32" y="f46"/>
                  <a:pt x="f32" y="f49"/>
                </a:cubicBezTo>
                <a:cubicBezTo>
                  <a:pt x="f32" y="f11"/>
                  <a:pt x="f32" y="f21"/>
                  <a:pt x="f32" y="f8"/>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15C584FA-99A9-B33C-E6F7-0CD3456520DD}"/>
              </a:ext>
            </a:extLst>
          </p:cNvPr>
          <p:cNvSpPr/>
          <p:nvPr/>
        </p:nvSpPr>
        <p:spPr>
          <a:xfrm>
            <a:off x="2068509" y="2301873"/>
            <a:ext cx="742950" cy="663570"/>
          </a:xfrm>
          <a:custGeom>
            <a:avLst/>
            <a:gdLst>
              <a:gd name="f0" fmla="val 10800000"/>
              <a:gd name="f1" fmla="val 5400000"/>
              <a:gd name="f2" fmla="val 180"/>
              <a:gd name="f3" fmla="val w"/>
              <a:gd name="f4" fmla="val h"/>
              <a:gd name="f5" fmla="val 0"/>
              <a:gd name="f6" fmla="val 333"/>
              <a:gd name="f7" fmla="val 297"/>
              <a:gd name="f8" fmla="val 320"/>
              <a:gd name="f9" fmla="val 197"/>
              <a:gd name="f10" fmla="val 216"/>
              <a:gd name="f11" fmla="val 153"/>
              <a:gd name="f12" fmla="val 113"/>
              <a:gd name="f13" fmla="val 211"/>
              <a:gd name="f14" fmla="val 82"/>
              <a:gd name="f15" fmla="val 38"/>
              <a:gd name="f16" fmla="val 272"/>
              <a:gd name="f17" fmla="val 200"/>
              <a:gd name="f18" fmla="val 24"/>
              <a:gd name="f19" fmla="val 127"/>
              <a:gd name="f20" fmla="val 51"/>
              <a:gd name="f21" fmla="val 44"/>
              <a:gd name="f22" fmla="val 138"/>
              <a:gd name="f23" fmla="val 219"/>
              <a:gd name="f24" fmla="val 29"/>
              <a:gd name="f25" fmla="val 303"/>
              <a:gd name="f26" fmla="val 58"/>
              <a:gd name="f27" fmla="val 142"/>
              <a:gd name="f28" fmla="val 252"/>
              <a:gd name="f29" fmla="val 87"/>
              <a:gd name="f30" fmla="val 218"/>
              <a:gd name="f31" fmla="val 56"/>
              <a:gd name="f32" fmla="val 178"/>
              <a:gd name="f33" fmla="val 133"/>
              <a:gd name="f34" fmla="val 59"/>
              <a:gd name="f35" fmla="val 76"/>
              <a:gd name="f36" fmla="val 55"/>
              <a:gd name="f37" fmla="val 49"/>
              <a:gd name="f38" fmla="val 166"/>
              <a:gd name="f39" fmla="val 46"/>
              <a:gd name="f40" fmla="val 68"/>
              <a:gd name="f41" fmla="val 250"/>
              <a:gd name="f42" fmla="val 90"/>
              <a:gd name="f43" fmla="val 262"/>
              <a:gd name="f44" fmla="val 203"/>
              <a:gd name="f45" fmla="val 98"/>
              <a:gd name="f46" fmla="val 109"/>
              <a:gd name="f47" fmla="val 129"/>
              <a:gd name="f48" fmla="val 75"/>
              <a:gd name="f49" fmla="val 190"/>
              <a:gd name="f50" fmla="val 52"/>
              <a:gd name="f51" fmla="+- 0 0 -90"/>
              <a:gd name="f52" fmla="*/ f3 1 333"/>
              <a:gd name="f53" fmla="*/ f4 1 297"/>
              <a:gd name="f54" fmla="val f5"/>
              <a:gd name="f55" fmla="val f6"/>
              <a:gd name="f56" fmla="val f7"/>
              <a:gd name="f57" fmla="*/ f51 f0 1"/>
              <a:gd name="f58" fmla="+- f56 0 f54"/>
              <a:gd name="f59" fmla="+- f55 0 f54"/>
              <a:gd name="f60" fmla="*/ f57 1 f2"/>
              <a:gd name="f61" fmla="*/ f59 1 333"/>
              <a:gd name="f62" fmla="*/ f58 1 297"/>
              <a:gd name="f63" fmla="*/ 320 f59 1"/>
              <a:gd name="f64" fmla="*/ 197 f58 1"/>
              <a:gd name="f65" fmla="*/ 82 f59 1"/>
              <a:gd name="f66" fmla="*/ 297 f58 1"/>
              <a:gd name="f67" fmla="*/ 24 f59 1"/>
              <a:gd name="f68" fmla="*/ 127 f58 1"/>
              <a:gd name="f69" fmla="*/ 219 f59 1"/>
              <a:gd name="f70" fmla="*/ 29 f58 1"/>
              <a:gd name="f71" fmla="*/ 252 f59 1"/>
              <a:gd name="f72" fmla="*/ 87 f58 1"/>
              <a:gd name="f73" fmla="*/ 133 f59 1"/>
              <a:gd name="f74" fmla="*/ 59 f58 1"/>
              <a:gd name="f75" fmla="*/ 49 f59 1"/>
              <a:gd name="f76" fmla="*/ 166 f58 1"/>
              <a:gd name="f77" fmla="*/ 90 f59 1"/>
              <a:gd name="f78" fmla="*/ 262 f58 1"/>
              <a:gd name="f79" fmla="*/ 98 f59 1"/>
              <a:gd name="f80" fmla="*/ 109 f58 1"/>
              <a:gd name="f81" fmla="+- f60 0 f1"/>
              <a:gd name="f82" fmla="*/ f63 1 333"/>
              <a:gd name="f83" fmla="*/ f64 1 297"/>
              <a:gd name="f84" fmla="*/ f65 1 333"/>
              <a:gd name="f85" fmla="*/ f66 1 297"/>
              <a:gd name="f86" fmla="*/ f67 1 333"/>
              <a:gd name="f87" fmla="*/ f68 1 297"/>
              <a:gd name="f88" fmla="*/ f69 1 333"/>
              <a:gd name="f89" fmla="*/ f70 1 297"/>
              <a:gd name="f90" fmla="*/ f71 1 333"/>
              <a:gd name="f91" fmla="*/ f72 1 297"/>
              <a:gd name="f92" fmla="*/ f73 1 333"/>
              <a:gd name="f93" fmla="*/ f74 1 297"/>
              <a:gd name="f94" fmla="*/ f75 1 333"/>
              <a:gd name="f95" fmla="*/ f76 1 297"/>
              <a:gd name="f96" fmla="*/ f77 1 333"/>
              <a:gd name="f97" fmla="*/ f78 1 297"/>
              <a:gd name="f98" fmla="*/ f79 1 333"/>
              <a:gd name="f99" fmla="*/ f80 1 297"/>
              <a:gd name="f100" fmla="*/ 0 1 f61"/>
              <a:gd name="f101" fmla="*/ f55 1 f61"/>
              <a:gd name="f102" fmla="*/ 0 1 f62"/>
              <a:gd name="f103" fmla="*/ f56 1 f62"/>
              <a:gd name="f104" fmla="*/ f82 1 f61"/>
              <a:gd name="f105" fmla="*/ f83 1 f62"/>
              <a:gd name="f106" fmla="*/ f84 1 f61"/>
              <a:gd name="f107" fmla="*/ f85 1 f62"/>
              <a:gd name="f108" fmla="*/ f86 1 f61"/>
              <a:gd name="f109" fmla="*/ f87 1 f62"/>
              <a:gd name="f110" fmla="*/ f88 1 f61"/>
              <a:gd name="f111" fmla="*/ f89 1 f62"/>
              <a:gd name="f112" fmla="*/ f90 1 f61"/>
              <a:gd name="f113" fmla="*/ f91 1 f62"/>
              <a:gd name="f114" fmla="*/ f92 1 f61"/>
              <a:gd name="f115" fmla="*/ f93 1 f62"/>
              <a:gd name="f116" fmla="*/ f94 1 f61"/>
              <a:gd name="f117" fmla="*/ f95 1 f62"/>
              <a:gd name="f118" fmla="*/ f96 1 f61"/>
              <a:gd name="f119" fmla="*/ f97 1 f62"/>
              <a:gd name="f120" fmla="*/ f98 1 f61"/>
              <a:gd name="f121" fmla="*/ f99 1 f62"/>
              <a:gd name="f122" fmla="*/ f100 f52 1"/>
              <a:gd name="f123" fmla="*/ f101 f52 1"/>
              <a:gd name="f124" fmla="*/ f103 f53 1"/>
              <a:gd name="f125" fmla="*/ f102 f53 1"/>
              <a:gd name="f126" fmla="*/ f104 f52 1"/>
              <a:gd name="f127" fmla="*/ f105 f53 1"/>
              <a:gd name="f128" fmla="*/ f106 f52 1"/>
              <a:gd name="f129" fmla="*/ f107 f53 1"/>
              <a:gd name="f130" fmla="*/ f108 f52 1"/>
              <a:gd name="f131" fmla="*/ f109 f53 1"/>
              <a:gd name="f132" fmla="*/ f110 f52 1"/>
              <a:gd name="f133" fmla="*/ f111 f53 1"/>
              <a:gd name="f134" fmla="*/ f112 f52 1"/>
              <a:gd name="f135" fmla="*/ f113 f53 1"/>
              <a:gd name="f136" fmla="*/ f114 f52 1"/>
              <a:gd name="f137" fmla="*/ f115 f53 1"/>
              <a:gd name="f138" fmla="*/ f116 f52 1"/>
              <a:gd name="f139" fmla="*/ f117 f53 1"/>
              <a:gd name="f140" fmla="*/ f118 f52 1"/>
              <a:gd name="f141" fmla="*/ f119 f53 1"/>
              <a:gd name="f142" fmla="*/ f120 f52 1"/>
              <a:gd name="f143" fmla="*/ f121 f53 1"/>
            </a:gdLst>
            <a:ahLst/>
            <a:cxnLst>
              <a:cxn ang="3cd4">
                <a:pos x="hc" y="t"/>
              </a:cxn>
              <a:cxn ang="0">
                <a:pos x="r" y="vc"/>
              </a:cxn>
              <a:cxn ang="cd4">
                <a:pos x="hc" y="b"/>
              </a:cxn>
              <a:cxn ang="cd2">
                <a:pos x="l" y="vc"/>
              </a:cxn>
              <a:cxn ang="f81">
                <a:pos x="f126" y="f127"/>
              </a:cxn>
              <a:cxn ang="f81">
                <a:pos x="f128" y="f129"/>
              </a:cxn>
              <a:cxn ang="f81">
                <a:pos x="f130" y="f131"/>
              </a:cxn>
              <a:cxn ang="f81">
                <a:pos x="f132" y="f133"/>
              </a:cxn>
              <a:cxn ang="f81">
                <a:pos x="f126" y="f127"/>
              </a:cxn>
              <a:cxn ang="f81">
                <a:pos x="f134" y="f135"/>
              </a:cxn>
              <a:cxn ang="f81">
                <a:pos x="f136" y="f137"/>
              </a:cxn>
              <a:cxn ang="f81">
                <a:pos x="f138" y="f139"/>
              </a:cxn>
              <a:cxn ang="f81">
                <a:pos x="f140" y="f141"/>
              </a:cxn>
              <a:cxn ang="f81">
                <a:pos x="f142" y="f143"/>
              </a:cxn>
              <a:cxn ang="f81">
                <a:pos x="f134" y="f135"/>
              </a:cxn>
            </a:cxnLst>
            <a:rect l="f122" t="f125" r="f123" b="f124"/>
            <a:pathLst>
              <a:path w="333" h="297">
                <a:moveTo>
                  <a:pt x="f8" y="f9"/>
                </a:moveTo>
                <a:cubicBezTo>
                  <a:pt x="f10" y="f11"/>
                  <a:pt x="f12" y="f13"/>
                  <a:pt x="f14" y="f7"/>
                </a:cubicBezTo>
                <a:cubicBezTo>
                  <a:pt x="f15" y="f16"/>
                  <a:pt x="f5" y="f17"/>
                  <a:pt x="f18" y="f19"/>
                </a:cubicBezTo>
                <a:cubicBezTo>
                  <a:pt x="f20" y="f21"/>
                  <a:pt x="f22" y="f5"/>
                  <a:pt x="f23" y="f24"/>
                </a:cubicBezTo>
                <a:cubicBezTo>
                  <a:pt x="f25" y="f26"/>
                  <a:pt x="f6" y="f27"/>
                  <a:pt x="f8" y="f9"/>
                </a:cubicBezTo>
                <a:close/>
                <a:moveTo>
                  <a:pt x="f28" y="f29"/>
                </a:moveTo>
                <a:cubicBezTo>
                  <a:pt x="f30" y="f31"/>
                  <a:pt x="f32" y="f21"/>
                  <a:pt x="f33" y="f34"/>
                </a:cubicBezTo>
                <a:cubicBezTo>
                  <a:pt x="f14" y="f35"/>
                  <a:pt x="f36" y="f12"/>
                  <a:pt x="f37" y="f38"/>
                </a:cubicBezTo>
                <a:cubicBezTo>
                  <a:pt x="f39" y="f17"/>
                  <a:pt x="f40" y="f41"/>
                  <a:pt x="f42" y="f43"/>
                </a:cubicBezTo>
                <a:cubicBezTo>
                  <a:pt x="f20" y="f44"/>
                  <a:pt x="f40" y="f27"/>
                  <a:pt x="f45" y="f46"/>
                </a:cubicBezTo>
                <a:cubicBezTo>
                  <a:pt x="f47" y="f48"/>
                  <a:pt x="f49" y="f50"/>
                  <a:pt x="f28" y="f2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993E05C0-84DB-A7C2-E920-F0E7F446E92E}"/>
              </a:ext>
            </a:extLst>
          </p:cNvPr>
          <p:cNvSpPr/>
          <p:nvPr/>
        </p:nvSpPr>
        <p:spPr>
          <a:xfrm>
            <a:off x="450854" y="3857625"/>
            <a:ext cx="836611" cy="1114425"/>
          </a:xfrm>
          <a:custGeom>
            <a:avLst/>
            <a:gdLst>
              <a:gd name="f0" fmla="val 10800000"/>
              <a:gd name="f1" fmla="val 5400000"/>
              <a:gd name="f2" fmla="val 180"/>
              <a:gd name="f3" fmla="val w"/>
              <a:gd name="f4" fmla="val h"/>
              <a:gd name="f5" fmla="val 0"/>
              <a:gd name="f6" fmla="val 374"/>
              <a:gd name="f7" fmla="val 499"/>
              <a:gd name="f8" fmla="val 186"/>
              <a:gd name="f9" fmla="val 198"/>
              <a:gd name="f10" fmla="val 15"/>
              <a:gd name="f11" fmla="val 210"/>
              <a:gd name="f12" fmla="val 30"/>
              <a:gd name="f13" fmla="val 222"/>
              <a:gd name="f14" fmla="val 45"/>
              <a:gd name="f15" fmla="val 243"/>
              <a:gd name="f16" fmla="val 72"/>
              <a:gd name="f17" fmla="val 265"/>
              <a:gd name="f18" fmla="val 98"/>
              <a:gd name="f19" fmla="val 285"/>
              <a:gd name="f20" fmla="val 125"/>
              <a:gd name="f21" fmla="val 311"/>
              <a:gd name="f22" fmla="val 158"/>
              <a:gd name="f23" fmla="val 334"/>
              <a:gd name="f24" fmla="val 194"/>
              <a:gd name="f25" fmla="val 350"/>
              <a:gd name="f26" fmla="val 233"/>
              <a:gd name="f27" fmla="val 366"/>
              <a:gd name="f28" fmla="val 273"/>
              <a:gd name="f29" fmla="val 314"/>
              <a:gd name="f30" fmla="val 361"/>
              <a:gd name="f31" fmla="val 356"/>
              <a:gd name="f32" fmla="val 345"/>
              <a:gd name="f33" fmla="val 409"/>
              <a:gd name="f34" fmla="val 310"/>
              <a:gd name="f35" fmla="val 448"/>
              <a:gd name="f36" fmla="val 260"/>
              <a:gd name="f37" fmla="val 469"/>
              <a:gd name="f38" fmla="val 192"/>
              <a:gd name="f39" fmla="val 128"/>
              <a:gd name="f40" fmla="val 490"/>
              <a:gd name="f41" fmla="val 70"/>
              <a:gd name="f42" fmla="val 443"/>
              <a:gd name="f43" fmla="val 38"/>
              <a:gd name="f44" fmla="val 418"/>
              <a:gd name="f45" fmla="val 16"/>
              <a:gd name="f46" fmla="val 385"/>
              <a:gd name="f47" fmla="val 8"/>
              <a:gd name="f48" fmla="val 344"/>
              <a:gd name="f49" fmla="val 307"/>
              <a:gd name="f50" fmla="val 7"/>
              <a:gd name="f51" fmla="val 271"/>
              <a:gd name="f52" fmla="val 21"/>
              <a:gd name="f53" fmla="val 236"/>
              <a:gd name="f54" fmla="val 39"/>
              <a:gd name="f55" fmla="val 191"/>
              <a:gd name="f56" fmla="val 65"/>
              <a:gd name="f57" fmla="val 152"/>
              <a:gd name="f58" fmla="val 95"/>
              <a:gd name="f59" fmla="val 114"/>
              <a:gd name="f60" fmla="val 124"/>
              <a:gd name="f61" fmla="val 77"/>
              <a:gd name="f62" fmla="val 153"/>
              <a:gd name="f63" fmla="val 41"/>
              <a:gd name="f64" fmla="val 182"/>
              <a:gd name="f65" fmla="val 5"/>
              <a:gd name="f66" fmla="val 183"/>
              <a:gd name="f67" fmla="val 3"/>
              <a:gd name="f68" fmla="val 184"/>
              <a:gd name="f69" fmla="val 2"/>
              <a:gd name="f70" fmla="val 185"/>
              <a:gd name="f71" fmla="val 57"/>
              <a:gd name="f72" fmla="val 101"/>
              <a:gd name="f73" fmla="val 119"/>
              <a:gd name="f74" fmla="val 142"/>
              <a:gd name="f75" fmla="val 88"/>
              <a:gd name="f76" fmla="val 68"/>
              <a:gd name="f77" fmla="val 212"/>
              <a:gd name="f78" fmla="val 53"/>
              <a:gd name="f79" fmla="val 276"/>
              <a:gd name="f80" fmla="val 305"/>
              <a:gd name="f81" fmla="val 51"/>
              <a:gd name="f82" fmla="val 81"/>
              <a:gd name="f83" fmla="val 427"/>
              <a:gd name="f84" fmla="val 465"/>
              <a:gd name="f85" fmla="val 225"/>
              <a:gd name="f86" fmla="val 444"/>
              <a:gd name="f87" fmla="val 429"/>
              <a:gd name="f88" fmla="val 395"/>
              <a:gd name="f89" fmla="val 326"/>
              <a:gd name="f90" fmla="val 337"/>
              <a:gd name="f91" fmla="val 330"/>
              <a:gd name="f92" fmla="val 278"/>
              <a:gd name="f93" fmla="val 317"/>
              <a:gd name="f94" fmla="val 246"/>
              <a:gd name="f95" fmla="val 303"/>
              <a:gd name="f96" fmla="val 284"/>
              <a:gd name="f97" fmla="val 181"/>
              <a:gd name="f98" fmla="val 261"/>
              <a:gd name="f99" fmla="val 237"/>
              <a:gd name="f100" fmla="val 121"/>
              <a:gd name="f101" fmla="val 91"/>
              <a:gd name="f102" fmla="+- 0 0 -90"/>
              <a:gd name="f103" fmla="*/ f3 1 374"/>
              <a:gd name="f104" fmla="*/ f4 1 499"/>
              <a:gd name="f105" fmla="val f5"/>
              <a:gd name="f106" fmla="val f6"/>
              <a:gd name="f107" fmla="val f7"/>
              <a:gd name="f108" fmla="*/ f102 f0 1"/>
              <a:gd name="f109" fmla="+- f107 0 f105"/>
              <a:gd name="f110" fmla="+- f106 0 f105"/>
              <a:gd name="f111" fmla="*/ f108 1 f2"/>
              <a:gd name="f112" fmla="*/ f110 1 374"/>
              <a:gd name="f113" fmla="*/ f109 1 499"/>
              <a:gd name="f114" fmla="*/ 186 f110 1"/>
              <a:gd name="f115" fmla="*/ 0 f109 1"/>
              <a:gd name="f116" fmla="*/ 222 f110 1"/>
              <a:gd name="f117" fmla="*/ 45 f109 1"/>
              <a:gd name="f118" fmla="*/ 285 f110 1"/>
              <a:gd name="f119" fmla="*/ 125 f109 1"/>
              <a:gd name="f120" fmla="*/ 350 f110 1"/>
              <a:gd name="f121" fmla="*/ 233 f109 1"/>
              <a:gd name="f122" fmla="*/ 361 f110 1"/>
              <a:gd name="f123" fmla="*/ 356 f109 1"/>
              <a:gd name="f124" fmla="*/ 260 f110 1"/>
              <a:gd name="f125" fmla="*/ 469 f109 1"/>
              <a:gd name="f126" fmla="*/ 70 f110 1"/>
              <a:gd name="f127" fmla="*/ 443 f109 1"/>
              <a:gd name="f128" fmla="*/ 8 f110 1"/>
              <a:gd name="f129" fmla="*/ 344 f109 1"/>
              <a:gd name="f130" fmla="*/ 21 f110 1"/>
              <a:gd name="f131" fmla="*/ 236 f109 1"/>
              <a:gd name="f132" fmla="*/ 95 f110 1"/>
              <a:gd name="f133" fmla="*/ 114 f109 1"/>
              <a:gd name="f134" fmla="*/ 182 f110 1"/>
              <a:gd name="f135" fmla="*/ 5 f109 1"/>
              <a:gd name="f136" fmla="*/ 185 f110 1"/>
              <a:gd name="f137" fmla="*/ 57 f109 1"/>
              <a:gd name="f138" fmla="*/ 88 f110 1"/>
              <a:gd name="f139" fmla="*/ 185 f109 1"/>
              <a:gd name="f140" fmla="*/ 45 f110 1"/>
              <a:gd name="f141" fmla="*/ 276 f109 1"/>
              <a:gd name="f142" fmla="*/ 51 f110 1"/>
              <a:gd name="f143" fmla="*/ 361 f109 1"/>
              <a:gd name="f144" fmla="*/ 225 f110 1"/>
              <a:gd name="f145" fmla="*/ 444 f109 1"/>
              <a:gd name="f146" fmla="*/ 326 f110 1"/>
              <a:gd name="f147" fmla="*/ 345 f109 1"/>
              <a:gd name="f148" fmla="*/ 317 f110 1"/>
              <a:gd name="f149" fmla="*/ 246 f109 1"/>
              <a:gd name="f150" fmla="*/ 261 f110 1"/>
              <a:gd name="f151" fmla="*/ 152 f109 1"/>
              <a:gd name="f152" fmla="+- f111 0 f1"/>
              <a:gd name="f153" fmla="*/ f114 1 374"/>
              <a:gd name="f154" fmla="*/ f115 1 499"/>
              <a:gd name="f155" fmla="*/ f116 1 374"/>
              <a:gd name="f156" fmla="*/ f117 1 499"/>
              <a:gd name="f157" fmla="*/ f118 1 374"/>
              <a:gd name="f158" fmla="*/ f119 1 499"/>
              <a:gd name="f159" fmla="*/ f120 1 374"/>
              <a:gd name="f160" fmla="*/ f121 1 499"/>
              <a:gd name="f161" fmla="*/ f122 1 374"/>
              <a:gd name="f162" fmla="*/ f123 1 499"/>
              <a:gd name="f163" fmla="*/ f124 1 374"/>
              <a:gd name="f164" fmla="*/ f125 1 499"/>
              <a:gd name="f165" fmla="*/ f126 1 374"/>
              <a:gd name="f166" fmla="*/ f127 1 499"/>
              <a:gd name="f167" fmla="*/ f128 1 374"/>
              <a:gd name="f168" fmla="*/ f129 1 499"/>
              <a:gd name="f169" fmla="*/ f130 1 374"/>
              <a:gd name="f170" fmla="*/ f131 1 499"/>
              <a:gd name="f171" fmla="*/ f132 1 374"/>
              <a:gd name="f172" fmla="*/ f133 1 499"/>
              <a:gd name="f173" fmla="*/ f134 1 374"/>
              <a:gd name="f174" fmla="*/ f135 1 499"/>
              <a:gd name="f175" fmla="*/ f136 1 374"/>
              <a:gd name="f176" fmla="*/ f137 1 499"/>
              <a:gd name="f177" fmla="*/ f138 1 374"/>
              <a:gd name="f178" fmla="*/ f139 1 499"/>
              <a:gd name="f179" fmla="*/ f140 1 374"/>
              <a:gd name="f180" fmla="*/ f141 1 499"/>
              <a:gd name="f181" fmla="*/ f142 1 374"/>
              <a:gd name="f182" fmla="*/ f143 1 499"/>
              <a:gd name="f183" fmla="*/ f144 1 374"/>
              <a:gd name="f184" fmla="*/ f145 1 499"/>
              <a:gd name="f185" fmla="*/ f146 1 374"/>
              <a:gd name="f186" fmla="*/ f147 1 499"/>
              <a:gd name="f187" fmla="*/ f148 1 374"/>
              <a:gd name="f188" fmla="*/ f149 1 499"/>
              <a:gd name="f189" fmla="*/ f150 1 374"/>
              <a:gd name="f190" fmla="*/ f151 1 499"/>
              <a:gd name="f191" fmla="*/ 0 1 f112"/>
              <a:gd name="f192" fmla="*/ f106 1 f112"/>
              <a:gd name="f193" fmla="*/ 0 1 f113"/>
              <a:gd name="f194" fmla="*/ f107 1 f113"/>
              <a:gd name="f195" fmla="*/ f153 1 f112"/>
              <a:gd name="f196" fmla="*/ f154 1 f113"/>
              <a:gd name="f197" fmla="*/ f155 1 f112"/>
              <a:gd name="f198" fmla="*/ f156 1 f113"/>
              <a:gd name="f199" fmla="*/ f157 1 f112"/>
              <a:gd name="f200" fmla="*/ f158 1 f113"/>
              <a:gd name="f201" fmla="*/ f159 1 f112"/>
              <a:gd name="f202" fmla="*/ f160 1 f113"/>
              <a:gd name="f203" fmla="*/ f161 1 f112"/>
              <a:gd name="f204" fmla="*/ f162 1 f113"/>
              <a:gd name="f205" fmla="*/ f163 1 f112"/>
              <a:gd name="f206" fmla="*/ f164 1 f113"/>
              <a:gd name="f207" fmla="*/ f165 1 f112"/>
              <a:gd name="f208" fmla="*/ f166 1 f113"/>
              <a:gd name="f209" fmla="*/ f167 1 f112"/>
              <a:gd name="f210" fmla="*/ f168 1 f113"/>
              <a:gd name="f211" fmla="*/ f169 1 f112"/>
              <a:gd name="f212" fmla="*/ f170 1 f113"/>
              <a:gd name="f213" fmla="*/ f171 1 f112"/>
              <a:gd name="f214" fmla="*/ f172 1 f113"/>
              <a:gd name="f215" fmla="*/ f173 1 f112"/>
              <a:gd name="f216" fmla="*/ f174 1 f113"/>
              <a:gd name="f217" fmla="*/ f175 1 f112"/>
              <a:gd name="f218" fmla="*/ f176 1 f113"/>
              <a:gd name="f219" fmla="*/ f177 1 f112"/>
              <a:gd name="f220" fmla="*/ f178 1 f113"/>
              <a:gd name="f221" fmla="*/ f179 1 f112"/>
              <a:gd name="f222" fmla="*/ f180 1 f113"/>
              <a:gd name="f223" fmla="*/ f181 1 f112"/>
              <a:gd name="f224" fmla="*/ f182 1 f113"/>
              <a:gd name="f225" fmla="*/ f183 1 f112"/>
              <a:gd name="f226" fmla="*/ f184 1 f113"/>
              <a:gd name="f227" fmla="*/ f185 1 f112"/>
              <a:gd name="f228" fmla="*/ f186 1 f113"/>
              <a:gd name="f229" fmla="*/ f187 1 f112"/>
              <a:gd name="f230" fmla="*/ f188 1 f113"/>
              <a:gd name="f231" fmla="*/ f189 1 f112"/>
              <a:gd name="f232" fmla="*/ f190 1 f113"/>
              <a:gd name="f233" fmla="*/ f191 f103 1"/>
              <a:gd name="f234" fmla="*/ f192 f103 1"/>
              <a:gd name="f235" fmla="*/ f194 f104 1"/>
              <a:gd name="f236" fmla="*/ f193 f104 1"/>
              <a:gd name="f237" fmla="*/ f195 f103 1"/>
              <a:gd name="f238" fmla="*/ f196 f104 1"/>
              <a:gd name="f239" fmla="*/ f197 f103 1"/>
              <a:gd name="f240" fmla="*/ f198 f104 1"/>
              <a:gd name="f241" fmla="*/ f199 f103 1"/>
              <a:gd name="f242" fmla="*/ f200 f104 1"/>
              <a:gd name="f243" fmla="*/ f201 f103 1"/>
              <a:gd name="f244" fmla="*/ f202 f104 1"/>
              <a:gd name="f245" fmla="*/ f203 f103 1"/>
              <a:gd name="f246" fmla="*/ f204 f104 1"/>
              <a:gd name="f247" fmla="*/ f205 f103 1"/>
              <a:gd name="f248" fmla="*/ f206 f104 1"/>
              <a:gd name="f249" fmla="*/ f207 f103 1"/>
              <a:gd name="f250" fmla="*/ f208 f104 1"/>
              <a:gd name="f251" fmla="*/ f209 f103 1"/>
              <a:gd name="f252" fmla="*/ f210 f104 1"/>
              <a:gd name="f253" fmla="*/ f211 f103 1"/>
              <a:gd name="f254" fmla="*/ f212 f104 1"/>
              <a:gd name="f255" fmla="*/ f213 f103 1"/>
              <a:gd name="f256" fmla="*/ f214 f104 1"/>
              <a:gd name="f257" fmla="*/ f215 f103 1"/>
              <a:gd name="f258" fmla="*/ f216 f104 1"/>
              <a:gd name="f259" fmla="*/ f217 f103 1"/>
              <a:gd name="f260" fmla="*/ f218 f104 1"/>
              <a:gd name="f261" fmla="*/ f219 f103 1"/>
              <a:gd name="f262" fmla="*/ f220 f104 1"/>
              <a:gd name="f263" fmla="*/ f221 f103 1"/>
              <a:gd name="f264" fmla="*/ f222 f104 1"/>
              <a:gd name="f265" fmla="*/ f223 f103 1"/>
              <a:gd name="f266" fmla="*/ f224 f104 1"/>
              <a:gd name="f267" fmla="*/ f225 f103 1"/>
              <a:gd name="f268" fmla="*/ f226 f104 1"/>
              <a:gd name="f269" fmla="*/ f227 f103 1"/>
              <a:gd name="f270" fmla="*/ f228 f104 1"/>
              <a:gd name="f271" fmla="*/ f229 f103 1"/>
              <a:gd name="f272" fmla="*/ f230 f104 1"/>
              <a:gd name="f273" fmla="*/ f231 f103 1"/>
              <a:gd name="f274" fmla="*/ f232 f104 1"/>
            </a:gdLst>
            <a:ahLst/>
            <a:cxnLst>
              <a:cxn ang="3cd4">
                <a:pos x="hc" y="t"/>
              </a:cxn>
              <a:cxn ang="0">
                <a:pos x="r" y="vc"/>
              </a:cxn>
              <a:cxn ang="cd4">
                <a:pos x="hc" y="b"/>
              </a:cxn>
              <a:cxn ang="cd2">
                <a:pos x="l" y="vc"/>
              </a:cxn>
              <a:cxn ang="f152">
                <a:pos x="f237" y="f238"/>
              </a:cxn>
              <a:cxn ang="f152">
                <a:pos x="f239" y="f240"/>
              </a:cxn>
              <a:cxn ang="f152">
                <a:pos x="f241" y="f242"/>
              </a:cxn>
              <a:cxn ang="f152">
                <a:pos x="f243" y="f244"/>
              </a:cxn>
              <a:cxn ang="f152">
                <a:pos x="f245" y="f246"/>
              </a:cxn>
              <a:cxn ang="f152">
                <a:pos x="f247" y="f248"/>
              </a:cxn>
              <a:cxn ang="f152">
                <a:pos x="f249" y="f250"/>
              </a:cxn>
              <a:cxn ang="f152">
                <a:pos x="f251" y="f252"/>
              </a:cxn>
              <a:cxn ang="f152">
                <a:pos x="f253" y="f254"/>
              </a:cxn>
              <a:cxn ang="f152">
                <a:pos x="f255" y="f256"/>
              </a:cxn>
              <a:cxn ang="f152">
                <a:pos x="f257" y="f258"/>
              </a:cxn>
              <a:cxn ang="f152">
                <a:pos x="f237" y="f238"/>
              </a:cxn>
              <a:cxn ang="f152">
                <a:pos x="f259" y="f260"/>
              </a:cxn>
              <a:cxn ang="f152">
                <a:pos x="f261" y="f262"/>
              </a:cxn>
              <a:cxn ang="f152">
                <a:pos x="f263" y="f264"/>
              </a:cxn>
              <a:cxn ang="f152">
                <a:pos x="f265" y="f266"/>
              </a:cxn>
              <a:cxn ang="f152">
                <a:pos x="f267" y="f268"/>
              </a:cxn>
              <a:cxn ang="f152">
                <a:pos x="f269" y="f270"/>
              </a:cxn>
              <a:cxn ang="f152">
                <a:pos x="f271" y="f272"/>
              </a:cxn>
              <a:cxn ang="f152">
                <a:pos x="f273" y="f274"/>
              </a:cxn>
              <a:cxn ang="f152">
                <a:pos x="f259" y="f260"/>
              </a:cxn>
            </a:cxnLst>
            <a:rect l="f233" t="f236" r="f234" b="f235"/>
            <a:pathLst>
              <a:path w="374" h="499">
                <a:moveTo>
                  <a:pt x="f8" y="f5"/>
                </a:moveTo>
                <a:cubicBezTo>
                  <a:pt x="f9" y="f10"/>
                  <a:pt x="f11" y="f12"/>
                  <a:pt x="f13" y="f14"/>
                </a:cubicBezTo>
                <a:cubicBezTo>
                  <a:pt x="f15" y="f16"/>
                  <a:pt x="f17" y="f18"/>
                  <a:pt x="f19" y="f20"/>
                </a:cubicBezTo>
                <a:cubicBezTo>
                  <a:pt x="f21" y="f22"/>
                  <a:pt x="f23" y="f24"/>
                  <a:pt x="f25" y="f26"/>
                </a:cubicBezTo>
                <a:cubicBezTo>
                  <a:pt x="f27" y="f28"/>
                  <a:pt x="f6" y="f29"/>
                  <a:pt x="f30" y="f31"/>
                </a:cubicBezTo>
                <a:cubicBezTo>
                  <a:pt x="f32" y="f33"/>
                  <a:pt x="f34" y="f35"/>
                  <a:pt x="f36" y="f37"/>
                </a:cubicBezTo>
                <a:cubicBezTo>
                  <a:pt x="f38" y="f7"/>
                  <a:pt x="f39" y="f40"/>
                  <a:pt x="f41" y="f42"/>
                </a:cubicBezTo>
                <a:cubicBezTo>
                  <a:pt x="f43" y="f44"/>
                  <a:pt x="f45" y="f46"/>
                  <a:pt x="f47" y="f48"/>
                </a:cubicBezTo>
                <a:cubicBezTo>
                  <a:pt x="f5" y="f49"/>
                  <a:pt x="f50" y="f51"/>
                  <a:pt x="f52" y="f53"/>
                </a:cubicBezTo>
                <a:cubicBezTo>
                  <a:pt x="f54" y="f55"/>
                  <a:pt x="f56" y="f57"/>
                  <a:pt x="f58" y="f59"/>
                </a:cubicBezTo>
                <a:cubicBezTo>
                  <a:pt x="f60" y="f61"/>
                  <a:pt x="f62" y="f63"/>
                  <a:pt x="f64" y="f65"/>
                </a:cubicBezTo>
                <a:cubicBezTo>
                  <a:pt x="f66" y="f67"/>
                  <a:pt x="f68" y="f69"/>
                  <a:pt x="f8" y="f5"/>
                </a:cubicBezTo>
                <a:close/>
                <a:moveTo>
                  <a:pt x="f70" y="f71"/>
                </a:moveTo>
                <a:cubicBezTo>
                  <a:pt x="f57" y="f72"/>
                  <a:pt x="f73" y="f74"/>
                  <a:pt x="f75" y="f70"/>
                </a:cubicBezTo>
                <a:cubicBezTo>
                  <a:pt x="f76" y="f77"/>
                  <a:pt x="f78" y="f15"/>
                  <a:pt x="f14" y="f79"/>
                </a:cubicBezTo>
                <a:cubicBezTo>
                  <a:pt x="f43" y="f80"/>
                  <a:pt x="f54" y="f23"/>
                  <a:pt x="f81" y="f30"/>
                </a:cubicBezTo>
                <a:cubicBezTo>
                  <a:pt x="f82" y="f83"/>
                  <a:pt x="f57" y="f84"/>
                  <a:pt x="f85" y="f86"/>
                </a:cubicBezTo>
                <a:cubicBezTo>
                  <a:pt x="f79" y="f87"/>
                  <a:pt x="f34" y="f88"/>
                  <a:pt x="f89" y="f32"/>
                </a:cubicBezTo>
                <a:cubicBezTo>
                  <a:pt x="f90" y="f21"/>
                  <a:pt x="f91" y="f92"/>
                  <a:pt x="f93" y="f94"/>
                </a:cubicBezTo>
                <a:cubicBezTo>
                  <a:pt x="f95" y="f77"/>
                  <a:pt x="f96" y="f97"/>
                  <a:pt x="f98" y="f57"/>
                </a:cubicBezTo>
                <a:cubicBezTo>
                  <a:pt x="f99" y="f100"/>
                  <a:pt x="f77" y="f101"/>
                  <a:pt x="f70" y="f7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259D54A3-12BA-8348-96EB-6B42451B914E}"/>
              </a:ext>
            </a:extLst>
          </p:cNvPr>
          <p:cNvSpPr/>
          <p:nvPr/>
        </p:nvSpPr>
        <p:spPr>
          <a:xfrm>
            <a:off x="1795460" y="2708279"/>
            <a:ext cx="511177" cy="681035"/>
          </a:xfrm>
          <a:custGeom>
            <a:avLst/>
            <a:gdLst>
              <a:gd name="f0" fmla="val 10800000"/>
              <a:gd name="f1" fmla="val 5400000"/>
              <a:gd name="f2" fmla="val 180"/>
              <a:gd name="f3" fmla="val w"/>
              <a:gd name="f4" fmla="val h"/>
              <a:gd name="f5" fmla="val 0"/>
              <a:gd name="f6" fmla="val 229"/>
              <a:gd name="f7" fmla="val 305"/>
              <a:gd name="f8" fmla="val 118"/>
              <a:gd name="f9" fmla="val 119"/>
              <a:gd name="f10" fmla="val 11"/>
              <a:gd name="f11" fmla="val 121"/>
              <a:gd name="f12" fmla="val 21"/>
              <a:gd name="f13" fmla="val 122"/>
              <a:gd name="f14" fmla="val 31"/>
              <a:gd name="f15" fmla="val 29"/>
              <a:gd name="f16" fmla="val 68"/>
              <a:gd name="f17" fmla="val 20"/>
              <a:gd name="f18" fmla="val 181"/>
              <a:gd name="f19" fmla="val 85"/>
              <a:gd name="f20" fmla="val 235"/>
              <a:gd name="f21" fmla="val 63"/>
              <a:gd name="f22" fmla="val 204"/>
              <a:gd name="f23" fmla="val 56"/>
              <a:gd name="f24" fmla="val 171"/>
              <a:gd name="f25" fmla="val 64"/>
              <a:gd name="f26" fmla="val 134"/>
              <a:gd name="f27" fmla="val 72"/>
              <a:gd name="f28" fmla="val 97"/>
              <a:gd name="f29" fmla="val 95"/>
              <a:gd name="f30" fmla="val 71"/>
              <a:gd name="f31" fmla="val 127"/>
              <a:gd name="f32" fmla="val 54"/>
              <a:gd name="f33" fmla="val 135"/>
              <a:gd name="f34" fmla="val 67"/>
              <a:gd name="f35" fmla="val 141"/>
              <a:gd name="f36" fmla="val 80"/>
              <a:gd name="f37" fmla="val 149"/>
              <a:gd name="f38" fmla="val 92"/>
              <a:gd name="f39" fmla="val 160"/>
              <a:gd name="f40" fmla="val 109"/>
              <a:gd name="f41" fmla="val 174"/>
              <a:gd name="f42" fmla="val 124"/>
              <a:gd name="f43" fmla="val 192"/>
              <a:gd name="f44" fmla="val 136"/>
              <a:gd name="f45" fmla="val 195"/>
              <a:gd name="f46" fmla="val 139"/>
              <a:gd name="f47" fmla="val 197"/>
              <a:gd name="f48" fmla="val 196"/>
              <a:gd name="f49" fmla="val 146"/>
              <a:gd name="f50" fmla="val 190"/>
              <a:gd name="f51" fmla="val 188"/>
              <a:gd name="f52" fmla="val 227"/>
              <a:gd name="f53" fmla="val 218"/>
              <a:gd name="f54" fmla="val 264"/>
              <a:gd name="f55" fmla="val 221"/>
              <a:gd name="f56" fmla="val 270"/>
              <a:gd name="f57" fmla="val 225"/>
              <a:gd name="f58" fmla="val 276"/>
              <a:gd name="f59" fmla="val 282"/>
              <a:gd name="f60" fmla="val 123"/>
              <a:gd name="f61" fmla="val 74"/>
              <a:gd name="f62" fmla="val 24"/>
              <a:gd name="f63" fmla="val 234"/>
              <a:gd name="f64" fmla="val 14"/>
              <a:gd name="f65" fmla="val 110"/>
              <a:gd name="f66" fmla="val 27"/>
              <a:gd name="f67" fmla="val 53"/>
              <a:gd name="f68" fmla="val 73"/>
              <a:gd name="f69" fmla="+- 0 0 -90"/>
              <a:gd name="f70" fmla="*/ f3 1 229"/>
              <a:gd name="f71" fmla="*/ f4 1 305"/>
              <a:gd name="f72" fmla="val f5"/>
              <a:gd name="f73" fmla="val f6"/>
              <a:gd name="f74" fmla="val f7"/>
              <a:gd name="f75" fmla="*/ f69 f0 1"/>
              <a:gd name="f76" fmla="+- f74 0 f72"/>
              <a:gd name="f77" fmla="+- f73 0 f72"/>
              <a:gd name="f78" fmla="*/ f75 1 f2"/>
              <a:gd name="f79" fmla="*/ f77 1 229"/>
              <a:gd name="f80" fmla="*/ f76 1 305"/>
              <a:gd name="f81" fmla="*/ 118 f77 1"/>
              <a:gd name="f82" fmla="*/ 0 f76 1"/>
              <a:gd name="f83" fmla="*/ 122 f77 1"/>
              <a:gd name="f84" fmla="*/ 31 f76 1"/>
              <a:gd name="f85" fmla="*/ 85 f77 1"/>
              <a:gd name="f86" fmla="*/ 235 f76 1"/>
              <a:gd name="f87" fmla="*/ 64 f77 1"/>
              <a:gd name="f88" fmla="*/ 134 f76 1"/>
              <a:gd name="f89" fmla="*/ 127 f77 1"/>
              <a:gd name="f90" fmla="*/ 54 f76 1"/>
              <a:gd name="f91" fmla="*/ 149 f77 1"/>
              <a:gd name="f92" fmla="*/ 92 f76 1"/>
              <a:gd name="f93" fmla="*/ 192 f77 1"/>
              <a:gd name="f94" fmla="*/ 136 f76 1"/>
              <a:gd name="f95" fmla="*/ 196 f77 1"/>
              <a:gd name="f96" fmla="*/ 146 f76 1"/>
              <a:gd name="f97" fmla="*/ 218 f77 1"/>
              <a:gd name="f98" fmla="*/ 264 f76 1"/>
              <a:gd name="f99" fmla="*/ 229 f77 1"/>
              <a:gd name="f100" fmla="*/ 282 f76 1"/>
              <a:gd name="f101" fmla="*/ 74 f77 1"/>
              <a:gd name="f102" fmla="*/ 270 f76 1"/>
              <a:gd name="f103" fmla="*/ 14 f77 1"/>
              <a:gd name="f104" fmla="*/ 110 f76 1"/>
              <a:gd name="f105" fmla="+- f78 0 f1"/>
              <a:gd name="f106" fmla="*/ f81 1 229"/>
              <a:gd name="f107" fmla="*/ f82 1 305"/>
              <a:gd name="f108" fmla="*/ f83 1 229"/>
              <a:gd name="f109" fmla="*/ f84 1 305"/>
              <a:gd name="f110" fmla="*/ f85 1 229"/>
              <a:gd name="f111" fmla="*/ f86 1 305"/>
              <a:gd name="f112" fmla="*/ f87 1 229"/>
              <a:gd name="f113" fmla="*/ f88 1 305"/>
              <a:gd name="f114" fmla="*/ f89 1 229"/>
              <a:gd name="f115" fmla="*/ f90 1 305"/>
              <a:gd name="f116" fmla="*/ f91 1 229"/>
              <a:gd name="f117" fmla="*/ f92 1 305"/>
              <a:gd name="f118" fmla="*/ f93 1 229"/>
              <a:gd name="f119" fmla="*/ f94 1 305"/>
              <a:gd name="f120" fmla="*/ f95 1 229"/>
              <a:gd name="f121" fmla="*/ f96 1 305"/>
              <a:gd name="f122" fmla="*/ f97 1 229"/>
              <a:gd name="f123" fmla="*/ f98 1 305"/>
              <a:gd name="f124" fmla="*/ f99 1 229"/>
              <a:gd name="f125" fmla="*/ f100 1 305"/>
              <a:gd name="f126" fmla="*/ f101 1 229"/>
              <a:gd name="f127" fmla="*/ f102 1 305"/>
              <a:gd name="f128" fmla="*/ f103 1 229"/>
              <a:gd name="f129" fmla="*/ f104 1 305"/>
              <a:gd name="f130" fmla="*/ 0 1 f79"/>
              <a:gd name="f131" fmla="*/ f73 1 f79"/>
              <a:gd name="f132" fmla="*/ 0 1 f80"/>
              <a:gd name="f133" fmla="*/ f74 1 f80"/>
              <a:gd name="f134" fmla="*/ f106 1 f79"/>
              <a:gd name="f135" fmla="*/ f107 1 f80"/>
              <a:gd name="f136" fmla="*/ f108 1 f79"/>
              <a:gd name="f137" fmla="*/ f109 1 f80"/>
              <a:gd name="f138" fmla="*/ f110 1 f79"/>
              <a:gd name="f139" fmla="*/ f111 1 f80"/>
              <a:gd name="f140" fmla="*/ f112 1 f79"/>
              <a:gd name="f141" fmla="*/ f113 1 f80"/>
              <a:gd name="f142" fmla="*/ f114 1 f79"/>
              <a:gd name="f143" fmla="*/ f115 1 f80"/>
              <a:gd name="f144" fmla="*/ f116 1 f79"/>
              <a:gd name="f145" fmla="*/ f117 1 f80"/>
              <a:gd name="f146" fmla="*/ f118 1 f79"/>
              <a:gd name="f147" fmla="*/ f119 1 f80"/>
              <a:gd name="f148" fmla="*/ f120 1 f79"/>
              <a:gd name="f149" fmla="*/ f121 1 f80"/>
              <a:gd name="f150" fmla="*/ f122 1 f79"/>
              <a:gd name="f151" fmla="*/ f123 1 f80"/>
              <a:gd name="f152" fmla="*/ f124 1 f79"/>
              <a:gd name="f153" fmla="*/ f125 1 f80"/>
              <a:gd name="f154" fmla="*/ f126 1 f79"/>
              <a:gd name="f155" fmla="*/ f127 1 f80"/>
              <a:gd name="f156" fmla="*/ f128 1 f79"/>
              <a:gd name="f157" fmla="*/ f129 1 f80"/>
              <a:gd name="f158" fmla="*/ f130 f70 1"/>
              <a:gd name="f159" fmla="*/ f131 f70 1"/>
              <a:gd name="f160" fmla="*/ f133 f71 1"/>
              <a:gd name="f161" fmla="*/ f132 f71 1"/>
              <a:gd name="f162" fmla="*/ f134 f70 1"/>
              <a:gd name="f163" fmla="*/ f135 f71 1"/>
              <a:gd name="f164" fmla="*/ f136 f70 1"/>
              <a:gd name="f165" fmla="*/ f137 f71 1"/>
              <a:gd name="f166" fmla="*/ f138 f70 1"/>
              <a:gd name="f167" fmla="*/ f139 f71 1"/>
              <a:gd name="f168" fmla="*/ f140 f70 1"/>
              <a:gd name="f169" fmla="*/ f141 f71 1"/>
              <a:gd name="f170" fmla="*/ f142 f70 1"/>
              <a:gd name="f171" fmla="*/ f143 f71 1"/>
              <a:gd name="f172" fmla="*/ f144 f70 1"/>
              <a:gd name="f173" fmla="*/ f145 f71 1"/>
              <a:gd name="f174" fmla="*/ f146 f70 1"/>
              <a:gd name="f175" fmla="*/ f147 f71 1"/>
              <a:gd name="f176" fmla="*/ f148 f70 1"/>
              <a:gd name="f177" fmla="*/ f149 f71 1"/>
              <a:gd name="f178" fmla="*/ f150 f70 1"/>
              <a:gd name="f179" fmla="*/ f151 f71 1"/>
              <a:gd name="f180" fmla="*/ f152 f70 1"/>
              <a:gd name="f181" fmla="*/ f153 f71 1"/>
              <a:gd name="f182" fmla="*/ f154 f70 1"/>
              <a:gd name="f183" fmla="*/ f155 f71 1"/>
              <a:gd name="f184" fmla="*/ f156 f70 1"/>
              <a:gd name="f185" fmla="*/ f157 f71 1"/>
            </a:gdLst>
            <a:ahLst/>
            <a:cxnLst>
              <a:cxn ang="3cd4">
                <a:pos x="hc" y="t"/>
              </a:cxn>
              <a:cxn ang="0">
                <a:pos x="r" y="vc"/>
              </a:cxn>
              <a:cxn ang="cd4">
                <a:pos x="hc" y="b"/>
              </a:cxn>
              <a:cxn ang="cd2">
                <a:pos x="l" y="vc"/>
              </a:cxn>
              <a:cxn ang="f105">
                <a:pos x="f162" y="f163"/>
              </a:cxn>
              <a:cxn ang="f105">
                <a:pos x="f164" y="f165"/>
              </a:cxn>
              <a:cxn ang="f105">
                <a:pos x="f166" y="f167"/>
              </a:cxn>
              <a:cxn ang="f105">
                <a:pos x="f168" y="f169"/>
              </a:cxn>
              <a:cxn ang="f105">
                <a:pos x="f170" y="f171"/>
              </a:cxn>
              <a:cxn ang="f105">
                <a:pos x="f172" y="f173"/>
              </a:cxn>
              <a:cxn ang="f105">
                <a:pos x="f174" y="f175"/>
              </a:cxn>
              <a:cxn ang="f105">
                <a:pos x="f176" y="f177"/>
              </a:cxn>
              <a:cxn ang="f105">
                <a:pos x="f178" y="f179"/>
              </a:cxn>
              <a:cxn ang="f105">
                <a:pos x="f180" y="f181"/>
              </a:cxn>
              <a:cxn ang="f105">
                <a:pos x="f182" y="f183"/>
              </a:cxn>
              <a:cxn ang="f105">
                <a:pos x="f184" y="f185"/>
              </a:cxn>
              <a:cxn ang="f105">
                <a:pos x="f162" y="f163"/>
              </a:cxn>
            </a:cxnLst>
            <a:rect l="f158" t="f161" r="f159" b="f160"/>
            <a:pathLst>
              <a:path w="229" h="305">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35"/>
                  <a:pt x="f48" y="f49"/>
                </a:cubicBezTo>
                <a:cubicBezTo>
                  <a:pt x="f50" y="f51"/>
                  <a:pt x="f48" y="f52"/>
                  <a:pt x="f53" y="f54"/>
                </a:cubicBezTo>
                <a:cubicBezTo>
                  <a:pt x="f55" y="f56"/>
                  <a:pt x="f57" y="f58"/>
                  <a:pt x="f6" y="f59"/>
                </a:cubicBezTo>
                <a:cubicBezTo>
                  <a:pt x="f51" y="f7"/>
                  <a:pt x="f60" y="f7"/>
                  <a:pt x="f61" y="f56"/>
                </a:cubicBezTo>
                <a:cubicBezTo>
                  <a:pt x="f62" y="f63"/>
                  <a:pt x="f5" y="f24"/>
                  <a:pt x="f64" y="f65"/>
                </a:cubicBezTo>
                <a:cubicBezTo>
                  <a:pt x="f66" y="f67"/>
                  <a:pt x="f68" y="f10"/>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8CB012FF-BBDE-9F7D-2313-60B80FEC8914}"/>
              </a:ext>
            </a:extLst>
          </p:cNvPr>
          <p:cNvSpPr/>
          <p:nvPr/>
        </p:nvSpPr>
        <p:spPr>
          <a:xfrm>
            <a:off x="3667128" y="4275140"/>
            <a:ext cx="455608" cy="455608"/>
          </a:xfrm>
          <a:custGeom>
            <a:avLst/>
            <a:gdLst>
              <a:gd name="f0" fmla="val 10800000"/>
              <a:gd name="f1" fmla="val 5400000"/>
              <a:gd name="f2" fmla="val 180"/>
              <a:gd name="f3" fmla="val w"/>
              <a:gd name="f4" fmla="val h"/>
              <a:gd name="f5" fmla="val 0"/>
              <a:gd name="f6" fmla="val 204"/>
              <a:gd name="f7" fmla="val 66"/>
              <a:gd name="f8" fmla="val 137"/>
              <a:gd name="f9" fmla="val 49"/>
              <a:gd name="f10" fmla="val 33"/>
              <a:gd name="f11" fmla="val 17"/>
              <a:gd name="f12" fmla="val 5"/>
              <a:gd name="f13" fmla="val 133"/>
              <a:gd name="f14" fmla="val 121"/>
              <a:gd name="f15" fmla="val 108"/>
              <a:gd name="f16" fmla="val 96"/>
              <a:gd name="f17" fmla="val 83"/>
              <a:gd name="f18" fmla="val 71"/>
              <a:gd name="f19" fmla="val 120"/>
              <a:gd name="f20" fmla="val 132"/>
              <a:gd name="f21" fmla="val 16"/>
              <a:gd name="f22" fmla="val 138"/>
              <a:gd name="f23" fmla="val 31"/>
              <a:gd name="f24" fmla="val 46"/>
              <a:gd name="f25" fmla="val 60"/>
              <a:gd name="f26" fmla="val 62"/>
              <a:gd name="f27" fmla="val 63"/>
              <a:gd name="f28" fmla="val 144"/>
              <a:gd name="f29" fmla="val 150"/>
              <a:gd name="f30" fmla="val 156"/>
              <a:gd name="f31" fmla="val 166"/>
              <a:gd name="f32" fmla="val 177"/>
              <a:gd name="f33" fmla="val 188"/>
              <a:gd name="f34" fmla="val 198"/>
              <a:gd name="f35" fmla="val 67"/>
              <a:gd name="f36" fmla="val 203"/>
              <a:gd name="f37" fmla="val 79"/>
              <a:gd name="f38" fmla="val 94"/>
              <a:gd name="f39" fmla="val 109"/>
              <a:gd name="f40" fmla="val 125"/>
              <a:gd name="f41" fmla="val 189"/>
              <a:gd name="f42" fmla="val 175"/>
              <a:gd name="f43" fmla="val 161"/>
              <a:gd name="f44" fmla="val 147"/>
              <a:gd name="f45" fmla="val 141"/>
              <a:gd name="f46" fmla="val 153"/>
              <a:gd name="f47" fmla="val 168"/>
              <a:gd name="f48" fmla="val 183"/>
              <a:gd name="f49" fmla="val 186"/>
              <a:gd name="f50" fmla="val 190"/>
              <a:gd name="f51" fmla="val 193"/>
              <a:gd name="f52" fmla="val 135"/>
              <a:gd name="f53" fmla="val 199"/>
              <a:gd name="f54" fmla="val 131"/>
              <a:gd name="f55" fmla="val 124"/>
              <a:gd name="f56" fmla="val 110"/>
              <a:gd name="f57" fmla="val 95"/>
              <a:gd name="f58" fmla="val 80"/>
              <a:gd name="f59" fmla="val 174"/>
              <a:gd name="f60" fmla="val 160"/>
              <a:gd name="f61" fmla="val 146"/>
              <a:gd name="f62" fmla="val 143"/>
              <a:gd name="f63" fmla="+- 0 0 -90"/>
              <a:gd name="f64" fmla="*/ f3 1 204"/>
              <a:gd name="f65" fmla="*/ f4 1 204"/>
              <a:gd name="f66" fmla="val f5"/>
              <a:gd name="f67" fmla="val f6"/>
              <a:gd name="f68" fmla="*/ f63 f0 1"/>
              <a:gd name="f69" fmla="+- f67 0 f66"/>
              <a:gd name="f70" fmla="*/ f68 1 f2"/>
              <a:gd name="f71" fmla="*/ f69 1 204"/>
              <a:gd name="f72" fmla="*/ 66 f69 1"/>
              <a:gd name="f73" fmla="*/ 137 f69 1"/>
              <a:gd name="f74" fmla="*/ 17 f69 1"/>
              <a:gd name="f75" fmla="*/ 0 f69 1"/>
              <a:gd name="f76" fmla="*/ 121 f69 1"/>
              <a:gd name="f77" fmla="*/ 83 f69 1"/>
              <a:gd name="f78" fmla="*/ 120 f69 1"/>
              <a:gd name="f79" fmla="*/ 16 f69 1"/>
              <a:gd name="f80" fmla="*/ 138 f69 1"/>
              <a:gd name="f81" fmla="*/ 60 f69 1"/>
              <a:gd name="f82" fmla="*/ 156 f69 1"/>
              <a:gd name="f83" fmla="*/ 188 f69 1"/>
              <a:gd name="f84" fmla="*/ 203 f69 1"/>
              <a:gd name="f85" fmla="*/ 79 f69 1"/>
              <a:gd name="f86" fmla="*/ 125 f69 1"/>
              <a:gd name="f87" fmla="*/ 189 f69 1"/>
              <a:gd name="f88" fmla="*/ 147 f69 1"/>
              <a:gd name="f89" fmla="*/ 183 f69 1"/>
              <a:gd name="f90" fmla="*/ 193 f69 1"/>
              <a:gd name="f91" fmla="*/ 124 f69 1"/>
              <a:gd name="f92" fmla="*/ 80 f69 1"/>
              <a:gd name="f93" fmla="*/ 146 f69 1"/>
              <a:gd name="f94" fmla="+- f70 0 f1"/>
              <a:gd name="f95" fmla="*/ f72 1 204"/>
              <a:gd name="f96" fmla="*/ f73 1 204"/>
              <a:gd name="f97" fmla="*/ f74 1 204"/>
              <a:gd name="f98" fmla="*/ f75 1 204"/>
              <a:gd name="f99" fmla="*/ f76 1 204"/>
              <a:gd name="f100" fmla="*/ f77 1 204"/>
              <a:gd name="f101" fmla="*/ f78 1 204"/>
              <a:gd name="f102" fmla="*/ f79 1 204"/>
              <a:gd name="f103" fmla="*/ f80 1 204"/>
              <a:gd name="f104" fmla="*/ f81 1 204"/>
              <a:gd name="f105" fmla="*/ f82 1 204"/>
              <a:gd name="f106" fmla="*/ f83 1 204"/>
              <a:gd name="f107" fmla="*/ f84 1 204"/>
              <a:gd name="f108" fmla="*/ f85 1 204"/>
              <a:gd name="f109" fmla="*/ f86 1 204"/>
              <a:gd name="f110" fmla="*/ f87 1 204"/>
              <a:gd name="f111" fmla="*/ f88 1 204"/>
              <a:gd name="f112" fmla="*/ f89 1 204"/>
              <a:gd name="f113" fmla="*/ f90 1 204"/>
              <a:gd name="f114" fmla="*/ f91 1 204"/>
              <a:gd name="f115" fmla="*/ f92 1 204"/>
              <a:gd name="f116" fmla="*/ f93 1 204"/>
              <a:gd name="f117" fmla="*/ 0 1 f71"/>
              <a:gd name="f118" fmla="*/ f67 1 f71"/>
              <a:gd name="f119" fmla="*/ f95 1 f71"/>
              <a:gd name="f120" fmla="*/ f96 1 f71"/>
              <a:gd name="f121" fmla="*/ f97 1 f71"/>
              <a:gd name="f122" fmla="*/ f98 1 f71"/>
              <a:gd name="f123" fmla="*/ f99 1 f71"/>
              <a:gd name="f124" fmla="*/ f100 1 f71"/>
              <a:gd name="f125" fmla="*/ f101 1 f71"/>
              <a:gd name="f126" fmla="*/ f102 1 f71"/>
              <a:gd name="f127" fmla="*/ f103 1 f71"/>
              <a:gd name="f128" fmla="*/ f104 1 f71"/>
              <a:gd name="f129" fmla="*/ f105 1 f71"/>
              <a:gd name="f130" fmla="*/ f106 1 f71"/>
              <a:gd name="f131" fmla="*/ f107 1 f71"/>
              <a:gd name="f132" fmla="*/ f108 1 f71"/>
              <a:gd name="f133" fmla="*/ f109 1 f71"/>
              <a:gd name="f134" fmla="*/ f110 1 f71"/>
              <a:gd name="f135" fmla="*/ f111 1 f71"/>
              <a:gd name="f136" fmla="*/ f112 1 f71"/>
              <a:gd name="f137" fmla="*/ f113 1 f71"/>
              <a:gd name="f138" fmla="*/ f114 1 f71"/>
              <a:gd name="f139" fmla="*/ f115 1 f71"/>
              <a:gd name="f140" fmla="*/ f116 1 f71"/>
              <a:gd name="f141" fmla="*/ f117 f64 1"/>
              <a:gd name="f142" fmla="*/ f118 f64 1"/>
              <a:gd name="f143" fmla="*/ f118 f65 1"/>
              <a:gd name="f144" fmla="*/ f117 f65 1"/>
              <a:gd name="f145" fmla="*/ f119 f64 1"/>
              <a:gd name="f146" fmla="*/ f120 f65 1"/>
              <a:gd name="f147" fmla="*/ f121 f64 1"/>
              <a:gd name="f148" fmla="*/ f122 f64 1"/>
              <a:gd name="f149" fmla="*/ f123 f65 1"/>
              <a:gd name="f150" fmla="*/ f124 f65 1"/>
              <a:gd name="f151" fmla="*/ f119 f65 1"/>
              <a:gd name="f152" fmla="*/ f121 f65 1"/>
              <a:gd name="f153" fmla="*/ f124 f64 1"/>
              <a:gd name="f154" fmla="*/ f122 f65 1"/>
              <a:gd name="f155" fmla="*/ f125 f64 1"/>
              <a:gd name="f156" fmla="*/ f120 f64 1"/>
              <a:gd name="f157" fmla="*/ f126 f65 1"/>
              <a:gd name="f158" fmla="*/ f127 f64 1"/>
              <a:gd name="f159" fmla="*/ f128 f65 1"/>
              <a:gd name="f160" fmla="*/ f129 f64 1"/>
              <a:gd name="f161" fmla="*/ f130 f64 1"/>
              <a:gd name="f162" fmla="*/ f131 f64 1"/>
              <a:gd name="f163" fmla="*/ f132 f65 1"/>
              <a:gd name="f164" fmla="*/ f133 f65 1"/>
              <a:gd name="f165" fmla="*/ f134 f64 1"/>
              <a:gd name="f166" fmla="*/ f135 f64 1"/>
              <a:gd name="f167" fmla="*/ f136 f65 1"/>
              <a:gd name="f168" fmla="*/ f137 f65 1"/>
              <a:gd name="f169" fmla="*/ f138 f64 1"/>
              <a:gd name="f170" fmla="*/ f131 f65 1"/>
              <a:gd name="f171" fmla="*/ f139 f64 1"/>
              <a:gd name="f172" fmla="*/ f130 f65 1"/>
              <a:gd name="f173" fmla="*/ f140 f65 1"/>
            </a:gdLst>
            <a:ahLst/>
            <a:cxnLst>
              <a:cxn ang="3cd4">
                <a:pos x="hc" y="t"/>
              </a:cxn>
              <a:cxn ang="0">
                <a:pos x="r" y="vc"/>
              </a:cxn>
              <a:cxn ang="cd4">
                <a:pos x="hc" y="b"/>
              </a:cxn>
              <a:cxn ang="cd2">
                <a:pos x="l" y="vc"/>
              </a:cxn>
              <a:cxn ang="f94">
                <a:pos x="f145" y="f146"/>
              </a:cxn>
              <a:cxn ang="f94">
                <a:pos x="f147" y="f146"/>
              </a:cxn>
              <a:cxn ang="f94">
                <a:pos x="f148" y="f149"/>
              </a:cxn>
              <a:cxn ang="f94">
                <a:pos x="f148" y="f150"/>
              </a:cxn>
              <a:cxn ang="f94">
                <a:pos x="f147" y="f151"/>
              </a:cxn>
              <a:cxn ang="f94">
                <a:pos x="f145" y="f151"/>
              </a:cxn>
              <a:cxn ang="f94">
                <a:pos x="f145" y="f152"/>
              </a:cxn>
              <a:cxn ang="f94">
                <a:pos x="f153" y="f154"/>
              </a:cxn>
              <a:cxn ang="f94">
                <a:pos x="f155" y="f154"/>
              </a:cxn>
              <a:cxn ang="f94">
                <a:pos x="f156" y="f157"/>
              </a:cxn>
              <a:cxn ang="f94">
                <a:pos x="f158" y="f159"/>
              </a:cxn>
              <a:cxn ang="f94">
                <a:pos x="f158" y="f151"/>
              </a:cxn>
              <a:cxn ang="f94">
                <a:pos x="f160" y="f151"/>
              </a:cxn>
              <a:cxn ang="f94">
                <a:pos x="f161" y="f151"/>
              </a:cxn>
              <a:cxn ang="f94">
                <a:pos x="f162" y="f163"/>
              </a:cxn>
              <a:cxn ang="f94">
                <a:pos x="f162" y="f164"/>
              </a:cxn>
              <a:cxn ang="f94">
                <a:pos x="f165" y="f146"/>
              </a:cxn>
              <a:cxn ang="f94">
                <a:pos x="f166" y="f146"/>
              </a:cxn>
              <a:cxn ang="f94">
                <a:pos x="f158" y="f146"/>
              </a:cxn>
              <a:cxn ang="f94">
                <a:pos x="f158" y="f167"/>
              </a:cxn>
              <a:cxn ang="f94">
                <a:pos x="f156" y="f168"/>
              </a:cxn>
              <a:cxn ang="f94">
                <a:pos x="f169" y="f170"/>
              </a:cxn>
              <a:cxn ang="f94">
                <a:pos x="f171" y="f170"/>
              </a:cxn>
              <a:cxn ang="f94">
                <a:pos x="f145" y="f172"/>
              </a:cxn>
              <a:cxn ang="f94">
                <a:pos x="f145" y="f173"/>
              </a:cxn>
              <a:cxn ang="f94">
                <a:pos x="f145" y="f146"/>
              </a:cxn>
            </a:cxnLst>
            <a:rect l="f141" t="f144" r="f142" b="f143"/>
            <a:pathLst>
              <a:path w="204" h="204">
                <a:moveTo>
                  <a:pt x="f7" y="f8"/>
                </a:moveTo>
                <a:cubicBezTo>
                  <a:pt x="f9" y="f8"/>
                  <a:pt x="f10" y="f8"/>
                  <a:pt x="f11" y="f8"/>
                </a:cubicBezTo>
                <a:cubicBezTo>
                  <a:pt x="f12" y="f8"/>
                  <a:pt x="f5" y="f13"/>
                  <a:pt x="f5" y="f14"/>
                </a:cubicBezTo>
                <a:cubicBezTo>
                  <a:pt x="f5" y="f15"/>
                  <a:pt x="f5" y="f16"/>
                  <a:pt x="f5" y="f17"/>
                </a:cubicBezTo>
                <a:cubicBezTo>
                  <a:pt x="f5" y="f18"/>
                  <a:pt x="f12" y="f7"/>
                  <a:pt x="f11" y="f7"/>
                </a:cubicBezTo>
                <a:cubicBezTo>
                  <a:pt x="f10" y="f7"/>
                  <a:pt x="f9" y="f7"/>
                  <a:pt x="f7" y="f7"/>
                </a:cubicBezTo>
                <a:cubicBezTo>
                  <a:pt x="f7" y="f9"/>
                  <a:pt x="f7" y="f10"/>
                  <a:pt x="f7" y="f11"/>
                </a:cubicBezTo>
                <a:cubicBezTo>
                  <a:pt x="f7" y="f12"/>
                  <a:pt x="f18" y="f5"/>
                  <a:pt x="f17" y="f5"/>
                </a:cubicBezTo>
                <a:cubicBezTo>
                  <a:pt x="f16" y="f5"/>
                  <a:pt x="f15" y="f5"/>
                  <a:pt x="f19" y="f5"/>
                </a:cubicBezTo>
                <a:cubicBezTo>
                  <a:pt x="f20" y="f5"/>
                  <a:pt x="f8" y="f12"/>
                  <a:pt x="f8" y="f21"/>
                </a:cubicBezTo>
                <a:cubicBezTo>
                  <a:pt x="f22" y="f23"/>
                  <a:pt x="f22" y="f24"/>
                  <a:pt x="f22" y="f25"/>
                </a:cubicBezTo>
                <a:cubicBezTo>
                  <a:pt x="f22" y="f26"/>
                  <a:pt x="f22" y="f27"/>
                  <a:pt x="f22" y="f7"/>
                </a:cubicBezTo>
                <a:cubicBezTo>
                  <a:pt x="f28" y="f7"/>
                  <a:pt x="f29" y="f7"/>
                  <a:pt x="f30" y="f7"/>
                </a:cubicBezTo>
                <a:cubicBezTo>
                  <a:pt x="f31" y="f7"/>
                  <a:pt x="f32" y="f7"/>
                  <a:pt x="f33" y="f7"/>
                </a:cubicBezTo>
                <a:cubicBezTo>
                  <a:pt x="f34" y="f35"/>
                  <a:pt x="f36" y="f18"/>
                  <a:pt x="f36" y="f37"/>
                </a:cubicBezTo>
                <a:cubicBezTo>
                  <a:pt x="f6" y="f38"/>
                  <a:pt x="f6" y="f39"/>
                  <a:pt x="f36" y="f40"/>
                </a:cubicBezTo>
                <a:cubicBezTo>
                  <a:pt x="f36" y="f13"/>
                  <a:pt x="f34" y="f8"/>
                  <a:pt x="f41" y="f8"/>
                </a:cubicBezTo>
                <a:cubicBezTo>
                  <a:pt x="f42" y="f8"/>
                  <a:pt x="f43" y="f8"/>
                  <a:pt x="f44" y="f8"/>
                </a:cubicBezTo>
                <a:cubicBezTo>
                  <a:pt x="f28" y="f8"/>
                  <a:pt x="f45" y="f8"/>
                  <a:pt x="f22" y="f8"/>
                </a:cubicBezTo>
                <a:cubicBezTo>
                  <a:pt x="f22" y="f46"/>
                  <a:pt x="f22" y="f47"/>
                  <a:pt x="f22" y="f48"/>
                </a:cubicBezTo>
                <a:cubicBezTo>
                  <a:pt x="f22" y="f49"/>
                  <a:pt x="f8" y="f50"/>
                  <a:pt x="f8" y="f51"/>
                </a:cubicBezTo>
                <a:cubicBezTo>
                  <a:pt x="f52" y="f53"/>
                  <a:pt x="f54" y="f36"/>
                  <a:pt x="f55" y="f36"/>
                </a:cubicBezTo>
                <a:cubicBezTo>
                  <a:pt x="f56" y="f6"/>
                  <a:pt x="f57" y="f6"/>
                  <a:pt x="f58" y="f36"/>
                </a:cubicBezTo>
                <a:cubicBezTo>
                  <a:pt x="f18" y="f36"/>
                  <a:pt x="f7" y="f34"/>
                  <a:pt x="f7" y="f33"/>
                </a:cubicBezTo>
                <a:cubicBezTo>
                  <a:pt x="f7" y="f59"/>
                  <a:pt x="f7" y="f60"/>
                  <a:pt x="f7" y="f61"/>
                </a:cubicBezTo>
                <a:cubicBezTo>
                  <a:pt x="f7" y="f62"/>
                  <a:pt x="f7" y="f45"/>
                  <a:pt x="f7" y="f8"/>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3055C658-4DD2-D897-02ED-72F28D606001}"/>
              </a:ext>
            </a:extLst>
          </p:cNvPr>
          <p:cNvSpPr/>
          <p:nvPr/>
        </p:nvSpPr>
        <p:spPr>
          <a:xfrm>
            <a:off x="2081210" y="968377"/>
            <a:ext cx="252410" cy="250829"/>
          </a:xfrm>
          <a:custGeom>
            <a:avLst/>
            <a:gdLst>
              <a:gd name="f0" fmla="val 10800000"/>
              <a:gd name="f1" fmla="val 5400000"/>
              <a:gd name="f2" fmla="val 180"/>
              <a:gd name="f3" fmla="val w"/>
              <a:gd name="f4" fmla="val h"/>
              <a:gd name="f5" fmla="val 0"/>
              <a:gd name="f6" fmla="val 113"/>
              <a:gd name="f7" fmla="val 112"/>
              <a:gd name="f8" fmla="val 2"/>
              <a:gd name="f9" fmla="val 54"/>
              <a:gd name="f10" fmla="val 4"/>
              <a:gd name="f11" fmla="val 23"/>
              <a:gd name="f12" fmla="val 29"/>
              <a:gd name="f13" fmla="val 59"/>
              <a:gd name="f14" fmla="val 89"/>
              <a:gd name="f15" fmla="val 30"/>
              <a:gd name="f16" fmla="val 111"/>
              <a:gd name="f17" fmla="val 109"/>
              <a:gd name="f18" fmla="val 84"/>
              <a:gd name="f19" fmla="val 24"/>
              <a:gd name="f20" fmla="val 40"/>
              <a:gd name="f21" fmla="val 58"/>
              <a:gd name="f22" fmla="val 49"/>
              <a:gd name="f23" fmla="val 56"/>
              <a:gd name="f24" fmla="val 51"/>
              <a:gd name="f25" fmla="val 42"/>
              <a:gd name="f26" fmla="val 33"/>
              <a:gd name="f27" fmla="val 48"/>
              <a:gd name="f28" fmla="val 26"/>
              <a:gd name="f29" fmla="val 39"/>
              <a:gd name="f30" fmla="val 31"/>
              <a:gd name="f31" fmla="val 34"/>
              <a:gd name="f32" fmla="+- 0 0 -90"/>
              <a:gd name="f33" fmla="*/ f3 1 113"/>
              <a:gd name="f34" fmla="*/ f4 1 112"/>
              <a:gd name="f35" fmla="val f5"/>
              <a:gd name="f36" fmla="val f6"/>
              <a:gd name="f37" fmla="val f7"/>
              <a:gd name="f38" fmla="*/ f32 f0 1"/>
              <a:gd name="f39" fmla="+- f37 0 f35"/>
              <a:gd name="f40" fmla="+- f36 0 f35"/>
              <a:gd name="f41" fmla="*/ f38 1 f2"/>
              <a:gd name="f42" fmla="*/ f40 1 113"/>
              <a:gd name="f43" fmla="*/ f39 1 112"/>
              <a:gd name="f44" fmla="*/ 2 f40 1"/>
              <a:gd name="f45" fmla="*/ 54 f39 1"/>
              <a:gd name="f46" fmla="*/ 59 f40 1"/>
              <a:gd name="f47" fmla="*/ 2 f39 1"/>
              <a:gd name="f48" fmla="*/ 111 f40 1"/>
              <a:gd name="f49" fmla="*/ 59 f39 1"/>
              <a:gd name="f50" fmla="*/ 54 f40 1"/>
              <a:gd name="f51" fmla="*/ 111 f39 1"/>
              <a:gd name="f52" fmla="*/ 40 f40 1"/>
              <a:gd name="f53" fmla="*/ 58 f39 1"/>
              <a:gd name="f54" fmla="*/ 56 f40 1"/>
              <a:gd name="f55" fmla="*/ 42 f39 1"/>
              <a:gd name="f56" fmla="*/ 39 f40 1"/>
              <a:gd name="f57" fmla="*/ 26 f39 1"/>
              <a:gd name="f58" fmla="*/ 24 f40 1"/>
              <a:gd name="f59" fmla="+- f41 0 f1"/>
              <a:gd name="f60" fmla="*/ f44 1 113"/>
              <a:gd name="f61" fmla="*/ f45 1 112"/>
              <a:gd name="f62" fmla="*/ f46 1 113"/>
              <a:gd name="f63" fmla="*/ f47 1 112"/>
              <a:gd name="f64" fmla="*/ f48 1 113"/>
              <a:gd name="f65" fmla="*/ f49 1 112"/>
              <a:gd name="f66" fmla="*/ f50 1 113"/>
              <a:gd name="f67" fmla="*/ f51 1 112"/>
              <a:gd name="f68" fmla="*/ f52 1 113"/>
              <a:gd name="f69" fmla="*/ f53 1 112"/>
              <a:gd name="f70" fmla="*/ f54 1 113"/>
              <a:gd name="f71" fmla="*/ f55 1 112"/>
              <a:gd name="f72" fmla="*/ f56 1 113"/>
              <a:gd name="f73" fmla="*/ f57 1 112"/>
              <a:gd name="f74" fmla="*/ f58 1 113"/>
              <a:gd name="f75" fmla="*/ 0 1 f42"/>
              <a:gd name="f76" fmla="*/ f36 1 f42"/>
              <a:gd name="f77" fmla="*/ 0 1 f43"/>
              <a:gd name="f78" fmla="*/ f37 1 f43"/>
              <a:gd name="f79" fmla="*/ f60 1 f42"/>
              <a:gd name="f80" fmla="*/ f61 1 f43"/>
              <a:gd name="f81" fmla="*/ f62 1 f42"/>
              <a:gd name="f82" fmla="*/ f63 1 f43"/>
              <a:gd name="f83" fmla="*/ f64 1 f42"/>
              <a:gd name="f84" fmla="*/ f65 1 f43"/>
              <a:gd name="f85" fmla="*/ f66 1 f42"/>
              <a:gd name="f86" fmla="*/ f67 1 f43"/>
              <a:gd name="f87" fmla="*/ f68 1 f42"/>
              <a:gd name="f88" fmla="*/ f69 1 f43"/>
              <a:gd name="f89" fmla="*/ f70 1 f42"/>
              <a:gd name="f90" fmla="*/ f71 1 f43"/>
              <a:gd name="f91" fmla="*/ f72 1 f42"/>
              <a:gd name="f92" fmla="*/ f73 1 f43"/>
              <a:gd name="f93" fmla="*/ f74 1 f42"/>
              <a:gd name="f94" fmla="*/ f75 f33 1"/>
              <a:gd name="f95" fmla="*/ f76 f33 1"/>
              <a:gd name="f96" fmla="*/ f78 f34 1"/>
              <a:gd name="f97" fmla="*/ f77 f34 1"/>
              <a:gd name="f98" fmla="*/ f79 f33 1"/>
              <a:gd name="f99" fmla="*/ f80 f34 1"/>
              <a:gd name="f100" fmla="*/ f81 f33 1"/>
              <a:gd name="f101" fmla="*/ f82 f34 1"/>
              <a:gd name="f102" fmla="*/ f83 f33 1"/>
              <a:gd name="f103" fmla="*/ f84 f34 1"/>
              <a:gd name="f104" fmla="*/ f85 f33 1"/>
              <a:gd name="f105" fmla="*/ f86 f34 1"/>
              <a:gd name="f106" fmla="*/ f87 f33 1"/>
              <a:gd name="f107" fmla="*/ f88 f34 1"/>
              <a:gd name="f108" fmla="*/ f89 f33 1"/>
              <a:gd name="f109" fmla="*/ f90 f34 1"/>
              <a:gd name="f110" fmla="*/ f91 f33 1"/>
              <a:gd name="f111" fmla="*/ f92 f34 1"/>
              <a:gd name="f112" fmla="*/ f93 f33 1"/>
            </a:gdLst>
            <a:ahLst/>
            <a:cxnLst>
              <a:cxn ang="3cd4">
                <a:pos x="hc" y="t"/>
              </a:cxn>
              <a:cxn ang="0">
                <a:pos x="r" y="vc"/>
              </a:cxn>
              <a:cxn ang="cd4">
                <a:pos x="hc" y="b"/>
              </a:cxn>
              <a:cxn ang="cd2">
                <a:pos x="l" y="vc"/>
              </a:cxn>
              <a:cxn ang="f59">
                <a:pos x="f98" y="f99"/>
              </a:cxn>
              <a:cxn ang="f59">
                <a:pos x="f100" y="f101"/>
              </a:cxn>
              <a:cxn ang="f59">
                <a:pos x="f102" y="f103"/>
              </a:cxn>
              <a:cxn ang="f59">
                <a:pos x="f104" y="f105"/>
              </a:cxn>
              <a:cxn ang="f59">
                <a:pos x="f98" y="f99"/>
              </a:cxn>
              <a:cxn ang="f59">
                <a:pos x="f106" y="f107"/>
              </a:cxn>
              <a:cxn ang="f59">
                <a:pos x="f108" y="f109"/>
              </a:cxn>
              <a:cxn ang="f59">
                <a:pos x="f110" y="f111"/>
              </a:cxn>
              <a:cxn ang="f59">
                <a:pos x="f112" y="f109"/>
              </a:cxn>
              <a:cxn ang="f59">
                <a:pos x="f106" y="f107"/>
              </a:cxn>
            </a:cxnLst>
            <a:rect l="f94" t="f97" r="f95" b="f96"/>
            <a:pathLst>
              <a:path w="113" h="112">
                <a:moveTo>
                  <a:pt x="f8" y="f9"/>
                </a:moveTo>
                <a:cubicBezTo>
                  <a:pt x="f10" y="f11"/>
                  <a:pt x="f12" y="f5"/>
                  <a:pt x="f13" y="f8"/>
                </a:cubicBezTo>
                <a:cubicBezTo>
                  <a:pt x="f14" y="f10"/>
                  <a:pt x="f6" y="f15"/>
                  <a:pt x="f16" y="f13"/>
                </a:cubicBezTo>
                <a:cubicBezTo>
                  <a:pt x="f17" y="f14"/>
                  <a:pt x="f18" y="f7"/>
                  <a:pt x="f9" y="f16"/>
                </a:cubicBezTo>
                <a:cubicBezTo>
                  <a:pt x="f19" y="f17"/>
                  <a:pt x="f5" y="f18"/>
                  <a:pt x="f8" y="f9"/>
                </a:cubicBezTo>
                <a:close/>
                <a:moveTo>
                  <a:pt x="f20" y="f21"/>
                </a:moveTo>
                <a:cubicBezTo>
                  <a:pt x="f22" y="f21"/>
                  <a:pt x="f23" y="f24"/>
                  <a:pt x="f23" y="f25"/>
                </a:cubicBezTo>
                <a:cubicBezTo>
                  <a:pt x="f23" y="f26"/>
                  <a:pt x="f27" y="f28"/>
                  <a:pt x="f29" y="f28"/>
                </a:cubicBezTo>
                <a:cubicBezTo>
                  <a:pt x="f30" y="f28"/>
                  <a:pt x="f19" y="f31"/>
                  <a:pt x="f19" y="f25"/>
                </a:cubicBezTo>
                <a:cubicBezTo>
                  <a:pt x="f19" y="f24"/>
                  <a:pt x="f30" y="f21"/>
                  <a:pt x="f20" y="f2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F6203D7E-0A2E-798A-1764-098FBE9A15C9}"/>
              </a:ext>
            </a:extLst>
          </p:cNvPr>
          <p:cNvSpPr/>
          <p:nvPr/>
        </p:nvSpPr>
        <p:spPr>
          <a:xfrm>
            <a:off x="2454277" y="971550"/>
            <a:ext cx="246065" cy="247646"/>
          </a:xfrm>
          <a:custGeom>
            <a:avLst/>
            <a:gdLst>
              <a:gd name="f0" fmla="val 10800000"/>
              <a:gd name="f1" fmla="val 5400000"/>
              <a:gd name="f2" fmla="val 180"/>
              <a:gd name="f3" fmla="val w"/>
              <a:gd name="f4" fmla="val h"/>
              <a:gd name="f5" fmla="val 0"/>
              <a:gd name="f6" fmla="val 110"/>
              <a:gd name="f7" fmla="val 111"/>
              <a:gd name="f8" fmla="val 54"/>
              <a:gd name="f9" fmla="val 1"/>
              <a:gd name="f10" fmla="val 24"/>
              <a:gd name="f11" fmla="val 26"/>
              <a:gd name="f12" fmla="val 56"/>
              <a:gd name="f13" fmla="val 86"/>
              <a:gd name="f14" fmla="val 2"/>
              <a:gd name="f15" fmla="val 27"/>
              <a:gd name="f16" fmla="val 109"/>
              <a:gd name="f17" fmla="val 57"/>
              <a:gd name="f18" fmla="val 87"/>
              <a:gd name="f19" fmla="val 83"/>
              <a:gd name="f20" fmla="val 53"/>
              <a:gd name="f21" fmla="val 23"/>
              <a:gd name="f22" fmla="val 84"/>
              <a:gd name="f23" fmla="val 38"/>
              <a:gd name="f24" fmla="val 47"/>
              <a:gd name="f25" fmla="val 50"/>
              <a:gd name="f26" fmla="val 41"/>
              <a:gd name="f27" fmla="val 55"/>
              <a:gd name="f28" fmla="val 33"/>
              <a:gd name="f29" fmla="val 25"/>
              <a:gd name="f30" fmla="val 29"/>
              <a:gd name="f31" fmla="val 22"/>
              <a:gd name="f32" fmla="+- 0 0 -90"/>
              <a:gd name="f33" fmla="*/ f3 1 110"/>
              <a:gd name="f34" fmla="*/ f4 1 111"/>
              <a:gd name="f35" fmla="val f5"/>
              <a:gd name="f36" fmla="val f6"/>
              <a:gd name="f37" fmla="val f7"/>
              <a:gd name="f38" fmla="*/ f32 f0 1"/>
              <a:gd name="f39" fmla="+- f37 0 f35"/>
              <a:gd name="f40" fmla="+- f36 0 f35"/>
              <a:gd name="f41" fmla="*/ f38 1 f2"/>
              <a:gd name="f42" fmla="*/ f40 1 110"/>
              <a:gd name="f43" fmla="*/ f39 1 111"/>
              <a:gd name="f44" fmla="*/ 0 f40 1"/>
              <a:gd name="f45" fmla="*/ 54 f39 1"/>
              <a:gd name="f46" fmla="*/ 56 f40 1"/>
              <a:gd name="f47" fmla="*/ 1 f39 1"/>
              <a:gd name="f48" fmla="*/ 109 f40 1"/>
              <a:gd name="f49" fmla="*/ 57 f39 1"/>
              <a:gd name="f50" fmla="*/ 53 f40 1"/>
              <a:gd name="f51" fmla="*/ 110 f39 1"/>
              <a:gd name="f52" fmla="*/ 38 f40 1"/>
              <a:gd name="f53" fmla="*/ 54 f40 1"/>
              <a:gd name="f54" fmla="*/ 41 f39 1"/>
              <a:gd name="f55" fmla="*/ 25 f39 1"/>
              <a:gd name="f56" fmla="*/ 22 f40 1"/>
              <a:gd name="f57" fmla="+- f41 0 f1"/>
              <a:gd name="f58" fmla="*/ f44 1 110"/>
              <a:gd name="f59" fmla="*/ f45 1 111"/>
              <a:gd name="f60" fmla="*/ f46 1 110"/>
              <a:gd name="f61" fmla="*/ f47 1 111"/>
              <a:gd name="f62" fmla="*/ f48 1 110"/>
              <a:gd name="f63" fmla="*/ f49 1 111"/>
              <a:gd name="f64" fmla="*/ f50 1 110"/>
              <a:gd name="f65" fmla="*/ f51 1 111"/>
              <a:gd name="f66" fmla="*/ f52 1 110"/>
              <a:gd name="f67" fmla="*/ f53 1 110"/>
              <a:gd name="f68" fmla="*/ f54 1 111"/>
              <a:gd name="f69" fmla="*/ f55 1 111"/>
              <a:gd name="f70" fmla="*/ f56 1 110"/>
              <a:gd name="f71" fmla="*/ 0 1 f42"/>
              <a:gd name="f72" fmla="*/ f36 1 f42"/>
              <a:gd name="f73" fmla="*/ 0 1 f43"/>
              <a:gd name="f74" fmla="*/ f37 1 f43"/>
              <a:gd name="f75" fmla="*/ f58 1 f42"/>
              <a:gd name="f76" fmla="*/ f59 1 f43"/>
              <a:gd name="f77" fmla="*/ f60 1 f42"/>
              <a:gd name="f78" fmla="*/ f61 1 f43"/>
              <a:gd name="f79" fmla="*/ f62 1 f42"/>
              <a:gd name="f80" fmla="*/ f63 1 f43"/>
              <a:gd name="f81" fmla="*/ f64 1 f42"/>
              <a:gd name="f82" fmla="*/ f65 1 f43"/>
              <a:gd name="f83" fmla="*/ f66 1 f42"/>
              <a:gd name="f84" fmla="*/ f67 1 f42"/>
              <a:gd name="f85" fmla="*/ f68 1 f43"/>
              <a:gd name="f86" fmla="*/ f69 1 f43"/>
              <a:gd name="f87" fmla="*/ f70 1 f42"/>
              <a:gd name="f88" fmla="*/ f71 f33 1"/>
              <a:gd name="f89" fmla="*/ f72 f33 1"/>
              <a:gd name="f90" fmla="*/ f74 f34 1"/>
              <a:gd name="f91" fmla="*/ f73 f34 1"/>
              <a:gd name="f92" fmla="*/ f75 f33 1"/>
              <a:gd name="f93" fmla="*/ f76 f34 1"/>
              <a:gd name="f94" fmla="*/ f77 f33 1"/>
              <a:gd name="f95" fmla="*/ f78 f34 1"/>
              <a:gd name="f96" fmla="*/ f79 f33 1"/>
              <a:gd name="f97" fmla="*/ f80 f34 1"/>
              <a:gd name="f98" fmla="*/ f81 f33 1"/>
              <a:gd name="f99" fmla="*/ f82 f34 1"/>
              <a:gd name="f100" fmla="*/ f83 f33 1"/>
              <a:gd name="f101" fmla="*/ f84 f33 1"/>
              <a:gd name="f102" fmla="*/ f85 f34 1"/>
              <a:gd name="f103" fmla="*/ f86 f34 1"/>
              <a:gd name="f104" fmla="*/ f87 f33 1"/>
            </a:gdLst>
            <a:ahLst/>
            <a:cxnLst>
              <a:cxn ang="3cd4">
                <a:pos x="hc" y="t"/>
              </a:cxn>
              <a:cxn ang="0">
                <a:pos x="r" y="vc"/>
              </a:cxn>
              <a:cxn ang="cd4">
                <a:pos x="hc" y="b"/>
              </a:cxn>
              <a:cxn ang="cd2">
                <a:pos x="l" y="vc"/>
              </a:cxn>
              <a:cxn ang="f57">
                <a:pos x="f92" y="f93"/>
              </a:cxn>
              <a:cxn ang="f57">
                <a:pos x="f94" y="f95"/>
              </a:cxn>
              <a:cxn ang="f57">
                <a:pos x="f96" y="f97"/>
              </a:cxn>
              <a:cxn ang="f57">
                <a:pos x="f98" y="f99"/>
              </a:cxn>
              <a:cxn ang="f57">
                <a:pos x="f92" y="f93"/>
              </a:cxn>
              <a:cxn ang="f57">
                <a:pos x="f100" y="f97"/>
              </a:cxn>
              <a:cxn ang="f57">
                <a:pos x="f101" y="f102"/>
              </a:cxn>
              <a:cxn ang="f57">
                <a:pos x="f100" y="f103"/>
              </a:cxn>
              <a:cxn ang="f57">
                <a:pos x="f104" y="f102"/>
              </a:cxn>
              <a:cxn ang="f57">
                <a:pos x="f100" y="f97"/>
              </a:cxn>
            </a:cxnLst>
            <a:rect l="f88" t="f91" r="f89" b="f90"/>
            <a:pathLst>
              <a:path w="110" h="111">
                <a:moveTo>
                  <a:pt x="f5" y="f8"/>
                </a:moveTo>
                <a:cubicBezTo>
                  <a:pt x="f9" y="f10"/>
                  <a:pt x="f11" y="f5"/>
                  <a:pt x="f12" y="f9"/>
                </a:cubicBezTo>
                <a:cubicBezTo>
                  <a:pt x="f13" y="f14"/>
                  <a:pt x="f6" y="f15"/>
                  <a:pt x="f16" y="f17"/>
                </a:cubicBezTo>
                <a:cubicBezTo>
                  <a:pt x="f16" y="f18"/>
                  <a:pt x="f19" y="f7"/>
                  <a:pt x="f20" y="f6"/>
                </a:cubicBezTo>
                <a:cubicBezTo>
                  <a:pt x="f21" y="f16"/>
                  <a:pt x="f5" y="f22"/>
                  <a:pt x="f5" y="f8"/>
                </a:cubicBezTo>
                <a:close/>
                <a:moveTo>
                  <a:pt x="f23" y="f17"/>
                </a:moveTo>
                <a:cubicBezTo>
                  <a:pt x="f24" y="f17"/>
                  <a:pt x="f8" y="f25"/>
                  <a:pt x="f8" y="f26"/>
                </a:cubicBezTo>
                <a:cubicBezTo>
                  <a:pt x="f27" y="f28"/>
                  <a:pt x="f24" y="f29"/>
                  <a:pt x="f23" y="f29"/>
                </a:cubicBezTo>
                <a:cubicBezTo>
                  <a:pt x="f30" y="f29"/>
                  <a:pt x="f31" y="f28"/>
                  <a:pt x="f31" y="f26"/>
                </a:cubicBezTo>
                <a:cubicBezTo>
                  <a:pt x="f31" y="f25"/>
                  <a:pt x="f30" y="f17"/>
                  <a:pt x="f23" y="f1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15E702A3-D3F6-F0F8-C39F-1E0985472A7B}"/>
              </a:ext>
            </a:extLst>
          </p:cNvPr>
          <p:cNvSpPr/>
          <p:nvPr/>
        </p:nvSpPr>
        <p:spPr>
          <a:xfrm>
            <a:off x="2454277" y="1560515"/>
            <a:ext cx="246065" cy="242892"/>
          </a:xfrm>
          <a:custGeom>
            <a:avLst/>
            <a:gdLst>
              <a:gd name="f0" fmla="val 10800000"/>
              <a:gd name="f1" fmla="val 5400000"/>
              <a:gd name="f2" fmla="val 180"/>
              <a:gd name="f3" fmla="val w"/>
              <a:gd name="f4" fmla="val h"/>
              <a:gd name="f5" fmla="val 0"/>
              <a:gd name="f6" fmla="val 110"/>
              <a:gd name="f7" fmla="val 109"/>
              <a:gd name="f8" fmla="val 54"/>
              <a:gd name="f9" fmla="val 23"/>
              <a:gd name="f10" fmla="val 84"/>
              <a:gd name="f11" fmla="val 1"/>
              <a:gd name="f12" fmla="val 25"/>
              <a:gd name="f13" fmla="val 56"/>
              <a:gd name="f14" fmla="val 86"/>
              <a:gd name="f15" fmla="val 26"/>
              <a:gd name="f16" fmla="val 85"/>
              <a:gd name="f17" fmla="val 40"/>
              <a:gd name="f18" fmla="val 32"/>
              <a:gd name="f19" fmla="val 46"/>
              <a:gd name="f20" fmla="val 24"/>
              <a:gd name="f21" fmla="val 38"/>
              <a:gd name="f22" fmla="val 29"/>
              <a:gd name="f23" fmla="val 22"/>
              <a:gd name="f24" fmla="val 41"/>
              <a:gd name="f25" fmla="val 50"/>
              <a:gd name="f26" fmla="val 30"/>
              <a:gd name="f27" fmla="val 57"/>
              <a:gd name="f28" fmla="val 39"/>
              <a:gd name="f29" fmla="val 47"/>
              <a:gd name="f30" fmla="val 55"/>
              <a:gd name="f31" fmla="val 48"/>
              <a:gd name="f32" fmla="+- 0 0 -90"/>
              <a:gd name="f33" fmla="*/ f3 1 110"/>
              <a:gd name="f34" fmla="*/ f4 1 109"/>
              <a:gd name="f35" fmla="val f5"/>
              <a:gd name="f36" fmla="val f6"/>
              <a:gd name="f37" fmla="val f7"/>
              <a:gd name="f38" fmla="*/ f32 f0 1"/>
              <a:gd name="f39" fmla="+- f37 0 f35"/>
              <a:gd name="f40" fmla="+- f36 0 f35"/>
              <a:gd name="f41" fmla="*/ f38 1 f2"/>
              <a:gd name="f42" fmla="*/ f40 1 110"/>
              <a:gd name="f43" fmla="*/ f39 1 109"/>
              <a:gd name="f44" fmla="*/ 54 f40 1"/>
              <a:gd name="f45" fmla="*/ 109 f39 1"/>
              <a:gd name="f46" fmla="*/ 0 f40 1"/>
              <a:gd name="f47" fmla="*/ 54 f39 1"/>
              <a:gd name="f48" fmla="*/ 56 f40 1"/>
              <a:gd name="f49" fmla="*/ 0 f39 1"/>
              <a:gd name="f50" fmla="*/ 109 f40 1"/>
              <a:gd name="f51" fmla="*/ 56 f39 1"/>
              <a:gd name="f52" fmla="*/ 40 f39 1"/>
              <a:gd name="f53" fmla="*/ 38 f40 1"/>
              <a:gd name="f54" fmla="*/ 25 f39 1"/>
              <a:gd name="f55" fmla="*/ 22 f40 1"/>
              <a:gd name="f56" fmla="*/ 41 f39 1"/>
              <a:gd name="f57" fmla="*/ 39 f40 1"/>
              <a:gd name="f58" fmla="*/ 57 f39 1"/>
              <a:gd name="f59" fmla="+- f41 0 f1"/>
              <a:gd name="f60" fmla="*/ f44 1 110"/>
              <a:gd name="f61" fmla="*/ f45 1 109"/>
              <a:gd name="f62" fmla="*/ f46 1 110"/>
              <a:gd name="f63" fmla="*/ f47 1 109"/>
              <a:gd name="f64" fmla="*/ f48 1 110"/>
              <a:gd name="f65" fmla="*/ f49 1 109"/>
              <a:gd name="f66" fmla="*/ f50 1 110"/>
              <a:gd name="f67" fmla="*/ f51 1 109"/>
              <a:gd name="f68" fmla="*/ f52 1 109"/>
              <a:gd name="f69" fmla="*/ f53 1 110"/>
              <a:gd name="f70" fmla="*/ f54 1 109"/>
              <a:gd name="f71" fmla="*/ f55 1 110"/>
              <a:gd name="f72" fmla="*/ f56 1 109"/>
              <a:gd name="f73" fmla="*/ f57 1 110"/>
              <a:gd name="f74" fmla="*/ f58 1 109"/>
              <a:gd name="f75" fmla="*/ 0 1 f42"/>
              <a:gd name="f76" fmla="*/ f36 1 f42"/>
              <a:gd name="f77" fmla="*/ 0 1 f43"/>
              <a:gd name="f78" fmla="*/ f37 1 f43"/>
              <a:gd name="f79" fmla="*/ f60 1 f42"/>
              <a:gd name="f80" fmla="*/ f61 1 f43"/>
              <a:gd name="f81" fmla="*/ f62 1 f42"/>
              <a:gd name="f82" fmla="*/ f63 1 f43"/>
              <a:gd name="f83" fmla="*/ f64 1 f42"/>
              <a:gd name="f84" fmla="*/ f65 1 f43"/>
              <a:gd name="f85" fmla="*/ f66 1 f42"/>
              <a:gd name="f86" fmla="*/ f67 1 f43"/>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4 1"/>
              <a:gd name="f104" fmla="*/ f85 f33 1"/>
              <a:gd name="f105" fmla="*/ f86 f34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103"/>
              </a:cxn>
              <a:cxn ang="f59">
                <a:pos x="f104" y="f105"/>
              </a:cxn>
              <a:cxn ang="f59">
                <a:pos x="f98" y="f99"/>
              </a:cxn>
              <a:cxn ang="f59">
                <a:pos x="f98" y="f106"/>
              </a:cxn>
              <a:cxn ang="f59">
                <a:pos x="f107" y="f108"/>
              </a:cxn>
              <a:cxn ang="f59">
                <a:pos x="f109" y="f110"/>
              </a:cxn>
              <a:cxn ang="f59">
                <a:pos x="f111" y="f112"/>
              </a:cxn>
              <a:cxn ang="f59">
                <a:pos x="f98" y="f106"/>
              </a:cxn>
            </a:cxnLst>
            <a:rect l="f94" t="f97" r="f95" b="f96"/>
            <a:pathLst>
              <a:path w="110" h="109">
                <a:moveTo>
                  <a:pt x="f8" y="f7"/>
                </a:moveTo>
                <a:cubicBezTo>
                  <a:pt x="f9" y="f7"/>
                  <a:pt x="f5" y="f10"/>
                  <a:pt x="f5" y="f8"/>
                </a:cubicBezTo>
                <a:cubicBezTo>
                  <a:pt x="f11" y="f9"/>
                  <a:pt x="f12" y="f5"/>
                  <a:pt x="f13" y="f5"/>
                </a:cubicBezTo>
                <a:cubicBezTo>
                  <a:pt x="f14" y="f11"/>
                  <a:pt x="f6" y="f15"/>
                  <a:pt x="f7" y="f13"/>
                </a:cubicBezTo>
                <a:cubicBezTo>
                  <a:pt x="f7" y="f16"/>
                  <a:pt x="f10" y="f7"/>
                  <a:pt x="f8" y="f7"/>
                </a:cubicBezTo>
                <a:close/>
                <a:moveTo>
                  <a:pt x="f8" y="f17"/>
                </a:moveTo>
                <a:cubicBezTo>
                  <a:pt x="f8" y="f18"/>
                  <a:pt x="f19" y="f20"/>
                  <a:pt x="f21" y="f12"/>
                </a:cubicBezTo>
                <a:cubicBezTo>
                  <a:pt x="f22" y="f12"/>
                  <a:pt x="f23" y="f18"/>
                  <a:pt x="f23" y="f24"/>
                </a:cubicBezTo>
                <a:cubicBezTo>
                  <a:pt x="f23" y="f25"/>
                  <a:pt x="f26" y="f27"/>
                  <a:pt x="f28" y="f27"/>
                </a:cubicBezTo>
                <a:cubicBezTo>
                  <a:pt x="f29" y="f13"/>
                  <a:pt x="f30" y="f31"/>
                  <a:pt x="f8" y="f1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A1E27E2B-6E89-7A8E-DE75-FCFD7F631E11}"/>
              </a:ext>
            </a:extLst>
          </p:cNvPr>
          <p:cNvSpPr/>
          <p:nvPr/>
        </p:nvSpPr>
        <p:spPr>
          <a:xfrm>
            <a:off x="2084383" y="1265236"/>
            <a:ext cx="247646" cy="246065"/>
          </a:xfrm>
          <a:custGeom>
            <a:avLst/>
            <a:gdLst>
              <a:gd name="f0" fmla="val 10800000"/>
              <a:gd name="f1" fmla="val 5400000"/>
              <a:gd name="f2" fmla="val 180"/>
              <a:gd name="f3" fmla="val w"/>
              <a:gd name="f4" fmla="val h"/>
              <a:gd name="f5" fmla="val 0"/>
              <a:gd name="f6" fmla="val 111"/>
              <a:gd name="f7" fmla="val 110"/>
              <a:gd name="f8" fmla="val 55"/>
              <a:gd name="f9" fmla="val 1"/>
              <a:gd name="f10" fmla="val 85"/>
              <a:gd name="f11" fmla="val 24"/>
              <a:gd name="f12" fmla="val 84"/>
              <a:gd name="f13" fmla="val 86"/>
              <a:gd name="f14" fmla="val 109"/>
              <a:gd name="f15" fmla="val 57"/>
              <a:gd name="f16" fmla="val 26"/>
              <a:gd name="f17" fmla="val 2"/>
              <a:gd name="f18" fmla="val 25"/>
              <a:gd name="f19" fmla="val 41"/>
              <a:gd name="f20" fmla="val 32"/>
              <a:gd name="f21" fmla="val 48"/>
              <a:gd name="f22" fmla="val 39"/>
              <a:gd name="f23" fmla="val 30"/>
              <a:gd name="f24" fmla="val 23"/>
              <a:gd name="f25" fmla="val 50"/>
              <a:gd name="f26" fmla="val 31"/>
              <a:gd name="f27" fmla="val 49"/>
              <a:gd name="f28" fmla="+- 0 0 -90"/>
              <a:gd name="f29" fmla="*/ f3 1 111"/>
              <a:gd name="f30" fmla="*/ f4 1 110"/>
              <a:gd name="f31" fmla="val f5"/>
              <a:gd name="f32" fmla="val f6"/>
              <a:gd name="f33" fmla="val f7"/>
              <a:gd name="f34" fmla="*/ f28 f0 1"/>
              <a:gd name="f35" fmla="+- f33 0 f31"/>
              <a:gd name="f36" fmla="+- f32 0 f31"/>
              <a:gd name="f37" fmla="*/ f34 1 f2"/>
              <a:gd name="f38" fmla="*/ f36 1 111"/>
              <a:gd name="f39" fmla="*/ f35 1 110"/>
              <a:gd name="f40" fmla="*/ 55 f36 1"/>
              <a:gd name="f41" fmla="*/ 1 f35 1"/>
              <a:gd name="f42" fmla="*/ 110 f36 1"/>
              <a:gd name="f43" fmla="*/ 55 f35 1"/>
              <a:gd name="f44" fmla="*/ 57 f36 1"/>
              <a:gd name="f45" fmla="*/ 110 f35 1"/>
              <a:gd name="f46" fmla="*/ 1 f36 1"/>
              <a:gd name="f47" fmla="*/ 41 f35 1"/>
              <a:gd name="f48" fmla="*/ 39 f36 1"/>
              <a:gd name="f49" fmla="*/ 25 f35 1"/>
              <a:gd name="f50" fmla="*/ 23 f36 1"/>
              <a:gd name="f51" fmla="*/ 57 f35 1"/>
              <a:gd name="f52" fmla="+- f37 0 f1"/>
              <a:gd name="f53" fmla="*/ f40 1 111"/>
              <a:gd name="f54" fmla="*/ f41 1 110"/>
              <a:gd name="f55" fmla="*/ f42 1 111"/>
              <a:gd name="f56" fmla="*/ f43 1 110"/>
              <a:gd name="f57" fmla="*/ f44 1 111"/>
              <a:gd name="f58" fmla="*/ f45 1 110"/>
              <a:gd name="f59" fmla="*/ f46 1 111"/>
              <a:gd name="f60" fmla="*/ f47 1 110"/>
              <a:gd name="f61" fmla="*/ f48 1 111"/>
              <a:gd name="f62" fmla="*/ f49 1 110"/>
              <a:gd name="f63" fmla="*/ f50 1 111"/>
              <a:gd name="f64" fmla="*/ f51 1 11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88"/>
              </a:cxn>
              <a:cxn ang="f52">
                <a:pos x="f85" y="f86"/>
              </a:cxn>
              <a:cxn ang="f52">
                <a:pos x="f85" y="f92"/>
              </a:cxn>
              <a:cxn ang="f52">
                <a:pos x="f93" y="f94"/>
              </a:cxn>
              <a:cxn ang="f52">
                <a:pos x="f95" y="f92"/>
              </a:cxn>
              <a:cxn ang="f52">
                <a:pos x="f93" y="f96"/>
              </a:cxn>
              <a:cxn ang="f52">
                <a:pos x="f85" y="f92"/>
              </a:cxn>
            </a:cxnLst>
            <a:rect l="f81" t="f84" r="f82" b="f83"/>
            <a:pathLst>
              <a:path w="111" h="110">
                <a:moveTo>
                  <a:pt x="f8" y="f9"/>
                </a:moveTo>
                <a:cubicBezTo>
                  <a:pt x="f10" y="f5"/>
                  <a:pt x="f7" y="f11"/>
                  <a:pt x="f7" y="f8"/>
                </a:cubicBezTo>
                <a:cubicBezTo>
                  <a:pt x="f6" y="f12"/>
                  <a:pt x="f13" y="f14"/>
                  <a:pt x="f15" y="f7"/>
                </a:cubicBezTo>
                <a:cubicBezTo>
                  <a:pt x="f16" y="f7"/>
                  <a:pt x="f17" y="f13"/>
                  <a:pt x="f9" y="f8"/>
                </a:cubicBezTo>
                <a:cubicBezTo>
                  <a:pt x="f5" y="f16"/>
                  <a:pt x="f18" y="f9"/>
                  <a:pt x="f8" y="f9"/>
                </a:cubicBezTo>
                <a:close/>
                <a:moveTo>
                  <a:pt x="f8" y="f19"/>
                </a:moveTo>
                <a:cubicBezTo>
                  <a:pt x="f8" y="f20"/>
                  <a:pt x="f21" y="f18"/>
                  <a:pt x="f22" y="f18"/>
                </a:cubicBezTo>
                <a:cubicBezTo>
                  <a:pt x="f23" y="f18"/>
                  <a:pt x="f24" y="f20"/>
                  <a:pt x="f24" y="f19"/>
                </a:cubicBezTo>
                <a:cubicBezTo>
                  <a:pt x="f24" y="f25"/>
                  <a:pt x="f26" y="f15"/>
                  <a:pt x="f22" y="f15"/>
                </a:cubicBezTo>
                <a:cubicBezTo>
                  <a:pt x="f21" y="f15"/>
                  <a:pt x="f8" y="f27"/>
                  <a:pt x="f8" y="f1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E2C80009-11FB-2542-9022-EBFE4AC7CE18}"/>
              </a:ext>
            </a:extLst>
          </p:cNvPr>
          <p:cNvSpPr/>
          <p:nvPr/>
        </p:nvSpPr>
        <p:spPr>
          <a:xfrm>
            <a:off x="2085975" y="1560515"/>
            <a:ext cx="244473" cy="242892"/>
          </a:xfrm>
          <a:custGeom>
            <a:avLst/>
            <a:gdLst>
              <a:gd name="f0" fmla="val 10800000"/>
              <a:gd name="f1" fmla="val 5400000"/>
              <a:gd name="f2" fmla="val 180"/>
              <a:gd name="f3" fmla="val w"/>
              <a:gd name="f4" fmla="val h"/>
              <a:gd name="f5" fmla="val 0"/>
              <a:gd name="f6" fmla="val 109"/>
              <a:gd name="f7" fmla="val 54"/>
              <a:gd name="f8" fmla="val 24"/>
              <a:gd name="f9" fmla="val 84"/>
              <a:gd name="f10" fmla="val 25"/>
              <a:gd name="f11" fmla="val 55"/>
              <a:gd name="f12" fmla="val 85"/>
              <a:gd name="f13" fmla="val 41"/>
              <a:gd name="f14" fmla="val 32"/>
              <a:gd name="f15" fmla="val 47"/>
              <a:gd name="f16" fmla="val 38"/>
              <a:gd name="f17" fmla="val 30"/>
              <a:gd name="f18" fmla="val 22"/>
              <a:gd name="f19" fmla="val 49"/>
              <a:gd name="f20" fmla="val 57"/>
              <a:gd name="f21" fmla="+- 0 0 -90"/>
              <a:gd name="f22" fmla="*/ f3 1 109"/>
              <a:gd name="f23" fmla="*/ f4 1 109"/>
              <a:gd name="f24" fmla="val f5"/>
              <a:gd name="f25" fmla="val f6"/>
              <a:gd name="f26" fmla="*/ f21 f0 1"/>
              <a:gd name="f27" fmla="+- f25 0 f24"/>
              <a:gd name="f28" fmla="*/ f26 1 f2"/>
              <a:gd name="f29" fmla="*/ f27 1 109"/>
              <a:gd name="f30" fmla="*/ 54 f27 1"/>
              <a:gd name="f31" fmla="*/ 109 f27 1"/>
              <a:gd name="f32" fmla="*/ 0 f27 1"/>
              <a:gd name="f33" fmla="*/ 55 f27 1"/>
              <a:gd name="f34" fmla="*/ 41 f27 1"/>
              <a:gd name="f35" fmla="*/ 38 f27 1"/>
              <a:gd name="f36" fmla="*/ 25 f27 1"/>
              <a:gd name="f37" fmla="*/ 22 f27 1"/>
              <a:gd name="f38" fmla="*/ 57 f27 1"/>
              <a:gd name="f39" fmla="+- f28 0 f1"/>
              <a:gd name="f40" fmla="*/ f30 1 109"/>
              <a:gd name="f41" fmla="*/ f31 1 109"/>
              <a:gd name="f42" fmla="*/ f32 1 109"/>
              <a:gd name="f43" fmla="*/ f33 1 109"/>
              <a:gd name="f44" fmla="*/ f34 1 109"/>
              <a:gd name="f45" fmla="*/ f35 1 109"/>
              <a:gd name="f46" fmla="*/ f36 1 109"/>
              <a:gd name="f47" fmla="*/ f37 1 109"/>
              <a:gd name="f48" fmla="*/ f38 1 109"/>
              <a:gd name="f49" fmla="*/ 0 1 f29"/>
              <a:gd name="f50" fmla="*/ f25 1 f29"/>
              <a:gd name="f51" fmla="*/ f40 1 f29"/>
              <a:gd name="f52" fmla="*/ f41 1 f29"/>
              <a:gd name="f53" fmla="*/ f42 1 f29"/>
              <a:gd name="f54" fmla="*/ f43 1 f29"/>
              <a:gd name="f55" fmla="*/ f44 1 f29"/>
              <a:gd name="f56" fmla="*/ f45 1 f29"/>
              <a:gd name="f57" fmla="*/ f46 1 f29"/>
              <a:gd name="f58" fmla="*/ f47 1 f29"/>
              <a:gd name="f59" fmla="*/ f48 1 f29"/>
              <a:gd name="f60" fmla="*/ f49 f22 1"/>
              <a:gd name="f61" fmla="*/ f50 f22 1"/>
              <a:gd name="f62" fmla="*/ f50 f23 1"/>
              <a:gd name="f63" fmla="*/ f49 f23 1"/>
              <a:gd name="f64" fmla="*/ f51 f22 1"/>
              <a:gd name="f65" fmla="*/ f52 f23 1"/>
              <a:gd name="f66" fmla="*/ f53 f22 1"/>
              <a:gd name="f67" fmla="*/ f51 f23 1"/>
              <a:gd name="f68" fmla="*/ f54 f22 1"/>
              <a:gd name="f69" fmla="*/ f53 f23 1"/>
              <a:gd name="f70" fmla="*/ f52 f22 1"/>
              <a:gd name="f71" fmla="*/ f54 f23 1"/>
              <a:gd name="f72" fmla="*/ f55 f23 1"/>
              <a:gd name="f73" fmla="*/ f56 f22 1"/>
              <a:gd name="f74" fmla="*/ f57 f23 1"/>
              <a:gd name="f75" fmla="*/ f58 f22 1"/>
              <a:gd name="f76" fmla="*/ f59 f23 1"/>
            </a:gdLst>
            <a:ahLst/>
            <a:cxnLst>
              <a:cxn ang="3cd4">
                <a:pos x="hc" y="t"/>
              </a:cxn>
              <a:cxn ang="0">
                <a:pos x="r" y="vc"/>
              </a:cxn>
              <a:cxn ang="cd4">
                <a:pos x="hc" y="b"/>
              </a:cxn>
              <a:cxn ang="cd2">
                <a:pos x="l" y="vc"/>
              </a:cxn>
              <a:cxn ang="f39">
                <a:pos x="f64" y="f65"/>
              </a:cxn>
              <a:cxn ang="f39">
                <a:pos x="f66" y="f67"/>
              </a:cxn>
              <a:cxn ang="f39">
                <a:pos x="f68" y="f69"/>
              </a:cxn>
              <a:cxn ang="f39">
                <a:pos x="f70" y="f71"/>
              </a:cxn>
              <a:cxn ang="f39">
                <a:pos x="f64" y="f65"/>
              </a:cxn>
              <a:cxn ang="f39">
                <a:pos x="f64" y="f72"/>
              </a:cxn>
              <a:cxn ang="f39">
                <a:pos x="f73" y="f74"/>
              </a:cxn>
              <a:cxn ang="f39">
                <a:pos x="f75" y="f72"/>
              </a:cxn>
              <a:cxn ang="f39">
                <a:pos x="f73" y="f76"/>
              </a:cxn>
              <a:cxn ang="f39">
                <a:pos x="f64" y="f72"/>
              </a:cxn>
            </a:cxnLst>
            <a:rect l="f60" t="f63" r="f61" b="f62"/>
            <a:pathLst>
              <a:path w="109" h="109">
                <a:moveTo>
                  <a:pt x="f7" y="f6"/>
                </a:moveTo>
                <a:cubicBezTo>
                  <a:pt x="f8" y="f6"/>
                  <a:pt x="f5" y="f9"/>
                  <a:pt x="f5" y="f7"/>
                </a:cubicBezTo>
                <a:cubicBezTo>
                  <a:pt x="f5" y="f8"/>
                  <a:pt x="f10" y="f5"/>
                  <a:pt x="f11" y="f5"/>
                </a:cubicBezTo>
                <a:cubicBezTo>
                  <a:pt x="f12" y="f5"/>
                  <a:pt x="f6" y="f10"/>
                  <a:pt x="f6" y="f11"/>
                </a:cubicBezTo>
                <a:cubicBezTo>
                  <a:pt x="f6" y="f12"/>
                  <a:pt x="f9" y="f6"/>
                  <a:pt x="f7" y="f6"/>
                </a:cubicBezTo>
                <a:close/>
                <a:moveTo>
                  <a:pt x="f7" y="f13"/>
                </a:moveTo>
                <a:cubicBezTo>
                  <a:pt x="f7" y="f14"/>
                  <a:pt x="f15" y="f10"/>
                  <a:pt x="f16" y="f10"/>
                </a:cubicBezTo>
                <a:cubicBezTo>
                  <a:pt x="f17" y="f8"/>
                  <a:pt x="f18" y="f14"/>
                  <a:pt x="f18" y="f13"/>
                </a:cubicBezTo>
                <a:cubicBezTo>
                  <a:pt x="f18" y="f19"/>
                  <a:pt x="f17" y="f20"/>
                  <a:pt x="f16" y="f20"/>
                </a:cubicBezTo>
                <a:cubicBezTo>
                  <a:pt x="f15" y="f20"/>
                  <a:pt x="f7" y="f19"/>
                  <a:pt x="f7" y="f13"/>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702FDC27-6418-4F35-6AFD-6C75BE169276}"/>
              </a:ext>
            </a:extLst>
          </p:cNvPr>
          <p:cNvSpPr/>
          <p:nvPr/>
        </p:nvSpPr>
        <p:spPr>
          <a:xfrm>
            <a:off x="2454277" y="1268409"/>
            <a:ext cx="244473" cy="242892"/>
          </a:xfrm>
          <a:custGeom>
            <a:avLst/>
            <a:gdLst>
              <a:gd name="f0" fmla="val 10800000"/>
              <a:gd name="f1" fmla="val 5400000"/>
              <a:gd name="f2" fmla="val 180"/>
              <a:gd name="f3" fmla="val w"/>
              <a:gd name="f4" fmla="val h"/>
              <a:gd name="f5" fmla="val 0"/>
              <a:gd name="f6" fmla="val 109"/>
              <a:gd name="f7" fmla="val 55"/>
              <a:gd name="f8" fmla="val 85"/>
              <a:gd name="f9" fmla="val 24"/>
              <a:gd name="f10" fmla="val 54"/>
              <a:gd name="f11" fmla="val 84"/>
              <a:gd name="f12" fmla="val 108"/>
              <a:gd name="f13" fmla="val 25"/>
              <a:gd name="f14" fmla="val 1"/>
              <a:gd name="f15" fmla="val 39"/>
              <a:gd name="f16" fmla="val 30"/>
              <a:gd name="f17" fmla="val 22"/>
              <a:gd name="f18" fmla="val 31"/>
              <a:gd name="f19" fmla="val 47"/>
              <a:gd name="f20" fmla="val 56"/>
              <a:gd name="f21" fmla="val 37"/>
              <a:gd name="f22" fmla="val 46"/>
              <a:gd name="f23" fmla="val 49"/>
              <a:gd name="f24" fmla="val 40"/>
              <a:gd name="f25" fmla="val 32"/>
              <a:gd name="f26" fmla="+- 0 0 -90"/>
              <a:gd name="f27" fmla="*/ f3 1 109"/>
              <a:gd name="f28" fmla="*/ f4 1 109"/>
              <a:gd name="f29" fmla="val f5"/>
              <a:gd name="f30" fmla="val f6"/>
              <a:gd name="f31" fmla="*/ f26 f0 1"/>
              <a:gd name="f32" fmla="+- f30 0 f29"/>
              <a:gd name="f33" fmla="*/ f31 1 f2"/>
              <a:gd name="f34" fmla="*/ f32 1 109"/>
              <a:gd name="f35" fmla="*/ 55 f32 1"/>
              <a:gd name="f36" fmla="*/ 0 f32 1"/>
              <a:gd name="f37" fmla="*/ 109 f32 1"/>
              <a:gd name="f38" fmla="*/ 54 f32 1"/>
              <a:gd name="f39" fmla="*/ 39 f32 1"/>
              <a:gd name="f40" fmla="*/ 24 f32 1"/>
              <a:gd name="f41" fmla="*/ 22 f32 1"/>
              <a:gd name="f42" fmla="*/ 37 f32 1"/>
              <a:gd name="f43" fmla="*/ 56 f32 1"/>
              <a:gd name="f44" fmla="*/ 40 f32 1"/>
              <a:gd name="f45" fmla="+- f33 0 f1"/>
              <a:gd name="f46" fmla="*/ f35 1 109"/>
              <a:gd name="f47" fmla="*/ f36 1 109"/>
              <a:gd name="f48" fmla="*/ f37 1 109"/>
              <a:gd name="f49" fmla="*/ f38 1 109"/>
              <a:gd name="f50" fmla="*/ f39 1 109"/>
              <a:gd name="f51" fmla="*/ f40 1 109"/>
              <a:gd name="f52" fmla="*/ f41 1 109"/>
              <a:gd name="f53" fmla="*/ f42 1 109"/>
              <a:gd name="f54" fmla="*/ f43 1 109"/>
              <a:gd name="f55" fmla="*/ f44 1 109"/>
              <a:gd name="f56" fmla="*/ 0 1 f34"/>
              <a:gd name="f57" fmla="*/ f30 1 f34"/>
              <a:gd name="f58" fmla="*/ f46 1 f34"/>
              <a:gd name="f59" fmla="*/ f47 1 f34"/>
              <a:gd name="f60" fmla="*/ f48 1 f34"/>
              <a:gd name="f61" fmla="*/ f49 1 f34"/>
              <a:gd name="f62" fmla="*/ f50 1 f34"/>
              <a:gd name="f63" fmla="*/ f51 1 f34"/>
              <a:gd name="f64" fmla="*/ f52 1 f34"/>
              <a:gd name="f65" fmla="*/ f53 1 f34"/>
              <a:gd name="f66" fmla="*/ f54 1 f34"/>
              <a:gd name="f67" fmla="*/ f55 1 f34"/>
              <a:gd name="f68" fmla="*/ f56 f27 1"/>
              <a:gd name="f69" fmla="*/ f57 f27 1"/>
              <a:gd name="f70" fmla="*/ f57 f28 1"/>
              <a:gd name="f71" fmla="*/ f56 f28 1"/>
              <a:gd name="f72" fmla="*/ f58 f27 1"/>
              <a:gd name="f73" fmla="*/ f59 f28 1"/>
              <a:gd name="f74" fmla="*/ f60 f27 1"/>
              <a:gd name="f75" fmla="*/ f61 f28 1"/>
              <a:gd name="f76" fmla="*/ f60 f28 1"/>
              <a:gd name="f77" fmla="*/ f59 f27 1"/>
              <a:gd name="f78" fmla="*/ f58 f28 1"/>
              <a:gd name="f79" fmla="*/ f62 f27 1"/>
              <a:gd name="f80" fmla="*/ f63 f28 1"/>
              <a:gd name="f81" fmla="*/ f64 f27 1"/>
              <a:gd name="f82" fmla="*/ f62 f28 1"/>
              <a:gd name="f83" fmla="*/ f65 f27 1"/>
              <a:gd name="f84" fmla="*/ f66 f28 1"/>
              <a:gd name="f85" fmla="*/ f61 f27 1"/>
              <a:gd name="f86" fmla="*/ f67 f28 1"/>
            </a:gdLst>
            <a:ahLst/>
            <a:cxnLst>
              <a:cxn ang="3cd4">
                <a:pos x="hc" y="t"/>
              </a:cxn>
              <a:cxn ang="0">
                <a:pos x="r" y="vc"/>
              </a:cxn>
              <a:cxn ang="cd4">
                <a:pos x="hc" y="b"/>
              </a:cxn>
              <a:cxn ang="cd2">
                <a:pos x="l" y="vc"/>
              </a:cxn>
              <a:cxn ang="f45">
                <a:pos x="f72" y="f73"/>
              </a:cxn>
              <a:cxn ang="f45">
                <a:pos x="f74" y="f75"/>
              </a:cxn>
              <a:cxn ang="f45">
                <a:pos x="f72" y="f76"/>
              </a:cxn>
              <a:cxn ang="f45">
                <a:pos x="f77" y="f78"/>
              </a:cxn>
              <a:cxn ang="f45">
                <a:pos x="f72" y="f73"/>
              </a:cxn>
              <a:cxn ang="f45">
                <a:pos x="f79" y="f80"/>
              </a:cxn>
              <a:cxn ang="f45">
                <a:pos x="f81" y="f82"/>
              </a:cxn>
              <a:cxn ang="f45">
                <a:pos x="f83" y="f84"/>
              </a:cxn>
              <a:cxn ang="f45">
                <a:pos x="f85" y="f86"/>
              </a:cxn>
              <a:cxn ang="f45">
                <a:pos x="f79" y="f80"/>
              </a:cxn>
            </a:cxnLst>
            <a:rect l="f68" t="f71" r="f69" b="f70"/>
            <a:pathLst>
              <a:path w="109" h="109">
                <a:moveTo>
                  <a:pt x="f7" y="f5"/>
                </a:moveTo>
                <a:cubicBezTo>
                  <a:pt x="f8" y="f5"/>
                  <a:pt x="f6" y="f9"/>
                  <a:pt x="f6" y="f10"/>
                </a:cubicBezTo>
                <a:cubicBezTo>
                  <a:pt x="f6" y="f11"/>
                  <a:pt x="f8" y="f12"/>
                  <a:pt x="f7" y="f6"/>
                </a:cubicBezTo>
                <a:cubicBezTo>
                  <a:pt x="f13" y="f6"/>
                  <a:pt x="f14" y="f8"/>
                  <a:pt x="f5" y="f7"/>
                </a:cubicBezTo>
                <a:cubicBezTo>
                  <a:pt x="f5" y="f9"/>
                  <a:pt x="f9" y="f5"/>
                  <a:pt x="f7" y="f5"/>
                </a:cubicBezTo>
                <a:close/>
                <a:moveTo>
                  <a:pt x="f15" y="f9"/>
                </a:moveTo>
                <a:cubicBezTo>
                  <a:pt x="f16" y="f9"/>
                  <a:pt x="f17" y="f18"/>
                  <a:pt x="f17" y="f15"/>
                </a:cubicBezTo>
                <a:cubicBezTo>
                  <a:pt x="f17" y="f19"/>
                  <a:pt x="f16" y="f20"/>
                  <a:pt x="f21" y="f20"/>
                </a:cubicBezTo>
                <a:cubicBezTo>
                  <a:pt x="f22" y="f20"/>
                  <a:pt x="f10" y="f23"/>
                  <a:pt x="f10" y="f24"/>
                </a:cubicBezTo>
                <a:cubicBezTo>
                  <a:pt x="f10" y="f25"/>
                  <a:pt x="f19" y="f9"/>
                  <a:pt x="f15" y="f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B70E43C9-E1C3-38E6-37E4-862AAD4BE5E6}"/>
              </a:ext>
            </a:extLst>
          </p:cNvPr>
          <p:cNvSpPr/>
          <p:nvPr/>
        </p:nvSpPr>
        <p:spPr>
          <a:xfrm>
            <a:off x="581028" y="4160840"/>
            <a:ext cx="311152" cy="655633"/>
          </a:xfrm>
          <a:custGeom>
            <a:avLst/>
            <a:gdLst>
              <a:gd name="f0" fmla="val 10800000"/>
              <a:gd name="f1" fmla="val 5400000"/>
              <a:gd name="f2" fmla="val 180"/>
              <a:gd name="f3" fmla="val w"/>
              <a:gd name="f4" fmla="val h"/>
              <a:gd name="f5" fmla="val 0"/>
              <a:gd name="f6" fmla="val 139"/>
              <a:gd name="f7" fmla="val 293"/>
              <a:gd name="f8" fmla="val 286"/>
              <a:gd name="f9" fmla="val 95"/>
              <a:gd name="f10" fmla="val 46"/>
              <a:gd name="f11" fmla="val 269"/>
              <a:gd name="f12" fmla="val 23"/>
              <a:gd name="f13" fmla="val 229"/>
              <a:gd name="f14" fmla="val 190"/>
              <a:gd name="f15" fmla="val 1"/>
              <a:gd name="f16" fmla="val 151"/>
              <a:gd name="f17" fmla="val 20"/>
              <a:gd name="f18" fmla="val 111"/>
              <a:gd name="f19" fmla="val 38"/>
              <a:gd name="f20" fmla="val 74"/>
              <a:gd name="f21" fmla="val 63"/>
              <a:gd name="f22" fmla="val 42"/>
              <a:gd name="f23" fmla="val 89"/>
              <a:gd name="f24" fmla="val 11"/>
              <a:gd name="f25" fmla="val 93"/>
              <a:gd name="f26" fmla="val 7"/>
              <a:gd name="f27" fmla="val 96"/>
              <a:gd name="f28" fmla="val 3"/>
              <a:gd name="f29" fmla="val 100"/>
              <a:gd name="f30" fmla="val 97"/>
              <a:gd name="f31" fmla="val 6"/>
              <a:gd name="f32" fmla="val 94"/>
              <a:gd name="f33" fmla="val 12"/>
              <a:gd name="f34" fmla="val 91"/>
              <a:gd name="f35" fmla="val 18"/>
              <a:gd name="f36" fmla="val 73"/>
              <a:gd name="f37" fmla="val 51"/>
              <a:gd name="f38" fmla="val 56"/>
              <a:gd name="f39" fmla="val 85"/>
              <a:gd name="f40" fmla="val 48"/>
              <a:gd name="f41" fmla="val 122"/>
              <a:gd name="f42" fmla="val 31"/>
              <a:gd name="f43" fmla="val 194"/>
              <a:gd name="f44" fmla="val 65"/>
              <a:gd name="f45" fmla="val 258"/>
              <a:gd name="f46" fmla="val 134"/>
              <a:gd name="f47" fmla="val 284"/>
              <a:gd name="f48" fmla="val 135"/>
              <a:gd name="f49" fmla="val 137"/>
              <a:gd name="f50" fmla="val 285"/>
              <a:gd name="f51" fmla="+- 0 0 -90"/>
              <a:gd name="f52" fmla="*/ f3 1 139"/>
              <a:gd name="f53" fmla="*/ f4 1 293"/>
              <a:gd name="f54" fmla="val f5"/>
              <a:gd name="f55" fmla="val f6"/>
              <a:gd name="f56" fmla="val f7"/>
              <a:gd name="f57" fmla="*/ f51 f0 1"/>
              <a:gd name="f58" fmla="+- f56 0 f54"/>
              <a:gd name="f59" fmla="+- f55 0 f54"/>
              <a:gd name="f60" fmla="*/ f57 1 f2"/>
              <a:gd name="f61" fmla="*/ f59 1 139"/>
              <a:gd name="f62" fmla="*/ f58 1 293"/>
              <a:gd name="f63" fmla="*/ 139 f59 1"/>
              <a:gd name="f64" fmla="*/ 286 f58 1"/>
              <a:gd name="f65" fmla="*/ 23 f59 1"/>
              <a:gd name="f66" fmla="*/ 229 f58 1"/>
              <a:gd name="f67" fmla="*/ 20 f59 1"/>
              <a:gd name="f68" fmla="*/ 111 f58 1"/>
              <a:gd name="f69" fmla="*/ 89 f59 1"/>
              <a:gd name="f70" fmla="*/ 11 f58 1"/>
              <a:gd name="f71" fmla="*/ 100 f59 1"/>
              <a:gd name="f72" fmla="*/ 0 f58 1"/>
              <a:gd name="f73" fmla="*/ 91 f59 1"/>
              <a:gd name="f74" fmla="*/ 18 f58 1"/>
              <a:gd name="f75" fmla="*/ 48 f59 1"/>
              <a:gd name="f76" fmla="*/ 122 f58 1"/>
              <a:gd name="f77" fmla="*/ 134 f59 1"/>
              <a:gd name="f78" fmla="*/ 284 f58 1"/>
              <a:gd name="f79" fmla="+- f60 0 f1"/>
              <a:gd name="f80" fmla="*/ f63 1 139"/>
              <a:gd name="f81" fmla="*/ f64 1 293"/>
              <a:gd name="f82" fmla="*/ f65 1 139"/>
              <a:gd name="f83" fmla="*/ f66 1 293"/>
              <a:gd name="f84" fmla="*/ f67 1 139"/>
              <a:gd name="f85" fmla="*/ f68 1 293"/>
              <a:gd name="f86" fmla="*/ f69 1 139"/>
              <a:gd name="f87" fmla="*/ f70 1 293"/>
              <a:gd name="f88" fmla="*/ f71 1 139"/>
              <a:gd name="f89" fmla="*/ f72 1 293"/>
              <a:gd name="f90" fmla="*/ f73 1 139"/>
              <a:gd name="f91" fmla="*/ f74 1 293"/>
              <a:gd name="f92" fmla="*/ f75 1 139"/>
              <a:gd name="f93" fmla="*/ f76 1 293"/>
              <a:gd name="f94" fmla="*/ f77 1 139"/>
              <a:gd name="f95" fmla="*/ f78 1 293"/>
              <a:gd name="f96" fmla="*/ 0 1 f61"/>
              <a:gd name="f97" fmla="*/ f55 1 f61"/>
              <a:gd name="f98" fmla="*/ 0 1 f62"/>
              <a:gd name="f99" fmla="*/ f56 1 f62"/>
              <a:gd name="f100" fmla="*/ f80 1 f61"/>
              <a:gd name="f101" fmla="*/ f81 1 f62"/>
              <a:gd name="f102" fmla="*/ f82 1 f61"/>
              <a:gd name="f103" fmla="*/ f83 1 f62"/>
              <a:gd name="f104" fmla="*/ f84 1 f61"/>
              <a:gd name="f105" fmla="*/ f85 1 f62"/>
              <a:gd name="f106" fmla="*/ f86 1 f61"/>
              <a:gd name="f107" fmla="*/ f87 1 f62"/>
              <a:gd name="f108" fmla="*/ f88 1 f61"/>
              <a:gd name="f109" fmla="*/ f89 1 f62"/>
              <a:gd name="f110" fmla="*/ f90 1 f61"/>
              <a:gd name="f111" fmla="*/ f91 1 f62"/>
              <a:gd name="f112" fmla="*/ f92 1 f61"/>
              <a:gd name="f113" fmla="*/ f93 1 f62"/>
              <a:gd name="f114" fmla="*/ f94 1 f61"/>
              <a:gd name="f115" fmla="*/ f95 1 f62"/>
              <a:gd name="f116" fmla="*/ f96 f52 1"/>
              <a:gd name="f117" fmla="*/ f97 f52 1"/>
              <a:gd name="f118" fmla="*/ f99 f53 1"/>
              <a:gd name="f119" fmla="*/ f98 f53 1"/>
              <a:gd name="f120" fmla="*/ f100 f52 1"/>
              <a:gd name="f121" fmla="*/ f101 f53 1"/>
              <a:gd name="f122" fmla="*/ f102 f52 1"/>
              <a:gd name="f123" fmla="*/ f103 f53 1"/>
              <a:gd name="f124" fmla="*/ f104 f52 1"/>
              <a:gd name="f125" fmla="*/ f105 f53 1"/>
              <a:gd name="f126" fmla="*/ f106 f52 1"/>
              <a:gd name="f127" fmla="*/ f107 f53 1"/>
              <a:gd name="f128" fmla="*/ f108 f52 1"/>
              <a:gd name="f129" fmla="*/ f109 f53 1"/>
              <a:gd name="f130" fmla="*/ f110 f52 1"/>
              <a:gd name="f131" fmla="*/ f111 f53 1"/>
              <a:gd name="f132" fmla="*/ f112 f52 1"/>
              <a:gd name="f133" fmla="*/ f113 f53 1"/>
              <a:gd name="f134" fmla="*/ f114 f52 1"/>
              <a:gd name="f135" fmla="*/ f115 f53 1"/>
            </a:gdLst>
            <a:ahLst/>
            <a:cxnLst>
              <a:cxn ang="3cd4">
                <a:pos x="hc" y="t"/>
              </a:cxn>
              <a:cxn ang="0">
                <a:pos x="r" y="vc"/>
              </a:cxn>
              <a:cxn ang="cd4">
                <a:pos x="hc" y="b"/>
              </a:cxn>
              <a:cxn ang="cd2">
                <a:pos x="l" y="vc"/>
              </a:cxn>
              <a:cxn ang="f79">
                <a:pos x="f120" y="f121"/>
              </a:cxn>
              <a:cxn ang="f79">
                <a:pos x="f122" y="f123"/>
              </a:cxn>
              <a:cxn ang="f79">
                <a:pos x="f124" y="f125"/>
              </a:cxn>
              <a:cxn ang="f79">
                <a:pos x="f126" y="f127"/>
              </a:cxn>
              <a:cxn ang="f79">
                <a:pos x="f128" y="f129"/>
              </a:cxn>
              <a:cxn ang="f79">
                <a:pos x="f130" y="f131"/>
              </a:cxn>
              <a:cxn ang="f79">
                <a:pos x="f132" y="f133"/>
              </a:cxn>
              <a:cxn ang="f79">
                <a:pos x="f134" y="f135"/>
              </a:cxn>
              <a:cxn ang="f79">
                <a:pos x="f120" y="f121"/>
              </a:cxn>
            </a:cxnLst>
            <a:rect l="f116" t="f119" r="f117" b="f118"/>
            <a:pathLst>
              <a:path w="139" h="293">
                <a:moveTo>
                  <a:pt x="f6" y="f8"/>
                </a:moveTo>
                <a:cubicBezTo>
                  <a:pt x="f9" y="f7"/>
                  <a:pt x="f10" y="f11"/>
                  <a:pt x="f12" y="f13"/>
                </a:cubicBezTo>
                <a:cubicBezTo>
                  <a:pt x="f5" y="f14"/>
                  <a:pt x="f15" y="f16"/>
                  <a:pt x="f17" y="f18"/>
                </a:cubicBezTo>
                <a:cubicBezTo>
                  <a:pt x="f19" y="f20"/>
                  <a:pt x="f21" y="f22"/>
                  <a:pt x="f23" y="f24"/>
                </a:cubicBezTo>
                <a:cubicBezTo>
                  <a:pt x="f25" y="f26"/>
                  <a:pt x="f27" y="f28"/>
                  <a:pt x="f29" y="f5"/>
                </a:cubicBezTo>
                <a:cubicBezTo>
                  <a:pt x="f30" y="f31"/>
                  <a:pt x="f32" y="f33"/>
                  <a:pt x="f34" y="f35"/>
                </a:cubicBezTo>
                <a:cubicBezTo>
                  <a:pt x="f36" y="f37"/>
                  <a:pt x="f38" y="f39"/>
                  <a:pt x="f40" y="f41"/>
                </a:cubicBezTo>
                <a:cubicBezTo>
                  <a:pt x="f42" y="f43"/>
                  <a:pt x="f44" y="f45"/>
                  <a:pt x="f46" y="f47"/>
                </a:cubicBezTo>
                <a:cubicBezTo>
                  <a:pt x="f48" y="f47"/>
                  <a:pt x="f49" y="f50"/>
                  <a:pt x="f6" y="f8"/>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22" name="Grupo 41">
            <a:extLst>
              <a:ext uri="{FF2B5EF4-FFF2-40B4-BE49-F238E27FC236}">
                <a16:creationId xmlns:a16="http://schemas.microsoft.com/office/drawing/2014/main" id="{5CDC6B8B-3325-490D-4E88-89D5CB338C7B}"/>
              </a:ext>
            </a:extLst>
          </p:cNvPr>
          <p:cNvGrpSpPr/>
          <p:nvPr/>
        </p:nvGrpSpPr>
        <p:grpSpPr>
          <a:xfrm>
            <a:off x="6836008" y="2182581"/>
            <a:ext cx="1979410" cy="2741846"/>
            <a:chOff x="6836008" y="2182581"/>
            <a:chExt cx="1979410" cy="2741846"/>
          </a:xfrm>
        </p:grpSpPr>
        <p:sp>
          <p:nvSpPr>
            <p:cNvPr id="23" name="Freeform 27">
              <a:extLst>
                <a:ext uri="{FF2B5EF4-FFF2-40B4-BE49-F238E27FC236}">
                  <a16:creationId xmlns:a16="http://schemas.microsoft.com/office/drawing/2014/main" id="{878D0B9A-1493-C3C2-4268-FC1F1CBF2277}"/>
                </a:ext>
              </a:extLst>
            </p:cNvPr>
            <p:cNvSpPr/>
            <p:nvPr/>
          </p:nvSpPr>
          <p:spPr>
            <a:xfrm>
              <a:off x="6836008" y="2182581"/>
              <a:ext cx="1979410" cy="2741846"/>
            </a:xfrm>
            <a:custGeom>
              <a:avLst/>
              <a:gdLst>
                <a:gd name="f0" fmla="val 10800000"/>
                <a:gd name="f1" fmla="val 5400000"/>
                <a:gd name="f2" fmla="val 180"/>
                <a:gd name="f3" fmla="val w"/>
                <a:gd name="f4" fmla="val h"/>
                <a:gd name="f5" fmla="val 0"/>
                <a:gd name="f6" fmla="val 1328"/>
                <a:gd name="f7" fmla="val 1841"/>
                <a:gd name="f8" fmla="val 172"/>
                <a:gd name="f9" fmla="val 824"/>
                <a:gd name="f10" fmla="val 208"/>
                <a:gd name="f11" fmla="val 837"/>
                <a:gd name="f12" fmla="val 244"/>
                <a:gd name="f13" fmla="val 851"/>
                <a:gd name="f14" fmla="val 279"/>
                <a:gd name="f15" fmla="val 865"/>
                <a:gd name="f16" fmla="val 256"/>
                <a:gd name="f17" fmla="val 906"/>
                <a:gd name="f18" fmla="val 231"/>
                <a:gd name="f19" fmla="val 949"/>
                <a:gd name="f20" fmla="val 209"/>
                <a:gd name="f21" fmla="val 992"/>
                <a:gd name="f22" fmla="val 177"/>
                <a:gd name="f23" fmla="val 1052"/>
                <a:gd name="f24" fmla="val 150"/>
                <a:gd name="f25" fmla="val 1114"/>
                <a:gd name="f26" fmla="val 140"/>
                <a:gd name="f27" fmla="val 1182"/>
                <a:gd name="f28" fmla="val 129"/>
                <a:gd name="f29" fmla="val 1257"/>
                <a:gd name="f30" fmla="val 146"/>
                <a:gd name="f31" fmla="val 1326"/>
                <a:gd name="f32" fmla="val 186"/>
                <a:gd name="f33" fmla="val 1388"/>
                <a:gd name="f34" fmla="val 293"/>
                <a:gd name="f35" fmla="val 1551"/>
                <a:gd name="f36" fmla="val 440"/>
                <a:gd name="f37" fmla="val 1657"/>
                <a:gd name="f38" fmla="val 631"/>
                <a:gd name="f39" fmla="val 1699"/>
                <a:gd name="f40" fmla="val 768"/>
                <a:gd name="f41" fmla="val 1730"/>
                <a:gd name="f42" fmla="val 888"/>
                <a:gd name="f43" fmla="val 1690"/>
                <a:gd name="f44" fmla="val 990"/>
                <a:gd name="f45" fmla="val 1597"/>
                <a:gd name="f46" fmla="val 1118"/>
                <a:gd name="f47" fmla="val 1482"/>
                <a:gd name="f48" fmla="val 1187"/>
                <a:gd name="f49" fmla="val 1337"/>
                <a:gd name="f50" fmla="val 1202"/>
                <a:gd name="f51" fmla="val 1166"/>
                <a:gd name="f52" fmla="val 1213"/>
                <a:gd name="f53" fmla="val 1029"/>
                <a:gd name="f54" fmla="val 1174"/>
                <a:gd name="f55" fmla="val 904"/>
                <a:gd name="f56" fmla="val 784"/>
                <a:gd name="f57" fmla="val 1038"/>
                <a:gd name="f58" fmla="val 630"/>
                <a:gd name="f59" fmla="val 937"/>
                <a:gd name="f60" fmla="val 495"/>
                <a:gd name="f61" fmla="val 822"/>
                <a:gd name="f62" fmla="val 369"/>
                <a:gd name="f63" fmla="val 754"/>
                <a:gd name="f64" fmla="val 294"/>
                <a:gd name="f65" fmla="val 683"/>
                <a:gd name="f66" fmla="val 223"/>
                <a:gd name="f67" fmla="val 602"/>
                <a:gd name="f68" fmla="val 163"/>
                <a:gd name="f69" fmla="val 582"/>
                <a:gd name="f70" fmla="val 561"/>
                <a:gd name="f71" fmla="val 138"/>
                <a:gd name="f72" fmla="val 535"/>
                <a:gd name="f73" fmla="val 122"/>
                <a:gd name="f74" fmla="val 519"/>
                <a:gd name="f75" fmla="val 196"/>
                <a:gd name="f76" fmla="val 504"/>
                <a:gd name="f77" fmla="val 263"/>
                <a:gd name="f78" fmla="val 489"/>
                <a:gd name="f79" fmla="val 329"/>
                <a:gd name="f80" fmla="val 452"/>
                <a:gd name="f81" fmla="val 319"/>
                <a:gd name="f82" fmla="val 415"/>
                <a:gd name="f83" fmla="val 309"/>
                <a:gd name="f84" fmla="val 377"/>
                <a:gd name="f85" fmla="val 299"/>
                <a:gd name="f86" fmla="val 383"/>
                <a:gd name="f87" fmla="val 269"/>
                <a:gd name="f88" fmla="val 390"/>
                <a:gd name="f89" fmla="val 238"/>
                <a:gd name="f90" fmla="val 397"/>
                <a:gd name="f91" fmla="val 206"/>
                <a:gd name="f92" fmla="val 404"/>
                <a:gd name="f93" fmla="val 173"/>
                <a:gd name="f94" fmla="val 411"/>
                <a:gd name="f95" fmla="val 139"/>
                <a:gd name="f96" fmla="val 421"/>
                <a:gd name="f97" fmla="val 106"/>
                <a:gd name="f98" fmla="val 445"/>
                <a:gd name="f99" fmla="val 25"/>
                <a:gd name="f100" fmla="val 517"/>
                <a:gd name="f101" fmla="val 586"/>
                <a:gd name="f102" fmla="val 28"/>
                <a:gd name="f103" fmla="val 624"/>
                <a:gd name="f104" fmla="val 43"/>
                <a:gd name="f105" fmla="val 661"/>
                <a:gd name="f106" fmla="val 66"/>
                <a:gd name="f107" fmla="val 693"/>
                <a:gd name="f108" fmla="val 92"/>
                <a:gd name="f109" fmla="val 910"/>
                <a:gd name="f110" fmla="val 267"/>
                <a:gd name="f111" fmla="val 1090"/>
                <a:gd name="f112" fmla="val 474"/>
                <a:gd name="f113" fmla="val 1216"/>
                <a:gd name="f114" fmla="val 724"/>
                <a:gd name="f115" fmla="val 1283"/>
                <a:gd name="f116" fmla="val 856"/>
                <a:gd name="f117" fmla="val 997"/>
                <a:gd name="f118" fmla="val 1321"/>
                <a:gd name="f119" fmla="val 1148"/>
                <a:gd name="f120" fmla="val 1308"/>
                <a:gd name="f121" fmla="val 1391"/>
                <a:gd name="f122" fmla="val 1211"/>
                <a:gd name="f123" fmla="val 1592"/>
                <a:gd name="f124" fmla="val 1005"/>
                <a:gd name="f125" fmla="val 871"/>
                <a:gd name="f126" fmla="val 1821"/>
                <a:gd name="f127" fmla="val 721"/>
                <a:gd name="f128" fmla="val 566"/>
                <a:gd name="f129" fmla="val 1797"/>
                <a:gd name="f130" fmla="val 365"/>
                <a:gd name="f131" fmla="val 1741"/>
                <a:gd name="f132" fmla="val 205"/>
                <a:gd name="f133" fmla="val 1626"/>
                <a:gd name="f134" fmla="val 90"/>
                <a:gd name="f135" fmla="val 1452"/>
                <a:gd name="f136" fmla="val 8"/>
                <a:gd name="f137" fmla="val 1191"/>
                <a:gd name="f138" fmla="val 55"/>
                <a:gd name="f139" fmla="val 1054"/>
                <a:gd name="f140" fmla="val 86"/>
                <a:gd name="f141" fmla="val 977"/>
                <a:gd name="f142" fmla="val 128"/>
                <a:gd name="f143" fmla="val 165"/>
                <a:gd name="f144" fmla="val 833"/>
                <a:gd name="f145" fmla="val 167"/>
                <a:gd name="f146" fmla="val 829"/>
                <a:gd name="f147" fmla="val 171"/>
                <a:gd name="f148" fmla="val 825"/>
                <a:gd name="f149" fmla="+- 0 0 -90"/>
                <a:gd name="f150" fmla="*/ f3 1 1328"/>
                <a:gd name="f151" fmla="*/ f4 1 1841"/>
                <a:gd name="f152" fmla="val f5"/>
                <a:gd name="f153" fmla="val f6"/>
                <a:gd name="f154" fmla="val f7"/>
                <a:gd name="f155" fmla="*/ f149 f0 1"/>
                <a:gd name="f156" fmla="+- f154 0 f152"/>
                <a:gd name="f157" fmla="+- f153 0 f152"/>
                <a:gd name="f158" fmla="*/ f155 1 f2"/>
                <a:gd name="f159" fmla="*/ f157 1 1328"/>
                <a:gd name="f160" fmla="*/ f156 1 1841"/>
                <a:gd name="f161" fmla="*/ 172 f157 1"/>
                <a:gd name="f162" fmla="*/ 824 f156 1"/>
                <a:gd name="f163" fmla="*/ 279 f157 1"/>
                <a:gd name="f164" fmla="*/ 865 f156 1"/>
                <a:gd name="f165" fmla="*/ 209 f157 1"/>
                <a:gd name="f166" fmla="*/ 992 f156 1"/>
                <a:gd name="f167" fmla="*/ 140 f157 1"/>
                <a:gd name="f168" fmla="*/ 1182 f156 1"/>
                <a:gd name="f169" fmla="*/ 186 f157 1"/>
                <a:gd name="f170" fmla="*/ 1388 f156 1"/>
                <a:gd name="f171" fmla="*/ 631 f157 1"/>
                <a:gd name="f172" fmla="*/ 1699 f156 1"/>
                <a:gd name="f173" fmla="*/ 990 f157 1"/>
                <a:gd name="f174" fmla="*/ 1597 f156 1"/>
                <a:gd name="f175" fmla="*/ 1202 f157 1"/>
                <a:gd name="f176" fmla="*/ 1166 f156 1"/>
                <a:gd name="f177" fmla="*/ 1114 f157 1"/>
                <a:gd name="f178" fmla="*/ 784 f156 1"/>
                <a:gd name="f179" fmla="*/ 822 f157 1"/>
                <a:gd name="f180" fmla="*/ 369 f156 1"/>
                <a:gd name="f181" fmla="*/ 602 f157 1"/>
                <a:gd name="f182" fmla="*/ 163 f156 1"/>
                <a:gd name="f183" fmla="*/ 535 f157 1"/>
                <a:gd name="f184" fmla="*/ 122 f156 1"/>
                <a:gd name="f185" fmla="*/ 489 f157 1"/>
                <a:gd name="f186" fmla="*/ 329 f156 1"/>
                <a:gd name="f187" fmla="*/ 377 f157 1"/>
                <a:gd name="f188" fmla="*/ 299 f156 1"/>
                <a:gd name="f189" fmla="*/ 397 f157 1"/>
                <a:gd name="f190" fmla="*/ 206 f156 1"/>
                <a:gd name="f191" fmla="*/ 421 f157 1"/>
                <a:gd name="f192" fmla="*/ 106 f156 1"/>
                <a:gd name="f193" fmla="*/ 586 f157 1"/>
                <a:gd name="f194" fmla="*/ 28 f156 1"/>
                <a:gd name="f195" fmla="*/ 693 f157 1"/>
                <a:gd name="f196" fmla="*/ 92 f156 1"/>
                <a:gd name="f197" fmla="*/ 1216 f157 1"/>
                <a:gd name="f198" fmla="*/ 724 f156 1"/>
                <a:gd name="f199" fmla="*/ 1321 f157 1"/>
                <a:gd name="f200" fmla="*/ 1148 f156 1"/>
                <a:gd name="f201" fmla="*/ 1005 f157 1"/>
                <a:gd name="f202" fmla="*/ 1730 f156 1"/>
                <a:gd name="f203" fmla="*/ 566 f157 1"/>
                <a:gd name="f204" fmla="*/ 1797 f156 1"/>
                <a:gd name="f205" fmla="*/ 90 f157 1"/>
                <a:gd name="f206" fmla="*/ 1452 f156 1"/>
                <a:gd name="f207" fmla="*/ 55 f157 1"/>
                <a:gd name="f208" fmla="*/ 1054 f156 1"/>
                <a:gd name="f209" fmla="*/ 165 f157 1"/>
                <a:gd name="f210" fmla="*/ 833 f156 1"/>
                <a:gd name="f211" fmla="+- f158 0 f1"/>
                <a:gd name="f212" fmla="*/ f161 1 1328"/>
                <a:gd name="f213" fmla="*/ f162 1 1841"/>
                <a:gd name="f214" fmla="*/ f163 1 1328"/>
                <a:gd name="f215" fmla="*/ f164 1 1841"/>
                <a:gd name="f216" fmla="*/ f165 1 1328"/>
                <a:gd name="f217" fmla="*/ f166 1 1841"/>
                <a:gd name="f218" fmla="*/ f167 1 1328"/>
                <a:gd name="f219" fmla="*/ f168 1 1841"/>
                <a:gd name="f220" fmla="*/ f169 1 1328"/>
                <a:gd name="f221" fmla="*/ f170 1 1841"/>
                <a:gd name="f222" fmla="*/ f171 1 1328"/>
                <a:gd name="f223" fmla="*/ f172 1 1841"/>
                <a:gd name="f224" fmla="*/ f173 1 1328"/>
                <a:gd name="f225" fmla="*/ f174 1 1841"/>
                <a:gd name="f226" fmla="*/ f175 1 1328"/>
                <a:gd name="f227" fmla="*/ f176 1 1841"/>
                <a:gd name="f228" fmla="*/ f177 1 1328"/>
                <a:gd name="f229" fmla="*/ f178 1 1841"/>
                <a:gd name="f230" fmla="*/ f179 1 1328"/>
                <a:gd name="f231" fmla="*/ f180 1 1841"/>
                <a:gd name="f232" fmla="*/ f181 1 1328"/>
                <a:gd name="f233" fmla="*/ f182 1 1841"/>
                <a:gd name="f234" fmla="*/ f183 1 1328"/>
                <a:gd name="f235" fmla="*/ f184 1 1841"/>
                <a:gd name="f236" fmla="*/ f185 1 1328"/>
                <a:gd name="f237" fmla="*/ f186 1 1841"/>
                <a:gd name="f238" fmla="*/ f187 1 1328"/>
                <a:gd name="f239" fmla="*/ f188 1 1841"/>
                <a:gd name="f240" fmla="*/ f189 1 1328"/>
                <a:gd name="f241" fmla="*/ f190 1 1841"/>
                <a:gd name="f242" fmla="*/ f191 1 1328"/>
                <a:gd name="f243" fmla="*/ f192 1 1841"/>
                <a:gd name="f244" fmla="*/ f193 1 1328"/>
                <a:gd name="f245" fmla="*/ f194 1 1841"/>
                <a:gd name="f246" fmla="*/ f195 1 1328"/>
                <a:gd name="f247" fmla="*/ f196 1 1841"/>
                <a:gd name="f248" fmla="*/ f197 1 1328"/>
                <a:gd name="f249" fmla="*/ f198 1 1841"/>
                <a:gd name="f250" fmla="*/ f199 1 1328"/>
                <a:gd name="f251" fmla="*/ f200 1 1841"/>
                <a:gd name="f252" fmla="*/ f201 1 1328"/>
                <a:gd name="f253" fmla="*/ f202 1 1841"/>
                <a:gd name="f254" fmla="*/ f203 1 1328"/>
                <a:gd name="f255" fmla="*/ f204 1 1841"/>
                <a:gd name="f256" fmla="*/ f205 1 1328"/>
                <a:gd name="f257" fmla="*/ f206 1 1841"/>
                <a:gd name="f258" fmla="*/ f207 1 1328"/>
                <a:gd name="f259" fmla="*/ f208 1 1841"/>
                <a:gd name="f260" fmla="*/ f209 1 1328"/>
                <a:gd name="f261" fmla="*/ f210 1 1841"/>
                <a:gd name="f262" fmla="*/ 0 1 f159"/>
                <a:gd name="f263" fmla="*/ f153 1 f159"/>
                <a:gd name="f264" fmla="*/ 0 1 f160"/>
                <a:gd name="f265" fmla="*/ f154 1 f160"/>
                <a:gd name="f266" fmla="*/ f212 1 f159"/>
                <a:gd name="f267" fmla="*/ f213 1 f160"/>
                <a:gd name="f268" fmla="*/ f214 1 f159"/>
                <a:gd name="f269" fmla="*/ f215 1 f160"/>
                <a:gd name="f270" fmla="*/ f216 1 f159"/>
                <a:gd name="f271" fmla="*/ f217 1 f160"/>
                <a:gd name="f272" fmla="*/ f218 1 f159"/>
                <a:gd name="f273" fmla="*/ f219 1 f160"/>
                <a:gd name="f274" fmla="*/ f220 1 f159"/>
                <a:gd name="f275" fmla="*/ f221 1 f160"/>
                <a:gd name="f276" fmla="*/ f222 1 f159"/>
                <a:gd name="f277" fmla="*/ f223 1 f160"/>
                <a:gd name="f278" fmla="*/ f224 1 f159"/>
                <a:gd name="f279" fmla="*/ f225 1 f160"/>
                <a:gd name="f280" fmla="*/ f226 1 f159"/>
                <a:gd name="f281" fmla="*/ f227 1 f160"/>
                <a:gd name="f282" fmla="*/ f228 1 f159"/>
                <a:gd name="f283" fmla="*/ f229 1 f160"/>
                <a:gd name="f284" fmla="*/ f230 1 f159"/>
                <a:gd name="f285" fmla="*/ f231 1 f160"/>
                <a:gd name="f286" fmla="*/ f232 1 f159"/>
                <a:gd name="f287" fmla="*/ f233 1 f160"/>
                <a:gd name="f288" fmla="*/ f234 1 f159"/>
                <a:gd name="f289" fmla="*/ f235 1 f160"/>
                <a:gd name="f290" fmla="*/ f236 1 f159"/>
                <a:gd name="f291" fmla="*/ f237 1 f160"/>
                <a:gd name="f292" fmla="*/ f238 1 f159"/>
                <a:gd name="f293" fmla="*/ f239 1 f160"/>
                <a:gd name="f294" fmla="*/ f240 1 f159"/>
                <a:gd name="f295" fmla="*/ f241 1 f160"/>
                <a:gd name="f296" fmla="*/ f242 1 f159"/>
                <a:gd name="f297" fmla="*/ f243 1 f160"/>
                <a:gd name="f298" fmla="*/ f244 1 f159"/>
                <a:gd name="f299" fmla="*/ f245 1 f160"/>
                <a:gd name="f300" fmla="*/ f246 1 f159"/>
                <a:gd name="f301" fmla="*/ f247 1 f160"/>
                <a:gd name="f302" fmla="*/ f248 1 f159"/>
                <a:gd name="f303" fmla="*/ f249 1 f160"/>
                <a:gd name="f304" fmla="*/ f250 1 f159"/>
                <a:gd name="f305" fmla="*/ f251 1 f160"/>
                <a:gd name="f306" fmla="*/ f252 1 f159"/>
                <a:gd name="f307" fmla="*/ f253 1 f160"/>
                <a:gd name="f308" fmla="*/ f254 1 f159"/>
                <a:gd name="f309" fmla="*/ f255 1 f160"/>
                <a:gd name="f310" fmla="*/ f256 1 f159"/>
                <a:gd name="f311" fmla="*/ f257 1 f160"/>
                <a:gd name="f312" fmla="*/ f258 1 f159"/>
                <a:gd name="f313" fmla="*/ f259 1 f160"/>
                <a:gd name="f314" fmla="*/ f260 1 f159"/>
                <a:gd name="f315" fmla="*/ f261 1 f160"/>
                <a:gd name="f316" fmla="*/ f262 f150 1"/>
                <a:gd name="f317" fmla="*/ f263 f150 1"/>
                <a:gd name="f318" fmla="*/ f265 f151 1"/>
                <a:gd name="f319" fmla="*/ f264 f151 1"/>
                <a:gd name="f320" fmla="*/ f266 f150 1"/>
                <a:gd name="f321" fmla="*/ f267 f151 1"/>
                <a:gd name="f322" fmla="*/ f268 f150 1"/>
                <a:gd name="f323" fmla="*/ f269 f151 1"/>
                <a:gd name="f324" fmla="*/ f270 f150 1"/>
                <a:gd name="f325" fmla="*/ f271 f151 1"/>
                <a:gd name="f326" fmla="*/ f272 f150 1"/>
                <a:gd name="f327" fmla="*/ f273 f151 1"/>
                <a:gd name="f328" fmla="*/ f274 f150 1"/>
                <a:gd name="f329" fmla="*/ f275 f151 1"/>
                <a:gd name="f330" fmla="*/ f276 f150 1"/>
                <a:gd name="f331" fmla="*/ f277 f151 1"/>
                <a:gd name="f332" fmla="*/ f278 f150 1"/>
                <a:gd name="f333" fmla="*/ f279 f151 1"/>
                <a:gd name="f334" fmla="*/ f280 f150 1"/>
                <a:gd name="f335" fmla="*/ f281 f151 1"/>
                <a:gd name="f336" fmla="*/ f282 f150 1"/>
                <a:gd name="f337" fmla="*/ f283 f151 1"/>
                <a:gd name="f338" fmla="*/ f284 f150 1"/>
                <a:gd name="f339" fmla="*/ f285 f151 1"/>
                <a:gd name="f340" fmla="*/ f286 f150 1"/>
                <a:gd name="f341" fmla="*/ f287 f151 1"/>
                <a:gd name="f342" fmla="*/ f288 f150 1"/>
                <a:gd name="f343" fmla="*/ f289 f151 1"/>
                <a:gd name="f344" fmla="*/ f290 f150 1"/>
                <a:gd name="f345" fmla="*/ f291 f151 1"/>
                <a:gd name="f346" fmla="*/ f292 f150 1"/>
                <a:gd name="f347" fmla="*/ f293 f151 1"/>
                <a:gd name="f348" fmla="*/ f294 f150 1"/>
                <a:gd name="f349" fmla="*/ f295 f151 1"/>
                <a:gd name="f350" fmla="*/ f296 f150 1"/>
                <a:gd name="f351" fmla="*/ f297 f151 1"/>
                <a:gd name="f352" fmla="*/ f298 f150 1"/>
                <a:gd name="f353" fmla="*/ f299 f151 1"/>
                <a:gd name="f354" fmla="*/ f300 f150 1"/>
                <a:gd name="f355" fmla="*/ f301 f151 1"/>
                <a:gd name="f356" fmla="*/ f302 f150 1"/>
                <a:gd name="f357" fmla="*/ f303 f151 1"/>
                <a:gd name="f358" fmla="*/ f304 f150 1"/>
                <a:gd name="f359" fmla="*/ f305 f151 1"/>
                <a:gd name="f360" fmla="*/ f306 f150 1"/>
                <a:gd name="f361" fmla="*/ f307 f151 1"/>
                <a:gd name="f362" fmla="*/ f308 f150 1"/>
                <a:gd name="f363" fmla="*/ f309 f151 1"/>
                <a:gd name="f364" fmla="*/ f310 f150 1"/>
                <a:gd name="f365" fmla="*/ f311 f151 1"/>
                <a:gd name="f366" fmla="*/ f312 f150 1"/>
                <a:gd name="f367" fmla="*/ f313 f151 1"/>
                <a:gd name="f368" fmla="*/ f314 f150 1"/>
                <a:gd name="f369" fmla="*/ f315 f151 1"/>
              </a:gdLst>
              <a:ahLst/>
              <a:cxnLst>
                <a:cxn ang="3cd4">
                  <a:pos x="hc" y="t"/>
                </a:cxn>
                <a:cxn ang="0">
                  <a:pos x="r" y="vc"/>
                </a:cxn>
                <a:cxn ang="cd4">
                  <a:pos x="hc" y="b"/>
                </a:cxn>
                <a:cxn ang="cd2">
                  <a:pos x="l" y="vc"/>
                </a:cxn>
                <a:cxn ang="f211">
                  <a:pos x="f320" y="f321"/>
                </a:cxn>
                <a:cxn ang="f211">
                  <a:pos x="f322" y="f323"/>
                </a:cxn>
                <a:cxn ang="f211">
                  <a:pos x="f324" y="f325"/>
                </a:cxn>
                <a:cxn ang="f211">
                  <a:pos x="f326" y="f327"/>
                </a:cxn>
                <a:cxn ang="f211">
                  <a:pos x="f328" y="f329"/>
                </a:cxn>
                <a:cxn ang="f211">
                  <a:pos x="f330" y="f331"/>
                </a:cxn>
                <a:cxn ang="f211">
                  <a:pos x="f332" y="f333"/>
                </a:cxn>
                <a:cxn ang="f211">
                  <a:pos x="f334" y="f335"/>
                </a:cxn>
                <a:cxn ang="f211">
                  <a:pos x="f336" y="f337"/>
                </a:cxn>
                <a:cxn ang="f211">
                  <a:pos x="f338" y="f339"/>
                </a:cxn>
                <a:cxn ang="f211">
                  <a:pos x="f340" y="f341"/>
                </a:cxn>
                <a:cxn ang="f211">
                  <a:pos x="f342" y="f343"/>
                </a:cxn>
                <a:cxn ang="f211">
                  <a:pos x="f344" y="f345"/>
                </a:cxn>
                <a:cxn ang="f211">
                  <a:pos x="f346" y="f347"/>
                </a:cxn>
                <a:cxn ang="f211">
                  <a:pos x="f348" y="f349"/>
                </a:cxn>
                <a:cxn ang="f211">
                  <a:pos x="f350" y="f351"/>
                </a:cxn>
                <a:cxn ang="f211">
                  <a:pos x="f352" y="f353"/>
                </a:cxn>
                <a:cxn ang="f211">
                  <a:pos x="f354" y="f355"/>
                </a:cxn>
                <a:cxn ang="f211">
                  <a:pos x="f356" y="f357"/>
                </a:cxn>
                <a:cxn ang="f211">
                  <a:pos x="f358" y="f359"/>
                </a:cxn>
                <a:cxn ang="f211">
                  <a:pos x="f360" y="f361"/>
                </a:cxn>
                <a:cxn ang="f211">
                  <a:pos x="f362" y="f363"/>
                </a:cxn>
                <a:cxn ang="f211">
                  <a:pos x="f364" y="f365"/>
                </a:cxn>
                <a:cxn ang="f211">
                  <a:pos x="f366" y="f367"/>
                </a:cxn>
                <a:cxn ang="f211">
                  <a:pos x="f368" y="f369"/>
                </a:cxn>
                <a:cxn ang="f211">
                  <a:pos x="f320" y="f321"/>
                </a:cxn>
              </a:cxnLst>
              <a:rect l="f316" t="f319" r="f317" b="f318"/>
              <a:pathLst>
                <a:path w="1328" h="184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25" y="f56"/>
                  </a:cubicBezTo>
                  <a:cubicBezTo>
                    <a:pt x="f57" y="f58"/>
                    <a:pt x="f59" y="f60"/>
                    <a:pt x="f61" y="f62"/>
                  </a:cubicBezTo>
                  <a:cubicBezTo>
                    <a:pt x="f63" y="f64"/>
                    <a:pt x="f65" y="f66"/>
                    <a:pt x="f67" y="f68"/>
                  </a:cubicBezTo>
                  <a:cubicBezTo>
                    <a:pt x="f69" y="f24"/>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5"/>
                    <a:pt x="f101" y="f102"/>
                  </a:cubicBezTo>
                  <a:cubicBezTo>
                    <a:pt x="f103" y="f104"/>
                    <a:pt x="f105" y="f106"/>
                    <a:pt x="f107" y="f108"/>
                  </a:cubicBezTo>
                  <a:cubicBezTo>
                    <a:pt x="f109" y="f110"/>
                    <a:pt x="f111" y="f112"/>
                    <a:pt x="f113" y="f114"/>
                  </a:cubicBezTo>
                  <a:cubicBezTo>
                    <a:pt x="f115" y="f116"/>
                    <a:pt x="f6" y="f117"/>
                    <a:pt x="f118" y="f119"/>
                  </a:cubicBezTo>
                  <a:cubicBezTo>
                    <a:pt x="f120" y="f121"/>
                    <a:pt x="f122" y="f123"/>
                    <a:pt x="f124" y="f41"/>
                  </a:cubicBezTo>
                  <a:cubicBezTo>
                    <a:pt x="f125" y="f126"/>
                    <a:pt x="f127" y="f7"/>
                    <a:pt x="f128" y="f129"/>
                  </a:cubicBezTo>
                  <a:cubicBezTo>
                    <a:pt x="f130" y="f131"/>
                    <a:pt x="f132" y="f133"/>
                    <a:pt x="f134" y="f135"/>
                  </a:cubicBezTo>
                  <a:cubicBezTo>
                    <a:pt x="f136" y="f31"/>
                    <a:pt x="f5" y="f137"/>
                    <a:pt x="f138" y="f139"/>
                  </a:cubicBezTo>
                  <a:cubicBezTo>
                    <a:pt x="f140" y="f141"/>
                    <a:pt x="f142" y="f17"/>
                    <a:pt x="f143" y="f144"/>
                  </a:cubicBezTo>
                  <a:cubicBezTo>
                    <a:pt x="f145" y="f146"/>
                    <a:pt x="f147" y="f148"/>
                    <a:pt x="f8" y="f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28">
              <a:extLst>
                <a:ext uri="{FF2B5EF4-FFF2-40B4-BE49-F238E27FC236}">
                  <a16:creationId xmlns:a16="http://schemas.microsoft.com/office/drawing/2014/main" id="{CE16F0C2-3571-CE96-595C-5980B6BA76B8}"/>
                </a:ext>
              </a:extLst>
            </p:cNvPr>
            <p:cNvSpPr/>
            <p:nvPr/>
          </p:nvSpPr>
          <p:spPr>
            <a:xfrm>
              <a:off x="6897593" y="2630271"/>
              <a:ext cx="932523" cy="790782"/>
            </a:xfrm>
            <a:custGeom>
              <a:avLst/>
              <a:gdLst>
                <a:gd name="f0" fmla="val 10800000"/>
                <a:gd name="f1" fmla="val 5400000"/>
                <a:gd name="f2" fmla="val 180"/>
                <a:gd name="f3" fmla="val w"/>
                <a:gd name="f4" fmla="val h"/>
                <a:gd name="f5" fmla="val 0"/>
                <a:gd name="f6" fmla="val 626"/>
                <a:gd name="f7" fmla="val 531"/>
                <a:gd name="f8" fmla="val 306"/>
                <a:gd name="f9" fmla="val 529"/>
                <a:gd name="f10" fmla="val 206"/>
                <a:gd name="f11" fmla="val 526"/>
                <a:gd name="f12" fmla="val 124"/>
                <a:gd name="f13" fmla="val 488"/>
                <a:gd name="f14" fmla="val 69"/>
                <a:gd name="f15" fmla="val 402"/>
                <a:gd name="f16" fmla="val 295"/>
                <a:gd name="f17" fmla="val 34"/>
                <a:gd name="f18" fmla="val 155"/>
                <a:gd name="f19" fmla="val 144"/>
                <a:gd name="f20" fmla="val 80"/>
                <a:gd name="f21" fmla="val 263"/>
                <a:gd name="f22" fmla="val 424"/>
                <a:gd name="f23" fmla="val 18"/>
                <a:gd name="f24" fmla="val 521"/>
                <a:gd name="f25" fmla="val 122"/>
                <a:gd name="f26" fmla="val 234"/>
                <a:gd name="f27" fmla="val 594"/>
                <a:gd name="f28" fmla="val 415"/>
                <a:gd name="f29" fmla="val 455"/>
                <a:gd name="f30" fmla="val 491"/>
                <a:gd name="f31" fmla="val 409"/>
                <a:gd name="f32" fmla="val 517"/>
                <a:gd name="f33" fmla="val 359"/>
                <a:gd name="f34" fmla="val 239"/>
                <a:gd name="f35" fmla="val 332"/>
                <a:gd name="f36" fmla="val 212"/>
                <a:gd name="f37" fmla="val 297"/>
                <a:gd name="f38" fmla="val 186"/>
                <a:gd name="f39" fmla="val 160"/>
                <a:gd name="f40" fmla="val 229"/>
                <a:gd name="f41" fmla="val 209"/>
                <a:gd name="f42" fmla="val 120"/>
                <a:gd name="f43" fmla="val 205"/>
                <a:gd name="f44" fmla="val 102"/>
                <a:gd name="f45" fmla="val 219"/>
                <a:gd name="f46" fmla="val 85"/>
                <a:gd name="f47" fmla="val 232"/>
                <a:gd name="f48" fmla="val 83"/>
                <a:gd name="f49" fmla="val 252"/>
                <a:gd name="f50" fmla="val 99"/>
                <a:gd name="f51" fmla="val 273"/>
                <a:gd name="f52" fmla="val 131"/>
                <a:gd name="f53" fmla="val 316"/>
                <a:gd name="f54" fmla="val 163"/>
                <a:gd name="f55" fmla="val 195"/>
                <a:gd name="f56" fmla="val 401"/>
                <a:gd name="f57" fmla="val 208"/>
                <a:gd name="f58" fmla="val 419"/>
                <a:gd name="f59" fmla="val 231"/>
                <a:gd name="f60" fmla="val 426"/>
                <a:gd name="f61" fmla="val 247"/>
                <a:gd name="f62" fmla="val 337"/>
                <a:gd name="f63" fmla="val 357"/>
                <a:gd name="f64" fmla="val 299"/>
                <a:gd name="f65" fmla="val 514"/>
                <a:gd name="f66" fmla="val 240"/>
                <a:gd name="f67" fmla="val 523"/>
                <a:gd name="f68" fmla="val 222"/>
                <a:gd name="f69" fmla="val 213"/>
                <a:gd name="f70" fmla="val 201"/>
                <a:gd name="f71" fmla="val 524"/>
                <a:gd name="f72" fmla="val 187"/>
                <a:gd name="f73" fmla="val 515"/>
                <a:gd name="f74" fmla="val 179"/>
                <a:gd name="f75" fmla="val 500"/>
                <a:gd name="f76" fmla="val 167"/>
                <a:gd name="f77" fmla="val 483"/>
                <a:gd name="f78" fmla="val 172"/>
                <a:gd name="f79" fmla="val 467"/>
                <a:gd name="f80" fmla="val 182"/>
                <a:gd name="f81" fmla="val 392"/>
                <a:gd name="f82" fmla="val 281"/>
                <a:gd name="f83" fmla="+- 0 0 -90"/>
                <a:gd name="f84" fmla="*/ f3 1 626"/>
                <a:gd name="f85" fmla="*/ f4 1 531"/>
                <a:gd name="f86" fmla="val f5"/>
                <a:gd name="f87" fmla="val f6"/>
                <a:gd name="f88" fmla="val f7"/>
                <a:gd name="f89" fmla="*/ f83 f0 1"/>
                <a:gd name="f90" fmla="+- f88 0 f86"/>
                <a:gd name="f91" fmla="+- f87 0 f86"/>
                <a:gd name="f92" fmla="*/ f89 1 f2"/>
                <a:gd name="f93" fmla="*/ f91 1 626"/>
                <a:gd name="f94" fmla="*/ f90 1 531"/>
                <a:gd name="f95" fmla="*/ 306 f91 1"/>
                <a:gd name="f96" fmla="*/ 529 f90 1"/>
                <a:gd name="f97" fmla="*/ 69 f91 1"/>
                <a:gd name="f98" fmla="*/ 402 f90 1"/>
                <a:gd name="f99" fmla="*/ 144 f91 1"/>
                <a:gd name="f100" fmla="*/ 80 f90 1"/>
                <a:gd name="f101" fmla="*/ 521 f91 1"/>
                <a:gd name="f102" fmla="*/ 122 f90 1"/>
                <a:gd name="f103" fmla="*/ 455 f91 1"/>
                <a:gd name="f104" fmla="*/ 491 f90 1"/>
                <a:gd name="f105" fmla="*/ 239 f91 1"/>
                <a:gd name="f106" fmla="*/ 332 f90 1"/>
                <a:gd name="f107" fmla="*/ 160 f91 1"/>
                <a:gd name="f108" fmla="*/ 229 f90 1"/>
                <a:gd name="f109" fmla="*/ 102 f91 1"/>
                <a:gd name="f110" fmla="*/ 219 f90 1"/>
                <a:gd name="f111" fmla="*/ 99 f91 1"/>
                <a:gd name="f112" fmla="*/ 273 f90 1"/>
                <a:gd name="f113" fmla="*/ 195 f91 1"/>
                <a:gd name="f114" fmla="*/ 401 f90 1"/>
                <a:gd name="f115" fmla="*/ 247 f91 1"/>
                <a:gd name="f116" fmla="*/ 415 f90 1"/>
                <a:gd name="f117" fmla="*/ 514 f91 1"/>
                <a:gd name="f118" fmla="*/ 240 f90 1"/>
                <a:gd name="f119" fmla="*/ 531 f91 1"/>
                <a:gd name="f120" fmla="*/ 213 f90 1"/>
                <a:gd name="f121" fmla="*/ 515 f91 1"/>
                <a:gd name="f122" fmla="*/ 179 f90 1"/>
                <a:gd name="f123" fmla="*/ 467 f91 1"/>
                <a:gd name="f124" fmla="*/ 182 f90 1"/>
                <a:gd name="f125" fmla="+- f92 0 f1"/>
                <a:gd name="f126" fmla="*/ f95 1 626"/>
                <a:gd name="f127" fmla="*/ f96 1 531"/>
                <a:gd name="f128" fmla="*/ f97 1 626"/>
                <a:gd name="f129" fmla="*/ f98 1 531"/>
                <a:gd name="f130" fmla="*/ f99 1 626"/>
                <a:gd name="f131" fmla="*/ f100 1 531"/>
                <a:gd name="f132" fmla="*/ f101 1 626"/>
                <a:gd name="f133" fmla="*/ f102 1 531"/>
                <a:gd name="f134" fmla="*/ f103 1 626"/>
                <a:gd name="f135" fmla="*/ f104 1 531"/>
                <a:gd name="f136" fmla="*/ f105 1 626"/>
                <a:gd name="f137" fmla="*/ f106 1 531"/>
                <a:gd name="f138" fmla="*/ f107 1 626"/>
                <a:gd name="f139" fmla="*/ f108 1 531"/>
                <a:gd name="f140" fmla="*/ f109 1 626"/>
                <a:gd name="f141" fmla="*/ f110 1 531"/>
                <a:gd name="f142" fmla="*/ f111 1 626"/>
                <a:gd name="f143" fmla="*/ f112 1 531"/>
                <a:gd name="f144" fmla="*/ f113 1 626"/>
                <a:gd name="f145" fmla="*/ f114 1 531"/>
                <a:gd name="f146" fmla="*/ f115 1 626"/>
                <a:gd name="f147" fmla="*/ f116 1 531"/>
                <a:gd name="f148" fmla="*/ f117 1 626"/>
                <a:gd name="f149" fmla="*/ f118 1 531"/>
                <a:gd name="f150" fmla="*/ f119 1 626"/>
                <a:gd name="f151" fmla="*/ f120 1 531"/>
                <a:gd name="f152" fmla="*/ f121 1 626"/>
                <a:gd name="f153" fmla="*/ f122 1 531"/>
                <a:gd name="f154" fmla="*/ f123 1 626"/>
                <a:gd name="f155" fmla="*/ f124 1 531"/>
                <a:gd name="f156" fmla="*/ 0 1 f93"/>
                <a:gd name="f157" fmla="*/ f87 1 f93"/>
                <a:gd name="f158" fmla="*/ 0 1 f94"/>
                <a:gd name="f159" fmla="*/ f88 1 f94"/>
                <a:gd name="f160" fmla="*/ f126 1 f93"/>
                <a:gd name="f161" fmla="*/ f127 1 f94"/>
                <a:gd name="f162" fmla="*/ f128 1 f93"/>
                <a:gd name="f163" fmla="*/ f129 1 f94"/>
                <a:gd name="f164" fmla="*/ f130 1 f93"/>
                <a:gd name="f165" fmla="*/ f131 1 f94"/>
                <a:gd name="f166" fmla="*/ f132 1 f93"/>
                <a:gd name="f167" fmla="*/ f133 1 f94"/>
                <a:gd name="f168" fmla="*/ f134 1 f93"/>
                <a:gd name="f169" fmla="*/ f135 1 f94"/>
                <a:gd name="f170" fmla="*/ f136 1 f93"/>
                <a:gd name="f171" fmla="*/ f137 1 f94"/>
                <a:gd name="f172" fmla="*/ f138 1 f93"/>
                <a:gd name="f173" fmla="*/ f139 1 f94"/>
                <a:gd name="f174" fmla="*/ f140 1 f93"/>
                <a:gd name="f175" fmla="*/ f141 1 f94"/>
                <a:gd name="f176" fmla="*/ f142 1 f93"/>
                <a:gd name="f177" fmla="*/ f143 1 f94"/>
                <a:gd name="f178" fmla="*/ f144 1 f93"/>
                <a:gd name="f179" fmla="*/ f145 1 f94"/>
                <a:gd name="f180" fmla="*/ f146 1 f93"/>
                <a:gd name="f181" fmla="*/ f147 1 f94"/>
                <a:gd name="f182" fmla="*/ f148 1 f93"/>
                <a:gd name="f183" fmla="*/ f149 1 f94"/>
                <a:gd name="f184" fmla="*/ f150 1 f93"/>
                <a:gd name="f185" fmla="*/ f151 1 f94"/>
                <a:gd name="f186" fmla="*/ f152 1 f93"/>
                <a:gd name="f187" fmla="*/ f153 1 f94"/>
                <a:gd name="f188" fmla="*/ f154 1 f93"/>
                <a:gd name="f189" fmla="*/ f155 1 f94"/>
                <a:gd name="f190" fmla="*/ f156 f84 1"/>
                <a:gd name="f191" fmla="*/ f157 f84 1"/>
                <a:gd name="f192" fmla="*/ f159 f85 1"/>
                <a:gd name="f193" fmla="*/ f158 f85 1"/>
                <a:gd name="f194" fmla="*/ f160 f84 1"/>
                <a:gd name="f195" fmla="*/ f161 f85 1"/>
                <a:gd name="f196" fmla="*/ f162 f84 1"/>
                <a:gd name="f197" fmla="*/ f163 f85 1"/>
                <a:gd name="f198" fmla="*/ f164 f84 1"/>
                <a:gd name="f199" fmla="*/ f165 f85 1"/>
                <a:gd name="f200" fmla="*/ f166 f84 1"/>
                <a:gd name="f201" fmla="*/ f167 f85 1"/>
                <a:gd name="f202" fmla="*/ f168 f84 1"/>
                <a:gd name="f203" fmla="*/ f169 f85 1"/>
                <a:gd name="f204" fmla="*/ f170 f84 1"/>
                <a:gd name="f205" fmla="*/ f171 f85 1"/>
                <a:gd name="f206" fmla="*/ f172 f84 1"/>
                <a:gd name="f207" fmla="*/ f173 f85 1"/>
                <a:gd name="f208" fmla="*/ f174 f84 1"/>
                <a:gd name="f209" fmla="*/ f175 f85 1"/>
                <a:gd name="f210" fmla="*/ f176 f84 1"/>
                <a:gd name="f211" fmla="*/ f177 f85 1"/>
                <a:gd name="f212" fmla="*/ f178 f84 1"/>
                <a:gd name="f213" fmla="*/ f179 f85 1"/>
                <a:gd name="f214" fmla="*/ f180 f84 1"/>
                <a:gd name="f215" fmla="*/ f181 f85 1"/>
                <a:gd name="f216" fmla="*/ f182 f84 1"/>
                <a:gd name="f217" fmla="*/ f183 f85 1"/>
                <a:gd name="f218" fmla="*/ f184 f84 1"/>
                <a:gd name="f219" fmla="*/ f185 f85 1"/>
                <a:gd name="f220" fmla="*/ f186 f84 1"/>
                <a:gd name="f221" fmla="*/ f187 f85 1"/>
                <a:gd name="f222" fmla="*/ f188 f84 1"/>
                <a:gd name="f223" fmla="*/ f189 f85 1"/>
              </a:gdLst>
              <a:ahLst/>
              <a:cxnLst>
                <a:cxn ang="3cd4">
                  <a:pos x="hc" y="t"/>
                </a:cxn>
                <a:cxn ang="0">
                  <a:pos x="r" y="vc"/>
                </a:cxn>
                <a:cxn ang="cd4">
                  <a:pos x="hc" y="b"/>
                </a:cxn>
                <a:cxn ang="cd2">
                  <a:pos x="l" y="vc"/>
                </a:cxn>
                <a:cxn ang="f125">
                  <a:pos x="f194" y="f195"/>
                </a:cxn>
                <a:cxn ang="f125">
                  <a:pos x="f196" y="f197"/>
                </a:cxn>
                <a:cxn ang="f125">
                  <a:pos x="f198" y="f199"/>
                </a:cxn>
                <a:cxn ang="f125">
                  <a:pos x="f200" y="f201"/>
                </a:cxn>
                <a:cxn ang="f125">
                  <a:pos x="f202" y="f203"/>
                </a:cxn>
                <a:cxn ang="f125">
                  <a:pos x="f194" y="f195"/>
                </a:cxn>
                <a:cxn ang="f125">
                  <a:pos x="f204" y="f205"/>
                </a:cxn>
                <a:cxn ang="f125">
                  <a:pos x="f206" y="f207"/>
                </a:cxn>
                <a:cxn ang="f125">
                  <a:pos x="f208" y="f209"/>
                </a:cxn>
                <a:cxn ang="f125">
                  <a:pos x="f210" y="f211"/>
                </a:cxn>
                <a:cxn ang="f125">
                  <a:pos x="f212" y="f213"/>
                </a:cxn>
                <a:cxn ang="f125">
                  <a:pos x="f214" y="f215"/>
                </a:cxn>
                <a:cxn ang="f125">
                  <a:pos x="f216" y="f217"/>
                </a:cxn>
                <a:cxn ang="f125">
                  <a:pos x="f218" y="f219"/>
                </a:cxn>
                <a:cxn ang="f125">
                  <a:pos x="f220" y="f221"/>
                </a:cxn>
                <a:cxn ang="f125">
                  <a:pos x="f222" y="f223"/>
                </a:cxn>
                <a:cxn ang="f125">
                  <a:pos x="f204" y="f205"/>
                </a:cxn>
              </a:cxnLst>
              <a:rect l="f190" t="f193" r="f191" b="f192"/>
              <a:pathLst>
                <a:path w="626" h="531">
                  <a:moveTo>
                    <a:pt x="f8" y="f9"/>
                  </a:moveTo>
                  <a:cubicBezTo>
                    <a:pt x="f10" y="f11"/>
                    <a:pt x="f12" y="f13"/>
                    <a:pt x="f14" y="f15"/>
                  </a:cubicBezTo>
                  <a:cubicBezTo>
                    <a:pt x="f5" y="f16"/>
                    <a:pt x="f17" y="f18"/>
                    <a:pt x="f19" y="f20"/>
                  </a:cubicBezTo>
                  <a:cubicBezTo>
                    <a:pt x="f21" y="f5"/>
                    <a:pt x="f22" y="f23"/>
                    <a:pt x="f24" y="f25"/>
                  </a:cubicBezTo>
                  <a:cubicBezTo>
                    <a:pt x="f6" y="f26"/>
                    <a:pt x="f27" y="f28"/>
                    <a:pt x="f29" y="f30"/>
                  </a:cubicBezTo>
                  <a:cubicBezTo>
                    <a:pt x="f31" y="f32"/>
                    <a:pt x="f33" y="f7"/>
                    <a:pt x="f8" y="f9"/>
                  </a:cubicBezTo>
                  <a:close/>
                  <a:moveTo>
                    <a:pt x="f34" y="f35"/>
                  </a:moveTo>
                  <a:cubicBezTo>
                    <a:pt x="f36" y="f37"/>
                    <a:pt x="f38" y="f21"/>
                    <a:pt x="f39" y="f40"/>
                  </a:cubicBezTo>
                  <a:cubicBezTo>
                    <a:pt x="f19" y="f41"/>
                    <a:pt x="f42" y="f43"/>
                    <a:pt x="f44" y="f45"/>
                  </a:cubicBezTo>
                  <a:cubicBezTo>
                    <a:pt x="f46" y="f47"/>
                    <a:pt x="f48" y="f49"/>
                    <a:pt x="f50" y="f51"/>
                  </a:cubicBezTo>
                  <a:cubicBezTo>
                    <a:pt x="f52" y="f53"/>
                    <a:pt x="f54" y="f33"/>
                    <a:pt x="f55" y="f56"/>
                  </a:cubicBezTo>
                  <a:cubicBezTo>
                    <a:pt x="f57" y="f58"/>
                    <a:pt x="f59" y="f60"/>
                    <a:pt x="f61" y="f28"/>
                  </a:cubicBezTo>
                  <a:cubicBezTo>
                    <a:pt x="f62" y="f63"/>
                    <a:pt x="f60" y="f64"/>
                    <a:pt x="f65" y="f66"/>
                  </a:cubicBezTo>
                  <a:cubicBezTo>
                    <a:pt x="f67" y="f26"/>
                    <a:pt x="f7" y="f68"/>
                    <a:pt x="f7" y="f69"/>
                  </a:cubicBezTo>
                  <a:cubicBezTo>
                    <a:pt x="f7" y="f70"/>
                    <a:pt x="f71" y="f72"/>
                    <a:pt x="f73" y="f74"/>
                  </a:cubicBezTo>
                  <a:cubicBezTo>
                    <a:pt x="f75" y="f76"/>
                    <a:pt x="f77" y="f78"/>
                    <a:pt x="f79" y="f80"/>
                  </a:cubicBezTo>
                  <a:cubicBezTo>
                    <a:pt x="f81" y="f47"/>
                    <a:pt x="f53" y="f82"/>
                    <a:pt x="f34" y="f3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29">
              <a:extLst>
                <a:ext uri="{FF2B5EF4-FFF2-40B4-BE49-F238E27FC236}">
                  <a16:creationId xmlns:a16="http://schemas.microsoft.com/office/drawing/2014/main" id="{AF19E101-E276-7BEA-DDD8-EF90F070A5CC}"/>
                </a:ext>
              </a:extLst>
            </p:cNvPr>
            <p:cNvSpPr/>
            <p:nvPr/>
          </p:nvSpPr>
          <p:spPr>
            <a:xfrm>
              <a:off x="8068619" y="3798362"/>
              <a:ext cx="440850" cy="686193"/>
            </a:xfrm>
            <a:custGeom>
              <a:avLst/>
              <a:gdLst>
                <a:gd name="f0" fmla="val 10800000"/>
                <a:gd name="f1" fmla="val 5400000"/>
                <a:gd name="f2" fmla="val 180"/>
                <a:gd name="f3" fmla="val w"/>
                <a:gd name="f4" fmla="val h"/>
                <a:gd name="f5" fmla="val 0"/>
                <a:gd name="f6" fmla="val 296"/>
                <a:gd name="f7" fmla="val 461"/>
                <a:gd name="f8" fmla="val 66"/>
                <a:gd name="f9" fmla="val 37"/>
                <a:gd name="f10" fmla="val 460"/>
                <a:gd name="f11" fmla="val 20"/>
                <a:gd name="f12" fmla="val 450"/>
                <a:gd name="f13" fmla="val 10"/>
                <a:gd name="f14" fmla="val 430"/>
                <a:gd name="f15" fmla="val 409"/>
                <a:gd name="f16" fmla="val 3"/>
                <a:gd name="f17" fmla="val 390"/>
                <a:gd name="f18" fmla="val 16"/>
                <a:gd name="f19" fmla="val 372"/>
                <a:gd name="f20" fmla="val 41"/>
                <a:gd name="f21" fmla="val 337"/>
                <a:gd name="f22" fmla="val 65"/>
                <a:gd name="f23" fmla="val 303"/>
                <a:gd name="f24" fmla="val 89"/>
                <a:gd name="f25" fmla="val 269"/>
                <a:gd name="f26" fmla="val 136"/>
                <a:gd name="f27" fmla="val 204"/>
                <a:gd name="f28" fmla="val 162"/>
                <a:gd name="f29" fmla="val 131"/>
                <a:gd name="f30" fmla="val 177"/>
                <a:gd name="f31" fmla="val 53"/>
                <a:gd name="f32" fmla="val 184"/>
                <a:gd name="f33" fmla="val 18"/>
                <a:gd name="f34" fmla="val 214"/>
                <a:gd name="f35" fmla="val 249"/>
                <a:gd name="f36" fmla="val 8"/>
                <a:gd name="f37" fmla="val 278"/>
                <a:gd name="f38" fmla="val 15"/>
                <a:gd name="f39" fmla="val 42"/>
                <a:gd name="f40" fmla="val 291"/>
                <a:gd name="f41" fmla="val 71"/>
                <a:gd name="f42" fmla="val 273"/>
                <a:gd name="f43" fmla="val 185"/>
                <a:gd name="f44" fmla="val 223"/>
                <a:gd name="f45" fmla="val 284"/>
                <a:gd name="f46" fmla="val 155"/>
                <a:gd name="f47" fmla="val 376"/>
                <a:gd name="f48" fmla="val 140"/>
                <a:gd name="f49" fmla="val 396"/>
                <a:gd name="f50" fmla="val 125"/>
                <a:gd name="f51" fmla="val 417"/>
                <a:gd name="f52" fmla="val 110"/>
                <a:gd name="f53" fmla="val 437"/>
                <a:gd name="f54" fmla="val 98"/>
                <a:gd name="f55" fmla="val 454"/>
                <a:gd name="f56" fmla="val 81"/>
                <a:gd name="f57" fmla="+- 0 0 -90"/>
                <a:gd name="f58" fmla="*/ f3 1 296"/>
                <a:gd name="f59" fmla="*/ f4 1 461"/>
                <a:gd name="f60" fmla="val f5"/>
                <a:gd name="f61" fmla="val f6"/>
                <a:gd name="f62" fmla="val f7"/>
                <a:gd name="f63" fmla="*/ f57 f0 1"/>
                <a:gd name="f64" fmla="+- f62 0 f60"/>
                <a:gd name="f65" fmla="+- f61 0 f60"/>
                <a:gd name="f66" fmla="*/ f63 1 f2"/>
                <a:gd name="f67" fmla="*/ f65 1 296"/>
                <a:gd name="f68" fmla="*/ f64 1 461"/>
                <a:gd name="f69" fmla="*/ 66 f65 1"/>
                <a:gd name="f70" fmla="*/ 461 f64 1"/>
                <a:gd name="f71" fmla="*/ 10 f65 1"/>
                <a:gd name="f72" fmla="*/ 430 f64 1"/>
                <a:gd name="f73" fmla="*/ 16 f65 1"/>
                <a:gd name="f74" fmla="*/ 372 f64 1"/>
                <a:gd name="f75" fmla="*/ 89 f65 1"/>
                <a:gd name="f76" fmla="*/ 269 f64 1"/>
                <a:gd name="f77" fmla="*/ 177 f65 1"/>
                <a:gd name="f78" fmla="*/ 53 f64 1"/>
                <a:gd name="f79" fmla="*/ 249 f65 1"/>
                <a:gd name="f80" fmla="*/ 8 f64 1"/>
                <a:gd name="f81" fmla="*/ 291 f65 1"/>
                <a:gd name="f82" fmla="*/ 71 f64 1"/>
                <a:gd name="f83" fmla="*/ 155 f65 1"/>
                <a:gd name="f84" fmla="*/ 376 f64 1"/>
                <a:gd name="f85" fmla="*/ 110 f65 1"/>
                <a:gd name="f86" fmla="*/ 437 f64 1"/>
                <a:gd name="f87" fmla="+- f66 0 f1"/>
                <a:gd name="f88" fmla="*/ f69 1 296"/>
                <a:gd name="f89" fmla="*/ f70 1 461"/>
                <a:gd name="f90" fmla="*/ f71 1 296"/>
                <a:gd name="f91" fmla="*/ f72 1 461"/>
                <a:gd name="f92" fmla="*/ f73 1 296"/>
                <a:gd name="f93" fmla="*/ f74 1 461"/>
                <a:gd name="f94" fmla="*/ f75 1 296"/>
                <a:gd name="f95" fmla="*/ f76 1 461"/>
                <a:gd name="f96" fmla="*/ f77 1 296"/>
                <a:gd name="f97" fmla="*/ f78 1 461"/>
                <a:gd name="f98" fmla="*/ f79 1 296"/>
                <a:gd name="f99" fmla="*/ f80 1 461"/>
                <a:gd name="f100" fmla="*/ f81 1 296"/>
                <a:gd name="f101" fmla="*/ f82 1 461"/>
                <a:gd name="f102" fmla="*/ f83 1 296"/>
                <a:gd name="f103" fmla="*/ f84 1 461"/>
                <a:gd name="f104" fmla="*/ f85 1 296"/>
                <a:gd name="f105" fmla="*/ f86 1 461"/>
                <a:gd name="f106" fmla="*/ 0 1 f67"/>
                <a:gd name="f107" fmla="*/ f61 1 f67"/>
                <a:gd name="f108" fmla="*/ 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296" h="461">
                  <a:moveTo>
                    <a:pt x="f8" y="f7"/>
                  </a:moveTo>
                  <a:cubicBezTo>
                    <a:pt x="f9" y="f10"/>
                    <a:pt x="f11" y="f12"/>
                    <a:pt x="f13" y="f14"/>
                  </a:cubicBezTo>
                  <a:cubicBezTo>
                    <a:pt x="f5" y="f15"/>
                    <a:pt x="f16" y="f17"/>
                    <a:pt x="f18" y="f19"/>
                  </a:cubicBezTo>
                  <a:cubicBezTo>
                    <a:pt x="f20" y="f21"/>
                    <a:pt x="f22" y="f23"/>
                    <a:pt x="f24" y="f25"/>
                  </a:cubicBezTo>
                  <a:cubicBezTo>
                    <a:pt x="f26" y="f27"/>
                    <a:pt x="f28" y="f29"/>
                    <a:pt x="f30" y="f31"/>
                  </a:cubicBezTo>
                  <a:cubicBezTo>
                    <a:pt x="f32" y="f33"/>
                    <a:pt x="f34" y="f5"/>
                    <a:pt x="f35" y="f36"/>
                  </a:cubicBezTo>
                  <a:cubicBezTo>
                    <a:pt x="f37" y="f38"/>
                    <a:pt x="f6" y="f39"/>
                    <a:pt x="f40" y="f41"/>
                  </a:cubicBezTo>
                  <a:cubicBezTo>
                    <a:pt x="f42" y="f43"/>
                    <a:pt x="f44" y="f45"/>
                    <a:pt x="f46" y="f47"/>
                  </a:cubicBezTo>
                  <a:cubicBezTo>
                    <a:pt x="f48" y="f49"/>
                    <a:pt x="f50" y="f51"/>
                    <a:pt x="f52" y="f53"/>
                  </a:cubicBezTo>
                  <a:cubicBezTo>
                    <a:pt x="f54" y="f55"/>
                    <a:pt x="f56" y="f7"/>
                    <a:pt x="f8" y="f7"/>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26" name="Grupo 40">
            <a:extLst>
              <a:ext uri="{FF2B5EF4-FFF2-40B4-BE49-F238E27FC236}">
                <a16:creationId xmlns:a16="http://schemas.microsoft.com/office/drawing/2014/main" id="{301B5ED0-0D47-B14F-47BE-EA47304B07FD}"/>
              </a:ext>
            </a:extLst>
          </p:cNvPr>
          <p:cNvGrpSpPr/>
          <p:nvPr/>
        </p:nvGrpSpPr>
        <p:grpSpPr>
          <a:xfrm>
            <a:off x="4962768" y="826663"/>
            <a:ext cx="3869640" cy="1369277"/>
            <a:chOff x="4962768" y="826663"/>
            <a:chExt cx="3869640" cy="1369277"/>
          </a:xfrm>
        </p:grpSpPr>
        <p:sp>
          <p:nvSpPr>
            <p:cNvPr id="27" name="Freeform 33">
              <a:extLst>
                <a:ext uri="{FF2B5EF4-FFF2-40B4-BE49-F238E27FC236}">
                  <a16:creationId xmlns:a16="http://schemas.microsoft.com/office/drawing/2014/main" id="{129A81BB-1570-AE3C-AAFB-6E76647AD6E8}"/>
                </a:ext>
              </a:extLst>
            </p:cNvPr>
            <p:cNvSpPr/>
            <p:nvPr/>
          </p:nvSpPr>
          <p:spPr>
            <a:xfrm>
              <a:off x="4974098" y="826663"/>
              <a:ext cx="1008482" cy="637574"/>
            </a:xfrm>
            <a:custGeom>
              <a:avLst/>
              <a:gdLst>
                <a:gd name="f0" fmla="val 10800000"/>
                <a:gd name="f1" fmla="val 5400000"/>
                <a:gd name="f2" fmla="val 180"/>
                <a:gd name="f3" fmla="val w"/>
                <a:gd name="f4" fmla="val h"/>
                <a:gd name="f5" fmla="val 0"/>
                <a:gd name="f6" fmla="val 441"/>
                <a:gd name="f7" fmla="val 301"/>
                <a:gd name="f8" fmla="val 266"/>
                <a:gd name="f9" fmla="val 300"/>
                <a:gd name="f10" fmla="val 13"/>
                <a:gd name="f11" fmla="val 336"/>
                <a:gd name="f12" fmla="val 24"/>
                <a:gd name="f13" fmla="val 369"/>
                <a:gd name="f14" fmla="val 39"/>
                <a:gd name="f15" fmla="val 398"/>
                <a:gd name="f16" fmla="val 53"/>
                <a:gd name="f17" fmla="val 418"/>
                <a:gd name="f18" fmla="val 76"/>
                <a:gd name="f19" fmla="val 432"/>
                <a:gd name="f20" fmla="val 105"/>
                <a:gd name="f21" fmla="val 435"/>
                <a:gd name="f22" fmla="val 112"/>
                <a:gd name="f23" fmla="val 437"/>
                <a:gd name="f24" fmla="val 119"/>
                <a:gd name="f25" fmla="val 129"/>
                <a:gd name="f26" fmla="val 355"/>
                <a:gd name="f27" fmla="val 126"/>
                <a:gd name="f28" fmla="val 277"/>
                <a:gd name="f29" fmla="val 143"/>
                <a:gd name="f30" fmla="val 208"/>
                <a:gd name="f31" fmla="val 192"/>
                <a:gd name="f32" fmla="val 235"/>
                <a:gd name="f33" fmla="val 140"/>
                <a:gd name="f34" fmla="val 272"/>
                <a:gd name="f35" fmla="val 98"/>
                <a:gd name="f36" fmla="val 314"/>
                <a:gd name="f37" fmla="val 59"/>
                <a:gd name="f38" fmla="val 318"/>
                <a:gd name="f39" fmla="val 56"/>
                <a:gd name="f40" fmla="val 49"/>
                <a:gd name="f41" fmla="val 320"/>
                <a:gd name="f42" fmla="val 43"/>
                <a:gd name="f43" fmla="val 42"/>
                <a:gd name="f44" fmla="val 307"/>
                <a:gd name="f45" fmla="val 40"/>
                <a:gd name="f46" fmla="val 296"/>
                <a:gd name="f47" fmla="val 41"/>
                <a:gd name="f48" fmla="val 291"/>
                <a:gd name="f49" fmla="val 46"/>
                <a:gd name="f50" fmla="val 286"/>
                <a:gd name="f51" fmla="val 50"/>
                <a:gd name="f52" fmla="val 268"/>
                <a:gd name="f53" fmla="val 68"/>
                <a:gd name="f54" fmla="val 247"/>
                <a:gd name="f55" fmla="val 85"/>
                <a:gd name="f56" fmla="val 232"/>
                <a:gd name="f57" fmla="val 201"/>
                <a:gd name="f58" fmla="val 147"/>
                <a:gd name="f59" fmla="val 173"/>
                <a:gd name="f60" fmla="val 191"/>
                <a:gd name="f61" fmla="val 144"/>
                <a:gd name="f62" fmla="val 234"/>
                <a:gd name="f63" fmla="val 138"/>
                <a:gd name="f64" fmla="val 244"/>
                <a:gd name="f65" fmla="val 132"/>
                <a:gd name="f66" fmla="val 254"/>
                <a:gd name="f67" fmla="val 145"/>
                <a:gd name="f68" fmla="val 149"/>
                <a:gd name="f69" fmla="val 270"/>
                <a:gd name="f70" fmla="val 142"/>
                <a:gd name="f71" fmla="val 281"/>
                <a:gd name="f72" fmla="val 253"/>
                <a:gd name="f73" fmla="val 19"/>
                <a:gd name="f74" fmla="val 199"/>
                <a:gd name="f75" fmla="val 15"/>
                <a:gd name="f76" fmla="val 103"/>
                <a:gd name="f77" fmla="val 65"/>
                <a:gd name="f78" fmla="val 87"/>
                <a:gd name="f79" fmla="val 31"/>
                <a:gd name="f80" fmla="val 131"/>
                <a:gd name="f81" fmla="val 178"/>
                <a:gd name="f82" fmla="val 4"/>
                <a:gd name="f83" fmla="val 184"/>
                <a:gd name="f84" fmla="val 3"/>
                <a:gd name="f85" fmla="val 189"/>
                <a:gd name="f86" fmla="val 2"/>
                <a:gd name="f87" fmla="val 194"/>
                <a:gd name="f88" fmla="val 218"/>
                <a:gd name="f89" fmla="val 242"/>
                <a:gd name="f90" fmla="+- 0 0 -90"/>
                <a:gd name="f91" fmla="*/ f3 1 441"/>
                <a:gd name="f92" fmla="*/ f4 1 301"/>
                <a:gd name="f93" fmla="val f5"/>
                <a:gd name="f94" fmla="val f6"/>
                <a:gd name="f95" fmla="val f7"/>
                <a:gd name="f96" fmla="*/ f90 f0 1"/>
                <a:gd name="f97" fmla="+- f95 0 f93"/>
                <a:gd name="f98" fmla="+- f94 0 f93"/>
                <a:gd name="f99" fmla="*/ f96 1 f2"/>
                <a:gd name="f100" fmla="*/ f98 1 441"/>
                <a:gd name="f101" fmla="*/ f97 1 301"/>
                <a:gd name="f102" fmla="*/ 266 f98 1"/>
                <a:gd name="f103" fmla="*/ 0 f97 1"/>
                <a:gd name="f104" fmla="*/ 369 f98 1"/>
                <a:gd name="f105" fmla="*/ 39 f97 1"/>
                <a:gd name="f106" fmla="*/ 432 f98 1"/>
                <a:gd name="f107" fmla="*/ 105 f97 1"/>
                <a:gd name="f108" fmla="*/ 441 f98 1"/>
                <a:gd name="f109" fmla="*/ 129 f97 1"/>
                <a:gd name="f110" fmla="*/ 208 f98 1"/>
                <a:gd name="f111" fmla="*/ 192 f97 1"/>
                <a:gd name="f112" fmla="*/ 314 f98 1"/>
                <a:gd name="f113" fmla="*/ 59 f97 1"/>
                <a:gd name="f114" fmla="*/ 320 f98 1"/>
                <a:gd name="f115" fmla="*/ 43 f97 1"/>
                <a:gd name="f116" fmla="*/ 301 f98 1"/>
                <a:gd name="f117" fmla="*/ 40 f97 1"/>
                <a:gd name="f118" fmla="*/ 286 f98 1"/>
                <a:gd name="f119" fmla="*/ 50 f97 1"/>
                <a:gd name="f120" fmla="*/ 232 f98 1"/>
                <a:gd name="f121" fmla="*/ 144 f98 1"/>
                <a:gd name="f122" fmla="*/ 234 f97 1"/>
                <a:gd name="f123" fmla="*/ 145 f98 1"/>
                <a:gd name="f124" fmla="*/ 266 f97 1"/>
                <a:gd name="f125" fmla="*/ 140 f98 1"/>
                <a:gd name="f126" fmla="*/ 301 f97 1"/>
                <a:gd name="f127" fmla="*/ 19 f98 1"/>
                <a:gd name="f128" fmla="*/ 199 f97 1"/>
                <a:gd name="f129" fmla="*/ 53 f98 1"/>
                <a:gd name="f130" fmla="*/ 65 f97 1"/>
                <a:gd name="f131" fmla="*/ 178 f98 1"/>
                <a:gd name="f132" fmla="*/ 4 f97 1"/>
                <a:gd name="f133" fmla="*/ 194 f98 1"/>
                <a:gd name="f134" fmla="+- f99 0 f1"/>
                <a:gd name="f135" fmla="*/ f102 1 441"/>
                <a:gd name="f136" fmla="*/ f103 1 301"/>
                <a:gd name="f137" fmla="*/ f104 1 441"/>
                <a:gd name="f138" fmla="*/ f105 1 301"/>
                <a:gd name="f139" fmla="*/ f106 1 441"/>
                <a:gd name="f140" fmla="*/ f107 1 301"/>
                <a:gd name="f141" fmla="*/ f108 1 441"/>
                <a:gd name="f142" fmla="*/ f109 1 301"/>
                <a:gd name="f143" fmla="*/ f110 1 441"/>
                <a:gd name="f144" fmla="*/ f111 1 301"/>
                <a:gd name="f145" fmla="*/ f112 1 441"/>
                <a:gd name="f146" fmla="*/ f113 1 301"/>
                <a:gd name="f147" fmla="*/ f114 1 441"/>
                <a:gd name="f148" fmla="*/ f115 1 301"/>
                <a:gd name="f149" fmla="*/ f116 1 441"/>
                <a:gd name="f150" fmla="*/ f117 1 301"/>
                <a:gd name="f151" fmla="*/ f118 1 441"/>
                <a:gd name="f152" fmla="*/ f119 1 301"/>
                <a:gd name="f153" fmla="*/ f120 1 441"/>
                <a:gd name="f154" fmla="*/ f121 1 441"/>
                <a:gd name="f155" fmla="*/ f122 1 301"/>
                <a:gd name="f156" fmla="*/ f123 1 441"/>
                <a:gd name="f157" fmla="*/ f124 1 301"/>
                <a:gd name="f158" fmla="*/ f125 1 441"/>
                <a:gd name="f159" fmla="*/ f126 1 301"/>
                <a:gd name="f160" fmla="*/ f127 1 441"/>
                <a:gd name="f161" fmla="*/ f128 1 301"/>
                <a:gd name="f162" fmla="*/ f129 1 441"/>
                <a:gd name="f163" fmla="*/ f130 1 301"/>
                <a:gd name="f164" fmla="*/ f131 1 441"/>
                <a:gd name="f165" fmla="*/ f132 1 301"/>
                <a:gd name="f166" fmla="*/ f133 1 441"/>
                <a:gd name="f167" fmla="*/ 0 1 f100"/>
                <a:gd name="f168" fmla="*/ f94 1 f100"/>
                <a:gd name="f169" fmla="*/ 0 1 f101"/>
                <a:gd name="f170" fmla="*/ f95 1 f101"/>
                <a:gd name="f171" fmla="*/ f135 1 f100"/>
                <a:gd name="f172" fmla="*/ f136 1 f101"/>
                <a:gd name="f173" fmla="*/ f137 1 f100"/>
                <a:gd name="f174" fmla="*/ f138 1 f101"/>
                <a:gd name="f175" fmla="*/ f139 1 f100"/>
                <a:gd name="f176" fmla="*/ f140 1 f101"/>
                <a:gd name="f177" fmla="*/ f141 1 f100"/>
                <a:gd name="f178" fmla="*/ f142 1 f101"/>
                <a:gd name="f179" fmla="*/ f143 1 f100"/>
                <a:gd name="f180" fmla="*/ f144 1 f101"/>
                <a:gd name="f181" fmla="*/ f145 1 f100"/>
                <a:gd name="f182" fmla="*/ f146 1 f101"/>
                <a:gd name="f183" fmla="*/ f147 1 f100"/>
                <a:gd name="f184" fmla="*/ f148 1 f101"/>
                <a:gd name="f185" fmla="*/ f149 1 f100"/>
                <a:gd name="f186" fmla="*/ f150 1 f101"/>
                <a:gd name="f187" fmla="*/ f151 1 f100"/>
                <a:gd name="f188" fmla="*/ f152 1 f101"/>
                <a:gd name="f189" fmla="*/ f153 1 f100"/>
                <a:gd name="f190" fmla="*/ f154 1 f100"/>
                <a:gd name="f191" fmla="*/ f155 1 f101"/>
                <a:gd name="f192" fmla="*/ f156 1 f100"/>
                <a:gd name="f193" fmla="*/ f157 1 f101"/>
                <a:gd name="f194" fmla="*/ f158 1 f100"/>
                <a:gd name="f195" fmla="*/ f159 1 f101"/>
                <a:gd name="f196" fmla="*/ f160 1 f100"/>
                <a:gd name="f197" fmla="*/ f161 1 f101"/>
                <a:gd name="f198" fmla="*/ f162 1 f100"/>
                <a:gd name="f199" fmla="*/ f163 1 f101"/>
                <a:gd name="f200" fmla="*/ f164 1 f100"/>
                <a:gd name="f201" fmla="*/ f165 1 f101"/>
                <a:gd name="f202" fmla="*/ f166 1 f100"/>
                <a:gd name="f203" fmla="*/ f167 f91 1"/>
                <a:gd name="f204" fmla="*/ f168 f91 1"/>
                <a:gd name="f205" fmla="*/ f170 f92 1"/>
                <a:gd name="f206" fmla="*/ f169 f92 1"/>
                <a:gd name="f207" fmla="*/ f171 f91 1"/>
                <a:gd name="f208" fmla="*/ f172 f92 1"/>
                <a:gd name="f209" fmla="*/ f173 f91 1"/>
                <a:gd name="f210" fmla="*/ f174 f92 1"/>
                <a:gd name="f211" fmla="*/ f175 f91 1"/>
                <a:gd name="f212" fmla="*/ f176 f92 1"/>
                <a:gd name="f213" fmla="*/ f177 f91 1"/>
                <a:gd name="f214" fmla="*/ f178 f92 1"/>
                <a:gd name="f215" fmla="*/ f179 f91 1"/>
                <a:gd name="f216" fmla="*/ f180 f92 1"/>
                <a:gd name="f217" fmla="*/ f181 f91 1"/>
                <a:gd name="f218" fmla="*/ f182 f92 1"/>
                <a:gd name="f219" fmla="*/ f183 f91 1"/>
                <a:gd name="f220" fmla="*/ f184 f92 1"/>
                <a:gd name="f221" fmla="*/ f185 f91 1"/>
                <a:gd name="f222" fmla="*/ f186 f92 1"/>
                <a:gd name="f223" fmla="*/ f187 f91 1"/>
                <a:gd name="f224" fmla="*/ f188 f92 1"/>
                <a:gd name="f225" fmla="*/ f189 f91 1"/>
                <a:gd name="f226" fmla="*/ f190 f91 1"/>
                <a:gd name="f227" fmla="*/ f191 f92 1"/>
                <a:gd name="f228" fmla="*/ f192 f91 1"/>
                <a:gd name="f229" fmla="*/ f193 f92 1"/>
                <a:gd name="f230" fmla="*/ f194 f91 1"/>
                <a:gd name="f231" fmla="*/ f195 f92 1"/>
                <a:gd name="f232" fmla="*/ f196 f91 1"/>
                <a:gd name="f233" fmla="*/ f197 f92 1"/>
                <a:gd name="f234" fmla="*/ f198 f91 1"/>
                <a:gd name="f235" fmla="*/ f199 f92 1"/>
                <a:gd name="f236" fmla="*/ f200 f91 1"/>
                <a:gd name="f237" fmla="*/ f201 f92 1"/>
                <a:gd name="f238" fmla="*/ f202 f91 1"/>
              </a:gdLst>
              <a:ahLst/>
              <a:cxnLst>
                <a:cxn ang="3cd4">
                  <a:pos x="hc" y="t"/>
                </a:cxn>
                <a:cxn ang="0">
                  <a:pos x="r" y="vc"/>
                </a:cxn>
                <a:cxn ang="cd4">
                  <a:pos x="hc" y="b"/>
                </a:cxn>
                <a:cxn ang="cd2">
                  <a:pos x="l" y="vc"/>
                </a:cxn>
                <a:cxn ang="f134">
                  <a:pos x="f207" y="f208"/>
                </a:cxn>
                <a:cxn ang="f134">
                  <a:pos x="f209" y="f210"/>
                </a:cxn>
                <a:cxn ang="f134">
                  <a:pos x="f211" y="f212"/>
                </a:cxn>
                <a:cxn ang="f134">
                  <a:pos x="f213" y="f214"/>
                </a:cxn>
                <a:cxn ang="f134">
                  <a:pos x="f215" y="f216"/>
                </a:cxn>
                <a:cxn ang="f134">
                  <a:pos x="f217" y="f218"/>
                </a:cxn>
                <a:cxn ang="f134">
                  <a:pos x="f219" y="f220"/>
                </a:cxn>
                <a:cxn ang="f134">
                  <a:pos x="f221" y="f222"/>
                </a:cxn>
                <a:cxn ang="f134">
                  <a:pos x="f223" y="f224"/>
                </a:cxn>
                <a:cxn ang="f134">
                  <a:pos x="f225" y="f212"/>
                </a:cxn>
                <a:cxn ang="f134">
                  <a:pos x="f226" y="f227"/>
                </a:cxn>
                <a:cxn ang="f134">
                  <a:pos x="f228" y="f229"/>
                </a:cxn>
                <a:cxn ang="f134">
                  <a:pos x="f230" y="f231"/>
                </a:cxn>
                <a:cxn ang="f134">
                  <a:pos x="f232" y="f233"/>
                </a:cxn>
                <a:cxn ang="f134">
                  <a:pos x="f234" y="f235"/>
                </a:cxn>
                <a:cxn ang="f134">
                  <a:pos x="f236" y="f237"/>
                </a:cxn>
                <a:cxn ang="f134">
                  <a:pos x="f238" y="f208"/>
                </a:cxn>
                <a:cxn ang="f134">
                  <a:pos x="f207" y="f208"/>
                </a:cxn>
              </a:cxnLst>
              <a:rect l="f203" t="f206" r="f204" b="f205"/>
              <a:pathLst>
                <a:path w="441" h="301">
                  <a:moveTo>
                    <a:pt x="f8" y="f5"/>
                  </a:moveTo>
                  <a:cubicBezTo>
                    <a:pt x="f9" y="f10"/>
                    <a:pt x="f11" y="f12"/>
                    <a:pt x="f13" y="f14"/>
                  </a:cubicBezTo>
                  <a:cubicBezTo>
                    <a:pt x="f15" y="f16"/>
                    <a:pt x="f17" y="f18"/>
                    <a:pt x="f19" y="f20"/>
                  </a:cubicBezTo>
                  <a:cubicBezTo>
                    <a:pt x="f21" y="f22"/>
                    <a:pt x="f23" y="f24"/>
                    <a:pt x="f6" y="f25"/>
                  </a:cubicBezTo>
                  <a:cubicBezTo>
                    <a:pt x="f26" y="f27"/>
                    <a:pt x="f28" y="f29"/>
                    <a:pt x="f30" y="f31"/>
                  </a:cubicBezTo>
                  <a:cubicBezTo>
                    <a:pt x="f32" y="f33"/>
                    <a:pt x="f34" y="f35"/>
                    <a:pt x="f36" y="f37"/>
                  </a:cubicBezTo>
                  <a:cubicBezTo>
                    <a:pt x="f38" y="f39"/>
                    <a:pt x="f38" y="f40"/>
                    <a:pt x="f41" y="f42"/>
                  </a:cubicBezTo>
                  <a:cubicBezTo>
                    <a:pt x="f36" y="f43"/>
                    <a:pt x="f44" y="f14"/>
                    <a:pt x="f7" y="f45"/>
                  </a:cubicBezTo>
                  <a:cubicBezTo>
                    <a:pt x="f46" y="f47"/>
                    <a:pt x="f48" y="f49"/>
                    <a:pt x="f50" y="f51"/>
                  </a:cubicBezTo>
                  <a:cubicBezTo>
                    <a:pt x="f52" y="f53"/>
                    <a:pt x="f54" y="f55"/>
                    <a:pt x="f56" y="f20"/>
                  </a:cubicBezTo>
                  <a:cubicBezTo>
                    <a:pt x="f57" y="f58"/>
                    <a:pt x="f59" y="f60"/>
                    <a:pt x="f61" y="f62"/>
                  </a:cubicBezTo>
                  <a:cubicBezTo>
                    <a:pt x="f63" y="f64"/>
                    <a:pt x="f65" y="f66"/>
                    <a:pt x="f67" y="f8"/>
                  </a:cubicBezTo>
                  <a:cubicBezTo>
                    <a:pt x="f68" y="f69"/>
                    <a:pt x="f70" y="f50"/>
                    <a:pt x="f33" y="f7"/>
                  </a:cubicBezTo>
                  <a:cubicBezTo>
                    <a:pt x="f55" y="f71"/>
                    <a:pt x="f45" y="f72"/>
                    <a:pt x="f73" y="f74"/>
                  </a:cubicBezTo>
                  <a:cubicBezTo>
                    <a:pt x="f5" y="f58"/>
                    <a:pt x="f75" y="f76"/>
                    <a:pt x="f16" y="f77"/>
                  </a:cubicBezTo>
                  <a:cubicBezTo>
                    <a:pt x="f78" y="f79"/>
                    <a:pt x="f80" y="f10"/>
                    <a:pt x="f81" y="f82"/>
                  </a:cubicBezTo>
                  <a:cubicBezTo>
                    <a:pt x="f83" y="f84"/>
                    <a:pt x="f85" y="f86"/>
                    <a:pt x="f87" y="f5"/>
                  </a:cubicBezTo>
                  <a:cubicBezTo>
                    <a:pt x="f88" y="f5"/>
                    <a:pt x="f89" y="f5"/>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34">
              <a:extLst>
                <a:ext uri="{FF2B5EF4-FFF2-40B4-BE49-F238E27FC236}">
                  <a16:creationId xmlns:a16="http://schemas.microsoft.com/office/drawing/2014/main" id="{8168B1A9-717B-AC58-D109-108A51CB170C}"/>
                </a:ext>
              </a:extLst>
            </p:cNvPr>
            <p:cNvSpPr/>
            <p:nvPr/>
          </p:nvSpPr>
          <p:spPr>
            <a:xfrm>
              <a:off x="7619960" y="966319"/>
              <a:ext cx="1212448" cy="1125626"/>
            </a:xfrm>
            <a:custGeom>
              <a:avLst/>
              <a:gdLst>
                <a:gd name="f0" fmla="val 10800000"/>
                <a:gd name="f1" fmla="val 5400000"/>
                <a:gd name="f2" fmla="val 180"/>
                <a:gd name="f3" fmla="val w"/>
                <a:gd name="f4" fmla="val h"/>
                <a:gd name="f5" fmla="val 0"/>
                <a:gd name="f6" fmla="val 531"/>
                <a:gd name="f7" fmla="val 267"/>
                <a:gd name="f8" fmla="val 1"/>
                <a:gd name="f9" fmla="val 412"/>
                <a:gd name="f10" fmla="val 120"/>
                <a:gd name="f11" fmla="val 530"/>
                <a:gd name="f12" fmla="val 262"/>
                <a:gd name="f13" fmla="val 529"/>
                <a:gd name="f14" fmla="val 413"/>
                <a:gd name="f15" fmla="val 263"/>
                <a:gd name="f16" fmla="val 117"/>
                <a:gd name="f17" fmla="val 528"/>
                <a:gd name="f18" fmla="val 409"/>
                <a:gd name="f19" fmla="val 2"/>
                <a:gd name="f20" fmla="val 260"/>
                <a:gd name="f21" fmla="val 3"/>
                <a:gd name="f22" fmla="val 122"/>
                <a:gd name="f23" fmla="val 246"/>
                <a:gd name="f24" fmla="val 238"/>
                <a:gd name="f25" fmla="val 195"/>
                <a:gd name="f26" fmla="val 147"/>
                <a:gd name="f27" fmla="val 99"/>
                <a:gd name="f28" fmla="val 82"/>
                <a:gd name="f29" fmla="val 73"/>
                <a:gd name="f30" fmla="val 247"/>
                <a:gd name="f31" fmla="val 72"/>
                <a:gd name="f32" fmla="val 71"/>
                <a:gd name="f33" fmla="val 279"/>
                <a:gd name="f34" fmla="val 290"/>
                <a:gd name="f35" fmla="val 135"/>
                <a:gd name="f36" fmla="val 291"/>
                <a:gd name="f37" fmla="val 170"/>
                <a:gd name="f38" fmla="val 205"/>
                <a:gd name="f39" fmla="val 218"/>
                <a:gd name="f40" fmla="val 231"/>
                <a:gd name="f41" fmla="val 340"/>
                <a:gd name="f42" fmla="val 387"/>
                <a:gd name="f43" fmla="val 433"/>
                <a:gd name="f44" fmla="val 457"/>
                <a:gd name="f45" fmla="val 254"/>
                <a:gd name="f46" fmla="val 469"/>
                <a:gd name="f47" fmla="val 271"/>
                <a:gd name="f48" fmla="val 287"/>
                <a:gd name="f49" fmla="val 295"/>
                <a:gd name="f50" fmla="val 458"/>
                <a:gd name="f51" fmla="val 432"/>
                <a:gd name="f52" fmla="val 392"/>
                <a:gd name="f53" fmla="val 351"/>
                <a:gd name="f54" fmla="val 310"/>
                <a:gd name="f55" fmla="val 304"/>
                <a:gd name="f56" fmla="val 296"/>
                <a:gd name="f57" fmla="val 298"/>
                <a:gd name="f58" fmla="val 303"/>
                <a:gd name="f59" fmla="val 308"/>
                <a:gd name="f60" fmla="val 312"/>
                <a:gd name="f61" fmla="val 357"/>
                <a:gd name="f62" fmla="val 403"/>
                <a:gd name="f63" fmla="val 448"/>
                <a:gd name="f64" fmla="val 465"/>
                <a:gd name="f65" fmla="val 477"/>
                <a:gd name="f66" fmla="val 278"/>
                <a:gd name="f67" fmla="val 475"/>
                <a:gd name="f68" fmla="val 239"/>
                <a:gd name="f69" fmla="val 449"/>
                <a:gd name="f70" fmla="val 440"/>
                <a:gd name="f71" fmla="val 431"/>
                <a:gd name="f72" fmla="val 423"/>
                <a:gd name="f73" fmla="val 381"/>
                <a:gd name="f74" fmla="val 339"/>
                <a:gd name="f75" fmla="val 229"/>
                <a:gd name="f76" fmla="val 222"/>
                <a:gd name="f77" fmla="val 215"/>
                <a:gd name="f78" fmla="val 169"/>
                <a:gd name="f79" fmla="val 123"/>
                <a:gd name="f80" fmla="val 294"/>
                <a:gd name="f81" fmla="val 77"/>
                <a:gd name="f82" fmla="val 57"/>
                <a:gd name="f83" fmla="val 283"/>
                <a:gd name="f84" fmla="val 45"/>
                <a:gd name="f85" fmla="val 268"/>
                <a:gd name="f86" fmla="val 47"/>
                <a:gd name="f87" fmla="val 251"/>
                <a:gd name="f88" fmla="val 50"/>
                <a:gd name="f89" fmla="val 61"/>
                <a:gd name="f90" fmla="val 130"/>
                <a:gd name="f91" fmla="val 183"/>
                <a:gd name="f92" fmla="+- 0 0 -90"/>
                <a:gd name="f93" fmla="*/ f3 1 531"/>
                <a:gd name="f94" fmla="*/ f4 1 531"/>
                <a:gd name="f95" fmla="val f5"/>
                <a:gd name="f96" fmla="val f6"/>
                <a:gd name="f97" fmla="*/ f92 f0 1"/>
                <a:gd name="f98" fmla="+- f96 0 f95"/>
                <a:gd name="f99" fmla="*/ f97 1 f2"/>
                <a:gd name="f100" fmla="*/ f98 1 531"/>
                <a:gd name="f101" fmla="*/ 267 f98 1"/>
                <a:gd name="f102" fmla="*/ 1 f98 1"/>
                <a:gd name="f103" fmla="*/ 530 f98 1"/>
                <a:gd name="f104" fmla="*/ 262 f98 1"/>
                <a:gd name="f105" fmla="*/ 263 f98 1"/>
                <a:gd name="f106" fmla="*/ 2 f98 1"/>
                <a:gd name="f107" fmla="*/ 260 f98 1"/>
                <a:gd name="f108" fmla="*/ 246 f98 1"/>
                <a:gd name="f109" fmla="*/ 238 f98 1"/>
                <a:gd name="f110" fmla="*/ 99 f98 1"/>
                <a:gd name="f111" fmla="*/ 72 f98 1"/>
                <a:gd name="f112" fmla="*/ 290 f98 1"/>
                <a:gd name="f113" fmla="*/ 205 f98 1"/>
                <a:gd name="f114" fmla="*/ 433 f98 1"/>
                <a:gd name="f115" fmla="*/ 271 f98 1"/>
                <a:gd name="f116" fmla="*/ 469 f98 1"/>
                <a:gd name="f117" fmla="*/ 295 f98 1"/>
                <a:gd name="f118" fmla="*/ 432 f98 1"/>
                <a:gd name="f119" fmla="*/ 310 f98 1"/>
                <a:gd name="f120" fmla="*/ 296 f98 1"/>
                <a:gd name="f121" fmla="*/ 291 f98 1"/>
                <a:gd name="f122" fmla="*/ 312 f98 1"/>
                <a:gd name="f123" fmla="*/ 448 f98 1"/>
                <a:gd name="f124" fmla="*/ 477 f98 1"/>
                <a:gd name="f125" fmla="*/ 449 f98 1"/>
                <a:gd name="f126" fmla="*/ 423 f98 1"/>
                <a:gd name="f127" fmla="*/ 215 f98 1"/>
                <a:gd name="f128" fmla="*/ 294 f98 1"/>
                <a:gd name="f129" fmla="*/ 77 f98 1"/>
                <a:gd name="f130" fmla="*/ 268 f98 1"/>
                <a:gd name="f131" fmla="*/ 47 f98 1"/>
                <a:gd name="f132" fmla="+- f99 0 f1"/>
                <a:gd name="f133" fmla="*/ f101 1 531"/>
                <a:gd name="f134" fmla="*/ f102 1 531"/>
                <a:gd name="f135" fmla="*/ f103 1 531"/>
                <a:gd name="f136" fmla="*/ f104 1 531"/>
                <a:gd name="f137" fmla="*/ f105 1 531"/>
                <a:gd name="f138" fmla="*/ f106 1 531"/>
                <a:gd name="f139" fmla="*/ f107 1 531"/>
                <a:gd name="f140" fmla="*/ f108 1 531"/>
                <a:gd name="f141" fmla="*/ f109 1 531"/>
                <a:gd name="f142" fmla="*/ f110 1 531"/>
                <a:gd name="f143" fmla="*/ f111 1 531"/>
                <a:gd name="f144" fmla="*/ f112 1 531"/>
                <a:gd name="f145" fmla="*/ f113 1 531"/>
                <a:gd name="f146" fmla="*/ f114 1 531"/>
                <a:gd name="f147" fmla="*/ f115 1 531"/>
                <a:gd name="f148" fmla="*/ f116 1 531"/>
                <a:gd name="f149" fmla="*/ f117 1 531"/>
                <a:gd name="f150" fmla="*/ f118 1 531"/>
                <a:gd name="f151" fmla="*/ f119 1 531"/>
                <a:gd name="f152" fmla="*/ f120 1 531"/>
                <a:gd name="f153" fmla="*/ f121 1 531"/>
                <a:gd name="f154" fmla="*/ f122 1 531"/>
                <a:gd name="f155" fmla="*/ f123 1 531"/>
                <a:gd name="f156" fmla="*/ f124 1 531"/>
                <a:gd name="f157" fmla="*/ f125 1 531"/>
                <a:gd name="f158" fmla="*/ f126 1 531"/>
                <a:gd name="f159" fmla="*/ f127 1 531"/>
                <a:gd name="f160" fmla="*/ f128 1 531"/>
                <a:gd name="f161" fmla="*/ f129 1 531"/>
                <a:gd name="f162" fmla="*/ f130 1 531"/>
                <a:gd name="f163" fmla="*/ f131 1 531"/>
                <a:gd name="f164" fmla="*/ 0 1 f100"/>
                <a:gd name="f165" fmla="*/ f96 1 f100"/>
                <a:gd name="f166" fmla="*/ f133 1 f100"/>
                <a:gd name="f167" fmla="*/ f134 1 f100"/>
                <a:gd name="f168" fmla="*/ f135 1 f100"/>
                <a:gd name="f169" fmla="*/ f136 1 f100"/>
                <a:gd name="f170" fmla="*/ f137 1 f100"/>
                <a:gd name="f171" fmla="*/ f138 1 f100"/>
                <a:gd name="f172" fmla="*/ f139 1 f100"/>
                <a:gd name="f173" fmla="*/ f140 1 f100"/>
                <a:gd name="f174" fmla="*/ f141 1 f100"/>
                <a:gd name="f175" fmla="*/ f142 1 f100"/>
                <a:gd name="f176" fmla="*/ f143 1 f100"/>
                <a:gd name="f177" fmla="*/ f144 1 f100"/>
                <a:gd name="f178" fmla="*/ f145 1 f100"/>
                <a:gd name="f179" fmla="*/ f146 1 f100"/>
                <a:gd name="f180" fmla="*/ f147 1 f100"/>
                <a:gd name="f181" fmla="*/ f148 1 f100"/>
                <a:gd name="f182" fmla="*/ f149 1 f100"/>
                <a:gd name="f183" fmla="*/ f150 1 f100"/>
                <a:gd name="f184" fmla="*/ f151 1 f100"/>
                <a:gd name="f185" fmla="*/ f152 1 f100"/>
                <a:gd name="f186" fmla="*/ f153 1 f100"/>
                <a:gd name="f187" fmla="*/ f154 1 f100"/>
                <a:gd name="f188" fmla="*/ f155 1 f100"/>
                <a:gd name="f189" fmla="*/ f156 1 f100"/>
                <a:gd name="f190" fmla="*/ f157 1 f100"/>
                <a:gd name="f191" fmla="*/ f158 1 f100"/>
                <a:gd name="f192" fmla="*/ f159 1 f100"/>
                <a:gd name="f193" fmla="*/ f160 1 f100"/>
                <a:gd name="f194" fmla="*/ f161 1 f100"/>
                <a:gd name="f195" fmla="*/ f162 1 f100"/>
                <a:gd name="f196" fmla="*/ f163 1 f100"/>
                <a:gd name="f197" fmla="*/ f164 f93 1"/>
                <a:gd name="f198" fmla="*/ f165 f93 1"/>
                <a:gd name="f199" fmla="*/ f165 f94 1"/>
                <a:gd name="f200" fmla="*/ f164 f94 1"/>
                <a:gd name="f201" fmla="*/ f166 f93 1"/>
                <a:gd name="f202" fmla="*/ f167 f94 1"/>
                <a:gd name="f203" fmla="*/ f168 f93 1"/>
                <a:gd name="f204" fmla="*/ f169 f94 1"/>
                <a:gd name="f205" fmla="*/ f170 f93 1"/>
                <a:gd name="f206" fmla="*/ f168 f94 1"/>
                <a:gd name="f207" fmla="*/ f171 f93 1"/>
                <a:gd name="f208" fmla="*/ f172 f94 1"/>
                <a:gd name="f209" fmla="*/ f173 f93 1"/>
                <a:gd name="f210" fmla="*/ f174 f94 1"/>
                <a:gd name="f211" fmla="*/ f175 f93 1"/>
                <a:gd name="f212" fmla="*/ f176 f93 1"/>
                <a:gd name="f213" fmla="*/ f170 f94 1"/>
                <a:gd name="f214" fmla="*/ f177 f94 1"/>
                <a:gd name="f215" fmla="*/ f178 f93 1"/>
                <a:gd name="f216" fmla="*/ f179 f94 1"/>
                <a:gd name="f217" fmla="*/ f180 f93 1"/>
                <a:gd name="f218" fmla="*/ f181 f94 1"/>
                <a:gd name="f219" fmla="*/ f182 f93 1"/>
                <a:gd name="f220" fmla="*/ f183 f94 1"/>
                <a:gd name="f221" fmla="*/ f184 f94 1"/>
                <a:gd name="f222" fmla="*/ f185 f93 1"/>
                <a:gd name="f223" fmla="*/ f186 f94 1"/>
                <a:gd name="f224" fmla="*/ f187 f93 1"/>
                <a:gd name="f225" fmla="*/ f188 f93 1"/>
                <a:gd name="f226" fmla="*/ f189 f93 1"/>
                <a:gd name="f227" fmla="*/ f190 f93 1"/>
                <a:gd name="f228" fmla="*/ f191 f93 1"/>
                <a:gd name="f229" fmla="*/ f192 f94 1"/>
                <a:gd name="f230" fmla="*/ f193 f93 1"/>
                <a:gd name="f231" fmla="*/ f194 f94 1"/>
                <a:gd name="f232" fmla="*/ f195 f93 1"/>
                <a:gd name="f233" fmla="*/ f196 f94 1"/>
              </a:gdLst>
              <a:ahLst/>
              <a:cxnLst>
                <a:cxn ang="3cd4">
                  <a:pos x="hc" y="t"/>
                </a:cxn>
                <a:cxn ang="0">
                  <a:pos x="r" y="vc"/>
                </a:cxn>
                <a:cxn ang="cd4">
                  <a:pos x="hc" y="b"/>
                </a:cxn>
                <a:cxn ang="cd2">
                  <a:pos x="l" y="vc"/>
                </a:cxn>
                <a:cxn ang="f132">
                  <a:pos x="f201" y="f202"/>
                </a:cxn>
                <a:cxn ang="f132">
                  <a:pos x="f203" y="f204"/>
                </a:cxn>
                <a:cxn ang="f132">
                  <a:pos x="f205" y="f206"/>
                </a:cxn>
                <a:cxn ang="f132">
                  <a:pos x="f207" y="f208"/>
                </a:cxn>
                <a:cxn ang="f132">
                  <a:pos x="f201" y="f202"/>
                </a:cxn>
                <a:cxn ang="f132">
                  <a:pos x="f209" y="f210"/>
                </a:cxn>
                <a:cxn ang="f132">
                  <a:pos x="f211" y="f210"/>
                </a:cxn>
                <a:cxn ang="f132">
                  <a:pos x="f212" y="f213"/>
                </a:cxn>
                <a:cxn ang="f132">
                  <a:pos x="f211" y="f214"/>
                </a:cxn>
                <a:cxn ang="f132">
                  <a:pos x="f215" y="f214"/>
                </a:cxn>
                <a:cxn ang="f132">
                  <a:pos x="f209" y="f214"/>
                </a:cxn>
                <a:cxn ang="f132">
                  <a:pos x="f209" y="f216"/>
                </a:cxn>
                <a:cxn ang="f132">
                  <a:pos x="f217" y="f218"/>
                </a:cxn>
                <a:cxn ang="f132">
                  <a:pos x="f219" y="f220"/>
                </a:cxn>
                <a:cxn ang="f132">
                  <a:pos x="f219" y="f221"/>
                </a:cxn>
                <a:cxn ang="f132">
                  <a:pos x="f222" y="f223"/>
                </a:cxn>
                <a:cxn ang="f132">
                  <a:pos x="f224" y="f214"/>
                </a:cxn>
                <a:cxn ang="f132">
                  <a:pos x="f225" y="f214"/>
                </a:cxn>
                <a:cxn ang="f132">
                  <a:pos x="f226" y="f213"/>
                </a:cxn>
                <a:cxn ang="f132">
                  <a:pos x="f227" y="f210"/>
                </a:cxn>
                <a:cxn ang="f132">
                  <a:pos x="f228" y="f210"/>
                </a:cxn>
                <a:cxn ang="f132">
                  <a:pos x="f219" y="f210"/>
                </a:cxn>
                <a:cxn ang="f132">
                  <a:pos x="f219" y="f229"/>
                </a:cxn>
                <a:cxn ang="f132">
                  <a:pos x="f230" y="f231"/>
                </a:cxn>
                <a:cxn ang="f132">
                  <a:pos x="f232" y="f233"/>
                </a:cxn>
                <a:cxn ang="f132">
                  <a:pos x="f209" y="f231"/>
                </a:cxn>
                <a:cxn ang="f132">
                  <a:pos x="f209" y="f210"/>
                </a:cxn>
              </a:cxnLst>
              <a:rect l="f197" t="f200" r="f198" b="f199"/>
              <a:pathLst>
                <a:path w="531" h="531">
                  <a:moveTo>
                    <a:pt x="f7" y="f8"/>
                  </a:moveTo>
                  <a:cubicBezTo>
                    <a:pt x="f9" y="f8"/>
                    <a:pt x="f6" y="f10"/>
                    <a:pt x="f11" y="f12"/>
                  </a:cubicBezTo>
                  <a:cubicBezTo>
                    <a:pt x="f13" y="f14"/>
                    <a:pt x="f9" y="f6"/>
                    <a:pt x="f15" y="f11"/>
                  </a:cubicBezTo>
                  <a:cubicBezTo>
                    <a:pt x="f16" y="f17"/>
                    <a:pt x="f5" y="f18"/>
                    <a:pt x="f19" y="f20"/>
                  </a:cubicBezTo>
                  <a:cubicBezTo>
                    <a:pt x="f21" y="f16"/>
                    <a:pt x="f22" y="f5"/>
                    <a:pt x="f7" y="f8"/>
                  </a:cubicBezTo>
                  <a:close/>
                  <a:moveTo>
                    <a:pt x="f23" y="f24"/>
                  </a:moveTo>
                  <a:cubicBezTo>
                    <a:pt x="f25" y="f24"/>
                    <a:pt x="f26" y="f24"/>
                    <a:pt x="f27" y="f24"/>
                  </a:cubicBezTo>
                  <a:cubicBezTo>
                    <a:pt x="f28" y="f24"/>
                    <a:pt x="f29" y="f30"/>
                    <a:pt x="f31" y="f15"/>
                  </a:cubicBezTo>
                  <a:cubicBezTo>
                    <a:pt x="f32" y="f33"/>
                    <a:pt x="f28" y="f34"/>
                    <a:pt x="f27" y="f34"/>
                  </a:cubicBezTo>
                  <a:cubicBezTo>
                    <a:pt x="f35" y="f36"/>
                    <a:pt x="f37" y="f34"/>
                    <a:pt x="f38" y="f34"/>
                  </a:cubicBezTo>
                  <a:cubicBezTo>
                    <a:pt x="f39" y="f34"/>
                    <a:pt x="f40" y="f34"/>
                    <a:pt x="f23" y="f34"/>
                  </a:cubicBezTo>
                  <a:cubicBezTo>
                    <a:pt x="f23" y="f41"/>
                    <a:pt x="f23" y="f42"/>
                    <a:pt x="f23" y="f43"/>
                  </a:cubicBezTo>
                  <a:cubicBezTo>
                    <a:pt x="f23" y="f44"/>
                    <a:pt x="f45" y="f46"/>
                    <a:pt x="f47" y="f46"/>
                  </a:cubicBezTo>
                  <a:cubicBezTo>
                    <a:pt x="f48" y="f46"/>
                    <a:pt x="f49" y="f50"/>
                    <a:pt x="f49" y="f51"/>
                  </a:cubicBezTo>
                  <a:cubicBezTo>
                    <a:pt x="f49" y="f52"/>
                    <a:pt x="f49" y="f53"/>
                    <a:pt x="f49" y="f54"/>
                  </a:cubicBezTo>
                  <a:cubicBezTo>
                    <a:pt x="f49" y="f55"/>
                    <a:pt x="f56" y="f57"/>
                    <a:pt x="f56" y="f36"/>
                  </a:cubicBezTo>
                  <a:cubicBezTo>
                    <a:pt x="f58" y="f36"/>
                    <a:pt x="f59" y="f34"/>
                    <a:pt x="f60" y="f34"/>
                  </a:cubicBezTo>
                  <a:cubicBezTo>
                    <a:pt x="f61" y="f34"/>
                    <a:pt x="f62" y="f36"/>
                    <a:pt x="f63" y="f34"/>
                  </a:cubicBezTo>
                  <a:cubicBezTo>
                    <a:pt x="f64" y="f34"/>
                    <a:pt x="f65" y="f66"/>
                    <a:pt x="f65" y="f15"/>
                  </a:cubicBezTo>
                  <a:cubicBezTo>
                    <a:pt x="f67" y="f23"/>
                    <a:pt x="f64" y="f68"/>
                    <a:pt x="f69" y="f24"/>
                  </a:cubicBezTo>
                  <a:cubicBezTo>
                    <a:pt x="f70" y="f24"/>
                    <a:pt x="f71" y="f24"/>
                    <a:pt x="f72" y="f24"/>
                  </a:cubicBezTo>
                  <a:cubicBezTo>
                    <a:pt x="f73" y="f24"/>
                    <a:pt x="f74" y="f24"/>
                    <a:pt x="f49" y="f24"/>
                  </a:cubicBezTo>
                  <a:cubicBezTo>
                    <a:pt x="f49" y="f75"/>
                    <a:pt x="f49" y="f76"/>
                    <a:pt x="f49" y="f77"/>
                  </a:cubicBezTo>
                  <a:cubicBezTo>
                    <a:pt x="f49" y="f78"/>
                    <a:pt x="f49" y="f79"/>
                    <a:pt x="f80" y="f81"/>
                  </a:cubicBezTo>
                  <a:cubicBezTo>
                    <a:pt x="f80" y="f82"/>
                    <a:pt x="f83" y="f84"/>
                    <a:pt x="f85" y="f86"/>
                  </a:cubicBezTo>
                  <a:cubicBezTo>
                    <a:pt x="f87" y="f88"/>
                    <a:pt x="f23" y="f89"/>
                    <a:pt x="f23" y="f81"/>
                  </a:cubicBezTo>
                  <a:cubicBezTo>
                    <a:pt x="f23" y="f90"/>
                    <a:pt x="f23" y="f91"/>
                    <a:pt x="f23" y="f24"/>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35">
              <a:extLst>
                <a:ext uri="{FF2B5EF4-FFF2-40B4-BE49-F238E27FC236}">
                  <a16:creationId xmlns:a16="http://schemas.microsoft.com/office/drawing/2014/main" id="{318C1396-D2BF-9C98-CC1C-8DFA43479F0A}"/>
                </a:ext>
              </a:extLst>
            </p:cNvPr>
            <p:cNvSpPr/>
            <p:nvPr/>
          </p:nvSpPr>
          <p:spPr>
            <a:xfrm>
              <a:off x="5314035" y="1121164"/>
              <a:ext cx="1212448" cy="775722"/>
            </a:xfrm>
            <a:custGeom>
              <a:avLst/>
              <a:gdLst>
                <a:gd name="f0" fmla="val 10800000"/>
                <a:gd name="f1" fmla="val 5400000"/>
                <a:gd name="f2" fmla="val 180"/>
                <a:gd name="f3" fmla="val w"/>
                <a:gd name="f4" fmla="val h"/>
                <a:gd name="f5" fmla="val 0"/>
                <a:gd name="f6" fmla="val 532"/>
                <a:gd name="f7" fmla="val 366"/>
                <a:gd name="f8" fmla="val 267"/>
                <a:gd name="f9" fmla="val 199"/>
                <a:gd name="f10" fmla="val 138"/>
                <a:gd name="f11" fmla="val 346"/>
                <a:gd name="f12" fmla="val 85"/>
                <a:gd name="f13" fmla="val 304"/>
                <a:gd name="f14" fmla="val 238"/>
                <a:gd name="f15" fmla="val 11"/>
                <a:gd name="f16" fmla="val 126"/>
                <a:gd name="f17" fmla="val 107"/>
                <a:gd name="f18" fmla="val 63"/>
                <a:gd name="f19" fmla="val 202"/>
                <a:gd name="f20" fmla="val 4"/>
                <a:gd name="f21" fmla="val 439"/>
                <a:gd name="f22" fmla="val 71"/>
                <a:gd name="f23" fmla="val 528"/>
                <a:gd name="f24" fmla="val 251"/>
                <a:gd name="f25" fmla="val 434"/>
                <a:gd name="f26" fmla="val 315"/>
                <a:gd name="f27" fmla="val 383"/>
                <a:gd name="f28" fmla="val 350"/>
                <a:gd name="f29" fmla="val 327"/>
                <a:gd name="f30" fmla="val 364"/>
                <a:gd name="f31" fmla="val 378"/>
                <a:gd name="f32" fmla="val 67"/>
                <a:gd name="f33" fmla="val 373"/>
                <a:gd name="f34" fmla="val 65"/>
                <a:gd name="f35" fmla="val 368"/>
                <a:gd name="f36" fmla="val 61"/>
                <a:gd name="f37" fmla="val 363"/>
                <a:gd name="f38" fmla="val 356"/>
                <a:gd name="f39" fmla="val 347"/>
                <a:gd name="f40" fmla="val 62"/>
                <a:gd name="f41" fmla="val 341"/>
                <a:gd name="f42" fmla="val 66"/>
                <a:gd name="f43" fmla="val 213"/>
                <a:gd name="f44" fmla="val 170"/>
                <a:gd name="f45" fmla="val 286"/>
                <a:gd name="f46" fmla="val 165"/>
                <a:gd name="f47" fmla="val 296"/>
                <a:gd name="f48" fmla="val 305"/>
                <a:gd name="f49" fmla="val 177"/>
                <a:gd name="f50" fmla="val 311"/>
                <a:gd name="f51" fmla="val 191"/>
                <a:gd name="f52" fmla="val 317"/>
                <a:gd name="f53" fmla="val 197"/>
                <a:gd name="f54" fmla="val 309"/>
                <a:gd name="f55" fmla="val 299"/>
                <a:gd name="f56" fmla="val 244"/>
                <a:gd name="f57" fmla="val 218"/>
                <a:gd name="f58" fmla="val 295"/>
                <a:gd name="f59" fmla="val 144"/>
                <a:gd name="f60" fmla="val 83"/>
                <a:gd name="f61" fmla="val 367"/>
                <a:gd name="f62" fmla="val 80"/>
                <a:gd name="f63" fmla="val 370"/>
                <a:gd name="f64" fmla="val 77"/>
                <a:gd name="f65" fmla="+- 0 0 -90"/>
                <a:gd name="f66" fmla="*/ f3 1 532"/>
                <a:gd name="f67" fmla="*/ f4 1 366"/>
                <a:gd name="f68" fmla="val f5"/>
                <a:gd name="f69" fmla="val f6"/>
                <a:gd name="f70" fmla="val f7"/>
                <a:gd name="f71" fmla="*/ f65 f0 1"/>
                <a:gd name="f72" fmla="+- f70 0 f68"/>
                <a:gd name="f73" fmla="+- f69 0 f68"/>
                <a:gd name="f74" fmla="*/ f71 1 f2"/>
                <a:gd name="f75" fmla="*/ f73 1 532"/>
                <a:gd name="f76" fmla="*/ f72 1 366"/>
                <a:gd name="f77" fmla="*/ 267 f73 1"/>
                <a:gd name="f78" fmla="*/ 366 f72 1"/>
                <a:gd name="f79" fmla="*/ 85 f73 1"/>
                <a:gd name="f80" fmla="*/ 304 f72 1"/>
                <a:gd name="f81" fmla="*/ 107 f73 1"/>
                <a:gd name="f82" fmla="*/ 63 f72 1"/>
                <a:gd name="f83" fmla="*/ 439 f73 1"/>
                <a:gd name="f84" fmla="*/ 71 f72 1"/>
                <a:gd name="f85" fmla="*/ 434 f73 1"/>
                <a:gd name="f86" fmla="*/ 315 f72 1"/>
                <a:gd name="f87" fmla="*/ 378 f73 1"/>
                <a:gd name="f88" fmla="*/ 67 f72 1"/>
                <a:gd name="f89" fmla="*/ 363 f73 1"/>
                <a:gd name="f90" fmla="*/ 61 f72 1"/>
                <a:gd name="f91" fmla="*/ 341 f73 1"/>
                <a:gd name="f92" fmla="*/ 66 f72 1"/>
                <a:gd name="f93" fmla="*/ 170 f73 1"/>
                <a:gd name="f94" fmla="*/ 286 f72 1"/>
                <a:gd name="f95" fmla="*/ 177 f73 1"/>
                <a:gd name="f96" fmla="*/ 311 f72 1"/>
                <a:gd name="f97" fmla="*/ 202 f73 1"/>
                <a:gd name="f98" fmla="*/ 299 f72 1"/>
                <a:gd name="f99" fmla="*/ 364 f73 1"/>
                <a:gd name="f100" fmla="*/ 83 f72 1"/>
                <a:gd name="f101" fmla="+- f74 0 f1"/>
                <a:gd name="f102" fmla="*/ f77 1 532"/>
                <a:gd name="f103" fmla="*/ f78 1 366"/>
                <a:gd name="f104" fmla="*/ f79 1 532"/>
                <a:gd name="f105" fmla="*/ f80 1 366"/>
                <a:gd name="f106" fmla="*/ f81 1 532"/>
                <a:gd name="f107" fmla="*/ f82 1 366"/>
                <a:gd name="f108" fmla="*/ f83 1 532"/>
                <a:gd name="f109" fmla="*/ f84 1 366"/>
                <a:gd name="f110" fmla="*/ f85 1 532"/>
                <a:gd name="f111" fmla="*/ f86 1 366"/>
                <a:gd name="f112" fmla="*/ f87 1 532"/>
                <a:gd name="f113" fmla="*/ f88 1 366"/>
                <a:gd name="f114" fmla="*/ f89 1 532"/>
                <a:gd name="f115" fmla="*/ f90 1 366"/>
                <a:gd name="f116" fmla="*/ f91 1 532"/>
                <a:gd name="f117" fmla="*/ f92 1 366"/>
                <a:gd name="f118" fmla="*/ f93 1 532"/>
                <a:gd name="f119" fmla="*/ f94 1 366"/>
                <a:gd name="f120" fmla="*/ f95 1 532"/>
                <a:gd name="f121" fmla="*/ f96 1 366"/>
                <a:gd name="f122" fmla="*/ f97 1 532"/>
                <a:gd name="f123" fmla="*/ f98 1 366"/>
                <a:gd name="f124" fmla="*/ f99 1 532"/>
                <a:gd name="f125" fmla="*/ f100 1 366"/>
                <a:gd name="f126" fmla="*/ 0 1 f75"/>
                <a:gd name="f127" fmla="*/ f69 1 f75"/>
                <a:gd name="f128" fmla="*/ 0 1 f76"/>
                <a:gd name="f129" fmla="*/ f70 1 f76"/>
                <a:gd name="f130" fmla="*/ f102 1 f75"/>
                <a:gd name="f131" fmla="*/ f103 1 f76"/>
                <a:gd name="f132" fmla="*/ f104 1 f75"/>
                <a:gd name="f133" fmla="*/ f105 1 f76"/>
                <a:gd name="f134" fmla="*/ f106 1 f75"/>
                <a:gd name="f135" fmla="*/ f107 1 f76"/>
                <a:gd name="f136" fmla="*/ f108 1 f75"/>
                <a:gd name="f137" fmla="*/ f109 1 f76"/>
                <a:gd name="f138" fmla="*/ f110 1 f75"/>
                <a:gd name="f139" fmla="*/ f111 1 f76"/>
                <a:gd name="f140" fmla="*/ f112 1 f75"/>
                <a:gd name="f141" fmla="*/ f113 1 f76"/>
                <a:gd name="f142" fmla="*/ f114 1 f75"/>
                <a:gd name="f143" fmla="*/ f115 1 f76"/>
                <a:gd name="f144" fmla="*/ f116 1 f75"/>
                <a:gd name="f145" fmla="*/ f117 1 f76"/>
                <a:gd name="f146" fmla="*/ f118 1 f75"/>
                <a:gd name="f147" fmla="*/ f119 1 f76"/>
                <a:gd name="f148" fmla="*/ f120 1 f75"/>
                <a:gd name="f149" fmla="*/ f121 1 f76"/>
                <a:gd name="f150" fmla="*/ f122 1 f75"/>
                <a:gd name="f151" fmla="*/ f123 1 f76"/>
                <a:gd name="f152" fmla="*/ f124 1 f75"/>
                <a:gd name="f153" fmla="*/ f125 1 f76"/>
                <a:gd name="f154" fmla="*/ f126 f66 1"/>
                <a:gd name="f155" fmla="*/ f127 f66 1"/>
                <a:gd name="f156" fmla="*/ f129 f67 1"/>
                <a:gd name="f157" fmla="*/ f128 f67 1"/>
                <a:gd name="f158" fmla="*/ f130 f66 1"/>
                <a:gd name="f159" fmla="*/ f131 f67 1"/>
                <a:gd name="f160" fmla="*/ f132 f66 1"/>
                <a:gd name="f161" fmla="*/ f133 f67 1"/>
                <a:gd name="f162" fmla="*/ f134 f66 1"/>
                <a:gd name="f163" fmla="*/ f135 f67 1"/>
                <a:gd name="f164" fmla="*/ f136 f66 1"/>
                <a:gd name="f165" fmla="*/ f137 f67 1"/>
                <a:gd name="f166" fmla="*/ f138 f66 1"/>
                <a:gd name="f167" fmla="*/ f139 f67 1"/>
                <a:gd name="f168" fmla="*/ f140 f66 1"/>
                <a:gd name="f169" fmla="*/ f141 f67 1"/>
                <a:gd name="f170" fmla="*/ f142 f66 1"/>
                <a:gd name="f171" fmla="*/ f143 f67 1"/>
                <a:gd name="f172" fmla="*/ f144 f66 1"/>
                <a:gd name="f173" fmla="*/ f145 f67 1"/>
                <a:gd name="f174" fmla="*/ f146 f66 1"/>
                <a:gd name="f175" fmla="*/ f147 f67 1"/>
                <a:gd name="f176" fmla="*/ f148 f66 1"/>
                <a:gd name="f177" fmla="*/ f149 f67 1"/>
                <a:gd name="f178" fmla="*/ f150 f66 1"/>
                <a:gd name="f179" fmla="*/ f151 f67 1"/>
                <a:gd name="f180" fmla="*/ f152 f66 1"/>
                <a:gd name="f181" fmla="*/ f153 f67 1"/>
              </a:gdLst>
              <a:ahLst/>
              <a:cxnLst>
                <a:cxn ang="3cd4">
                  <a:pos x="hc" y="t"/>
                </a:cxn>
                <a:cxn ang="0">
                  <a:pos x="r" y="vc"/>
                </a:cxn>
                <a:cxn ang="cd4">
                  <a:pos x="hc" y="b"/>
                </a:cxn>
                <a:cxn ang="cd2">
                  <a:pos x="l" y="vc"/>
                </a:cxn>
                <a:cxn ang="f101">
                  <a:pos x="f158" y="f159"/>
                </a:cxn>
                <a:cxn ang="f101">
                  <a:pos x="f160" y="f161"/>
                </a:cxn>
                <a:cxn ang="f101">
                  <a:pos x="f162" y="f163"/>
                </a:cxn>
                <a:cxn ang="f101">
                  <a:pos x="f164" y="f165"/>
                </a:cxn>
                <a:cxn ang="f101">
                  <a:pos x="f166" y="f167"/>
                </a:cxn>
                <a:cxn ang="f101">
                  <a:pos x="f158" y="f159"/>
                </a:cxn>
                <a:cxn ang="f101">
                  <a:pos x="f168" y="f169"/>
                </a:cxn>
                <a:cxn ang="f101">
                  <a:pos x="f170" y="f171"/>
                </a:cxn>
                <a:cxn ang="f101">
                  <a:pos x="f172" y="f173"/>
                </a:cxn>
                <a:cxn ang="f101">
                  <a:pos x="f174" y="f175"/>
                </a:cxn>
                <a:cxn ang="f101">
                  <a:pos x="f176" y="f177"/>
                </a:cxn>
                <a:cxn ang="f101">
                  <a:pos x="f178" y="f179"/>
                </a:cxn>
                <a:cxn ang="f101">
                  <a:pos x="f180" y="f181"/>
                </a:cxn>
                <a:cxn ang="f101">
                  <a:pos x="f168" y="f169"/>
                </a:cxn>
              </a:cxnLst>
              <a:rect l="f154" t="f157" r="f155" b="f156"/>
              <a:pathLst>
                <a:path w="532" h="366">
                  <a:moveTo>
                    <a:pt x="f8" y="f7"/>
                  </a:moveTo>
                  <a:cubicBezTo>
                    <a:pt x="f9" y="f7"/>
                    <a:pt x="f10" y="f11"/>
                    <a:pt x="f12" y="f13"/>
                  </a:cubicBezTo>
                  <a:cubicBezTo>
                    <a:pt x="f5" y="f14"/>
                    <a:pt x="f15" y="f16"/>
                    <a:pt x="f17" y="f18"/>
                  </a:cubicBezTo>
                  <a:cubicBezTo>
                    <a:pt x="f19" y="f5"/>
                    <a:pt x="f11" y="f20"/>
                    <a:pt x="f21" y="f22"/>
                  </a:cubicBezTo>
                  <a:cubicBezTo>
                    <a:pt x="f6" y="f10"/>
                    <a:pt x="f23" y="f24"/>
                    <a:pt x="f25" y="f26"/>
                  </a:cubicBezTo>
                  <a:cubicBezTo>
                    <a:pt x="f27" y="f28"/>
                    <a:pt x="f29" y="f30"/>
                    <a:pt x="f8" y="f7"/>
                  </a:cubicBezTo>
                  <a:close/>
                  <a:moveTo>
                    <a:pt x="f31" y="f32"/>
                  </a:moveTo>
                  <a:cubicBezTo>
                    <a:pt x="f33" y="f34"/>
                    <a:pt x="f35" y="f36"/>
                    <a:pt x="f37" y="f36"/>
                  </a:cubicBezTo>
                  <a:cubicBezTo>
                    <a:pt x="f38" y="f36"/>
                    <a:pt x="f39" y="f40"/>
                    <a:pt x="f41" y="f42"/>
                  </a:cubicBezTo>
                  <a:cubicBezTo>
                    <a:pt x="f8" y="f16"/>
                    <a:pt x="f43" y="f19"/>
                    <a:pt x="f44" y="f45"/>
                  </a:cubicBezTo>
                  <a:cubicBezTo>
                    <a:pt x="f46" y="f47"/>
                    <a:pt x="f46" y="f48"/>
                    <a:pt x="f49" y="f50"/>
                  </a:cubicBezTo>
                  <a:cubicBezTo>
                    <a:pt x="f51" y="f52"/>
                    <a:pt x="f53" y="f54"/>
                    <a:pt x="f19" y="f55"/>
                  </a:cubicBezTo>
                  <a:cubicBezTo>
                    <a:pt x="f56" y="f57"/>
                    <a:pt x="f58" y="f59"/>
                    <a:pt x="f30" y="f60"/>
                  </a:cubicBezTo>
                  <a:cubicBezTo>
                    <a:pt x="f61" y="f62"/>
                    <a:pt x="f63" y="f64"/>
                    <a:pt x="f31" y="f32"/>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36">
              <a:extLst>
                <a:ext uri="{FF2B5EF4-FFF2-40B4-BE49-F238E27FC236}">
                  <a16:creationId xmlns:a16="http://schemas.microsoft.com/office/drawing/2014/main" id="{4DD2F40F-EB3B-EA6A-7B57-30C618A8EADF}"/>
                </a:ext>
              </a:extLst>
            </p:cNvPr>
            <p:cNvSpPr/>
            <p:nvPr/>
          </p:nvSpPr>
          <p:spPr>
            <a:xfrm>
              <a:off x="5353702" y="1699540"/>
              <a:ext cx="1138802" cy="496400"/>
            </a:xfrm>
            <a:custGeom>
              <a:avLst/>
              <a:gdLst>
                <a:gd name="f0" fmla="val 10800000"/>
                <a:gd name="f1" fmla="val 5400000"/>
                <a:gd name="f2" fmla="val 180"/>
                <a:gd name="f3" fmla="val w"/>
                <a:gd name="f4" fmla="val h"/>
                <a:gd name="f5" fmla="val 0"/>
                <a:gd name="f6" fmla="val 497"/>
                <a:gd name="f7" fmla="val 234"/>
                <a:gd name="f8" fmla="val 496"/>
                <a:gd name="f9" fmla="val 4"/>
                <a:gd name="f10" fmla="val 25"/>
                <a:gd name="f11" fmla="val 47"/>
                <a:gd name="f12" fmla="val 69"/>
                <a:gd name="f13" fmla="val 494"/>
                <a:gd name="f14" fmla="val 109"/>
                <a:gd name="f15" fmla="val 473"/>
                <a:gd name="f16" fmla="val 141"/>
                <a:gd name="f17" fmla="val 443"/>
                <a:gd name="f18" fmla="val 166"/>
                <a:gd name="f19" fmla="val 375"/>
                <a:gd name="f20" fmla="val 221"/>
                <a:gd name="f21" fmla="val 296"/>
                <a:gd name="f22" fmla="val 212"/>
                <a:gd name="f23" fmla="val 226"/>
                <a:gd name="f24" fmla="val 165"/>
                <a:gd name="f25" fmla="val 222"/>
                <a:gd name="f26" fmla="val 122"/>
                <a:gd name="f27" fmla="val 209"/>
                <a:gd name="f28" fmla="val 82"/>
                <a:gd name="f29" fmla="val 183"/>
                <a:gd name="f30" fmla="val 29"/>
                <a:gd name="f31" fmla="val 150"/>
                <a:gd name="f32" fmla="val 103"/>
                <a:gd name="f33" fmla="val 5"/>
                <a:gd name="f34" fmla="val 38"/>
                <a:gd name="f35" fmla="val 7"/>
                <a:gd name="f36" fmla="val 26"/>
                <a:gd name="f37" fmla="val 6"/>
                <a:gd name="f38" fmla="val 13"/>
                <a:gd name="f39" fmla="val 9"/>
                <a:gd name="f40" fmla="val 1"/>
                <a:gd name="f41" fmla="val 11"/>
                <a:gd name="f42" fmla="val 36"/>
                <a:gd name="f43" fmla="val 65"/>
                <a:gd name="f44" fmla="val 89"/>
                <a:gd name="f45" fmla="val 96"/>
                <a:gd name="f46" fmla="val 114"/>
                <a:gd name="f47" fmla="val 231"/>
                <a:gd name="f48" fmla="val 138"/>
                <a:gd name="f49" fmla="val 311"/>
                <a:gd name="f50" fmla="val 135"/>
                <a:gd name="f51" fmla="val 389"/>
                <a:gd name="f52" fmla="val 100"/>
                <a:gd name="f53" fmla="val 434"/>
                <a:gd name="f54" fmla="val 79"/>
                <a:gd name="f55" fmla="val 471"/>
                <a:gd name="f56" fmla="val 50"/>
                <a:gd name="f57" fmla="val 490"/>
                <a:gd name="f58" fmla="val 2"/>
                <a:gd name="f59" fmla="val 492"/>
                <a:gd name="f60" fmla="val 3"/>
                <a:gd name="f61" fmla="+- 0 0 -90"/>
                <a:gd name="f62" fmla="*/ f3 1 497"/>
                <a:gd name="f63" fmla="*/ f4 1 234"/>
                <a:gd name="f64" fmla="val f5"/>
                <a:gd name="f65" fmla="val f6"/>
                <a:gd name="f66" fmla="val f7"/>
                <a:gd name="f67" fmla="*/ f61 f0 1"/>
                <a:gd name="f68" fmla="+- f66 0 f64"/>
                <a:gd name="f69" fmla="+- f65 0 f64"/>
                <a:gd name="f70" fmla="*/ f67 1 f2"/>
                <a:gd name="f71" fmla="*/ f69 1 497"/>
                <a:gd name="f72" fmla="*/ f68 1 234"/>
                <a:gd name="f73" fmla="*/ 496 f69 1"/>
                <a:gd name="f74" fmla="*/ 4 f68 1"/>
                <a:gd name="f75" fmla="*/ 69 f68 1"/>
                <a:gd name="f76" fmla="*/ 443 f69 1"/>
                <a:gd name="f77" fmla="*/ 166 f68 1"/>
                <a:gd name="f78" fmla="*/ 212 f69 1"/>
                <a:gd name="f79" fmla="*/ 226 f68 1"/>
                <a:gd name="f80" fmla="*/ 82 f69 1"/>
                <a:gd name="f81" fmla="*/ 183 f68 1"/>
                <a:gd name="f82" fmla="*/ 5 f69 1"/>
                <a:gd name="f83" fmla="*/ 38 f68 1"/>
                <a:gd name="f84" fmla="*/ 6 f69 1"/>
                <a:gd name="f85" fmla="*/ 0 f68 1"/>
                <a:gd name="f86" fmla="*/ 11 f69 1"/>
                <a:gd name="f87" fmla="*/ 1 f68 1"/>
                <a:gd name="f88" fmla="*/ 150 f69 1"/>
                <a:gd name="f89" fmla="*/ 114 f68 1"/>
                <a:gd name="f90" fmla="*/ 389 f69 1"/>
                <a:gd name="f91" fmla="*/ 100 f68 1"/>
                <a:gd name="f92" fmla="*/ 490 f69 1"/>
                <a:gd name="f93" fmla="*/ 2 f68 1"/>
                <a:gd name="f94" fmla="+- f70 0 f1"/>
                <a:gd name="f95" fmla="*/ f73 1 497"/>
                <a:gd name="f96" fmla="*/ f74 1 234"/>
                <a:gd name="f97" fmla="*/ f75 1 234"/>
                <a:gd name="f98" fmla="*/ f76 1 497"/>
                <a:gd name="f99" fmla="*/ f77 1 234"/>
                <a:gd name="f100" fmla="*/ f78 1 497"/>
                <a:gd name="f101" fmla="*/ f79 1 234"/>
                <a:gd name="f102" fmla="*/ f80 1 497"/>
                <a:gd name="f103" fmla="*/ f81 1 234"/>
                <a:gd name="f104" fmla="*/ f82 1 497"/>
                <a:gd name="f105" fmla="*/ f83 1 234"/>
                <a:gd name="f106" fmla="*/ f84 1 497"/>
                <a:gd name="f107" fmla="*/ f85 1 234"/>
                <a:gd name="f108" fmla="*/ f86 1 497"/>
                <a:gd name="f109" fmla="*/ f87 1 234"/>
                <a:gd name="f110" fmla="*/ f88 1 497"/>
                <a:gd name="f111" fmla="*/ f89 1 234"/>
                <a:gd name="f112" fmla="*/ f90 1 497"/>
                <a:gd name="f113" fmla="*/ f91 1 234"/>
                <a:gd name="f114" fmla="*/ f92 1 497"/>
                <a:gd name="f115" fmla="*/ f93 1 234"/>
                <a:gd name="f116" fmla="*/ 0 1 f71"/>
                <a:gd name="f117" fmla="*/ f65 1 f71"/>
                <a:gd name="f118" fmla="*/ 0 1 f72"/>
                <a:gd name="f119" fmla="*/ f66 1 f72"/>
                <a:gd name="f120" fmla="*/ f95 1 f71"/>
                <a:gd name="f121" fmla="*/ f96 1 f72"/>
                <a:gd name="f122" fmla="*/ f97 1 f72"/>
                <a:gd name="f123" fmla="*/ f98 1 f71"/>
                <a:gd name="f124" fmla="*/ f99 1 f72"/>
                <a:gd name="f125" fmla="*/ f100 1 f71"/>
                <a:gd name="f126" fmla="*/ f101 1 f72"/>
                <a:gd name="f127" fmla="*/ f102 1 f71"/>
                <a:gd name="f128" fmla="*/ f103 1 f72"/>
                <a:gd name="f129" fmla="*/ f104 1 f71"/>
                <a:gd name="f130" fmla="*/ f105 1 f72"/>
                <a:gd name="f131" fmla="*/ f106 1 f71"/>
                <a:gd name="f132" fmla="*/ f107 1 f72"/>
                <a:gd name="f133" fmla="*/ f108 1 f71"/>
                <a:gd name="f134" fmla="*/ f109 1 f72"/>
                <a:gd name="f135" fmla="*/ f110 1 f71"/>
                <a:gd name="f136" fmla="*/ f111 1 f72"/>
                <a:gd name="f137" fmla="*/ f112 1 f71"/>
                <a:gd name="f138" fmla="*/ f113 1 f72"/>
                <a:gd name="f139" fmla="*/ f114 1 f71"/>
                <a:gd name="f140" fmla="*/ f115 1 f72"/>
                <a:gd name="f141" fmla="*/ f116 f62 1"/>
                <a:gd name="f142" fmla="*/ f117 f62 1"/>
                <a:gd name="f143" fmla="*/ f119 f63 1"/>
                <a:gd name="f144" fmla="*/ f118 f63 1"/>
                <a:gd name="f145" fmla="*/ f120 f62 1"/>
                <a:gd name="f146" fmla="*/ f121 f63 1"/>
                <a:gd name="f147" fmla="*/ f122 f63 1"/>
                <a:gd name="f148" fmla="*/ f123 f62 1"/>
                <a:gd name="f149" fmla="*/ f124 f63 1"/>
                <a:gd name="f150" fmla="*/ f125 f62 1"/>
                <a:gd name="f151" fmla="*/ f126 f63 1"/>
                <a:gd name="f152" fmla="*/ f127 f62 1"/>
                <a:gd name="f153" fmla="*/ f128 f63 1"/>
                <a:gd name="f154" fmla="*/ f129 f62 1"/>
                <a:gd name="f155" fmla="*/ f130 f63 1"/>
                <a:gd name="f156" fmla="*/ f131 f62 1"/>
                <a:gd name="f157" fmla="*/ f132 f63 1"/>
                <a:gd name="f158" fmla="*/ f133 f62 1"/>
                <a:gd name="f159" fmla="*/ f134 f63 1"/>
                <a:gd name="f160" fmla="*/ f135 f62 1"/>
                <a:gd name="f161" fmla="*/ f136 f63 1"/>
                <a:gd name="f162" fmla="*/ f137 f62 1"/>
                <a:gd name="f163" fmla="*/ f138 f63 1"/>
                <a:gd name="f164" fmla="*/ f139 f62 1"/>
                <a:gd name="f165" fmla="*/ f140 f63 1"/>
              </a:gdLst>
              <a:ahLst/>
              <a:cxnLst>
                <a:cxn ang="3cd4">
                  <a:pos x="hc" y="t"/>
                </a:cxn>
                <a:cxn ang="0">
                  <a:pos x="r" y="vc"/>
                </a:cxn>
                <a:cxn ang="cd4">
                  <a:pos x="hc" y="b"/>
                </a:cxn>
                <a:cxn ang="cd2">
                  <a:pos x="l" y="vc"/>
                </a:cxn>
                <a:cxn ang="f94">
                  <a:pos x="f145" y="f146"/>
                </a:cxn>
                <a:cxn ang="f94">
                  <a:pos x="f145" y="f147"/>
                </a:cxn>
                <a:cxn ang="f94">
                  <a:pos x="f148" y="f149"/>
                </a:cxn>
                <a:cxn ang="f94">
                  <a:pos x="f150" y="f151"/>
                </a:cxn>
                <a:cxn ang="f94">
                  <a:pos x="f152" y="f153"/>
                </a:cxn>
                <a:cxn ang="f94">
                  <a:pos x="f154" y="f155"/>
                </a:cxn>
                <a:cxn ang="f94">
                  <a:pos x="f156" y="f157"/>
                </a:cxn>
                <a:cxn ang="f94">
                  <a:pos x="f158" y="f159"/>
                </a:cxn>
                <a:cxn ang="f94">
                  <a:pos x="f160" y="f161"/>
                </a:cxn>
                <a:cxn ang="f94">
                  <a:pos x="f162" y="f163"/>
                </a:cxn>
                <a:cxn ang="f94">
                  <a:pos x="f164" y="f165"/>
                </a:cxn>
                <a:cxn ang="f94">
                  <a:pos x="f145" y="f146"/>
                </a:cxn>
              </a:cxnLst>
              <a:rect l="f141" t="f144" r="f142" b="f143"/>
              <a:pathLst>
                <a:path w="497" h="234">
                  <a:moveTo>
                    <a:pt x="f8" y="f9"/>
                  </a:moveTo>
                  <a:cubicBezTo>
                    <a:pt x="f8" y="f10"/>
                    <a:pt x="f6" y="f11"/>
                    <a:pt x="f8" y="f12"/>
                  </a:cubicBezTo>
                  <a:cubicBezTo>
                    <a:pt x="f13" y="f14"/>
                    <a:pt x="f15" y="f16"/>
                    <a:pt x="f17" y="f18"/>
                  </a:cubicBezTo>
                  <a:cubicBezTo>
                    <a:pt x="f19" y="f20"/>
                    <a:pt x="f21" y="f7"/>
                    <a:pt x="f22" y="f23"/>
                  </a:cubicBezTo>
                  <a:cubicBezTo>
                    <a:pt x="f24" y="f25"/>
                    <a:pt x="f26" y="f27"/>
                    <a:pt x="f28" y="f29"/>
                  </a:cubicBezTo>
                  <a:cubicBezTo>
                    <a:pt x="f30" y="f31"/>
                    <a:pt x="f5" y="f32"/>
                    <a:pt x="f33" y="f34"/>
                  </a:cubicBezTo>
                  <a:cubicBezTo>
                    <a:pt x="f35" y="f36"/>
                    <a:pt x="f37" y="f38"/>
                    <a:pt x="f37" y="f5"/>
                  </a:cubicBezTo>
                  <a:cubicBezTo>
                    <a:pt x="f39" y="f40"/>
                    <a:pt x="f41" y="f40"/>
                    <a:pt x="f41" y="f40"/>
                  </a:cubicBezTo>
                  <a:cubicBezTo>
                    <a:pt x="f42" y="f43"/>
                    <a:pt x="f44" y="f45"/>
                    <a:pt x="f31" y="f46"/>
                  </a:cubicBezTo>
                  <a:cubicBezTo>
                    <a:pt x="f47" y="f48"/>
                    <a:pt x="f49" y="f50"/>
                    <a:pt x="f51" y="f52"/>
                  </a:cubicBezTo>
                  <a:cubicBezTo>
                    <a:pt x="f53" y="f54"/>
                    <a:pt x="f55" y="f56"/>
                    <a:pt x="f57" y="f58"/>
                  </a:cubicBezTo>
                  <a:cubicBezTo>
                    <a:pt x="f59" y="f60"/>
                    <a:pt x="f13" y="f60"/>
                    <a:pt x="f8" y="f9"/>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37">
              <a:extLst>
                <a:ext uri="{FF2B5EF4-FFF2-40B4-BE49-F238E27FC236}">
                  <a16:creationId xmlns:a16="http://schemas.microsoft.com/office/drawing/2014/main" id="{AC969D3A-68AC-55C2-FDD6-2D4FC5E2C067}"/>
                </a:ext>
              </a:extLst>
            </p:cNvPr>
            <p:cNvSpPr/>
            <p:nvPr/>
          </p:nvSpPr>
          <p:spPr>
            <a:xfrm>
              <a:off x="4962768" y="1313956"/>
              <a:ext cx="345606" cy="424290"/>
            </a:xfrm>
            <a:custGeom>
              <a:avLst/>
              <a:gdLst>
                <a:gd name="f0" fmla="val 10800000"/>
                <a:gd name="f1" fmla="val 5400000"/>
                <a:gd name="f2" fmla="val 180"/>
                <a:gd name="f3" fmla="val w"/>
                <a:gd name="f4" fmla="val h"/>
                <a:gd name="f5" fmla="val 0"/>
                <a:gd name="f6" fmla="val 150"/>
                <a:gd name="f7" fmla="val 200"/>
                <a:gd name="f8" fmla="val 10"/>
                <a:gd name="f9" fmla="val 35"/>
                <a:gd name="f10" fmla="val 58"/>
                <a:gd name="f11" fmla="val 81"/>
                <a:gd name="f12" fmla="val 88"/>
                <a:gd name="f13" fmla="val 137"/>
                <a:gd name="f14" fmla="val 107"/>
                <a:gd name="f15" fmla="val 143"/>
                <a:gd name="f16" fmla="val 109"/>
                <a:gd name="f17" fmla="val 117"/>
                <a:gd name="f18" fmla="val 121"/>
                <a:gd name="f19" fmla="val 148"/>
                <a:gd name="f20" fmla="val 174"/>
                <a:gd name="f21" fmla="val 146"/>
                <a:gd name="f22" fmla="val 60"/>
                <a:gd name="f23" fmla="val 199"/>
                <a:gd name="f24" fmla="val 111"/>
                <a:gd name="f25" fmla="+- 0 0 -90"/>
                <a:gd name="f26" fmla="*/ f3 1 150"/>
                <a:gd name="f27" fmla="*/ f4 1 200"/>
                <a:gd name="f28" fmla="val f5"/>
                <a:gd name="f29" fmla="val f6"/>
                <a:gd name="f30" fmla="val f7"/>
                <a:gd name="f31" fmla="*/ f25 f0 1"/>
                <a:gd name="f32" fmla="+- f30 0 f28"/>
                <a:gd name="f33" fmla="+- f29 0 f28"/>
                <a:gd name="f34" fmla="*/ f31 1 f2"/>
                <a:gd name="f35" fmla="*/ f33 1 150"/>
                <a:gd name="f36" fmla="*/ f32 1 200"/>
                <a:gd name="f37" fmla="*/ 10 f33 1"/>
                <a:gd name="f38" fmla="*/ 0 f32 1"/>
                <a:gd name="f39" fmla="*/ 137 f33 1"/>
                <a:gd name="f40" fmla="*/ 107 f32 1"/>
                <a:gd name="f41" fmla="*/ 150 f33 1"/>
                <a:gd name="f42" fmla="*/ 121 f32 1"/>
                <a:gd name="f43" fmla="*/ 146 f33 1"/>
                <a:gd name="f44" fmla="*/ 200 f32 1"/>
                <a:gd name="f45" fmla="+- f34 0 f1"/>
                <a:gd name="f46" fmla="*/ f37 1 150"/>
                <a:gd name="f47" fmla="*/ f38 1 200"/>
                <a:gd name="f48" fmla="*/ f39 1 150"/>
                <a:gd name="f49" fmla="*/ f40 1 200"/>
                <a:gd name="f50" fmla="*/ f41 1 150"/>
                <a:gd name="f51" fmla="*/ f42 1 200"/>
                <a:gd name="f52" fmla="*/ f43 1 150"/>
                <a:gd name="f53" fmla="*/ f44 1 20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150" h="200">
                  <a:moveTo>
                    <a:pt x="f8" y="f5"/>
                  </a:moveTo>
                  <a:cubicBezTo>
                    <a:pt x="f9" y="f10"/>
                    <a:pt x="f11" y="f12"/>
                    <a:pt x="f13" y="f14"/>
                  </a:cubicBezTo>
                  <a:cubicBezTo>
                    <a:pt x="f15" y="f16"/>
                    <a:pt x="f6" y="f17"/>
                    <a:pt x="f6" y="f18"/>
                  </a:cubicBezTo>
                  <a:cubicBezTo>
                    <a:pt x="f6" y="f19"/>
                    <a:pt x="f19" y="f20"/>
                    <a:pt x="f21" y="f7"/>
                  </a:cubicBezTo>
                  <a:cubicBezTo>
                    <a:pt x="f22" y="f23"/>
                    <a:pt x="f5" y="f24"/>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32" name="Freeform 41">
            <a:extLst>
              <a:ext uri="{FF2B5EF4-FFF2-40B4-BE49-F238E27FC236}">
                <a16:creationId xmlns:a16="http://schemas.microsoft.com/office/drawing/2014/main" id="{B32132A7-9529-98B5-3073-932E0B8E43AA}"/>
              </a:ext>
            </a:extLst>
          </p:cNvPr>
          <p:cNvSpPr/>
          <p:nvPr/>
        </p:nvSpPr>
        <p:spPr>
          <a:xfrm>
            <a:off x="4760915" y="2955926"/>
            <a:ext cx="1793879" cy="1792288"/>
          </a:xfrm>
          <a:custGeom>
            <a:avLst/>
            <a:gdLst>
              <a:gd name="f0" fmla="val 10800000"/>
              <a:gd name="f1" fmla="val 5400000"/>
              <a:gd name="f2" fmla="val 180"/>
              <a:gd name="f3" fmla="val w"/>
              <a:gd name="f4" fmla="val h"/>
              <a:gd name="f5" fmla="val 0"/>
              <a:gd name="f6" fmla="val 591"/>
              <a:gd name="f7" fmla="val 298"/>
              <a:gd name="f8" fmla="val 2"/>
              <a:gd name="f9" fmla="val 462"/>
              <a:gd name="f10" fmla="val 3"/>
              <a:gd name="f11" fmla="val 135"/>
              <a:gd name="f12" fmla="val 590"/>
              <a:gd name="f13" fmla="val 301"/>
              <a:gd name="f14" fmla="val 589"/>
              <a:gd name="f15" fmla="val 461"/>
              <a:gd name="f16" fmla="val 456"/>
              <a:gd name="f17" fmla="val 293"/>
              <a:gd name="f18" fmla="val 130"/>
              <a:gd name="f19" fmla="val 290"/>
              <a:gd name="f20" fmla="val 133"/>
              <a:gd name="f21" fmla="val 299"/>
              <a:gd name="f22" fmla="val 524"/>
              <a:gd name="f23" fmla="val 330"/>
              <a:gd name="f24" fmla="val 481"/>
              <a:gd name="f25" fmla="val 110"/>
              <a:gd name="f26" fmla="val 73"/>
              <a:gd name="f27" fmla="val 276"/>
              <a:gd name="f28" fmla="val 223"/>
              <a:gd name="f29" fmla="val 373"/>
              <a:gd name="f30" fmla="val 81"/>
              <a:gd name="f31" fmla="val 269"/>
              <a:gd name="f32" fmla="val 85"/>
              <a:gd name="f33" fmla="val 259"/>
              <a:gd name="f34" fmla="val 88"/>
              <a:gd name="f35" fmla="val 248"/>
              <a:gd name="f36" fmla="val 92"/>
              <a:gd name="f37" fmla="val 238"/>
              <a:gd name="f38" fmla="val 113"/>
              <a:gd name="f39" fmla="val 192"/>
              <a:gd name="f40" fmla="val 147"/>
              <a:gd name="f41" fmla="val 159"/>
              <a:gd name="f42" fmla="val 190"/>
              <a:gd name="f43" fmla="val 134"/>
              <a:gd name="f44" fmla="val 204"/>
              <a:gd name="f45" fmla="val 126"/>
              <a:gd name="f46" fmla="val 218"/>
              <a:gd name="f47" fmla="val 117"/>
              <a:gd name="f48" fmla="val 228"/>
              <a:gd name="f49" fmla="val 106"/>
              <a:gd name="f50" fmla="val 234"/>
              <a:gd name="f51" fmla="val 99"/>
              <a:gd name="f52" fmla="val 236"/>
              <a:gd name="f53" fmla="val 84"/>
              <a:gd name="f54" fmla="val 232"/>
              <a:gd name="f55" fmla="val 77"/>
              <a:gd name="f56" fmla="val 229"/>
              <a:gd name="f57" fmla="val 72"/>
              <a:gd name="f58" fmla="val 213"/>
              <a:gd name="f59" fmla="val 69"/>
              <a:gd name="f60" fmla="val 205"/>
              <a:gd name="f61" fmla="val 71"/>
              <a:gd name="f62" fmla="val 191"/>
              <a:gd name="f63" fmla="val 76"/>
              <a:gd name="f64" fmla="val 177"/>
              <a:gd name="f65" fmla="val 165"/>
              <a:gd name="f66" fmla="val 93"/>
              <a:gd name="f67" fmla="val 102"/>
              <a:gd name="f68" fmla="val 193"/>
              <a:gd name="f69" fmla="+- 0 0 -90"/>
              <a:gd name="f70" fmla="*/ f3 1 591"/>
              <a:gd name="f71" fmla="*/ f4 1 591"/>
              <a:gd name="f72" fmla="val f5"/>
              <a:gd name="f73" fmla="val f6"/>
              <a:gd name="f74" fmla="*/ f69 f0 1"/>
              <a:gd name="f75" fmla="+- f73 0 f72"/>
              <a:gd name="f76" fmla="*/ f74 1 f2"/>
              <a:gd name="f77" fmla="*/ f75 1 591"/>
              <a:gd name="f78" fmla="*/ 298 f75 1"/>
              <a:gd name="f79" fmla="*/ 2 f75 1"/>
              <a:gd name="f80" fmla="*/ 590 f75 1"/>
              <a:gd name="f81" fmla="*/ 301 f75 1"/>
              <a:gd name="f82" fmla="*/ 293 f75 1"/>
              <a:gd name="f83" fmla="*/ 290 f75 1"/>
              <a:gd name="f84" fmla="*/ 299 f75 1"/>
              <a:gd name="f85" fmla="*/ 524 f75 1"/>
              <a:gd name="f86" fmla="*/ 73 f75 1"/>
              <a:gd name="f87" fmla="*/ 81 f75 1"/>
              <a:gd name="f88" fmla="*/ 269 f75 1"/>
              <a:gd name="f89" fmla="*/ 92 f75 1"/>
              <a:gd name="f90" fmla="*/ 238 f75 1"/>
              <a:gd name="f91" fmla="*/ 190 f75 1"/>
              <a:gd name="f92" fmla="*/ 134 f75 1"/>
              <a:gd name="f93" fmla="*/ 228 f75 1"/>
              <a:gd name="f94" fmla="*/ 106 f75 1"/>
              <a:gd name="f95" fmla="*/ 232 f75 1"/>
              <a:gd name="f96" fmla="*/ 77 f75 1"/>
              <a:gd name="f97" fmla="*/ 205 f75 1"/>
              <a:gd name="f98" fmla="*/ 71 f75 1"/>
              <a:gd name="f99" fmla="*/ 165 f75 1"/>
              <a:gd name="f100" fmla="*/ 93 f75 1"/>
              <a:gd name="f101" fmla="+- f76 0 f1"/>
              <a:gd name="f102" fmla="*/ f78 1 591"/>
              <a:gd name="f103" fmla="*/ f79 1 591"/>
              <a:gd name="f104" fmla="*/ f80 1 591"/>
              <a:gd name="f105" fmla="*/ f81 1 591"/>
              <a:gd name="f106" fmla="*/ f82 1 591"/>
              <a:gd name="f107" fmla="*/ f83 1 591"/>
              <a:gd name="f108" fmla="*/ f84 1 591"/>
              <a:gd name="f109" fmla="*/ f85 1 591"/>
              <a:gd name="f110" fmla="*/ f86 1 591"/>
              <a:gd name="f111" fmla="*/ f87 1 591"/>
              <a:gd name="f112" fmla="*/ f88 1 591"/>
              <a:gd name="f113" fmla="*/ f89 1 591"/>
              <a:gd name="f114" fmla="*/ f90 1 591"/>
              <a:gd name="f115" fmla="*/ f91 1 591"/>
              <a:gd name="f116" fmla="*/ f92 1 591"/>
              <a:gd name="f117" fmla="*/ f93 1 591"/>
              <a:gd name="f118" fmla="*/ f94 1 591"/>
              <a:gd name="f119" fmla="*/ f95 1 591"/>
              <a:gd name="f120" fmla="*/ f96 1 591"/>
              <a:gd name="f121" fmla="*/ f97 1 591"/>
              <a:gd name="f122" fmla="*/ f98 1 591"/>
              <a:gd name="f123" fmla="*/ f99 1 591"/>
              <a:gd name="f124" fmla="*/ f100 1 591"/>
              <a:gd name="f125" fmla="*/ 0 1 f77"/>
              <a:gd name="f126" fmla="*/ f73 1 f77"/>
              <a:gd name="f127" fmla="*/ f102 1 f77"/>
              <a:gd name="f128" fmla="*/ f103 1 f77"/>
              <a:gd name="f129" fmla="*/ f104 1 f77"/>
              <a:gd name="f130" fmla="*/ f105 1 f77"/>
              <a:gd name="f131" fmla="*/ f106 1 f77"/>
              <a:gd name="f132" fmla="*/ f107 1 f77"/>
              <a:gd name="f133" fmla="*/ f108 1 f77"/>
              <a:gd name="f134" fmla="*/ f109 1 f77"/>
              <a:gd name="f135" fmla="*/ f110 1 f77"/>
              <a:gd name="f136" fmla="*/ f111 1 f77"/>
              <a:gd name="f137" fmla="*/ f112 1 f77"/>
              <a:gd name="f138" fmla="*/ f113 1 f77"/>
              <a:gd name="f139" fmla="*/ f114 1 f77"/>
              <a:gd name="f140" fmla="*/ f115 1 f77"/>
              <a:gd name="f141" fmla="*/ f116 1 f77"/>
              <a:gd name="f142" fmla="*/ f117 1 f77"/>
              <a:gd name="f143" fmla="*/ f118 1 f77"/>
              <a:gd name="f144" fmla="*/ f119 1 f77"/>
              <a:gd name="f145" fmla="*/ f120 1 f77"/>
              <a:gd name="f146" fmla="*/ f121 1 f77"/>
              <a:gd name="f147" fmla="*/ f122 1 f77"/>
              <a:gd name="f148" fmla="*/ f123 1 f77"/>
              <a:gd name="f149" fmla="*/ f124 1 f77"/>
              <a:gd name="f150" fmla="*/ f125 f70 1"/>
              <a:gd name="f151" fmla="*/ f126 f70 1"/>
              <a:gd name="f152" fmla="*/ f126 f71 1"/>
              <a:gd name="f153" fmla="*/ f125 f71 1"/>
              <a:gd name="f154" fmla="*/ f127 f70 1"/>
              <a:gd name="f155" fmla="*/ f128 f71 1"/>
              <a:gd name="f156" fmla="*/ f129 f70 1"/>
              <a:gd name="f157" fmla="*/ f130 f71 1"/>
              <a:gd name="f158" fmla="*/ f131 f70 1"/>
              <a:gd name="f159" fmla="*/ f129 f71 1"/>
              <a:gd name="f160" fmla="*/ f128 f70 1"/>
              <a:gd name="f161" fmla="*/ f132 f71 1"/>
              <a:gd name="f162" fmla="*/ f133 f70 1"/>
              <a:gd name="f163" fmla="*/ f134 f71 1"/>
              <a:gd name="f164" fmla="*/ f135 f71 1"/>
              <a:gd name="f165" fmla="*/ f136 f70 1"/>
              <a:gd name="f166" fmla="*/ f137 f71 1"/>
              <a:gd name="f167" fmla="*/ f138 f70 1"/>
              <a:gd name="f168" fmla="*/ f139 f71 1"/>
              <a:gd name="f169" fmla="*/ f140 f70 1"/>
              <a:gd name="f170" fmla="*/ f141 f71 1"/>
              <a:gd name="f171" fmla="*/ f142 f70 1"/>
              <a:gd name="f172" fmla="*/ f143 f71 1"/>
              <a:gd name="f173" fmla="*/ f144 f70 1"/>
              <a:gd name="f174" fmla="*/ f145 f71 1"/>
              <a:gd name="f175" fmla="*/ f146 f70 1"/>
              <a:gd name="f176" fmla="*/ f147 f71 1"/>
              <a:gd name="f177" fmla="*/ f148 f70 1"/>
              <a:gd name="f178" fmla="*/ f149 f71 1"/>
            </a:gdLst>
            <a:ahLst/>
            <a:cxnLst>
              <a:cxn ang="3cd4">
                <a:pos x="hc" y="t"/>
              </a:cxn>
              <a:cxn ang="0">
                <a:pos x="r" y="vc"/>
              </a:cxn>
              <a:cxn ang="cd4">
                <a:pos x="hc" y="b"/>
              </a:cxn>
              <a:cxn ang="cd2">
                <a:pos x="l" y="vc"/>
              </a:cxn>
              <a:cxn ang="f101">
                <a:pos x="f154" y="f155"/>
              </a:cxn>
              <a:cxn ang="f101">
                <a:pos x="f156" y="f157"/>
              </a:cxn>
              <a:cxn ang="f101">
                <a:pos x="f158" y="f159"/>
              </a:cxn>
              <a:cxn ang="f101">
                <a:pos x="f160" y="f161"/>
              </a:cxn>
              <a:cxn ang="f101">
                <a:pos x="f154" y="f155"/>
              </a:cxn>
              <a:cxn ang="f101">
                <a:pos x="f162" y="f163"/>
              </a:cxn>
              <a:cxn ang="f101">
                <a:pos x="f162" y="f164"/>
              </a:cxn>
              <a:cxn ang="f101">
                <a:pos x="f162" y="f163"/>
              </a:cxn>
              <a:cxn ang="f101">
                <a:pos x="f165" y="f166"/>
              </a:cxn>
              <a:cxn ang="f101">
                <a:pos x="f167" y="f168"/>
              </a:cxn>
              <a:cxn ang="f101">
                <a:pos x="f169" y="f170"/>
              </a:cxn>
              <a:cxn ang="f101">
                <a:pos x="f171" y="f172"/>
              </a:cxn>
              <a:cxn ang="f101">
                <a:pos x="f173" y="f174"/>
              </a:cxn>
              <a:cxn ang="f101">
                <a:pos x="f175" y="f176"/>
              </a:cxn>
              <a:cxn ang="f101">
                <a:pos x="f177" y="f178"/>
              </a:cxn>
              <a:cxn ang="f101">
                <a:pos x="f165" y="f166"/>
              </a:cxn>
            </a:cxnLst>
            <a:rect l="f150" t="f153" r="f151" b="f152"/>
            <a:pathLst>
              <a:path w="591" h="591">
                <a:moveTo>
                  <a:pt x="f7" y="f8"/>
                </a:moveTo>
                <a:cubicBezTo>
                  <a:pt x="f9" y="f10"/>
                  <a:pt x="f6" y="f11"/>
                  <a:pt x="f12" y="f13"/>
                </a:cubicBezTo>
                <a:cubicBezTo>
                  <a:pt x="f14" y="f15"/>
                  <a:pt x="f16" y="f6"/>
                  <a:pt x="f17" y="f12"/>
                </a:cubicBezTo>
                <a:cubicBezTo>
                  <a:pt x="f18" y="f14"/>
                  <a:pt x="f5" y="f16"/>
                  <a:pt x="f8" y="f19"/>
                </a:cubicBezTo>
                <a:cubicBezTo>
                  <a:pt x="f10" y="f20"/>
                  <a:pt x="f11" y="f5"/>
                  <a:pt x="f7" y="f8"/>
                </a:cubicBezTo>
                <a:close/>
                <a:moveTo>
                  <a:pt x="f21" y="f22"/>
                </a:moveTo>
                <a:cubicBezTo>
                  <a:pt x="f23" y="f24"/>
                  <a:pt x="f23" y="f25"/>
                  <a:pt x="f21" y="f26"/>
                </a:cubicBezTo>
                <a:cubicBezTo>
                  <a:pt x="f27" y="f28"/>
                  <a:pt x="f27" y="f29"/>
                  <a:pt x="f21" y="f22"/>
                </a:cubicBezTo>
                <a:close/>
                <a:moveTo>
                  <a:pt x="f30" y="f31"/>
                </a:move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53"/>
                  <a:pt x="f65" y="f66"/>
                </a:cubicBezTo>
                <a:cubicBezTo>
                  <a:pt x="f67" y="f11"/>
                  <a:pt x="f26" y="f68"/>
                  <a:pt x="f30" y="f3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75CCC16F-34A8-0B35-D39F-58CFBA3AEB81}"/>
              </a:ext>
            </a:extLst>
          </p:cNvPr>
          <p:cNvSpPr txBox="1">
            <a:spLocks noGrp="1"/>
          </p:cNvSpPr>
          <p:nvPr>
            <p:ph type="title"/>
          </p:nvPr>
        </p:nvSpPr>
        <p:spPr>
          <a:xfrm>
            <a:off x="127961" y="246211"/>
            <a:ext cx="2817595" cy="572697"/>
          </a:xfrm>
        </p:spPr>
        <p:txBody>
          <a:bodyPr anchor="t"/>
          <a:lstStyle/>
          <a:p>
            <a:pPr lvl="0"/>
            <a:r>
              <a:rPr lang="en-US" b="1">
                <a:solidFill>
                  <a:srgbClr val="F4DA7A"/>
                </a:solidFill>
              </a:rPr>
              <a:t>RESOURCES</a:t>
            </a:r>
          </a:p>
        </p:txBody>
      </p:sp>
      <p:sp>
        <p:nvSpPr>
          <p:cNvPr id="3" name="Freeform 5">
            <a:extLst>
              <a:ext uri="{FF2B5EF4-FFF2-40B4-BE49-F238E27FC236}">
                <a16:creationId xmlns:a16="http://schemas.microsoft.com/office/drawing/2014/main" id="{B1B79B08-C20E-9E53-0F71-CA26F1980BF8}"/>
              </a:ext>
            </a:extLst>
          </p:cNvPr>
          <p:cNvSpPr/>
          <p:nvPr/>
        </p:nvSpPr>
        <p:spPr>
          <a:xfrm>
            <a:off x="507226" y="950061"/>
            <a:ext cx="1990721" cy="2797177"/>
          </a:xfrm>
          <a:custGeom>
            <a:avLst/>
            <a:gdLst>
              <a:gd name="f0" fmla="val 10800000"/>
              <a:gd name="f1" fmla="val 5400000"/>
              <a:gd name="f2" fmla="val 360"/>
              <a:gd name="f3" fmla="val 180"/>
              <a:gd name="f4" fmla="val w"/>
              <a:gd name="f5" fmla="val h"/>
              <a:gd name="f6" fmla="val 0"/>
              <a:gd name="f7" fmla="val 526"/>
              <a:gd name="f8" fmla="val 740"/>
              <a:gd name="f9" fmla="val 370"/>
              <a:gd name="f10" fmla="val 268"/>
              <a:gd name="f11" fmla="val 166"/>
              <a:gd name="f12" fmla="val 64"/>
              <a:gd name="f13" fmla="val 21"/>
              <a:gd name="f14" fmla="val 1"/>
              <a:gd name="f15" fmla="val 197"/>
              <a:gd name="f16" fmla="val 330"/>
              <a:gd name="f17" fmla="val 464"/>
              <a:gd name="f18" fmla="val 505"/>
              <a:gd name="f19" fmla="val 62"/>
              <a:gd name="f20" fmla="val 475"/>
              <a:gd name="f21" fmla="val 681"/>
              <a:gd name="f22" fmla="val 720"/>
              <a:gd name="f23" fmla="val 466"/>
              <a:gd name="f24" fmla="val 331"/>
              <a:gd name="f25" fmla="val 196"/>
              <a:gd name="f26" fmla="val 60"/>
              <a:gd name="f27" fmla="val 719"/>
              <a:gd name="f28" fmla="val 679"/>
              <a:gd name="f29" fmla="val 576"/>
              <a:gd name="f30" fmla="val 473"/>
              <a:gd name="f31" fmla="val 203"/>
              <a:gd name="f32" fmla="val 128"/>
              <a:gd name="f33" fmla="val 94"/>
              <a:gd name="f34" fmla="val 175"/>
              <a:gd name="f35" fmla="val 66"/>
              <a:gd name="f36" fmla="val 141"/>
              <a:gd name="f37" fmla="val 65"/>
              <a:gd name="f38" fmla="val 107"/>
              <a:gd name="f39" fmla="val 77"/>
              <a:gd name="f40" fmla="val 93"/>
              <a:gd name="f41" fmla="val 161"/>
              <a:gd name="f42" fmla="val 105"/>
              <a:gd name="f43" fmla="val 190"/>
              <a:gd name="f44" fmla="val 139"/>
              <a:gd name="f45" fmla="val 191"/>
              <a:gd name="f46" fmla="val 173"/>
              <a:gd name="f47" fmla="val 192"/>
              <a:gd name="f48" fmla="val 202"/>
              <a:gd name="f49" fmla="val 163"/>
              <a:gd name="f50" fmla="val 392"/>
              <a:gd name="f51" fmla="val 344"/>
              <a:gd name="f52" fmla="val 427"/>
              <a:gd name="f53" fmla="val 455"/>
              <a:gd name="f54" fmla="val 316"/>
              <a:gd name="f55" fmla="val 282"/>
              <a:gd name="f56" fmla="val 454"/>
              <a:gd name="f57" fmla="val 246"/>
              <a:gd name="f58" fmla="val 425"/>
              <a:gd name="f59" fmla="val 219"/>
              <a:gd name="f60" fmla="val 390"/>
              <a:gd name="f61" fmla="val 356"/>
              <a:gd name="f62" fmla="val 220"/>
              <a:gd name="f63" fmla="val 328"/>
              <a:gd name="f64" fmla="val 250"/>
              <a:gd name="f65" fmla="val 329"/>
              <a:gd name="f66" fmla="val 283"/>
              <a:gd name="f67" fmla="val 318"/>
              <a:gd name="f68" fmla="val 358"/>
              <a:gd name="f69" fmla="val 345"/>
              <a:gd name="f70" fmla="val 208"/>
              <a:gd name="f71" fmla="val 419"/>
              <a:gd name="f72" fmla="val 182"/>
              <a:gd name="f73" fmla="val 147"/>
              <a:gd name="f74" fmla="val 391"/>
              <a:gd name="f75" fmla="val 112"/>
              <a:gd name="f76" fmla="val 84"/>
              <a:gd name="f77" fmla="val 417"/>
              <a:gd name="f78" fmla="val 83"/>
              <a:gd name="f79" fmla="val 452"/>
              <a:gd name="f80" fmla="val 487"/>
              <a:gd name="f81" fmla="val 110"/>
              <a:gd name="f82" fmla="val 516"/>
              <a:gd name="f83" fmla="val 146"/>
              <a:gd name="f84" fmla="val 181"/>
              <a:gd name="f85" fmla="val 489"/>
              <a:gd name="f86" fmla="val 617"/>
              <a:gd name="f87" fmla="val 582"/>
              <a:gd name="f88" fmla="val 554"/>
              <a:gd name="f89" fmla="val 145"/>
              <a:gd name="f90" fmla="val 111"/>
              <a:gd name="f91" fmla="val 651"/>
              <a:gd name="f92" fmla="val 652"/>
              <a:gd name="f93" fmla="val 205"/>
              <a:gd name="f94" fmla="val 287"/>
              <a:gd name="f95" fmla="val 253"/>
              <a:gd name="f96" fmla="val 177"/>
              <a:gd name="f97" fmla="val 224"/>
              <a:gd name="f98" fmla="val 143"/>
              <a:gd name="f99" fmla="val 109"/>
              <a:gd name="f100" fmla="val 80"/>
              <a:gd name="f101" fmla="val 252"/>
              <a:gd name="f102" fmla="val 286"/>
              <a:gd name="f103" fmla="val 321"/>
              <a:gd name="f104" fmla="val 351"/>
              <a:gd name="f105" fmla="val 350"/>
              <a:gd name="f106" fmla="val 178"/>
              <a:gd name="f107" fmla="val 322"/>
              <a:gd name="f108" fmla="val 326"/>
              <a:gd name="f109" fmla="val 123"/>
              <a:gd name="f110" fmla="val 327"/>
              <a:gd name="f111" fmla="val 157"/>
              <a:gd name="f112" fmla="val 354"/>
              <a:gd name="f113" fmla="val 185"/>
              <a:gd name="f114" fmla="val 388"/>
              <a:gd name="f115" fmla="val 424"/>
              <a:gd name="f116" fmla="val 156"/>
              <a:gd name="f117" fmla="val 451"/>
              <a:gd name="f118" fmla="val 121"/>
              <a:gd name="f119" fmla="val 87"/>
              <a:gd name="f120" fmla="val 422"/>
              <a:gd name="f121" fmla="val 59"/>
              <a:gd name="f122" fmla="val 88"/>
              <a:gd name="f123" fmla="val 457"/>
              <a:gd name="f124" fmla="val 448"/>
              <a:gd name="f125" fmla="val 413"/>
              <a:gd name="f126" fmla="val 429"/>
              <a:gd name="f127" fmla="val 385"/>
              <a:gd name="f128" fmla="val 395"/>
              <a:gd name="f129" fmla="val 414"/>
              <a:gd name="f130" fmla="val 332"/>
              <a:gd name="f131" fmla="val 449"/>
              <a:gd name="f132" fmla="val 483"/>
              <a:gd name="f133" fmla="val 361"/>
              <a:gd name="f134" fmla="val 511"/>
              <a:gd name="f135" fmla="val 430"/>
              <a:gd name="f136" fmla="val 510"/>
              <a:gd name="f137" fmla="val 482"/>
              <a:gd name="f138" fmla="val 548"/>
              <a:gd name="f139" fmla="val 362"/>
              <a:gd name="f140" fmla="val 610"/>
              <a:gd name="f141" fmla="val 644"/>
              <a:gd name="f142" fmla="val 359"/>
              <a:gd name="f143" fmla="val 673"/>
              <a:gd name="f144" fmla="val 393"/>
              <a:gd name="f145" fmla="val 674"/>
              <a:gd name="f146" fmla="val 428"/>
              <a:gd name="f147" fmla="val 675"/>
              <a:gd name="f148" fmla="val 647"/>
              <a:gd name="f149" fmla="val 612"/>
              <a:gd name="f150" fmla="val 577"/>
              <a:gd name="f151" fmla="val 549"/>
              <a:gd name="f152" fmla="val 271"/>
              <a:gd name="f153" fmla="val 129"/>
              <a:gd name="f154" fmla="val 270"/>
              <a:gd name="f155" fmla="val 135"/>
              <a:gd name="f156" fmla="val 267"/>
              <a:gd name="f157" fmla="val 313"/>
              <a:gd name="f158" fmla="val 478"/>
              <a:gd name="f159" fmla="val 643"/>
              <a:gd name="f160" fmla="val 649"/>
              <a:gd name="f161" fmla="val 656"/>
              <a:gd name="f162" fmla="val 273"/>
              <a:gd name="f163" fmla="val 665"/>
              <a:gd name="f164" fmla="val 285"/>
              <a:gd name="f165" fmla="val 645"/>
              <a:gd name="f166" fmla="+- 0 0 -90"/>
              <a:gd name="f167" fmla="*/ f4 1 526"/>
              <a:gd name="f168" fmla="*/ f5 1 740"/>
              <a:gd name="f169" fmla="val f6"/>
              <a:gd name="f170" fmla="val f7"/>
              <a:gd name="f171" fmla="val f8"/>
              <a:gd name="f172" fmla="*/ f166 f0 1"/>
              <a:gd name="f173" fmla="+- f171 0 f169"/>
              <a:gd name="f174" fmla="+- f170 0 f169"/>
              <a:gd name="f175" fmla="*/ f172 1 f3"/>
              <a:gd name="f176" fmla="*/ f174 1 526"/>
              <a:gd name="f177" fmla="*/ f173 1 740"/>
              <a:gd name="f178" fmla="*/ 0 f174 1"/>
              <a:gd name="f179" fmla="*/ 370 f173 1"/>
              <a:gd name="f180" fmla="*/ 64 f173 1"/>
              <a:gd name="f181" fmla="*/ 64 f174 1"/>
              <a:gd name="f182" fmla="*/ 0 f173 1"/>
              <a:gd name="f183" fmla="*/ 464 f174 1"/>
              <a:gd name="f184" fmla="*/ 526 f174 1"/>
              <a:gd name="f185" fmla="*/ 62 f173 1"/>
              <a:gd name="f186" fmla="*/ 681 f173 1"/>
              <a:gd name="f187" fmla="*/ 466 f174 1"/>
              <a:gd name="f188" fmla="*/ 740 f173 1"/>
              <a:gd name="f189" fmla="*/ 60 f174 1"/>
              <a:gd name="f190" fmla="*/ 679 f173 1"/>
              <a:gd name="f191" fmla="*/ 203 f174 1"/>
              <a:gd name="f192" fmla="*/ 128 f173 1"/>
              <a:gd name="f193" fmla="*/ 141 f174 1"/>
              <a:gd name="f194" fmla="*/ 65 f173 1"/>
              <a:gd name="f195" fmla="*/ 77 f174 1"/>
              <a:gd name="f196" fmla="*/ 139 f174 1"/>
              <a:gd name="f197" fmla="*/ 191 f173 1"/>
              <a:gd name="f198" fmla="*/ 392 f174 1"/>
              <a:gd name="f199" fmla="*/ 344 f173 1"/>
              <a:gd name="f200" fmla="*/ 455 f174 1"/>
              <a:gd name="f201" fmla="*/ 282 f173 1"/>
              <a:gd name="f202" fmla="*/ 390 f174 1"/>
              <a:gd name="f203" fmla="*/ 219 f173 1"/>
              <a:gd name="f204" fmla="*/ 329 f174 1"/>
              <a:gd name="f205" fmla="*/ 283 f173 1"/>
              <a:gd name="f206" fmla="*/ 208 f174 1"/>
              <a:gd name="f207" fmla="*/ 454 f173 1"/>
              <a:gd name="f208" fmla="*/ 147 f174 1"/>
              <a:gd name="f209" fmla="*/ 391 f173 1"/>
              <a:gd name="f210" fmla="*/ 83 f174 1"/>
              <a:gd name="f211" fmla="*/ 452 f173 1"/>
              <a:gd name="f212" fmla="*/ 146 f174 1"/>
              <a:gd name="f213" fmla="*/ 516 f173 1"/>
              <a:gd name="f214" fmla="*/ 617 f173 1"/>
              <a:gd name="f215" fmla="*/ 145 f174 1"/>
              <a:gd name="f216" fmla="*/ 554 f173 1"/>
              <a:gd name="f217" fmla="*/ 205 f174 1"/>
              <a:gd name="f218" fmla="*/ 287 f173 1"/>
              <a:gd name="f219" fmla="*/ 143 f174 1"/>
              <a:gd name="f220" fmla="*/ 224 f173 1"/>
              <a:gd name="f221" fmla="*/ 80 f174 1"/>
              <a:gd name="f222" fmla="*/ 286 f173 1"/>
              <a:gd name="f223" fmla="*/ 350 f173 1"/>
              <a:gd name="f224" fmla="*/ 326 f174 1"/>
              <a:gd name="f225" fmla="*/ 123 f173 1"/>
              <a:gd name="f226" fmla="*/ 388 f174 1"/>
              <a:gd name="f227" fmla="*/ 185 f173 1"/>
              <a:gd name="f228" fmla="*/ 451 f174 1"/>
              <a:gd name="f229" fmla="*/ 121 f173 1"/>
              <a:gd name="f230" fmla="*/ 60 f173 1"/>
              <a:gd name="f231" fmla="*/ 457 f174 1"/>
              <a:gd name="f232" fmla="*/ 448 f173 1"/>
              <a:gd name="f233" fmla="*/ 395 f174 1"/>
              <a:gd name="f234" fmla="*/ 385 f173 1"/>
              <a:gd name="f235" fmla="*/ 332 f174 1"/>
              <a:gd name="f236" fmla="*/ 449 f173 1"/>
              <a:gd name="f237" fmla="*/ 511 f173 1"/>
              <a:gd name="f238" fmla="*/ 548 f173 1"/>
              <a:gd name="f239" fmla="*/ 610 f173 1"/>
              <a:gd name="f240" fmla="*/ 393 f174 1"/>
              <a:gd name="f241" fmla="*/ 674 f173 1"/>
              <a:gd name="f242" fmla="*/ 612 f173 1"/>
              <a:gd name="f243" fmla="*/ 271 f174 1"/>
              <a:gd name="f244" fmla="*/ 129 f173 1"/>
              <a:gd name="f245" fmla="*/ 268 f174 1"/>
              <a:gd name="f246" fmla="*/ 147 f173 1"/>
              <a:gd name="f247" fmla="*/ 643 f173 1"/>
              <a:gd name="f248" fmla="*/ 273 f174 1"/>
              <a:gd name="f249" fmla="*/ 665 f173 1"/>
              <a:gd name="f250" fmla="+- f175 0 f1"/>
              <a:gd name="f251" fmla="*/ f178 1 526"/>
              <a:gd name="f252" fmla="*/ f179 1 740"/>
              <a:gd name="f253" fmla="*/ f180 1 740"/>
              <a:gd name="f254" fmla="*/ f181 1 526"/>
              <a:gd name="f255" fmla="*/ f182 1 740"/>
              <a:gd name="f256" fmla="*/ f183 1 526"/>
              <a:gd name="f257" fmla="*/ f184 1 526"/>
              <a:gd name="f258" fmla="*/ f185 1 740"/>
              <a:gd name="f259" fmla="*/ f186 1 740"/>
              <a:gd name="f260" fmla="*/ f187 1 526"/>
              <a:gd name="f261" fmla="*/ f188 1 740"/>
              <a:gd name="f262" fmla="*/ f189 1 526"/>
              <a:gd name="f263" fmla="*/ f190 1 740"/>
              <a:gd name="f264" fmla="*/ f191 1 526"/>
              <a:gd name="f265" fmla="*/ f192 1 740"/>
              <a:gd name="f266" fmla="*/ f193 1 526"/>
              <a:gd name="f267" fmla="*/ f194 1 740"/>
              <a:gd name="f268" fmla="*/ f195 1 526"/>
              <a:gd name="f269" fmla="*/ f196 1 526"/>
              <a:gd name="f270" fmla="*/ f197 1 740"/>
              <a:gd name="f271" fmla="*/ f198 1 526"/>
              <a:gd name="f272" fmla="*/ f199 1 740"/>
              <a:gd name="f273" fmla="*/ f200 1 526"/>
              <a:gd name="f274" fmla="*/ f201 1 740"/>
              <a:gd name="f275" fmla="*/ f202 1 526"/>
              <a:gd name="f276" fmla="*/ f203 1 740"/>
              <a:gd name="f277" fmla="*/ f204 1 526"/>
              <a:gd name="f278" fmla="*/ f205 1 740"/>
              <a:gd name="f279" fmla="*/ f206 1 526"/>
              <a:gd name="f280" fmla="*/ f207 1 740"/>
              <a:gd name="f281" fmla="*/ f208 1 526"/>
              <a:gd name="f282" fmla="*/ f209 1 740"/>
              <a:gd name="f283" fmla="*/ f210 1 526"/>
              <a:gd name="f284" fmla="*/ f211 1 740"/>
              <a:gd name="f285" fmla="*/ f212 1 526"/>
              <a:gd name="f286" fmla="*/ f213 1 740"/>
              <a:gd name="f287" fmla="*/ f214 1 740"/>
              <a:gd name="f288" fmla="*/ f215 1 526"/>
              <a:gd name="f289" fmla="*/ f216 1 740"/>
              <a:gd name="f290" fmla="*/ f217 1 526"/>
              <a:gd name="f291" fmla="*/ f218 1 740"/>
              <a:gd name="f292" fmla="*/ f219 1 526"/>
              <a:gd name="f293" fmla="*/ f220 1 740"/>
              <a:gd name="f294" fmla="*/ f221 1 526"/>
              <a:gd name="f295" fmla="*/ f222 1 740"/>
              <a:gd name="f296" fmla="*/ f223 1 740"/>
              <a:gd name="f297" fmla="*/ f224 1 526"/>
              <a:gd name="f298" fmla="*/ f225 1 740"/>
              <a:gd name="f299" fmla="*/ f226 1 526"/>
              <a:gd name="f300" fmla="*/ f227 1 740"/>
              <a:gd name="f301" fmla="*/ f228 1 526"/>
              <a:gd name="f302" fmla="*/ f229 1 740"/>
              <a:gd name="f303" fmla="*/ f230 1 740"/>
              <a:gd name="f304" fmla="*/ f231 1 526"/>
              <a:gd name="f305" fmla="*/ f232 1 740"/>
              <a:gd name="f306" fmla="*/ f233 1 526"/>
              <a:gd name="f307" fmla="*/ f234 1 740"/>
              <a:gd name="f308" fmla="*/ f235 1 526"/>
              <a:gd name="f309" fmla="*/ f236 1 740"/>
              <a:gd name="f310" fmla="*/ f237 1 740"/>
              <a:gd name="f311" fmla="*/ f238 1 740"/>
              <a:gd name="f312" fmla="*/ f239 1 740"/>
              <a:gd name="f313" fmla="*/ f240 1 526"/>
              <a:gd name="f314" fmla="*/ f241 1 740"/>
              <a:gd name="f315" fmla="*/ f242 1 740"/>
              <a:gd name="f316" fmla="*/ f243 1 526"/>
              <a:gd name="f317" fmla="*/ f244 1 740"/>
              <a:gd name="f318" fmla="*/ f245 1 526"/>
              <a:gd name="f319" fmla="*/ f246 1 740"/>
              <a:gd name="f320" fmla="*/ f247 1 740"/>
              <a:gd name="f321" fmla="*/ f248 1 526"/>
              <a:gd name="f322" fmla="*/ f249 1 740"/>
              <a:gd name="f323" fmla="*/ 0 1 f176"/>
              <a:gd name="f324" fmla="*/ f170 1 f176"/>
              <a:gd name="f325" fmla="*/ 0 1 f177"/>
              <a:gd name="f326" fmla="*/ f171 1 f177"/>
              <a:gd name="f327" fmla="*/ f251 1 f176"/>
              <a:gd name="f328" fmla="*/ f252 1 f177"/>
              <a:gd name="f329" fmla="*/ f253 1 f177"/>
              <a:gd name="f330" fmla="*/ f254 1 f176"/>
              <a:gd name="f331" fmla="*/ f255 1 f177"/>
              <a:gd name="f332" fmla="*/ f256 1 f176"/>
              <a:gd name="f333" fmla="*/ f257 1 f176"/>
              <a:gd name="f334" fmla="*/ f258 1 f177"/>
              <a:gd name="f335" fmla="*/ f259 1 f177"/>
              <a:gd name="f336" fmla="*/ f260 1 f176"/>
              <a:gd name="f337" fmla="*/ f261 1 f177"/>
              <a:gd name="f338" fmla="*/ f262 1 f176"/>
              <a:gd name="f339" fmla="*/ f263 1 f177"/>
              <a:gd name="f340" fmla="*/ f264 1 f176"/>
              <a:gd name="f341" fmla="*/ f265 1 f177"/>
              <a:gd name="f342" fmla="*/ f266 1 f176"/>
              <a:gd name="f343" fmla="*/ f267 1 f177"/>
              <a:gd name="f344" fmla="*/ f268 1 f176"/>
              <a:gd name="f345" fmla="*/ f269 1 f176"/>
              <a:gd name="f346" fmla="*/ f270 1 f177"/>
              <a:gd name="f347" fmla="*/ f271 1 f176"/>
              <a:gd name="f348" fmla="*/ f272 1 f177"/>
              <a:gd name="f349" fmla="*/ f273 1 f176"/>
              <a:gd name="f350" fmla="*/ f274 1 f177"/>
              <a:gd name="f351" fmla="*/ f275 1 f176"/>
              <a:gd name="f352" fmla="*/ f276 1 f177"/>
              <a:gd name="f353" fmla="*/ f277 1 f176"/>
              <a:gd name="f354" fmla="*/ f278 1 f177"/>
              <a:gd name="f355" fmla="*/ f279 1 f176"/>
              <a:gd name="f356" fmla="*/ f280 1 f177"/>
              <a:gd name="f357" fmla="*/ f281 1 f176"/>
              <a:gd name="f358" fmla="*/ f282 1 f177"/>
              <a:gd name="f359" fmla="*/ f283 1 f176"/>
              <a:gd name="f360" fmla="*/ f284 1 f177"/>
              <a:gd name="f361" fmla="*/ f285 1 f176"/>
              <a:gd name="f362" fmla="*/ f286 1 f177"/>
              <a:gd name="f363" fmla="*/ f287 1 f177"/>
              <a:gd name="f364" fmla="*/ f288 1 f176"/>
              <a:gd name="f365" fmla="*/ f289 1 f177"/>
              <a:gd name="f366" fmla="*/ f290 1 f176"/>
              <a:gd name="f367" fmla="*/ f291 1 f177"/>
              <a:gd name="f368" fmla="*/ f292 1 f176"/>
              <a:gd name="f369" fmla="*/ f293 1 f177"/>
              <a:gd name="f370" fmla="*/ f294 1 f176"/>
              <a:gd name="f371" fmla="*/ f295 1 f177"/>
              <a:gd name="f372" fmla="*/ f296 1 f177"/>
              <a:gd name="f373" fmla="*/ f297 1 f176"/>
              <a:gd name="f374" fmla="*/ f298 1 f177"/>
              <a:gd name="f375" fmla="*/ f299 1 f176"/>
              <a:gd name="f376" fmla="*/ f300 1 f177"/>
              <a:gd name="f377" fmla="*/ f301 1 f176"/>
              <a:gd name="f378" fmla="*/ f302 1 f177"/>
              <a:gd name="f379" fmla="*/ f303 1 f177"/>
              <a:gd name="f380" fmla="*/ f304 1 f176"/>
              <a:gd name="f381" fmla="*/ f305 1 f177"/>
              <a:gd name="f382" fmla="*/ f306 1 f176"/>
              <a:gd name="f383" fmla="*/ f307 1 f177"/>
              <a:gd name="f384" fmla="*/ f308 1 f176"/>
              <a:gd name="f385" fmla="*/ f309 1 f177"/>
              <a:gd name="f386" fmla="*/ f310 1 f177"/>
              <a:gd name="f387" fmla="*/ f311 1 f177"/>
              <a:gd name="f388" fmla="*/ f312 1 f177"/>
              <a:gd name="f389" fmla="*/ f313 1 f176"/>
              <a:gd name="f390" fmla="*/ f314 1 f177"/>
              <a:gd name="f391" fmla="*/ f315 1 f177"/>
              <a:gd name="f392" fmla="*/ f316 1 f176"/>
              <a:gd name="f393" fmla="*/ f317 1 f177"/>
              <a:gd name="f394" fmla="*/ f318 1 f176"/>
              <a:gd name="f395" fmla="*/ f319 1 f177"/>
              <a:gd name="f396" fmla="*/ f320 1 f177"/>
              <a:gd name="f397" fmla="*/ f321 1 f176"/>
              <a:gd name="f398" fmla="*/ f322 1 f177"/>
              <a:gd name="f399" fmla="*/ f323 f167 1"/>
              <a:gd name="f400" fmla="*/ f324 f167 1"/>
              <a:gd name="f401" fmla="*/ f326 f168 1"/>
              <a:gd name="f402" fmla="*/ f325 f168 1"/>
              <a:gd name="f403" fmla="*/ f327 f167 1"/>
              <a:gd name="f404" fmla="*/ f328 f168 1"/>
              <a:gd name="f405" fmla="*/ f329 f168 1"/>
              <a:gd name="f406" fmla="*/ f330 f167 1"/>
              <a:gd name="f407" fmla="*/ f331 f168 1"/>
              <a:gd name="f408" fmla="*/ f332 f167 1"/>
              <a:gd name="f409" fmla="*/ f333 f167 1"/>
              <a:gd name="f410" fmla="*/ f334 f168 1"/>
              <a:gd name="f411" fmla="*/ f335 f168 1"/>
              <a:gd name="f412" fmla="*/ f336 f167 1"/>
              <a:gd name="f413" fmla="*/ f337 f168 1"/>
              <a:gd name="f414" fmla="*/ f338 f167 1"/>
              <a:gd name="f415" fmla="*/ f339 f168 1"/>
              <a:gd name="f416" fmla="*/ f340 f167 1"/>
              <a:gd name="f417" fmla="*/ f341 f168 1"/>
              <a:gd name="f418" fmla="*/ f342 f167 1"/>
              <a:gd name="f419" fmla="*/ f343 f168 1"/>
              <a:gd name="f420" fmla="*/ f344 f167 1"/>
              <a:gd name="f421" fmla="*/ f345 f167 1"/>
              <a:gd name="f422" fmla="*/ f346 f168 1"/>
              <a:gd name="f423" fmla="*/ f347 f167 1"/>
              <a:gd name="f424" fmla="*/ f348 f168 1"/>
              <a:gd name="f425" fmla="*/ f349 f167 1"/>
              <a:gd name="f426" fmla="*/ f350 f168 1"/>
              <a:gd name="f427" fmla="*/ f351 f167 1"/>
              <a:gd name="f428" fmla="*/ f352 f168 1"/>
              <a:gd name="f429" fmla="*/ f353 f167 1"/>
              <a:gd name="f430" fmla="*/ f354 f168 1"/>
              <a:gd name="f431" fmla="*/ f355 f167 1"/>
              <a:gd name="f432" fmla="*/ f356 f168 1"/>
              <a:gd name="f433" fmla="*/ f357 f167 1"/>
              <a:gd name="f434" fmla="*/ f358 f168 1"/>
              <a:gd name="f435" fmla="*/ f359 f167 1"/>
              <a:gd name="f436" fmla="*/ f360 f168 1"/>
              <a:gd name="f437" fmla="*/ f361 f167 1"/>
              <a:gd name="f438" fmla="*/ f362 f168 1"/>
              <a:gd name="f439" fmla="*/ f363 f168 1"/>
              <a:gd name="f440" fmla="*/ f364 f167 1"/>
              <a:gd name="f441" fmla="*/ f365 f168 1"/>
              <a:gd name="f442" fmla="*/ f366 f167 1"/>
              <a:gd name="f443" fmla="*/ f367 f168 1"/>
              <a:gd name="f444" fmla="*/ f368 f167 1"/>
              <a:gd name="f445" fmla="*/ f369 f168 1"/>
              <a:gd name="f446" fmla="*/ f370 f167 1"/>
              <a:gd name="f447" fmla="*/ f371 f168 1"/>
              <a:gd name="f448" fmla="*/ f372 f168 1"/>
              <a:gd name="f449" fmla="*/ f373 f167 1"/>
              <a:gd name="f450" fmla="*/ f374 f168 1"/>
              <a:gd name="f451" fmla="*/ f375 f167 1"/>
              <a:gd name="f452" fmla="*/ f376 f168 1"/>
              <a:gd name="f453" fmla="*/ f377 f167 1"/>
              <a:gd name="f454" fmla="*/ f378 f168 1"/>
              <a:gd name="f455" fmla="*/ f379 f168 1"/>
              <a:gd name="f456" fmla="*/ f380 f167 1"/>
              <a:gd name="f457" fmla="*/ f381 f168 1"/>
              <a:gd name="f458" fmla="*/ f382 f167 1"/>
              <a:gd name="f459" fmla="*/ f383 f168 1"/>
              <a:gd name="f460" fmla="*/ f384 f167 1"/>
              <a:gd name="f461" fmla="*/ f385 f168 1"/>
              <a:gd name="f462" fmla="*/ f386 f168 1"/>
              <a:gd name="f463" fmla="*/ f387 f168 1"/>
              <a:gd name="f464" fmla="*/ f388 f168 1"/>
              <a:gd name="f465" fmla="*/ f389 f167 1"/>
              <a:gd name="f466" fmla="*/ f390 f168 1"/>
              <a:gd name="f467" fmla="*/ f391 f168 1"/>
              <a:gd name="f468" fmla="*/ f392 f167 1"/>
              <a:gd name="f469" fmla="*/ f393 f168 1"/>
              <a:gd name="f470" fmla="*/ f394 f167 1"/>
              <a:gd name="f471" fmla="*/ f395 f168 1"/>
              <a:gd name="f472" fmla="*/ f396 f168 1"/>
              <a:gd name="f473" fmla="*/ f397 f167 1"/>
              <a:gd name="f474" fmla="*/ f398 f168 1"/>
            </a:gdLst>
            <a:ahLst/>
            <a:cxnLst>
              <a:cxn ang="3cd4">
                <a:pos x="hc" y="t"/>
              </a:cxn>
              <a:cxn ang="0">
                <a:pos x="r" y="vc"/>
              </a:cxn>
              <a:cxn ang="cd4">
                <a:pos x="hc" y="b"/>
              </a:cxn>
              <a:cxn ang="cd2">
                <a:pos x="l" y="vc"/>
              </a:cxn>
              <a:cxn ang="f250">
                <a:pos x="f403" y="f404"/>
              </a:cxn>
              <a:cxn ang="f250">
                <a:pos x="f403" y="f405"/>
              </a:cxn>
              <a:cxn ang="f250">
                <a:pos x="f406" y="f407"/>
              </a:cxn>
              <a:cxn ang="f250">
                <a:pos x="f408" y="f407"/>
              </a:cxn>
              <a:cxn ang="f250">
                <a:pos x="f409" y="f410"/>
              </a:cxn>
              <a:cxn ang="f250">
                <a:pos x="f409" y="f411"/>
              </a:cxn>
              <a:cxn ang="f250">
                <a:pos x="f412" y="f413"/>
              </a:cxn>
              <a:cxn ang="f250">
                <a:pos x="f414" y="f413"/>
              </a:cxn>
              <a:cxn ang="f250">
                <a:pos x="f403" y="f415"/>
              </a:cxn>
              <a:cxn ang="f250">
                <a:pos x="f403" y="f404"/>
              </a:cxn>
              <a:cxn ang="f250">
                <a:pos x="f416" y="f417"/>
              </a:cxn>
              <a:cxn ang="f250">
                <a:pos x="f418" y="f419"/>
              </a:cxn>
              <a:cxn ang="f250">
                <a:pos x="f420" y="f417"/>
              </a:cxn>
              <a:cxn ang="f250">
                <a:pos x="f421" y="f422"/>
              </a:cxn>
              <a:cxn ang="f250">
                <a:pos x="f416" y="f417"/>
              </a:cxn>
              <a:cxn ang="f250">
                <a:pos x="f423" y="f424"/>
              </a:cxn>
              <a:cxn ang="f250">
                <a:pos x="f425" y="f426"/>
              </a:cxn>
              <a:cxn ang="f250">
                <a:pos x="f427" y="f428"/>
              </a:cxn>
              <a:cxn ang="f250">
                <a:pos x="f429" y="f430"/>
              </a:cxn>
              <a:cxn ang="f250">
                <a:pos x="f423" y="f424"/>
              </a:cxn>
              <a:cxn ang="f250">
                <a:pos x="f431" y="f432"/>
              </a:cxn>
              <a:cxn ang="f250">
                <a:pos x="f433" y="f434"/>
              </a:cxn>
              <a:cxn ang="f250">
                <a:pos x="f435" y="f436"/>
              </a:cxn>
              <a:cxn ang="f250">
                <a:pos x="f437" y="f438"/>
              </a:cxn>
              <a:cxn ang="f250">
                <a:pos x="f431" y="f432"/>
              </a:cxn>
              <a:cxn ang="f250">
                <a:pos x="f431" y="f439"/>
              </a:cxn>
              <a:cxn ang="f250">
                <a:pos x="f440" y="f441"/>
              </a:cxn>
              <a:cxn ang="f250">
                <a:pos x="f435" y="f439"/>
              </a:cxn>
              <a:cxn ang="f250">
                <a:pos x="f440" y="f415"/>
              </a:cxn>
              <a:cxn ang="f250">
                <a:pos x="f431" y="f439"/>
              </a:cxn>
              <a:cxn ang="f250">
                <a:pos x="f442" y="f443"/>
              </a:cxn>
              <a:cxn ang="f250">
                <a:pos x="f444" y="f445"/>
              </a:cxn>
              <a:cxn ang="f250">
                <a:pos x="f446" y="f447"/>
              </a:cxn>
              <a:cxn ang="f250">
                <a:pos x="f444" y="f448"/>
              </a:cxn>
              <a:cxn ang="f250">
                <a:pos x="f442" y="f443"/>
              </a:cxn>
              <a:cxn ang="f250">
                <a:pos x="f449" y="f450"/>
              </a:cxn>
              <a:cxn ang="f250">
                <a:pos x="f451" y="f452"/>
              </a:cxn>
              <a:cxn ang="f250">
                <a:pos x="f453" y="f454"/>
              </a:cxn>
              <a:cxn ang="f250">
                <a:pos x="f451" y="f455"/>
              </a:cxn>
              <a:cxn ang="f250">
                <a:pos x="f449" y="f450"/>
              </a:cxn>
              <a:cxn ang="f250">
                <a:pos x="f456" y="f457"/>
              </a:cxn>
              <a:cxn ang="f250">
                <a:pos x="f458" y="f459"/>
              </a:cxn>
              <a:cxn ang="f250">
                <a:pos x="f460" y="f461"/>
              </a:cxn>
              <a:cxn ang="f250">
                <a:pos x="f458" y="f462"/>
              </a:cxn>
              <a:cxn ang="f250">
                <a:pos x="f456" y="f457"/>
              </a:cxn>
              <a:cxn ang="f250">
                <a:pos x="f458" y="f463"/>
              </a:cxn>
              <a:cxn ang="f250">
                <a:pos x="f460" y="f464"/>
              </a:cxn>
              <a:cxn ang="f250">
                <a:pos x="f465" y="f466"/>
              </a:cxn>
              <a:cxn ang="f250">
                <a:pos x="f456" y="f467"/>
              </a:cxn>
              <a:cxn ang="f250">
                <a:pos x="f458" y="f463"/>
              </a:cxn>
              <a:cxn ang="f250">
                <a:pos x="f468" y="f469"/>
              </a:cxn>
              <a:cxn ang="f250">
                <a:pos x="f470" y="f471"/>
              </a:cxn>
              <a:cxn ang="f250">
                <a:pos x="f470" y="f472"/>
              </a:cxn>
              <a:cxn ang="f250">
                <a:pos x="f473" y="f474"/>
              </a:cxn>
              <a:cxn ang="f250">
                <a:pos x="f468" y="f469"/>
              </a:cxn>
            </a:cxnLst>
            <a:rect l="f399" t="f402" r="f400" b="f401"/>
            <a:pathLst>
              <a:path w="526" h="740">
                <a:moveTo>
                  <a:pt x="f6" y="f9"/>
                </a:moveTo>
                <a:cubicBezTo>
                  <a:pt x="f6" y="f10"/>
                  <a:pt x="f6" y="f11"/>
                  <a:pt x="f6" y="f12"/>
                </a:cubicBezTo>
                <a:cubicBezTo>
                  <a:pt x="f6" y="f13"/>
                  <a:pt x="f13" y="f14"/>
                  <a:pt x="f12" y="f6"/>
                </a:cubicBezTo>
                <a:cubicBezTo>
                  <a:pt x="f15" y="f6"/>
                  <a:pt x="f16" y="f6"/>
                  <a:pt x="f17" y="f6"/>
                </a:cubicBezTo>
                <a:cubicBezTo>
                  <a:pt x="f18" y="f6"/>
                  <a:pt x="f7" y="f13"/>
                  <a:pt x="f7" y="f19"/>
                </a:cubicBezTo>
                <a:cubicBezTo>
                  <a:pt x="f7" y="f10"/>
                  <a:pt x="f7" y="f20"/>
                  <a:pt x="f7" y="f21"/>
                </a:cubicBezTo>
                <a:cubicBezTo>
                  <a:pt x="f7" y="f22"/>
                  <a:pt x="f18" y="f8"/>
                  <a:pt x="f23" y="f8"/>
                </a:cubicBezTo>
                <a:cubicBezTo>
                  <a:pt x="f24" y="f8"/>
                  <a:pt x="f25" y="f8"/>
                  <a:pt x="f26" y="f8"/>
                </a:cubicBezTo>
                <a:cubicBezTo>
                  <a:pt x="f13" y="f8"/>
                  <a:pt x="f6" y="f27"/>
                  <a:pt x="f6" y="f28"/>
                </a:cubicBezTo>
                <a:cubicBezTo>
                  <a:pt x="f6" y="f29"/>
                  <a:pt x="f6" y="f30"/>
                  <a:pt x="f6" y="f9"/>
                </a:cubicBezTo>
                <a:close/>
                <a:moveTo>
                  <a:pt x="f31" y="f32"/>
                </a:moveTo>
                <a:cubicBezTo>
                  <a:pt x="f31" y="f33"/>
                  <a:pt x="f34" y="f35"/>
                  <a:pt x="f36" y="f37"/>
                </a:cubicBezTo>
                <a:cubicBezTo>
                  <a:pt x="f38" y="f12"/>
                  <a:pt x="f39" y="f40"/>
                  <a:pt x="f39" y="f32"/>
                </a:cubicBezTo>
                <a:cubicBezTo>
                  <a:pt x="f39" y="f41"/>
                  <a:pt x="f42" y="f43"/>
                  <a:pt x="f44" y="f45"/>
                </a:cubicBezTo>
                <a:cubicBezTo>
                  <a:pt x="f46" y="f47"/>
                  <a:pt x="f48" y="f49"/>
                  <a:pt x="f31" y="f32"/>
                </a:cubicBezTo>
                <a:close/>
                <a:moveTo>
                  <a:pt x="f50" y="f51"/>
                </a:moveTo>
                <a:cubicBezTo>
                  <a:pt x="f52" y="f51"/>
                  <a:pt x="f53" y="f54"/>
                  <a:pt x="f53" y="f55"/>
                </a:cubicBezTo>
                <a:cubicBezTo>
                  <a:pt x="f56" y="f57"/>
                  <a:pt x="f58" y="f59"/>
                  <a:pt x="f60" y="f59"/>
                </a:cubicBezTo>
                <a:cubicBezTo>
                  <a:pt x="f61" y="f62"/>
                  <a:pt x="f63" y="f64"/>
                  <a:pt x="f65" y="f66"/>
                </a:cubicBezTo>
                <a:cubicBezTo>
                  <a:pt x="f16" y="f67"/>
                  <a:pt x="f68" y="f69"/>
                  <a:pt x="f50" y="f51"/>
                </a:cubicBezTo>
                <a:close/>
                <a:moveTo>
                  <a:pt x="f70" y="f56"/>
                </a:moveTo>
                <a:cubicBezTo>
                  <a:pt x="f70" y="f71"/>
                  <a:pt x="f72" y="f50"/>
                  <a:pt x="f73" y="f74"/>
                </a:cubicBezTo>
                <a:cubicBezTo>
                  <a:pt x="f75" y="f60"/>
                  <a:pt x="f76" y="f77"/>
                  <a:pt x="f78" y="f79"/>
                </a:cubicBezTo>
                <a:cubicBezTo>
                  <a:pt x="f78" y="f80"/>
                  <a:pt x="f81" y="f82"/>
                  <a:pt x="f83" y="f82"/>
                </a:cubicBezTo>
                <a:cubicBezTo>
                  <a:pt x="f84" y="f82"/>
                  <a:pt x="f70" y="f85"/>
                  <a:pt x="f70" y="f56"/>
                </a:cubicBezTo>
                <a:close/>
                <a:moveTo>
                  <a:pt x="f70" y="f86"/>
                </a:moveTo>
                <a:cubicBezTo>
                  <a:pt x="f70" y="f87"/>
                  <a:pt x="f84" y="f88"/>
                  <a:pt x="f89" y="f88"/>
                </a:cubicBezTo>
                <a:cubicBezTo>
                  <a:pt x="f90" y="f88"/>
                  <a:pt x="f78" y="f87"/>
                  <a:pt x="f78" y="f86"/>
                </a:cubicBezTo>
                <a:cubicBezTo>
                  <a:pt x="f78" y="f91"/>
                  <a:pt x="f90" y="f28"/>
                  <a:pt x="f89" y="f28"/>
                </a:cubicBezTo>
                <a:cubicBezTo>
                  <a:pt x="f3" y="f28"/>
                  <a:pt x="f70" y="f92"/>
                  <a:pt x="f70" y="f86"/>
                </a:cubicBezTo>
                <a:close/>
                <a:moveTo>
                  <a:pt x="f93" y="f94"/>
                </a:moveTo>
                <a:cubicBezTo>
                  <a:pt x="f93" y="f95"/>
                  <a:pt x="f96" y="f97"/>
                  <a:pt x="f98" y="f97"/>
                </a:cubicBezTo>
                <a:cubicBezTo>
                  <a:pt x="f99" y="f97"/>
                  <a:pt x="f100" y="f101"/>
                  <a:pt x="f100" y="f102"/>
                </a:cubicBezTo>
                <a:cubicBezTo>
                  <a:pt x="f100" y="f103"/>
                  <a:pt x="f99" y="f104"/>
                  <a:pt x="f98" y="f105"/>
                </a:cubicBezTo>
                <a:cubicBezTo>
                  <a:pt x="f106" y="f105"/>
                  <a:pt x="f93" y="f107"/>
                  <a:pt x="f93" y="f94"/>
                </a:cubicBezTo>
                <a:close/>
                <a:moveTo>
                  <a:pt x="f108" y="f109"/>
                </a:moveTo>
                <a:cubicBezTo>
                  <a:pt x="f110" y="f111"/>
                  <a:pt x="f112" y="f113"/>
                  <a:pt x="f114" y="f113"/>
                </a:cubicBezTo>
                <a:cubicBezTo>
                  <a:pt x="f115" y="f113"/>
                  <a:pt x="f79" y="f116"/>
                  <a:pt x="f117" y="f118"/>
                </a:cubicBezTo>
                <a:cubicBezTo>
                  <a:pt x="f117" y="f119"/>
                  <a:pt x="f120" y="f121"/>
                  <a:pt x="f114" y="f26"/>
                </a:cubicBezTo>
                <a:cubicBezTo>
                  <a:pt x="f112" y="f26"/>
                  <a:pt x="f108" y="f122"/>
                  <a:pt x="f108" y="f109"/>
                </a:cubicBezTo>
                <a:close/>
                <a:moveTo>
                  <a:pt x="f123" y="f124"/>
                </a:moveTo>
                <a:cubicBezTo>
                  <a:pt x="f123" y="f125"/>
                  <a:pt x="f126" y="f127"/>
                  <a:pt x="f128" y="f127"/>
                </a:cubicBezTo>
                <a:cubicBezTo>
                  <a:pt x="f2" y="f127"/>
                  <a:pt x="f24" y="f129"/>
                  <a:pt x="f130" y="f131"/>
                </a:cubicBezTo>
                <a:cubicBezTo>
                  <a:pt x="f130" y="f132"/>
                  <a:pt x="f133" y="f134"/>
                  <a:pt x="f128" y="f134"/>
                </a:cubicBezTo>
                <a:cubicBezTo>
                  <a:pt x="f135" y="f136"/>
                  <a:pt x="f123" y="f137"/>
                  <a:pt x="f123" y="f124"/>
                </a:cubicBezTo>
                <a:close/>
                <a:moveTo>
                  <a:pt x="f128" y="f138"/>
                </a:moveTo>
                <a:cubicBezTo>
                  <a:pt x="f139" y="f138"/>
                  <a:pt x="f130" y="f29"/>
                  <a:pt x="f130" y="f140"/>
                </a:cubicBezTo>
                <a:cubicBezTo>
                  <a:pt x="f24" y="f141"/>
                  <a:pt x="f142" y="f143"/>
                  <a:pt x="f144" y="f145"/>
                </a:cubicBezTo>
                <a:cubicBezTo>
                  <a:pt x="f146" y="f147"/>
                  <a:pt x="f123" y="f148"/>
                  <a:pt x="f123" y="f149"/>
                </a:cubicBezTo>
                <a:cubicBezTo>
                  <a:pt x="f123" y="f150"/>
                  <a:pt x="f135" y="f151"/>
                  <a:pt x="f128" y="f138"/>
                </a:cubicBezTo>
                <a:close/>
                <a:moveTo>
                  <a:pt x="f152" y="f153"/>
                </a:moveTo>
                <a:cubicBezTo>
                  <a:pt x="f154" y="f155"/>
                  <a:pt x="f10" y="f36"/>
                  <a:pt x="f10" y="f73"/>
                </a:cubicBezTo>
                <a:cubicBezTo>
                  <a:pt x="f156" y="f157"/>
                  <a:pt x="f156" y="f158"/>
                  <a:pt x="f10" y="f159"/>
                </a:cubicBezTo>
                <a:cubicBezTo>
                  <a:pt x="f10" y="f160"/>
                  <a:pt x="f152" y="f161"/>
                  <a:pt x="f162" y="f163"/>
                </a:cubicBezTo>
                <a:cubicBezTo>
                  <a:pt x="f164" y="f165"/>
                  <a:pt x="f164" y="f73"/>
                  <a:pt x="f152" y="f153"/>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EC1B4156-27B1-DF83-9783-7E2F7CF800A7}"/>
              </a:ext>
            </a:extLst>
          </p:cNvPr>
          <p:cNvSpPr/>
          <p:nvPr/>
        </p:nvSpPr>
        <p:spPr>
          <a:xfrm>
            <a:off x="885047" y="1423135"/>
            <a:ext cx="322261" cy="203197"/>
          </a:xfrm>
          <a:custGeom>
            <a:avLst/>
            <a:gdLst>
              <a:gd name="f0" fmla="val 10800000"/>
              <a:gd name="f1" fmla="val 5400000"/>
              <a:gd name="f2" fmla="val 180"/>
              <a:gd name="f3" fmla="val w"/>
              <a:gd name="f4" fmla="val h"/>
              <a:gd name="f5" fmla="val 0"/>
              <a:gd name="f6" fmla="val 85"/>
              <a:gd name="f7" fmla="val 54"/>
              <a:gd name="f8" fmla="val 18"/>
              <a:gd name="f9" fmla="val 48"/>
              <a:gd name="f10" fmla="val 49"/>
              <a:gd name="f11" fmla="val 64"/>
              <a:gd name="f12" fmla="val 45"/>
              <a:gd name="f13" fmla="val 79"/>
              <a:gd name="f14" fmla="val 81"/>
              <a:gd name="f15" fmla="val 83"/>
              <a:gd name="f16" fmla="val 1"/>
              <a:gd name="f17" fmla="val 10"/>
              <a:gd name="f18" fmla="val 20"/>
              <a:gd name="f19" fmla="val 28"/>
              <a:gd name="f20" fmla="val 71"/>
              <a:gd name="f21" fmla="val 50"/>
              <a:gd name="f22" fmla="val 32"/>
              <a:gd name="f23" fmla="val 17"/>
              <a:gd name="f24" fmla="val 46"/>
              <a:gd name="f25" fmla="val 4"/>
              <a:gd name="f26" fmla="val 39"/>
              <a:gd name="f27" fmla="+- 0 0 -90"/>
              <a:gd name="f28" fmla="*/ f3 1 85"/>
              <a:gd name="f29" fmla="*/ f4 1 54"/>
              <a:gd name="f30" fmla="val f5"/>
              <a:gd name="f31" fmla="val f6"/>
              <a:gd name="f32" fmla="val f7"/>
              <a:gd name="f33" fmla="*/ f27 f0 1"/>
              <a:gd name="f34" fmla="+- f32 0 f30"/>
              <a:gd name="f35" fmla="+- f31 0 f30"/>
              <a:gd name="f36" fmla="*/ f33 1 f2"/>
              <a:gd name="f37" fmla="*/ f35 1 85"/>
              <a:gd name="f38" fmla="*/ f34 1 54"/>
              <a:gd name="f39" fmla="*/ 0 f35 1"/>
              <a:gd name="f40" fmla="*/ 18 f34 1"/>
              <a:gd name="f41" fmla="*/ 79 f35 1"/>
              <a:gd name="f42" fmla="*/ 0 f34 1"/>
              <a:gd name="f43" fmla="*/ 85 f35 1"/>
              <a:gd name="f44" fmla="*/ 1 f34 1"/>
              <a:gd name="f45" fmla="*/ 28 f34 1"/>
              <a:gd name="f46" fmla="*/ 32 f35 1"/>
              <a:gd name="f47" fmla="*/ 49 f34 1"/>
              <a:gd name="f48" fmla="+- f36 0 f1"/>
              <a:gd name="f49" fmla="*/ f39 1 85"/>
              <a:gd name="f50" fmla="*/ f40 1 54"/>
              <a:gd name="f51" fmla="*/ f41 1 85"/>
              <a:gd name="f52" fmla="*/ f42 1 54"/>
              <a:gd name="f53" fmla="*/ f43 1 85"/>
              <a:gd name="f54" fmla="*/ f44 1 54"/>
              <a:gd name="f55" fmla="*/ f45 1 54"/>
              <a:gd name="f56" fmla="*/ f46 1 85"/>
              <a:gd name="f57" fmla="*/ f47 1 54"/>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8"/>
              <a:gd name="f69" fmla="*/ f56 1 f37"/>
              <a:gd name="f70" fmla="*/ f57 1 f38"/>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9 1"/>
              <a:gd name="f82" fmla="*/ f69 f28 1"/>
              <a:gd name="f83" fmla="*/ f70 f29 1"/>
            </a:gdLst>
            <a:ahLst/>
            <a:cxnLst>
              <a:cxn ang="3cd4">
                <a:pos x="hc" y="t"/>
              </a:cxn>
              <a:cxn ang="0">
                <a:pos x="r" y="vc"/>
              </a:cxn>
              <a:cxn ang="cd4">
                <a:pos x="hc" y="b"/>
              </a:cxn>
              <a:cxn ang="cd2">
                <a:pos x="l" y="vc"/>
              </a:cxn>
              <a:cxn ang="f48">
                <a:pos x="f75" y="f76"/>
              </a:cxn>
              <a:cxn ang="f48">
                <a:pos x="f77" y="f78"/>
              </a:cxn>
              <a:cxn ang="f48">
                <a:pos x="f79" y="f80"/>
              </a:cxn>
              <a:cxn ang="f48">
                <a:pos x="f77" y="f81"/>
              </a:cxn>
              <a:cxn ang="f48">
                <a:pos x="f82" y="f83"/>
              </a:cxn>
              <a:cxn ang="f48">
                <a:pos x="f75" y="f76"/>
              </a:cxn>
            </a:cxnLst>
            <a:rect l="f71" t="f74" r="f72" b="f73"/>
            <a:pathLst>
              <a:path w="85" h="54">
                <a:moveTo>
                  <a:pt x="f5" y="f8"/>
                </a:moveTo>
                <a:cubicBezTo>
                  <a:pt x="f9" y="f10"/>
                  <a:pt x="f11" y="f12"/>
                  <a:pt x="f13" y="f5"/>
                </a:cubicBezTo>
                <a:cubicBezTo>
                  <a:pt x="f14" y="f5"/>
                  <a:pt x="f15" y="f16"/>
                  <a:pt x="f6" y="f16"/>
                </a:cubicBezTo>
                <a:cubicBezTo>
                  <a:pt x="f15" y="f17"/>
                  <a:pt x="f15" y="f18"/>
                  <a:pt x="f13" y="f19"/>
                </a:cubicBezTo>
                <a:cubicBezTo>
                  <a:pt x="f20" y="f12"/>
                  <a:pt x="f21" y="f7"/>
                  <a:pt x="f22" y="f10"/>
                </a:cubicBezTo>
                <a:cubicBezTo>
                  <a:pt x="f23" y="f24"/>
                  <a:pt x="f25" y="f26"/>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180C74B0-9A98-C17E-F244-0BCB84AABE4B}"/>
              </a:ext>
            </a:extLst>
          </p:cNvPr>
          <p:cNvSpPr/>
          <p:nvPr/>
        </p:nvSpPr>
        <p:spPr>
          <a:xfrm>
            <a:off x="1850251" y="2023210"/>
            <a:ext cx="322261" cy="185742"/>
          </a:xfrm>
          <a:custGeom>
            <a:avLst/>
            <a:gdLst>
              <a:gd name="f0" fmla="val 10800000"/>
              <a:gd name="f1" fmla="val 5400000"/>
              <a:gd name="f2" fmla="val 180"/>
              <a:gd name="f3" fmla="val w"/>
              <a:gd name="f4" fmla="val h"/>
              <a:gd name="f5" fmla="val 0"/>
              <a:gd name="f6" fmla="val 85"/>
              <a:gd name="f7" fmla="val 49"/>
              <a:gd name="f8" fmla="val 80"/>
              <a:gd name="f9" fmla="val 19"/>
              <a:gd name="f10" fmla="val 71"/>
              <a:gd name="f11" fmla="val 39"/>
              <a:gd name="f12" fmla="val 46"/>
              <a:gd name="f13" fmla="val 45"/>
              <a:gd name="f14" fmla="val 23"/>
              <a:gd name="f15" fmla="val 2"/>
              <a:gd name="f16" fmla="val 37"/>
              <a:gd name="f17" fmla="val 15"/>
              <a:gd name="f18" fmla="val 24"/>
              <a:gd name="f19" fmla="val 32"/>
              <a:gd name="f20" fmla="val 35"/>
              <a:gd name="f21" fmla="val 31"/>
              <a:gd name="f22" fmla="val 59"/>
              <a:gd name="f23" fmla="val 28"/>
              <a:gd name="f24" fmla="val 69"/>
              <a:gd name="f25" fmla="val 11"/>
              <a:gd name="f26" fmla="+- 0 0 -90"/>
              <a:gd name="f27" fmla="*/ f3 1 85"/>
              <a:gd name="f28" fmla="*/ f4 1 49"/>
              <a:gd name="f29" fmla="val f5"/>
              <a:gd name="f30" fmla="val f6"/>
              <a:gd name="f31" fmla="val f7"/>
              <a:gd name="f32" fmla="*/ f26 f0 1"/>
              <a:gd name="f33" fmla="+- f31 0 f29"/>
              <a:gd name="f34" fmla="+- f30 0 f29"/>
              <a:gd name="f35" fmla="*/ f32 1 f2"/>
              <a:gd name="f36" fmla="*/ f34 1 85"/>
              <a:gd name="f37" fmla="*/ f33 1 49"/>
              <a:gd name="f38" fmla="*/ 80 f34 1"/>
              <a:gd name="f39" fmla="*/ 0 f33 1"/>
              <a:gd name="f40" fmla="*/ 46 f34 1"/>
              <a:gd name="f41" fmla="*/ 45 f33 1"/>
              <a:gd name="f42" fmla="*/ 0 f34 1"/>
              <a:gd name="f43" fmla="*/ 19 f33 1"/>
              <a:gd name="f44" fmla="*/ 31 f33 1"/>
              <a:gd name="f45" fmla="+- f35 0 f1"/>
              <a:gd name="f46" fmla="*/ f38 1 85"/>
              <a:gd name="f47" fmla="*/ f39 1 49"/>
              <a:gd name="f48" fmla="*/ f40 1 85"/>
              <a:gd name="f49" fmla="*/ f41 1 49"/>
              <a:gd name="f50" fmla="*/ f42 1 85"/>
              <a:gd name="f51" fmla="*/ f43 1 49"/>
              <a:gd name="f52" fmla="*/ f44 1 49"/>
              <a:gd name="f53" fmla="*/ 0 1 f36"/>
              <a:gd name="f54" fmla="*/ f30 1 f36"/>
              <a:gd name="f55" fmla="*/ 0 1 f37"/>
              <a:gd name="f56" fmla="*/ f31 1 f37"/>
              <a:gd name="f57" fmla="*/ f46 1 f36"/>
              <a:gd name="f58" fmla="*/ f47 1 f37"/>
              <a:gd name="f59" fmla="*/ f48 1 f36"/>
              <a:gd name="f60" fmla="*/ f49 1 f37"/>
              <a:gd name="f61" fmla="*/ f50 1 f36"/>
              <a:gd name="f62" fmla="*/ f51 1 f37"/>
              <a:gd name="f63" fmla="*/ f52 1 f37"/>
              <a:gd name="f64" fmla="*/ f53 f27 1"/>
              <a:gd name="f65" fmla="*/ f54 f27 1"/>
              <a:gd name="f66" fmla="*/ f56 f28 1"/>
              <a:gd name="f67" fmla="*/ f55 f28 1"/>
              <a:gd name="f68" fmla="*/ f57 f27 1"/>
              <a:gd name="f69" fmla="*/ f58 f28 1"/>
              <a:gd name="f70" fmla="*/ f59 f27 1"/>
              <a:gd name="f71" fmla="*/ f60 f28 1"/>
              <a:gd name="f72" fmla="*/ f61 f27 1"/>
              <a:gd name="f73" fmla="*/ f62 f28 1"/>
              <a:gd name="f74" fmla="*/ f63 f28 1"/>
            </a:gdLst>
            <a:ahLst/>
            <a:cxnLst>
              <a:cxn ang="3cd4">
                <a:pos x="hc" y="t"/>
              </a:cxn>
              <a:cxn ang="0">
                <a:pos x="r" y="vc"/>
              </a:cxn>
              <a:cxn ang="cd4">
                <a:pos x="hc" y="b"/>
              </a:cxn>
              <a:cxn ang="cd2">
                <a:pos x="l" y="vc"/>
              </a:cxn>
              <a:cxn ang="f45">
                <a:pos x="f68" y="f69"/>
              </a:cxn>
              <a:cxn ang="f45">
                <a:pos x="f70" y="f71"/>
              </a:cxn>
              <a:cxn ang="f45">
                <a:pos x="f72" y="f73"/>
              </a:cxn>
              <a:cxn ang="f45">
                <a:pos x="f70" y="f74"/>
              </a:cxn>
              <a:cxn ang="f45">
                <a:pos x="f68" y="f69"/>
              </a:cxn>
            </a:cxnLst>
            <a:rect l="f64" t="f67" r="f65" b="f66"/>
            <a:pathLst>
              <a:path w="85" h="49">
                <a:moveTo>
                  <a:pt x="f8" y="f5"/>
                </a:moveTo>
                <a:cubicBezTo>
                  <a:pt x="f6" y="f9"/>
                  <a:pt x="f10" y="f11"/>
                  <a:pt x="f12" y="f13"/>
                </a:cubicBezTo>
                <a:cubicBezTo>
                  <a:pt x="f14" y="f7"/>
                  <a:pt x="f15" y="f16"/>
                  <a:pt x="f5" y="f9"/>
                </a:cubicBezTo>
                <a:cubicBezTo>
                  <a:pt x="f17" y="f18"/>
                  <a:pt x="f19" y="f20"/>
                  <a:pt x="f12" y="f21"/>
                </a:cubicBezTo>
                <a:cubicBezTo>
                  <a:pt x="f22" y="f23"/>
                  <a:pt x="f24" y="f25"/>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1B6D880B-125A-0659-00F3-10F3A28FB455}"/>
              </a:ext>
            </a:extLst>
          </p:cNvPr>
          <p:cNvSpPr/>
          <p:nvPr/>
        </p:nvSpPr>
        <p:spPr>
          <a:xfrm>
            <a:off x="915213" y="2655033"/>
            <a:ext cx="314325" cy="196852"/>
          </a:xfrm>
          <a:custGeom>
            <a:avLst/>
            <a:gdLst>
              <a:gd name="f0" fmla="val 10800000"/>
              <a:gd name="f1" fmla="val 5400000"/>
              <a:gd name="f2" fmla="val 180"/>
              <a:gd name="f3" fmla="val w"/>
              <a:gd name="f4" fmla="val h"/>
              <a:gd name="f5" fmla="val 0"/>
              <a:gd name="f6" fmla="val 83"/>
              <a:gd name="f7" fmla="val 52"/>
              <a:gd name="f8" fmla="val 22"/>
              <a:gd name="f9" fmla="val 50"/>
              <a:gd name="f10" fmla="val 48"/>
              <a:gd name="f11" fmla="val 58"/>
              <a:gd name="f12" fmla="val 46"/>
              <a:gd name="f13" fmla="val 78"/>
              <a:gd name="f14" fmla="val 80"/>
              <a:gd name="f15" fmla="val 81"/>
              <a:gd name="f16" fmla="val 1"/>
              <a:gd name="f17" fmla="val 10"/>
              <a:gd name="f18" fmla="val 20"/>
              <a:gd name="f19" fmla="val 77"/>
              <a:gd name="f20" fmla="val 28"/>
              <a:gd name="f21" fmla="val 68"/>
              <a:gd name="f22" fmla="val 45"/>
              <a:gd name="f23" fmla="val 33"/>
              <a:gd name="f24" fmla="val 49"/>
              <a:gd name="f25" fmla="val 16"/>
              <a:gd name="f26" fmla="val 47"/>
              <a:gd name="f27" fmla="val 4"/>
              <a:gd name="f28" fmla="val 39"/>
              <a:gd name="f29" fmla="+- 0 0 -90"/>
              <a:gd name="f30" fmla="*/ f3 1 83"/>
              <a:gd name="f31" fmla="*/ f4 1 52"/>
              <a:gd name="f32" fmla="val f5"/>
              <a:gd name="f33" fmla="val f6"/>
              <a:gd name="f34" fmla="val f7"/>
              <a:gd name="f35" fmla="*/ f29 f0 1"/>
              <a:gd name="f36" fmla="+- f34 0 f32"/>
              <a:gd name="f37" fmla="+- f33 0 f32"/>
              <a:gd name="f38" fmla="*/ f35 1 f2"/>
              <a:gd name="f39" fmla="*/ f37 1 83"/>
              <a:gd name="f40" fmla="*/ f36 1 52"/>
              <a:gd name="f41" fmla="*/ 0 f37 1"/>
              <a:gd name="f42" fmla="*/ 22 f36 1"/>
              <a:gd name="f43" fmla="*/ 78 f37 1"/>
              <a:gd name="f44" fmla="*/ 0 f36 1"/>
              <a:gd name="f45" fmla="*/ 83 f37 1"/>
              <a:gd name="f46" fmla="*/ 1 f36 1"/>
              <a:gd name="f47" fmla="*/ 77 f37 1"/>
              <a:gd name="f48" fmla="*/ 28 f36 1"/>
              <a:gd name="f49" fmla="*/ 33 f37 1"/>
              <a:gd name="f50" fmla="*/ 49 f36 1"/>
              <a:gd name="f51" fmla="+- f38 0 f1"/>
              <a:gd name="f52" fmla="*/ f41 1 83"/>
              <a:gd name="f53" fmla="*/ f42 1 52"/>
              <a:gd name="f54" fmla="*/ f43 1 83"/>
              <a:gd name="f55" fmla="*/ f44 1 52"/>
              <a:gd name="f56" fmla="*/ f45 1 83"/>
              <a:gd name="f57" fmla="*/ f46 1 52"/>
              <a:gd name="f58" fmla="*/ f47 1 83"/>
              <a:gd name="f59" fmla="*/ f48 1 52"/>
              <a:gd name="f60" fmla="*/ f49 1 83"/>
              <a:gd name="f61" fmla="*/ f50 1 52"/>
              <a:gd name="f62" fmla="*/ 0 1 f39"/>
              <a:gd name="f63" fmla="*/ f33 1 f39"/>
              <a:gd name="f64" fmla="*/ 0 1 f40"/>
              <a:gd name="f65" fmla="*/ f34 1 f40"/>
              <a:gd name="f66" fmla="*/ f52 1 f39"/>
              <a:gd name="f67" fmla="*/ f53 1 f40"/>
              <a:gd name="f68" fmla="*/ f54 1 f39"/>
              <a:gd name="f69" fmla="*/ f55 1 f40"/>
              <a:gd name="f70" fmla="*/ f56 1 f39"/>
              <a:gd name="f71" fmla="*/ f57 1 f40"/>
              <a:gd name="f72" fmla="*/ f58 1 f39"/>
              <a:gd name="f73" fmla="*/ f59 1 f40"/>
              <a:gd name="f74" fmla="*/ f60 1 f39"/>
              <a:gd name="f75" fmla="*/ f61 1 f40"/>
              <a:gd name="f76" fmla="*/ f62 f30 1"/>
              <a:gd name="f77" fmla="*/ f63 f30 1"/>
              <a:gd name="f78" fmla="*/ f65 f31 1"/>
              <a:gd name="f79" fmla="*/ f64 f31 1"/>
              <a:gd name="f80" fmla="*/ f66 f30 1"/>
              <a:gd name="f81" fmla="*/ f67 f31 1"/>
              <a:gd name="f82" fmla="*/ f68 f30 1"/>
              <a:gd name="f83" fmla="*/ f69 f31 1"/>
              <a:gd name="f84" fmla="*/ f70 f30 1"/>
              <a:gd name="f85" fmla="*/ f71 f31 1"/>
              <a:gd name="f86" fmla="*/ f72 f30 1"/>
              <a:gd name="f87" fmla="*/ f73 f31 1"/>
              <a:gd name="f88" fmla="*/ f74 f30 1"/>
              <a:gd name="f89" fmla="*/ f75 f31 1"/>
            </a:gdLst>
            <a:ahLst/>
            <a:cxnLst>
              <a:cxn ang="3cd4">
                <a:pos x="hc" y="t"/>
              </a:cxn>
              <a:cxn ang="0">
                <a:pos x="r" y="vc"/>
              </a:cxn>
              <a:cxn ang="cd4">
                <a:pos x="hc" y="b"/>
              </a:cxn>
              <a:cxn ang="cd2">
                <a:pos x="l" y="vc"/>
              </a:cxn>
              <a:cxn ang="f51">
                <a:pos x="f80" y="f81"/>
              </a:cxn>
              <a:cxn ang="f51">
                <a:pos x="f82" y="f83"/>
              </a:cxn>
              <a:cxn ang="f51">
                <a:pos x="f84" y="f85"/>
              </a:cxn>
              <a:cxn ang="f51">
                <a:pos x="f86" y="f87"/>
              </a:cxn>
              <a:cxn ang="f51">
                <a:pos x="f88" y="f89"/>
              </a:cxn>
              <a:cxn ang="f51">
                <a:pos x="f80" y="f81"/>
              </a:cxn>
            </a:cxnLst>
            <a:rect l="f76" t="f79" r="f77" b="f78"/>
            <a:pathLst>
              <a:path w="83" h="52">
                <a:moveTo>
                  <a:pt x="f5" y="f8"/>
                </a:moveTo>
                <a:cubicBezTo>
                  <a:pt x="f9" y="f10"/>
                  <a:pt x="f11" y="f12"/>
                  <a:pt x="f13" y="f5"/>
                </a:cubicBezTo>
                <a:cubicBezTo>
                  <a:pt x="f14" y="f5"/>
                  <a:pt x="f15" y="f5"/>
                  <a:pt x="f6" y="f16"/>
                </a:cubicBezTo>
                <a:cubicBezTo>
                  <a:pt x="f15" y="f17"/>
                  <a:pt x="f15" y="f18"/>
                  <a:pt x="f19" y="f20"/>
                </a:cubicBezTo>
                <a:cubicBezTo>
                  <a:pt x="f21" y="f22"/>
                  <a:pt x="f7" y="f7"/>
                  <a:pt x="f23" y="f24"/>
                </a:cubicBezTo>
                <a:cubicBezTo>
                  <a:pt x="f25" y="f26"/>
                  <a:pt x="f27" y="f28"/>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B7DC2A9F-29EC-78A5-705E-00916DE88E31}"/>
              </a:ext>
            </a:extLst>
          </p:cNvPr>
          <p:cNvSpPr/>
          <p:nvPr/>
        </p:nvSpPr>
        <p:spPr>
          <a:xfrm>
            <a:off x="915213" y="3263045"/>
            <a:ext cx="333371" cy="207961"/>
          </a:xfrm>
          <a:custGeom>
            <a:avLst/>
            <a:gdLst>
              <a:gd name="f0" fmla="val 10800000"/>
              <a:gd name="f1" fmla="val 5400000"/>
              <a:gd name="f2" fmla="val 180"/>
              <a:gd name="f3" fmla="val w"/>
              <a:gd name="f4" fmla="val h"/>
              <a:gd name="f5" fmla="val 0"/>
              <a:gd name="f6" fmla="val 88"/>
              <a:gd name="f7" fmla="val 55"/>
              <a:gd name="f8" fmla="val 23"/>
              <a:gd name="f9" fmla="val 39"/>
              <a:gd name="f10" fmla="val 53"/>
              <a:gd name="f11" fmla="val 62"/>
              <a:gd name="f12" fmla="val 47"/>
              <a:gd name="f13" fmla="val 79"/>
              <a:gd name="f14" fmla="val 14"/>
              <a:gd name="f15" fmla="val 81"/>
              <a:gd name="f16" fmla="val 25"/>
              <a:gd name="f17" fmla="val 74"/>
              <a:gd name="f18" fmla="val 35"/>
              <a:gd name="f19" fmla="val 63"/>
              <a:gd name="f20" fmla="val 50"/>
              <a:gd name="f21" fmla="val 28"/>
              <a:gd name="f22" fmla="val 51"/>
              <a:gd name="f23" fmla="val 2"/>
              <a:gd name="f24" fmla="val 40"/>
              <a:gd name="f25" fmla="+- 0 0 -90"/>
              <a:gd name="f26" fmla="*/ f3 1 88"/>
              <a:gd name="f27" fmla="*/ f4 1 55"/>
              <a:gd name="f28" fmla="val f5"/>
              <a:gd name="f29" fmla="val f6"/>
              <a:gd name="f30" fmla="val f7"/>
              <a:gd name="f31" fmla="*/ f25 f0 1"/>
              <a:gd name="f32" fmla="+- f30 0 f28"/>
              <a:gd name="f33" fmla="+- f29 0 f28"/>
              <a:gd name="f34" fmla="*/ f31 1 f2"/>
              <a:gd name="f35" fmla="*/ f33 1 88"/>
              <a:gd name="f36" fmla="*/ f32 1 55"/>
              <a:gd name="f37" fmla="*/ 0 f33 1"/>
              <a:gd name="f38" fmla="*/ 23 f32 1"/>
              <a:gd name="f39" fmla="*/ 79 f33 1"/>
              <a:gd name="f40" fmla="*/ 0 f32 1"/>
              <a:gd name="f41" fmla="*/ 74 f33 1"/>
              <a:gd name="f42" fmla="*/ 35 f32 1"/>
              <a:gd name="f43" fmla="*/ 28 f33 1"/>
              <a:gd name="f44" fmla="*/ 51 f32 1"/>
              <a:gd name="f45" fmla="+- f34 0 f1"/>
              <a:gd name="f46" fmla="*/ f37 1 88"/>
              <a:gd name="f47" fmla="*/ f38 1 55"/>
              <a:gd name="f48" fmla="*/ f39 1 88"/>
              <a:gd name="f49" fmla="*/ f40 1 55"/>
              <a:gd name="f50" fmla="*/ f41 1 88"/>
              <a:gd name="f51" fmla="*/ f42 1 55"/>
              <a:gd name="f52" fmla="*/ f43 1 88"/>
              <a:gd name="f53" fmla="*/ f44 1 55"/>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88" h="55">
                <a:moveTo>
                  <a:pt x="f5" y="f8"/>
                </a:moveTo>
                <a:cubicBezTo>
                  <a:pt x="f9" y="f10"/>
                  <a:pt x="f11" y="f12"/>
                  <a:pt x="f13" y="f5"/>
                </a:cubicBezTo>
                <a:cubicBezTo>
                  <a:pt x="f6" y="f14"/>
                  <a:pt x="f15" y="f16"/>
                  <a:pt x="f17" y="f18"/>
                </a:cubicBezTo>
                <a:cubicBezTo>
                  <a:pt x="f19" y="f20"/>
                  <a:pt x="f12" y="f7"/>
                  <a:pt x="f21" y="f22"/>
                </a:cubicBezTo>
                <a:cubicBezTo>
                  <a:pt x="f14" y="f12"/>
                  <a:pt x="f23" y="f24"/>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1395DF3C-84B2-932F-00DF-D1CD1ED74A3C}"/>
              </a:ext>
            </a:extLst>
          </p:cNvPr>
          <p:cNvSpPr/>
          <p:nvPr/>
        </p:nvSpPr>
        <p:spPr>
          <a:xfrm>
            <a:off x="904103" y="2039084"/>
            <a:ext cx="325434" cy="192088"/>
          </a:xfrm>
          <a:custGeom>
            <a:avLst/>
            <a:gdLst>
              <a:gd name="f0" fmla="val 10800000"/>
              <a:gd name="f1" fmla="val 5400000"/>
              <a:gd name="f2" fmla="val 180"/>
              <a:gd name="f3" fmla="val w"/>
              <a:gd name="f4" fmla="val h"/>
              <a:gd name="f5" fmla="val 0"/>
              <a:gd name="f6" fmla="val 86"/>
              <a:gd name="f7" fmla="val 51"/>
              <a:gd name="f8" fmla="val 81"/>
              <a:gd name="f9" fmla="val 20"/>
              <a:gd name="f10" fmla="val 72"/>
              <a:gd name="f11" fmla="val 41"/>
              <a:gd name="f12" fmla="val 48"/>
              <a:gd name="f13" fmla="val 46"/>
              <a:gd name="f14" fmla="val 26"/>
              <a:gd name="f15" fmla="val 5"/>
              <a:gd name="f16" fmla="val 39"/>
              <a:gd name="f17" fmla="val 15"/>
              <a:gd name="f18" fmla="val 25"/>
              <a:gd name="f19" fmla="val 33"/>
              <a:gd name="f20" fmla="val 36"/>
              <a:gd name="f21" fmla="val 60"/>
              <a:gd name="f22" fmla="val 30"/>
              <a:gd name="f23" fmla="val 70"/>
              <a:gd name="f24" fmla="val 11"/>
              <a:gd name="f25" fmla="+- 0 0 -90"/>
              <a:gd name="f26" fmla="*/ f3 1 86"/>
              <a:gd name="f27" fmla="*/ f4 1 51"/>
              <a:gd name="f28" fmla="val f5"/>
              <a:gd name="f29" fmla="val f6"/>
              <a:gd name="f30" fmla="val f7"/>
              <a:gd name="f31" fmla="*/ f25 f0 1"/>
              <a:gd name="f32" fmla="+- f30 0 f28"/>
              <a:gd name="f33" fmla="+- f29 0 f28"/>
              <a:gd name="f34" fmla="*/ f31 1 f2"/>
              <a:gd name="f35" fmla="*/ f33 1 86"/>
              <a:gd name="f36" fmla="*/ f32 1 51"/>
              <a:gd name="f37" fmla="*/ 81 f33 1"/>
              <a:gd name="f38" fmla="*/ 0 f32 1"/>
              <a:gd name="f39" fmla="*/ 48 f33 1"/>
              <a:gd name="f40" fmla="*/ 46 f32 1"/>
              <a:gd name="f41" fmla="*/ 0 f33 1"/>
              <a:gd name="f42" fmla="*/ 20 f32 1"/>
              <a:gd name="f43" fmla="*/ 46 f33 1"/>
              <a:gd name="f44" fmla="*/ 33 f32 1"/>
              <a:gd name="f45" fmla="+- f34 0 f1"/>
              <a:gd name="f46" fmla="*/ f37 1 86"/>
              <a:gd name="f47" fmla="*/ f38 1 51"/>
              <a:gd name="f48" fmla="*/ f39 1 86"/>
              <a:gd name="f49" fmla="*/ f40 1 51"/>
              <a:gd name="f50" fmla="*/ f41 1 86"/>
              <a:gd name="f51" fmla="*/ f42 1 51"/>
              <a:gd name="f52" fmla="*/ f43 1 86"/>
              <a:gd name="f53" fmla="*/ f44 1 51"/>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86" h="51">
                <a:moveTo>
                  <a:pt x="f8" y="f5"/>
                </a:moveTo>
                <a:cubicBezTo>
                  <a:pt x="f6" y="f9"/>
                  <a:pt x="f10" y="f11"/>
                  <a:pt x="f12" y="f13"/>
                </a:cubicBezTo>
                <a:cubicBezTo>
                  <a:pt x="f14" y="f7"/>
                  <a:pt x="f15" y="f16"/>
                  <a:pt x="f5" y="f9"/>
                </a:cubicBezTo>
                <a:cubicBezTo>
                  <a:pt x="f17" y="f18"/>
                  <a:pt x="f19" y="f20"/>
                  <a:pt x="f13" y="f19"/>
                </a:cubicBezTo>
                <a:cubicBezTo>
                  <a:pt x="f21" y="f22"/>
                  <a:pt x="f23" y="f24"/>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3D87C061-F817-E09A-8C7C-45AD70721043}"/>
              </a:ext>
            </a:extLst>
          </p:cNvPr>
          <p:cNvSpPr/>
          <p:nvPr/>
        </p:nvSpPr>
        <p:spPr>
          <a:xfrm>
            <a:off x="1831204" y="1412016"/>
            <a:ext cx="338135" cy="188915"/>
          </a:xfrm>
          <a:custGeom>
            <a:avLst/>
            <a:gdLst>
              <a:gd name="f0" fmla="val 10800000"/>
              <a:gd name="f1" fmla="val 5400000"/>
              <a:gd name="f2" fmla="val 180"/>
              <a:gd name="f3" fmla="val w"/>
              <a:gd name="f4" fmla="val h"/>
              <a:gd name="f5" fmla="val 0"/>
              <a:gd name="f6" fmla="val 89"/>
              <a:gd name="f7" fmla="val 50"/>
              <a:gd name="f8" fmla="val 21"/>
              <a:gd name="f9" fmla="val 17"/>
              <a:gd name="f10" fmla="val 26"/>
              <a:gd name="f11" fmla="val 34"/>
              <a:gd name="f12" fmla="val 37"/>
              <a:gd name="f13" fmla="val 48"/>
              <a:gd name="f14" fmla="val 61"/>
              <a:gd name="f15" fmla="val 31"/>
              <a:gd name="f16" fmla="val 71"/>
              <a:gd name="f17" fmla="val 13"/>
              <a:gd name="f18" fmla="val 84"/>
              <a:gd name="f19" fmla="val 7"/>
              <a:gd name="f20" fmla="val 83"/>
              <a:gd name="f21" fmla="val 78"/>
              <a:gd name="f22" fmla="val 68"/>
              <a:gd name="f23" fmla="val 43"/>
              <a:gd name="f24" fmla="val 52"/>
              <a:gd name="f25" fmla="val 33"/>
              <a:gd name="f26" fmla="val 47"/>
              <a:gd name="f27" fmla="val 45"/>
              <a:gd name="f28" fmla="val 4"/>
              <a:gd name="f29" fmla="+- 0 0 -90"/>
              <a:gd name="f30" fmla="*/ f3 1 89"/>
              <a:gd name="f31" fmla="*/ f4 1 50"/>
              <a:gd name="f32" fmla="val f5"/>
              <a:gd name="f33" fmla="val f6"/>
              <a:gd name="f34" fmla="val f7"/>
              <a:gd name="f35" fmla="*/ f29 f0 1"/>
              <a:gd name="f36" fmla="+- f34 0 f32"/>
              <a:gd name="f37" fmla="+- f33 0 f32"/>
              <a:gd name="f38" fmla="*/ f35 1 f2"/>
              <a:gd name="f39" fmla="*/ f37 1 89"/>
              <a:gd name="f40" fmla="*/ f36 1 50"/>
              <a:gd name="f41" fmla="*/ 0 f37 1"/>
              <a:gd name="f42" fmla="*/ 21 f36 1"/>
              <a:gd name="f43" fmla="*/ 48 f37 1"/>
              <a:gd name="f44" fmla="*/ 34 f36 1"/>
              <a:gd name="f45" fmla="*/ 84 f37 1"/>
              <a:gd name="f46" fmla="*/ 0 f36 1"/>
              <a:gd name="f47" fmla="*/ 78 f37 1"/>
              <a:gd name="f48" fmla="*/ 26 f36 1"/>
              <a:gd name="f49" fmla="*/ 33 f37 1"/>
              <a:gd name="f50" fmla="*/ 47 f36 1"/>
              <a:gd name="f51" fmla="+- f38 0 f1"/>
              <a:gd name="f52" fmla="*/ f41 1 89"/>
              <a:gd name="f53" fmla="*/ f42 1 50"/>
              <a:gd name="f54" fmla="*/ f43 1 89"/>
              <a:gd name="f55" fmla="*/ f44 1 50"/>
              <a:gd name="f56" fmla="*/ f45 1 89"/>
              <a:gd name="f57" fmla="*/ f46 1 50"/>
              <a:gd name="f58" fmla="*/ f47 1 89"/>
              <a:gd name="f59" fmla="*/ f48 1 50"/>
              <a:gd name="f60" fmla="*/ f49 1 89"/>
              <a:gd name="f61" fmla="*/ f50 1 50"/>
              <a:gd name="f62" fmla="*/ 0 1 f39"/>
              <a:gd name="f63" fmla="*/ f33 1 f39"/>
              <a:gd name="f64" fmla="*/ 0 1 f40"/>
              <a:gd name="f65" fmla="*/ f34 1 f40"/>
              <a:gd name="f66" fmla="*/ f52 1 f39"/>
              <a:gd name="f67" fmla="*/ f53 1 f40"/>
              <a:gd name="f68" fmla="*/ f54 1 f39"/>
              <a:gd name="f69" fmla="*/ f55 1 f40"/>
              <a:gd name="f70" fmla="*/ f56 1 f39"/>
              <a:gd name="f71" fmla="*/ f57 1 f40"/>
              <a:gd name="f72" fmla="*/ f58 1 f39"/>
              <a:gd name="f73" fmla="*/ f59 1 f40"/>
              <a:gd name="f74" fmla="*/ f60 1 f39"/>
              <a:gd name="f75" fmla="*/ f61 1 f40"/>
              <a:gd name="f76" fmla="*/ f62 f30 1"/>
              <a:gd name="f77" fmla="*/ f63 f30 1"/>
              <a:gd name="f78" fmla="*/ f65 f31 1"/>
              <a:gd name="f79" fmla="*/ f64 f31 1"/>
              <a:gd name="f80" fmla="*/ f66 f30 1"/>
              <a:gd name="f81" fmla="*/ f67 f31 1"/>
              <a:gd name="f82" fmla="*/ f68 f30 1"/>
              <a:gd name="f83" fmla="*/ f69 f31 1"/>
              <a:gd name="f84" fmla="*/ f70 f30 1"/>
              <a:gd name="f85" fmla="*/ f71 f31 1"/>
              <a:gd name="f86" fmla="*/ f72 f30 1"/>
              <a:gd name="f87" fmla="*/ f73 f31 1"/>
              <a:gd name="f88" fmla="*/ f74 f30 1"/>
              <a:gd name="f89" fmla="*/ f75 f31 1"/>
            </a:gdLst>
            <a:ahLst/>
            <a:cxnLst>
              <a:cxn ang="3cd4">
                <a:pos x="hc" y="t"/>
              </a:cxn>
              <a:cxn ang="0">
                <a:pos x="r" y="vc"/>
              </a:cxn>
              <a:cxn ang="cd4">
                <a:pos x="hc" y="b"/>
              </a:cxn>
              <a:cxn ang="cd2">
                <a:pos x="l" y="vc"/>
              </a:cxn>
              <a:cxn ang="f51">
                <a:pos x="f80" y="f81"/>
              </a:cxn>
              <a:cxn ang="f51">
                <a:pos x="f82" y="f83"/>
              </a:cxn>
              <a:cxn ang="f51">
                <a:pos x="f84" y="f85"/>
              </a:cxn>
              <a:cxn ang="f51">
                <a:pos x="f86" y="f87"/>
              </a:cxn>
              <a:cxn ang="f51">
                <a:pos x="f88" y="f89"/>
              </a:cxn>
              <a:cxn ang="f51">
                <a:pos x="f80" y="f81"/>
              </a:cxn>
            </a:cxnLst>
            <a:rect l="f76" t="f79" r="f77" b="f78"/>
            <a:pathLst>
              <a:path w="89" h="50">
                <a:moveTo>
                  <a:pt x="f5" y="f8"/>
                </a:moveTo>
                <a:cubicBezTo>
                  <a:pt x="f9" y="f10"/>
                  <a:pt x="f11" y="f12"/>
                  <a:pt x="f13" y="f11"/>
                </a:cubicBezTo>
                <a:cubicBezTo>
                  <a:pt x="f14" y="f15"/>
                  <a:pt x="f16" y="f17"/>
                  <a:pt x="f18" y="f5"/>
                </a:cubicBezTo>
                <a:cubicBezTo>
                  <a:pt x="f6" y="f19"/>
                  <a:pt x="f20" y="f9"/>
                  <a:pt x="f21" y="f10"/>
                </a:cubicBezTo>
                <a:cubicBezTo>
                  <a:pt x="f22" y="f23"/>
                  <a:pt x="f24" y="f7"/>
                  <a:pt x="f25" y="f26"/>
                </a:cubicBezTo>
                <a:cubicBezTo>
                  <a:pt x="f9" y="f27"/>
                  <a:pt x="f28" y="f12"/>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107C3454-2B3C-4600-A464-3BCE79BE53D4}"/>
              </a:ext>
            </a:extLst>
          </p:cNvPr>
          <p:cNvSpPr/>
          <p:nvPr/>
        </p:nvSpPr>
        <p:spPr>
          <a:xfrm>
            <a:off x="1855015" y="2616930"/>
            <a:ext cx="328617" cy="222254"/>
          </a:xfrm>
          <a:custGeom>
            <a:avLst/>
            <a:gdLst>
              <a:gd name="f0" fmla="val 10800000"/>
              <a:gd name="f1" fmla="val 5400000"/>
              <a:gd name="f2" fmla="val 180"/>
              <a:gd name="f3" fmla="val w"/>
              <a:gd name="f4" fmla="val h"/>
              <a:gd name="f5" fmla="val 0"/>
              <a:gd name="f6" fmla="val 87"/>
              <a:gd name="f7" fmla="val 59"/>
              <a:gd name="f8" fmla="val 80"/>
              <a:gd name="f9" fmla="val 19"/>
              <a:gd name="f10" fmla="val 81"/>
              <a:gd name="f11" fmla="val 32"/>
              <a:gd name="f12" fmla="val 70"/>
              <a:gd name="f13" fmla="val 42"/>
              <a:gd name="f14" fmla="val 56"/>
              <a:gd name="f15" fmla="val 55"/>
              <a:gd name="f16" fmla="val 40"/>
              <a:gd name="f17" fmla="val 22"/>
              <a:gd name="f18" fmla="val 51"/>
              <a:gd name="f19" fmla="val 12"/>
              <a:gd name="f20" fmla="val 46"/>
              <a:gd name="f21" fmla="val 41"/>
              <a:gd name="f22" fmla="val 1"/>
              <a:gd name="f23" fmla="val 24"/>
              <a:gd name="f24" fmla="val 53"/>
              <a:gd name="f25" fmla="val 52"/>
              <a:gd name="f26" fmla="val 60"/>
              <a:gd name="f27" fmla="val 50"/>
              <a:gd name="f28" fmla="+- 0 0 -90"/>
              <a:gd name="f29" fmla="*/ f3 1 87"/>
              <a:gd name="f30" fmla="*/ f4 1 59"/>
              <a:gd name="f31" fmla="val f5"/>
              <a:gd name="f32" fmla="val f6"/>
              <a:gd name="f33" fmla="val f7"/>
              <a:gd name="f34" fmla="*/ f28 f0 1"/>
              <a:gd name="f35" fmla="+- f33 0 f31"/>
              <a:gd name="f36" fmla="+- f32 0 f31"/>
              <a:gd name="f37" fmla="*/ f34 1 f2"/>
              <a:gd name="f38" fmla="*/ f36 1 87"/>
              <a:gd name="f39" fmla="*/ f35 1 59"/>
              <a:gd name="f40" fmla="*/ 80 f36 1"/>
              <a:gd name="f41" fmla="*/ 0 f35 1"/>
              <a:gd name="f42" fmla="*/ 70 f36 1"/>
              <a:gd name="f43" fmla="*/ 42 f35 1"/>
              <a:gd name="f44" fmla="*/ 22 f36 1"/>
              <a:gd name="f45" fmla="*/ 51 f35 1"/>
              <a:gd name="f46" fmla="*/ 1 f36 1"/>
              <a:gd name="f47" fmla="*/ 24 f35 1"/>
              <a:gd name="f48" fmla="+- f37 0 f1"/>
              <a:gd name="f49" fmla="*/ f40 1 87"/>
              <a:gd name="f50" fmla="*/ f41 1 59"/>
              <a:gd name="f51" fmla="*/ f42 1 87"/>
              <a:gd name="f52" fmla="*/ f43 1 59"/>
              <a:gd name="f53" fmla="*/ f44 1 87"/>
              <a:gd name="f54" fmla="*/ f45 1 59"/>
              <a:gd name="f55" fmla="*/ f46 1 87"/>
              <a:gd name="f56" fmla="*/ f47 1 59"/>
              <a:gd name="f57" fmla="*/ 0 1 f38"/>
              <a:gd name="f58" fmla="*/ f32 1 f38"/>
              <a:gd name="f59" fmla="*/ 0 1 f39"/>
              <a:gd name="f60" fmla="*/ f33 1 f39"/>
              <a:gd name="f61" fmla="*/ f49 1 f38"/>
              <a:gd name="f62" fmla="*/ f50 1 f39"/>
              <a:gd name="f63" fmla="*/ f51 1 f38"/>
              <a:gd name="f64" fmla="*/ f52 1 f39"/>
              <a:gd name="f65" fmla="*/ f53 1 f38"/>
              <a:gd name="f66" fmla="*/ f54 1 f39"/>
              <a:gd name="f67" fmla="*/ f55 1 f38"/>
              <a:gd name="f68" fmla="*/ f56 1 f39"/>
              <a:gd name="f69" fmla="*/ f57 f29 1"/>
              <a:gd name="f70" fmla="*/ f58 f29 1"/>
              <a:gd name="f71" fmla="*/ f60 f30 1"/>
              <a:gd name="f72" fmla="*/ f59 f30 1"/>
              <a:gd name="f73" fmla="*/ f61 f29 1"/>
              <a:gd name="f74" fmla="*/ f62 f30 1"/>
              <a:gd name="f75" fmla="*/ f63 f29 1"/>
              <a:gd name="f76" fmla="*/ f64 f30 1"/>
              <a:gd name="f77" fmla="*/ f65 f29 1"/>
              <a:gd name="f78" fmla="*/ f66 f30 1"/>
              <a:gd name="f79" fmla="*/ f67 f29 1"/>
              <a:gd name="f80" fmla="*/ f68 f30 1"/>
            </a:gdLst>
            <a:ahLst/>
            <a:cxnLst>
              <a:cxn ang="3cd4">
                <a:pos x="hc" y="t"/>
              </a:cxn>
              <a:cxn ang="0">
                <a:pos x="r" y="vc"/>
              </a:cxn>
              <a:cxn ang="cd4">
                <a:pos x="hc" y="b"/>
              </a:cxn>
              <a:cxn ang="cd2">
                <a:pos x="l" y="vc"/>
              </a:cxn>
              <a:cxn ang="f48">
                <a:pos x="f73" y="f74"/>
              </a:cxn>
              <a:cxn ang="f48">
                <a:pos x="f75" y="f76"/>
              </a:cxn>
              <a:cxn ang="f48">
                <a:pos x="f77" y="f78"/>
              </a:cxn>
              <a:cxn ang="f48">
                <a:pos x="f79" y="f80"/>
              </a:cxn>
              <a:cxn ang="f48">
                <a:pos x="f73" y="f74"/>
              </a:cxn>
            </a:cxnLst>
            <a:rect l="f69" t="f72" r="f70" b="f71"/>
            <a:pathLst>
              <a:path w="87" h="59">
                <a:moveTo>
                  <a:pt x="f8" y="f5"/>
                </a:moveTo>
                <a:cubicBezTo>
                  <a:pt x="f6" y="f9"/>
                  <a:pt x="f10" y="f11"/>
                  <a:pt x="f12" y="f13"/>
                </a:cubicBezTo>
                <a:cubicBezTo>
                  <a:pt x="f14" y="f15"/>
                  <a:pt x="f16" y="f7"/>
                  <a:pt x="f17" y="f18"/>
                </a:cubicBezTo>
                <a:cubicBezTo>
                  <a:pt x="f19" y="f20"/>
                  <a:pt x="f5" y="f21"/>
                  <a:pt x="f22" y="f23"/>
                </a:cubicBezTo>
                <a:cubicBezTo>
                  <a:pt x="f24" y="f25"/>
                  <a:pt x="f26" y="f27"/>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92DFB11B-229D-7B2A-1149-D57FC8228082}"/>
              </a:ext>
            </a:extLst>
          </p:cNvPr>
          <p:cNvSpPr/>
          <p:nvPr/>
        </p:nvSpPr>
        <p:spPr>
          <a:xfrm>
            <a:off x="1858188" y="3243998"/>
            <a:ext cx="333371" cy="207961"/>
          </a:xfrm>
          <a:custGeom>
            <a:avLst/>
            <a:gdLst>
              <a:gd name="f0" fmla="val 10800000"/>
              <a:gd name="f1" fmla="val 5400000"/>
              <a:gd name="f2" fmla="val 180"/>
              <a:gd name="f3" fmla="val w"/>
              <a:gd name="f4" fmla="val h"/>
              <a:gd name="f5" fmla="val 0"/>
              <a:gd name="f6" fmla="val 88"/>
              <a:gd name="f7" fmla="val 55"/>
              <a:gd name="f8" fmla="val 20"/>
              <a:gd name="f9" fmla="val 45"/>
              <a:gd name="f10" fmla="val 51"/>
              <a:gd name="f11" fmla="val 60"/>
              <a:gd name="f12" fmla="val 47"/>
              <a:gd name="f13" fmla="val 78"/>
              <a:gd name="f14" fmla="val 13"/>
              <a:gd name="f15" fmla="val 81"/>
              <a:gd name="f16" fmla="val 23"/>
              <a:gd name="f17" fmla="val 76"/>
              <a:gd name="f18" fmla="val 32"/>
              <a:gd name="f19" fmla="val 65"/>
              <a:gd name="f20" fmla="val 48"/>
              <a:gd name="f21" fmla="val 46"/>
              <a:gd name="f22" fmla="val 27"/>
              <a:gd name="f23" fmla="val 50"/>
              <a:gd name="f24" fmla="val 10"/>
              <a:gd name="f25" fmla="val 2"/>
              <a:gd name="f26" fmla="val 37"/>
              <a:gd name="f27" fmla="+- 0 0 -90"/>
              <a:gd name="f28" fmla="*/ f3 1 88"/>
              <a:gd name="f29" fmla="*/ f4 1 55"/>
              <a:gd name="f30" fmla="val f5"/>
              <a:gd name="f31" fmla="val f6"/>
              <a:gd name="f32" fmla="val f7"/>
              <a:gd name="f33" fmla="*/ f27 f0 1"/>
              <a:gd name="f34" fmla="+- f32 0 f30"/>
              <a:gd name="f35" fmla="+- f31 0 f30"/>
              <a:gd name="f36" fmla="*/ f33 1 f2"/>
              <a:gd name="f37" fmla="*/ f35 1 88"/>
              <a:gd name="f38" fmla="*/ f34 1 55"/>
              <a:gd name="f39" fmla="*/ 0 f35 1"/>
              <a:gd name="f40" fmla="*/ 20 f34 1"/>
              <a:gd name="f41" fmla="*/ 78 f35 1"/>
              <a:gd name="f42" fmla="*/ 0 f34 1"/>
              <a:gd name="f43" fmla="*/ 76 f35 1"/>
              <a:gd name="f44" fmla="*/ 32 f34 1"/>
              <a:gd name="f45" fmla="*/ 27 f35 1"/>
              <a:gd name="f46" fmla="*/ 50 f34 1"/>
              <a:gd name="f47" fmla="+- f36 0 f1"/>
              <a:gd name="f48" fmla="*/ f39 1 88"/>
              <a:gd name="f49" fmla="*/ f40 1 55"/>
              <a:gd name="f50" fmla="*/ f41 1 88"/>
              <a:gd name="f51" fmla="*/ f42 1 55"/>
              <a:gd name="f52" fmla="*/ f43 1 88"/>
              <a:gd name="f53" fmla="*/ f44 1 55"/>
              <a:gd name="f54" fmla="*/ f45 1 88"/>
              <a:gd name="f55" fmla="*/ f46 1 55"/>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88" h="55">
                <a:moveTo>
                  <a:pt x="f5" y="f8"/>
                </a:moveTo>
                <a:cubicBezTo>
                  <a:pt x="f9" y="f10"/>
                  <a:pt x="f11" y="f12"/>
                  <a:pt x="f13" y="f5"/>
                </a:cubicBezTo>
                <a:cubicBezTo>
                  <a:pt x="f6" y="f14"/>
                  <a:pt x="f15" y="f16"/>
                  <a:pt x="f17" y="f18"/>
                </a:cubicBezTo>
                <a:cubicBezTo>
                  <a:pt x="f19" y="f20"/>
                  <a:pt x="f21" y="f7"/>
                  <a:pt x="f22" y="f23"/>
                </a:cubicBezTo>
                <a:cubicBezTo>
                  <a:pt x="f24" y="f21"/>
                  <a:pt x="f25" y="f26"/>
                  <a:pt x="f5" y="f8"/>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17">
            <a:extLst>
              <a:ext uri="{FF2B5EF4-FFF2-40B4-BE49-F238E27FC236}">
                <a16:creationId xmlns:a16="http://schemas.microsoft.com/office/drawing/2014/main" id="{29C0DB23-7EB5-1F8D-C958-2966D515BE6E}"/>
              </a:ext>
            </a:extLst>
          </p:cNvPr>
          <p:cNvSpPr/>
          <p:nvPr/>
        </p:nvSpPr>
        <p:spPr>
          <a:xfrm>
            <a:off x="3963988" y="1019528"/>
            <a:ext cx="1104896" cy="1073148"/>
          </a:xfrm>
          <a:custGeom>
            <a:avLst/>
            <a:gdLst>
              <a:gd name="f0" fmla="val 10800000"/>
              <a:gd name="f1" fmla="val 5400000"/>
              <a:gd name="f2" fmla="val 180"/>
              <a:gd name="f3" fmla="val w"/>
              <a:gd name="f4" fmla="val h"/>
              <a:gd name="f5" fmla="val 0"/>
              <a:gd name="f6" fmla="val 406"/>
              <a:gd name="f7" fmla="val 394"/>
              <a:gd name="f8" fmla="val 166"/>
              <a:gd name="f9" fmla="val 109"/>
              <a:gd name="f10" fmla="val 314"/>
              <a:gd name="f11" fmla="val 55"/>
              <a:gd name="f12" fmla="val 238"/>
              <a:gd name="f13" fmla="val 160"/>
              <a:gd name="f14" fmla="val 44"/>
              <a:gd name="f15" fmla="val 129"/>
              <a:gd name="f16" fmla="val 86"/>
              <a:gd name="f17" fmla="val 99"/>
              <a:gd name="f18" fmla="val 69"/>
              <a:gd name="f19" fmla="val 143"/>
              <a:gd name="f20" fmla="val 59"/>
              <a:gd name="f21" fmla="val 158"/>
              <a:gd name="f22" fmla="val 48"/>
              <a:gd name="f23" fmla="val 173"/>
              <a:gd name="f24" fmla="val 38"/>
              <a:gd name="f25" fmla="val 235"/>
              <a:gd name="f26" fmla="val 317"/>
              <a:gd name="f27" fmla="val 16"/>
              <a:gd name="f28" fmla="val 361"/>
              <a:gd name="f29" fmla="val 74"/>
              <a:gd name="f30" fmla="val 132"/>
              <a:gd name="f31" fmla="val 401"/>
              <a:gd name="f32" fmla="val 217"/>
              <a:gd name="f33" fmla="val 345"/>
              <a:gd name="f34" fmla="val 263"/>
              <a:gd name="f35" fmla="val 289"/>
              <a:gd name="f36" fmla="val 310"/>
              <a:gd name="f37" fmla="val 227"/>
              <a:gd name="f38" fmla="val 350"/>
              <a:gd name="f39" fmla="val 187"/>
              <a:gd name="f40" fmla="val 88"/>
              <a:gd name="f41" fmla="val 192"/>
              <a:gd name="f42" fmla="val 91"/>
              <a:gd name="f43" fmla="val 195"/>
              <a:gd name="f44" fmla="val 93"/>
              <a:gd name="f45" fmla="val 199"/>
              <a:gd name="f46" fmla="val 231"/>
              <a:gd name="f47" fmla="val 96"/>
              <a:gd name="f48" fmla="val 258"/>
              <a:gd name="f49" fmla="val 108"/>
              <a:gd name="f50" fmla="val 281"/>
              <a:gd name="f51" fmla="val 130"/>
              <a:gd name="f52" fmla="val 285"/>
              <a:gd name="f53" fmla="val 133"/>
              <a:gd name="f54" fmla="val 136"/>
              <a:gd name="f55" fmla="val 293"/>
              <a:gd name="f56" fmla="val 302"/>
              <a:gd name="f57" fmla="val 313"/>
              <a:gd name="f58" fmla="val 137"/>
              <a:gd name="f59" fmla="val 318"/>
              <a:gd name="f60" fmla="val 322"/>
              <a:gd name="f61" fmla="val 323"/>
              <a:gd name="f62" fmla="val 116"/>
              <a:gd name="f63" fmla="val 320"/>
              <a:gd name="f64" fmla="val 303"/>
              <a:gd name="f65" fmla="val 77"/>
              <a:gd name="f66" fmla="val 229"/>
              <a:gd name="f67" fmla="val 43"/>
              <a:gd name="f68" fmla="+- 0 0 -90"/>
              <a:gd name="f69" fmla="*/ f3 1 406"/>
              <a:gd name="f70" fmla="*/ f4 1 394"/>
              <a:gd name="f71" fmla="val f5"/>
              <a:gd name="f72" fmla="val f6"/>
              <a:gd name="f73" fmla="val f7"/>
              <a:gd name="f74" fmla="*/ f68 f0 1"/>
              <a:gd name="f75" fmla="+- f73 0 f71"/>
              <a:gd name="f76" fmla="+- f72 0 f71"/>
              <a:gd name="f77" fmla="*/ f74 1 f2"/>
              <a:gd name="f78" fmla="*/ f76 1 406"/>
              <a:gd name="f79" fmla="*/ f75 1 394"/>
              <a:gd name="f80" fmla="*/ 166 f76 1"/>
              <a:gd name="f81" fmla="*/ 394 f75 1"/>
              <a:gd name="f82" fmla="*/ 0 f76 1"/>
              <a:gd name="f83" fmla="*/ 160 f75 1"/>
              <a:gd name="f84" fmla="*/ 129 f76 1"/>
              <a:gd name="f85" fmla="*/ 69 f75 1"/>
              <a:gd name="f86" fmla="*/ 173 f76 1"/>
              <a:gd name="f87" fmla="*/ 38 f75 1"/>
              <a:gd name="f88" fmla="*/ 361 f76 1"/>
              <a:gd name="f89" fmla="*/ 74 f75 1"/>
              <a:gd name="f90" fmla="*/ 345 f76 1"/>
              <a:gd name="f91" fmla="*/ 263 f75 1"/>
              <a:gd name="f92" fmla="*/ 187 f76 1"/>
              <a:gd name="f93" fmla="*/ 88 f75 1"/>
              <a:gd name="f94" fmla="*/ 199 f76 1"/>
              <a:gd name="f95" fmla="*/ 93 f75 1"/>
              <a:gd name="f96" fmla="*/ 281 f76 1"/>
              <a:gd name="f97" fmla="*/ 130 f75 1"/>
              <a:gd name="f98" fmla="*/ 293 f76 1"/>
              <a:gd name="f99" fmla="*/ 136 f75 1"/>
              <a:gd name="f100" fmla="*/ 318 f76 1"/>
              <a:gd name="f101" fmla="*/ 133 f75 1"/>
              <a:gd name="f102" fmla="*/ 320 f76 1"/>
              <a:gd name="f103" fmla="*/ 109 f75 1"/>
              <a:gd name="f104" fmla="+- f77 0 f1"/>
              <a:gd name="f105" fmla="*/ f80 1 406"/>
              <a:gd name="f106" fmla="*/ f81 1 394"/>
              <a:gd name="f107" fmla="*/ f82 1 406"/>
              <a:gd name="f108" fmla="*/ f83 1 394"/>
              <a:gd name="f109" fmla="*/ f84 1 406"/>
              <a:gd name="f110" fmla="*/ f85 1 394"/>
              <a:gd name="f111" fmla="*/ f86 1 406"/>
              <a:gd name="f112" fmla="*/ f87 1 394"/>
              <a:gd name="f113" fmla="*/ f88 1 406"/>
              <a:gd name="f114" fmla="*/ f89 1 394"/>
              <a:gd name="f115" fmla="*/ f90 1 406"/>
              <a:gd name="f116" fmla="*/ f91 1 394"/>
              <a:gd name="f117" fmla="*/ f92 1 406"/>
              <a:gd name="f118" fmla="*/ f93 1 394"/>
              <a:gd name="f119" fmla="*/ f94 1 406"/>
              <a:gd name="f120" fmla="*/ f95 1 394"/>
              <a:gd name="f121" fmla="*/ f96 1 406"/>
              <a:gd name="f122" fmla="*/ f97 1 394"/>
              <a:gd name="f123" fmla="*/ f98 1 406"/>
              <a:gd name="f124" fmla="*/ f99 1 394"/>
              <a:gd name="f125" fmla="*/ f100 1 406"/>
              <a:gd name="f126" fmla="*/ f101 1 394"/>
              <a:gd name="f127" fmla="*/ f102 1 406"/>
              <a:gd name="f128" fmla="*/ f103 1 394"/>
              <a:gd name="f129" fmla="*/ 0 1 f78"/>
              <a:gd name="f130" fmla="*/ f72 1 f78"/>
              <a:gd name="f131" fmla="*/ 0 1 f79"/>
              <a:gd name="f132" fmla="*/ f73 1 f79"/>
              <a:gd name="f133" fmla="*/ f105 1 f78"/>
              <a:gd name="f134" fmla="*/ f106 1 f79"/>
              <a:gd name="f135" fmla="*/ f107 1 f78"/>
              <a:gd name="f136" fmla="*/ f108 1 f79"/>
              <a:gd name="f137" fmla="*/ f109 1 f78"/>
              <a:gd name="f138" fmla="*/ f110 1 f79"/>
              <a:gd name="f139" fmla="*/ f111 1 f78"/>
              <a:gd name="f140" fmla="*/ f112 1 f79"/>
              <a:gd name="f141" fmla="*/ f113 1 f78"/>
              <a:gd name="f142" fmla="*/ f114 1 f79"/>
              <a:gd name="f143" fmla="*/ f115 1 f78"/>
              <a:gd name="f144" fmla="*/ f116 1 f79"/>
              <a:gd name="f145" fmla="*/ f117 1 f78"/>
              <a:gd name="f146" fmla="*/ f118 1 f79"/>
              <a:gd name="f147" fmla="*/ f119 1 f78"/>
              <a:gd name="f148" fmla="*/ f120 1 f79"/>
              <a:gd name="f149" fmla="*/ f121 1 f78"/>
              <a:gd name="f150" fmla="*/ f122 1 f79"/>
              <a:gd name="f151" fmla="*/ f123 1 f78"/>
              <a:gd name="f152" fmla="*/ f124 1 f79"/>
              <a:gd name="f153" fmla="*/ f125 1 f78"/>
              <a:gd name="f154" fmla="*/ f126 1 f79"/>
              <a:gd name="f155" fmla="*/ f127 1 f78"/>
              <a:gd name="f156" fmla="*/ f128 1 f79"/>
              <a:gd name="f157" fmla="*/ f129 f69 1"/>
              <a:gd name="f158" fmla="*/ f130 f69 1"/>
              <a:gd name="f159" fmla="*/ f132 f70 1"/>
              <a:gd name="f160" fmla="*/ f131 f70 1"/>
              <a:gd name="f161" fmla="*/ f133 f69 1"/>
              <a:gd name="f162" fmla="*/ f134 f70 1"/>
              <a:gd name="f163" fmla="*/ f135 f69 1"/>
              <a:gd name="f164" fmla="*/ f136 f70 1"/>
              <a:gd name="f165" fmla="*/ f137 f69 1"/>
              <a:gd name="f166" fmla="*/ f138 f70 1"/>
              <a:gd name="f167" fmla="*/ f139 f69 1"/>
              <a:gd name="f168" fmla="*/ f140 f70 1"/>
              <a:gd name="f169" fmla="*/ f141 f69 1"/>
              <a:gd name="f170" fmla="*/ f142 f70 1"/>
              <a:gd name="f171" fmla="*/ f143 f69 1"/>
              <a:gd name="f172" fmla="*/ f144 f70 1"/>
              <a:gd name="f173" fmla="*/ f145 f69 1"/>
              <a:gd name="f174" fmla="*/ f146 f70 1"/>
              <a:gd name="f175" fmla="*/ f147 f69 1"/>
              <a:gd name="f176" fmla="*/ f148 f70 1"/>
              <a:gd name="f177" fmla="*/ f149 f69 1"/>
              <a:gd name="f178" fmla="*/ f150 f70 1"/>
              <a:gd name="f179" fmla="*/ f151 f69 1"/>
              <a:gd name="f180" fmla="*/ f152 f70 1"/>
              <a:gd name="f181" fmla="*/ f153 f69 1"/>
              <a:gd name="f182" fmla="*/ f154 f70 1"/>
              <a:gd name="f183" fmla="*/ f155 f69 1"/>
              <a:gd name="f184" fmla="*/ f156 f70 1"/>
            </a:gdLst>
            <a:ahLst/>
            <a:cxnLst>
              <a:cxn ang="3cd4">
                <a:pos x="hc" y="t"/>
              </a:cxn>
              <a:cxn ang="0">
                <a:pos x="r" y="vc"/>
              </a:cxn>
              <a:cxn ang="cd4">
                <a:pos x="hc" y="b"/>
              </a:cxn>
              <a:cxn ang="cd2">
                <a:pos x="l" y="vc"/>
              </a:cxn>
              <a:cxn ang="f104">
                <a:pos x="f161" y="f162"/>
              </a:cxn>
              <a:cxn ang="f104">
                <a:pos x="f163" y="f164"/>
              </a:cxn>
              <a:cxn ang="f104">
                <a:pos x="f165" y="f166"/>
              </a:cxn>
              <a:cxn ang="f104">
                <a:pos x="f167" y="f168"/>
              </a:cxn>
              <a:cxn ang="f104">
                <a:pos x="f169" y="f170"/>
              </a:cxn>
              <a:cxn ang="f104">
                <a:pos x="f171" y="f172"/>
              </a:cxn>
              <a:cxn ang="f104">
                <a:pos x="f161" y="f162"/>
              </a:cxn>
              <a:cxn ang="f104">
                <a:pos x="f173" y="f174"/>
              </a:cxn>
              <a:cxn ang="f104">
                <a:pos x="f175" y="f176"/>
              </a:cxn>
              <a:cxn ang="f104">
                <a:pos x="f177" y="f178"/>
              </a:cxn>
              <a:cxn ang="f104">
                <a:pos x="f179" y="f180"/>
              </a:cxn>
              <a:cxn ang="f104">
                <a:pos x="f181" y="f182"/>
              </a:cxn>
              <a:cxn ang="f104">
                <a:pos x="f183" y="f184"/>
              </a:cxn>
              <a:cxn ang="f104">
                <a:pos x="f173" y="f174"/>
              </a:cxn>
            </a:cxnLst>
            <a:rect l="f157" t="f160" r="f158" b="f159"/>
            <a:pathLst>
              <a:path w="406" h="394">
                <a:moveTo>
                  <a:pt x="f8" y="f7"/>
                </a:moveTo>
                <a:cubicBezTo>
                  <a:pt x="f9" y="f10"/>
                  <a:pt x="f11" y="f12"/>
                  <a:pt x="f5" y="f13"/>
                </a:cubicBezTo>
                <a:cubicBezTo>
                  <a:pt x="f14" y="f15"/>
                  <a:pt x="f16" y="f17"/>
                  <a:pt x="f15" y="f18"/>
                </a:cubicBezTo>
                <a:cubicBezTo>
                  <a:pt x="f19" y="f20"/>
                  <a:pt x="f21" y="f22"/>
                  <a:pt x="f23" y="f24"/>
                </a:cubicBezTo>
                <a:cubicBezTo>
                  <a:pt x="f25" y="f5"/>
                  <a:pt x="f26" y="f27"/>
                  <a:pt x="f28" y="f29"/>
                </a:cubicBezTo>
                <a:cubicBezTo>
                  <a:pt x="f6" y="f30"/>
                  <a:pt x="f31" y="f32"/>
                  <a:pt x="f33" y="f34"/>
                </a:cubicBezTo>
                <a:cubicBezTo>
                  <a:pt x="f35" y="f36"/>
                  <a:pt x="f37" y="f38"/>
                  <a:pt x="f8" y="f7"/>
                </a:cubicBezTo>
                <a:close/>
                <a:moveTo>
                  <a:pt x="f39" y="f40"/>
                </a:moveTo>
                <a:cubicBezTo>
                  <a:pt x="f41" y="f42"/>
                  <a:pt x="f43" y="f44"/>
                  <a:pt x="f45" y="f44"/>
                </a:cubicBezTo>
                <a:cubicBezTo>
                  <a:pt x="f46" y="f47"/>
                  <a:pt x="f48" y="f49"/>
                  <a:pt x="f50" y="f51"/>
                </a:cubicBezTo>
                <a:cubicBezTo>
                  <a:pt x="f52" y="f53"/>
                  <a:pt x="f35" y="f54"/>
                  <a:pt x="f55" y="f54"/>
                </a:cubicBezTo>
                <a:cubicBezTo>
                  <a:pt x="f56" y="f54"/>
                  <a:pt x="f57" y="f58"/>
                  <a:pt x="f59" y="f53"/>
                </a:cubicBezTo>
                <a:cubicBezTo>
                  <a:pt x="f60" y="f15"/>
                  <a:pt x="f61" y="f62"/>
                  <a:pt x="f63" y="f9"/>
                </a:cubicBezTo>
                <a:cubicBezTo>
                  <a:pt x="f64" y="f65"/>
                  <a:pt x="f66" y="f67"/>
                  <a:pt x="f39" y="f40"/>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3" name="Freeform 18">
            <a:extLst>
              <a:ext uri="{FF2B5EF4-FFF2-40B4-BE49-F238E27FC236}">
                <a16:creationId xmlns:a16="http://schemas.microsoft.com/office/drawing/2014/main" id="{3DBAFDF0-C6BA-EAF9-0ED6-C9F0CF01779F}"/>
              </a:ext>
            </a:extLst>
          </p:cNvPr>
          <p:cNvSpPr/>
          <p:nvPr/>
        </p:nvSpPr>
        <p:spPr>
          <a:xfrm>
            <a:off x="3105146" y="517870"/>
            <a:ext cx="784226" cy="946147"/>
          </a:xfrm>
          <a:custGeom>
            <a:avLst/>
            <a:gdLst>
              <a:gd name="f0" fmla="val 10800000"/>
              <a:gd name="f1" fmla="val 5400000"/>
              <a:gd name="f2" fmla="val 180"/>
              <a:gd name="f3" fmla="val w"/>
              <a:gd name="f4" fmla="val h"/>
              <a:gd name="f5" fmla="val 0"/>
              <a:gd name="f6" fmla="val 288"/>
              <a:gd name="f7" fmla="val 347"/>
              <a:gd name="f8" fmla="val 287"/>
              <a:gd name="f9" fmla="val 191"/>
              <a:gd name="f10" fmla="val 98"/>
              <a:gd name="f11" fmla="val 6"/>
              <a:gd name="f12" fmla="val 4"/>
              <a:gd name="f13" fmla="val 345"/>
              <a:gd name="f14" fmla="val 3"/>
              <a:gd name="f15" fmla="val 344"/>
              <a:gd name="f16" fmla="val 343"/>
              <a:gd name="f17" fmla="val 272"/>
              <a:gd name="f18" fmla="val 201"/>
              <a:gd name="f19" fmla="val 131"/>
              <a:gd name="f20" fmla="val 7"/>
              <a:gd name="f21" fmla="val 58"/>
              <a:gd name="f22" fmla="val 76"/>
              <a:gd name="f23" fmla="val 150"/>
              <a:gd name="f24" fmla="val 225"/>
              <a:gd name="f25" fmla="val 286"/>
              <a:gd name="f26" fmla="val 67"/>
              <a:gd name="f27" fmla="val 141"/>
              <a:gd name="f28" fmla="val 209"/>
              <a:gd name="f29" fmla="val 276"/>
              <a:gd name="f30" fmla="val 47"/>
              <a:gd name="f31" fmla="val 152"/>
              <a:gd name="f32" fmla="val 49"/>
              <a:gd name="f33" fmla="val 51"/>
              <a:gd name="f34" fmla="val 153"/>
              <a:gd name="f35" fmla="val 53"/>
              <a:gd name="f36" fmla="val 154"/>
              <a:gd name="f37" fmla="val 63"/>
              <a:gd name="f38" fmla="val 146"/>
              <a:gd name="f39" fmla="val 142"/>
              <a:gd name="f40" fmla="val 85"/>
              <a:gd name="f41" fmla="val 123"/>
              <a:gd name="f42" fmla="val 106"/>
              <a:gd name="f43" fmla="val 109"/>
              <a:gd name="f44" fmla="val 132"/>
              <a:gd name="f45" fmla="val 104"/>
              <a:gd name="f46" fmla="val 138"/>
              <a:gd name="f47" fmla="val 102"/>
              <a:gd name="f48" fmla="val 145"/>
              <a:gd name="f49" fmla="val 101"/>
              <a:gd name="f50" fmla="val 148"/>
              <a:gd name="f51" fmla="val 97"/>
              <a:gd name="f52" fmla="val 155"/>
              <a:gd name="f53" fmla="val 90"/>
              <a:gd name="f54" fmla="val 159"/>
              <a:gd name="f55" fmla="val 81"/>
              <a:gd name="f56" fmla="val 164"/>
              <a:gd name="f57" fmla="val 72"/>
              <a:gd name="f58" fmla="val 156"/>
              <a:gd name="f59" fmla="val 59"/>
              <a:gd name="f60" fmla="val 140"/>
              <a:gd name="f61" fmla="val 111"/>
              <a:gd name="f62" fmla="val 55"/>
              <a:gd name="f63" fmla="val 68"/>
              <a:gd name="f64" fmla="val 82"/>
              <a:gd name="f65" fmla="val 56"/>
              <a:gd name="f66" fmla="val 124"/>
              <a:gd name="f67" fmla="val 50"/>
              <a:gd name="f68" fmla="+- 0 0 -90"/>
              <a:gd name="f69" fmla="*/ f3 1 288"/>
              <a:gd name="f70" fmla="*/ f4 1 347"/>
              <a:gd name="f71" fmla="val f5"/>
              <a:gd name="f72" fmla="val f6"/>
              <a:gd name="f73" fmla="val f7"/>
              <a:gd name="f74" fmla="*/ f68 f0 1"/>
              <a:gd name="f75" fmla="+- f73 0 f71"/>
              <a:gd name="f76" fmla="+- f72 0 f71"/>
              <a:gd name="f77" fmla="*/ f74 1 f2"/>
              <a:gd name="f78" fmla="*/ f76 1 288"/>
              <a:gd name="f79" fmla="*/ f75 1 347"/>
              <a:gd name="f80" fmla="*/ 287 f76 1"/>
              <a:gd name="f81" fmla="*/ 347 f75 1"/>
              <a:gd name="f82" fmla="*/ 6 f76 1"/>
              <a:gd name="f83" fmla="*/ 3 f76 1"/>
              <a:gd name="f84" fmla="*/ 343 f75 1"/>
              <a:gd name="f85" fmla="*/ 131 f75 1"/>
              <a:gd name="f86" fmla="*/ 150 f76 1"/>
              <a:gd name="f87" fmla="*/ 3 f75 1"/>
              <a:gd name="f88" fmla="*/ 141 f75 1"/>
              <a:gd name="f89" fmla="*/ 47 f76 1"/>
              <a:gd name="f90" fmla="*/ 152 f75 1"/>
              <a:gd name="f91" fmla="*/ 53 f76 1"/>
              <a:gd name="f92" fmla="*/ 154 f75 1"/>
              <a:gd name="f93" fmla="*/ 67 f76 1"/>
              <a:gd name="f94" fmla="*/ 142 f75 1"/>
              <a:gd name="f95" fmla="*/ 132 f76 1"/>
              <a:gd name="f96" fmla="*/ 104 f75 1"/>
              <a:gd name="f97" fmla="*/ 148 f76 1"/>
              <a:gd name="f98" fmla="*/ 97 f75 1"/>
              <a:gd name="f99" fmla="*/ 164 f76 1"/>
              <a:gd name="f100" fmla="*/ 72 f75 1"/>
              <a:gd name="f101" fmla="*/ 140 f76 1"/>
              <a:gd name="f102" fmla="*/ 58 f75 1"/>
              <a:gd name="f103" fmla="*/ 56 f76 1"/>
              <a:gd name="f104" fmla="*/ 111 f75 1"/>
              <a:gd name="f105" fmla="+- f77 0 f1"/>
              <a:gd name="f106" fmla="*/ f80 1 288"/>
              <a:gd name="f107" fmla="*/ f81 1 347"/>
              <a:gd name="f108" fmla="*/ f82 1 288"/>
              <a:gd name="f109" fmla="*/ f83 1 288"/>
              <a:gd name="f110" fmla="*/ f84 1 347"/>
              <a:gd name="f111" fmla="*/ f85 1 347"/>
              <a:gd name="f112" fmla="*/ f86 1 288"/>
              <a:gd name="f113" fmla="*/ f87 1 347"/>
              <a:gd name="f114" fmla="*/ f88 1 347"/>
              <a:gd name="f115" fmla="*/ f89 1 288"/>
              <a:gd name="f116" fmla="*/ f90 1 347"/>
              <a:gd name="f117" fmla="*/ f91 1 288"/>
              <a:gd name="f118" fmla="*/ f92 1 347"/>
              <a:gd name="f119" fmla="*/ f93 1 288"/>
              <a:gd name="f120" fmla="*/ f94 1 347"/>
              <a:gd name="f121" fmla="*/ f95 1 288"/>
              <a:gd name="f122" fmla="*/ f96 1 347"/>
              <a:gd name="f123" fmla="*/ f97 1 288"/>
              <a:gd name="f124" fmla="*/ f98 1 347"/>
              <a:gd name="f125" fmla="*/ f99 1 288"/>
              <a:gd name="f126" fmla="*/ f100 1 347"/>
              <a:gd name="f127" fmla="*/ f101 1 288"/>
              <a:gd name="f128" fmla="*/ f102 1 347"/>
              <a:gd name="f129" fmla="*/ f103 1 288"/>
              <a:gd name="f130" fmla="*/ f104 1 347"/>
              <a:gd name="f131" fmla="*/ 0 1 f78"/>
              <a:gd name="f132" fmla="*/ f72 1 f78"/>
              <a:gd name="f133" fmla="*/ 0 1 f79"/>
              <a:gd name="f134" fmla="*/ f73 1 f79"/>
              <a:gd name="f135" fmla="*/ f106 1 f78"/>
              <a:gd name="f136" fmla="*/ f107 1 f79"/>
              <a:gd name="f137" fmla="*/ f108 1 f78"/>
              <a:gd name="f138" fmla="*/ f109 1 f78"/>
              <a:gd name="f139" fmla="*/ f110 1 f79"/>
              <a:gd name="f140" fmla="*/ f111 1 f79"/>
              <a:gd name="f141" fmla="*/ f112 1 f78"/>
              <a:gd name="f142" fmla="*/ f113 1 f79"/>
              <a:gd name="f143" fmla="*/ f114 1 f79"/>
              <a:gd name="f144" fmla="*/ f115 1 f78"/>
              <a:gd name="f145" fmla="*/ f116 1 f79"/>
              <a:gd name="f146" fmla="*/ f117 1 f78"/>
              <a:gd name="f147" fmla="*/ f118 1 f79"/>
              <a:gd name="f148" fmla="*/ f119 1 f78"/>
              <a:gd name="f149" fmla="*/ f120 1 f79"/>
              <a:gd name="f150" fmla="*/ f121 1 f78"/>
              <a:gd name="f151" fmla="*/ f122 1 f79"/>
              <a:gd name="f152" fmla="*/ f123 1 f78"/>
              <a:gd name="f153" fmla="*/ f124 1 f79"/>
              <a:gd name="f154" fmla="*/ f125 1 f78"/>
              <a:gd name="f155" fmla="*/ f126 1 f79"/>
              <a:gd name="f156" fmla="*/ f127 1 f78"/>
              <a:gd name="f157" fmla="*/ f128 1 f79"/>
              <a:gd name="f158" fmla="*/ f129 1 f78"/>
              <a:gd name="f159" fmla="*/ f130 1 f79"/>
              <a:gd name="f160" fmla="*/ f131 f69 1"/>
              <a:gd name="f161" fmla="*/ f132 f69 1"/>
              <a:gd name="f162" fmla="*/ f134 f70 1"/>
              <a:gd name="f163" fmla="*/ f133 f70 1"/>
              <a:gd name="f164" fmla="*/ f135 f69 1"/>
              <a:gd name="f165" fmla="*/ f136 f70 1"/>
              <a:gd name="f166" fmla="*/ f137 f69 1"/>
              <a:gd name="f167" fmla="*/ f138 f69 1"/>
              <a:gd name="f168" fmla="*/ f139 f70 1"/>
              <a:gd name="f169" fmla="*/ f140 f70 1"/>
              <a:gd name="f170" fmla="*/ f141 f69 1"/>
              <a:gd name="f171" fmla="*/ f142 f70 1"/>
              <a:gd name="f172" fmla="*/ f143 f70 1"/>
              <a:gd name="f173" fmla="*/ f144 f69 1"/>
              <a:gd name="f174" fmla="*/ f145 f70 1"/>
              <a:gd name="f175" fmla="*/ f146 f69 1"/>
              <a:gd name="f176" fmla="*/ f147 f70 1"/>
              <a:gd name="f177" fmla="*/ f148 f69 1"/>
              <a:gd name="f178" fmla="*/ f149 f70 1"/>
              <a:gd name="f179" fmla="*/ f150 f69 1"/>
              <a:gd name="f180" fmla="*/ f151 f70 1"/>
              <a:gd name="f181" fmla="*/ f152 f69 1"/>
              <a:gd name="f182" fmla="*/ f153 f70 1"/>
              <a:gd name="f183" fmla="*/ f154 f69 1"/>
              <a:gd name="f184" fmla="*/ f155 f70 1"/>
              <a:gd name="f185" fmla="*/ f156 f69 1"/>
              <a:gd name="f186" fmla="*/ f157 f70 1"/>
              <a:gd name="f187" fmla="*/ f158 f69 1"/>
              <a:gd name="f188" fmla="*/ f159 f70 1"/>
            </a:gdLst>
            <a:ahLst/>
            <a:cxnLst>
              <a:cxn ang="3cd4">
                <a:pos x="hc" y="t"/>
              </a:cxn>
              <a:cxn ang="0">
                <a:pos x="r" y="vc"/>
              </a:cxn>
              <a:cxn ang="cd4">
                <a:pos x="hc" y="b"/>
              </a:cxn>
              <a:cxn ang="cd2">
                <a:pos x="l" y="vc"/>
              </a:cxn>
              <a:cxn ang="f105">
                <a:pos x="f164" y="f165"/>
              </a:cxn>
              <a:cxn ang="f105">
                <a:pos x="f166" y="f165"/>
              </a:cxn>
              <a:cxn ang="f105">
                <a:pos x="f167" y="f168"/>
              </a:cxn>
              <a:cxn ang="f105">
                <a:pos x="f167" y="f169"/>
              </a:cxn>
              <a:cxn ang="f105">
                <a:pos x="f170" y="f171"/>
              </a:cxn>
              <a:cxn ang="f105">
                <a:pos x="f164" y="f172"/>
              </a:cxn>
              <a:cxn ang="f105">
                <a:pos x="f164" y="f165"/>
              </a:cxn>
              <a:cxn ang="f105">
                <a:pos x="f173" y="f174"/>
              </a:cxn>
              <a:cxn ang="f105">
                <a:pos x="f175" y="f176"/>
              </a:cxn>
              <a:cxn ang="f105">
                <a:pos x="f177" y="f178"/>
              </a:cxn>
              <a:cxn ang="f105">
                <a:pos x="f179" y="f180"/>
              </a:cxn>
              <a:cxn ang="f105">
                <a:pos x="f181" y="f182"/>
              </a:cxn>
              <a:cxn ang="f105">
                <a:pos x="f183" y="f184"/>
              </a:cxn>
              <a:cxn ang="f105">
                <a:pos x="f185" y="f186"/>
              </a:cxn>
              <a:cxn ang="f105">
                <a:pos x="f187" y="f188"/>
              </a:cxn>
              <a:cxn ang="f105">
                <a:pos x="f173" y="f174"/>
              </a:cxn>
            </a:cxnLst>
            <a:rect l="f160" t="f163" r="f161" b="f162"/>
            <a:pathLst>
              <a:path w="288" h="347">
                <a:moveTo>
                  <a:pt x="f8" y="f7"/>
                </a:moveTo>
                <a:cubicBezTo>
                  <a:pt x="f9" y="f7"/>
                  <a:pt x="f10" y="f7"/>
                  <a:pt x="f11" y="f7"/>
                </a:cubicBezTo>
                <a:cubicBezTo>
                  <a:pt x="f12" y="f13"/>
                  <a:pt x="f14" y="f15"/>
                  <a:pt x="f14" y="f16"/>
                </a:cubicBezTo>
                <a:cubicBezTo>
                  <a:pt x="f14" y="f17"/>
                  <a:pt x="f5" y="f18"/>
                  <a:pt x="f14" y="f19"/>
                </a:cubicBezTo>
                <a:cubicBezTo>
                  <a:pt x="f20" y="f21"/>
                  <a:pt x="f22" y="f5"/>
                  <a:pt x="f23" y="f14"/>
                </a:cubicBezTo>
                <a:cubicBezTo>
                  <a:pt x="f24" y="f20"/>
                  <a:pt x="f25" y="f26"/>
                  <a:pt x="f8" y="f27"/>
                </a:cubicBezTo>
                <a:cubicBezTo>
                  <a:pt x="f6" y="f28"/>
                  <a:pt x="f8" y="f29"/>
                  <a:pt x="f8" y="f7"/>
                </a:cubicBezTo>
                <a:close/>
                <a:moveTo>
                  <a:pt x="f30" y="f31"/>
                </a:moveTo>
                <a:cubicBezTo>
                  <a:pt x="f32" y="f31"/>
                  <a:pt x="f33" y="f34"/>
                  <a:pt x="f35" y="f36"/>
                </a:cubicBezTo>
                <a:cubicBezTo>
                  <a:pt x="f21" y="f23"/>
                  <a:pt x="f37" y="f38"/>
                  <a:pt x="f26" y="f39"/>
                </a:cubicBezTo>
                <a:cubicBezTo>
                  <a:pt x="f40" y="f41"/>
                  <a:pt x="f42" y="f43"/>
                  <a:pt x="f44" y="f45"/>
                </a:cubicBezTo>
                <a:cubicBezTo>
                  <a:pt x="f46" y="f47"/>
                  <a:pt x="f48" y="f49"/>
                  <a:pt x="f50" y="f51"/>
                </a:cubicBezTo>
                <a:cubicBezTo>
                  <a:pt x="f52" y="f53"/>
                  <a:pt x="f54" y="f55"/>
                  <a:pt x="f56" y="f57"/>
                </a:cubicBezTo>
                <a:cubicBezTo>
                  <a:pt x="f58" y="f26"/>
                  <a:pt x="f50" y="f59"/>
                  <a:pt x="f60" y="f21"/>
                </a:cubicBezTo>
                <a:cubicBezTo>
                  <a:pt x="f61" y="f62"/>
                  <a:pt x="f63" y="f64"/>
                  <a:pt x="f65" y="f61"/>
                </a:cubicBezTo>
                <a:cubicBezTo>
                  <a:pt x="f33" y="f66"/>
                  <a:pt x="f67" y="f46"/>
                  <a:pt x="f30" y="f3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4" name="Freeform 19">
            <a:extLst>
              <a:ext uri="{FF2B5EF4-FFF2-40B4-BE49-F238E27FC236}">
                <a16:creationId xmlns:a16="http://schemas.microsoft.com/office/drawing/2014/main" id="{1C3205CC-A13C-4816-824B-B475B50B6253}"/>
              </a:ext>
            </a:extLst>
          </p:cNvPr>
          <p:cNvSpPr/>
          <p:nvPr/>
        </p:nvSpPr>
        <p:spPr>
          <a:xfrm>
            <a:off x="3111502" y="1471964"/>
            <a:ext cx="1284283" cy="1039809"/>
          </a:xfrm>
          <a:custGeom>
            <a:avLst/>
            <a:gdLst>
              <a:gd name="f0" fmla="val 10800000"/>
              <a:gd name="f1" fmla="val 5400000"/>
              <a:gd name="f2" fmla="val 180"/>
              <a:gd name="f3" fmla="val w"/>
              <a:gd name="f4" fmla="val h"/>
              <a:gd name="f5" fmla="val 0"/>
              <a:gd name="f6" fmla="val 472"/>
              <a:gd name="f7" fmla="val 382"/>
              <a:gd name="f8" fmla="val 1"/>
              <a:gd name="f9" fmla="val 6"/>
              <a:gd name="f10" fmla="val 13"/>
              <a:gd name="f11" fmla="val 23"/>
              <a:gd name="f12" fmla="val 36"/>
              <a:gd name="f13" fmla="val 37"/>
              <a:gd name="f14" fmla="val 20"/>
              <a:gd name="f15" fmla="val 27"/>
              <a:gd name="f16" fmla="val 83"/>
              <a:gd name="f17" fmla="val 139"/>
              <a:gd name="f18" fmla="val 195"/>
              <a:gd name="f19" fmla="val 258"/>
              <a:gd name="f20" fmla="val 82"/>
              <a:gd name="f21" fmla="val 305"/>
              <a:gd name="f22" fmla="val 142"/>
              <a:gd name="f23" fmla="val 202"/>
              <a:gd name="f24" fmla="val 248"/>
              <a:gd name="f25" fmla="val 249"/>
              <a:gd name="f26" fmla="val 196"/>
              <a:gd name="f27" fmla="val 134"/>
              <a:gd name="f28" fmla="val 71"/>
              <a:gd name="f29" fmla="val 5"/>
              <a:gd name="f30" fmla="val 269"/>
              <a:gd name="f31" fmla="val 287"/>
              <a:gd name="f32" fmla="val 306"/>
              <a:gd name="f33" fmla="val 307"/>
              <a:gd name="f34" fmla="val 3"/>
              <a:gd name="f35" fmla="val 308"/>
              <a:gd name="f36" fmla="val 314"/>
              <a:gd name="f37" fmla="val 9"/>
              <a:gd name="f38" fmla="val 321"/>
              <a:gd name="f39" fmla="val 18"/>
              <a:gd name="f40" fmla="val 328"/>
              <a:gd name="f41" fmla="val 323"/>
              <a:gd name="f42" fmla="val 31"/>
              <a:gd name="f43" fmla="val 34"/>
              <a:gd name="f44" fmla="val 317"/>
              <a:gd name="f45" fmla="val 290"/>
              <a:gd name="f46" fmla="val 48"/>
              <a:gd name="f47" fmla="val 282"/>
              <a:gd name="f48" fmla="val 69"/>
              <a:gd name="f49" fmla="val 285"/>
              <a:gd name="f50" fmla="val 98"/>
              <a:gd name="f51" fmla="val 129"/>
              <a:gd name="f52" fmla="val 161"/>
              <a:gd name="f53" fmla="val 192"/>
              <a:gd name="f54" fmla="val 264"/>
              <a:gd name="f55" fmla="val 218"/>
              <a:gd name="f56" fmla="val 320"/>
              <a:gd name="f57" fmla="val 216"/>
              <a:gd name="f58" fmla="val 322"/>
              <a:gd name="f59" fmla="val 213"/>
              <a:gd name="f60" fmla="val 324"/>
              <a:gd name="f61" fmla="val 207"/>
              <a:gd name="f62" fmla="val 329"/>
              <a:gd name="f63" fmla="val 241"/>
              <a:gd name="f64" fmla="val 336"/>
              <a:gd name="f65" fmla="val 268"/>
              <a:gd name="f66" fmla="val 330"/>
              <a:gd name="f67" fmla="val 293"/>
              <a:gd name="f68" fmla="val 313"/>
              <a:gd name="f69" fmla="val 339"/>
              <a:gd name="f70" fmla="val 280"/>
              <a:gd name="f71" fmla="val 385"/>
              <a:gd name="f72" fmla="val 247"/>
              <a:gd name="f73" fmla="val 432"/>
              <a:gd name="f74" fmla="val 215"/>
              <a:gd name="f75" fmla="val 438"/>
              <a:gd name="f76" fmla="val 211"/>
              <a:gd name="f77" fmla="val 444"/>
              <a:gd name="f78" fmla="val 451"/>
              <a:gd name="f79" fmla="val 458"/>
              <a:gd name="f80" fmla="val 212"/>
              <a:gd name="f81" fmla="val 464"/>
              <a:gd name="f82" fmla="val 220"/>
              <a:gd name="f83" fmla="val 231"/>
              <a:gd name="f84" fmla="val 237"/>
              <a:gd name="f85" fmla="val 242"/>
              <a:gd name="f86" fmla="val 410"/>
              <a:gd name="f87" fmla="val 276"/>
              <a:gd name="f88" fmla="val 368"/>
              <a:gd name="f89" fmla="val 304"/>
              <a:gd name="f90" fmla="val 327"/>
              <a:gd name="f91" fmla="val 334"/>
              <a:gd name="f92" fmla="val 271"/>
              <a:gd name="f93" fmla="val 375"/>
              <a:gd name="f94" fmla="val 214"/>
              <a:gd name="f95" fmla="val 154"/>
              <a:gd name="f96" fmla="val 346"/>
              <a:gd name="f97" fmla="val 148"/>
              <a:gd name="f98" fmla="val 343"/>
              <a:gd name="f99" fmla="val 140"/>
              <a:gd name="f100" fmla="val 342"/>
              <a:gd name="f101" fmla="val 133"/>
              <a:gd name="f102" fmla="val 341"/>
              <a:gd name="f103" fmla="val 58"/>
              <a:gd name="f104" fmla="val 335"/>
              <a:gd name="f105" fmla="val 22"/>
              <a:gd name="f106" fmla="val 17"/>
              <a:gd name="f107" fmla="+- 0 0 -90"/>
              <a:gd name="f108" fmla="*/ f3 1 472"/>
              <a:gd name="f109" fmla="*/ f4 1 382"/>
              <a:gd name="f110" fmla="val f5"/>
              <a:gd name="f111" fmla="val f6"/>
              <a:gd name="f112" fmla="val f7"/>
              <a:gd name="f113" fmla="*/ f107 f0 1"/>
              <a:gd name="f114" fmla="+- f112 0 f110"/>
              <a:gd name="f115" fmla="+- f111 0 f110"/>
              <a:gd name="f116" fmla="*/ f113 1 f2"/>
              <a:gd name="f117" fmla="*/ f115 1 472"/>
              <a:gd name="f118" fmla="*/ f114 1 382"/>
              <a:gd name="f119" fmla="*/ 1 f115 1"/>
              <a:gd name="f120" fmla="*/ 6 f114 1"/>
              <a:gd name="f121" fmla="*/ 36 f115 1"/>
              <a:gd name="f122" fmla="*/ 37 f115 1"/>
              <a:gd name="f123" fmla="*/ 27 f114 1"/>
              <a:gd name="f124" fmla="*/ 195 f114 1"/>
              <a:gd name="f125" fmla="*/ 142 f115 1"/>
              <a:gd name="f126" fmla="*/ 305 f114 1"/>
              <a:gd name="f127" fmla="*/ 249 f115 1"/>
              <a:gd name="f128" fmla="*/ 196 f114 1"/>
              <a:gd name="f129" fmla="*/ 5 f114 1"/>
              <a:gd name="f130" fmla="*/ 306 f115 1"/>
              <a:gd name="f131" fmla="*/ 308 f115 1"/>
              <a:gd name="f132" fmla="*/ 0 f114 1"/>
              <a:gd name="f133" fmla="*/ 328 f115 1"/>
              <a:gd name="f134" fmla="*/ 317 f115 1"/>
              <a:gd name="f135" fmla="*/ 36 f114 1"/>
              <a:gd name="f136" fmla="*/ 285 f115 1"/>
              <a:gd name="f137" fmla="*/ 98 f114 1"/>
              <a:gd name="f138" fmla="*/ 192 f114 1"/>
              <a:gd name="f139" fmla="*/ 218 f115 1"/>
              <a:gd name="f140" fmla="*/ 320 f114 1"/>
              <a:gd name="f141" fmla="*/ 207 f115 1"/>
              <a:gd name="f142" fmla="*/ 329 f114 1"/>
              <a:gd name="f143" fmla="*/ 293 f115 1"/>
              <a:gd name="f144" fmla="*/ 313 f114 1"/>
              <a:gd name="f145" fmla="*/ 432 f115 1"/>
              <a:gd name="f146" fmla="*/ 215 f114 1"/>
              <a:gd name="f147" fmla="*/ 451 f115 1"/>
              <a:gd name="f148" fmla="*/ 202 f114 1"/>
              <a:gd name="f149" fmla="*/ 472 f115 1"/>
              <a:gd name="f150" fmla="*/ 231 f114 1"/>
              <a:gd name="f151" fmla="*/ 247 f114 1"/>
              <a:gd name="f152" fmla="*/ 327 f115 1"/>
              <a:gd name="f153" fmla="*/ 334 f114 1"/>
              <a:gd name="f154" fmla="*/ 154 f115 1"/>
              <a:gd name="f155" fmla="*/ 346 f114 1"/>
              <a:gd name="f156" fmla="*/ 133 f115 1"/>
              <a:gd name="f157" fmla="*/ 341 f114 1"/>
              <a:gd name="f158" fmla="*/ 0 f115 1"/>
              <a:gd name="f159" fmla="*/ 22 f114 1"/>
              <a:gd name="f160" fmla="+- f116 0 f1"/>
              <a:gd name="f161" fmla="*/ f119 1 472"/>
              <a:gd name="f162" fmla="*/ f120 1 382"/>
              <a:gd name="f163" fmla="*/ f121 1 472"/>
              <a:gd name="f164" fmla="*/ f122 1 472"/>
              <a:gd name="f165" fmla="*/ f123 1 382"/>
              <a:gd name="f166" fmla="*/ f124 1 382"/>
              <a:gd name="f167" fmla="*/ f125 1 472"/>
              <a:gd name="f168" fmla="*/ f126 1 382"/>
              <a:gd name="f169" fmla="*/ f127 1 472"/>
              <a:gd name="f170" fmla="*/ f128 1 382"/>
              <a:gd name="f171" fmla="*/ f129 1 382"/>
              <a:gd name="f172" fmla="*/ f130 1 472"/>
              <a:gd name="f173" fmla="*/ f131 1 472"/>
              <a:gd name="f174" fmla="*/ f132 1 382"/>
              <a:gd name="f175" fmla="*/ f133 1 472"/>
              <a:gd name="f176" fmla="*/ f134 1 472"/>
              <a:gd name="f177" fmla="*/ f135 1 382"/>
              <a:gd name="f178" fmla="*/ f136 1 472"/>
              <a:gd name="f179" fmla="*/ f137 1 382"/>
              <a:gd name="f180" fmla="*/ f138 1 382"/>
              <a:gd name="f181" fmla="*/ f139 1 472"/>
              <a:gd name="f182" fmla="*/ f140 1 382"/>
              <a:gd name="f183" fmla="*/ f141 1 472"/>
              <a:gd name="f184" fmla="*/ f142 1 382"/>
              <a:gd name="f185" fmla="*/ f143 1 472"/>
              <a:gd name="f186" fmla="*/ f144 1 382"/>
              <a:gd name="f187" fmla="*/ f145 1 472"/>
              <a:gd name="f188" fmla="*/ f146 1 382"/>
              <a:gd name="f189" fmla="*/ f147 1 472"/>
              <a:gd name="f190" fmla="*/ f148 1 382"/>
              <a:gd name="f191" fmla="*/ f149 1 472"/>
              <a:gd name="f192" fmla="*/ f150 1 382"/>
              <a:gd name="f193" fmla="*/ f151 1 382"/>
              <a:gd name="f194" fmla="*/ f152 1 472"/>
              <a:gd name="f195" fmla="*/ f153 1 382"/>
              <a:gd name="f196" fmla="*/ f154 1 472"/>
              <a:gd name="f197" fmla="*/ f155 1 382"/>
              <a:gd name="f198" fmla="*/ f156 1 472"/>
              <a:gd name="f199" fmla="*/ f157 1 382"/>
              <a:gd name="f200" fmla="*/ f158 1 472"/>
              <a:gd name="f201" fmla="*/ f159 1 382"/>
              <a:gd name="f202" fmla="*/ 0 1 f117"/>
              <a:gd name="f203" fmla="*/ f111 1 f117"/>
              <a:gd name="f204" fmla="*/ 0 1 f118"/>
              <a:gd name="f205" fmla="*/ f112 1 f118"/>
              <a:gd name="f206" fmla="*/ f161 1 f117"/>
              <a:gd name="f207" fmla="*/ f162 1 f118"/>
              <a:gd name="f208" fmla="*/ f163 1 f117"/>
              <a:gd name="f209" fmla="*/ f164 1 f117"/>
              <a:gd name="f210" fmla="*/ f165 1 f118"/>
              <a:gd name="f211" fmla="*/ f166 1 f118"/>
              <a:gd name="f212" fmla="*/ f167 1 f117"/>
              <a:gd name="f213" fmla="*/ f168 1 f118"/>
              <a:gd name="f214" fmla="*/ f169 1 f117"/>
              <a:gd name="f215" fmla="*/ f170 1 f118"/>
              <a:gd name="f216" fmla="*/ f171 1 f118"/>
              <a:gd name="f217" fmla="*/ f172 1 f117"/>
              <a:gd name="f218" fmla="*/ f173 1 f117"/>
              <a:gd name="f219" fmla="*/ f174 1 f118"/>
              <a:gd name="f220" fmla="*/ f175 1 f117"/>
              <a:gd name="f221" fmla="*/ f176 1 f117"/>
              <a:gd name="f222" fmla="*/ f177 1 f118"/>
              <a:gd name="f223" fmla="*/ f178 1 f117"/>
              <a:gd name="f224" fmla="*/ f179 1 f118"/>
              <a:gd name="f225" fmla="*/ f180 1 f118"/>
              <a:gd name="f226" fmla="*/ f181 1 f117"/>
              <a:gd name="f227" fmla="*/ f182 1 f118"/>
              <a:gd name="f228" fmla="*/ f183 1 f117"/>
              <a:gd name="f229" fmla="*/ f184 1 f118"/>
              <a:gd name="f230" fmla="*/ f185 1 f117"/>
              <a:gd name="f231" fmla="*/ f186 1 f118"/>
              <a:gd name="f232" fmla="*/ f187 1 f117"/>
              <a:gd name="f233" fmla="*/ f188 1 f118"/>
              <a:gd name="f234" fmla="*/ f189 1 f117"/>
              <a:gd name="f235" fmla="*/ f190 1 f118"/>
              <a:gd name="f236" fmla="*/ f191 1 f117"/>
              <a:gd name="f237" fmla="*/ f192 1 f118"/>
              <a:gd name="f238" fmla="*/ f193 1 f118"/>
              <a:gd name="f239" fmla="*/ f194 1 f117"/>
              <a:gd name="f240" fmla="*/ f195 1 f118"/>
              <a:gd name="f241" fmla="*/ f196 1 f117"/>
              <a:gd name="f242" fmla="*/ f197 1 f118"/>
              <a:gd name="f243" fmla="*/ f198 1 f117"/>
              <a:gd name="f244" fmla="*/ f199 1 f118"/>
              <a:gd name="f245" fmla="*/ f200 1 f117"/>
              <a:gd name="f246" fmla="*/ f201 1 f118"/>
              <a:gd name="f247" fmla="*/ f202 f108 1"/>
              <a:gd name="f248" fmla="*/ f203 f108 1"/>
              <a:gd name="f249" fmla="*/ f205 f109 1"/>
              <a:gd name="f250" fmla="*/ f204 f109 1"/>
              <a:gd name="f251" fmla="*/ f206 f108 1"/>
              <a:gd name="f252" fmla="*/ f207 f109 1"/>
              <a:gd name="f253" fmla="*/ f208 f108 1"/>
              <a:gd name="f254" fmla="*/ f209 f108 1"/>
              <a:gd name="f255" fmla="*/ f210 f109 1"/>
              <a:gd name="f256" fmla="*/ f211 f109 1"/>
              <a:gd name="f257" fmla="*/ f212 f108 1"/>
              <a:gd name="f258" fmla="*/ f213 f109 1"/>
              <a:gd name="f259" fmla="*/ f214 f108 1"/>
              <a:gd name="f260" fmla="*/ f215 f109 1"/>
              <a:gd name="f261" fmla="*/ f216 f109 1"/>
              <a:gd name="f262" fmla="*/ f217 f108 1"/>
              <a:gd name="f263" fmla="*/ f218 f108 1"/>
              <a:gd name="f264" fmla="*/ f219 f109 1"/>
              <a:gd name="f265" fmla="*/ f220 f108 1"/>
              <a:gd name="f266" fmla="*/ f221 f108 1"/>
              <a:gd name="f267" fmla="*/ f222 f109 1"/>
              <a:gd name="f268" fmla="*/ f223 f108 1"/>
              <a:gd name="f269" fmla="*/ f224 f109 1"/>
              <a:gd name="f270" fmla="*/ f225 f109 1"/>
              <a:gd name="f271" fmla="*/ f226 f108 1"/>
              <a:gd name="f272" fmla="*/ f227 f109 1"/>
              <a:gd name="f273" fmla="*/ f228 f108 1"/>
              <a:gd name="f274" fmla="*/ f229 f109 1"/>
              <a:gd name="f275" fmla="*/ f230 f108 1"/>
              <a:gd name="f276" fmla="*/ f231 f109 1"/>
              <a:gd name="f277" fmla="*/ f232 f108 1"/>
              <a:gd name="f278" fmla="*/ f233 f109 1"/>
              <a:gd name="f279" fmla="*/ f234 f108 1"/>
              <a:gd name="f280" fmla="*/ f235 f109 1"/>
              <a:gd name="f281" fmla="*/ f236 f108 1"/>
              <a:gd name="f282" fmla="*/ f237 f109 1"/>
              <a:gd name="f283" fmla="*/ f238 f109 1"/>
              <a:gd name="f284" fmla="*/ f239 f108 1"/>
              <a:gd name="f285" fmla="*/ f240 f109 1"/>
              <a:gd name="f286" fmla="*/ f241 f108 1"/>
              <a:gd name="f287" fmla="*/ f242 f109 1"/>
              <a:gd name="f288" fmla="*/ f243 f108 1"/>
              <a:gd name="f289" fmla="*/ f244 f109 1"/>
              <a:gd name="f290" fmla="*/ f245 f108 1"/>
              <a:gd name="f291" fmla="*/ f246 f109 1"/>
            </a:gdLst>
            <a:ahLst/>
            <a:cxnLst>
              <a:cxn ang="3cd4">
                <a:pos x="hc" y="t"/>
              </a:cxn>
              <a:cxn ang="0">
                <a:pos x="r" y="vc"/>
              </a:cxn>
              <a:cxn ang="cd4">
                <a:pos x="hc" y="b"/>
              </a:cxn>
              <a:cxn ang="cd2">
                <a:pos x="l" y="vc"/>
              </a:cxn>
              <a:cxn ang="f160">
                <a:pos x="f251" y="f252"/>
              </a:cxn>
              <a:cxn ang="f160">
                <a:pos x="f253" y="f252"/>
              </a:cxn>
              <a:cxn ang="f160">
                <a:pos x="f254" y="f255"/>
              </a:cxn>
              <a:cxn ang="f160">
                <a:pos x="f254" y="f256"/>
              </a:cxn>
              <a:cxn ang="f160">
                <a:pos x="f257" y="f258"/>
              </a:cxn>
              <a:cxn ang="f160">
                <a:pos x="f259" y="f260"/>
              </a:cxn>
              <a:cxn ang="f160">
                <a:pos x="f259" y="f261"/>
              </a:cxn>
              <a:cxn ang="f160">
                <a:pos x="f262" y="f261"/>
              </a:cxn>
              <a:cxn ang="f160">
                <a:pos x="f263" y="f264"/>
              </a:cxn>
              <a:cxn ang="f160">
                <a:pos x="f265" y="f255"/>
              </a:cxn>
              <a:cxn ang="f160">
                <a:pos x="f266" y="f267"/>
              </a:cxn>
              <a:cxn ang="f160">
                <a:pos x="f268" y="f269"/>
              </a:cxn>
              <a:cxn ang="f160">
                <a:pos x="f268" y="f270"/>
              </a:cxn>
              <a:cxn ang="f160">
                <a:pos x="f271" y="f272"/>
              </a:cxn>
              <a:cxn ang="f160">
                <a:pos x="f273" y="f274"/>
              </a:cxn>
              <a:cxn ang="f160">
                <a:pos x="f275" y="f276"/>
              </a:cxn>
              <a:cxn ang="f160">
                <a:pos x="f277" y="f278"/>
              </a:cxn>
              <a:cxn ang="f160">
                <a:pos x="f279" y="f280"/>
              </a:cxn>
              <a:cxn ang="f160">
                <a:pos x="f281" y="f282"/>
              </a:cxn>
              <a:cxn ang="f160">
                <a:pos x="f279" y="f283"/>
              </a:cxn>
              <a:cxn ang="f160">
                <a:pos x="f284" y="f285"/>
              </a:cxn>
              <a:cxn ang="f160">
                <a:pos x="f286" y="f287"/>
              </a:cxn>
              <a:cxn ang="f160">
                <a:pos x="f288" y="f289"/>
              </a:cxn>
              <a:cxn ang="f160">
                <a:pos x="f290" y="f280"/>
              </a:cxn>
              <a:cxn ang="f160">
                <a:pos x="f290" y="f291"/>
              </a:cxn>
              <a:cxn ang="f160">
                <a:pos x="f251" y="f252"/>
              </a:cxn>
            </a:cxnLst>
            <a:rect l="f247" t="f250" r="f248" b="f249"/>
            <a:pathLst>
              <a:path w="472" h="382">
                <a:moveTo>
                  <a:pt x="f8" y="f9"/>
                </a:moveTo>
                <a:cubicBezTo>
                  <a:pt x="f10" y="f9"/>
                  <a:pt x="f11" y="f9"/>
                  <a:pt x="f12" y="f9"/>
                </a:cubicBezTo>
                <a:cubicBezTo>
                  <a:pt x="f12" y="f10"/>
                  <a:pt x="f13" y="f14"/>
                  <a:pt x="f13" y="f15"/>
                </a:cubicBezTo>
                <a:cubicBezTo>
                  <a:pt x="f13" y="f16"/>
                  <a:pt x="f13" y="f17"/>
                  <a:pt x="f13" y="f18"/>
                </a:cubicBezTo>
                <a:cubicBezTo>
                  <a:pt x="f13" y="f19"/>
                  <a:pt x="f20" y="f21"/>
                  <a:pt x="f22" y="f21"/>
                </a:cubicBezTo>
                <a:cubicBezTo>
                  <a:pt x="f23" y="f21"/>
                  <a:pt x="f24" y="f19"/>
                  <a:pt x="f25" y="f26"/>
                </a:cubicBezTo>
                <a:cubicBezTo>
                  <a:pt x="f25" y="f27"/>
                  <a:pt x="f25" y="f28"/>
                  <a:pt x="f25" y="f29"/>
                </a:cubicBezTo>
                <a:cubicBezTo>
                  <a:pt x="f30" y="f29"/>
                  <a:pt x="f31" y="f29"/>
                  <a:pt x="f32" y="f29"/>
                </a:cubicBezTo>
                <a:cubicBezTo>
                  <a:pt x="f33" y="f34"/>
                  <a:pt x="f33" y="f8"/>
                  <a:pt x="f35" y="f5"/>
                </a:cubicBezTo>
                <a:cubicBezTo>
                  <a:pt x="f36" y="f37"/>
                  <a:pt x="f38" y="f39"/>
                  <a:pt x="f40" y="f15"/>
                </a:cubicBezTo>
                <a:cubicBezTo>
                  <a:pt x="f41" y="f42"/>
                  <a:pt x="f38" y="f43"/>
                  <a:pt x="f44" y="f12"/>
                </a:cubicBezTo>
                <a:cubicBezTo>
                  <a:pt x="f45" y="f46"/>
                  <a:pt x="f47" y="f48"/>
                  <a:pt x="f49" y="f50"/>
                </a:cubicBezTo>
                <a:cubicBezTo>
                  <a:pt x="f31" y="f51"/>
                  <a:pt x="f49" y="f52"/>
                  <a:pt x="f49" y="f53"/>
                </a:cubicBezTo>
                <a:cubicBezTo>
                  <a:pt x="f31" y="f24"/>
                  <a:pt x="f54" y="f45"/>
                  <a:pt x="f55" y="f56"/>
                </a:cubicBezTo>
                <a:cubicBezTo>
                  <a:pt x="f57" y="f58"/>
                  <a:pt x="f59" y="f60"/>
                  <a:pt x="f61" y="f62"/>
                </a:cubicBezTo>
                <a:cubicBezTo>
                  <a:pt x="f63" y="f64"/>
                  <a:pt x="f65" y="f66"/>
                  <a:pt x="f67" y="f68"/>
                </a:cubicBezTo>
                <a:cubicBezTo>
                  <a:pt x="f69" y="f70"/>
                  <a:pt x="f71" y="f72"/>
                  <a:pt x="f73" y="f74"/>
                </a:cubicBezTo>
                <a:cubicBezTo>
                  <a:pt x="f75" y="f76"/>
                  <a:pt x="f77" y="f61"/>
                  <a:pt x="f78" y="f23"/>
                </a:cubicBezTo>
                <a:cubicBezTo>
                  <a:pt x="f79" y="f80"/>
                  <a:pt x="f81" y="f82"/>
                  <a:pt x="f6" y="f83"/>
                </a:cubicBezTo>
                <a:cubicBezTo>
                  <a:pt x="f81" y="f84"/>
                  <a:pt x="f79" y="f85"/>
                  <a:pt x="f78" y="f72"/>
                </a:cubicBezTo>
                <a:cubicBezTo>
                  <a:pt x="f86" y="f87"/>
                  <a:pt x="f88" y="f89"/>
                  <a:pt x="f90" y="f91"/>
                </a:cubicBezTo>
                <a:cubicBezTo>
                  <a:pt x="f92" y="f93"/>
                  <a:pt x="f94" y="f7"/>
                  <a:pt x="f95" y="f96"/>
                </a:cubicBezTo>
                <a:cubicBezTo>
                  <a:pt x="f97" y="f98"/>
                  <a:pt x="f99" y="f100"/>
                  <a:pt x="f101" y="f102"/>
                </a:cubicBezTo>
                <a:cubicBezTo>
                  <a:pt x="f103" y="f104"/>
                  <a:pt x="f8" y="f87"/>
                  <a:pt x="f5" y="f23"/>
                </a:cubicBezTo>
                <a:cubicBezTo>
                  <a:pt x="f5" y="f22"/>
                  <a:pt x="f5" y="f20"/>
                  <a:pt x="f5" y="f105"/>
                </a:cubicBezTo>
                <a:cubicBezTo>
                  <a:pt x="f5" y="f106"/>
                  <a:pt x="f8" y="f10"/>
                  <a:pt x="f8" y="f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5" name="Freeform 23">
            <a:extLst>
              <a:ext uri="{FF2B5EF4-FFF2-40B4-BE49-F238E27FC236}">
                <a16:creationId xmlns:a16="http://schemas.microsoft.com/office/drawing/2014/main" id="{D5AF42D3-B22E-1B7C-26ED-F94515479CEC}"/>
              </a:ext>
            </a:extLst>
          </p:cNvPr>
          <p:cNvSpPr/>
          <p:nvPr/>
        </p:nvSpPr>
        <p:spPr>
          <a:xfrm>
            <a:off x="6105521" y="3816348"/>
            <a:ext cx="712783" cy="488947"/>
          </a:xfrm>
          <a:custGeom>
            <a:avLst/>
            <a:gdLst>
              <a:gd name="f0" fmla="val 10800000"/>
              <a:gd name="f1" fmla="val 5400000"/>
              <a:gd name="f2" fmla="val 180"/>
              <a:gd name="f3" fmla="val w"/>
              <a:gd name="f4" fmla="val h"/>
              <a:gd name="f5" fmla="val 0"/>
              <a:gd name="f6" fmla="val 441"/>
              <a:gd name="f7" fmla="val 301"/>
              <a:gd name="f8" fmla="val 266"/>
              <a:gd name="f9" fmla="val 300"/>
              <a:gd name="f10" fmla="val 13"/>
              <a:gd name="f11" fmla="val 336"/>
              <a:gd name="f12" fmla="val 24"/>
              <a:gd name="f13" fmla="val 369"/>
              <a:gd name="f14" fmla="val 39"/>
              <a:gd name="f15" fmla="val 398"/>
              <a:gd name="f16" fmla="val 53"/>
              <a:gd name="f17" fmla="val 418"/>
              <a:gd name="f18" fmla="val 76"/>
              <a:gd name="f19" fmla="val 432"/>
              <a:gd name="f20" fmla="val 105"/>
              <a:gd name="f21" fmla="val 435"/>
              <a:gd name="f22" fmla="val 112"/>
              <a:gd name="f23" fmla="val 437"/>
              <a:gd name="f24" fmla="val 119"/>
              <a:gd name="f25" fmla="val 129"/>
              <a:gd name="f26" fmla="val 355"/>
              <a:gd name="f27" fmla="val 126"/>
              <a:gd name="f28" fmla="val 277"/>
              <a:gd name="f29" fmla="val 143"/>
              <a:gd name="f30" fmla="val 208"/>
              <a:gd name="f31" fmla="val 192"/>
              <a:gd name="f32" fmla="val 235"/>
              <a:gd name="f33" fmla="val 140"/>
              <a:gd name="f34" fmla="val 272"/>
              <a:gd name="f35" fmla="val 98"/>
              <a:gd name="f36" fmla="val 314"/>
              <a:gd name="f37" fmla="val 59"/>
              <a:gd name="f38" fmla="val 318"/>
              <a:gd name="f39" fmla="val 56"/>
              <a:gd name="f40" fmla="val 49"/>
              <a:gd name="f41" fmla="val 320"/>
              <a:gd name="f42" fmla="val 43"/>
              <a:gd name="f43" fmla="val 42"/>
              <a:gd name="f44" fmla="val 307"/>
              <a:gd name="f45" fmla="val 40"/>
              <a:gd name="f46" fmla="val 296"/>
              <a:gd name="f47" fmla="val 41"/>
              <a:gd name="f48" fmla="val 291"/>
              <a:gd name="f49" fmla="val 46"/>
              <a:gd name="f50" fmla="val 286"/>
              <a:gd name="f51" fmla="val 50"/>
              <a:gd name="f52" fmla="val 268"/>
              <a:gd name="f53" fmla="val 68"/>
              <a:gd name="f54" fmla="val 247"/>
              <a:gd name="f55" fmla="val 85"/>
              <a:gd name="f56" fmla="val 232"/>
              <a:gd name="f57" fmla="val 201"/>
              <a:gd name="f58" fmla="val 147"/>
              <a:gd name="f59" fmla="val 173"/>
              <a:gd name="f60" fmla="val 191"/>
              <a:gd name="f61" fmla="val 144"/>
              <a:gd name="f62" fmla="val 234"/>
              <a:gd name="f63" fmla="val 138"/>
              <a:gd name="f64" fmla="val 244"/>
              <a:gd name="f65" fmla="val 132"/>
              <a:gd name="f66" fmla="val 254"/>
              <a:gd name="f67" fmla="val 145"/>
              <a:gd name="f68" fmla="val 149"/>
              <a:gd name="f69" fmla="val 270"/>
              <a:gd name="f70" fmla="val 142"/>
              <a:gd name="f71" fmla="val 281"/>
              <a:gd name="f72" fmla="val 253"/>
              <a:gd name="f73" fmla="val 19"/>
              <a:gd name="f74" fmla="val 199"/>
              <a:gd name="f75" fmla="val 15"/>
              <a:gd name="f76" fmla="val 103"/>
              <a:gd name="f77" fmla="val 65"/>
              <a:gd name="f78" fmla="val 87"/>
              <a:gd name="f79" fmla="val 31"/>
              <a:gd name="f80" fmla="val 131"/>
              <a:gd name="f81" fmla="val 178"/>
              <a:gd name="f82" fmla="val 4"/>
              <a:gd name="f83" fmla="val 184"/>
              <a:gd name="f84" fmla="val 3"/>
              <a:gd name="f85" fmla="val 189"/>
              <a:gd name="f86" fmla="val 2"/>
              <a:gd name="f87" fmla="val 194"/>
              <a:gd name="f88" fmla="val 218"/>
              <a:gd name="f89" fmla="val 242"/>
              <a:gd name="f90" fmla="+- 0 0 -90"/>
              <a:gd name="f91" fmla="*/ f3 1 441"/>
              <a:gd name="f92" fmla="*/ f4 1 301"/>
              <a:gd name="f93" fmla="val f5"/>
              <a:gd name="f94" fmla="val f6"/>
              <a:gd name="f95" fmla="val f7"/>
              <a:gd name="f96" fmla="*/ f90 f0 1"/>
              <a:gd name="f97" fmla="+- f95 0 f93"/>
              <a:gd name="f98" fmla="+- f94 0 f93"/>
              <a:gd name="f99" fmla="*/ f96 1 f2"/>
              <a:gd name="f100" fmla="*/ f98 1 441"/>
              <a:gd name="f101" fmla="*/ f97 1 301"/>
              <a:gd name="f102" fmla="*/ 266 f98 1"/>
              <a:gd name="f103" fmla="*/ 0 f97 1"/>
              <a:gd name="f104" fmla="*/ 369 f98 1"/>
              <a:gd name="f105" fmla="*/ 39 f97 1"/>
              <a:gd name="f106" fmla="*/ 432 f98 1"/>
              <a:gd name="f107" fmla="*/ 105 f97 1"/>
              <a:gd name="f108" fmla="*/ 441 f98 1"/>
              <a:gd name="f109" fmla="*/ 129 f97 1"/>
              <a:gd name="f110" fmla="*/ 208 f98 1"/>
              <a:gd name="f111" fmla="*/ 192 f97 1"/>
              <a:gd name="f112" fmla="*/ 314 f98 1"/>
              <a:gd name="f113" fmla="*/ 59 f97 1"/>
              <a:gd name="f114" fmla="*/ 320 f98 1"/>
              <a:gd name="f115" fmla="*/ 43 f97 1"/>
              <a:gd name="f116" fmla="*/ 301 f98 1"/>
              <a:gd name="f117" fmla="*/ 40 f97 1"/>
              <a:gd name="f118" fmla="*/ 286 f98 1"/>
              <a:gd name="f119" fmla="*/ 50 f97 1"/>
              <a:gd name="f120" fmla="*/ 232 f98 1"/>
              <a:gd name="f121" fmla="*/ 144 f98 1"/>
              <a:gd name="f122" fmla="*/ 234 f97 1"/>
              <a:gd name="f123" fmla="*/ 145 f98 1"/>
              <a:gd name="f124" fmla="*/ 266 f97 1"/>
              <a:gd name="f125" fmla="*/ 140 f98 1"/>
              <a:gd name="f126" fmla="*/ 301 f97 1"/>
              <a:gd name="f127" fmla="*/ 19 f98 1"/>
              <a:gd name="f128" fmla="*/ 199 f97 1"/>
              <a:gd name="f129" fmla="*/ 53 f98 1"/>
              <a:gd name="f130" fmla="*/ 65 f97 1"/>
              <a:gd name="f131" fmla="*/ 178 f98 1"/>
              <a:gd name="f132" fmla="*/ 4 f97 1"/>
              <a:gd name="f133" fmla="*/ 194 f98 1"/>
              <a:gd name="f134" fmla="+- f99 0 f1"/>
              <a:gd name="f135" fmla="*/ f102 1 441"/>
              <a:gd name="f136" fmla="*/ f103 1 301"/>
              <a:gd name="f137" fmla="*/ f104 1 441"/>
              <a:gd name="f138" fmla="*/ f105 1 301"/>
              <a:gd name="f139" fmla="*/ f106 1 441"/>
              <a:gd name="f140" fmla="*/ f107 1 301"/>
              <a:gd name="f141" fmla="*/ f108 1 441"/>
              <a:gd name="f142" fmla="*/ f109 1 301"/>
              <a:gd name="f143" fmla="*/ f110 1 441"/>
              <a:gd name="f144" fmla="*/ f111 1 301"/>
              <a:gd name="f145" fmla="*/ f112 1 441"/>
              <a:gd name="f146" fmla="*/ f113 1 301"/>
              <a:gd name="f147" fmla="*/ f114 1 441"/>
              <a:gd name="f148" fmla="*/ f115 1 301"/>
              <a:gd name="f149" fmla="*/ f116 1 441"/>
              <a:gd name="f150" fmla="*/ f117 1 301"/>
              <a:gd name="f151" fmla="*/ f118 1 441"/>
              <a:gd name="f152" fmla="*/ f119 1 301"/>
              <a:gd name="f153" fmla="*/ f120 1 441"/>
              <a:gd name="f154" fmla="*/ f121 1 441"/>
              <a:gd name="f155" fmla="*/ f122 1 301"/>
              <a:gd name="f156" fmla="*/ f123 1 441"/>
              <a:gd name="f157" fmla="*/ f124 1 301"/>
              <a:gd name="f158" fmla="*/ f125 1 441"/>
              <a:gd name="f159" fmla="*/ f126 1 301"/>
              <a:gd name="f160" fmla="*/ f127 1 441"/>
              <a:gd name="f161" fmla="*/ f128 1 301"/>
              <a:gd name="f162" fmla="*/ f129 1 441"/>
              <a:gd name="f163" fmla="*/ f130 1 301"/>
              <a:gd name="f164" fmla="*/ f131 1 441"/>
              <a:gd name="f165" fmla="*/ f132 1 301"/>
              <a:gd name="f166" fmla="*/ f133 1 441"/>
              <a:gd name="f167" fmla="*/ 0 1 f100"/>
              <a:gd name="f168" fmla="*/ f94 1 f100"/>
              <a:gd name="f169" fmla="*/ 0 1 f101"/>
              <a:gd name="f170" fmla="*/ f95 1 f101"/>
              <a:gd name="f171" fmla="*/ f135 1 f100"/>
              <a:gd name="f172" fmla="*/ f136 1 f101"/>
              <a:gd name="f173" fmla="*/ f137 1 f100"/>
              <a:gd name="f174" fmla="*/ f138 1 f101"/>
              <a:gd name="f175" fmla="*/ f139 1 f100"/>
              <a:gd name="f176" fmla="*/ f140 1 f101"/>
              <a:gd name="f177" fmla="*/ f141 1 f100"/>
              <a:gd name="f178" fmla="*/ f142 1 f101"/>
              <a:gd name="f179" fmla="*/ f143 1 f100"/>
              <a:gd name="f180" fmla="*/ f144 1 f101"/>
              <a:gd name="f181" fmla="*/ f145 1 f100"/>
              <a:gd name="f182" fmla="*/ f146 1 f101"/>
              <a:gd name="f183" fmla="*/ f147 1 f100"/>
              <a:gd name="f184" fmla="*/ f148 1 f101"/>
              <a:gd name="f185" fmla="*/ f149 1 f100"/>
              <a:gd name="f186" fmla="*/ f150 1 f101"/>
              <a:gd name="f187" fmla="*/ f151 1 f100"/>
              <a:gd name="f188" fmla="*/ f152 1 f101"/>
              <a:gd name="f189" fmla="*/ f153 1 f100"/>
              <a:gd name="f190" fmla="*/ f154 1 f100"/>
              <a:gd name="f191" fmla="*/ f155 1 f101"/>
              <a:gd name="f192" fmla="*/ f156 1 f100"/>
              <a:gd name="f193" fmla="*/ f157 1 f101"/>
              <a:gd name="f194" fmla="*/ f158 1 f100"/>
              <a:gd name="f195" fmla="*/ f159 1 f101"/>
              <a:gd name="f196" fmla="*/ f160 1 f100"/>
              <a:gd name="f197" fmla="*/ f161 1 f101"/>
              <a:gd name="f198" fmla="*/ f162 1 f100"/>
              <a:gd name="f199" fmla="*/ f163 1 f101"/>
              <a:gd name="f200" fmla="*/ f164 1 f100"/>
              <a:gd name="f201" fmla="*/ f165 1 f101"/>
              <a:gd name="f202" fmla="*/ f166 1 f100"/>
              <a:gd name="f203" fmla="*/ f167 f91 1"/>
              <a:gd name="f204" fmla="*/ f168 f91 1"/>
              <a:gd name="f205" fmla="*/ f170 f92 1"/>
              <a:gd name="f206" fmla="*/ f169 f92 1"/>
              <a:gd name="f207" fmla="*/ f171 f91 1"/>
              <a:gd name="f208" fmla="*/ f172 f92 1"/>
              <a:gd name="f209" fmla="*/ f173 f91 1"/>
              <a:gd name="f210" fmla="*/ f174 f92 1"/>
              <a:gd name="f211" fmla="*/ f175 f91 1"/>
              <a:gd name="f212" fmla="*/ f176 f92 1"/>
              <a:gd name="f213" fmla="*/ f177 f91 1"/>
              <a:gd name="f214" fmla="*/ f178 f92 1"/>
              <a:gd name="f215" fmla="*/ f179 f91 1"/>
              <a:gd name="f216" fmla="*/ f180 f92 1"/>
              <a:gd name="f217" fmla="*/ f181 f91 1"/>
              <a:gd name="f218" fmla="*/ f182 f92 1"/>
              <a:gd name="f219" fmla="*/ f183 f91 1"/>
              <a:gd name="f220" fmla="*/ f184 f92 1"/>
              <a:gd name="f221" fmla="*/ f185 f91 1"/>
              <a:gd name="f222" fmla="*/ f186 f92 1"/>
              <a:gd name="f223" fmla="*/ f187 f91 1"/>
              <a:gd name="f224" fmla="*/ f188 f92 1"/>
              <a:gd name="f225" fmla="*/ f189 f91 1"/>
              <a:gd name="f226" fmla="*/ f190 f91 1"/>
              <a:gd name="f227" fmla="*/ f191 f92 1"/>
              <a:gd name="f228" fmla="*/ f192 f91 1"/>
              <a:gd name="f229" fmla="*/ f193 f92 1"/>
              <a:gd name="f230" fmla="*/ f194 f91 1"/>
              <a:gd name="f231" fmla="*/ f195 f92 1"/>
              <a:gd name="f232" fmla="*/ f196 f91 1"/>
              <a:gd name="f233" fmla="*/ f197 f92 1"/>
              <a:gd name="f234" fmla="*/ f198 f91 1"/>
              <a:gd name="f235" fmla="*/ f199 f92 1"/>
              <a:gd name="f236" fmla="*/ f200 f91 1"/>
              <a:gd name="f237" fmla="*/ f201 f92 1"/>
              <a:gd name="f238" fmla="*/ f202 f91 1"/>
            </a:gdLst>
            <a:ahLst/>
            <a:cxnLst>
              <a:cxn ang="3cd4">
                <a:pos x="hc" y="t"/>
              </a:cxn>
              <a:cxn ang="0">
                <a:pos x="r" y="vc"/>
              </a:cxn>
              <a:cxn ang="cd4">
                <a:pos x="hc" y="b"/>
              </a:cxn>
              <a:cxn ang="cd2">
                <a:pos x="l" y="vc"/>
              </a:cxn>
              <a:cxn ang="f134">
                <a:pos x="f207" y="f208"/>
              </a:cxn>
              <a:cxn ang="f134">
                <a:pos x="f209" y="f210"/>
              </a:cxn>
              <a:cxn ang="f134">
                <a:pos x="f211" y="f212"/>
              </a:cxn>
              <a:cxn ang="f134">
                <a:pos x="f213" y="f214"/>
              </a:cxn>
              <a:cxn ang="f134">
                <a:pos x="f215" y="f216"/>
              </a:cxn>
              <a:cxn ang="f134">
                <a:pos x="f217" y="f218"/>
              </a:cxn>
              <a:cxn ang="f134">
                <a:pos x="f219" y="f220"/>
              </a:cxn>
              <a:cxn ang="f134">
                <a:pos x="f221" y="f222"/>
              </a:cxn>
              <a:cxn ang="f134">
                <a:pos x="f223" y="f224"/>
              </a:cxn>
              <a:cxn ang="f134">
                <a:pos x="f225" y="f212"/>
              </a:cxn>
              <a:cxn ang="f134">
                <a:pos x="f226" y="f227"/>
              </a:cxn>
              <a:cxn ang="f134">
                <a:pos x="f228" y="f229"/>
              </a:cxn>
              <a:cxn ang="f134">
                <a:pos x="f230" y="f231"/>
              </a:cxn>
              <a:cxn ang="f134">
                <a:pos x="f232" y="f233"/>
              </a:cxn>
              <a:cxn ang="f134">
                <a:pos x="f234" y="f235"/>
              </a:cxn>
              <a:cxn ang="f134">
                <a:pos x="f236" y="f237"/>
              </a:cxn>
              <a:cxn ang="f134">
                <a:pos x="f238" y="f208"/>
              </a:cxn>
              <a:cxn ang="f134">
                <a:pos x="f207" y="f208"/>
              </a:cxn>
            </a:cxnLst>
            <a:rect l="f203" t="f206" r="f204" b="f205"/>
            <a:pathLst>
              <a:path w="441" h="301">
                <a:moveTo>
                  <a:pt x="f8" y="f5"/>
                </a:moveTo>
                <a:cubicBezTo>
                  <a:pt x="f9" y="f10"/>
                  <a:pt x="f11" y="f12"/>
                  <a:pt x="f13" y="f14"/>
                </a:cubicBezTo>
                <a:cubicBezTo>
                  <a:pt x="f15" y="f16"/>
                  <a:pt x="f17" y="f18"/>
                  <a:pt x="f19" y="f20"/>
                </a:cubicBezTo>
                <a:cubicBezTo>
                  <a:pt x="f21" y="f22"/>
                  <a:pt x="f23" y="f24"/>
                  <a:pt x="f6" y="f25"/>
                </a:cubicBezTo>
                <a:cubicBezTo>
                  <a:pt x="f26" y="f27"/>
                  <a:pt x="f28" y="f29"/>
                  <a:pt x="f30" y="f31"/>
                </a:cubicBezTo>
                <a:cubicBezTo>
                  <a:pt x="f32" y="f33"/>
                  <a:pt x="f34" y="f35"/>
                  <a:pt x="f36" y="f37"/>
                </a:cubicBezTo>
                <a:cubicBezTo>
                  <a:pt x="f38" y="f39"/>
                  <a:pt x="f38" y="f40"/>
                  <a:pt x="f41" y="f42"/>
                </a:cubicBezTo>
                <a:cubicBezTo>
                  <a:pt x="f36" y="f43"/>
                  <a:pt x="f44" y="f14"/>
                  <a:pt x="f7" y="f45"/>
                </a:cubicBezTo>
                <a:cubicBezTo>
                  <a:pt x="f46" y="f47"/>
                  <a:pt x="f48" y="f49"/>
                  <a:pt x="f50" y="f51"/>
                </a:cubicBezTo>
                <a:cubicBezTo>
                  <a:pt x="f52" y="f53"/>
                  <a:pt x="f54" y="f55"/>
                  <a:pt x="f56" y="f20"/>
                </a:cubicBezTo>
                <a:cubicBezTo>
                  <a:pt x="f57" y="f58"/>
                  <a:pt x="f59" y="f60"/>
                  <a:pt x="f61" y="f62"/>
                </a:cubicBezTo>
                <a:cubicBezTo>
                  <a:pt x="f63" y="f64"/>
                  <a:pt x="f65" y="f66"/>
                  <a:pt x="f67" y="f8"/>
                </a:cubicBezTo>
                <a:cubicBezTo>
                  <a:pt x="f68" y="f69"/>
                  <a:pt x="f70" y="f50"/>
                  <a:pt x="f33" y="f7"/>
                </a:cubicBezTo>
                <a:cubicBezTo>
                  <a:pt x="f55" y="f71"/>
                  <a:pt x="f45" y="f72"/>
                  <a:pt x="f73" y="f74"/>
                </a:cubicBezTo>
                <a:cubicBezTo>
                  <a:pt x="f5" y="f58"/>
                  <a:pt x="f75" y="f76"/>
                  <a:pt x="f16" y="f77"/>
                </a:cubicBezTo>
                <a:cubicBezTo>
                  <a:pt x="f78" y="f79"/>
                  <a:pt x="f80" y="f10"/>
                  <a:pt x="f81" y="f82"/>
                </a:cubicBezTo>
                <a:cubicBezTo>
                  <a:pt x="f83" y="f84"/>
                  <a:pt x="f85" y="f86"/>
                  <a:pt x="f87" y="f5"/>
                </a:cubicBezTo>
                <a:cubicBezTo>
                  <a:pt x="f88" y="f5"/>
                  <a:pt x="f89" y="f5"/>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6" name="Freeform 24">
            <a:extLst>
              <a:ext uri="{FF2B5EF4-FFF2-40B4-BE49-F238E27FC236}">
                <a16:creationId xmlns:a16="http://schemas.microsoft.com/office/drawing/2014/main" id="{FC52840F-B05E-6D32-8FDF-7B5EFC4BC5CE}"/>
              </a:ext>
            </a:extLst>
          </p:cNvPr>
          <p:cNvSpPr/>
          <p:nvPr/>
        </p:nvSpPr>
        <p:spPr>
          <a:xfrm>
            <a:off x="2586032" y="3984626"/>
            <a:ext cx="860422" cy="863595"/>
          </a:xfrm>
          <a:custGeom>
            <a:avLst/>
            <a:gdLst>
              <a:gd name="f0" fmla="val 10800000"/>
              <a:gd name="f1" fmla="val 5400000"/>
              <a:gd name="f2" fmla="val 180"/>
              <a:gd name="f3" fmla="val w"/>
              <a:gd name="f4" fmla="val h"/>
              <a:gd name="f5" fmla="val 0"/>
              <a:gd name="f6" fmla="val 532"/>
              <a:gd name="f7" fmla="val 531"/>
              <a:gd name="f8" fmla="val 264"/>
              <a:gd name="f9" fmla="val 529"/>
              <a:gd name="f10" fmla="val 121"/>
              <a:gd name="f11" fmla="val 528"/>
              <a:gd name="f12" fmla="val 415"/>
              <a:gd name="f13" fmla="val 2"/>
              <a:gd name="f14" fmla="val 255"/>
              <a:gd name="f15" fmla="val 3"/>
              <a:gd name="f16" fmla="val 115"/>
              <a:gd name="f17" fmla="val 125"/>
              <a:gd name="f18" fmla="val 270"/>
              <a:gd name="f19" fmla="val 1"/>
              <a:gd name="f20" fmla="val 414"/>
              <a:gd name="f21" fmla="val 123"/>
              <a:gd name="f22" fmla="val 269"/>
              <a:gd name="f23" fmla="val 409"/>
              <a:gd name="f24" fmla="val 295"/>
              <a:gd name="f25" fmla="val 258"/>
              <a:gd name="f26" fmla="val 206"/>
              <a:gd name="f27" fmla="val 153"/>
              <a:gd name="f28" fmla="val 101"/>
              <a:gd name="f29" fmla="val 91"/>
              <a:gd name="f30" fmla="val 296"/>
              <a:gd name="f31" fmla="val 82"/>
              <a:gd name="f32" fmla="val 73"/>
              <a:gd name="f33" fmla="val 294"/>
              <a:gd name="f34" fmla="val 57"/>
              <a:gd name="f35" fmla="val 286"/>
              <a:gd name="f36" fmla="val 47"/>
              <a:gd name="f37" fmla="val 48"/>
              <a:gd name="f38" fmla="val 254"/>
              <a:gd name="f39" fmla="val 247"/>
              <a:gd name="f40" fmla="val 58"/>
              <a:gd name="f41" fmla="val 246"/>
              <a:gd name="f42" fmla="val 72"/>
              <a:gd name="f43" fmla="val 76"/>
              <a:gd name="f44" fmla="val 80"/>
              <a:gd name="f45" fmla="val 84"/>
              <a:gd name="f46" fmla="val 201"/>
              <a:gd name="f47" fmla="val 317"/>
              <a:gd name="f48" fmla="val 434"/>
              <a:gd name="f49" fmla="val 439"/>
              <a:gd name="f50" fmla="val 245"/>
              <a:gd name="f51" fmla="val 446"/>
              <a:gd name="f52" fmla="val 450"/>
              <a:gd name="f53" fmla="val 457"/>
              <a:gd name="f54" fmla="val 262"/>
              <a:gd name="f55" fmla="val 467"/>
              <a:gd name="f56" fmla="val 468"/>
              <a:gd name="f57" fmla="val 277"/>
              <a:gd name="f58" fmla="val 287"/>
              <a:gd name="f59" fmla="val 459"/>
              <a:gd name="f60" fmla="val 293"/>
              <a:gd name="f61" fmla="val 451"/>
              <a:gd name="f62" fmla="val 447"/>
              <a:gd name="f63" fmla="val 432"/>
              <a:gd name="f64" fmla="val 374"/>
              <a:gd name="f65" fmla="val 316"/>
              <a:gd name="f66" fmla="+- 0 0 -90"/>
              <a:gd name="f67" fmla="*/ f3 1 532"/>
              <a:gd name="f68" fmla="*/ f4 1 531"/>
              <a:gd name="f69" fmla="val f5"/>
              <a:gd name="f70" fmla="val f6"/>
              <a:gd name="f71" fmla="val f7"/>
              <a:gd name="f72" fmla="*/ f66 f0 1"/>
              <a:gd name="f73" fmla="+- f71 0 f69"/>
              <a:gd name="f74" fmla="+- f70 0 f69"/>
              <a:gd name="f75" fmla="*/ f72 1 f2"/>
              <a:gd name="f76" fmla="*/ f74 1 532"/>
              <a:gd name="f77" fmla="*/ f73 1 531"/>
              <a:gd name="f78" fmla="*/ 264 f74 1"/>
              <a:gd name="f79" fmla="*/ 529 f73 1"/>
              <a:gd name="f80" fmla="*/ 2 f74 1"/>
              <a:gd name="f81" fmla="*/ 255 f73 1"/>
              <a:gd name="f82" fmla="*/ 270 f74 1"/>
              <a:gd name="f83" fmla="*/ 1 f73 1"/>
              <a:gd name="f84" fmla="*/ 531 f74 1"/>
              <a:gd name="f85" fmla="*/ 269 f73 1"/>
              <a:gd name="f86" fmla="*/ 295 f74 1"/>
              <a:gd name="f87" fmla="*/ 258 f73 1"/>
              <a:gd name="f88" fmla="*/ 101 f73 1"/>
              <a:gd name="f89" fmla="*/ 73 f73 1"/>
              <a:gd name="f90" fmla="*/ 269 f74 1"/>
              <a:gd name="f91" fmla="*/ 48 f73 1"/>
              <a:gd name="f92" fmla="*/ 246 f74 1"/>
              <a:gd name="f93" fmla="*/ 72 f73 1"/>
              <a:gd name="f94" fmla="*/ 84 f73 1"/>
              <a:gd name="f95" fmla="*/ 434 f73 1"/>
              <a:gd name="f96" fmla="*/ 247 f74 1"/>
              <a:gd name="f97" fmla="*/ 450 f73 1"/>
              <a:gd name="f98" fmla="*/ 468 f73 1"/>
              <a:gd name="f99" fmla="*/ 293 f74 1"/>
              <a:gd name="f100" fmla="*/ 451 f73 1"/>
              <a:gd name="f101" fmla="*/ 432 f73 1"/>
              <a:gd name="f102" fmla="+- f75 0 f1"/>
              <a:gd name="f103" fmla="*/ f78 1 532"/>
              <a:gd name="f104" fmla="*/ f79 1 531"/>
              <a:gd name="f105" fmla="*/ f80 1 532"/>
              <a:gd name="f106" fmla="*/ f81 1 531"/>
              <a:gd name="f107" fmla="*/ f82 1 532"/>
              <a:gd name="f108" fmla="*/ f83 1 531"/>
              <a:gd name="f109" fmla="*/ f84 1 532"/>
              <a:gd name="f110" fmla="*/ f85 1 531"/>
              <a:gd name="f111" fmla="*/ f86 1 532"/>
              <a:gd name="f112" fmla="*/ f87 1 531"/>
              <a:gd name="f113" fmla="*/ f88 1 531"/>
              <a:gd name="f114" fmla="*/ f89 1 531"/>
              <a:gd name="f115" fmla="*/ f90 1 532"/>
              <a:gd name="f116" fmla="*/ f91 1 531"/>
              <a:gd name="f117" fmla="*/ f92 1 532"/>
              <a:gd name="f118" fmla="*/ f93 1 531"/>
              <a:gd name="f119" fmla="*/ f94 1 531"/>
              <a:gd name="f120" fmla="*/ f95 1 531"/>
              <a:gd name="f121" fmla="*/ f96 1 532"/>
              <a:gd name="f122" fmla="*/ f97 1 531"/>
              <a:gd name="f123" fmla="*/ f98 1 531"/>
              <a:gd name="f124" fmla="*/ f99 1 532"/>
              <a:gd name="f125" fmla="*/ f100 1 531"/>
              <a:gd name="f126" fmla="*/ f101 1 531"/>
              <a:gd name="f127" fmla="*/ 0 1 f76"/>
              <a:gd name="f128" fmla="*/ f70 1 f76"/>
              <a:gd name="f129" fmla="*/ 0 1 f77"/>
              <a:gd name="f130" fmla="*/ f71 1 f77"/>
              <a:gd name="f131" fmla="*/ f103 1 f76"/>
              <a:gd name="f132" fmla="*/ f104 1 f77"/>
              <a:gd name="f133" fmla="*/ f105 1 f76"/>
              <a:gd name="f134" fmla="*/ f106 1 f77"/>
              <a:gd name="f135" fmla="*/ f107 1 f76"/>
              <a:gd name="f136" fmla="*/ f108 1 f77"/>
              <a:gd name="f137" fmla="*/ f109 1 f76"/>
              <a:gd name="f138" fmla="*/ f110 1 f77"/>
              <a:gd name="f139" fmla="*/ f111 1 f76"/>
              <a:gd name="f140" fmla="*/ f112 1 f77"/>
              <a:gd name="f141" fmla="*/ f113 1 f77"/>
              <a:gd name="f142" fmla="*/ f114 1 f77"/>
              <a:gd name="f143" fmla="*/ f115 1 f76"/>
              <a:gd name="f144" fmla="*/ f116 1 f77"/>
              <a:gd name="f145" fmla="*/ f117 1 f76"/>
              <a:gd name="f146" fmla="*/ f118 1 f77"/>
              <a:gd name="f147" fmla="*/ f119 1 f77"/>
              <a:gd name="f148" fmla="*/ f120 1 f77"/>
              <a:gd name="f149" fmla="*/ f121 1 f76"/>
              <a:gd name="f150" fmla="*/ f122 1 f77"/>
              <a:gd name="f151" fmla="*/ f123 1 f77"/>
              <a:gd name="f152" fmla="*/ f124 1 f76"/>
              <a:gd name="f153" fmla="*/ f125 1 f77"/>
              <a:gd name="f154" fmla="*/ f126 1 f77"/>
              <a:gd name="f155" fmla="*/ f127 f67 1"/>
              <a:gd name="f156" fmla="*/ f128 f67 1"/>
              <a:gd name="f157" fmla="*/ f130 f68 1"/>
              <a:gd name="f158" fmla="*/ f129 f68 1"/>
              <a:gd name="f159" fmla="*/ f131 f67 1"/>
              <a:gd name="f160" fmla="*/ f132 f68 1"/>
              <a:gd name="f161" fmla="*/ f133 f67 1"/>
              <a:gd name="f162" fmla="*/ f134 f68 1"/>
              <a:gd name="f163" fmla="*/ f135 f67 1"/>
              <a:gd name="f164" fmla="*/ f136 f68 1"/>
              <a:gd name="f165" fmla="*/ f137 f67 1"/>
              <a:gd name="f166" fmla="*/ f138 f68 1"/>
              <a:gd name="f167" fmla="*/ f139 f67 1"/>
              <a:gd name="f168" fmla="*/ f140 f68 1"/>
              <a:gd name="f169" fmla="*/ f141 f68 1"/>
              <a:gd name="f170" fmla="*/ f142 f68 1"/>
              <a:gd name="f171" fmla="*/ f143 f67 1"/>
              <a:gd name="f172" fmla="*/ f144 f68 1"/>
              <a:gd name="f173" fmla="*/ f145 f67 1"/>
              <a:gd name="f174" fmla="*/ f146 f68 1"/>
              <a:gd name="f175" fmla="*/ f147 f68 1"/>
              <a:gd name="f176" fmla="*/ f148 f68 1"/>
              <a:gd name="f177" fmla="*/ f149 f67 1"/>
              <a:gd name="f178" fmla="*/ f150 f68 1"/>
              <a:gd name="f179" fmla="*/ f151 f68 1"/>
              <a:gd name="f180" fmla="*/ f152 f67 1"/>
              <a:gd name="f181" fmla="*/ f153 f68 1"/>
              <a:gd name="f182" fmla="*/ f154 f68 1"/>
            </a:gdLst>
            <a:ahLst/>
            <a:cxnLst>
              <a:cxn ang="3cd4">
                <a:pos x="hc" y="t"/>
              </a:cxn>
              <a:cxn ang="0">
                <a:pos x="r" y="vc"/>
              </a:cxn>
              <a:cxn ang="cd4">
                <a:pos x="hc" y="b"/>
              </a:cxn>
              <a:cxn ang="cd2">
                <a:pos x="l" y="vc"/>
              </a:cxn>
              <a:cxn ang="f102">
                <a:pos x="f159" y="f160"/>
              </a:cxn>
              <a:cxn ang="f102">
                <a:pos x="f161" y="f162"/>
              </a:cxn>
              <a:cxn ang="f102">
                <a:pos x="f163" y="f164"/>
              </a:cxn>
              <a:cxn ang="f102">
                <a:pos x="f165" y="f166"/>
              </a:cxn>
              <a:cxn ang="f102">
                <a:pos x="f159" y="f160"/>
              </a:cxn>
              <a:cxn ang="f102">
                <a:pos x="f167" y="f168"/>
              </a:cxn>
              <a:cxn ang="f102">
                <a:pos x="f167" y="f168"/>
              </a:cxn>
              <a:cxn ang="f102">
                <a:pos x="f167" y="f169"/>
              </a:cxn>
              <a:cxn ang="f102">
                <a:pos x="f167" y="f170"/>
              </a:cxn>
              <a:cxn ang="f102">
                <a:pos x="f171" y="f172"/>
              </a:cxn>
              <a:cxn ang="f102">
                <a:pos x="f173" y="f174"/>
              </a:cxn>
              <a:cxn ang="f102">
                <a:pos x="f173" y="f175"/>
              </a:cxn>
              <a:cxn ang="f102">
                <a:pos x="f173" y="f176"/>
              </a:cxn>
              <a:cxn ang="f102">
                <a:pos x="f177" y="f178"/>
              </a:cxn>
              <a:cxn ang="f102">
                <a:pos x="f171" y="f179"/>
              </a:cxn>
              <a:cxn ang="f102">
                <a:pos x="f180" y="f181"/>
              </a:cxn>
              <a:cxn ang="f102">
                <a:pos x="f167" y="f182"/>
              </a:cxn>
              <a:cxn ang="f102">
                <a:pos x="f167" y="f168"/>
              </a:cxn>
            </a:cxnLst>
            <a:rect l="f155" t="f158" r="f156" b="f157"/>
            <a:pathLst>
              <a:path w="532" h="531">
                <a:moveTo>
                  <a:pt x="f8" y="f9"/>
                </a:moveTo>
                <a:cubicBezTo>
                  <a:pt x="f10" y="f11"/>
                  <a:pt x="f5" y="f12"/>
                  <a:pt x="f13" y="f14"/>
                </a:cubicBezTo>
                <a:cubicBezTo>
                  <a:pt x="f15" y="f16"/>
                  <a:pt x="f17" y="f5"/>
                  <a:pt x="f18" y="f19"/>
                </a:cubicBezTo>
                <a:cubicBezTo>
                  <a:pt x="f20" y="f13"/>
                  <a:pt x="f6" y="f21"/>
                  <a:pt x="f7" y="f22"/>
                </a:cubicBezTo>
                <a:cubicBezTo>
                  <a:pt x="f9" y="f20"/>
                  <a:pt x="f23" y="f7"/>
                  <a:pt x="f8" y="f9"/>
                </a:cubicBezTo>
                <a:close/>
                <a:moveTo>
                  <a:pt x="f24" y="f25"/>
                </a:moveTo>
                <a:cubicBezTo>
                  <a:pt x="f24" y="f25"/>
                  <a:pt x="f24" y="f25"/>
                  <a:pt x="f24" y="f25"/>
                </a:cubicBezTo>
                <a:cubicBezTo>
                  <a:pt x="f24" y="f26"/>
                  <a:pt x="f24" y="f27"/>
                  <a:pt x="f24" y="f28"/>
                </a:cubicBezTo>
                <a:cubicBezTo>
                  <a:pt x="f24" y="f29"/>
                  <a:pt x="f30" y="f31"/>
                  <a:pt x="f24" y="f32"/>
                </a:cubicBezTo>
                <a:cubicBezTo>
                  <a:pt x="f33" y="f34"/>
                  <a:pt x="f35" y="f36"/>
                  <a:pt x="f22" y="f37"/>
                </a:cubicBezTo>
                <a:cubicBezTo>
                  <a:pt x="f38" y="f37"/>
                  <a:pt x="f39" y="f40"/>
                  <a:pt x="f41" y="f42"/>
                </a:cubicBezTo>
                <a:cubicBezTo>
                  <a:pt x="f41" y="f43"/>
                  <a:pt x="f41" y="f44"/>
                  <a:pt x="f41" y="f45"/>
                </a:cubicBezTo>
                <a:cubicBezTo>
                  <a:pt x="f41" y="f46"/>
                  <a:pt x="f41" y="f47"/>
                  <a:pt x="f41" y="f48"/>
                </a:cubicBezTo>
                <a:cubicBezTo>
                  <a:pt x="f41" y="f49"/>
                  <a:pt x="f50" y="f51"/>
                  <a:pt x="f39" y="f52"/>
                </a:cubicBezTo>
                <a:cubicBezTo>
                  <a:pt x="f38" y="f53"/>
                  <a:pt x="f54" y="f55"/>
                  <a:pt x="f22" y="f56"/>
                </a:cubicBezTo>
                <a:cubicBezTo>
                  <a:pt x="f57" y="f56"/>
                  <a:pt x="f58" y="f59"/>
                  <a:pt x="f60" y="f61"/>
                </a:cubicBezTo>
                <a:cubicBezTo>
                  <a:pt x="f30" y="f62"/>
                  <a:pt x="f24" y="f49"/>
                  <a:pt x="f24" y="f63"/>
                </a:cubicBezTo>
                <a:cubicBezTo>
                  <a:pt x="f24" y="f64"/>
                  <a:pt x="f24" y="f65"/>
                  <a:pt x="f24" y="f2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7" name="Freeform 25">
            <a:extLst>
              <a:ext uri="{FF2B5EF4-FFF2-40B4-BE49-F238E27FC236}">
                <a16:creationId xmlns:a16="http://schemas.microsoft.com/office/drawing/2014/main" id="{E5CA2E8A-35EF-1D08-8DB6-E896EA1B7FA2}"/>
              </a:ext>
            </a:extLst>
          </p:cNvPr>
          <p:cNvSpPr/>
          <p:nvPr/>
        </p:nvSpPr>
        <p:spPr>
          <a:xfrm>
            <a:off x="7974016" y="3924303"/>
            <a:ext cx="857250" cy="862014"/>
          </a:xfrm>
          <a:custGeom>
            <a:avLst/>
            <a:gdLst>
              <a:gd name="f0" fmla="val 10800000"/>
              <a:gd name="f1" fmla="val 5400000"/>
              <a:gd name="f2" fmla="val 180"/>
              <a:gd name="f3" fmla="val w"/>
              <a:gd name="f4" fmla="val h"/>
              <a:gd name="f5" fmla="val 0"/>
              <a:gd name="f6" fmla="val 531"/>
              <a:gd name="f7" fmla="val 267"/>
              <a:gd name="f8" fmla="val 1"/>
              <a:gd name="f9" fmla="val 412"/>
              <a:gd name="f10" fmla="val 120"/>
              <a:gd name="f11" fmla="val 530"/>
              <a:gd name="f12" fmla="val 262"/>
              <a:gd name="f13" fmla="val 529"/>
              <a:gd name="f14" fmla="val 413"/>
              <a:gd name="f15" fmla="val 263"/>
              <a:gd name="f16" fmla="val 117"/>
              <a:gd name="f17" fmla="val 528"/>
              <a:gd name="f18" fmla="val 409"/>
              <a:gd name="f19" fmla="val 2"/>
              <a:gd name="f20" fmla="val 260"/>
              <a:gd name="f21" fmla="val 3"/>
              <a:gd name="f22" fmla="val 122"/>
              <a:gd name="f23" fmla="val 246"/>
              <a:gd name="f24" fmla="val 238"/>
              <a:gd name="f25" fmla="val 195"/>
              <a:gd name="f26" fmla="val 147"/>
              <a:gd name="f27" fmla="val 99"/>
              <a:gd name="f28" fmla="val 82"/>
              <a:gd name="f29" fmla="val 73"/>
              <a:gd name="f30" fmla="val 247"/>
              <a:gd name="f31" fmla="val 72"/>
              <a:gd name="f32" fmla="val 71"/>
              <a:gd name="f33" fmla="val 279"/>
              <a:gd name="f34" fmla="val 290"/>
              <a:gd name="f35" fmla="val 135"/>
              <a:gd name="f36" fmla="val 291"/>
              <a:gd name="f37" fmla="val 170"/>
              <a:gd name="f38" fmla="val 205"/>
              <a:gd name="f39" fmla="val 218"/>
              <a:gd name="f40" fmla="val 231"/>
              <a:gd name="f41" fmla="val 340"/>
              <a:gd name="f42" fmla="val 387"/>
              <a:gd name="f43" fmla="val 433"/>
              <a:gd name="f44" fmla="val 457"/>
              <a:gd name="f45" fmla="val 254"/>
              <a:gd name="f46" fmla="val 469"/>
              <a:gd name="f47" fmla="val 271"/>
              <a:gd name="f48" fmla="val 287"/>
              <a:gd name="f49" fmla="val 295"/>
              <a:gd name="f50" fmla="val 458"/>
              <a:gd name="f51" fmla="val 432"/>
              <a:gd name="f52" fmla="val 392"/>
              <a:gd name="f53" fmla="val 351"/>
              <a:gd name="f54" fmla="val 310"/>
              <a:gd name="f55" fmla="val 304"/>
              <a:gd name="f56" fmla="val 296"/>
              <a:gd name="f57" fmla="val 298"/>
              <a:gd name="f58" fmla="val 303"/>
              <a:gd name="f59" fmla="val 308"/>
              <a:gd name="f60" fmla="val 312"/>
              <a:gd name="f61" fmla="val 357"/>
              <a:gd name="f62" fmla="val 403"/>
              <a:gd name="f63" fmla="val 448"/>
              <a:gd name="f64" fmla="val 465"/>
              <a:gd name="f65" fmla="val 477"/>
              <a:gd name="f66" fmla="val 278"/>
              <a:gd name="f67" fmla="val 475"/>
              <a:gd name="f68" fmla="val 239"/>
              <a:gd name="f69" fmla="val 449"/>
              <a:gd name="f70" fmla="val 440"/>
              <a:gd name="f71" fmla="val 431"/>
              <a:gd name="f72" fmla="val 423"/>
              <a:gd name="f73" fmla="val 381"/>
              <a:gd name="f74" fmla="val 339"/>
              <a:gd name="f75" fmla="val 229"/>
              <a:gd name="f76" fmla="val 222"/>
              <a:gd name="f77" fmla="val 215"/>
              <a:gd name="f78" fmla="val 169"/>
              <a:gd name="f79" fmla="val 123"/>
              <a:gd name="f80" fmla="val 294"/>
              <a:gd name="f81" fmla="val 77"/>
              <a:gd name="f82" fmla="val 57"/>
              <a:gd name="f83" fmla="val 283"/>
              <a:gd name="f84" fmla="val 45"/>
              <a:gd name="f85" fmla="val 268"/>
              <a:gd name="f86" fmla="val 47"/>
              <a:gd name="f87" fmla="val 251"/>
              <a:gd name="f88" fmla="val 50"/>
              <a:gd name="f89" fmla="val 61"/>
              <a:gd name="f90" fmla="val 130"/>
              <a:gd name="f91" fmla="val 183"/>
              <a:gd name="f92" fmla="+- 0 0 -90"/>
              <a:gd name="f93" fmla="*/ f3 1 531"/>
              <a:gd name="f94" fmla="*/ f4 1 531"/>
              <a:gd name="f95" fmla="val f5"/>
              <a:gd name="f96" fmla="val f6"/>
              <a:gd name="f97" fmla="*/ f92 f0 1"/>
              <a:gd name="f98" fmla="+- f96 0 f95"/>
              <a:gd name="f99" fmla="*/ f97 1 f2"/>
              <a:gd name="f100" fmla="*/ f98 1 531"/>
              <a:gd name="f101" fmla="*/ 267 f98 1"/>
              <a:gd name="f102" fmla="*/ 1 f98 1"/>
              <a:gd name="f103" fmla="*/ 530 f98 1"/>
              <a:gd name="f104" fmla="*/ 262 f98 1"/>
              <a:gd name="f105" fmla="*/ 263 f98 1"/>
              <a:gd name="f106" fmla="*/ 2 f98 1"/>
              <a:gd name="f107" fmla="*/ 260 f98 1"/>
              <a:gd name="f108" fmla="*/ 246 f98 1"/>
              <a:gd name="f109" fmla="*/ 238 f98 1"/>
              <a:gd name="f110" fmla="*/ 99 f98 1"/>
              <a:gd name="f111" fmla="*/ 72 f98 1"/>
              <a:gd name="f112" fmla="*/ 290 f98 1"/>
              <a:gd name="f113" fmla="*/ 205 f98 1"/>
              <a:gd name="f114" fmla="*/ 433 f98 1"/>
              <a:gd name="f115" fmla="*/ 271 f98 1"/>
              <a:gd name="f116" fmla="*/ 469 f98 1"/>
              <a:gd name="f117" fmla="*/ 295 f98 1"/>
              <a:gd name="f118" fmla="*/ 432 f98 1"/>
              <a:gd name="f119" fmla="*/ 310 f98 1"/>
              <a:gd name="f120" fmla="*/ 296 f98 1"/>
              <a:gd name="f121" fmla="*/ 291 f98 1"/>
              <a:gd name="f122" fmla="*/ 312 f98 1"/>
              <a:gd name="f123" fmla="*/ 448 f98 1"/>
              <a:gd name="f124" fmla="*/ 477 f98 1"/>
              <a:gd name="f125" fmla="*/ 449 f98 1"/>
              <a:gd name="f126" fmla="*/ 423 f98 1"/>
              <a:gd name="f127" fmla="*/ 215 f98 1"/>
              <a:gd name="f128" fmla="*/ 294 f98 1"/>
              <a:gd name="f129" fmla="*/ 77 f98 1"/>
              <a:gd name="f130" fmla="*/ 268 f98 1"/>
              <a:gd name="f131" fmla="*/ 47 f98 1"/>
              <a:gd name="f132" fmla="+- f99 0 f1"/>
              <a:gd name="f133" fmla="*/ f101 1 531"/>
              <a:gd name="f134" fmla="*/ f102 1 531"/>
              <a:gd name="f135" fmla="*/ f103 1 531"/>
              <a:gd name="f136" fmla="*/ f104 1 531"/>
              <a:gd name="f137" fmla="*/ f105 1 531"/>
              <a:gd name="f138" fmla="*/ f106 1 531"/>
              <a:gd name="f139" fmla="*/ f107 1 531"/>
              <a:gd name="f140" fmla="*/ f108 1 531"/>
              <a:gd name="f141" fmla="*/ f109 1 531"/>
              <a:gd name="f142" fmla="*/ f110 1 531"/>
              <a:gd name="f143" fmla="*/ f111 1 531"/>
              <a:gd name="f144" fmla="*/ f112 1 531"/>
              <a:gd name="f145" fmla="*/ f113 1 531"/>
              <a:gd name="f146" fmla="*/ f114 1 531"/>
              <a:gd name="f147" fmla="*/ f115 1 531"/>
              <a:gd name="f148" fmla="*/ f116 1 531"/>
              <a:gd name="f149" fmla="*/ f117 1 531"/>
              <a:gd name="f150" fmla="*/ f118 1 531"/>
              <a:gd name="f151" fmla="*/ f119 1 531"/>
              <a:gd name="f152" fmla="*/ f120 1 531"/>
              <a:gd name="f153" fmla="*/ f121 1 531"/>
              <a:gd name="f154" fmla="*/ f122 1 531"/>
              <a:gd name="f155" fmla="*/ f123 1 531"/>
              <a:gd name="f156" fmla="*/ f124 1 531"/>
              <a:gd name="f157" fmla="*/ f125 1 531"/>
              <a:gd name="f158" fmla="*/ f126 1 531"/>
              <a:gd name="f159" fmla="*/ f127 1 531"/>
              <a:gd name="f160" fmla="*/ f128 1 531"/>
              <a:gd name="f161" fmla="*/ f129 1 531"/>
              <a:gd name="f162" fmla="*/ f130 1 531"/>
              <a:gd name="f163" fmla="*/ f131 1 531"/>
              <a:gd name="f164" fmla="*/ 0 1 f100"/>
              <a:gd name="f165" fmla="*/ f96 1 f100"/>
              <a:gd name="f166" fmla="*/ f133 1 f100"/>
              <a:gd name="f167" fmla="*/ f134 1 f100"/>
              <a:gd name="f168" fmla="*/ f135 1 f100"/>
              <a:gd name="f169" fmla="*/ f136 1 f100"/>
              <a:gd name="f170" fmla="*/ f137 1 f100"/>
              <a:gd name="f171" fmla="*/ f138 1 f100"/>
              <a:gd name="f172" fmla="*/ f139 1 f100"/>
              <a:gd name="f173" fmla="*/ f140 1 f100"/>
              <a:gd name="f174" fmla="*/ f141 1 f100"/>
              <a:gd name="f175" fmla="*/ f142 1 f100"/>
              <a:gd name="f176" fmla="*/ f143 1 f100"/>
              <a:gd name="f177" fmla="*/ f144 1 f100"/>
              <a:gd name="f178" fmla="*/ f145 1 f100"/>
              <a:gd name="f179" fmla="*/ f146 1 f100"/>
              <a:gd name="f180" fmla="*/ f147 1 f100"/>
              <a:gd name="f181" fmla="*/ f148 1 f100"/>
              <a:gd name="f182" fmla="*/ f149 1 f100"/>
              <a:gd name="f183" fmla="*/ f150 1 f100"/>
              <a:gd name="f184" fmla="*/ f151 1 f100"/>
              <a:gd name="f185" fmla="*/ f152 1 f100"/>
              <a:gd name="f186" fmla="*/ f153 1 f100"/>
              <a:gd name="f187" fmla="*/ f154 1 f100"/>
              <a:gd name="f188" fmla="*/ f155 1 f100"/>
              <a:gd name="f189" fmla="*/ f156 1 f100"/>
              <a:gd name="f190" fmla="*/ f157 1 f100"/>
              <a:gd name="f191" fmla="*/ f158 1 f100"/>
              <a:gd name="f192" fmla="*/ f159 1 f100"/>
              <a:gd name="f193" fmla="*/ f160 1 f100"/>
              <a:gd name="f194" fmla="*/ f161 1 f100"/>
              <a:gd name="f195" fmla="*/ f162 1 f100"/>
              <a:gd name="f196" fmla="*/ f163 1 f100"/>
              <a:gd name="f197" fmla="*/ f164 f93 1"/>
              <a:gd name="f198" fmla="*/ f165 f93 1"/>
              <a:gd name="f199" fmla="*/ f165 f94 1"/>
              <a:gd name="f200" fmla="*/ f164 f94 1"/>
              <a:gd name="f201" fmla="*/ f166 f93 1"/>
              <a:gd name="f202" fmla="*/ f167 f94 1"/>
              <a:gd name="f203" fmla="*/ f168 f93 1"/>
              <a:gd name="f204" fmla="*/ f169 f94 1"/>
              <a:gd name="f205" fmla="*/ f170 f93 1"/>
              <a:gd name="f206" fmla="*/ f168 f94 1"/>
              <a:gd name="f207" fmla="*/ f171 f93 1"/>
              <a:gd name="f208" fmla="*/ f172 f94 1"/>
              <a:gd name="f209" fmla="*/ f173 f93 1"/>
              <a:gd name="f210" fmla="*/ f174 f94 1"/>
              <a:gd name="f211" fmla="*/ f175 f93 1"/>
              <a:gd name="f212" fmla="*/ f176 f93 1"/>
              <a:gd name="f213" fmla="*/ f170 f94 1"/>
              <a:gd name="f214" fmla="*/ f177 f94 1"/>
              <a:gd name="f215" fmla="*/ f178 f93 1"/>
              <a:gd name="f216" fmla="*/ f179 f94 1"/>
              <a:gd name="f217" fmla="*/ f180 f93 1"/>
              <a:gd name="f218" fmla="*/ f181 f94 1"/>
              <a:gd name="f219" fmla="*/ f182 f93 1"/>
              <a:gd name="f220" fmla="*/ f183 f94 1"/>
              <a:gd name="f221" fmla="*/ f184 f94 1"/>
              <a:gd name="f222" fmla="*/ f185 f93 1"/>
              <a:gd name="f223" fmla="*/ f186 f94 1"/>
              <a:gd name="f224" fmla="*/ f187 f93 1"/>
              <a:gd name="f225" fmla="*/ f188 f93 1"/>
              <a:gd name="f226" fmla="*/ f189 f93 1"/>
              <a:gd name="f227" fmla="*/ f190 f93 1"/>
              <a:gd name="f228" fmla="*/ f191 f93 1"/>
              <a:gd name="f229" fmla="*/ f192 f94 1"/>
              <a:gd name="f230" fmla="*/ f193 f93 1"/>
              <a:gd name="f231" fmla="*/ f194 f94 1"/>
              <a:gd name="f232" fmla="*/ f195 f93 1"/>
              <a:gd name="f233" fmla="*/ f196 f94 1"/>
            </a:gdLst>
            <a:ahLst/>
            <a:cxnLst>
              <a:cxn ang="3cd4">
                <a:pos x="hc" y="t"/>
              </a:cxn>
              <a:cxn ang="0">
                <a:pos x="r" y="vc"/>
              </a:cxn>
              <a:cxn ang="cd4">
                <a:pos x="hc" y="b"/>
              </a:cxn>
              <a:cxn ang="cd2">
                <a:pos x="l" y="vc"/>
              </a:cxn>
              <a:cxn ang="f132">
                <a:pos x="f201" y="f202"/>
              </a:cxn>
              <a:cxn ang="f132">
                <a:pos x="f203" y="f204"/>
              </a:cxn>
              <a:cxn ang="f132">
                <a:pos x="f205" y="f206"/>
              </a:cxn>
              <a:cxn ang="f132">
                <a:pos x="f207" y="f208"/>
              </a:cxn>
              <a:cxn ang="f132">
                <a:pos x="f201" y="f202"/>
              </a:cxn>
              <a:cxn ang="f132">
                <a:pos x="f209" y="f210"/>
              </a:cxn>
              <a:cxn ang="f132">
                <a:pos x="f211" y="f210"/>
              </a:cxn>
              <a:cxn ang="f132">
                <a:pos x="f212" y="f213"/>
              </a:cxn>
              <a:cxn ang="f132">
                <a:pos x="f211" y="f214"/>
              </a:cxn>
              <a:cxn ang="f132">
                <a:pos x="f215" y="f214"/>
              </a:cxn>
              <a:cxn ang="f132">
                <a:pos x="f209" y="f214"/>
              </a:cxn>
              <a:cxn ang="f132">
                <a:pos x="f209" y="f216"/>
              </a:cxn>
              <a:cxn ang="f132">
                <a:pos x="f217" y="f218"/>
              </a:cxn>
              <a:cxn ang="f132">
                <a:pos x="f219" y="f220"/>
              </a:cxn>
              <a:cxn ang="f132">
                <a:pos x="f219" y="f221"/>
              </a:cxn>
              <a:cxn ang="f132">
                <a:pos x="f222" y="f223"/>
              </a:cxn>
              <a:cxn ang="f132">
                <a:pos x="f224" y="f214"/>
              </a:cxn>
              <a:cxn ang="f132">
                <a:pos x="f225" y="f214"/>
              </a:cxn>
              <a:cxn ang="f132">
                <a:pos x="f226" y="f213"/>
              </a:cxn>
              <a:cxn ang="f132">
                <a:pos x="f227" y="f210"/>
              </a:cxn>
              <a:cxn ang="f132">
                <a:pos x="f228" y="f210"/>
              </a:cxn>
              <a:cxn ang="f132">
                <a:pos x="f219" y="f210"/>
              </a:cxn>
              <a:cxn ang="f132">
                <a:pos x="f219" y="f229"/>
              </a:cxn>
              <a:cxn ang="f132">
                <a:pos x="f230" y="f231"/>
              </a:cxn>
              <a:cxn ang="f132">
                <a:pos x="f232" y="f233"/>
              </a:cxn>
              <a:cxn ang="f132">
                <a:pos x="f209" y="f231"/>
              </a:cxn>
              <a:cxn ang="f132">
                <a:pos x="f209" y="f210"/>
              </a:cxn>
            </a:cxnLst>
            <a:rect l="f197" t="f200" r="f198" b="f199"/>
            <a:pathLst>
              <a:path w="531" h="531">
                <a:moveTo>
                  <a:pt x="f7" y="f8"/>
                </a:moveTo>
                <a:cubicBezTo>
                  <a:pt x="f9" y="f8"/>
                  <a:pt x="f6" y="f10"/>
                  <a:pt x="f11" y="f12"/>
                </a:cubicBezTo>
                <a:cubicBezTo>
                  <a:pt x="f13" y="f14"/>
                  <a:pt x="f9" y="f6"/>
                  <a:pt x="f15" y="f11"/>
                </a:cubicBezTo>
                <a:cubicBezTo>
                  <a:pt x="f16" y="f17"/>
                  <a:pt x="f5" y="f18"/>
                  <a:pt x="f19" y="f20"/>
                </a:cubicBezTo>
                <a:cubicBezTo>
                  <a:pt x="f21" y="f16"/>
                  <a:pt x="f22" y="f5"/>
                  <a:pt x="f7" y="f8"/>
                </a:cubicBezTo>
                <a:close/>
                <a:moveTo>
                  <a:pt x="f23" y="f24"/>
                </a:moveTo>
                <a:cubicBezTo>
                  <a:pt x="f25" y="f24"/>
                  <a:pt x="f26" y="f24"/>
                  <a:pt x="f27" y="f24"/>
                </a:cubicBezTo>
                <a:cubicBezTo>
                  <a:pt x="f28" y="f24"/>
                  <a:pt x="f29" y="f30"/>
                  <a:pt x="f31" y="f15"/>
                </a:cubicBezTo>
                <a:cubicBezTo>
                  <a:pt x="f32" y="f33"/>
                  <a:pt x="f28" y="f34"/>
                  <a:pt x="f27" y="f34"/>
                </a:cubicBezTo>
                <a:cubicBezTo>
                  <a:pt x="f35" y="f36"/>
                  <a:pt x="f37" y="f34"/>
                  <a:pt x="f38" y="f34"/>
                </a:cubicBezTo>
                <a:cubicBezTo>
                  <a:pt x="f39" y="f34"/>
                  <a:pt x="f40" y="f34"/>
                  <a:pt x="f23" y="f34"/>
                </a:cubicBezTo>
                <a:cubicBezTo>
                  <a:pt x="f23" y="f41"/>
                  <a:pt x="f23" y="f42"/>
                  <a:pt x="f23" y="f43"/>
                </a:cubicBezTo>
                <a:cubicBezTo>
                  <a:pt x="f23" y="f44"/>
                  <a:pt x="f45" y="f46"/>
                  <a:pt x="f47" y="f46"/>
                </a:cubicBezTo>
                <a:cubicBezTo>
                  <a:pt x="f48" y="f46"/>
                  <a:pt x="f49" y="f50"/>
                  <a:pt x="f49" y="f51"/>
                </a:cubicBezTo>
                <a:cubicBezTo>
                  <a:pt x="f49" y="f52"/>
                  <a:pt x="f49" y="f53"/>
                  <a:pt x="f49" y="f54"/>
                </a:cubicBezTo>
                <a:cubicBezTo>
                  <a:pt x="f49" y="f55"/>
                  <a:pt x="f56" y="f57"/>
                  <a:pt x="f56" y="f36"/>
                </a:cubicBezTo>
                <a:cubicBezTo>
                  <a:pt x="f58" y="f36"/>
                  <a:pt x="f59" y="f34"/>
                  <a:pt x="f60" y="f34"/>
                </a:cubicBezTo>
                <a:cubicBezTo>
                  <a:pt x="f61" y="f34"/>
                  <a:pt x="f62" y="f36"/>
                  <a:pt x="f63" y="f34"/>
                </a:cubicBezTo>
                <a:cubicBezTo>
                  <a:pt x="f64" y="f34"/>
                  <a:pt x="f65" y="f66"/>
                  <a:pt x="f65" y="f15"/>
                </a:cubicBezTo>
                <a:cubicBezTo>
                  <a:pt x="f67" y="f23"/>
                  <a:pt x="f64" y="f68"/>
                  <a:pt x="f69" y="f24"/>
                </a:cubicBezTo>
                <a:cubicBezTo>
                  <a:pt x="f70" y="f24"/>
                  <a:pt x="f71" y="f24"/>
                  <a:pt x="f72" y="f24"/>
                </a:cubicBezTo>
                <a:cubicBezTo>
                  <a:pt x="f73" y="f24"/>
                  <a:pt x="f74" y="f24"/>
                  <a:pt x="f49" y="f24"/>
                </a:cubicBezTo>
                <a:cubicBezTo>
                  <a:pt x="f49" y="f75"/>
                  <a:pt x="f49" y="f76"/>
                  <a:pt x="f49" y="f77"/>
                </a:cubicBezTo>
                <a:cubicBezTo>
                  <a:pt x="f49" y="f78"/>
                  <a:pt x="f49" y="f79"/>
                  <a:pt x="f80" y="f81"/>
                </a:cubicBezTo>
                <a:cubicBezTo>
                  <a:pt x="f80" y="f82"/>
                  <a:pt x="f83" y="f84"/>
                  <a:pt x="f85" y="f86"/>
                </a:cubicBezTo>
                <a:cubicBezTo>
                  <a:pt x="f87" y="f88"/>
                  <a:pt x="f23" y="f89"/>
                  <a:pt x="f23" y="f81"/>
                </a:cubicBezTo>
                <a:cubicBezTo>
                  <a:pt x="f23" y="f90"/>
                  <a:pt x="f23" y="f91"/>
                  <a:pt x="f23" y="f24"/>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26">
            <a:extLst>
              <a:ext uri="{FF2B5EF4-FFF2-40B4-BE49-F238E27FC236}">
                <a16:creationId xmlns:a16="http://schemas.microsoft.com/office/drawing/2014/main" id="{ED459F93-8821-9DE1-83A8-51E5027580E9}"/>
              </a:ext>
            </a:extLst>
          </p:cNvPr>
          <p:cNvSpPr/>
          <p:nvPr/>
        </p:nvSpPr>
        <p:spPr>
          <a:xfrm>
            <a:off x="4281485" y="3978270"/>
            <a:ext cx="920745" cy="638178"/>
          </a:xfrm>
          <a:custGeom>
            <a:avLst/>
            <a:gdLst>
              <a:gd name="f0" fmla="val 10800000"/>
              <a:gd name="f1" fmla="val 5400000"/>
              <a:gd name="f2" fmla="val 180"/>
              <a:gd name="f3" fmla="val w"/>
              <a:gd name="f4" fmla="val h"/>
              <a:gd name="f5" fmla="val 0"/>
              <a:gd name="f6" fmla="val 570"/>
              <a:gd name="f7" fmla="val 392"/>
              <a:gd name="f8" fmla="val 263"/>
              <a:gd name="f9" fmla="val 391"/>
              <a:gd name="f10" fmla="val 209"/>
              <a:gd name="f11" fmla="val 142"/>
              <a:gd name="f12" fmla="val 368"/>
              <a:gd name="f13" fmla="val 82"/>
              <a:gd name="f14" fmla="val 322"/>
              <a:gd name="f15" fmla="val 8"/>
              <a:gd name="f16" fmla="val 267"/>
              <a:gd name="f17" fmla="val 161"/>
              <a:gd name="f18" fmla="val 63"/>
              <a:gd name="f19" fmla="val 93"/>
              <a:gd name="f20" fmla="val 111"/>
              <a:gd name="f21" fmla="val 43"/>
              <a:gd name="f22" fmla="val 171"/>
              <a:gd name="f23" fmla="val 18"/>
              <a:gd name="f24" fmla="val 239"/>
              <a:gd name="f25" fmla="val 10"/>
              <a:gd name="f26" fmla="val 329"/>
              <a:gd name="f27" fmla="val 414"/>
              <a:gd name="f28" fmla="val 15"/>
              <a:gd name="f29" fmla="val 486"/>
              <a:gd name="f30" fmla="val 76"/>
              <a:gd name="f31" fmla="val 569"/>
              <a:gd name="f32" fmla="val 144"/>
              <a:gd name="f33" fmla="val 249"/>
              <a:gd name="f34" fmla="val 491"/>
              <a:gd name="f35" fmla="val 318"/>
              <a:gd name="f36" fmla="val 433"/>
              <a:gd name="f37" fmla="val 369"/>
              <a:gd name="f38" fmla="val 363"/>
              <a:gd name="f39" fmla="val 353"/>
              <a:gd name="f40" fmla="val 65"/>
              <a:gd name="f41" fmla="val 346"/>
              <a:gd name="f42" fmla="val 71"/>
              <a:gd name="f43" fmla="val 339"/>
              <a:gd name="f44" fmla="val 74"/>
              <a:gd name="f45" fmla="val 334"/>
              <a:gd name="f46" fmla="val 80"/>
              <a:gd name="f47" fmla="val 94"/>
              <a:gd name="f48" fmla="val 312"/>
              <a:gd name="f49" fmla="val 108"/>
              <a:gd name="f50" fmla="val 301"/>
              <a:gd name="f51" fmla="val 123"/>
              <a:gd name="f52" fmla="val 261"/>
              <a:gd name="f53" fmla="val 174"/>
              <a:gd name="f54" fmla="val 221"/>
              <a:gd name="f55" fmla="val 224"/>
              <a:gd name="f56" fmla="val 182"/>
              <a:gd name="f57" fmla="val 275"/>
              <a:gd name="f58" fmla="val 179"/>
              <a:gd name="f59" fmla="val 280"/>
              <a:gd name="f60" fmla="val 175"/>
              <a:gd name="f61" fmla="val 289"/>
              <a:gd name="f62" fmla="val 178"/>
              <a:gd name="f63" fmla="val 293"/>
              <a:gd name="f64" fmla="val 298"/>
              <a:gd name="f65" fmla="val 189"/>
              <a:gd name="f66" fmla="val 304"/>
              <a:gd name="f67" fmla="val 194"/>
              <a:gd name="f68" fmla="val 303"/>
              <a:gd name="f69" fmla="val 203"/>
              <a:gd name="f70" fmla="val 213"/>
              <a:gd name="f71" fmla="val 299"/>
              <a:gd name="f72" fmla="val 218"/>
              <a:gd name="f73" fmla="val 234"/>
              <a:gd name="f74" fmla="val 274"/>
              <a:gd name="f75" fmla="val 254"/>
              <a:gd name="f76" fmla="val 264"/>
              <a:gd name="f77" fmla="val 235"/>
              <a:gd name="f78" fmla="val 190"/>
              <a:gd name="f79" fmla="val 99"/>
              <a:gd name="f80" fmla="val 372"/>
              <a:gd name="f81" fmla="val 375"/>
              <a:gd name="f82" fmla="val 84"/>
              <a:gd name="f83" fmla="val 373"/>
              <a:gd name="f84" fmla="val 79"/>
              <a:gd name="f85" fmla="val 370"/>
              <a:gd name="f86" fmla="val 73"/>
              <a:gd name="f87" fmla="val 361"/>
              <a:gd name="f88" fmla="val 70"/>
              <a:gd name="f89" fmla="+- 0 0 -90"/>
              <a:gd name="f90" fmla="*/ f3 1 570"/>
              <a:gd name="f91" fmla="*/ f4 1 392"/>
              <a:gd name="f92" fmla="val f5"/>
              <a:gd name="f93" fmla="val f6"/>
              <a:gd name="f94" fmla="val f7"/>
              <a:gd name="f95" fmla="*/ f89 f0 1"/>
              <a:gd name="f96" fmla="+- f94 0 f92"/>
              <a:gd name="f97" fmla="+- f93 0 f92"/>
              <a:gd name="f98" fmla="*/ f95 1 f2"/>
              <a:gd name="f99" fmla="*/ f97 1 570"/>
              <a:gd name="f100" fmla="*/ f96 1 392"/>
              <a:gd name="f101" fmla="*/ 263 f97 1"/>
              <a:gd name="f102" fmla="*/ 391 f96 1"/>
              <a:gd name="f103" fmla="*/ 82 f97 1"/>
              <a:gd name="f104" fmla="*/ 322 f96 1"/>
              <a:gd name="f105" fmla="*/ 63 f97 1"/>
              <a:gd name="f106" fmla="*/ 93 f96 1"/>
              <a:gd name="f107" fmla="*/ 239 f97 1"/>
              <a:gd name="f108" fmla="*/ 10 f96 1"/>
              <a:gd name="f109" fmla="*/ 486 f97 1"/>
              <a:gd name="f110" fmla="*/ 76 f96 1"/>
              <a:gd name="f111" fmla="*/ 491 f97 1"/>
              <a:gd name="f112" fmla="*/ 318 f96 1"/>
              <a:gd name="f113" fmla="*/ 353 f97 1"/>
              <a:gd name="f114" fmla="*/ 65 f96 1"/>
              <a:gd name="f115" fmla="*/ 334 f97 1"/>
              <a:gd name="f116" fmla="*/ 80 f96 1"/>
              <a:gd name="f117" fmla="*/ 301 f97 1"/>
              <a:gd name="f118" fmla="*/ 123 f96 1"/>
              <a:gd name="f119" fmla="*/ 182 f97 1"/>
              <a:gd name="f120" fmla="*/ 275 f96 1"/>
              <a:gd name="f121" fmla="*/ 178 f97 1"/>
              <a:gd name="f122" fmla="*/ 293 f96 1"/>
              <a:gd name="f123" fmla="*/ 194 f97 1"/>
              <a:gd name="f124" fmla="*/ 303 f96 1"/>
              <a:gd name="f125" fmla="*/ 218 f97 1"/>
              <a:gd name="f126" fmla="*/ 264 f97 1"/>
              <a:gd name="f127" fmla="*/ 235 f96 1"/>
              <a:gd name="f128" fmla="*/ 368 f97 1"/>
              <a:gd name="f129" fmla="*/ 99 f96 1"/>
              <a:gd name="f130" fmla="*/ 373 f97 1"/>
              <a:gd name="f131" fmla="*/ 79 f96 1"/>
              <a:gd name="f132" fmla="+- f98 0 f1"/>
              <a:gd name="f133" fmla="*/ f101 1 570"/>
              <a:gd name="f134" fmla="*/ f102 1 392"/>
              <a:gd name="f135" fmla="*/ f103 1 570"/>
              <a:gd name="f136" fmla="*/ f104 1 392"/>
              <a:gd name="f137" fmla="*/ f105 1 570"/>
              <a:gd name="f138" fmla="*/ f106 1 392"/>
              <a:gd name="f139" fmla="*/ f107 1 570"/>
              <a:gd name="f140" fmla="*/ f108 1 392"/>
              <a:gd name="f141" fmla="*/ f109 1 570"/>
              <a:gd name="f142" fmla="*/ f110 1 392"/>
              <a:gd name="f143" fmla="*/ f111 1 570"/>
              <a:gd name="f144" fmla="*/ f112 1 392"/>
              <a:gd name="f145" fmla="*/ f113 1 570"/>
              <a:gd name="f146" fmla="*/ f114 1 392"/>
              <a:gd name="f147" fmla="*/ f115 1 570"/>
              <a:gd name="f148" fmla="*/ f116 1 392"/>
              <a:gd name="f149" fmla="*/ f117 1 570"/>
              <a:gd name="f150" fmla="*/ f118 1 392"/>
              <a:gd name="f151" fmla="*/ f119 1 570"/>
              <a:gd name="f152" fmla="*/ f120 1 392"/>
              <a:gd name="f153" fmla="*/ f121 1 570"/>
              <a:gd name="f154" fmla="*/ f122 1 392"/>
              <a:gd name="f155" fmla="*/ f123 1 570"/>
              <a:gd name="f156" fmla="*/ f124 1 392"/>
              <a:gd name="f157" fmla="*/ f125 1 570"/>
              <a:gd name="f158" fmla="*/ f126 1 570"/>
              <a:gd name="f159" fmla="*/ f127 1 392"/>
              <a:gd name="f160" fmla="*/ f128 1 570"/>
              <a:gd name="f161" fmla="*/ f129 1 392"/>
              <a:gd name="f162" fmla="*/ f130 1 570"/>
              <a:gd name="f163" fmla="*/ f131 1 392"/>
              <a:gd name="f164" fmla="*/ 0 1 f99"/>
              <a:gd name="f165" fmla="*/ f93 1 f99"/>
              <a:gd name="f166" fmla="*/ 0 1 f100"/>
              <a:gd name="f167" fmla="*/ f94 1 f100"/>
              <a:gd name="f168" fmla="*/ f133 1 f99"/>
              <a:gd name="f169" fmla="*/ f134 1 f100"/>
              <a:gd name="f170" fmla="*/ f135 1 f99"/>
              <a:gd name="f171" fmla="*/ f136 1 f100"/>
              <a:gd name="f172" fmla="*/ f137 1 f99"/>
              <a:gd name="f173" fmla="*/ f138 1 f100"/>
              <a:gd name="f174" fmla="*/ f139 1 f99"/>
              <a:gd name="f175" fmla="*/ f140 1 f100"/>
              <a:gd name="f176" fmla="*/ f141 1 f99"/>
              <a:gd name="f177" fmla="*/ f142 1 f100"/>
              <a:gd name="f178" fmla="*/ f143 1 f99"/>
              <a:gd name="f179" fmla="*/ f144 1 f100"/>
              <a:gd name="f180" fmla="*/ f145 1 f99"/>
              <a:gd name="f181" fmla="*/ f146 1 f100"/>
              <a:gd name="f182" fmla="*/ f147 1 f99"/>
              <a:gd name="f183" fmla="*/ f148 1 f100"/>
              <a:gd name="f184" fmla="*/ f149 1 f99"/>
              <a:gd name="f185" fmla="*/ f150 1 f100"/>
              <a:gd name="f186" fmla="*/ f151 1 f99"/>
              <a:gd name="f187" fmla="*/ f152 1 f100"/>
              <a:gd name="f188" fmla="*/ f153 1 f99"/>
              <a:gd name="f189" fmla="*/ f154 1 f100"/>
              <a:gd name="f190" fmla="*/ f155 1 f99"/>
              <a:gd name="f191" fmla="*/ f156 1 f100"/>
              <a:gd name="f192" fmla="*/ f157 1 f99"/>
              <a:gd name="f193" fmla="*/ f158 1 f99"/>
              <a:gd name="f194" fmla="*/ f159 1 f100"/>
              <a:gd name="f195" fmla="*/ f160 1 f99"/>
              <a:gd name="f196" fmla="*/ f161 1 f100"/>
              <a:gd name="f197" fmla="*/ f162 1 f99"/>
              <a:gd name="f198" fmla="*/ f163 1 f100"/>
              <a:gd name="f199" fmla="*/ f164 f90 1"/>
              <a:gd name="f200" fmla="*/ f165 f90 1"/>
              <a:gd name="f201" fmla="*/ f167 f91 1"/>
              <a:gd name="f202" fmla="*/ f166 f91 1"/>
              <a:gd name="f203" fmla="*/ f168 f90 1"/>
              <a:gd name="f204" fmla="*/ f169 f91 1"/>
              <a:gd name="f205" fmla="*/ f170 f90 1"/>
              <a:gd name="f206" fmla="*/ f171 f91 1"/>
              <a:gd name="f207" fmla="*/ f172 f90 1"/>
              <a:gd name="f208" fmla="*/ f173 f91 1"/>
              <a:gd name="f209" fmla="*/ f174 f90 1"/>
              <a:gd name="f210" fmla="*/ f175 f91 1"/>
              <a:gd name="f211" fmla="*/ f176 f90 1"/>
              <a:gd name="f212" fmla="*/ f177 f91 1"/>
              <a:gd name="f213" fmla="*/ f178 f90 1"/>
              <a:gd name="f214" fmla="*/ f179 f91 1"/>
              <a:gd name="f215" fmla="*/ f180 f90 1"/>
              <a:gd name="f216" fmla="*/ f181 f91 1"/>
              <a:gd name="f217" fmla="*/ f182 f90 1"/>
              <a:gd name="f218" fmla="*/ f183 f91 1"/>
              <a:gd name="f219" fmla="*/ f184 f90 1"/>
              <a:gd name="f220" fmla="*/ f185 f91 1"/>
              <a:gd name="f221" fmla="*/ f186 f90 1"/>
              <a:gd name="f222" fmla="*/ f187 f91 1"/>
              <a:gd name="f223" fmla="*/ f188 f90 1"/>
              <a:gd name="f224" fmla="*/ f189 f91 1"/>
              <a:gd name="f225" fmla="*/ f190 f90 1"/>
              <a:gd name="f226" fmla="*/ f191 f91 1"/>
              <a:gd name="f227" fmla="*/ f192 f90 1"/>
              <a:gd name="f228" fmla="*/ f193 f90 1"/>
              <a:gd name="f229" fmla="*/ f194 f91 1"/>
              <a:gd name="f230" fmla="*/ f195 f90 1"/>
              <a:gd name="f231" fmla="*/ f196 f91 1"/>
              <a:gd name="f232" fmla="*/ f197 f90 1"/>
              <a:gd name="f233" fmla="*/ f198 f91 1"/>
            </a:gdLst>
            <a:ahLst/>
            <a:cxnLst>
              <a:cxn ang="3cd4">
                <a:pos x="hc" y="t"/>
              </a:cxn>
              <a:cxn ang="0">
                <a:pos x="r" y="vc"/>
              </a:cxn>
              <a:cxn ang="cd4">
                <a:pos x="hc" y="b"/>
              </a:cxn>
              <a:cxn ang="cd2">
                <a:pos x="l" y="vc"/>
              </a:cxn>
              <a:cxn ang="f132">
                <a:pos x="f203" y="f204"/>
              </a:cxn>
              <a:cxn ang="f132">
                <a:pos x="f205" y="f206"/>
              </a:cxn>
              <a:cxn ang="f132">
                <a:pos x="f207" y="f208"/>
              </a:cxn>
              <a:cxn ang="f132">
                <a:pos x="f209" y="f210"/>
              </a:cxn>
              <a:cxn ang="f132">
                <a:pos x="f211" y="f212"/>
              </a:cxn>
              <a:cxn ang="f132">
                <a:pos x="f213" y="f214"/>
              </a:cxn>
              <a:cxn ang="f132">
                <a:pos x="f203" y="f204"/>
              </a:cxn>
              <a:cxn ang="f132">
                <a:pos x="f215" y="f216"/>
              </a:cxn>
              <a:cxn ang="f132">
                <a:pos x="f217" y="f218"/>
              </a:cxn>
              <a:cxn ang="f132">
                <a:pos x="f219" y="f220"/>
              </a:cxn>
              <a:cxn ang="f132">
                <a:pos x="f221" y="f222"/>
              </a:cxn>
              <a:cxn ang="f132">
                <a:pos x="f223" y="f224"/>
              </a:cxn>
              <a:cxn ang="f132">
                <a:pos x="f225" y="f226"/>
              </a:cxn>
              <a:cxn ang="f132">
                <a:pos x="f227" y="f224"/>
              </a:cxn>
              <a:cxn ang="f132">
                <a:pos x="f228" y="f229"/>
              </a:cxn>
              <a:cxn ang="f132">
                <a:pos x="f230" y="f231"/>
              </a:cxn>
              <a:cxn ang="f132">
                <a:pos x="f232" y="f233"/>
              </a:cxn>
              <a:cxn ang="f132">
                <a:pos x="f215" y="f216"/>
              </a:cxn>
            </a:cxnLst>
            <a:rect l="f199" t="f202" r="f200" b="f201"/>
            <a:pathLst>
              <a:path w="570" h="392">
                <a:moveTo>
                  <a:pt x="f8" y="f9"/>
                </a:moveTo>
                <a:cubicBezTo>
                  <a:pt x="f10" y="f7"/>
                  <a:pt x="f11" y="f12"/>
                  <a:pt x="f13" y="f14"/>
                </a:cubicBezTo>
                <a:cubicBezTo>
                  <a:pt x="f15" y="f16"/>
                  <a:pt x="f5" y="f17"/>
                  <a:pt x="f18" y="f19"/>
                </a:cubicBezTo>
                <a:cubicBezTo>
                  <a:pt x="f20" y="f21"/>
                  <a:pt x="f22" y="f23"/>
                  <a:pt x="f24" y="f25"/>
                </a:cubicBezTo>
                <a:cubicBezTo>
                  <a:pt x="f26" y="f5"/>
                  <a:pt x="f27" y="f28"/>
                  <a:pt x="f29" y="f30"/>
                </a:cubicBezTo>
                <a:cubicBezTo>
                  <a:pt x="f31" y="f32"/>
                  <a:pt x="f6" y="f33"/>
                  <a:pt x="f34" y="f35"/>
                </a:cubicBezTo>
                <a:cubicBezTo>
                  <a:pt x="f36" y="f37"/>
                  <a:pt x="f38" y="f9"/>
                  <a:pt x="f8" y="f9"/>
                </a:cubicBezTo>
                <a:close/>
                <a:moveTo>
                  <a:pt x="f39" y="f40"/>
                </a:moveTo>
                <a:cubicBezTo>
                  <a:pt x="f41" y="f42"/>
                  <a:pt x="f43" y="f44"/>
                  <a:pt x="f45" y="f46"/>
                </a:cubicBezTo>
                <a:cubicBezTo>
                  <a:pt x="f14" y="f47"/>
                  <a:pt x="f48" y="f49"/>
                  <a:pt x="f50" y="f51"/>
                </a:cubicBezTo>
                <a:cubicBezTo>
                  <a:pt x="f52" y="f53"/>
                  <a:pt x="f54" y="f55"/>
                  <a:pt x="f56" y="f57"/>
                </a:cubicBezTo>
                <a:cubicBezTo>
                  <a:pt x="f58" y="f59"/>
                  <a:pt x="f60" y="f61"/>
                  <a:pt x="f62" y="f63"/>
                </a:cubicBezTo>
                <a:cubicBezTo>
                  <a:pt x="f2" y="f64"/>
                  <a:pt x="f65" y="f66"/>
                  <a:pt x="f67" y="f68"/>
                </a:cubicBezTo>
                <a:cubicBezTo>
                  <a:pt x="f69" y="f68"/>
                  <a:pt x="f70" y="f71"/>
                  <a:pt x="f72" y="f63"/>
                </a:cubicBezTo>
                <a:cubicBezTo>
                  <a:pt x="f73" y="f74"/>
                  <a:pt x="f33" y="f75"/>
                  <a:pt x="f76" y="f77"/>
                </a:cubicBezTo>
                <a:cubicBezTo>
                  <a:pt x="f71" y="f78"/>
                  <a:pt x="f45" y="f32"/>
                  <a:pt x="f12" y="f79"/>
                </a:cubicBezTo>
                <a:cubicBezTo>
                  <a:pt x="f80" y="f19"/>
                  <a:pt x="f81" y="f82"/>
                  <a:pt x="f83" y="f84"/>
                </a:cubicBezTo>
                <a:cubicBezTo>
                  <a:pt x="f85" y="f86"/>
                  <a:pt x="f87" y="f88"/>
                  <a:pt x="f39" y="f40"/>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27">
            <a:extLst>
              <a:ext uri="{FF2B5EF4-FFF2-40B4-BE49-F238E27FC236}">
                <a16:creationId xmlns:a16="http://schemas.microsoft.com/office/drawing/2014/main" id="{657B8D6D-637A-B738-943F-DD7F24BC8BD2}"/>
              </a:ext>
            </a:extLst>
          </p:cNvPr>
          <p:cNvSpPr/>
          <p:nvPr/>
        </p:nvSpPr>
        <p:spPr>
          <a:xfrm>
            <a:off x="6343650" y="4041776"/>
            <a:ext cx="858841" cy="595310"/>
          </a:xfrm>
          <a:custGeom>
            <a:avLst/>
            <a:gdLst>
              <a:gd name="f0" fmla="val 10800000"/>
              <a:gd name="f1" fmla="val 5400000"/>
              <a:gd name="f2" fmla="val 180"/>
              <a:gd name="f3" fmla="val w"/>
              <a:gd name="f4" fmla="val h"/>
              <a:gd name="f5" fmla="val 0"/>
              <a:gd name="f6" fmla="val 532"/>
              <a:gd name="f7" fmla="val 366"/>
              <a:gd name="f8" fmla="val 267"/>
              <a:gd name="f9" fmla="val 199"/>
              <a:gd name="f10" fmla="val 138"/>
              <a:gd name="f11" fmla="val 346"/>
              <a:gd name="f12" fmla="val 85"/>
              <a:gd name="f13" fmla="val 304"/>
              <a:gd name="f14" fmla="val 238"/>
              <a:gd name="f15" fmla="val 11"/>
              <a:gd name="f16" fmla="val 126"/>
              <a:gd name="f17" fmla="val 107"/>
              <a:gd name="f18" fmla="val 63"/>
              <a:gd name="f19" fmla="val 202"/>
              <a:gd name="f20" fmla="val 4"/>
              <a:gd name="f21" fmla="val 439"/>
              <a:gd name="f22" fmla="val 71"/>
              <a:gd name="f23" fmla="val 528"/>
              <a:gd name="f24" fmla="val 251"/>
              <a:gd name="f25" fmla="val 434"/>
              <a:gd name="f26" fmla="val 315"/>
              <a:gd name="f27" fmla="val 383"/>
              <a:gd name="f28" fmla="val 350"/>
              <a:gd name="f29" fmla="val 327"/>
              <a:gd name="f30" fmla="val 364"/>
              <a:gd name="f31" fmla="val 378"/>
              <a:gd name="f32" fmla="val 67"/>
              <a:gd name="f33" fmla="val 373"/>
              <a:gd name="f34" fmla="val 65"/>
              <a:gd name="f35" fmla="val 368"/>
              <a:gd name="f36" fmla="val 61"/>
              <a:gd name="f37" fmla="val 363"/>
              <a:gd name="f38" fmla="val 356"/>
              <a:gd name="f39" fmla="val 347"/>
              <a:gd name="f40" fmla="val 62"/>
              <a:gd name="f41" fmla="val 341"/>
              <a:gd name="f42" fmla="val 66"/>
              <a:gd name="f43" fmla="val 213"/>
              <a:gd name="f44" fmla="val 170"/>
              <a:gd name="f45" fmla="val 286"/>
              <a:gd name="f46" fmla="val 165"/>
              <a:gd name="f47" fmla="val 296"/>
              <a:gd name="f48" fmla="val 305"/>
              <a:gd name="f49" fmla="val 177"/>
              <a:gd name="f50" fmla="val 311"/>
              <a:gd name="f51" fmla="val 191"/>
              <a:gd name="f52" fmla="val 317"/>
              <a:gd name="f53" fmla="val 197"/>
              <a:gd name="f54" fmla="val 309"/>
              <a:gd name="f55" fmla="val 299"/>
              <a:gd name="f56" fmla="val 244"/>
              <a:gd name="f57" fmla="val 218"/>
              <a:gd name="f58" fmla="val 295"/>
              <a:gd name="f59" fmla="val 144"/>
              <a:gd name="f60" fmla="val 83"/>
              <a:gd name="f61" fmla="val 367"/>
              <a:gd name="f62" fmla="val 80"/>
              <a:gd name="f63" fmla="val 370"/>
              <a:gd name="f64" fmla="val 77"/>
              <a:gd name="f65" fmla="+- 0 0 -90"/>
              <a:gd name="f66" fmla="*/ f3 1 532"/>
              <a:gd name="f67" fmla="*/ f4 1 366"/>
              <a:gd name="f68" fmla="val f5"/>
              <a:gd name="f69" fmla="val f6"/>
              <a:gd name="f70" fmla="val f7"/>
              <a:gd name="f71" fmla="*/ f65 f0 1"/>
              <a:gd name="f72" fmla="+- f70 0 f68"/>
              <a:gd name="f73" fmla="+- f69 0 f68"/>
              <a:gd name="f74" fmla="*/ f71 1 f2"/>
              <a:gd name="f75" fmla="*/ f73 1 532"/>
              <a:gd name="f76" fmla="*/ f72 1 366"/>
              <a:gd name="f77" fmla="*/ 267 f73 1"/>
              <a:gd name="f78" fmla="*/ 366 f72 1"/>
              <a:gd name="f79" fmla="*/ 85 f73 1"/>
              <a:gd name="f80" fmla="*/ 304 f72 1"/>
              <a:gd name="f81" fmla="*/ 107 f73 1"/>
              <a:gd name="f82" fmla="*/ 63 f72 1"/>
              <a:gd name="f83" fmla="*/ 439 f73 1"/>
              <a:gd name="f84" fmla="*/ 71 f72 1"/>
              <a:gd name="f85" fmla="*/ 434 f73 1"/>
              <a:gd name="f86" fmla="*/ 315 f72 1"/>
              <a:gd name="f87" fmla="*/ 378 f73 1"/>
              <a:gd name="f88" fmla="*/ 67 f72 1"/>
              <a:gd name="f89" fmla="*/ 363 f73 1"/>
              <a:gd name="f90" fmla="*/ 61 f72 1"/>
              <a:gd name="f91" fmla="*/ 341 f73 1"/>
              <a:gd name="f92" fmla="*/ 66 f72 1"/>
              <a:gd name="f93" fmla="*/ 170 f73 1"/>
              <a:gd name="f94" fmla="*/ 286 f72 1"/>
              <a:gd name="f95" fmla="*/ 177 f73 1"/>
              <a:gd name="f96" fmla="*/ 311 f72 1"/>
              <a:gd name="f97" fmla="*/ 202 f73 1"/>
              <a:gd name="f98" fmla="*/ 299 f72 1"/>
              <a:gd name="f99" fmla="*/ 364 f73 1"/>
              <a:gd name="f100" fmla="*/ 83 f72 1"/>
              <a:gd name="f101" fmla="+- f74 0 f1"/>
              <a:gd name="f102" fmla="*/ f77 1 532"/>
              <a:gd name="f103" fmla="*/ f78 1 366"/>
              <a:gd name="f104" fmla="*/ f79 1 532"/>
              <a:gd name="f105" fmla="*/ f80 1 366"/>
              <a:gd name="f106" fmla="*/ f81 1 532"/>
              <a:gd name="f107" fmla="*/ f82 1 366"/>
              <a:gd name="f108" fmla="*/ f83 1 532"/>
              <a:gd name="f109" fmla="*/ f84 1 366"/>
              <a:gd name="f110" fmla="*/ f85 1 532"/>
              <a:gd name="f111" fmla="*/ f86 1 366"/>
              <a:gd name="f112" fmla="*/ f87 1 532"/>
              <a:gd name="f113" fmla="*/ f88 1 366"/>
              <a:gd name="f114" fmla="*/ f89 1 532"/>
              <a:gd name="f115" fmla="*/ f90 1 366"/>
              <a:gd name="f116" fmla="*/ f91 1 532"/>
              <a:gd name="f117" fmla="*/ f92 1 366"/>
              <a:gd name="f118" fmla="*/ f93 1 532"/>
              <a:gd name="f119" fmla="*/ f94 1 366"/>
              <a:gd name="f120" fmla="*/ f95 1 532"/>
              <a:gd name="f121" fmla="*/ f96 1 366"/>
              <a:gd name="f122" fmla="*/ f97 1 532"/>
              <a:gd name="f123" fmla="*/ f98 1 366"/>
              <a:gd name="f124" fmla="*/ f99 1 532"/>
              <a:gd name="f125" fmla="*/ f100 1 366"/>
              <a:gd name="f126" fmla="*/ 0 1 f75"/>
              <a:gd name="f127" fmla="*/ f69 1 f75"/>
              <a:gd name="f128" fmla="*/ 0 1 f76"/>
              <a:gd name="f129" fmla="*/ f70 1 f76"/>
              <a:gd name="f130" fmla="*/ f102 1 f75"/>
              <a:gd name="f131" fmla="*/ f103 1 f76"/>
              <a:gd name="f132" fmla="*/ f104 1 f75"/>
              <a:gd name="f133" fmla="*/ f105 1 f76"/>
              <a:gd name="f134" fmla="*/ f106 1 f75"/>
              <a:gd name="f135" fmla="*/ f107 1 f76"/>
              <a:gd name="f136" fmla="*/ f108 1 f75"/>
              <a:gd name="f137" fmla="*/ f109 1 f76"/>
              <a:gd name="f138" fmla="*/ f110 1 f75"/>
              <a:gd name="f139" fmla="*/ f111 1 f76"/>
              <a:gd name="f140" fmla="*/ f112 1 f75"/>
              <a:gd name="f141" fmla="*/ f113 1 f76"/>
              <a:gd name="f142" fmla="*/ f114 1 f75"/>
              <a:gd name="f143" fmla="*/ f115 1 f76"/>
              <a:gd name="f144" fmla="*/ f116 1 f75"/>
              <a:gd name="f145" fmla="*/ f117 1 f76"/>
              <a:gd name="f146" fmla="*/ f118 1 f75"/>
              <a:gd name="f147" fmla="*/ f119 1 f76"/>
              <a:gd name="f148" fmla="*/ f120 1 f75"/>
              <a:gd name="f149" fmla="*/ f121 1 f76"/>
              <a:gd name="f150" fmla="*/ f122 1 f75"/>
              <a:gd name="f151" fmla="*/ f123 1 f76"/>
              <a:gd name="f152" fmla="*/ f124 1 f75"/>
              <a:gd name="f153" fmla="*/ f125 1 f76"/>
              <a:gd name="f154" fmla="*/ f126 f66 1"/>
              <a:gd name="f155" fmla="*/ f127 f66 1"/>
              <a:gd name="f156" fmla="*/ f129 f67 1"/>
              <a:gd name="f157" fmla="*/ f128 f67 1"/>
              <a:gd name="f158" fmla="*/ f130 f66 1"/>
              <a:gd name="f159" fmla="*/ f131 f67 1"/>
              <a:gd name="f160" fmla="*/ f132 f66 1"/>
              <a:gd name="f161" fmla="*/ f133 f67 1"/>
              <a:gd name="f162" fmla="*/ f134 f66 1"/>
              <a:gd name="f163" fmla="*/ f135 f67 1"/>
              <a:gd name="f164" fmla="*/ f136 f66 1"/>
              <a:gd name="f165" fmla="*/ f137 f67 1"/>
              <a:gd name="f166" fmla="*/ f138 f66 1"/>
              <a:gd name="f167" fmla="*/ f139 f67 1"/>
              <a:gd name="f168" fmla="*/ f140 f66 1"/>
              <a:gd name="f169" fmla="*/ f141 f67 1"/>
              <a:gd name="f170" fmla="*/ f142 f66 1"/>
              <a:gd name="f171" fmla="*/ f143 f67 1"/>
              <a:gd name="f172" fmla="*/ f144 f66 1"/>
              <a:gd name="f173" fmla="*/ f145 f67 1"/>
              <a:gd name="f174" fmla="*/ f146 f66 1"/>
              <a:gd name="f175" fmla="*/ f147 f67 1"/>
              <a:gd name="f176" fmla="*/ f148 f66 1"/>
              <a:gd name="f177" fmla="*/ f149 f67 1"/>
              <a:gd name="f178" fmla="*/ f150 f66 1"/>
              <a:gd name="f179" fmla="*/ f151 f67 1"/>
              <a:gd name="f180" fmla="*/ f152 f66 1"/>
              <a:gd name="f181" fmla="*/ f153 f67 1"/>
            </a:gdLst>
            <a:ahLst/>
            <a:cxnLst>
              <a:cxn ang="3cd4">
                <a:pos x="hc" y="t"/>
              </a:cxn>
              <a:cxn ang="0">
                <a:pos x="r" y="vc"/>
              </a:cxn>
              <a:cxn ang="cd4">
                <a:pos x="hc" y="b"/>
              </a:cxn>
              <a:cxn ang="cd2">
                <a:pos x="l" y="vc"/>
              </a:cxn>
              <a:cxn ang="f101">
                <a:pos x="f158" y="f159"/>
              </a:cxn>
              <a:cxn ang="f101">
                <a:pos x="f160" y="f161"/>
              </a:cxn>
              <a:cxn ang="f101">
                <a:pos x="f162" y="f163"/>
              </a:cxn>
              <a:cxn ang="f101">
                <a:pos x="f164" y="f165"/>
              </a:cxn>
              <a:cxn ang="f101">
                <a:pos x="f166" y="f167"/>
              </a:cxn>
              <a:cxn ang="f101">
                <a:pos x="f158" y="f159"/>
              </a:cxn>
              <a:cxn ang="f101">
                <a:pos x="f168" y="f169"/>
              </a:cxn>
              <a:cxn ang="f101">
                <a:pos x="f170" y="f171"/>
              </a:cxn>
              <a:cxn ang="f101">
                <a:pos x="f172" y="f173"/>
              </a:cxn>
              <a:cxn ang="f101">
                <a:pos x="f174" y="f175"/>
              </a:cxn>
              <a:cxn ang="f101">
                <a:pos x="f176" y="f177"/>
              </a:cxn>
              <a:cxn ang="f101">
                <a:pos x="f178" y="f179"/>
              </a:cxn>
              <a:cxn ang="f101">
                <a:pos x="f180" y="f181"/>
              </a:cxn>
              <a:cxn ang="f101">
                <a:pos x="f168" y="f169"/>
              </a:cxn>
            </a:cxnLst>
            <a:rect l="f154" t="f157" r="f155" b="f156"/>
            <a:pathLst>
              <a:path w="532" h="366">
                <a:moveTo>
                  <a:pt x="f8" y="f7"/>
                </a:moveTo>
                <a:cubicBezTo>
                  <a:pt x="f9" y="f7"/>
                  <a:pt x="f10" y="f11"/>
                  <a:pt x="f12" y="f13"/>
                </a:cubicBezTo>
                <a:cubicBezTo>
                  <a:pt x="f5" y="f14"/>
                  <a:pt x="f15" y="f16"/>
                  <a:pt x="f17" y="f18"/>
                </a:cubicBezTo>
                <a:cubicBezTo>
                  <a:pt x="f19" y="f5"/>
                  <a:pt x="f11" y="f20"/>
                  <a:pt x="f21" y="f22"/>
                </a:cubicBezTo>
                <a:cubicBezTo>
                  <a:pt x="f6" y="f10"/>
                  <a:pt x="f23" y="f24"/>
                  <a:pt x="f25" y="f26"/>
                </a:cubicBezTo>
                <a:cubicBezTo>
                  <a:pt x="f27" y="f28"/>
                  <a:pt x="f29" y="f30"/>
                  <a:pt x="f8" y="f7"/>
                </a:cubicBezTo>
                <a:close/>
                <a:moveTo>
                  <a:pt x="f31" y="f32"/>
                </a:moveTo>
                <a:cubicBezTo>
                  <a:pt x="f33" y="f34"/>
                  <a:pt x="f35" y="f36"/>
                  <a:pt x="f37" y="f36"/>
                </a:cubicBezTo>
                <a:cubicBezTo>
                  <a:pt x="f38" y="f36"/>
                  <a:pt x="f39" y="f40"/>
                  <a:pt x="f41" y="f42"/>
                </a:cubicBezTo>
                <a:cubicBezTo>
                  <a:pt x="f8" y="f16"/>
                  <a:pt x="f43" y="f19"/>
                  <a:pt x="f44" y="f45"/>
                </a:cubicBezTo>
                <a:cubicBezTo>
                  <a:pt x="f46" y="f47"/>
                  <a:pt x="f46" y="f48"/>
                  <a:pt x="f49" y="f50"/>
                </a:cubicBezTo>
                <a:cubicBezTo>
                  <a:pt x="f51" y="f52"/>
                  <a:pt x="f53" y="f54"/>
                  <a:pt x="f19" y="f55"/>
                </a:cubicBezTo>
                <a:cubicBezTo>
                  <a:pt x="f56" y="f57"/>
                  <a:pt x="f58" y="f59"/>
                  <a:pt x="f30" y="f60"/>
                </a:cubicBezTo>
                <a:cubicBezTo>
                  <a:pt x="f61" y="f62"/>
                  <a:pt x="f63" y="f64"/>
                  <a:pt x="f31" y="f32"/>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28">
            <a:extLst>
              <a:ext uri="{FF2B5EF4-FFF2-40B4-BE49-F238E27FC236}">
                <a16:creationId xmlns:a16="http://schemas.microsoft.com/office/drawing/2014/main" id="{E0C0CC4F-2AD0-CA82-EAAE-BB8B85BE1C5A}"/>
              </a:ext>
            </a:extLst>
          </p:cNvPr>
          <p:cNvSpPr/>
          <p:nvPr/>
        </p:nvSpPr>
        <p:spPr>
          <a:xfrm>
            <a:off x="4297359" y="4416423"/>
            <a:ext cx="895353" cy="461964"/>
          </a:xfrm>
          <a:custGeom>
            <a:avLst/>
            <a:gdLst>
              <a:gd name="f0" fmla="val 10800000"/>
              <a:gd name="f1" fmla="val 5400000"/>
              <a:gd name="f2" fmla="val 180"/>
              <a:gd name="f3" fmla="val w"/>
              <a:gd name="f4" fmla="val h"/>
              <a:gd name="f5" fmla="val 0"/>
              <a:gd name="f6" fmla="val 554"/>
              <a:gd name="f7" fmla="val 285"/>
              <a:gd name="f8" fmla="val 5"/>
              <a:gd name="f9" fmla="val 42"/>
              <a:gd name="f10" fmla="val 93"/>
              <a:gd name="f11" fmla="val 118"/>
              <a:gd name="f12" fmla="val 130"/>
              <a:gd name="f13" fmla="val 207"/>
              <a:gd name="f14" fmla="val 147"/>
              <a:gd name="f15" fmla="val 303"/>
              <a:gd name="f16" fmla="val 165"/>
              <a:gd name="f17" fmla="val 396"/>
              <a:gd name="f18" fmla="val 150"/>
              <a:gd name="f19" fmla="val 477"/>
              <a:gd name="f20" fmla="val 92"/>
              <a:gd name="f21" fmla="val 500"/>
              <a:gd name="f22" fmla="val 75"/>
              <a:gd name="f23" fmla="val 516"/>
              <a:gd name="f24" fmla="val 47"/>
              <a:gd name="f25" fmla="val 535"/>
              <a:gd name="f26" fmla="val 24"/>
              <a:gd name="f27" fmla="val 539"/>
              <a:gd name="f28" fmla="val 19"/>
              <a:gd name="f29" fmla="val 540"/>
              <a:gd name="f30" fmla="val 13"/>
              <a:gd name="f31" fmla="val 543"/>
              <a:gd name="f32" fmla="val 6"/>
              <a:gd name="f33" fmla="val 552"/>
              <a:gd name="f34" fmla="val 98"/>
              <a:gd name="f35" fmla="val 156"/>
              <a:gd name="f36" fmla="val 465"/>
              <a:gd name="f37" fmla="val 210"/>
              <a:gd name="f38" fmla="val 344"/>
              <a:gd name="f39" fmla="val 216"/>
              <a:gd name="f40" fmla="val 283"/>
              <a:gd name="f41" fmla="val 214"/>
              <a:gd name="f42" fmla="val 31"/>
              <a:gd name="f43" fmla="val 181"/>
              <a:gd name="f44" fmla="val 127"/>
              <a:gd name="f45" fmla="val 56"/>
              <a:gd name="f46" fmla="val 38"/>
              <a:gd name="f47" fmla="val 20"/>
              <a:gd name="f48" fmla="+- 0 0 -90"/>
              <a:gd name="f49" fmla="*/ f3 1 554"/>
              <a:gd name="f50" fmla="*/ f4 1 285"/>
              <a:gd name="f51" fmla="val f5"/>
              <a:gd name="f52" fmla="val f6"/>
              <a:gd name="f53" fmla="val f7"/>
              <a:gd name="f54" fmla="*/ f48 f0 1"/>
              <a:gd name="f55" fmla="+- f53 0 f51"/>
              <a:gd name="f56" fmla="+- f52 0 f51"/>
              <a:gd name="f57" fmla="*/ f54 1 f2"/>
              <a:gd name="f58" fmla="*/ f56 1 554"/>
              <a:gd name="f59" fmla="*/ f55 1 285"/>
              <a:gd name="f60" fmla="*/ 5 f56 1"/>
              <a:gd name="f61" fmla="*/ 0 f55 1"/>
              <a:gd name="f62" fmla="*/ 207 f56 1"/>
              <a:gd name="f63" fmla="*/ 147 f55 1"/>
              <a:gd name="f64" fmla="*/ 477 f56 1"/>
              <a:gd name="f65" fmla="*/ 92 f55 1"/>
              <a:gd name="f66" fmla="*/ 535 f56 1"/>
              <a:gd name="f67" fmla="*/ 24 f55 1"/>
              <a:gd name="f68" fmla="*/ 543 f56 1"/>
              <a:gd name="f69" fmla="*/ 6 f55 1"/>
              <a:gd name="f70" fmla="*/ 465 f56 1"/>
              <a:gd name="f71" fmla="*/ 210 f55 1"/>
              <a:gd name="f72" fmla="*/ 92 f56 1"/>
              <a:gd name="f73" fmla="*/ 214 f55 1"/>
              <a:gd name="f74" fmla="*/ 56 f55 1"/>
              <a:gd name="f75" fmla="+- f57 0 f1"/>
              <a:gd name="f76" fmla="*/ f60 1 554"/>
              <a:gd name="f77" fmla="*/ f61 1 285"/>
              <a:gd name="f78" fmla="*/ f62 1 554"/>
              <a:gd name="f79" fmla="*/ f63 1 285"/>
              <a:gd name="f80" fmla="*/ f64 1 554"/>
              <a:gd name="f81" fmla="*/ f65 1 285"/>
              <a:gd name="f82" fmla="*/ f66 1 554"/>
              <a:gd name="f83" fmla="*/ f67 1 285"/>
              <a:gd name="f84" fmla="*/ f68 1 554"/>
              <a:gd name="f85" fmla="*/ f69 1 285"/>
              <a:gd name="f86" fmla="*/ f70 1 554"/>
              <a:gd name="f87" fmla="*/ f71 1 285"/>
              <a:gd name="f88" fmla="*/ f72 1 554"/>
              <a:gd name="f89" fmla="*/ f73 1 285"/>
              <a:gd name="f90" fmla="*/ f74 1 285"/>
              <a:gd name="f91" fmla="*/ 0 1 f58"/>
              <a:gd name="f92" fmla="*/ f52 1 f58"/>
              <a:gd name="f93" fmla="*/ 0 1 f59"/>
              <a:gd name="f94" fmla="*/ f53 1 f59"/>
              <a:gd name="f95" fmla="*/ f76 1 f58"/>
              <a:gd name="f96" fmla="*/ f77 1 f59"/>
              <a:gd name="f97" fmla="*/ f78 1 f58"/>
              <a:gd name="f98" fmla="*/ f79 1 f59"/>
              <a:gd name="f99" fmla="*/ f80 1 f58"/>
              <a:gd name="f100" fmla="*/ f81 1 f59"/>
              <a:gd name="f101" fmla="*/ f82 1 f58"/>
              <a:gd name="f102" fmla="*/ f83 1 f59"/>
              <a:gd name="f103" fmla="*/ f84 1 f58"/>
              <a:gd name="f104" fmla="*/ f85 1 f59"/>
              <a:gd name="f105" fmla="*/ f86 1 f58"/>
              <a:gd name="f106" fmla="*/ f87 1 f59"/>
              <a:gd name="f107" fmla="*/ f88 1 f58"/>
              <a:gd name="f108" fmla="*/ f89 1 f59"/>
              <a:gd name="f109" fmla="*/ f90 1 f59"/>
              <a:gd name="f110" fmla="*/ f91 f49 1"/>
              <a:gd name="f111" fmla="*/ f92 f49 1"/>
              <a:gd name="f112" fmla="*/ f94 f50 1"/>
              <a:gd name="f113" fmla="*/ f93 f50 1"/>
              <a:gd name="f114" fmla="*/ f95 f49 1"/>
              <a:gd name="f115" fmla="*/ f96 f50 1"/>
              <a:gd name="f116" fmla="*/ f97 f49 1"/>
              <a:gd name="f117" fmla="*/ f98 f50 1"/>
              <a:gd name="f118" fmla="*/ f99 f49 1"/>
              <a:gd name="f119" fmla="*/ f100 f50 1"/>
              <a:gd name="f120" fmla="*/ f101 f49 1"/>
              <a:gd name="f121" fmla="*/ f102 f50 1"/>
              <a:gd name="f122" fmla="*/ f103 f49 1"/>
              <a:gd name="f123" fmla="*/ f104 f50 1"/>
              <a:gd name="f124" fmla="*/ f105 f49 1"/>
              <a:gd name="f125" fmla="*/ f106 f50 1"/>
              <a:gd name="f126" fmla="*/ f107 f49 1"/>
              <a:gd name="f127" fmla="*/ f108 f50 1"/>
              <a:gd name="f128" fmla="*/ f109 f50 1"/>
            </a:gdLst>
            <a:ahLst/>
            <a:cxnLst>
              <a:cxn ang="3cd4">
                <a:pos x="hc" y="t"/>
              </a:cxn>
              <a:cxn ang="0">
                <a:pos x="r" y="vc"/>
              </a:cxn>
              <a:cxn ang="cd4">
                <a:pos x="hc" y="b"/>
              </a:cxn>
              <a:cxn ang="cd2">
                <a:pos x="l" y="vc"/>
              </a:cxn>
              <a:cxn ang="f75">
                <a:pos x="f114" y="f115"/>
              </a:cxn>
              <a:cxn ang="f75">
                <a:pos x="f116" y="f117"/>
              </a:cxn>
              <a:cxn ang="f75">
                <a:pos x="f118" y="f119"/>
              </a:cxn>
              <a:cxn ang="f75">
                <a:pos x="f120" y="f121"/>
              </a:cxn>
              <a:cxn ang="f75">
                <a:pos x="f122" y="f123"/>
              </a:cxn>
              <a:cxn ang="f75">
                <a:pos x="f124" y="f125"/>
              </a:cxn>
              <a:cxn ang="f75">
                <a:pos x="f126" y="f127"/>
              </a:cxn>
              <a:cxn ang="f75">
                <a:pos x="f114" y="f128"/>
              </a:cxn>
              <a:cxn ang="f75">
                <a:pos x="f114" y="f115"/>
              </a:cxn>
            </a:cxnLst>
            <a:rect l="f110" t="f113" r="f111" b="f112"/>
            <a:pathLst>
              <a:path w="554" h="285">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6" y="f35"/>
                  <a:pt x="f36" y="f37"/>
                </a:cubicBezTo>
                <a:cubicBezTo>
                  <a:pt x="f38" y="f7"/>
                  <a:pt x="f39" y="f40"/>
                  <a:pt x="f20" y="f41"/>
                </a:cubicBezTo>
                <a:cubicBezTo>
                  <a:pt x="f42" y="f43"/>
                  <a:pt x="f5" y="f44"/>
                  <a:pt x="f8" y="f45"/>
                </a:cubicBezTo>
                <a:cubicBezTo>
                  <a:pt x="f32" y="f46"/>
                  <a:pt x="f8" y="f47"/>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29">
            <a:extLst>
              <a:ext uri="{FF2B5EF4-FFF2-40B4-BE49-F238E27FC236}">
                <a16:creationId xmlns:a16="http://schemas.microsoft.com/office/drawing/2014/main" id="{EBF0BFC5-53C7-7DA1-490F-5BA6CF83E28F}"/>
              </a:ext>
            </a:extLst>
          </p:cNvPr>
          <p:cNvSpPr/>
          <p:nvPr/>
        </p:nvSpPr>
        <p:spPr>
          <a:xfrm>
            <a:off x="6373816" y="4486275"/>
            <a:ext cx="803272" cy="379411"/>
          </a:xfrm>
          <a:custGeom>
            <a:avLst/>
            <a:gdLst>
              <a:gd name="f0" fmla="val 10800000"/>
              <a:gd name="f1" fmla="val 5400000"/>
              <a:gd name="f2" fmla="val 180"/>
              <a:gd name="f3" fmla="val w"/>
              <a:gd name="f4" fmla="val h"/>
              <a:gd name="f5" fmla="val 0"/>
              <a:gd name="f6" fmla="val 497"/>
              <a:gd name="f7" fmla="val 234"/>
              <a:gd name="f8" fmla="val 496"/>
              <a:gd name="f9" fmla="val 4"/>
              <a:gd name="f10" fmla="val 25"/>
              <a:gd name="f11" fmla="val 47"/>
              <a:gd name="f12" fmla="val 69"/>
              <a:gd name="f13" fmla="val 494"/>
              <a:gd name="f14" fmla="val 109"/>
              <a:gd name="f15" fmla="val 473"/>
              <a:gd name="f16" fmla="val 141"/>
              <a:gd name="f17" fmla="val 443"/>
              <a:gd name="f18" fmla="val 166"/>
              <a:gd name="f19" fmla="val 375"/>
              <a:gd name="f20" fmla="val 221"/>
              <a:gd name="f21" fmla="val 296"/>
              <a:gd name="f22" fmla="val 212"/>
              <a:gd name="f23" fmla="val 226"/>
              <a:gd name="f24" fmla="val 165"/>
              <a:gd name="f25" fmla="val 222"/>
              <a:gd name="f26" fmla="val 122"/>
              <a:gd name="f27" fmla="val 209"/>
              <a:gd name="f28" fmla="val 82"/>
              <a:gd name="f29" fmla="val 183"/>
              <a:gd name="f30" fmla="val 29"/>
              <a:gd name="f31" fmla="val 150"/>
              <a:gd name="f32" fmla="val 103"/>
              <a:gd name="f33" fmla="val 5"/>
              <a:gd name="f34" fmla="val 38"/>
              <a:gd name="f35" fmla="val 7"/>
              <a:gd name="f36" fmla="val 26"/>
              <a:gd name="f37" fmla="val 6"/>
              <a:gd name="f38" fmla="val 13"/>
              <a:gd name="f39" fmla="val 9"/>
              <a:gd name="f40" fmla="val 1"/>
              <a:gd name="f41" fmla="val 11"/>
              <a:gd name="f42" fmla="val 36"/>
              <a:gd name="f43" fmla="val 65"/>
              <a:gd name="f44" fmla="val 89"/>
              <a:gd name="f45" fmla="val 96"/>
              <a:gd name="f46" fmla="val 114"/>
              <a:gd name="f47" fmla="val 231"/>
              <a:gd name="f48" fmla="val 138"/>
              <a:gd name="f49" fmla="val 311"/>
              <a:gd name="f50" fmla="val 135"/>
              <a:gd name="f51" fmla="val 389"/>
              <a:gd name="f52" fmla="val 100"/>
              <a:gd name="f53" fmla="val 434"/>
              <a:gd name="f54" fmla="val 79"/>
              <a:gd name="f55" fmla="val 471"/>
              <a:gd name="f56" fmla="val 50"/>
              <a:gd name="f57" fmla="val 490"/>
              <a:gd name="f58" fmla="val 2"/>
              <a:gd name="f59" fmla="val 492"/>
              <a:gd name="f60" fmla="val 3"/>
              <a:gd name="f61" fmla="+- 0 0 -90"/>
              <a:gd name="f62" fmla="*/ f3 1 497"/>
              <a:gd name="f63" fmla="*/ f4 1 234"/>
              <a:gd name="f64" fmla="val f5"/>
              <a:gd name="f65" fmla="val f6"/>
              <a:gd name="f66" fmla="val f7"/>
              <a:gd name="f67" fmla="*/ f61 f0 1"/>
              <a:gd name="f68" fmla="+- f66 0 f64"/>
              <a:gd name="f69" fmla="+- f65 0 f64"/>
              <a:gd name="f70" fmla="*/ f67 1 f2"/>
              <a:gd name="f71" fmla="*/ f69 1 497"/>
              <a:gd name="f72" fmla="*/ f68 1 234"/>
              <a:gd name="f73" fmla="*/ 496 f69 1"/>
              <a:gd name="f74" fmla="*/ 4 f68 1"/>
              <a:gd name="f75" fmla="*/ 69 f68 1"/>
              <a:gd name="f76" fmla="*/ 443 f69 1"/>
              <a:gd name="f77" fmla="*/ 166 f68 1"/>
              <a:gd name="f78" fmla="*/ 212 f69 1"/>
              <a:gd name="f79" fmla="*/ 226 f68 1"/>
              <a:gd name="f80" fmla="*/ 82 f69 1"/>
              <a:gd name="f81" fmla="*/ 183 f68 1"/>
              <a:gd name="f82" fmla="*/ 5 f69 1"/>
              <a:gd name="f83" fmla="*/ 38 f68 1"/>
              <a:gd name="f84" fmla="*/ 6 f69 1"/>
              <a:gd name="f85" fmla="*/ 0 f68 1"/>
              <a:gd name="f86" fmla="*/ 11 f69 1"/>
              <a:gd name="f87" fmla="*/ 1 f68 1"/>
              <a:gd name="f88" fmla="*/ 150 f69 1"/>
              <a:gd name="f89" fmla="*/ 114 f68 1"/>
              <a:gd name="f90" fmla="*/ 389 f69 1"/>
              <a:gd name="f91" fmla="*/ 100 f68 1"/>
              <a:gd name="f92" fmla="*/ 490 f69 1"/>
              <a:gd name="f93" fmla="*/ 2 f68 1"/>
              <a:gd name="f94" fmla="+- f70 0 f1"/>
              <a:gd name="f95" fmla="*/ f73 1 497"/>
              <a:gd name="f96" fmla="*/ f74 1 234"/>
              <a:gd name="f97" fmla="*/ f75 1 234"/>
              <a:gd name="f98" fmla="*/ f76 1 497"/>
              <a:gd name="f99" fmla="*/ f77 1 234"/>
              <a:gd name="f100" fmla="*/ f78 1 497"/>
              <a:gd name="f101" fmla="*/ f79 1 234"/>
              <a:gd name="f102" fmla="*/ f80 1 497"/>
              <a:gd name="f103" fmla="*/ f81 1 234"/>
              <a:gd name="f104" fmla="*/ f82 1 497"/>
              <a:gd name="f105" fmla="*/ f83 1 234"/>
              <a:gd name="f106" fmla="*/ f84 1 497"/>
              <a:gd name="f107" fmla="*/ f85 1 234"/>
              <a:gd name="f108" fmla="*/ f86 1 497"/>
              <a:gd name="f109" fmla="*/ f87 1 234"/>
              <a:gd name="f110" fmla="*/ f88 1 497"/>
              <a:gd name="f111" fmla="*/ f89 1 234"/>
              <a:gd name="f112" fmla="*/ f90 1 497"/>
              <a:gd name="f113" fmla="*/ f91 1 234"/>
              <a:gd name="f114" fmla="*/ f92 1 497"/>
              <a:gd name="f115" fmla="*/ f93 1 234"/>
              <a:gd name="f116" fmla="*/ 0 1 f71"/>
              <a:gd name="f117" fmla="*/ f65 1 f71"/>
              <a:gd name="f118" fmla="*/ 0 1 f72"/>
              <a:gd name="f119" fmla="*/ f66 1 f72"/>
              <a:gd name="f120" fmla="*/ f95 1 f71"/>
              <a:gd name="f121" fmla="*/ f96 1 f72"/>
              <a:gd name="f122" fmla="*/ f97 1 f72"/>
              <a:gd name="f123" fmla="*/ f98 1 f71"/>
              <a:gd name="f124" fmla="*/ f99 1 f72"/>
              <a:gd name="f125" fmla="*/ f100 1 f71"/>
              <a:gd name="f126" fmla="*/ f101 1 f72"/>
              <a:gd name="f127" fmla="*/ f102 1 f71"/>
              <a:gd name="f128" fmla="*/ f103 1 f72"/>
              <a:gd name="f129" fmla="*/ f104 1 f71"/>
              <a:gd name="f130" fmla="*/ f105 1 f72"/>
              <a:gd name="f131" fmla="*/ f106 1 f71"/>
              <a:gd name="f132" fmla="*/ f107 1 f72"/>
              <a:gd name="f133" fmla="*/ f108 1 f71"/>
              <a:gd name="f134" fmla="*/ f109 1 f72"/>
              <a:gd name="f135" fmla="*/ f110 1 f71"/>
              <a:gd name="f136" fmla="*/ f111 1 f72"/>
              <a:gd name="f137" fmla="*/ f112 1 f71"/>
              <a:gd name="f138" fmla="*/ f113 1 f72"/>
              <a:gd name="f139" fmla="*/ f114 1 f71"/>
              <a:gd name="f140" fmla="*/ f115 1 f72"/>
              <a:gd name="f141" fmla="*/ f116 f62 1"/>
              <a:gd name="f142" fmla="*/ f117 f62 1"/>
              <a:gd name="f143" fmla="*/ f119 f63 1"/>
              <a:gd name="f144" fmla="*/ f118 f63 1"/>
              <a:gd name="f145" fmla="*/ f120 f62 1"/>
              <a:gd name="f146" fmla="*/ f121 f63 1"/>
              <a:gd name="f147" fmla="*/ f122 f63 1"/>
              <a:gd name="f148" fmla="*/ f123 f62 1"/>
              <a:gd name="f149" fmla="*/ f124 f63 1"/>
              <a:gd name="f150" fmla="*/ f125 f62 1"/>
              <a:gd name="f151" fmla="*/ f126 f63 1"/>
              <a:gd name="f152" fmla="*/ f127 f62 1"/>
              <a:gd name="f153" fmla="*/ f128 f63 1"/>
              <a:gd name="f154" fmla="*/ f129 f62 1"/>
              <a:gd name="f155" fmla="*/ f130 f63 1"/>
              <a:gd name="f156" fmla="*/ f131 f62 1"/>
              <a:gd name="f157" fmla="*/ f132 f63 1"/>
              <a:gd name="f158" fmla="*/ f133 f62 1"/>
              <a:gd name="f159" fmla="*/ f134 f63 1"/>
              <a:gd name="f160" fmla="*/ f135 f62 1"/>
              <a:gd name="f161" fmla="*/ f136 f63 1"/>
              <a:gd name="f162" fmla="*/ f137 f62 1"/>
              <a:gd name="f163" fmla="*/ f138 f63 1"/>
              <a:gd name="f164" fmla="*/ f139 f62 1"/>
              <a:gd name="f165" fmla="*/ f140 f63 1"/>
            </a:gdLst>
            <a:ahLst/>
            <a:cxnLst>
              <a:cxn ang="3cd4">
                <a:pos x="hc" y="t"/>
              </a:cxn>
              <a:cxn ang="0">
                <a:pos x="r" y="vc"/>
              </a:cxn>
              <a:cxn ang="cd4">
                <a:pos x="hc" y="b"/>
              </a:cxn>
              <a:cxn ang="cd2">
                <a:pos x="l" y="vc"/>
              </a:cxn>
              <a:cxn ang="f94">
                <a:pos x="f145" y="f146"/>
              </a:cxn>
              <a:cxn ang="f94">
                <a:pos x="f145" y="f147"/>
              </a:cxn>
              <a:cxn ang="f94">
                <a:pos x="f148" y="f149"/>
              </a:cxn>
              <a:cxn ang="f94">
                <a:pos x="f150" y="f151"/>
              </a:cxn>
              <a:cxn ang="f94">
                <a:pos x="f152" y="f153"/>
              </a:cxn>
              <a:cxn ang="f94">
                <a:pos x="f154" y="f155"/>
              </a:cxn>
              <a:cxn ang="f94">
                <a:pos x="f156" y="f157"/>
              </a:cxn>
              <a:cxn ang="f94">
                <a:pos x="f158" y="f159"/>
              </a:cxn>
              <a:cxn ang="f94">
                <a:pos x="f160" y="f161"/>
              </a:cxn>
              <a:cxn ang="f94">
                <a:pos x="f162" y="f163"/>
              </a:cxn>
              <a:cxn ang="f94">
                <a:pos x="f164" y="f165"/>
              </a:cxn>
              <a:cxn ang="f94">
                <a:pos x="f145" y="f146"/>
              </a:cxn>
            </a:cxnLst>
            <a:rect l="f141" t="f144" r="f142" b="f143"/>
            <a:pathLst>
              <a:path w="497" h="234">
                <a:moveTo>
                  <a:pt x="f8" y="f9"/>
                </a:moveTo>
                <a:cubicBezTo>
                  <a:pt x="f8" y="f10"/>
                  <a:pt x="f6" y="f11"/>
                  <a:pt x="f8" y="f12"/>
                </a:cubicBezTo>
                <a:cubicBezTo>
                  <a:pt x="f13" y="f14"/>
                  <a:pt x="f15" y="f16"/>
                  <a:pt x="f17" y="f18"/>
                </a:cubicBezTo>
                <a:cubicBezTo>
                  <a:pt x="f19" y="f20"/>
                  <a:pt x="f21" y="f7"/>
                  <a:pt x="f22" y="f23"/>
                </a:cubicBezTo>
                <a:cubicBezTo>
                  <a:pt x="f24" y="f25"/>
                  <a:pt x="f26" y="f27"/>
                  <a:pt x="f28" y="f29"/>
                </a:cubicBezTo>
                <a:cubicBezTo>
                  <a:pt x="f30" y="f31"/>
                  <a:pt x="f5" y="f32"/>
                  <a:pt x="f33" y="f34"/>
                </a:cubicBezTo>
                <a:cubicBezTo>
                  <a:pt x="f35" y="f36"/>
                  <a:pt x="f37" y="f38"/>
                  <a:pt x="f37" y="f5"/>
                </a:cubicBezTo>
                <a:cubicBezTo>
                  <a:pt x="f39" y="f40"/>
                  <a:pt x="f41" y="f40"/>
                  <a:pt x="f41" y="f40"/>
                </a:cubicBezTo>
                <a:cubicBezTo>
                  <a:pt x="f42" y="f43"/>
                  <a:pt x="f44" y="f45"/>
                  <a:pt x="f31" y="f46"/>
                </a:cubicBezTo>
                <a:cubicBezTo>
                  <a:pt x="f47" y="f48"/>
                  <a:pt x="f49" y="f50"/>
                  <a:pt x="f51" y="f52"/>
                </a:cubicBezTo>
                <a:cubicBezTo>
                  <a:pt x="f53" y="f54"/>
                  <a:pt x="f55" y="f56"/>
                  <a:pt x="f57" y="f58"/>
                </a:cubicBezTo>
                <a:cubicBezTo>
                  <a:pt x="f59" y="f60"/>
                  <a:pt x="f13" y="f60"/>
                  <a:pt x="f8" y="f9"/>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2" name="Freeform 30">
            <a:extLst>
              <a:ext uri="{FF2B5EF4-FFF2-40B4-BE49-F238E27FC236}">
                <a16:creationId xmlns:a16="http://schemas.microsoft.com/office/drawing/2014/main" id="{1B3F205A-49AD-24C0-1E6F-1880C3922AC2}"/>
              </a:ext>
            </a:extLst>
          </p:cNvPr>
          <p:cNvSpPr/>
          <p:nvPr/>
        </p:nvSpPr>
        <p:spPr>
          <a:xfrm>
            <a:off x="6097584" y="4189415"/>
            <a:ext cx="241301" cy="325434"/>
          </a:xfrm>
          <a:custGeom>
            <a:avLst/>
            <a:gdLst>
              <a:gd name="f0" fmla="val 10800000"/>
              <a:gd name="f1" fmla="val 5400000"/>
              <a:gd name="f2" fmla="val 180"/>
              <a:gd name="f3" fmla="val w"/>
              <a:gd name="f4" fmla="val h"/>
              <a:gd name="f5" fmla="val 0"/>
              <a:gd name="f6" fmla="val 150"/>
              <a:gd name="f7" fmla="val 200"/>
              <a:gd name="f8" fmla="val 10"/>
              <a:gd name="f9" fmla="val 35"/>
              <a:gd name="f10" fmla="val 58"/>
              <a:gd name="f11" fmla="val 81"/>
              <a:gd name="f12" fmla="val 88"/>
              <a:gd name="f13" fmla="val 137"/>
              <a:gd name="f14" fmla="val 107"/>
              <a:gd name="f15" fmla="val 143"/>
              <a:gd name="f16" fmla="val 109"/>
              <a:gd name="f17" fmla="val 117"/>
              <a:gd name="f18" fmla="val 121"/>
              <a:gd name="f19" fmla="val 148"/>
              <a:gd name="f20" fmla="val 174"/>
              <a:gd name="f21" fmla="val 146"/>
              <a:gd name="f22" fmla="val 60"/>
              <a:gd name="f23" fmla="val 199"/>
              <a:gd name="f24" fmla="val 111"/>
              <a:gd name="f25" fmla="+- 0 0 -90"/>
              <a:gd name="f26" fmla="*/ f3 1 150"/>
              <a:gd name="f27" fmla="*/ f4 1 200"/>
              <a:gd name="f28" fmla="val f5"/>
              <a:gd name="f29" fmla="val f6"/>
              <a:gd name="f30" fmla="val f7"/>
              <a:gd name="f31" fmla="*/ f25 f0 1"/>
              <a:gd name="f32" fmla="+- f30 0 f28"/>
              <a:gd name="f33" fmla="+- f29 0 f28"/>
              <a:gd name="f34" fmla="*/ f31 1 f2"/>
              <a:gd name="f35" fmla="*/ f33 1 150"/>
              <a:gd name="f36" fmla="*/ f32 1 200"/>
              <a:gd name="f37" fmla="*/ 10 f33 1"/>
              <a:gd name="f38" fmla="*/ 0 f32 1"/>
              <a:gd name="f39" fmla="*/ 137 f33 1"/>
              <a:gd name="f40" fmla="*/ 107 f32 1"/>
              <a:gd name="f41" fmla="*/ 150 f33 1"/>
              <a:gd name="f42" fmla="*/ 121 f32 1"/>
              <a:gd name="f43" fmla="*/ 146 f33 1"/>
              <a:gd name="f44" fmla="*/ 200 f32 1"/>
              <a:gd name="f45" fmla="+- f34 0 f1"/>
              <a:gd name="f46" fmla="*/ f37 1 150"/>
              <a:gd name="f47" fmla="*/ f38 1 200"/>
              <a:gd name="f48" fmla="*/ f39 1 150"/>
              <a:gd name="f49" fmla="*/ f40 1 200"/>
              <a:gd name="f50" fmla="*/ f41 1 150"/>
              <a:gd name="f51" fmla="*/ f42 1 200"/>
              <a:gd name="f52" fmla="*/ f43 1 150"/>
              <a:gd name="f53" fmla="*/ f44 1 20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150" h="200">
                <a:moveTo>
                  <a:pt x="f8" y="f5"/>
                </a:moveTo>
                <a:cubicBezTo>
                  <a:pt x="f9" y="f10"/>
                  <a:pt x="f11" y="f12"/>
                  <a:pt x="f13" y="f14"/>
                </a:cubicBezTo>
                <a:cubicBezTo>
                  <a:pt x="f15" y="f16"/>
                  <a:pt x="f6" y="f17"/>
                  <a:pt x="f6" y="f18"/>
                </a:cubicBezTo>
                <a:cubicBezTo>
                  <a:pt x="f6" y="f19"/>
                  <a:pt x="f19" y="f20"/>
                  <a:pt x="f21" y="f7"/>
                </a:cubicBezTo>
                <a:cubicBezTo>
                  <a:pt x="f22" y="f23"/>
                  <a:pt x="f5" y="f24"/>
                  <a:pt x="f8" y="f5"/>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3" name="Freeform 34">
            <a:extLst>
              <a:ext uri="{FF2B5EF4-FFF2-40B4-BE49-F238E27FC236}">
                <a16:creationId xmlns:a16="http://schemas.microsoft.com/office/drawing/2014/main" id="{C083FA08-334F-F9B3-8E7E-C697AE46F0A7}"/>
              </a:ext>
            </a:extLst>
          </p:cNvPr>
          <p:cNvSpPr/>
          <p:nvPr/>
        </p:nvSpPr>
        <p:spPr>
          <a:xfrm>
            <a:off x="7524753" y="1401409"/>
            <a:ext cx="1031872" cy="1077913"/>
          </a:xfrm>
          <a:custGeom>
            <a:avLst/>
            <a:gdLst>
              <a:gd name="f0" fmla="val 10800000"/>
              <a:gd name="f1" fmla="val 5400000"/>
              <a:gd name="f2" fmla="val 180"/>
              <a:gd name="f3" fmla="val w"/>
              <a:gd name="f4" fmla="val h"/>
              <a:gd name="f5" fmla="val 0"/>
              <a:gd name="f6" fmla="val 417"/>
              <a:gd name="f7" fmla="val 434"/>
              <a:gd name="f8" fmla="val 296"/>
              <a:gd name="f9" fmla="val 2"/>
              <a:gd name="f10" fmla="val 256"/>
              <a:gd name="f11" fmla="val 16"/>
              <a:gd name="f12" fmla="val 215"/>
              <a:gd name="f13" fmla="val 51"/>
              <a:gd name="f14" fmla="val 182"/>
              <a:gd name="f15" fmla="val 94"/>
              <a:gd name="f16" fmla="val 141"/>
              <a:gd name="f17" fmla="val 138"/>
              <a:gd name="f18" fmla="val 100"/>
              <a:gd name="f19" fmla="val 183"/>
              <a:gd name="f20" fmla="val 60"/>
              <a:gd name="f21" fmla="val 252"/>
              <a:gd name="f22" fmla="val 370"/>
              <a:gd name="f23" fmla="val 39"/>
              <a:gd name="f24" fmla="val 398"/>
              <a:gd name="f25" fmla="val 131"/>
              <a:gd name="f26" fmla="val 190"/>
              <a:gd name="f27" fmla="val 403"/>
              <a:gd name="f28" fmla="val 242"/>
              <a:gd name="f29" fmla="val 357"/>
              <a:gd name="f30" fmla="val 286"/>
              <a:gd name="f31" fmla="val 321"/>
              <a:gd name="f32" fmla="val 320"/>
              <a:gd name="f33" fmla="val 285"/>
              <a:gd name="f34" fmla="val 355"/>
              <a:gd name="f35" fmla="val 248"/>
              <a:gd name="f36" fmla="val 388"/>
              <a:gd name="f37" fmla="val 216"/>
              <a:gd name="f38" fmla="val 418"/>
              <a:gd name="f39" fmla="val 177"/>
              <a:gd name="f40" fmla="val 134"/>
              <a:gd name="f41" fmla="val 432"/>
              <a:gd name="f42" fmla="val 430"/>
              <a:gd name="f43" fmla="val 1"/>
              <a:gd name="f44" fmla="val 382"/>
              <a:gd name="f45" fmla="val 274"/>
              <a:gd name="f46" fmla="val 83"/>
              <a:gd name="f47" fmla="val 81"/>
              <a:gd name="f48" fmla="val 273"/>
              <a:gd name="f49" fmla="val 78"/>
              <a:gd name="f50" fmla="val 76"/>
              <a:gd name="f51" fmla="val 259"/>
              <a:gd name="f52" fmla="val 77"/>
              <a:gd name="f53" fmla="val 240"/>
              <a:gd name="f54" fmla="val 73"/>
              <a:gd name="f55" fmla="val 232"/>
              <a:gd name="f56" fmla="val 80"/>
              <a:gd name="f57" fmla="val 185"/>
              <a:gd name="f58" fmla="val 122"/>
              <a:gd name="f59" fmla="val 139"/>
              <a:gd name="f60" fmla="val 166"/>
              <a:gd name="f61" fmla="val 95"/>
              <a:gd name="f62" fmla="val 211"/>
              <a:gd name="f63" fmla="val 233"/>
              <a:gd name="f64" fmla="val 67"/>
              <a:gd name="f65" fmla="val 271"/>
              <a:gd name="f66" fmla="val 75"/>
              <a:gd name="f67" fmla="val 290"/>
              <a:gd name="f68" fmla="val 128"/>
              <a:gd name="f69" fmla="val 208"/>
              <a:gd name="f70" fmla="val 155"/>
              <a:gd name="f71" fmla="+- 0 0 -90"/>
              <a:gd name="f72" fmla="*/ f3 1 417"/>
              <a:gd name="f73" fmla="*/ f4 1 434"/>
              <a:gd name="f74" fmla="val f5"/>
              <a:gd name="f75" fmla="val f6"/>
              <a:gd name="f76" fmla="val f7"/>
              <a:gd name="f77" fmla="*/ f71 f0 1"/>
              <a:gd name="f78" fmla="+- f76 0 f74"/>
              <a:gd name="f79" fmla="+- f75 0 f74"/>
              <a:gd name="f80" fmla="*/ f77 1 f2"/>
              <a:gd name="f81" fmla="*/ f79 1 417"/>
              <a:gd name="f82" fmla="*/ f78 1 434"/>
              <a:gd name="f83" fmla="*/ 0 f79 1"/>
              <a:gd name="f84" fmla="*/ 296 f78 1"/>
              <a:gd name="f85" fmla="*/ 51 f79 1"/>
              <a:gd name="f86" fmla="*/ 182 f78 1"/>
              <a:gd name="f87" fmla="*/ 183 f79 1"/>
              <a:gd name="f88" fmla="*/ 60 f78 1"/>
              <a:gd name="f89" fmla="*/ 398 f79 1"/>
              <a:gd name="f90" fmla="*/ 131 f78 1"/>
              <a:gd name="f91" fmla="*/ 357 f79 1"/>
              <a:gd name="f92" fmla="*/ 286 f78 1"/>
              <a:gd name="f93" fmla="*/ 248 f79 1"/>
              <a:gd name="f94" fmla="*/ 388 f78 1"/>
              <a:gd name="f95" fmla="*/ 134 f79 1"/>
              <a:gd name="f96" fmla="*/ 432 f78 1"/>
              <a:gd name="f97" fmla="*/ 274 f79 1"/>
              <a:gd name="f98" fmla="*/ 83 f78 1"/>
              <a:gd name="f99" fmla="*/ 273 f79 1"/>
              <a:gd name="f100" fmla="*/ 76 f78 1"/>
              <a:gd name="f101" fmla="*/ 232 f79 1"/>
              <a:gd name="f102" fmla="*/ 80 f78 1"/>
              <a:gd name="f103" fmla="*/ 95 f79 1"/>
              <a:gd name="f104" fmla="*/ 211 f78 1"/>
              <a:gd name="f105" fmla="*/ 75 f79 1"/>
              <a:gd name="f106" fmla="*/ 290 f78 1"/>
              <a:gd name="f107" fmla="+- f80 0 f1"/>
              <a:gd name="f108" fmla="*/ f83 1 417"/>
              <a:gd name="f109" fmla="*/ f84 1 434"/>
              <a:gd name="f110" fmla="*/ f85 1 417"/>
              <a:gd name="f111" fmla="*/ f86 1 434"/>
              <a:gd name="f112" fmla="*/ f87 1 417"/>
              <a:gd name="f113" fmla="*/ f88 1 434"/>
              <a:gd name="f114" fmla="*/ f89 1 417"/>
              <a:gd name="f115" fmla="*/ f90 1 434"/>
              <a:gd name="f116" fmla="*/ f91 1 417"/>
              <a:gd name="f117" fmla="*/ f92 1 434"/>
              <a:gd name="f118" fmla="*/ f93 1 417"/>
              <a:gd name="f119" fmla="*/ f94 1 434"/>
              <a:gd name="f120" fmla="*/ f95 1 417"/>
              <a:gd name="f121" fmla="*/ f96 1 434"/>
              <a:gd name="f122" fmla="*/ f97 1 417"/>
              <a:gd name="f123" fmla="*/ f98 1 434"/>
              <a:gd name="f124" fmla="*/ f99 1 417"/>
              <a:gd name="f125" fmla="*/ f100 1 434"/>
              <a:gd name="f126" fmla="*/ f101 1 417"/>
              <a:gd name="f127" fmla="*/ f102 1 434"/>
              <a:gd name="f128" fmla="*/ f103 1 417"/>
              <a:gd name="f129" fmla="*/ f104 1 434"/>
              <a:gd name="f130" fmla="*/ f105 1 417"/>
              <a:gd name="f131" fmla="*/ f106 1 434"/>
              <a:gd name="f132" fmla="*/ 0 1 f81"/>
              <a:gd name="f133" fmla="*/ f75 1 f81"/>
              <a:gd name="f134" fmla="*/ 0 1 f82"/>
              <a:gd name="f135" fmla="*/ f76 1 f82"/>
              <a:gd name="f136" fmla="*/ f108 1 f81"/>
              <a:gd name="f137" fmla="*/ f109 1 f82"/>
              <a:gd name="f138" fmla="*/ f110 1 f81"/>
              <a:gd name="f139" fmla="*/ f111 1 f82"/>
              <a:gd name="f140" fmla="*/ f112 1 f81"/>
              <a:gd name="f141" fmla="*/ f113 1 f82"/>
              <a:gd name="f142" fmla="*/ f114 1 f81"/>
              <a:gd name="f143" fmla="*/ f115 1 f82"/>
              <a:gd name="f144" fmla="*/ f116 1 f81"/>
              <a:gd name="f145" fmla="*/ f117 1 f82"/>
              <a:gd name="f146" fmla="*/ f118 1 f81"/>
              <a:gd name="f147" fmla="*/ f119 1 f82"/>
              <a:gd name="f148" fmla="*/ f120 1 f81"/>
              <a:gd name="f149" fmla="*/ f121 1 f82"/>
              <a:gd name="f150" fmla="*/ f122 1 f81"/>
              <a:gd name="f151" fmla="*/ f123 1 f82"/>
              <a:gd name="f152" fmla="*/ f124 1 f81"/>
              <a:gd name="f153" fmla="*/ f125 1 f82"/>
              <a:gd name="f154" fmla="*/ f126 1 f81"/>
              <a:gd name="f155" fmla="*/ f127 1 f82"/>
              <a:gd name="f156" fmla="*/ f128 1 f81"/>
              <a:gd name="f157" fmla="*/ f129 1 f82"/>
              <a:gd name="f158" fmla="*/ f130 1 f81"/>
              <a:gd name="f159" fmla="*/ f131 1 f82"/>
              <a:gd name="f160" fmla="*/ f132 f72 1"/>
              <a:gd name="f161" fmla="*/ f133 f72 1"/>
              <a:gd name="f162" fmla="*/ f135 f73 1"/>
              <a:gd name="f163" fmla="*/ f134 f73 1"/>
              <a:gd name="f164" fmla="*/ f136 f72 1"/>
              <a:gd name="f165" fmla="*/ f137 f73 1"/>
              <a:gd name="f166" fmla="*/ f138 f72 1"/>
              <a:gd name="f167" fmla="*/ f139 f73 1"/>
              <a:gd name="f168" fmla="*/ f140 f72 1"/>
              <a:gd name="f169" fmla="*/ f141 f73 1"/>
              <a:gd name="f170" fmla="*/ f142 f72 1"/>
              <a:gd name="f171" fmla="*/ f143 f73 1"/>
              <a:gd name="f172" fmla="*/ f144 f72 1"/>
              <a:gd name="f173" fmla="*/ f145 f73 1"/>
              <a:gd name="f174" fmla="*/ f146 f72 1"/>
              <a:gd name="f175" fmla="*/ f147 f73 1"/>
              <a:gd name="f176" fmla="*/ f148 f72 1"/>
              <a:gd name="f177" fmla="*/ f149 f73 1"/>
              <a:gd name="f178" fmla="*/ f150 f72 1"/>
              <a:gd name="f179" fmla="*/ f151 f73 1"/>
              <a:gd name="f180" fmla="*/ f152 f72 1"/>
              <a:gd name="f181" fmla="*/ f153 f73 1"/>
              <a:gd name="f182" fmla="*/ f154 f72 1"/>
              <a:gd name="f183" fmla="*/ f155 f73 1"/>
              <a:gd name="f184" fmla="*/ f156 f72 1"/>
              <a:gd name="f185" fmla="*/ f157 f73 1"/>
              <a:gd name="f186" fmla="*/ f158 f72 1"/>
              <a:gd name="f187" fmla="*/ f159 f73 1"/>
            </a:gdLst>
            <a:ahLst/>
            <a:cxnLst>
              <a:cxn ang="3cd4">
                <a:pos x="hc" y="t"/>
              </a:cxn>
              <a:cxn ang="0">
                <a:pos x="r" y="vc"/>
              </a:cxn>
              <a:cxn ang="cd4">
                <a:pos x="hc" y="b"/>
              </a:cxn>
              <a:cxn ang="cd2">
                <a:pos x="l" y="vc"/>
              </a:cxn>
              <a:cxn ang="f107">
                <a:pos x="f164" y="f165"/>
              </a:cxn>
              <a:cxn ang="f107">
                <a:pos x="f166" y="f167"/>
              </a:cxn>
              <a:cxn ang="f107">
                <a:pos x="f168" y="f169"/>
              </a:cxn>
              <a:cxn ang="f107">
                <a:pos x="f170" y="f171"/>
              </a:cxn>
              <a:cxn ang="f107">
                <a:pos x="f172" y="f173"/>
              </a:cxn>
              <a:cxn ang="f107">
                <a:pos x="f174" y="f175"/>
              </a:cxn>
              <a:cxn ang="f107">
                <a:pos x="f176" y="f177"/>
              </a:cxn>
              <a:cxn ang="f107">
                <a:pos x="f164" y="f165"/>
              </a:cxn>
              <a:cxn ang="f107">
                <a:pos x="f178" y="f179"/>
              </a:cxn>
              <a:cxn ang="f107">
                <a:pos x="f180" y="f181"/>
              </a:cxn>
              <a:cxn ang="f107">
                <a:pos x="f182" y="f183"/>
              </a:cxn>
              <a:cxn ang="f107">
                <a:pos x="f184" y="f185"/>
              </a:cxn>
              <a:cxn ang="f107">
                <a:pos x="f186" y="f187"/>
              </a:cxn>
              <a:cxn ang="f107">
                <a:pos x="f178" y="f179"/>
              </a:cxn>
            </a:cxnLst>
            <a:rect l="f160" t="f163" r="f161" b="f162"/>
            <a:pathLst>
              <a:path w="417" h="434">
                <a:moveTo>
                  <a:pt x="f5" y="f8"/>
                </a:moveTo>
                <a:cubicBezTo>
                  <a:pt x="f9" y="f10"/>
                  <a:pt x="f11" y="f12"/>
                  <a:pt x="f13" y="f14"/>
                </a:cubicBezTo>
                <a:cubicBezTo>
                  <a:pt x="f15" y="f16"/>
                  <a:pt x="f17" y="f18"/>
                  <a:pt x="f19" y="f20"/>
                </a:cubicBezTo>
                <a:cubicBezTo>
                  <a:pt x="f21" y="f5"/>
                  <a:pt x="f22" y="f23"/>
                  <a:pt x="f24" y="f25"/>
                </a:cubicBezTo>
                <a:cubicBezTo>
                  <a:pt x="f6" y="f26"/>
                  <a:pt x="f27" y="f28"/>
                  <a:pt x="f29" y="f30"/>
                </a:cubicBezTo>
                <a:cubicBezTo>
                  <a:pt x="f31" y="f32"/>
                  <a:pt x="f33" y="f34"/>
                  <a:pt x="f35" y="f36"/>
                </a:cubicBezTo>
                <a:cubicBezTo>
                  <a:pt x="f37" y="f38"/>
                  <a:pt x="f39" y="f7"/>
                  <a:pt x="f40" y="f41"/>
                </a:cubicBezTo>
                <a:cubicBezTo>
                  <a:pt x="f20" y="f42"/>
                  <a:pt x="f43" y="f44"/>
                  <a:pt x="f5" y="f8"/>
                </a:cubicBezTo>
                <a:close/>
                <a:moveTo>
                  <a:pt x="f45" y="f46"/>
                </a:moveTo>
                <a:cubicBezTo>
                  <a:pt x="f45" y="f47"/>
                  <a:pt x="f48" y="f49"/>
                  <a:pt x="f48" y="f50"/>
                </a:cubicBezTo>
                <a:cubicBezTo>
                  <a:pt x="f51" y="f52"/>
                  <a:pt x="f53" y="f54"/>
                  <a:pt x="f55" y="f56"/>
                </a:cubicBezTo>
                <a:cubicBezTo>
                  <a:pt x="f57" y="f58"/>
                  <a:pt x="f59" y="f60"/>
                  <a:pt x="f61" y="f62"/>
                </a:cubicBezTo>
                <a:cubicBezTo>
                  <a:pt x="f54" y="f63"/>
                  <a:pt x="f64" y="f65"/>
                  <a:pt x="f66" y="f67"/>
                </a:cubicBezTo>
                <a:cubicBezTo>
                  <a:pt x="f68" y="f69"/>
                  <a:pt x="f62" y="f70"/>
                  <a:pt x="f45" y="f46"/>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4" name="Freeform 35">
            <a:extLst>
              <a:ext uri="{FF2B5EF4-FFF2-40B4-BE49-F238E27FC236}">
                <a16:creationId xmlns:a16="http://schemas.microsoft.com/office/drawing/2014/main" id="{BD84FBC8-F166-36FF-1B65-CAEE8508BAD6}"/>
              </a:ext>
            </a:extLst>
          </p:cNvPr>
          <p:cNvSpPr/>
          <p:nvPr/>
        </p:nvSpPr>
        <p:spPr>
          <a:xfrm>
            <a:off x="5621338" y="1171575"/>
            <a:ext cx="1196977" cy="915991"/>
          </a:xfrm>
          <a:custGeom>
            <a:avLst/>
            <a:gdLst>
              <a:gd name="f0" fmla="val 10800000"/>
              <a:gd name="f1" fmla="val 5400000"/>
              <a:gd name="f2" fmla="val 180"/>
              <a:gd name="f3" fmla="val w"/>
              <a:gd name="f4" fmla="val h"/>
              <a:gd name="f5" fmla="val 0"/>
              <a:gd name="f6" fmla="val 484"/>
              <a:gd name="f7" fmla="val 369"/>
              <a:gd name="f8" fmla="val 355"/>
              <a:gd name="f9" fmla="val 376"/>
              <a:gd name="f10" fmla="val 4"/>
              <a:gd name="f11" fmla="val 406"/>
              <a:gd name="f12" fmla="val 7"/>
              <a:gd name="f13" fmla="val 435"/>
              <a:gd name="f14" fmla="val 15"/>
              <a:gd name="f15" fmla="val 476"/>
              <a:gd name="f16" fmla="val 28"/>
              <a:gd name="f17" fmla="val 59"/>
              <a:gd name="f18" fmla="val 456"/>
              <a:gd name="f19" fmla="val 92"/>
              <a:gd name="f20" fmla="val 393"/>
              <a:gd name="f21" fmla="val 167"/>
              <a:gd name="f22" fmla="val 329"/>
              <a:gd name="f23" fmla="val 243"/>
              <a:gd name="f24" fmla="val 265"/>
              <a:gd name="f25" fmla="val 317"/>
              <a:gd name="f26" fmla="val 232"/>
              <a:gd name="f27" fmla="val 356"/>
              <a:gd name="f28" fmla="val 187"/>
              <a:gd name="f29" fmla="val 139"/>
              <a:gd name="f30" fmla="val 110"/>
              <a:gd name="f31" fmla="val 368"/>
              <a:gd name="f32" fmla="val 80"/>
              <a:gd name="f33" fmla="val 363"/>
              <a:gd name="f34" fmla="val 51"/>
              <a:gd name="f35" fmla="val 8"/>
              <a:gd name="f36" fmla="val 342"/>
              <a:gd name="f37" fmla="val 310"/>
              <a:gd name="f38" fmla="val 29"/>
              <a:gd name="f39" fmla="val 276"/>
              <a:gd name="f40" fmla="val 75"/>
              <a:gd name="f41" fmla="val 220"/>
              <a:gd name="f42" fmla="val 123"/>
              <a:gd name="f43" fmla="val 165"/>
              <a:gd name="f44" fmla="val 170"/>
              <a:gd name="f45" fmla="val 183"/>
              <a:gd name="f46" fmla="val 94"/>
              <a:gd name="f47" fmla="val 196"/>
              <a:gd name="f48" fmla="val 208"/>
              <a:gd name="f49" fmla="val 64"/>
              <a:gd name="f50" fmla="val 18"/>
              <a:gd name="f51" fmla="val 292"/>
              <a:gd name="f52" fmla="val 2"/>
              <a:gd name="f53" fmla="val 348"/>
              <a:gd name="f54" fmla="val 178"/>
              <a:gd name="f55" fmla="val 327"/>
              <a:gd name="f56" fmla="val 172"/>
              <a:gd name="f57" fmla="val 309"/>
              <a:gd name="f58" fmla="val 164"/>
              <a:gd name="f59" fmla="val 290"/>
              <a:gd name="f60" fmla="val 161"/>
              <a:gd name="f61" fmla="val 251"/>
              <a:gd name="f62" fmla="val 154"/>
              <a:gd name="f63" fmla="val 212"/>
              <a:gd name="f64" fmla="val 150"/>
              <a:gd name="f65" fmla="val 146"/>
              <a:gd name="f66" fmla="val 145"/>
              <a:gd name="f67" fmla="val 148"/>
              <a:gd name="f68" fmla="val 149"/>
              <a:gd name="f69" fmla="val 147"/>
              <a:gd name="f70" fmla="val 166"/>
              <a:gd name="f71" fmla="val 168"/>
              <a:gd name="f72" fmla="val 152"/>
              <a:gd name="f73" fmla="val 156"/>
              <a:gd name="f74" fmla="val 169"/>
              <a:gd name="f75" fmla="val 160"/>
              <a:gd name="f76" fmla="val 214"/>
              <a:gd name="f77" fmla="val 263"/>
              <a:gd name="f78" fmla="val 186"/>
              <a:gd name="f79" fmla="val 313"/>
              <a:gd name="f80" fmla="val 199"/>
              <a:gd name="f81" fmla="val 337"/>
              <a:gd name="f82" fmla="+- 0 0 -90"/>
              <a:gd name="f83" fmla="*/ f3 1 484"/>
              <a:gd name="f84" fmla="*/ f4 1 369"/>
              <a:gd name="f85" fmla="val f5"/>
              <a:gd name="f86" fmla="val f6"/>
              <a:gd name="f87" fmla="val f7"/>
              <a:gd name="f88" fmla="*/ f82 f0 1"/>
              <a:gd name="f89" fmla="+- f87 0 f85"/>
              <a:gd name="f90" fmla="+- f86 0 f85"/>
              <a:gd name="f91" fmla="*/ f88 1 f2"/>
              <a:gd name="f92" fmla="*/ f90 1 484"/>
              <a:gd name="f93" fmla="*/ f89 1 369"/>
              <a:gd name="f94" fmla="*/ 355 f90 1"/>
              <a:gd name="f95" fmla="*/ 0 f89 1"/>
              <a:gd name="f96" fmla="*/ 435 f90 1"/>
              <a:gd name="f97" fmla="*/ 15 f89 1"/>
              <a:gd name="f98" fmla="*/ 456 f90 1"/>
              <a:gd name="f99" fmla="*/ 92 f89 1"/>
              <a:gd name="f100" fmla="*/ 265 f90 1"/>
              <a:gd name="f101" fmla="*/ 317 f89 1"/>
              <a:gd name="f102" fmla="*/ 139 f90 1"/>
              <a:gd name="f103" fmla="*/ 369 f89 1"/>
              <a:gd name="f104" fmla="*/ 51 f90 1"/>
              <a:gd name="f105" fmla="*/ 355 f89 1"/>
              <a:gd name="f106" fmla="*/ 29 f90 1"/>
              <a:gd name="f107" fmla="*/ 276 f89 1"/>
              <a:gd name="f108" fmla="*/ 170 f90 1"/>
              <a:gd name="f109" fmla="*/ 110 f89 1"/>
              <a:gd name="f110" fmla="*/ 208 f90 1"/>
              <a:gd name="f111" fmla="*/ 64 f89 1"/>
              <a:gd name="f112" fmla="*/ 348 f90 1"/>
              <a:gd name="f113" fmla="*/ 178 f89 1"/>
              <a:gd name="f114" fmla="*/ 290 f90 1"/>
              <a:gd name="f115" fmla="*/ 161 f89 1"/>
              <a:gd name="f116" fmla="*/ 172 f90 1"/>
              <a:gd name="f117" fmla="*/ 146 f89 1"/>
              <a:gd name="f118" fmla="*/ 147 f90 1"/>
              <a:gd name="f119" fmla="*/ 165 f89 1"/>
              <a:gd name="f120" fmla="*/ 152 f90 1"/>
              <a:gd name="f121" fmla="*/ 168 f89 1"/>
              <a:gd name="f122" fmla="*/ 164 f90 1"/>
              <a:gd name="f123" fmla="*/ 170 f89 1"/>
              <a:gd name="f124" fmla="*/ 313 f90 1"/>
              <a:gd name="f125" fmla="*/ 196 f89 1"/>
              <a:gd name="f126" fmla="+- f91 0 f1"/>
              <a:gd name="f127" fmla="*/ f94 1 484"/>
              <a:gd name="f128" fmla="*/ f95 1 369"/>
              <a:gd name="f129" fmla="*/ f96 1 484"/>
              <a:gd name="f130" fmla="*/ f97 1 369"/>
              <a:gd name="f131" fmla="*/ f98 1 484"/>
              <a:gd name="f132" fmla="*/ f99 1 369"/>
              <a:gd name="f133" fmla="*/ f100 1 484"/>
              <a:gd name="f134" fmla="*/ f101 1 369"/>
              <a:gd name="f135" fmla="*/ f102 1 484"/>
              <a:gd name="f136" fmla="*/ f103 1 369"/>
              <a:gd name="f137" fmla="*/ f104 1 484"/>
              <a:gd name="f138" fmla="*/ f105 1 369"/>
              <a:gd name="f139" fmla="*/ f106 1 484"/>
              <a:gd name="f140" fmla="*/ f107 1 369"/>
              <a:gd name="f141" fmla="*/ f108 1 484"/>
              <a:gd name="f142" fmla="*/ f109 1 369"/>
              <a:gd name="f143" fmla="*/ f110 1 484"/>
              <a:gd name="f144" fmla="*/ f111 1 369"/>
              <a:gd name="f145" fmla="*/ f112 1 484"/>
              <a:gd name="f146" fmla="*/ f113 1 369"/>
              <a:gd name="f147" fmla="*/ f114 1 484"/>
              <a:gd name="f148" fmla="*/ f115 1 369"/>
              <a:gd name="f149" fmla="*/ f116 1 484"/>
              <a:gd name="f150" fmla="*/ f117 1 369"/>
              <a:gd name="f151" fmla="*/ f118 1 484"/>
              <a:gd name="f152" fmla="*/ f119 1 369"/>
              <a:gd name="f153" fmla="*/ f120 1 484"/>
              <a:gd name="f154" fmla="*/ f121 1 369"/>
              <a:gd name="f155" fmla="*/ f122 1 484"/>
              <a:gd name="f156" fmla="*/ f123 1 369"/>
              <a:gd name="f157" fmla="*/ f124 1 484"/>
              <a:gd name="f158" fmla="*/ f125 1 369"/>
              <a:gd name="f159" fmla="*/ 0 1 f92"/>
              <a:gd name="f160" fmla="*/ f86 1 f92"/>
              <a:gd name="f161" fmla="*/ 0 1 f93"/>
              <a:gd name="f162" fmla="*/ f87 1 f93"/>
              <a:gd name="f163" fmla="*/ f127 1 f92"/>
              <a:gd name="f164" fmla="*/ f128 1 f93"/>
              <a:gd name="f165" fmla="*/ f129 1 f92"/>
              <a:gd name="f166" fmla="*/ f130 1 f93"/>
              <a:gd name="f167" fmla="*/ f131 1 f92"/>
              <a:gd name="f168" fmla="*/ f132 1 f93"/>
              <a:gd name="f169" fmla="*/ f133 1 f92"/>
              <a:gd name="f170" fmla="*/ f134 1 f93"/>
              <a:gd name="f171" fmla="*/ f135 1 f92"/>
              <a:gd name="f172" fmla="*/ f136 1 f93"/>
              <a:gd name="f173" fmla="*/ f137 1 f92"/>
              <a:gd name="f174" fmla="*/ f138 1 f93"/>
              <a:gd name="f175" fmla="*/ f139 1 f92"/>
              <a:gd name="f176" fmla="*/ f140 1 f93"/>
              <a:gd name="f177" fmla="*/ f141 1 f92"/>
              <a:gd name="f178" fmla="*/ f142 1 f93"/>
              <a:gd name="f179" fmla="*/ f143 1 f92"/>
              <a:gd name="f180" fmla="*/ f144 1 f93"/>
              <a:gd name="f181" fmla="*/ f145 1 f92"/>
              <a:gd name="f182" fmla="*/ f146 1 f93"/>
              <a:gd name="f183" fmla="*/ f147 1 f92"/>
              <a:gd name="f184" fmla="*/ f148 1 f93"/>
              <a:gd name="f185" fmla="*/ f149 1 f92"/>
              <a:gd name="f186" fmla="*/ f150 1 f93"/>
              <a:gd name="f187" fmla="*/ f151 1 f92"/>
              <a:gd name="f188" fmla="*/ f152 1 f93"/>
              <a:gd name="f189" fmla="*/ f153 1 f92"/>
              <a:gd name="f190" fmla="*/ f154 1 f93"/>
              <a:gd name="f191" fmla="*/ f155 1 f92"/>
              <a:gd name="f192" fmla="*/ f156 1 f93"/>
              <a:gd name="f193" fmla="*/ f157 1 f92"/>
              <a:gd name="f194" fmla="*/ f158 1 f93"/>
              <a:gd name="f195" fmla="*/ f159 f83 1"/>
              <a:gd name="f196" fmla="*/ f160 f83 1"/>
              <a:gd name="f197" fmla="*/ f162 f84 1"/>
              <a:gd name="f198" fmla="*/ f161 f84 1"/>
              <a:gd name="f199" fmla="*/ f163 f83 1"/>
              <a:gd name="f200" fmla="*/ f164 f84 1"/>
              <a:gd name="f201" fmla="*/ f165 f83 1"/>
              <a:gd name="f202" fmla="*/ f166 f84 1"/>
              <a:gd name="f203" fmla="*/ f167 f83 1"/>
              <a:gd name="f204" fmla="*/ f168 f84 1"/>
              <a:gd name="f205" fmla="*/ f169 f83 1"/>
              <a:gd name="f206" fmla="*/ f170 f84 1"/>
              <a:gd name="f207" fmla="*/ f171 f83 1"/>
              <a:gd name="f208" fmla="*/ f172 f84 1"/>
              <a:gd name="f209" fmla="*/ f173 f83 1"/>
              <a:gd name="f210" fmla="*/ f174 f84 1"/>
              <a:gd name="f211" fmla="*/ f175 f83 1"/>
              <a:gd name="f212" fmla="*/ f176 f84 1"/>
              <a:gd name="f213" fmla="*/ f177 f83 1"/>
              <a:gd name="f214" fmla="*/ f178 f84 1"/>
              <a:gd name="f215" fmla="*/ f179 f83 1"/>
              <a:gd name="f216" fmla="*/ f180 f84 1"/>
              <a:gd name="f217" fmla="*/ f181 f83 1"/>
              <a:gd name="f218" fmla="*/ f182 f84 1"/>
              <a:gd name="f219" fmla="*/ f183 f83 1"/>
              <a:gd name="f220" fmla="*/ f184 f84 1"/>
              <a:gd name="f221" fmla="*/ f185 f83 1"/>
              <a:gd name="f222" fmla="*/ f186 f84 1"/>
              <a:gd name="f223" fmla="*/ f187 f83 1"/>
              <a:gd name="f224" fmla="*/ f188 f84 1"/>
              <a:gd name="f225" fmla="*/ f189 f83 1"/>
              <a:gd name="f226" fmla="*/ f190 f84 1"/>
              <a:gd name="f227" fmla="*/ f191 f83 1"/>
              <a:gd name="f228" fmla="*/ f192 f84 1"/>
              <a:gd name="f229" fmla="*/ f193 f83 1"/>
              <a:gd name="f230" fmla="*/ f194 f84 1"/>
            </a:gdLst>
            <a:ahLst/>
            <a:cxnLst>
              <a:cxn ang="3cd4">
                <a:pos x="hc" y="t"/>
              </a:cxn>
              <a:cxn ang="0">
                <a:pos x="r" y="vc"/>
              </a:cxn>
              <a:cxn ang="cd4">
                <a:pos x="hc" y="b"/>
              </a:cxn>
              <a:cxn ang="cd2">
                <a:pos x="l" y="vc"/>
              </a:cxn>
              <a:cxn ang="f126">
                <a:pos x="f199" y="f200"/>
              </a:cxn>
              <a:cxn ang="f126">
                <a:pos x="f201" y="f202"/>
              </a:cxn>
              <a:cxn ang="f126">
                <a:pos x="f203" y="f204"/>
              </a:cxn>
              <a:cxn ang="f126">
                <a:pos x="f205" y="f206"/>
              </a:cxn>
              <a:cxn ang="f126">
                <a:pos x="f207" y="f208"/>
              </a:cxn>
              <a:cxn ang="f126">
                <a:pos x="f209" y="f210"/>
              </a:cxn>
              <a:cxn ang="f126">
                <a:pos x="f211" y="f212"/>
              </a:cxn>
              <a:cxn ang="f126">
                <a:pos x="f213" y="f214"/>
              </a:cxn>
              <a:cxn ang="f126">
                <a:pos x="f215" y="f216"/>
              </a:cxn>
              <a:cxn ang="f126">
                <a:pos x="f199" y="f200"/>
              </a:cxn>
              <a:cxn ang="f126">
                <a:pos x="f217" y="f218"/>
              </a:cxn>
              <a:cxn ang="f126">
                <a:pos x="f219" y="f220"/>
              </a:cxn>
              <a:cxn ang="f126">
                <a:pos x="f221" y="f222"/>
              </a:cxn>
              <a:cxn ang="f126">
                <a:pos x="f223" y="f224"/>
              </a:cxn>
              <a:cxn ang="f126">
                <a:pos x="f225" y="f226"/>
              </a:cxn>
              <a:cxn ang="f126">
                <a:pos x="f227" y="f228"/>
              </a:cxn>
              <a:cxn ang="f126">
                <a:pos x="f229" y="f230"/>
              </a:cxn>
              <a:cxn ang="f126">
                <a:pos x="f217" y="f218"/>
              </a:cxn>
            </a:cxnLst>
            <a:rect l="f195" t="f198" r="f196" b="f197"/>
            <a:pathLst>
              <a:path w="484" h="369">
                <a:moveTo>
                  <a:pt x="f8" y="f5"/>
                </a:moveTo>
                <a:cubicBezTo>
                  <a:pt x="f9" y="f10"/>
                  <a:pt x="f11" y="f12"/>
                  <a:pt x="f13" y="f14"/>
                </a:cubicBezTo>
                <a:cubicBezTo>
                  <a:pt x="f15" y="f16"/>
                  <a:pt x="f6" y="f17"/>
                  <a:pt x="f18" y="f19"/>
                </a:cubicBezTo>
                <a:cubicBezTo>
                  <a:pt x="f20" y="f21"/>
                  <a:pt x="f22" y="f23"/>
                  <a:pt x="f24" y="f25"/>
                </a:cubicBezTo>
                <a:cubicBezTo>
                  <a:pt x="f26" y="f27"/>
                  <a:pt x="f28" y="f7"/>
                  <a:pt x="f29" y="f7"/>
                </a:cubicBezTo>
                <a:cubicBezTo>
                  <a:pt x="f30" y="f31"/>
                  <a:pt x="f32" y="f33"/>
                  <a:pt x="f34" y="f8"/>
                </a:cubicBezTo>
                <a:cubicBezTo>
                  <a:pt x="f35" y="f36"/>
                  <a:pt x="f5" y="f37"/>
                  <a:pt x="f38" y="f39"/>
                </a:cubicBezTo>
                <a:cubicBezTo>
                  <a:pt x="f40" y="f41"/>
                  <a:pt x="f42" y="f43"/>
                  <a:pt x="f44" y="f30"/>
                </a:cubicBezTo>
                <a:cubicBezTo>
                  <a:pt x="f45" y="f46"/>
                  <a:pt x="f47" y="f32"/>
                  <a:pt x="f48" y="f49"/>
                </a:cubicBezTo>
                <a:cubicBezTo>
                  <a:pt x="f23" y="f50"/>
                  <a:pt x="f51" y="f52"/>
                  <a:pt x="f8" y="f5"/>
                </a:cubicBezTo>
                <a:close/>
                <a:moveTo>
                  <a:pt x="f53" y="f54"/>
                </a:moveTo>
                <a:cubicBezTo>
                  <a:pt x="f55" y="f56"/>
                  <a:pt x="f57" y="f58"/>
                  <a:pt x="f59" y="f60"/>
                </a:cubicBezTo>
                <a:cubicBezTo>
                  <a:pt x="f61" y="f62"/>
                  <a:pt x="f63" y="f64"/>
                  <a:pt x="f56" y="f65"/>
                </a:cubicBezTo>
                <a:cubicBezTo>
                  <a:pt x="f60" y="f66"/>
                  <a:pt x="f67" y="f68"/>
                  <a:pt x="f69" y="f43"/>
                </a:cubicBezTo>
                <a:cubicBezTo>
                  <a:pt x="f68" y="f70"/>
                  <a:pt x="f64" y="f71"/>
                  <a:pt x="f72" y="f71"/>
                </a:cubicBezTo>
                <a:cubicBezTo>
                  <a:pt x="f73" y="f74"/>
                  <a:pt x="f75" y="f74"/>
                  <a:pt x="f58" y="f44"/>
                </a:cubicBezTo>
                <a:cubicBezTo>
                  <a:pt x="f76" y="f54"/>
                  <a:pt x="f77" y="f78"/>
                  <a:pt x="f79" y="f47"/>
                </a:cubicBezTo>
                <a:cubicBezTo>
                  <a:pt x="f55" y="f80"/>
                  <a:pt x="f81" y="f47"/>
                  <a:pt x="f53" y="f54"/>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36">
            <a:extLst>
              <a:ext uri="{FF2B5EF4-FFF2-40B4-BE49-F238E27FC236}">
                <a16:creationId xmlns:a16="http://schemas.microsoft.com/office/drawing/2014/main" id="{BCBDD532-4C23-C337-7656-5368B0B5E540}"/>
              </a:ext>
            </a:extLst>
          </p:cNvPr>
          <p:cNvSpPr/>
          <p:nvPr/>
        </p:nvSpPr>
        <p:spPr>
          <a:xfrm>
            <a:off x="5330823" y="755651"/>
            <a:ext cx="1193804" cy="935038"/>
          </a:xfrm>
          <a:custGeom>
            <a:avLst/>
            <a:gdLst>
              <a:gd name="f0" fmla="val 10800000"/>
              <a:gd name="f1" fmla="val 5400000"/>
              <a:gd name="f2" fmla="val 180"/>
              <a:gd name="f3" fmla="val w"/>
              <a:gd name="f4" fmla="val h"/>
              <a:gd name="f5" fmla="val 0"/>
              <a:gd name="f6" fmla="val 482"/>
              <a:gd name="f7" fmla="val 377"/>
              <a:gd name="f8" fmla="val 313"/>
              <a:gd name="f9" fmla="val 204"/>
              <a:gd name="f10" fmla="val 279"/>
              <a:gd name="f11" fmla="val 245"/>
              <a:gd name="f12" fmla="val 244"/>
              <a:gd name="f13" fmla="val 286"/>
              <a:gd name="f14" fmla="val 209"/>
              <a:gd name="f15" fmla="val 327"/>
              <a:gd name="f16" fmla="val 333"/>
              <a:gd name="f17" fmla="val 197"/>
              <a:gd name="f18" fmla="val 339"/>
              <a:gd name="f19" fmla="val 193"/>
              <a:gd name="f20" fmla="val 347"/>
              <a:gd name="f21" fmla="val 178"/>
              <a:gd name="f22" fmla="val 372"/>
              <a:gd name="f23" fmla="val 155"/>
              <a:gd name="f24" fmla="val 129"/>
              <a:gd name="f25" fmla="val 373"/>
              <a:gd name="f26" fmla="val 102"/>
              <a:gd name="f27" fmla="val 370"/>
              <a:gd name="f28" fmla="val 75"/>
              <a:gd name="f29" fmla="val 366"/>
              <a:gd name="f30" fmla="val 49"/>
              <a:gd name="f31" fmla="val 358"/>
              <a:gd name="f32" fmla="val 8"/>
              <a:gd name="f33" fmla="val 346"/>
              <a:gd name="f34" fmla="val 314"/>
              <a:gd name="f35" fmla="val 27"/>
              <a:gd name="f36" fmla="val 282"/>
              <a:gd name="f37" fmla="val 91"/>
              <a:gd name="f38" fmla="val 206"/>
              <a:gd name="f39" fmla="val 154"/>
              <a:gd name="f40" fmla="val 220"/>
              <a:gd name="f41" fmla="val 55"/>
              <a:gd name="f42" fmla="val 262"/>
              <a:gd name="f43" fmla="val 318"/>
              <a:gd name="f44" fmla="val 398"/>
              <a:gd name="f45" fmla="val 10"/>
              <a:gd name="f46" fmla="val 420"/>
              <a:gd name="f47" fmla="val 14"/>
              <a:gd name="f48" fmla="val 439"/>
              <a:gd name="f49" fmla="val 22"/>
              <a:gd name="f50" fmla="val 476"/>
              <a:gd name="f51" fmla="val 36"/>
              <a:gd name="f52" fmla="val 64"/>
              <a:gd name="f53" fmla="val 458"/>
              <a:gd name="f54" fmla="val 94"/>
              <a:gd name="f55" fmla="val 447"/>
              <a:gd name="f56" fmla="val 108"/>
              <a:gd name="f57" fmla="val 436"/>
              <a:gd name="f58" fmla="val 121"/>
              <a:gd name="f59" fmla="val 424"/>
              <a:gd name="f60" fmla="val 134"/>
              <a:gd name="f61" fmla="val 417"/>
              <a:gd name="f62" fmla="val 140"/>
              <a:gd name="f63" fmla="val 409"/>
              <a:gd name="f64" fmla="val 146"/>
              <a:gd name="f65" fmla="val 400"/>
              <a:gd name="f66" fmla="val 150"/>
              <a:gd name="f67" fmla="val 389"/>
              <a:gd name="f68" fmla="val 375"/>
              <a:gd name="f69" fmla="val 157"/>
              <a:gd name="f70" fmla="val 365"/>
              <a:gd name="f71" fmla="val 164"/>
              <a:gd name="f72" fmla="val 179"/>
              <a:gd name="f73" fmla="val 175"/>
              <a:gd name="f74" fmla="val 306"/>
              <a:gd name="f75" fmla="val 170"/>
              <a:gd name="f76" fmla="val 269"/>
              <a:gd name="f77" fmla="val 160"/>
              <a:gd name="f78" fmla="val 230"/>
              <a:gd name="f79" fmla="val 192"/>
              <a:gd name="f80" fmla="val 149"/>
              <a:gd name="f81" fmla="val 176"/>
              <a:gd name="f82" fmla="val 147"/>
              <a:gd name="f83" fmla="val 156"/>
              <a:gd name="f84" fmla="val 144"/>
              <a:gd name="f85" fmla="val 168"/>
              <a:gd name="f86" fmla="val 201"/>
              <a:gd name="f87" fmla="val 257"/>
              <a:gd name="f88" fmla="val 186"/>
              <a:gd name="f89" fmla="val 312"/>
              <a:gd name="f90" fmla="val 195"/>
              <a:gd name="f91" fmla="val 198"/>
              <a:gd name="f92" fmla="+- 0 0 -90"/>
              <a:gd name="f93" fmla="*/ f3 1 482"/>
              <a:gd name="f94" fmla="*/ f4 1 377"/>
              <a:gd name="f95" fmla="val f5"/>
              <a:gd name="f96" fmla="val f6"/>
              <a:gd name="f97" fmla="val f7"/>
              <a:gd name="f98" fmla="*/ f92 f0 1"/>
              <a:gd name="f99" fmla="+- f97 0 f95"/>
              <a:gd name="f100" fmla="+- f96 0 f95"/>
              <a:gd name="f101" fmla="*/ f98 1 f2"/>
              <a:gd name="f102" fmla="*/ f100 1 482"/>
              <a:gd name="f103" fmla="*/ f99 1 377"/>
              <a:gd name="f104" fmla="*/ 313 f100 1"/>
              <a:gd name="f105" fmla="*/ 204 f99 1"/>
              <a:gd name="f106" fmla="*/ 209 f100 1"/>
              <a:gd name="f107" fmla="*/ 327 f99 1"/>
              <a:gd name="f108" fmla="*/ 193 f100 1"/>
              <a:gd name="f109" fmla="*/ 347 f99 1"/>
              <a:gd name="f110" fmla="*/ 129 f100 1"/>
              <a:gd name="f111" fmla="*/ 373 f99 1"/>
              <a:gd name="f112" fmla="*/ 49 f100 1"/>
              <a:gd name="f113" fmla="*/ 358 f99 1"/>
              <a:gd name="f114" fmla="*/ 27 f100 1"/>
              <a:gd name="f115" fmla="*/ 282 f99 1"/>
              <a:gd name="f116" fmla="*/ 220 f100 1"/>
              <a:gd name="f117" fmla="*/ 55 f99 1"/>
              <a:gd name="f118" fmla="*/ 377 f100 1"/>
              <a:gd name="f119" fmla="*/ 8 f99 1"/>
              <a:gd name="f120" fmla="*/ 439 f100 1"/>
              <a:gd name="f121" fmla="*/ 22 f99 1"/>
              <a:gd name="f122" fmla="*/ 458 f100 1"/>
              <a:gd name="f123" fmla="*/ 94 f99 1"/>
              <a:gd name="f124" fmla="*/ 424 f100 1"/>
              <a:gd name="f125" fmla="*/ 134 f99 1"/>
              <a:gd name="f126" fmla="*/ 400 f100 1"/>
              <a:gd name="f127" fmla="*/ 150 f99 1"/>
              <a:gd name="f128" fmla="*/ 365 f100 1"/>
              <a:gd name="f129" fmla="*/ 164 f99 1"/>
              <a:gd name="f130" fmla="*/ 306 f100 1"/>
              <a:gd name="f131" fmla="*/ 170 f99 1"/>
              <a:gd name="f132" fmla="*/ 192 f100 1"/>
              <a:gd name="f133" fmla="*/ 149 f99 1"/>
              <a:gd name="f134" fmla="*/ 144 f100 1"/>
              <a:gd name="f135" fmla="*/ 168 f99 1"/>
              <a:gd name="f136" fmla="*/ 312 f100 1"/>
              <a:gd name="f137" fmla="*/ 195 f99 1"/>
              <a:gd name="f138" fmla="+- f101 0 f1"/>
              <a:gd name="f139" fmla="*/ f104 1 482"/>
              <a:gd name="f140" fmla="*/ f105 1 377"/>
              <a:gd name="f141" fmla="*/ f106 1 482"/>
              <a:gd name="f142" fmla="*/ f107 1 377"/>
              <a:gd name="f143" fmla="*/ f108 1 482"/>
              <a:gd name="f144" fmla="*/ f109 1 377"/>
              <a:gd name="f145" fmla="*/ f110 1 482"/>
              <a:gd name="f146" fmla="*/ f111 1 377"/>
              <a:gd name="f147" fmla="*/ f112 1 482"/>
              <a:gd name="f148" fmla="*/ f113 1 377"/>
              <a:gd name="f149" fmla="*/ f114 1 482"/>
              <a:gd name="f150" fmla="*/ f115 1 377"/>
              <a:gd name="f151" fmla="*/ f116 1 482"/>
              <a:gd name="f152" fmla="*/ f117 1 377"/>
              <a:gd name="f153" fmla="*/ f118 1 482"/>
              <a:gd name="f154" fmla="*/ f119 1 377"/>
              <a:gd name="f155" fmla="*/ f120 1 482"/>
              <a:gd name="f156" fmla="*/ f121 1 377"/>
              <a:gd name="f157" fmla="*/ f122 1 482"/>
              <a:gd name="f158" fmla="*/ f123 1 377"/>
              <a:gd name="f159" fmla="*/ f124 1 482"/>
              <a:gd name="f160" fmla="*/ f125 1 377"/>
              <a:gd name="f161" fmla="*/ f126 1 482"/>
              <a:gd name="f162" fmla="*/ f127 1 377"/>
              <a:gd name="f163" fmla="*/ f128 1 482"/>
              <a:gd name="f164" fmla="*/ f129 1 377"/>
              <a:gd name="f165" fmla="*/ f130 1 482"/>
              <a:gd name="f166" fmla="*/ f131 1 377"/>
              <a:gd name="f167" fmla="*/ f132 1 482"/>
              <a:gd name="f168" fmla="*/ f133 1 377"/>
              <a:gd name="f169" fmla="*/ f134 1 482"/>
              <a:gd name="f170" fmla="*/ f135 1 377"/>
              <a:gd name="f171" fmla="*/ f136 1 482"/>
              <a:gd name="f172" fmla="*/ f137 1 377"/>
              <a:gd name="f173" fmla="*/ 0 1 f102"/>
              <a:gd name="f174" fmla="*/ f96 1 f102"/>
              <a:gd name="f175" fmla="*/ 0 1 f103"/>
              <a:gd name="f176" fmla="*/ f97 1 f103"/>
              <a:gd name="f177" fmla="*/ f139 1 f102"/>
              <a:gd name="f178" fmla="*/ f140 1 f103"/>
              <a:gd name="f179" fmla="*/ f141 1 f102"/>
              <a:gd name="f180" fmla="*/ f142 1 f103"/>
              <a:gd name="f181" fmla="*/ f143 1 f102"/>
              <a:gd name="f182" fmla="*/ f144 1 f103"/>
              <a:gd name="f183" fmla="*/ f145 1 f102"/>
              <a:gd name="f184" fmla="*/ f146 1 f103"/>
              <a:gd name="f185" fmla="*/ f147 1 f102"/>
              <a:gd name="f186" fmla="*/ f148 1 f103"/>
              <a:gd name="f187" fmla="*/ f149 1 f102"/>
              <a:gd name="f188" fmla="*/ f150 1 f103"/>
              <a:gd name="f189" fmla="*/ f151 1 f102"/>
              <a:gd name="f190" fmla="*/ f152 1 f103"/>
              <a:gd name="f191" fmla="*/ f153 1 f102"/>
              <a:gd name="f192" fmla="*/ f154 1 f103"/>
              <a:gd name="f193" fmla="*/ f155 1 f102"/>
              <a:gd name="f194" fmla="*/ f156 1 f103"/>
              <a:gd name="f195" fmla="*/ f157 1 f102"/>
              <a:gd name="f196" fmla="*/ f158 1 f103"/>
              <a:gd name="f197" fmla="*/ f159 1 f102"/>
              <a:gd name="f198" fmla="*/ f160 1 f103"/>
              <a:gd name="f199" fmla="*/ f161 1 f102"/>
              <a:gd name="f200" fmla="*/ f162 1 f103"/>
              <a:gd name="f201" fmla="*/ f163 1 f102"/>
              <a:gd name="f202" fmla="*/ f164 1 f103"/>
              <a:gd name="f203" fmla="*/ f165 1 f102"/>
              <a:gd name="f204" fmla="*/ f166 1 f103"/>
              <a:gd name="f205" fmla="*/ f167 1 f102"/>
              <a:gd name="f206" fmla="*/ f168 1 f103"/>
              <a:gd name="f207" fmla="*/ f169 1 f102"/>
              <a:gd name="f208" fmla="*/ f170 1 f103"/>
              <a:gd name="f209" fmla="*/ f171 1 f102"/>
              <a:gd name="f210" fmla="*/ f172 1 f103"/>
              <a:gd name="f211" fmla="*/ f173 f93 1"/>
              <a:gd name="f212" fmla="*/ f174 f93 1"/>
              <a:gd name="f213" fmla="*/ f176 f94 1"/>
              <a:gd name="f214" fmla="*/ f175 f94 1"/>
              <a:gd name="f215" fmla="*/ f177 f93 1"/>
              <a:gd name="f216" fmla="*/ f178 f94 1"/>
              <a:gd name="f217" fmla="*/ f179 f93 1"/>
              <a:gd name="f218" fmla="*/ f180 f94 1"/>
              <a:gd name="f219" fmla="*/ f181 f93 1"/>
              <a:gd name="f220" fmla="*/ f182 f94 1"/>
              <a:gd name="f221" fmla="*/ f183 f93 1"/>
              <a:gd name="f222" fmla="*/ f184 f94 1"/>
              <a:gd name="f223" fmla="*/ f185 f93 1"/>
              <a:gd name="f224" fmla="*/ f186 f94 1"/>
              <a:gd name="f225" fmla="*/ f187 f93 1"/>
              <a:gd name="f226" fmla="*/ f188 f94 1"/>
              <a:gd name="f227" fmla="*/ f189 f93 1"/>
              <a:gd name="f228" fmla="*/ f190 f94 1"/>
              <a:gd name="f229" fmla="*/ f191 f93 1"/>
              <a:gd name="f230" fmla="*/ f192 f94 1"/>
              <a:gd name="f231" fmla="*/ f193 f93 1"/>
              <a:gd name="f232" fmla="*/ f194 f94 1"/>
              <a:gd name="f233" fmla="*/ f195 f93 1"/>
              <a:gd name="f234" fmla="*/ f196 f94 1"/>
              <a:gd name="f235" fmla="*/ f197 f93 1"/>
              <a:gd name="f236" fmla="*/ f198 f94 1"/>
              <a:gd name="f237" fmla="*/ f199 f93 1"/>
              <a:gd name="f238" fmla="*/ f200 f94 1"/>
              <a:gd name="f239" fmla="*/ f201 f93 1"/>
              <a:gd name="f240" fmla="*/ f202 f94 1"/>
              <a:gd name="f241" fmla="*/ f203 f93 1"/>
              <a:gd name="f242" fmla="*/ f204 f94 1"/>
              <a:gd name="f243" fmla="*/ f205 f93 1"/>
              <a:gd name="f244" fmla="*/ f206 f94 1"/>
              <a:gd name="f245" fmla="*/ f207 f93 1"/>
              <a:gd name="f246" fmla="*/ f208 f94 1"/>
              <a:gd name="f247" fmla="*/ f209 f93 1"/>
              <a:gd name="f248" fmla="*/ f210 f94 1"/>
            </a:gdLst>
            <a:ahLst/>
            <a:cxnLst>
              <a:cxn ang="3cd4">
                <a:pos x="hc" y="t"/>
              </a:cxn>
              <a:cxn ang="0">
                <a:pos x="r" y="vc"/>
              </a:cxn>
              <a:cxn ang="cd4">
                <a:pos x="hc" y="b"/>
              </a:cxn>
              <a:cxn ang="cd2">
                <a:pos x="l" y="vc"/>
              </a:cxn>
              <a:cxn ang="f138">
                <a:pos x="f215" y="f216"/>
              </a:cxn>
              <a:cxn ang="f138">
                <a:pos x="f217" y="f218"/>
              </a:cxn>
              <a:cxn ang="f138">
                <a:pos x="f219" y="f220"/>
              </a:cxn>
              <a:cxn ang="f138">
                <a:pos x="f221" y="f222"/>
              </a:cxn>
              <a:cxn ang="f138">
                <a:pos x="f223" y="f224"/>
              </a:cxn>
              <a:cxn ang="f138">
                <a:pos x="f225" y="f226"/>
              </a:cxn>
              <a:cxn ang="f138">
                <a:pos x="f227" y="f228"/>
              </a:cxn>
              <a:cxn ang="f138">
                <a:pos x="f229" y="f230"/>
              </a:cxn>
              <a:cxn ang="f138">
                <a:pos x="f231" y="f232"/>
              </a:cxn>
              <a:cxn ang="f138">
                <a:pos x="f233" y="f234"/>
              </a:cxn>
              <a:cxn ang="f138">
                <a:pos x="f235" y="f236"/>
              </a:cxn>
              <a:cxn ang="f138">
                <a:pos x="f237" y="f238"/>
              </a:cxn>
              <a:cxn ang="f138">
                <a:pos x="f239" y="f240"/>
              </a:cxn>
              <a:cxn ang="f138">
                <a:pos x="f241" y="f242"/>
              </a:cxn>
              <a:cxn ang="f138">
                <a:pos x="f243" y="f244"/>
              </a:cxn>
              <a:cxn ang="f138">
                <a:pos x="f245" y="f246"/>
              </a:cxn>
              <a:cxn ang="f138">
                <a:pos x="f247" y="f248"/>
              </a:cxn>
              <a:cxn ang="f138">
                <a:pos x="f215" y="f216"/>
              </a:cxn>
            </a:cxnLst>
            <a:rect l="f211" t="f214" r="f212" b="f213"/>
            <a:pathLst>
              <a:path w="482" h="377">
                <a:moveTo>
                  <a:pt x="f8" y="f9"/>
                </a:moveTo>
                <a:cubicBezTo>
                  <a:pt x="f10" y="f11"/>
                  <a:pt x="f12" y="f13"/>
                  <a:pt x="f14" y="f15"/>
                </a:cubicBezTo>
                <a:cubicBezTo>
                  <a:pt x="f9" y="f16"/>
                  <a:pt x="f17" y="f18"/>
                  <a:pt x="f19" y="f20"/>
                </a:cubicBezTo>
                <a:cubicBezTo>
                  <a:pt x="f21" y="f22"/>
                  <a:pt x="f23" y="f7"/>
                  <a:pt x="f24" y="f25"/>
                </a:cubicBezTo>
                <a:cubicBezTo>
                  <a:pt x="f26" y="f27"/>
                  <a:pt x="f28" y="f29"/>
                  <a:pt x="f30" y="f31"/>
                </a:cubicBezTo>
                <a:cubicBezTo>
                  <a:pt x="f32" y="f33"/>
                  <a:pt x="f5" y="f34"/>
                  <a:pt x="f35" y="f36"/>
                </a:cubicBezTo>
                <a:cubicBezTo>
                  <a:pt x="f37" y="f38"/>
                  <a:pt x="f39" y="f24"/>
                  <a:pt x="f40" y="f41"/>
                </a:cubicBezTo>
                <a:cubicBezTo>
                  <a:pt x="f42" y="f32"/>
                  <a:pt x="f43" y="f5"/>
                  <a:pt x="f7" y="f32"/>
                </a:cubicBezTo>
                <a:cubicBezTo>
                  <a:pt x="f44" y="f45"/>
                  <a:pt x="f46" y="f47"/>
                  <a:pt x="f48" y="f49"/>
                </a:cubicBezTo>
                <a:cubicBezTo>
                  <a:pt x="f50" y="f51"/>
                  <a:pt x="f6" y="f52"/>
                  <a:pt x="f53" y="f54"/>
                </a:cubicBezTo>
                <a:cubicBezTo>
                  <a:pt x="f55" y="f56"/>
                  <a:pt x="f57" y="f58"/>
                  <a:pt x="f59" y="f60"/>
                </a:cubicBezTo>
                <a:cubicBezTo>
                  <a:pt x="f61" y="f62"/>
                  <a:pt x="f63" y="f64"/>
                  <a:pt x="f65" y="f66"/>
                </a:cubicBezTo>
                <a:cubicBezTo>
                  <a:pt x="f67" y="f23"/>
                  <a:pt x="f68" y="f69"/>
                  <a:pt x="f70" y="f71"/>
                </a:cubicBezTo>
                <a:cubicBezTo>
                  <a:pt x="f33" y="f72"/>
                  <a:pt x="f15" y="f73"/>
                  <a:pt x="f74" y="f75"/>
                </a:cubicBezTo>
                <a:cubicBezTo>
                  <a:pt x="f76" y="f77"/>
                  <a:pt x="f78" y="f39"/>
                  <a:pt x="f79" y="f80"/>
                </a:cubicBezTo>
                <a:cubicBezTo>
                  <a:pt x="f81" y="f82"/>
                  <a:pt x="f83" y="f64"/>
                  <a:pt x="f84" y="f85"/>
                </a:cubicBezTo>
                <a:cubicBezTo>
                  <a:pt x="f86" y="f21"/>
                  <a:pt x="f87" y="f88"/>
                  <a:pt x="f89" y="f90"/>
                </a:cubicBezTo>
                <a:cubicBezTo>
                  <a:pt x="f8" y="f91"/>
                  <a:pt x="f8" y="f86"/>
                  <a:pt x="f8" y="f9"/>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6" name="Freeform 37">
            <a:extLst>
              <a:ext uri="{FF2B5EF4-FFF2-40B4-BE49-F238E27FC236}">
                <a16:creationId xmlns:a16="http://schemas.microsoft.com/office/drawing/2014/main" id="{8979D22A-F3F4-E442-0263-A8D420C517D3}"/>
              </a:ext>
            </a:extLst>
          </p:cNvPr>
          <p:cNvSpPr/>
          <p:nvPr/>
        </p:nvSpPr>
        <p:spPr>
          <a:xfrm>
            <a:off x="5649913" y="1455733"/>
            <a:ext cx="1166810" cy="1054102"/>
          </a:xfrm>
          <a:custGeom>
            <a:avLst/>
            <a:gdLst>
              <a:gd name="f0" fmla="val 10800000"/>
              <a:gd name="f1" fmla="val 5400000"/>
              <a:gd name="f2" fmla="val 180"/>
              <a:gd name="f3" fmla="val w"/>
              <a:gd name="f4" fmla="val h"/>
              <a:gd name="f5" fmla="val 0"/>
              <a:gd name="f6" fmla="val 471"/>
              <a:gd name="f7" fmla="val 425"/>
              <a:gd name="f8" fmla="val 244"/>
              <a:gd name="f9" fmla="val 17"/>
              <a:gd name="f10" fmla="val 265"/>
              <a:gd name="f11" fmla="val 37"/>
              <a:gd name="f12" fmla="val 273"/>
              <a:gd name="f13" fmla="val 60"/>
              <a:gd name="f14" fmla="val 277"/>
              <a:gd name="f15" fmla="val 106"/>
              <a:gd name="f16" fmla="val 286"/>
              <a:gd name="f17" fmla="val 152"/>
              <a:gd name="f18" fmla="val 296"/>
              <a:gd name="f19" fmla="val 198"/>
              <a:gd name="f20" fmla="val 224"/>
              <a:gd name="f21" fmla="val 266"/>
              <a:gd name="f22" fmla="val 245"/>
              <a:gd name="f23" fmla="val 251"/>
              <a:gd name="f24" fmla="val 263"/>
              <a:gd name="f25" fmla="val 229"/>
              <a:gd name="f26" fmla="val 327"/>
              <a:gd name="f27" fmla="val 391"/>
              <a:gd name="f28" fmla="val 76"/>
              <a:gd name="f29" fmla="val 461"/>
              <a:gd name="f30" fmla="val 12"/>
              <a:gd name="f31" fmla="val 459"/>
              <a:gd name="f32" fmla="val 23"/>
              <a:gd name="f33" fmla="val 34"/>
              <a:gd name="f34" fmla="val 99"/>
              <a:gd name="f35" fmla="val 447"/>
              <a:gd name="f36" fmla="val 150"/>
              <a:gd name="f37" fmla="val 402"/>
              <a:gd name="f38" fmla="val 197"/>
              <a:gd name="f39" fmla="val 352"/>
              <a:gd name="f40" fmla="val 247"/>
              <a:gd name="f41" fmla="val 308"/>
              <a:gd name="f42" fmla="val 303"/>
              <a:gd name="f43" fmla="val 264"/>
              <a:gd name="f44" fmla="val 358"/>
              <a:gd name="f45" fmla="val 221"/>
              <a:gd name="f46" fmla="val 410"/>
              <a:gd name="f47" fmla="val 166"/>
              <a:gd name="f48" fmla="val 102"/>
              <a:gd name="f49" fmla="val 420"/>
              <a:gd name="f50" fmla="val 81"/>
              <a:gd name="f51" fmla="val 418"/>
              <a:gd name="f52" fmla="val 61"/>
              <a:gd name="f53" fmla="val 413"/>
              <a:gd name="f54" fmla="val 41"/>
              <a:gd name="f55" fmla="val 408"/>
              <a:gd name="f56" fmla="val 11"/>
              <a:gd name="f57" fmla="val 400"/>
              <a:gd name="f58" fmla="val 384"/>
              <a:gd name="f59" fmla="val 353"/>
              <a:gd name="f60" fmla="val 317"/>
              <a:gd name="f61" fmla="val 281"/>
              <a:gd name="f62" fmla="+- 0 0 -90"/>
              <a:gd name="f63" fmla="*/ f3 1 471"/>
              <a:gd name="f64" fmla="*/ f4 1 425"/>
              <a:gd name="f65" fmla="val f5"/>
              <a:gd name="f66" fmla="val f6"/>
              <a:gd name="f67" fmla="val f7"/>
              <a:gd name="f68" fmla="*/ f62 f0 1"/>
              <a:gd name="f69" fmla="+- f67 0 f65"/>
              <a:gd name="f70" fmla="+- f66 0 f65"/>
              <a:gd name="f71" fmla="*/ f68 1 f2"/>
              <a:gd name="f72" fmla="*/ f70 1 471"/>
              <a:gd name="f73" fmla="*/ f69 1 425"/>
              <a:gd name="f74" fmla="*/ 0 f70 1"/>
              <a:gd name="f75" fmla="*/ 244 f69 1"/>
              <a:gd name="f76" fmla="*/ 60 f70 1"/>
              <a:gd name="f77" fmla="*/ 277 f69 1"/>
              <a:gd name="f78" fmla="*/ 198 f70 1"/>
              <a:gd name="f79" fmla="*/ 263 f70 1"/>
              <a:gd name="f80" fmla="*/ 229 f69 1"/>
              <a:gd name="f81" fmla="*/ 461 f70 1"/>
              <a:gd name="f82" fmla="*/ 0 f69 1"/>
              <a:gd name="f83" fmla="*/ 34 f69 1"/>
              <a:gd name="f84" fmla="*/ 402 f70 1"/>
              <a:gd name="f85" fmla="*/ 197 f69 1"/>
              <a:gd name="f86" fmla="*/ 264 f70 1"/>
              <a:gd name="f87" fmla="*/ 358 f69 1"/>
              <a:gd name="f88" fmla="*/ 102 f70 1"/>
              <a:gd name="f89" fmla="*/ 420 f69 1"/>
              <a:gd name="f90" fmla="*/ 41 f70 1"/>
              <a:gd name="f91" fmla="*/ 408 f69 1"/>
              <a:gd name="f92" fmla="*/ 353 f69 1"/>
              <a:gd name="f93" fmla="+- f71 0 f1"/>
              <a:gd name="f94" fmla="*/ f74 1 471"/>
              <a:gd name="f95" fmla="*/ f75 1 425"/>
              <a:gd name="f96" fmla="*/ f76 1 471"/>
              <a:gd name="f97" fmla="*/ f77 1 425"/>
              <a:gd name="f98" fmla="*/ f78 1 471"/>
              <a:gd name="f99" fmla="*/ f79 1 471"/>
              <a:gd name="f100" fmla="*/ f80 1 425"/>
              <a:gd name="f101" fmla="*/ f81 1 471"/>
              <a:gd name="f102" fmla="*/ f82 1 425"/>
              <a:gd name="f103" fmla="*/ f83 1 425"/>
              <a:gd name="f104" fmla="*/ f84 1 471"/>
              <a:gd name="f105" fmla="*/ f85 1 425"/>
              <a:gd name="f106" fmla="*/ f86 1 471"/>
              <a:gd name="f107" fmla="*/ f87 1 425"/>
              <a:gd name="f108" fmla="*/ f88 1 471"/>
              <a:gd name="f109" fmla="*/ f89 1 425"/>
              <a:gd name="f110" fmla="*/ f90 1 471"/>
              <a:gd name="f111" fmla="*/ f91 1 425"/>
              <a:gd name="f112" fmla="*/ f92 1 425"/>
              <a:gd name="f113" fmla="*/ 0 1 f72"/>
              <a:gd name="f114" fmla="*/ f66 1 f72"/>
              <a:gd name="f115" fmla="*/ 0 1 f73"/>
              <a:gd name="f116" fmla="*/ f67 1 f73"/>
              <a:gd name="f117" fmla="*/ f94 1 f72"/>
              <a:gd name="f118" fmla="*/ f95 1 f73"/>
              <a:gd name="f119" fmla="*/ f96 1 f72"/>
              <a:gd name="f120" fmla="*/ f97 1 f73"/>
              <a:gd name="f121" fmla="*/ f98 1 f72"/>
              <a:gd name="f122" fmla="*/ f99 1 f72"/>
              <a:gd name="f123" fmla="*/ f100 1 f73"/>
              <a:gd name="f124" fmla="*/ f101 1 f72"/>
              <a:gd name="f125" fmla="*/ f102 1 f73"/>
              <a:gd name="f126" fmla="*/ f103 1 f73"/>
              <a:gd name="f127" fmla="*/ f104 1 f72"/>
              <a:gd name="f128" fmla="*/ f105 1 f73"/>
              <a:gd name="f129" fmla="*/ f106 1 f72"/>
              <a:gd name="f130" fmla="*/ f107 1 f73"/>
              <a:gd name="f131" fmla="*/ f108 1 f72"/>
              <a:gd name="f132" fmla="*/ f109 1 f73"/>
              <a:gd name="f133" fmla="*/ f110 1 f72"/>
              <a:gd name="f134" fmla="*/ f111 1 f73"/>
              <a:gd name="f135" fmla="*/ f112 1 f73"/>
              <a:gd name="f136" fmla="*/ f113 f63 1"/>
              <a:gd name="f137" fmla="*/ f114 f63 1"/>
              <a:gd name="f138" fmla="*/ f116 f64 1"/>
              <a:gd name="f139" fmla="*/ f115 f64 1"/>
              <a:gd name="f140" fmla="*/ f117 f63 1"/>
              <a:gd name="f141" fmla="*/ f118 f64 1"/>
              <a:gd name="f142" fmla="*/ f119 f63 1"/>
              <a:gd name="f143" fmla="*/ f120 f64 1"/>
              <a:gd name="f144" fmla="*/ f121 f63 1"/>
              <a:gd name="f145" fmla="*/ f122 f63 1"/>
              <a:gd name="f146" fmla="*/ f123 f64 1"/>
              <a:gd name="f147" fmla="*/ f124 f63 1"/>
              <a:gd name="f148" fmla="*/ f125 f64 1"/>
              <a:gd name="f149" fmla="*/ f126 f64 1"/>
              <a:gd name="f150" fmla="*/ f127 f63 1"/>
              <a:gd name="f151" fmla="*/ f128 f64 1"/>
              <a:gd name="f152" fmla="*/ f129 f63 1"/>
              <a:gd name="f153" fmla="*/ f130 f64 1"/>
              <a:gd name="f154" fmla="*/ f131 f63 1"/>
              <a:gd name="f155" fmla="*/ f132 f64 1"/>
              <a:gd name="f156" fmla="*/ f133 f63 1"/>
              <a:gd name="f157" fmla="*/ f134 f64 1"/>
              <a:gd name="f158" fmla="*/ f135 f64 1"/>
            </a:gdLst>
            <a:ahLst/>
            <a:cxnLst>
              <a:cxn ang="3cd4">
                <a:pos x="hc" y="t"/>
              </a:cxn>
              <a:cxn ang="0">
                <a:pos x="r" y="vc"/>
              </a:cxn>
              <a:cxn ang="cd4">
                <a:pos x="hc" y="b"/>
              </a:cxn>
              <a:cxn ang="cd2">
                <a:pos x="l" y="vc"/>
              </a:cxn>
              <a:cxn ang="f93">
                <a:pos x="f140" y="f141"/>
              </a:cxn>
              <a:cxn ang="f93">
                <a:pos x="f142" y="f143"/>
              </a:cxn>
              <a:cxn ang="f93">
                <a:pos x="f144" y="f143"/>
              </a:cxn>
              <a:cxn ang="f93">
                <a:pos x="f145" y="f146"/>
              </a:cxn>
              <a:cxn ang="f93">
                <a:pos x="f147" y="f148"/>
              </a:cxn>
              <a:cxn ang="f93">
                <a:pos x="f147" y="f149"/>
              </a:cxn>
              <a:cxn ang="f93">
                <a:pos x="f150" y="f151"/>
              </a:cxn>
              <a:cxn ang="f93">
                <a:pos x="f152" y="f153"/>
              </a:cxn>
              <a:cxn ang="f93">
                <a:pos x="f154" y="f155"/>
              </a:cxn>
              <a:cxn ang="f93">
                <a:pos x="f156" y="f157"/>
              </a:cxn>
              <a:cxn ang="f93">
                <a:pos x="f140" y="f158"/>
              </a:cxn>
              <a:cxn ang="f93">
                <a:pos x="f140" y="f141"/>
              </a:cxn>
            </a:cxnLst>
            <a:rect l="f136" t="f139" r="f137" b="f138"/>
            <a:pathLst>
              <a:path w="471" h="425">
                <a:moveTo>
                  <a:pt x="f5" y="f8"/>
                </a:moveTo>
                <a:cubicBezTo>
                  <a:pt x="f9" y="f10"/>
                  <a:pt x="f11" y="f12"/>
                  <a:pt x="f13" y="f14"/>
                </a:cubicBezTo>
                <a:cubicBezTo>
                  <a:pt x="f15" y="f16"/>
                  <a:pt x="f17" y="f18"/>
                  <a:pt x="f19" y="f14"/>
                </a:cubicBezTo>
                <a:cubicBezTo>
                  <a:pt x="f20" y="f21"/>
                  <a:pt x="f22" y="f23"/>
                  <a:pt x="f24" y="f25"/>
                </a:cubicBezTo>
                <a:cubicBezTo>
                  <a:pt x="f26" y="f17"/>
                  <a:pt x="f27" y="f28"/>
                  <a:pt x="f29" y="f5"/>
                </a:cubicBezTo>
                <a:cubicBezTo>
                  <a:pt x="f29" y="f30"/>
                  <a:pt x="f31" y="f32"/>
                  <a:pt x="f29" y="f33"/>
                </a:cubicBezTo>
                <a:cubicBezTo>
                  <a:pt x="f6" y="f34"/>
                  <a:pt x="f35" y="f36"/>
                  <a:pt x="f37" y="f38"/>
                </a:cubicBezTo>
                <a:cubicBezTo>
                  <a:pt x="f39" y="f40"/>
                  <a:pt x="f41" y="f42"/>
                  <a:pt x="f43" y="f44"/>
                </a:cubicBezTo>
                <a:cubicBezTo>
                  <a:pt x="f45" y="f46"/>
                  <a:pt x="f47" y="f7"/>
                  <a:pt x="f48" y="f49"/>
                </a:cubicBezTo>
                <a:cubicBezTo>
                  <a:pt x="f50" y="f51"/>
                  <a:pt x="f52" y="f53"/>
                  <a:pt x="f54" y="f55"/>
                </a:cubicBezTo>
                <a:cubicBezTo>
                  <a:pt x="f56" y="f57"/>
                  <a:pt x="f5" y="f58"/>
                  <a:pt x="f5" y="f59"/>
                </a:cubicBezTo>
                <a:cubicBezTo>
                  <a:pt x="f5" y="f60"/>
                  <a:pt x="f5" y="f61"/>
                  <a:pt x="f5" y="f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38">
            <a:extLst>
              <a:ext uri="{FF2B5EF4-FFF2-40B4-BE49-F238E27FC236}">
                <a16:creationId xmlns:a16="http://schemas.microsoft.com/office/drawing/2014/main" id="{0E5280C8-039F-EE63-2FED-856204644F8C}"/>
              </a:ext>
            </a:extLst>
          </p:cNvPr>
          <p:cNvSpPr/>
          <p:nvPr/>
        </p:nvSpPr>
        <p:spPr>
          <a:xfrm>
            <a:off x="8115300" y="1025179"/>
            <a:ext cx="919164" cy="909635"/>
          </a:xfrm>
          <a:custGeom>
            <a:avLst/>
            <a:gdLst>
              <a:gd name="f0" fmla="val 10800000"/>
              <a:gd name="f1" fmla="val 5400000"/>
              <a:gd name="f2" fmla="val 180"/>
              <a:gd name="f3" fmla="val w"/>
              <a:gd name="f4" fmla="val h"/>
              <a:gd name="f5" fmla="val 0"/>
              <a:gd name="f6" fmla="val 371"/>
              <a:gd name="f7" fmla="val 367"/>
              <a:gd name="f8" fmla="val 196"/>
              <a:gd name="f9" fmla="val 221"/>
              <a:gd name="f10" fmla="val 241"/>
              <a:gd name="f11" fmla="val 123"/>
              <a:gd name="f12" fmla="val 138"/>
              <a:gd name="f13" fmla="val 160"/>
              <a:gd name="f14" fmla="val 3"/>
              <a:gd name="f15" fmla="val 156"/>
              <a:gd name="f16" fmla="val 4"/>
              <a:gd name="f17" fmla="val 152"/>
              <a:gd name="f18" fmla="val 7"/>
              <a:gd name="f19" fmla="val 150"/>
              <a:gd name="f20" fmla="val 41"/>
              <a:gd name="f21" fmla="val 118"/>
              <a:gd name="f22" fmla="val 74"/>
              <a:gd name="f23" fmla="val 85"/>
              <a:gd name="f24" fmla="val 109"/>
              <a:gd name="f25" fmla="val 54"/>
              <a:gd name="f26" fmla="val 163"/>
              <a:gd name="f27" fmla="val 6"/>
              <a:gd name="f28" fmla="val 245"/>
              <a:gd name="f29" fmla="val 297"/>
              <a:gd name="f30" fmla="val 39"/>
              <a:gd name="f31" fmla="val 355"/>
              <a:gd name="f32" fmla="val 83"/>
              <a:gd name="f33" fmla="val 173"/>
              <a:gd name="f34" fmla="val 323"/>
              <a:gd name="f35" fmla="val 236"/>
              <a:gd name="f36" fmla="val 287"/>
              <a:gd name="f37" fmla="val 284"/>
              <a:gd name="f38" fmla="val 239"/>
              <a:gd name="f39" fmla="val 324"/>
              <a:gd name="f40" fmla="val 94"/>
              <a:gd name="f41" fmla="val 124"/>
              <a:gd name="f42" fmla="val 126"/>
              <a:gd name="f43" fmla="val 141"/>
              <a:gd name="f44" fmla="val 149"/>
              <a:gd name="f45" fmla="val 105"/>
              <a:gd name="f46" fmla="val 177"/>
              <a:gd name="f47" fmla="val 92"/>
              <a:gd name="f48" fmla="val 191"/>
              <a:gd name="f49" fmla="val 78"/>
              <a:gd name="f50" fmla="val 198"/>
              <a:gd name="f51" fmla="val 71"/>
              <a:gd name="f52" fmla="val 209"/>
              <a:gd name="f53" fmla="val 62"/>
              <a:gd name="f54" fmla="val 52"/>
              <a:gd name="f55" fmla="val 193"/>
              <a:gd name="f56" fmla="val 47"/>
              <a:gd name="f57" fmla="val 176"/>
              <a:gd name="f58" fmla="val 48"/>
              <a:gd name="f59" fmla="val 170"/>
              <a:gd name="f60" fmla="val 53"/>
              <a:gd name="f61" fmla="val 144"/>
              <a:gd name="f62" fmla="val 75"/>
              <a:gd name="f63" fmla="val 119"/>
              <a:gd name="f64" fmla="val 100"/>
              <a:gd name="f65" fmla="+- 0 0 -90"/>
              <a:gd name="f66" fmla="*/ f3 1 371"/>
              <a:gd name="f67" fmla="*/ f4 1 367"/>
              <a:gd name="f68" fmla="val f5"/>
              <a:gd name="f69" fmla="val f6"/>
              <a:gd name="f70" fmla="val f7"/>
              <a:gd name="f71" fmla="*/ f65 f0 1"/>
              <a:gd name="f72" fmla="+- f70 0 f68"/>
              <a:gd name="f73" fmla="+- f69 0 f68"/>
              <a:gd name="f74" fmla="*/ f71 1 f2"/>
              <a:gd name="f75" fmla="*/ f73 1 371"/>
              <a:gd name="f76" fmla="*/ f72 1 367"/>
              <a:gd name="f77" fmla="*/ 196 f73 1"/>
              <a:gd name="f78" fmla="*/ 367 f72 1"/>
              <a:gd name="f79" fmla="*/ 0 f73 1"/>
              <a:gd name="f80" fmla="*/ 160 f72 1"/>
              <a:gd name="f81" fmla="*/ 7 f73 1"/>
              <a:gd name="f82" fmla="*/ 150 f72 1"/>
              <a:gd name="f83" fmla="*/ 109 f73 1"/>
              <a:gd name="f84" fmla="*/ 54 f72 1"/>
              <a:gd name="f85" fmla="*/ 297 f73 1"/>
              <a:gd name="f86" fmla="*/ 39 f72 1"/>
              <a:gd name="f87" fmla="*/ 323 f73 1"/>
              <a:gd name="f88" fmla="*/ 236 f72 1"/>
              <a:gd name="f89" fmla="*/ 94 f73 1"/>
              <a:gd name="f90" fmla="*/ 124 f72 1"/>
              <a:gd name="f91" fmla="*/ 149 f73 1"/>
              <a:gd name="f92" fmla="*/ 118 f72 1"/>
              <a:gd name="f93" fmla="*/ 191 f73 1"/>
              <a:gd name="f94" fmla="*/ 78 f72 1"/>
              <a:gd name="f95" fmla="*/ 198 f73 1"/>
              <a:gd name="f96" fmla="*/ 52 f72 1"/>
              <a:gd name="f97" fmla="*/ 170 f73 1"/>
              <a:gd name="f98" fmla="*/ 53 f72 1"/>
              <a:gd name="f99" fmla="+- f74 0 f1"/>
              <a:gd name="f100" fmla="*/ f77 1 371"/>
              <a:gd name="f101" fmla="*/ f78 1 367"/>
              <a:gd name="f102" fmla="*/ f79 1 371"/>
              <a:gd name="f103" fmla="*/ f80 1 367"/>
              <a:gd name="f104" fmla="*/ f81 1 371"/>
              <a:gd name="f105" fmla="*/ f82 1 367"/>
              <a:gd name="f106" fmla="*/ f83 1 371"/>
              <a:gd name="f107" fmla="*/ f84 1 367"/>
              <a:gd name="f108" fmla="*/ f85 1 371"/>
              <a:gd name="f109" fmla="*/ f86 1 367"/>
              <a:gd name="f110" fmla="*/ f87 1 371"/>
              <a:gd name="f111" fmla="*/ f88 1 367"/>
              <a:gd name="f112" fmla="*/ f89 1 371"/>
              <a:gd name="f113" fmla="*/ f90 1 367"/>
              <a:gd name="f114" fmla="*/ f91 1 371"/>
              <a:gd name="f115" fmla="*/ f92 1 367"/>
              <a:gd name="f116" fmla="*/ f93 1 371"/>
              <a:gd name="f117" fmla="*/ f94 1 367"/>
              <a:gd name="f118" fmla="*/ f95 1 371"/>
              <a:gd name="f119" fmla="*/ f96 1 367"/>
              <a:gd name="f120" fmla="*/ f97 1 371"/>
              <a:gd name="f121" fmla="*/ f98 1 367"/>
              <a:gd name="f122" fmla="*/ 0 1 f75"/>
              <a:gd name="f123" fmla="*/ f69 1 f75"/>
              <a:gd name="f124" fmla="*/ 0 1 f76"/>
              <a:gd name="f125" fmla="*/ f70 1 f76"/>
              <a:gd name="f126" fmla="*/ f100 1 f75"/>
              <a:gd name="f127" fmla="*/ f101 1 f76"/>
              <a:gd name="f128" fmla="*/ f102 1 f75"/>
              <a:gd name="f129" fmla="*/ f103 1 f76"/>
              <a:gd name="f130" fmla="*/ f104 1 f75"/>
              <a:gd name="f131" fmla="*/ f105 1 f76"/>
              <a:gd name="f132" fmla="*/ f106 1 f75"/>
              <a:gd name="f133" fmla="*/ f107 1 f76"/>
              <a:gd name="f134" fmla="*/ f108 1 f75"/>
              <a:gd name="f135" fmla="*/ f109 1 f76"/>
              <a:gd name="f136" fmla="*/ f110 1 f75"/>
              <a:gd name="f137" fmla="*/ f111 1 f76"/>
              <a:gd name="f138" fmla="*/ f112 1 f75"/>
              <a:gd name="f139" fmla="*/ f113 1 f76"/>
              <a:gd name="f140" fmla="*/ f114 1 f75"/>
              <a:gd name="f141" fmla="*/ f115 1 f76"/>
              <a:gd name="f142" fmla="*/ f116 1 f75"/>
              <a:gd name="f143" fmla="*/ f117 1 f76"/>
              <a:gd name="f144" fmla="*/ f118 1 f75"/>
              <a:gd name="f145" fmla="*/ f119 1 f76"/>
              <a:gd name="f146" fmla="*/ f120 1 f75"/>
              <a:gd name="f147" fmla="*/ f121 1 f76"/>
              <a:gd name="f148" fmla="*/ f122 f66 1"/>
              <a:gd name="f149" fmla="*/ f123 f66 1"/>
              <a:gd name="f150" fmla="*/ f125 f67 1"/>
              <a:gd name="f151" fmla="*/ f124 f67 1"/>
              <a:gd name="f152" fmla="*/ f126 f66 1"/>
              <a:gd name="f153" fmla="*/ f127 f67 1"/>
              <a:gd name="f154" fmla="*/ f128 f66 1"/>
              <a:gd name="f155" fmla="*/ f129 f67 1"/>
              <a:gd name="f156" fmla="*/ f130 f66 1"/>
              <a:gd name="f157" fmla="*/ f131 f67 1"/>
              <a:gd name="f158" fmla="*/ f132 f66 1"/>
              <a:gd name="f159" fmla="*/ f133 f67 1"/>
              <a:gd name="f160" fmla="*/ f134 f66 1"/>
              <a:gd name="f161" fmla="*/ f135 f67 1"/>
              <a:gd name="f162" fmla="*/ f136 f66 1"/>
              <a:gd name="f163" fmla="*/ f137 f67 1"/>
              <a:gd name="f164" fmla="*/ f138 f66 1"/>
              <a:gd name="f165" fmla="*/ f139 f67 1"/>
              <a:gd name="f166" fmla="*/ f140 f66 1"/>
              <a:gd name="f167" fmla="*/ f141 f67 1"/>
              <a:gd name="f168" fmla="*/ f142 f66 1"/>
              <a:gd name="f169" fmla="*/ f143 f67 1"/>
              <a:gd name="f170" fmla="*/ f144 f66 1"/>
              <a:gd name="f171" fmla="*/ f145 f67 1"/>
              <a:gd name="f172" fmla="*/ f146 f66 1"/>
              <a:gd name="f173" fmla="*/ f147 f67 1"/>
            </a:gdLst>
            <a:ahLst/>
            <a:cxnLst>
              <a:cxn ang="3cd4">
                <a:pos x="hc" y="t"/>
              </a:cxn>
              <a:cxn ang="0">
                <a:pos x="r" y="vc"/>
              </a:cxn>
              <a:cxn ang="cd4">
                <a:pos x="hc" y="b"/>
              </a:cxn>
              <a:cxn ang="cd2">
                <a:pos x="l" y="vc"/>
              </a:cxn>
              <a:cxn ang="f99">
                <a:pos x="f152" y="f153"/>
              </a:cxn>
              <a:cxn ang="f99">
                <a:pos x="f154" y="f155"/>
              </a:cxn>
              <a:cxn ang="f99">
                <a:pos x="f156" y="f157"/>
              </a:cxn>
              <a:cxn ang="f99">
                <a:pos x="f158" y="f159"/>
              </a:cxn>
              <a:cxn ang="f99">
                <a:pos x="f160" y="f161"/>
              </a:cxn>
              <a:cxn ang="f99">
                <a:pos x="f162" y="f163"/>
              </a:cxn>
              <a:cxn ang="f99">
                <a:pos x="f152" y="f153"/>
              </a:cxn>
              <a:cxn ang="f99">
                <a:pos x="f164" y="f165"/>
              </a:cxn>
              <a:cxn ang="f99">
                <a:pos x="f166" y="f167"/>
              </a:cxn>
              <a:cxn ang="f99">
                <a:pos x="f168" y="f169"/>
              </a:cxn>
              <a:cxn ang="f99">
                <a:pos x="f170" y="f171"/>
              </a:cxn>
              <a:cxn ang="f99">
                <a:pos x="f172" y="f173"/>
              </a:cxn>
              <a:cxn ang="f99">
                <a:pos x="f164" y="f165"/>
              </a:cxn>
            </a:cxnLst>
            <a:rect l="f148" t="f151" r="f149" b="f150"/>
            <a:pathLst>
              <a:path w="371" h="367">
                <a:moveTo>
                  <a:pt x="f8" y="f7"/>
                </a:moveTo>
                <a:cubicBezTo>
                  <a:pt x="f9" y="f10"/>
                  <a:pt x="f11" y="f12"/>
                  <a:pt x="f5" y="f13"/>
                </a:cubicBezTo>
                <a:cubicBezTo>
                  <a:pt x="f14" y="f15"/>
                  <a:pt x="f16" y="f17"/>
                  <a:pt x="f18" y="f19"/>
                </a:cubicBezTo>
                <a:cubicBezTo>
                  <a:pt x="f20" y="f21"/>
                  <a:pt x="f22" y="f23"/>
                  <a:pt x="f24" y="f25"/>
                </a:cubicBezTo>
                <a:cubicBezTo>
                  <a:pt x="f26" y="f27"/>
                  <a:pt x="f28" y="f5"/>
                  <a:pt x="f29" y="f30"/>
                </a:cubicBezTo>
                <a:cubicBezTo>
                  <a:pt x="f31" y="f32"/>
                  <a:pt x="f6" y="f33"/>
                  <a:pt x="f34" y="f35"/>
                </a:cubicBezTo>
                <a:cubicBezTo>
                  <a:pt x="f36" y="f37"/>
                  <a:pt x="f38" y="f39"/>
                  <a:pt x="f8" y="f7"/>
                </a:cubicBezTo>
                <a:close/>
                <a:moveTo>
                  <a:pt x="f40" y="f41"/>
                </a:moveTo>
                <a:cubicBezTo>
                  <a:pt x="f42" y="f43"/>
                  <a:pt x="f42" y="f43"/>
                  <a:pt x="f44" y="f21"/>
                </a:cubicBezTo>
                <a:cubicBezTo>
                  <a:pt x="f26" y="f45"/>
                  <a:pt x="f46" y="f47"/>
                  <a:pt x="f48" y="f49"/>
                </a:cubicBezTo>
                <a:cubicBezTo>
                  <a:pt x="f50" y="f51"/>
                  <a:pt x="f52" y="f53"/>
                  <a:pt x="f50" y="f54"/>
                </a:cubicBezTo>
                <a:cubicBezTo>
                  <a:pt x="f55" y="f56"/>
                  <a:pt x="f57" y="f58"/>
                  <a:pt x="f59" y="f60"/>
                </a:cubicBezTo>
                <a:cubicBezTo>
                  <a:pt x="f61" y="f62"/>
                  <a:pt x="f63" y="f64"/>
                  <a:pt x="f40" y="f4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39">
            <a:extLst>
              <a:ext uri="{FF2B5EF4-FFF2-40B4-BE49-F238E27FC236}">
                <a16:creationId xmlns:a16="http://schemas.microsoft.com/office/drawing/2014/main" id="{2452FBE4-0D23-2AD4-4205-907F2FC55EFD}"/>
              </a:ext>
            </a:extLst>
          </p:cNvPr>
          <p:cNvSpPr/>
          <p:nvPr/>
        </p:nvSpPr>
        <p:spPr>
          <a:xfrm>
            <a:off x="5356226" y="1638303"/>
            <a:ext cx="306388" cy="444498"/>
          </a:xfrm>
          <a:custGeom>
            <a:avLst/>
            <a:gdLst>
              <a:gd name="f0" fmla="val 10800000"/>
              <a:gd name="f1" fmla="val 5400000"/>
              <a:gd name="f2" fmla="val 180"/>
              <a:gd name="f3" fmla="val w"/>
              <a:gd name="f4" fmla="val h"/>
              <a:gd name="f5" fmla="val 0"/>
              <a:gd name="f6" fmla="val 124"/>
              <a:gd name="f7" fmla="val 179"/>
              <a:gd name="f8" fmla="val 51"/>
              <a:gd name="f9" fmla="val 115"/>
              <a:gd name="f10" fmla="val 71"/>
              <a:gd name="f11" fmla="val 101"/>
              <a:gd name="f12" fmla="val 90"/>
              <a:gd name="f13" fmla="val 97"/>
              <a:gd name="f14" fmla="val 111"/>
              <a:gd name="f15" fmla="val 92"/>
              <a:gd name="f16" fmla="val 132"/>
              <a:gd name="f17" fmla="val 96"/>
              <a:gd name="f18" fmla="val 155"/>
              <a:gd name="f19" fmla="val 67"/>
              <a:gd name="f20" fmla="val 177"/>
              <a:gd name="f21" fmla="val 41"/>
              <a:gd name="f22" fmla="val 175"/>
              <a:gd name="f23" fmla="val 20"/>
              <a:gd name="f24" fmla="val 159"/>
              <a:gd name="f25" fmla="val 11"/>
              <a:gd name="f26" fmla="val 152"/>
              <a:gd name="f27" fmla="val 3"/>
              <a:gd name="f28" fmla="val 140"/>
              <a:gd name="f29" fmla="val 2"/>
              <a:gd name="f30" fmla="val 130"/>
              <a:gd name="f31" fmla="val 89"/>
              <a:gd name="f32" fmla="val 1"/>
              <a:gd name="f33" fmla="val 47"/>
              <a:gd name="f34" fmla="val 34"/>
              <a:gd name="f35" fmla="val 49"/>
              <a:gd name="f36" fmla="val 84"/>
              <a:gd name="f37" fmla="val 38"/>
              <a:gd name="f38" fmla="+- 0 0 -90"/>
              <a:gd name="f39" fmla="*/ f3 1 124"/>
              <a:gd name="f40" fmla="*/ f4 1 179"/>
              <a:gd name="f41" fmla="val f5"/>
              <a:gd name="f42" fmla="val f6"/>
              <a:gd name="f43" fmla="val f7"/>
              <a:gd name="f44" fmla="*/ f38 f0 1"/>
              <a:gd name="f45" fmla="+- f43 0 f41"/>
              <a:gd name="f46" fmla="+- f42 0 f41"/>
              <a:gd name="f47" fmla="*/ f44 1 f2"/>
              <a:gd name="f48" fmla="*/ f46 1 124"/>
              <a:gd name="f49" fmla="*/ f45 1 179"/>
              <a:gd name="f50" fmla="*/ 124 f46 1"/>
              <a:gd name="f51" fmla="*/ 51 f45 1"/>
              <a:gd name="f52" fmla="*/ 97 f46 1"/>
              <a:gd name="f53" fmla="*/ 111 f45 1"/>
              <a:gd name="f54" fmla="*/ 96 f46 1"/>
              <a:gd name="f55" fmla="*/ 179 f45 1"/>
              <a:gd name="f56" fmla="*/ 20 f46 1"/>
              <a:gd name="f57" fmla="*/ 159 f45 1"/>
              <a:gd name="f58" fmla="*/ 2 f46 1"/>
              <a:gd name="f59" fmla="*/ 130 f45 1"/>
              <a:gd name="f60" fmla="*/ 1 f46 1"/>
              <a:gd name="f61" fmla="*/ 0 f45 1"/>
              <a:gd name="f62" fmla="+- f47 0 f1"/>
              <a:gd name="f63" fmla="*/ f50 1 124"/>
              <a:gd name="f64" fmla="*/ f51 1 179"/>
              <a:gd name="f65" fmla="*/ f52 1 124"/>
              <a:gd name="f66" fmla="*/ f53 1 179"/>
              <a:gd name="f67" fmla="*/ f54 1 124"/>
              <a:gd name="f68" fmla="*/ f55 1 179"/>
              <a:gd name="f69" fmla="*/ f56 1 124"/>
              <a:gd name="f70" fmla="*/ f57 1 179"/>
              <a:gd name="f71" fmla="*/ f58 1 124"/>
              <a:gd name="f72" fmla="*/ f59 1 179"/>
              <a:gd name="f73" fmla="*/ f60 1 124"/>
              <a:gd name="f74" fmla="*/ f61 1 179"/>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124" h="179">
                <a:moveTo>
                  <a:pt x="f6" y="f8"/>
                </a:moveTo>
                <a:cubicBezTo>
                  <a:pt x="f9" y="f10"/>
                  <a:pt x="f11" y="f12"/>
                  <a:pt x="f13" y="f14"/>
                </a:cubicBezTo>
                <a:cubicBezTo>
                  <a:pt x="f15" y="f16"/>
                  <a:pt x="f17" y="f18"/>
                  <a:pt x="f17" y="f7"/>
                </a:cubicBezTo>
                <a:cubicBezTo>
                  <a:pt x="f19" y="f20"/>
                  <a:pt x="f21" y="f22"/>
                  <a:pt x="f23" y="f24"/>
                </a:cubicBezTo>
                <a:cubicBezTo>
                  <a:pt x="f25" y="f26"/>
                  <a:pt x="f27" y="f28"/>
                  <a:pt x="f29" y="f30"/>
                </a:cubicBezTo>
                <a:cubicBezTo>
                  <a:pt x="f5" y="f31"/>
                  <a:pt x="f32" y="f33"/>
                  <a:pt x="f32" y="f5"/>
                </a:cubicBezTo>
                <a:cubicBezTo>
                  <a:pt x="f34" y="f35"/>
                  <a:pt x="f36" y="f37"/>
                  <a:pt x="f6" y="f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43">
            <a:extLst>
              <a:ext uri="{FF2B5EF4-FFF2-40B4-BE49-F238E27FC236}">
                <a16:creationId xmlns:a16="http://schemas.microsoft.com/office/drawing/2014/main" id="{A352D9B5-232B-277B-B7DE-203B9DD9D171}"/>
              </a:ext>
            </a:extLst>
          </p:cNvPr>
          <p:cNvSpPr/>
          <p:nvPr/>
        </p:nvSpPr>
        <p:spPr>
          <a:xfrm>
            <a:off x="3106738" y="3265486"/>
            <a:ext cx="511177" cy="250829"/>
          </a:xfrm>
          <a:custGeom>
            <a:avLst/>
            <a:gdLst>
              <a:gd name="f0" fmla="val 10800000"/>
              <a:gd name="f1" fmla="val 5400000"/>
              <a:gd name="f2" fmla="val 180"/>
              <a:gd name="f3" fmla="val w"/>
              <a:gd name="f4" fmla="val h"/>
              <a:gd name="f5" fmla="val 0"/>
              <a:gd name="f6" fmla="val 362"/>
              <a:gd name="f7" fmla="val 177"/>
              <a:gd name="f8" fmla="val 47"/>
              <a:gd name="f9" fmla="val 112"/>
              <a:gd name="f10" fmla="val 221"/>
              <a:gd name="f11" fmla="val 119"/>
              <a:gd name="f12" fmla="val 300"/>
              <a:gd name="f13" fmla="val 60"/>
              <a:gd name="f14" fmla="val 319"/>
              <a:gd name="f15" fmla="val 333"/>
              <a:gd name="f16" fmla="val 27"/>
              <a:gd name="f17" fmla="val 348"/>
              <a:gd name="f18" fmla="val 11"/>
              <a:gd name="f19" fmla="val 74"/>
              <a:gd name="f20" fmla="val 334"/>
              <a:gd name="f21" fmla="val 124"/>
              <a:gd name="f22" fmla="val 265"/>
              <a:gd name="f23" fmla="val 151"/>
              <a:gd name="f24" fmla="val 200"/>
              <a:gd name="f25" fmla="val 136"/>
              <a:gd name="f26" fmla="val 175"/>
              <a:gd name="f27" fmla="val 73"/>
              <a:gd name="f28" fmla="val 146"/>
              <a:gd name="f29" fmla="val 38"/>
              <a:gd name="f30" fmla="val 130"/>
              <a:gd name="f31" fmla="val 13"/>
              <a:gd name="f32" fmla="val 104"/>
              <a:gd name="f33" fmla="val 68"/>
              <a:gd name="f34" fmla="val 46"/>
              <a:gd name="f35" fmla="val 23"/>
              <a:gd name="f36" fmla="+- 0 0 -90"/>
              <a:gd name="f37" fmla="*/ f3 1 362"/>
              <a:gd name="f38" fmla="*/ f4 1 177"/>
              <a:gd name="f39" fmla="val f5"/>
              <a:gd name="f40" fmla="val f6"/>
              <a:gd name="f41" fmla="val f7"/>
              <a:gd name="f42" fmla="*/ f36 f0 1"/>
              <a:gd name="f43" fmla="+- f41 0 f39"/>
              <a:gd name="f44" fmla="+- f40 0 f39"/>
              <a:gd name="f45" fmla="*/ f42 1 f2"/>
              <a:gd name="f46" fmla="*/ f44 1 362"/>
              <a:gd name="f47" fmla="*/ f43 1 177"/>
              <a:gd name="f48" fmla="*/ 0 f44 1"/>
              <a:gd name="f49" fmla="*/ 0 f43 1"/>
              <a:gd name="f50" fmla="*/ 300 f44 1"/>
              <a:gd name="f51" fmla="*/ 60 f43 1"/>
              <a:gd name="f52" fmla="*/ 348 f44 1"/>
              <a:gd name="f53" fmla="*/ 11 f43 1"/>
              <a:gd name="f54" fmla="*/ 265 f44 1"/>
              <a:gd name="f55" fmla="*/ 151 f43 1"/>
              <a:gd name="f56" fmla="*/ 73 f44 1"/>
              <a:gd name="f57" fmla="*/ 146 f43 1"/>
              <a:gd name="f58" fmla="*/ 68 f43 1"/>
              <a:gd name="f59" fmla="+- f45 0 f1"/>
              <a:gd name="f60" fmla="*/ f48 1 362"/>
              <a:gd name="f61" fmla="*/ f49 1 177"/>
              <a:gd name="f62" fmla="*/ f50 1 362"/>
              <a:gd name="f63" fmla="*/ f51 1 177"/>
              <a:gd name="f64" fmla="*/ f52 1 362"/>
              <a:gd name="f65" fmla="*/ f53 1 177"/>
              <a:gd name="f66" fmla="*/ f54 1 362"/>
              <a:gd name="f67" fmla="*/ f55 1 177"/>
              <a:gd name="f68" fmla="*/ f56 1 362"/>
              <a:gd name="f69" fmla="*/ f57 1 177"/>
              <a:gd name="f70" fmla="*/ f58 1 177"/>
              <a:gd name="f71" fmla="*/ 0 1 f46"/>
              <a:gd name="f72" fmla="*/ f40 1 f46"/>
              <a:gd name="f73" fmla="*/ 0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7"/>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8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90" y="f100"/>
              </a:cxn>
              <a:cxn ang="f59">
                <a:pos x="f90" y="f91"/>
              </a:cxn>
            </a:cxnLst>
            <a:rect l="f86" t="f89" r="f87" b="f88"/>
            <a:pathLst>
              <a:path w="362" h="177">
                <a:moveTo>
                  <a:pt x="f5" y="f5"/>
                </a:moveTo>
                <a:cubicBezTo>
                  <a:pt x="f8" y="f9"/>
                  <a:pt x="f10" y="f11"/>
                  <a:pt x="f12" y="f13"/>
                </a:cubicBezTo>
                <a:cubicBezTo>
                  <a:pt x="f14" y="f8"/>
                  <a:pt x="f15" y="f16"/>
                  <a:pt x="f17" y="f18"/>
                </a:cubicBezTo>
                <a:cubicBezTo>
                  <a:pt x="f6" y="f19"/>
                  <a:pt x="f20" y="f21"/>
                  <a:pt x="f22" y="f23"/>
                </a:cubicBezTo>
                <a:cubicBezTo>
                  <a:pt x="f24" y="f7"/>
                  <a:pt x="f25" y="f26"/>
                  <a:pt x="f27" y="f28"/>
                </a:cubicBezTo>
                <a:cubicBezTo>
                  <a:pt x="f29" y="f30"/>
                  <a:pt x="f31" y="f32"/>
                  <a:pt x="f5" y="f33"/>
                </a:cubicBezTo>
                <a:cubicBezTo>
                  <a:pt x="f5" y="f34"/>
                  <a:pt x="f5" y="f35"/>
                  <a:pt x="f5"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44">
            <a:extLst>
              <a:ext uri="{FF2B5EF4-FFF2-40B4-BE49-F238E27FC236}">
                <a16:creationId xmlns:a16="http://schemas.microsoft.com/office/drawing/2014/main" id="{0AB5C20C-8A57-4A71-6D8F-20CE102B0AAD}"/>
              </a:ext>
            </a:extLst>
          </p:cNvPr>
          <p:cNvSpPr/>
          <p:nvPr/>
        </p:nvSpPr>
        <p:spPr>
          <a:xfrm>
            <a:off x="3622679" y="3440109"/>
            <a:ext cx="501648" cy="233364"/>
          </a:xfrm>
          <a:custGeom>
            <a:avLst/>
            <a:gdLst>
              <a:gd name="f0" fmla="val 10800000"/>
              <a:gd name="f1" fmla="val 5400000"/>
              <a:gd name="f2" fmla="val 180"/>
              <a:gd name="f3" fmla="val w"/>
              <a:gd name="f4" fmla="val h"/>
              <a:gd name="f5" fmla="val 0"/>
              <a:gd name="f6" fmla="val 355"/>
              <a:gd name="f7" fmla="val 165"/>
              <a:gd name="f8" fmla="val 146"/>
              <a:gd name="f9" fmla="val 129"/>
              <a:gd name="f10" fmla="val 160"/>
              <a:gd name="f11" fmla="val 113"/>
              <a:gd name="f12" fmla="val 156"/>
              <a:gd name="f13" fmla="val 97"/>
              <a:gd name="f14" fmla="val 150"/>
              <a:gd name="f15" fmla="val 25"/>
              <a:gd name="f16" fmla="val 124"/>
              <a:gd name="f17" fmla="val 83"/>
              <a:gd name="f18" fmla="val 8"/>
              <a:gd name="f19" fmla="val 28"/>
              <a:gd name="f20" fmla="val 42"/>
              <a:gd name="f21" fmla="val 59"/>
              <a:gd name="f22" fmla="val 65"/>
              <a:gd name="f23" fmla="val 99"/>
              <a:gd name="f24" fmla="val 80"/>
              <a:gd name="f25" fmla="val 136"/>
              <a:gd name="f26" fmla="val 93"/>
              <a:gd name="f27" fmla="val 175"/>
              <a:gd name="f28" fmla="val 96"/>
              <a:gd name="f29" fmla="val 215"/>
              <a:gd name="f30" fmla="val 92"/>
              <a:gd name="f31" fmla="val 238"/>
              <a:gd name="f32" fmla="val 89"/>
              <a:gd name="f33" fmla="val 261"/>
              <a:gd name="f34" fmla="val 88"/>
              <a:gd name="f35" fmla="val 284"/>
              <a:gd name="f36" fmla="val 85"/>
              <a:gd name="f37" fmla="val 306"/>
              <a:gd name="f38" fmla="val 82"/>
              <a:gd name="f39" fmla="val 328"/>
              <a:gd name="f40" fmla="val 77"/>
              <a:gd name="f41" fmla="val 72"/>
              <a:gd name="f42" fmla="val 346"/>
              <a:gd name="f43" fmla="val 86"/>
              <a:gd name="f44" fmla="val 339"/>
              <a:gd name="f45" fmla="val 100"/>
              <a:gd name="f46" fmla="val 329"/>
              <a:gd name="f47" fmla="val 111"/>
              <a:gd name="f48" fmla="val 303"/>
              <a:gd name="f49" fmla="val 139"/>
              <a:gd name="f50" fmla="val 268"/>
              <a:gd name="f51" fmla="val 153"/>
              <a:gd name="f52" fmla="val 231"/>
              <a:gd name="f53" fmla="val 161"/>
              <a:gd name="f54" fmla="val 225"/>
              <a:gd name="f55" fmla="val 162"/>
              <a:gd name="f56" fmla="val 219"/>
              <a:gd name="f57" fmla="val 164"/>
              <a:gd name="f58" fmla="val 214"/>
              <a:gd name="f59" fmla="val 191"/>
              <a:gd name="f60" fmla="val 168"/>
              <a:gd name="f61" fmla="+- 0 0 -90"/>
              <a:gd name="f62" fmla="*/ f3 1 355"/>
              <a:gd name="f63" fmla="*/ f4 1 165"/>
              <a:gd name="f64" fmla="val f5"/>
              <a:gd name="f65" fmla="val f6"/>
              <a:gd name="f66" fmla="val f7"/>
              <a:gd name="f67" fmla="*/ f61 f0 1"/>
              <a:gd name="f68" fmla="+- f66 0 f64"/>
              <a:gd name="f69" fmla="+- f65 0 f64"/>
              <a:gd name="f70" fmla="*/ f67 1 f2"/>
              <a:gd name="f71" fmla="*/ f69 1 355"/>
              <a:gd name="f72" fmla="*/ f68 1 165"/>
              <a:gd name="f73" fmla="*/ 146 f69 1"/>
              <a:gd name="f74" fmla="*/ 165 f68 1"/>
              <a:gd name="f75" fmla="*/ 97 f69 1"/>
              <a:gd name="f76" fmla="*/ 150 f68 1"/>
              <a:gd name="f77" fmla="*/ 8 f69 1"/>
              <a:gd name="f78" fmla="*/ 0 f68 1"/>
              <a:gd name="f79" fmla="*/ 99 f69 1"/>
              <a:gd name="f80" fmla="*/ 80 f68 1"/>
              <a:gd name="f81" fmla="*/ 215 f69 1"/>
              <a:gd name="f82" fmla="*/ 92 f68 1"/>
              <a:gd name="f83" fmla="*/ 284 f69 1"/>
              <a:gd name="f84" fmla="*/ 85 f68 1"/>
              <a:gd name="f85" fmla="*/ 355 f69 1"/>
              <a:gd name="f86" fmla="*/ 72 f68 1"/>
              <a:gd name="f87" fmla="*/ 329 f69 1"/>
              <a:gd name="f88" fmla="*/ 111 f68 1"/>
              <a:gd name="f89" fmla="*/ 231 f69 1"/>
              <a:gd name="f90" fmla="*/ 161 f68 1"/>
              <a:gd name="f91" fmla="*/ 214 f69 1"/>
              <a:gd name="f92" fmla="+- f70 0 f1"/>
              <a:gd name="f93" fmla="*/ f73 1 355"/>
              <a:gd name="f94" fmla="*/ f74 1 165"/>
              <a:gd name="f95" fmla="*/ f75 1 355"/>
              <a:gd name="f96" fmla="*/ f76 1 165"/>
              <a:gd name="f97" fmla="*/ f77 1 355"/>
              <a:gd name="f98" fmla="*/ f78 1 165"/>
              <a:gd name="f99" fmla="*/ f79 1 355"/>
              <a:gd name="f100" fmla="*/ f80 1 165"/>
              <a:gd name="f101" fmla="*/ f81 1 355"/>
              <a:gd name="f102" fmla="*/ f82 1 165"/>
              <a:gd name="f103" fmla="*/ f83 1 355"/>
              <a:gd name="f104" fmla="*/ f84 1 165"/>
              <a:gd name="f105" fmla="*/ f85 1 355"/>
              <a:gd name="f106" fmla="*/ f86 1 165"/>
              <a:gd name="f107" fmla="*/ f87 1 355"/>
              <a:gd name="f108" fmla="*/ f88 1 165"/>
              <a:gd name="f109" fmla="*/ f89 1 355"/>
              <a:gd name="f110" fmla="*/ f90 1 165"/>
              <a:gd name="f111" fmla="*/ f91 1 355"/>
              <a:gd name="f112" fmla="*/ 0 1 f71"/>
              <a:gd name="f113" fmla="*/ f65 1 f71"/>
              <a:gd name="f114" fmla="*/ 0 1 f72"/>
              <a:gd name="f115" fmla="*/ f66 1 f72"/>
              <a:gd name="f116" fmla="*/ f93 1 f71"/>
              <a:gd name="f117" fmla="*/ f94 1 f72"/>
              <a:gd name="f118" fmla="*/ f95 1 f71"/>
              <a:gd name="f119" fmla="*/ f96 1 f72"/>
              <a:gd name="f120" fmla="*/ f97 1 f71"/>
              <a:gd name="f121" fmla="*/ f98 1 f72"/>
              <a:gd name="f122" fmla="*/ f99 1 f71"/>
              <a:gd name="f123" fmla="*/ f100 1 f72"/>
              <a:gd name="f124" fmla="*/ f101 1 f71"/>
              <a:gd name="f125" fmla="*/ f102 1 f72"/>
              <a:gd name="f126" fmla="*/ f103 1 f71"/>
              <a:gd name="f127" fmla="*/ f104 1 f72"/>
              <a:gd name="f128" fmla="*/ f105 1 f71"/>
              <a:gd name="f129" fmla="*/ f106 1 f72"/>
              <a:gd name="f130" fmla="*/ f107 1 f71"/>
              <a:gd name="f131" fmla="*/ f108 1 f72"/>
              <a:gd name="f132" fmla="*/ f109 1 f71"/>
              <a:gd name="f133" fmla="*/ f110 1 f72"/>
              <a:gd name="f134" fmla="*/ f111 1 f71"/>
              <a:gd name="f135" fmla="*/ f112 f62 1"/>
              <a:gd name="f136" fmla="*/ f113 f62 1"/>
              <a:gd name="f137" fmla="*/ f115 f63 1"/>
              <a:gd name="f138" fmla="*/ f114 f63 1"/>
              <a:gd name="f139" fmla="*/ f116 f62 1"/>
              <a:gd name="f140" fmla="*/ f117 f63 1"/>
              <a:gd name="f141" fmla="*/ f118 f62 1"/>
              <a:gd name="f142" fmla="*/ f119 f63 1"/>
              <a:gd name="f143" fmla="*/ f120 f62 1"/>
              <a:gd name="f144" fmla="*/ f121 f63 1"/>
              <a:gd name="f145" fmla="*/ f122 f62 1"/>
              <a:gd name="f146" fmla="*/ f123 f63 1"/>
              <a:gd name="f147" fmla="*/ f124 f62 1"/>
              <a:gd name="f148" fmla="*/ f125 f63 1"/>
              <a:gd name="f149" fmla="*/ f126 f62 1"/>
              <a:gd name="f150" fmla="*/ f127 f63 1"/>
              <a:gd name="f151" fmla="*/ f128 f62 1"/>
              <a:gd name="f152" fmla="*/ f129 f63 1"/>
              <a:gd name="f153" fmla="*/ f130 f62 1"/>
              <a:gd name="f154" fmla="*/ f131 f63 1"/>
              <a:gd name="f155" fmla="*/ f132 f62 1"/>
              <a:gd name="f156" fmla="*/ f133 f63 1"/>
              <a:gd name="f157" fmla="*/ f134 f62 1"/>
            </a:gdLst>
            <a:ahLst/>
            <a:cxnLst>
              <a:cxn ang="3cd4">
                <a:pos x="hc" y="t"/>
              </a:cxn>
              <a:cxn ang="0">
                <a:pos x="r" y="vc"/>
              </a:cxn>
              <a:cxn ang="cd4">
                <a:pos x="hc" y="b"/>
              </a:cxn>
              <a:cxn ang="cd2">
                <a:pos x="l" y="vc"/>
              </a:cxn>
              <a:cxn ang="f92">
                <a:pos x="f139" y="f140"/>
              </a:cxn>
              <a:cxn ang="f92">
                <a:pos x="f141" y="f142"/>
              </a:cxn>
              <a:cxn ang="f92">
                <a:pos x="f143" y="f144"/>
              </a:cxn>
              <a:cxn ang="f92">
                <a:pos x="f145" y="f146"/>
              </a:cxn>
              <a:cxn ang="f92">
                <a:pos x="f147" y="f148"/>
              </a:cxn>
              <a:cxn ang="f92">
                <a:pos x="f149" y="f150"/>
              </a:cxn>
              <a:cxn ang="f92">
                <a:pos x="f151" y="f152"/>
              </a:cxn>
              <a:cxn ang="f92">
                <a:pos x="f153" y="f154"/>
              </a:cxn>
              <a:cxn ang="f92">
                <a:pos x="f155" y="f156"/>
              </a:cxn>
              <a:cxn ang="f92">
                <a:pos x="f157" y="f140"/>
              </a:cxn>
              <a:cxn ang="f92">
                <a:pos x="f139" y="f140"/>
              </a:cxn>
            </a:cxnLst>
            <a:rect l="f135" t="f138" r="f136" b="f137"/>
            <a:pathLst>
              <a:path w="355" h="165">
                <a:moveTo>
                  <a:pt x="f8" y="f7"/>
                </a:moveTo>
                <a:cubicBezTo>
                  <a:pt x="f9" y="f10"/>
                  <a:pt x="f11" y="f12"/>
                  <a:pt x="f13" y="f14"/>
                </a:cubicBezTo>
                <a:cubicBezTo>
                  <a:pt x="f15" y="f16"/>
                  <a:pt x="f5" y="f17"/>
                  <a:pt x="f18" y="f5"/>
                </a:cubicBezTo>
                <a:cubicBezTo>
                  <a:pt x="f19" y="f20"/>
                  <a:pt x="f21" y="f22"/>
                  <a:pt x="f23" y="f24"/>
                </a:cubicBezTo>
                <a:cubicBezTo>
                  <a:pt x="f25" y="f26"/>
                  <a:pt x="f27" y="f28"/>
                  <a:pt x="f29" y="f30"/>
                </a:cubicBezTo>
                <a:cubicBezTo>
                  <a:pt x="f31" y="f32"/>
                  <a:pt x="f33" y="f34"/>
                  <a:pt x="f35" y="f36"/>
                </a:cubicBezTo>
                <a:cubicBezTo>
                  <a:pt x="f37" y="f38"/>
                  <a:pt x="f39" y="f40"/>
                  <a:pt x="f6" y="f41"/>
                </a:cubicBezTo>
                <a:cubicBezTo>
                  <a:pt x="f42" y="f43"/>
                  <a:pt x="f44" y="f45"/>
                  <a:pt x="f46" y="f47"/>
                </a:cubicBezTo>
                <a:cubicBezTo>
                  <a:pt x="f48" y="f49"/>
                  <a:pt x="f50" y="f51"/>
                  <a:pt x="f52" y="f53"/>
                </a:cubicBezTo>
                <a:cubicBezTo>
                  <a:pt x="f54" y="f55"/>
                  <a:pt x="f56" y="f57"/>
                  <a:pt x="f58" y="f7"/>
                </a:cubicBezTo>
                <a:cubicBezTo>
                  <a:pt x="f59" y="f7"/>
                  <a:pt x="f60" y="f7"/>
                  <a:pt x="f8" y="f7"/>
                </a:cubicBezTo>
                <a:close/>
              </a:path>
            </a:pathLst>
          </a:custGeom>
          <a:solidFill>
            <a:srgbClr val="ED8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45">
            <a:extLst>
              <a:ext uri="{FF2B5EF4-FFF2-40B4-BE49-F238E27FC236}">
                <a16:creationId xmlns:a16="http://schemas.microsoft.com/office/drawing/2014/main" id="{F56CFF55-F8AE-3F80-C90D-5315B2D23027}"/>
              </a:ext>
            </a:extLst>
          </p:cNvPr>
          <p:cNvSpPr/>
          <p:nvPr/>
        </p:nvSpPr>
        <p:spPr>
          <a:xfrm>
            <a:off x="3106738" y="3141658"/>
            <a:ext cx="485775" cy="255583"/>
          </a:xfrm>
          <a:custGeom>
            <a:avLst/>
            <a:gdLst>
              <a:gd name="f0" fmla="val 10800000"/>
              <a:gd name="f1" fmla="val 5400000"/>
              <a:gd name="f2" fmla="val 180"/>
              <a:gd name="f3" fmla="val w"/>
              <a:gd name="f4" fmla="val h"/>
              <a:gd name="f5" fmla="val 0"/>
              <a:gd name="f6" fmla="val 344"/>
              <a:gd name="f7" fmla="val 181"/>
              <a:gd name="f8" fmla="val 12"/>
              <a:gd name="f9" fmla="val 16"/>
              <a:gd name="f10" fmla="val 23"/>
              <a:gd name="f11" fmla="val 34"/>
              <a:gd name="f12" fmla="val 38"/>
              <a:gd name="f13" fmla="val 47"/>
              <a:gd name="f14" fmla="val 85"/>
              <a:gd name="f15" fmla="val 89"/>
              <a:gd name="f16" fmla="val 142"/>
              <a:gd name="f17" fmla="val 96"/>
              <a:gd name="f18" fmla="val 202"/>
              <a:gd name="f19" fmla="val 92"/>
              <a:gd name="f20" fmla="val 233"/>
              <a:gd name="f21" fmla="val 90"/>
              <a:gd name="f22" fmla="val 264"/>
              <a:gd name="f23" fmla="val 86"/>
              <a:gd name="f24" fmla="val 295"/>
              <a:gd name="f25" fmla="val 81"/>
              <a:gd name="f26" fmla="val 311"/>
              <a:gd name="f27" fmla="val 79"/>
              <a:gd name="f28" fmla="val 327"/>
              <a:gd name="f29" fmla="val 74"/>
              <a:gd name="f30" fmla="val 69"/>
              <a:gd name="f31" fmla="val 342"/>
              <a:gd name="f32" fmla="val 328"/>
              <a:gd name="f33" fmla="val 106"/>
              <a:gd name="f34" fmla="val 312"/>
              <a:gd name="f35" fmla="val 120"/>
              <a:gd name="f36" fmla="val 241"/>
              <a:gd name="f37" fmla="val 103"/>
              <a:gd name="f38" fmla="val 35"/>
              <a:gd name="f39" fmla="val 116"/>
              <a:gd name="f40" fmla="val 20"/>
              <a:gd name="f41" fmla="val 11"/>
              <a:gd name="f42" fmla="val 82"/>
              <a:gd name="f43" fmla="val 64"/>
              <a:gd name="f44" fmla="val 43"/>
              <a:gd name="f45" fmla="val 22"/>
              <a:gd name="f46" fmla="+- 0 0 -90"/>
              <a:gd name="f47" fmla="*/ f3 1 344"/>
              <a:gd name="f48" fmla="*/ f4 1 181"/>
              <a:gd name="f49" fmla="val f5"/>
              <a:gd name="f50" fmla="val f6"/>
              <a:gd name="f51" fmla="val f7"/>
              <a:gd name="f52" fmla="*/ f46 f0 1"/>
              <a:gd name="f53" fmla="+- f51 0 f49"/>
              <a:gd name="f54" fmla="+- f50 0 f49"/>
              <a:gd name="f55" fmla="*/ f52 1 f2"/>
              <a:gd name="f56" fmla="*/ f54 1 344"/>
              <a:gd name="f57" fmla="*/ f53 1 181"/>
              <a:gd name="f58" fmla="*/ 0 f54 1"/>
              <a:gd name="f59" fmla="*/ 0 f53 1"/>
              <a:gd name="f60" fmla="*/ 38 f54 1"/>
              <a:gd name="f61" fmla="*/ 47 f53 1"/>
              <a:gd name="f62" fmla="*/ 202 f54 1"/>
              <a:gd name="f63" fmla="*/ 92 f53 1"/>
              <a:gd name="f64" fmla="*/ 295 f54 1"/>
              <a:gd name="f65" fmla="*/ 81 f53 1"/>
              <a:gd name="f66" fmla="*/ 344 f54 1"/>
              <a:gd name="f67" fmla="*/ 69 f53 1"/>
              <a:gd name="f68" fmla="*/ 312 f54 1"/>
              <a:gd name="f69" fmla="*/ 120 f53 1"/>
              <a:gd name="f70" fmla="*/ 35 f54 1"/>
              <a:gd name="f71" fmla="*/ 116 f53 1"/>
              <a:gd name="f72" fmla="*/ 64 f53 1"/>
              <a:gd name="f73" fmla="+- f55 0 f1"/>
              <a:gd name="f74" fmla="*/ f58 1 344"/>
              <a:gd name="f75" fmla="*/ f59 1 181"/>
              <a:gd name="f76" fmla="*/ f60 1 344"/>
              <a:gd name="f77" fmla="*/ f61 1 181"/>
              <a:gd name="f78" fmla="*/ f62 1 344"/>
              <a:gd name="f79" fmla="*/ f63 1 181"/>
              <a:gd name="f80" fmla="*/ f64 1 344"/>
              <a:gd name="f81" fmla="*/ f65 1 181"/>
              <a:gd name="f82" fmla="*/ f66 1 344"/>
              <a:gd name="f83" fmla="*/ f67 1 181"/>
              <a:gd name="f84" fmla="*/ f68 1 344"/>
              <a:gd name="f85" fmla="*/ f69 1 181"/>
              <a:gd name="f86" fmla="*/ f70 1 344"/>
              <a:gd name="f87" fmla="*/ f71 1 181"/>
              <a:gd name="f88" fmla="*/ f72 1 181"/>
              <a:gd name="f89" fmla="*/ 0 1 f56"/>
              <a:gd name="f90" fmla="*/ f50 1 f56"/>
              <a:gd name="f91" fmla="*/ 0 1 f57"/>
              <a:gd name="f92" fmla="*/ f51 1 f57"/>
              <a:gd name="f93" fmla="*/ f74 1 f56"/>
              <a:gd name="f94" fmla="*/ f75 1 f57"/>
              <a:gd name="f95" fmla="*/ f76 1 f56"/>
              <a:gd name="f96" fmla="*/ f77 1 f57"/>
              <a:gd name="f97" fmla="*/ f78 1 f56"/>
              <a:gd name="f98" fmla="*/ f79 1 f57"/>
              <a:gd name="f99" fmla="*/ f80 1 f56"/>
              <a:gd name="f100" fmla="*/ f81 1 f57"/>
              <a:gd name="f101" fmla="*/ f82 1 f56"/>
              <a:gd name="f102" fmla="*/ f83 1 f57"/>
              <a:gd name="f103" fmla="*/ f84 1 f56"/>
              <a:gd name="f104" fmla="*/ f85 1 f57"/>
              <a:gd name="f105" fmla="*/ f86 1 f56"/>
              <a:gd name="f106" fmla="*/ f87 1 f57"/>
              <a:gd name="f107" fmla="*/ f88 1 f57"/>
              <a:gd name="f108" fmla="*/ f89 f47 1"/>
              <a:gd name="f109" fmla="*/ f90 f47 1"/>
              <a:gd name="f110" fmla="*/ f92 f48 1"/>
              <a:gd name="f111" fmla="*/ f91 f48 1"/>
              <a:gd name="f112" fmla="*/ f93 f47 1"/>
              <a:gd name="f113" fmla="*/ f94 f48 1"/>
              <a:gd name="f114" fmla="*/ f95 f47 1"/>
              <a:gd name="f115" fmla="*/ f96 f48 1"/>
              <a:gd name="f116" fmla="*/ f97 f47 1"/>
              <a:gd name="f117" fmla="*/ f98 f48 1"/>
              <a:gd name="f118" fmla="*/ f99 f47 1"/>
              <a:gd name="f119" fmla="*/ f100 f48 1"/>
              <a:gd name="f120" fmla="*/ f101 f47 1"/>
              <a:gd name="f121" fmla="*/ f102 f48 1"/>
              <a:gd name="f122" fmla="*/ f103 f47 1"/>
              <a:gd name="f123" fmla="*/ f104 f48 1"/>
              <a:gd name="f124" fmla="*/ f105 f47 1"/>
              <a:gd name="f125" fmla="*/ f106 f48 1"/>
              <a:gd name="f126" fmla="*/ f107 f48 1"/>
            </a:gdLst>
            <a:ahLst/>
            <a:cxnLst>
              <a:cxn ang="3cd4">
                <a:pos x="hc" y="t"/>
              </a:cxn>
              <a:cxn ang="0">
                <a:pos x="r" y="vc"/>
              </a:cxn>
              <a:cxn ang="cd4">
                <a:pos x="hc" y="b"/>
              </a:cxn>
              <a:cxn ang="cd2">
                <a:pos x="l" y="vc"/>
              </a:cxn>
              <a:cxn ang="f73">
                <a:pos x="f112" y="f113"/>
              </a:cxn>
              <a:cxn ang="f73">
                <a:pos x="f114" y="f115"/>
              </a:cxn>
              <a:cxn ang="f73">
                <a:pos x="f116" y="f117"/>
              </a:cxn>
              <a:cxn ang="f73">
                <a:pos x="f118" y="f119"/>
              </a:cxn>
              <a:cxn ang="f73">
                <a:pos x="f120" y="f121"/>
              </a:cxn>
              <a:cxn ang="f73">
                <a:pos x="f122" y="f123"/>
              </a:cxn>
              <a:cxn ang="f73">
                <a:pos x="f124" y="f125"/>
              </a:cxn>
              <a:cxn ang="f73">
                <a:pos x="f112" y="f126"/>
              </a:cxn>
              <a:cxn ang="f73">
                <a:pos x="f112" y="f113"/>
              </a:cxn>
            </a:cxnLst>
            <a:rect l="f108" t="f111" r="f109" b="f110"/>
            <a:pathLst>
              <a:path w="344" h="181">
                <a:moveTo>
                  <a:pt x="f5" y="f5"/>
                </a:moveTo>
                <a:cubicBezTo>
                  <a:pt x="f8" y="f9"/>
                  <a:pt x="f10" y="f11"/>
                  <a:pt x="f12" y="f13"/>
                </a:cubicBezTo>
                <a:cubicBezTo>
                  <a:pt x="f14" y="f15"/>
                  <a:pt x="f16" y="f17"/>
                  <a:pt x="f18" y="f19"/>
                </a:cubicBezTo>
                <a:cubicBezTo>
                  <a:pt x="f20" y="f21"/>
                  <a:pt x="f22" y="f23"/>
                  <a:pt x="f24" y="f25"/>
                </a:cubicBezTo>
                <a:cubicBezTo>
                  <a:pt x="f26" y="f27"/>
                  <a:pt x="f28" y="f29"/>
                  <a:pt x="f6" y="f30"/>
                </a:cubicBezTo>
                <a:cubicBezTo>
                  <a:pt x="f31" y="f19"/>
                  <a:pt x="f32" y="f33"/>
                  <a:pt x="f34" y="f35"/>
                </a:cubicBezTo>
                <a:cubicBezTo>
                  <a:pt x="f36" y="f7"/>
                  <a:pt x="f37" y="f2"/>
                  <a:pt x="f38" y="f39"/>
                </a:cubicBezTo>
                <a:cubicBezTo>
                  <a:pt x="f40" y="f37"/>
                  <a:pt x="f41" y="f42"/>
                  <a:pt x="f5" y="f43"/>
                </a:cubicBezTo>
                <a:cubicBezTo>
                  <a:pt x="f5" y="f44"/>
                  <a:pt x="f5" y="f45"/>
                  <a:pt x="f5"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46">
            <a:extLst>
              <a:ext uri="{FF2B5EF4-FFF2-40B4-BE49-F238E27FC236}">
                <a16:creationId xmlns:a16="http://schemas.microsoft.com/office/drawing/2014/main" id="{2185422A-7DFD-3800-C5A4-71F8582AF1D6}"/>
              </a:ext>
            </a:extLst>
          </p:cNvPr>
          <p:cNvSpPr/>
          <p:nvPr/>
        </p:nvSpPr>
        <p:spPr>
          <a:xfrm>
            <a:off x="4730748" y="2886074"/>
            <a:ext cx="812801" cy="566735"/>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47">
            <a:extLst>
              <a:ext uri="{FF2B5EF4-FFF2-40B4-BE49-F238E27FC236}">
                <a16:creationId xmlns:a16="http://schemas.microsoft.com/office/drawing/2014/main" id="{3F488382-F3E2-CB94-CAE9-B089C2926480}"/>
              </a:ext>
            </a:extLst>
          </p:cNvPr>
          <p:cNvSpPr/>
          <p:nvPr/>
        </p:nvSpPr>
        <p:spPr>
          <a:xfrm>
            <a:off x="8124828" y="2971800"/>
            <a:ext cx="520695" cy="695328"/>
          </a:xfrm>
          <a:custGeom>
            <a:avLst/>
            <a:gdLst>
              <a:gd name="f0" fmla="val 10800000"/>
              <a:gd name="f1" fmla="val 5400000"/>
              <a:gd name="f2" fmla="val 180"/>
              <a:gd name="f3" fmla="val w"/>
              <a:gd name="f4" fmla="val h"/>
              <a:gd name="f5" fmla="val 0"/>
              <a:gd name="f6" fmla="val 369"/>
              <a:gd name="f7" fmla="val 491"/>
              <a:gd name="f8" fmla="val 5"/>
              <a:gd name="f9" fmla="val 3"/>
              <a:gd name="f10" fmla="val 476"/>
              <a:gd name="f11" fmla="val 1"/>
              <a:gd name="f12" fmla="val 464"/>
              <a:gd name="f13" fmla="val 452"/>
              <a:gd name="f14" fmla="val 338"/>
              <a:gd name="f15" fmla="val 224"/>
              <a:gd name="f16" fmla="val 110"/>
              <a:gd name="f17" fmla="val 100"/>
              <a:gd name="f18" fmla="val 7"/>
              <a:gd name="f19" fmla="val 89"/>
              <a:gd name="f20" fmla="val 12"/>
              <a:gd name="f21" fmla="val 80"/>
              <a:gd name="f22" fmla="val 16"/>
              <a:gd name="f23" fmla="val 72"/>
              <a:gd name="f24" fmla="val 23"/>
              <a:gd name="f25" fmla="val 65"/>
              <a:gd name="f26" fmla="val 29"/>
              <a:gd name="f27" fmla="val 58"/>
              <a:gd name="f28" fmla="val 43"/>
              <a:gd name="f29" fmla="val 42"/>
              <a:gd name="f30" fmla="val 61"/>
              <a:gd name="f31" fmla="val 28"/>
              <a:gd name="f32" fmla="val 53"/>
              <a:gd name="f33" fmla="val 57"/>
              <a:gd name="f34" fmla="val 59"/>
              <a:gd name="f35" fmla="val 142"/>
              <a:gd name="f36" fmla="val 223"/>
              <a:gd name="f37" fmla="val 304"/>
              <a:gd name="f38" fmla="val 308"/>
              <a:gd name="f39" fmla="val 312"/>
              <a:gd name="f40" fmla="val 8"/>
              <a:gd name="f41" fmla="val 314"/>
              <a:gd name="f42" fmla="val 13"/>
              <a:gd name="f43" fmla="val 318"/>
              <a:gd name="f44" fmla="val 320"/>
              <a:gd name="f45" fmla="val 33"/>
              <a:gd name="f46" fmla="val 325"/>
              <a:gd name="f47" fmla="val 328"/>
              <a:gd name="f48" fmla="val 49"/>
              <a:gd name="f49" fmla="val 335"/>
              <a:gd name="f50" fmla="val 54"/>
              <a:gd name="f51" fmla="val 340"/>
              <a:gd name="f52" fmla="val 358"/>
              <a:gd name="f53" fmla="val 102"/>
              <a:gd name="f54" fmla="val 132"/>
              <a:gd name="f55" fmla="val 367"/>
              <a:gd name="f56" fmla="val 234"/>
              <a:gd name="f57" fmla="val 368"/>
              <a:gd name="f58" fmla="val 437"/>
              <a:gd name="f59" fmla="val 443"/>
              <a:gd name="f60" fmla="val 448"/>
              <a:gd name="f61" fmla="val 453"/>
              <a:gd name="f62" fmla="val 331"/>
              <a:gd name="f63" fmla="val 231"/>
              <a:gd name="f64" fmla="val 130"/>
              <a:gd name="f65" fmla="val 30"/>
              <a:gd name="f66" fmla="val 22"/>
              <a:gd name="f67" fmla="val 14"/>
              <a:gd name="f68" fmla="val 316"/>
              <a:gd name="f69" fmla="val 357"/>
              <a:gd name="f70" fmla="val 301"/>
              <a:gd name="f71" fmla="val 249"/>
              <a:gd name="f72" fmla="val 197"/>
              <a:gd name="f73" fmla="val 184"/>
              <a:gd name="f74" fmla="val 309"/>
              <a:gd name="f75" fmla="val 300"/>
              <a:gd name="f76" fmla="val 222"/>
              <a:gd name="f77" fmla="val 145"/>
              <a:gd name="f78" fmla="val 185"/>
              <a:gd name="f79" fmla="val 68"/>
              <a:gd name="f80" fmla="val 52"/>
              <a:gd name="f81" fmla="val 48"/>
              <a:gd name="f82" fmla="val 190"/>
              <a:gd name="f83" fmla="val 205"/>
              <a:gd name="f84" fmla="val 293"/>
              <a:gd name="f85" fmla="val 337"/>
              <a:gd name="f86" fmla="val 352"/>
              <a:gd name="f87" fmla="val 140"/>
              <a:gd name="f88" fmla="val 356"/>
              <a:gd name="f89" fmla="val 211"/>
              <a:gd name="f90" fmla="val 282"/>
              <a:gd name="f91" fmla="val 303"/>
              <a:gd name="f92" fmla="+- 0 0 -90"/>
              <a:gd name="f93" fmla="*/ f3 1 369"/>
              <a:gd name="f94" fmla="*/ f4 1 491"/>
              <a:gd name="f95" fmla="val f5"/>
              <a:gd name="f96" fmla="val f6"/>
              <a:gd name="f97" fmla="val f7"/>
              <a:gd name="f98" fmla="*/ f92 f0 1"/>
              <a:gd name="f99" fmla="+- f97 0 f95"/>
              <a:gd name="f100" fmla="+- f96 0 f95"/>
              <a:gd name="f101" fmla="*/ f98 1 f2"/>
              <a:gd name="f102" fmla="*/ f100 1 369"/>
              <a:gd name="f103" fmla="*/ f99 1 491"/>
              <a:gd name="f104" fmla="*/ 5 f100 1"/>
              <a:gd name="f105" fmla="*/ 491 f99 1"/>
              <a:gd name="f106" fmla="*/ 1 f100 1"/>
              <a:gd name="f107" fmla="*/ 452 f99 1"/>
              <a:gd name="f108" fmla="*/ 110 f99 1"/>
              <a:gd name="f109" fmla="*/ 12 f100 1"/>
              <a:gd name="f110" fmla="*/ 80 f99 1"/>
              <a:gd name="f111" fmla="*/ 29 f100 1"/>
              <a:gd name="f112" fmla="*/ 58 f99 1"/>
              <a:gd name="f113" fmla="*/ 53 f100 1"/>
              <a:gd name="f114" fmla="*/ 3 f99 1"/>
              <a:gd name="f115" fmla="*/ 61 f100 1"/>
              <a:gd name="f116" fmla="*/ 0 f99 1"/>
              <a:gd name="f117" fmla="*/ 304 f100 1"/>
              <a:gd name="f118" fmla="*/ 1 f99 1"/>
              <a:gd name="f119" fmla="*/ 314 f100 1"/>
              <a:gd name="f120" fmla="*/ 13 f99 1"/>
              <a:gd name="f121" fmla="*/ 325 f100 1"/>
              <a:gd name="f122" fmla="*/ 43 f99 1"/>
              <a:gd name="f123" fmla="*/ 340 f100 1"/>
              <a:gd name="f124" fmla="*/ 59 f99 1"/>
              <a:gd name="f125" fmla="*/ 369 f100 1"/>
              <a:gd name="f126" fmla="*/ 132 f99 1"/>
              <a:gd name="f127" fmla="*/ 368 f100 1"/>
              <a:gd name="f128" fmla="*/ 437 f99 1"/>
              <a:gd name="f129" fmla="*/ 453 f99 1"/>
              <a:gd name="f130" fmla="*/ 331 f100 1"/>
              <a:gd name="f131" fmla="*/ 30 f100 1"/>
              <a:gd name="f132" fmla="*/ 316 f100 1"/>
              <a:gd name="f133" fmla="*/ 357 f99 1"/>
              <a:gd name="f134" fmla="*/ 197 f99 1"/>
              <a:gd name="f135" fmla="*/ 300 f100 1"/>
              <a:gd name="f136" fmla="*/ 184 f99 1"/>
              <a:gd name="f137" fmla="*/ 68 f100 1"/>
              <a:gd name="f138" fmla="*/ 48 f100 1"/>
              <a:gd name="f139" fmla="*/ 205 f99 1"/>
              <a:gd name="f140" fmla="*/ 337 f99 1"/>
              <a:gd name="f141" fmla="*/ 282 f100 1"/>
              <a:gd name="f142" fmla="+- f101 0 f1"/>
              <a:gd name="f143" fmla="*/ f104 1 369"/>
              <a:gd name="f144" fmla="*/ f105 1 491"/>
              <a:gd name="f145" fmla="*/ f106 1 369"/>
              <a:gd name="f146" fmla="*/ f107 1 491"/>
              <a:gd name="f147" fmla="*/ f108 1 491"/>
              <a:gd name="f148" fmla="*/ f109 1 369"/>
              <a:gd name="f149" fmla="*/ f110 1 491"/>
              <a:gd name="f150" fmla="*/ f111 1 369"/>
              <a:gd name="f151" fmla="*/ f112 1 491"/>
              <a:gd name="f152" fmla="*/ f113 1 369"/>
              <a:gd name="f153" fmla="*/ f114 1 491"/>
              <a:gd name="f154" fmla="*/ f115 1 369"/>
              <a:gd name="f155" fmla="*/ f116 1 491"/>
              <a:gd name="f156" fmla="*/ f117 1 369"/>
              <a:gd name="f157" fmla="*/ f118 1 491"/>
              <a:gd name="f158" fmla="*/ f119 1 369"/>
              <a:gd name="f159" fmla="*/ f120 1 491"/>
              <a:gd name="f160" fmla="*/ f121 1 369"/>
              <a:gd name="f161" fmla="*/ f122 1 491"/>
              <a:gd name="f162" fmla="*/ f123 1 369"/>
              <a:gd name="f163" fmla="*/ f124 1 491"/>
              <a:gd name="f164" fmla="*/ f125 1 369"/>
              <a:gd name="f165" fmla="*/ f126 1 491"/>
              <a:gd name="f166" fmla="*/ f127 1 369"/>
              <a:gd name="f167" fmla="*/ f128 1 491"/>
              <a:gd name="f168" fmla="*/ f129 1 491"/>
              <a:gd name="f169" fmla="*/ f130 1 369"/>
              <a:gd name="f170" fmla="*/ f131 1 369"/>
              <a:gd name="f171" fmla="*/ f132 1 369"/>
              <a:gd name="f172" fmla="*/ f133 1 491"/>
              <a:gd name="f173" fmla="*/ f134 1 491"/>
              <a:gd name="f174" fmla="*/ f135 1 369"/>
              <a:gd name="f175" fmla="*/ f136 1 491"/>
              <a:gd name="f176" fmla="*/ f137 1 369"/>
              <a:gd name="f177" fmla="*/ f138 1 369"/>
              <a:gd name="f178" fmla="*/ f139 1 491"/>
              <a:gd name="f179" fmla="*/ f140 1 491"/>
              <a:gd name="f180" fmla="*/ f141 1 369"/>
              <a:gd name="f181" fmla="*/ 0 1 f102"/>
              <a:gd name="f182" fmla="*/ f96 1 f102"/>
              <a:gd name="f183" fmla="*/ 0 1 f103"/>
              <a:gd name="f184" fmla="*/ f97 1 f103"/>
              <a:gd name="f185" fmla="*/ f143 1 f102"/>
              <a:gd name="f186" fmla="*/ f144 1 f103"/>
              <a:gd name="f187" fmla="*/ f145 1 f102"/>
              <a:gd name="f188" fmla="*/ f146 1 f103"/>
              <a:gd name="f189" fmla="*/ f147 1 f103"/>
              <a:gd name="f190" fmla="*/ f148 1 f102"/>
              <a:gd name="f191" fmla="*/ f149 1 f103"/>
              <a:gd name="f192" fmla="*/ f150 1 f102"/>
              <a:gd name="f193" fmla="*/ f151 1 f103"/>
              <a:gd name="f194" fmla="*/ f152 1 f102"/>
              <a:gd name="f195" fmla="*/ f153 1 f103"/>
              <a:gd name="f196" fmla="*/ f154 1 f102"/>
              <a:gd name="f197" fmla="*/ f155 1 f103"/>
              <a:gd name="f198" fmla="*/ f156 1 f102"/>
              <a:gd name="f199" fmla="*/ f157 1 f103"/>
              <a:gd name="f200" fmla="*/ f158 1 f102"/>
              <a:gd name="f201" fmla="*/ f159 1 f103"/>
              <a:gd name="f202" fmla="*/ f160 1 f102"/>
              <a:gd name="f203" fmla="*/ f161 1 f103"/>
              <a:gd name="f204" fmla="*/ f162 1 f102"/>
              <a:gd name="f205" fmla="*/ f163 1 f103"/>
              <a:gd name="f206" fmla="*/ f164 1 f102"/>
              <a:gd name="f207" fmla="*/ f165 1 f103"/>
              <a:gd name="f208" fmla="*/ f166 1 f102"/>
              <a:gd name="f209" fmla="*/ f167 1 f103"/>
              <a:gd name="f210" fmla="*/ f168 1 f103"/>
              <a:gd name="f211" fmla="*/ f169 1 f102"/>
              <a:gd name="f212" fmla="*/ f170 1 f102"/>
              <a:gd name="f213" fmla="*/ f171 1 f102"/>
              <a:gd name="f214" fmla="*/ f172 1 f103"/>
              <a:gd name="f215" fmla="*/ f173 1 f103"/>
              <a:gd name="f216" fmla="*/ f174 1 f102"/>
              <a:gd name="f217" fmla="*/ f175 1 f103"/>
              <a:gd name="f218" fmla="*/ f176 1 f102"/>
              <a:gd name="f219" fmla="*/ f177 1 f102"/>
              <a:gd name="f220" fmla="*/ f178 1 f103"/>
              <a:gd name="f221" fmla="*/ f179 1 f103"/>
              <a:gd name="f222" fmla="*/ f180 1 f102"/>
              <a:gd name="f223" fmla="*/ f181 f93 1"/>
              <a:gd name="f224" fmla="*/ f182 f93 1"/>
              <a:gd name="f225" fmla="*/ f184 f94 1"/>
              <a:gd name="f226" fmla="*/ f183 f94 1"/>
              <a:gd name="f227" fmla="*/ f185 f93 1"/>
              <a:gd name="f228" fmla="*/ f186 f94 1"/>
              <a:gd name="f229" fmla="*/ f187 f93 1"/>
              <a:gd name="f230" fmla="*/ f188 f94 1"/>
              <a:gd name="f231" fmla="*/ f189 f94 1"/>
              <a:gd name="f232" fmla="*/ f190 f93 1"/>
              <a:gd name="f233" fmla="*/ f191 f94 1"/>
              <a:gd name="f234" fmla="*/ f192 f93 1"/>
              <a:gd name="f235" fmla="*/ f193 f94 1"/>
              <a:gd name="f236" fmla="*/ f194 f93 1"/>
              <a:gd name="f237" fmla="*/ f195 f94 1"/>
              <a:gd name="f238" fmla="*/ f196 f93 1"/>
              <a:gd name="f239" fmla="*/ f197 f94 1"/>
              <a:gd name="f240" fmla="*/ f198 f93 1"/>
              <a:gd name="f241" fmla="*/ f199 f94 1"/>
              <a:gd name="f242" fmla="*/ f200 f93 1"/>
              <a:gd name="f243" fmla="*/ f201 f94 1"/>
              <a:gd name="f244" fmla="*/ f202 f93 1"/>
              <a:gd name="f245" fmla="*/ f203 f94 1"/>
              <a:gd name="f246" fmla="*/ f204 f93 1"/>
              <a:gd name="f247" fmla="*/ f205 f94 1"/>
              <a:gd name="f248" fmla="*/ f206 f93 1"/>
              <a:gd name="f249" fmla="*/ f207 f94 1"/>
              <a:gd name="f250" fmla="*/ f208 f93 1"/>
              <a:gd name="f251" fmla="*/ f209 f94 1"/>
              <a:gd name="f252" fmla="*/ f210 f94 1"/>
              <a:gd name="f253" fmla="*/ f211 f93 1"/>
              <a:gd name="f254" fmla="*/ f212 f93 1"/>
              <a:gd name="f255" fmla="*/ f213 f93 1"/>
              <a:gd name="f256" fmla="*/ f214 f94 1"/>
              <a:gd name="f257" fmla="*/ f215 f94 1"/>
              <a:gd name="f258" fmla="*/ f216 f93 1"/>
              <a:gd name="f259" fmla="*/ f217 f94 1"/>
              <a:gd name="f260" fmla="*/ f218 f93 1"/>
              <a:gd name="f261" fmla="*/ f219 f93 1"/>
              <a:gd name="f262" fmla="*/ f220 f94 1"/>
              <a:gd name="f263" fmla="*/ f221 f94 1"/>
              <a:gd name="f264" fmla="*/ f222 f93 1"/>
            </a:gdLst>
            <a:ahLst/>
            <a:cxnLst>
              <a:cxn ang="3cd4">
                <a:pos x="hc" y="t"/>
              </a:cxn>
              <a:cxn ang="0">
                <a:pos x="r" y="vc"/>
              </a:cxn>
              <a:cxn ang="cd4">
                <a:pos x="hc" y="b"/>
              </a:cxn>
              <a:cxn ang="cd2">
                <a:pos x="l" y="vc"/>
              </a:cxn>
              <a:cxn ang="f142">
                <a:pos x="f227" y="f228"/>
              </a:cxn>
              <a:cxn ang="f142">
                <a:pos x="f229" y="f230"/>
              </a:cxn>
              <a:cxn ang="f142">
                <a:pos x="f229" y="f231"/>
              </a:cxn>
              <a:cxn ang="f142">
                <a:pos x="f232" y="f233"/>
              </a:cxn>
              <a:cxn ang="f142">
                <a:pos x="f234" y="f235"/>
              </a:cxn>
              <a:cxn ang="f142">
                <a:pos x="f236" y="f237"/>
              </a:cxn>
              <a:cxn ang="f142">
                <a:pos x="f238" y="f239"/>
              </a:cxn>
              <a:cxn ang="f142">
                <a:pos x="f240" y="f241"/>
              </a:cxn>
              <a:cxn ang="f142">
                <a:pos x="f242" y="f243"/>
              </a:cxn>
              <a:cxn ang="f142">
                <a:pos x="f244" y="f245"/>
              </a:cxn>
              <a:cxn ang="f142">
                <a:pos x="f246" y="f247"/>
              </a:cxn>
              <a:cxn ang="f142">
                <a:pos x="f248" y="f249"/>
              </a:cxn>
              <a:cxn ang="f142">
                <a:pos x="f250" y="f251"/>
              </a:cxn>
              <a:cxn ang="f142">
                <a:pos x="f250" y="f252"/>
              </a:cxn>
              <a:cxn ang="f142">
                <a:pos x="f253" y="f228"/>
              </a:cxn>
              <a:cxn ang="f142">
                <a:pos x="f254" y="f228"/>
              </a:cxn>
              <a:cxn ang="f142">
                <a:pos x="f227" y="f228"/>
              </a:cxn>
              <a:cxn ang="f142">
                <a:pos x="f255" y="f256"/>
              </a:cxn>
              <a:cxn ang="f142">
                <a:pos x="f255" y="f257"/>
              </a:cxn>
              <a:cxn ang="f142">
                <a:pos x="f258" y="f259"/>
              </a:cxn>
              <a:cxn ang="f142">
                <a:pos x="f260" y="f259"/>
              </a:cxn>
              <a:cxn ang="f142">
                <a:pos x="f261" y="f262"/>
              </a:cxn>
              <a:cxn ang="f142">
                <a:pos x="f261" y="f263"/>
              </a:cxn>
              <a:cxn ang="f142">
                <a:pos x="f260" y="f256"/>
              </a:cxn>
              <a:cxn ang="f142">
                <a:pos x="f264" y="f256"/>
              </a:cxn>
              <a:cxn ang="f142">
                <a:pos x="f255" y="f256"/>
              </a:cxn>
            </a:cxnLst>
            <a:rect l="f223" t="f226" r="f224" b="f225"/>
            <a:pathLst>
              <a:path w="369" h="491">
                <a:moveTo>
                  <a:pt x="f8" y="f7"/>
                </a:moveTo>
                <a:cubicBezTo>
                  <a:pt x="f9" y="f10"/>
                  <a:pt x="f11" y="f12"/>
                  <a:pt x="f11" y="f13"/>
                </a:cubicBezTo>
                <a:cubicBezTo>
                  <a:pt x="f5" y="f14"/>
                  <a:pt x="f5" y="f15"/>
                  <a:pt x="f11" y="f16"/>
                </a:cubicBezTo>
                <a:cubicBezTo>
                  <a:pt x="f11" y="f17"/>
                  <a:pt x="f18" y="f19"/>
                  <a:pt x="f20" y="f21"/>
                </a:cubicBezTo>
                <a:cubicBezTo>
                  <a:pt x="f22" y="f23"/>
                  <a:pt x="f24" y="f25"/>
                  <a:pt x="f26" y="f27"/>
                </a:cubicBezTo>
                <a:cubicBezTo>
                  <a:pt x="f28" y="f29"/>
                  <a:pt x="f30" y="f31"/>
                  <a:pt x="f32" y="f9"/>
                </a:cubicBezTo>
                <a:cubicBezTo>
                  <a:pt x="f33" y="f11"/>
                  <a:pt x="f34" y="f5"/>
                  <a:pt x="f30" y="f5"/>
                </a:cubicBezTo>
                <a:cubicBezTo>
                  <a:pt x="f35" y="f5"/>
                  <a:pt x="f36" y="f5"/>
                  <a:pt x="f37" y="f11"/>
                </a:cubicBezTo>
                <a:cubicBezTo>
                  <a:pt x="f38" y="f11"/>
                  <a:pt x="f39" y="f40"/>
                  <a:pt x="f41" y="f42"/>
                </a:cubicBezTo>
                <a:cubicBezTo>
                  <a:pt x="f43" y="f24"/>
                  <a:pt x="f44" y="f45"/>
                  <a:pt x="f46" y="f28"/>
                </a:cubicBezTo>
                <a:cubicBezTo>
                  <a:pt x="f47" y="f48"/>
                  <a:pt x="f49" y="f50"/>
                  <a:pt x="f51" y="f34"/>
                </a:cubicBezTo>
                <a:cubicBezTo>
                  <a:pt x="f52" y="f21"/>
                  <a:pt x="f6" y="f53"/>
                  <a:pt x="f6" y="f54"/>
                </a:cubicBezTo>
                <a:cubicBezTo>
                  <a:pt x="f55" y="f56"/>
                  <a:pt x="f57" y="f49"/>
                  <a:pt x="f57" y="f58"/>
                </a:cubicBezTo>
                <a:cubicBezTo>
                  <a:pt x="f57" y="f59"/>
                  <a:pt x="f57" y="f60"/>
                  <a:pt x="f57" y="f61"/>
                </a:cubicBezTo>
                <a:cubicBezTo>
                  <a:pt x="f57" y="f7"/>
                  <a:pt x="f57" y="f7"/>
                  <a:pt x="f62" y="f7"/>
                </a:cubicBezTo>
                <a:cubicBezTo>
                  <a:pt x="f63" y="f7"/>
                  <a:pt x="f64" y="f7"/>
                  <a:pt x="f65" y="f7"/>
                </a:cubicBezTo>
                <a:cubicBezTo>
                  <a:pt x="f66" y="f7"/>
                  <a:pt x="f67" y="f7"/>
                  <a:pt x="f8" y="f7"/>
                </a:cubicBezTo>
                <a:close/>
                <a:moveTo>
                  <a:pt x="f68" y="f69"/>
                </a:moveTo>
                <a:cubicBezTo>
                  <a:pt x="f68" y="f70"/>
                  <a:pt x="f68" y="f71"/>
                  <a:pt x="f68" y="f72"/>
                </a:cubicBezTo>
                <a:cubicBezTo>
                  <a:pt x="f68" y="f73"/>
                  <a:pt x="f74" y="f73"/>
                  <a:pt x="f75" y="f73"/>
                </a:cubicBezTo>
                <a:cubicBezTo>
                  <a:pt x="f76" y="f73"/>
                  <a:pt x="f77" y="f78"/>
                  <a:pt x="f79" y="f73"/>
                </a:cubicBezTo>
                <a:cubicBezTo>
                  <a:pt x="f80" y="f73"/>
                  <a:pt x="f81" y="f82"/>
                  <a:pt x="f81" y="f83"/>
                </a:cubicBezTo>
                <a:cubicBezTo>
                  <a:pt x="f48" y="f71"/>
                  <a:pt x="f48" y="f84"/>
                  <a:pt x="f81" y="f85"/>
                </a:cubicBezTo>
                <a:cubicBezTo>
                  <a:pt x="f81" y="f86"/>
                  <a:pt x="f80" y="f69"/>
                  <a:pt x="f79" y="f69"/>
                </a:cubicBezTo>
                <a:cubicBezTo>
                  <a:pt x="f87" y="f88"/>
                  <a:pt x="f89" y="f69"/>
                  <a:pt x="f90" y="f69"/>
                </a:cubicBezTo>
                <a:cubicBezTo>
                  <a:pt x="f84" y="f69"/>
                  <a:pt x="f91" y="f69"/>
                  <a:pt x="f68" y="f69"/>
                </a:cubicBezTo>
                <a:close/>
              </a:path>
            </a:pathLst>
          </a:custGeom>
          <a:solidFill>
            <a:srgbClr val="ED8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48">
            <a:extLst>
              <a:ext uri="{FF2B5EF4-FFF2-40B4-BE49-F238E27FC236}">
                <a16:creationId xmlns:a16="http://schemas.microsoft.com/office/drawing/2014/main" id="{502229BD-D16A-4D65-E13B-83B299C6BEE7}"/>
              </a:ext>
            </a:extLst>
          </p:cNvPr>
          <p:cNvSpPr/>
          <p:nvPr/>
        </p:nvSpPr>
        <p:spPr>
          <a:xfrm>
            <a:off x="6419846" y="2546347"/>
            <a:ext cx="785817" cy="1089022"/>
          </a:xfrm>
          <a:custGeom>
            <a:avLst/>
            <a:gdLst>
              <a:gd name="f0" fmla="val 10800000"/>
              <a:gd name="f1" fmla="val 5400000"/>
              <a:gd name="f2" fmla="val 180"/>
              <a:gd name="f3" fmla="val w"/>
              <a:gd name="f4" fmla="val h"/>
              <a:gd name="f5" fmla="val 0"/>
              <a:gd name="f6" fmla="val 556"/>
              <a:gd name="f7" fmla="val 769"/>
              <a:gd name="f8" fmla="val 386"/>
              <a:gd name="f9" fmla="val 487"/>
              <a:gd name="f10" fmla="val 587"/>
              <a:gd name="f11" fmla="val 688"/>
              <a:gd name="f12" fmla="val 745"/>
              <a:gd name="f13" fmla="val 531"/>
              <a:gd name="f14" fmla="val 474"/>
              <a:gd name="f15" fmla="val 342"/>
              <a:gd name="f16" fmla="val 210"/>
              <a:gd name="f17" fmla="val 78"/>
              <a:gd name="f18" fmla="val 26"/>
              <a:gd name="f19" fmla="val 743"/>
              <a:gd name="f20" fmla="val 691"/>
              <a:gd name="f21" fmla="val 485"/>
              <a:gd name="f22" fmla="val 280"/>
              <a:gd name="f23" fmla="val 75"/>
              <a:gd name="f24" fmla="val 28"/>
              <a:gd name="f25" fmla="val 27"/>
              <a:gd name="f26" fmla="val 74"/>
              <a:gd name="f27" fmla="val 346"/>
              <a:gd name="f28" fmla="val 482"/>
              <a:gd name="f29" fmla="val 529"/>
              <a:gd name="f30" fmla="val 179"/>
              <a:gd name="f31" fmla="val 283"/>
              <a:gd name="f32" fmla="val 31"/>
              <a:gd name="f33" fmla="val 384"/>
              <a:gd name="f34" fmla="val 486"/>
              <a:gd name="f35" fmla="val 588"/>
              <a:gd name="f36" fmla="val 690"/>
              <a:gd name="f37" fmla="val 727"/>
              <a:gd name="f38" fmla="val 44"/>
              <a:gd name="f39" fmla="val 740"/>
              <a:gd name="f40" fmla="val 80"/>
              <a:gd name="f41" fmla="val 211"/>
              <a:gd name="f42" fmla="val 343"/>
              <a:gd name="f43" fmla="val 513"/>
              <a:gd name="f44" fmla="val 525"/>
              <a:gd name="f45" fmla="val 526"/>
              <a:gd name="f46" fmla="val 566"/>
              <a:gd name="f47" fmla="val 527"/>
              <a:gd name="f48" fmla="val 443"/>
              <a:gd name="f49" fmla="val 321"/>
              <a:gd name="f50" fmla="val 240"/>
              <a:gd name="f51" fmla="val 158"/>
              <a:gd name="f52" fmla="val 77"/>
              <a:gd name="f53" fmla="val 43"/>
              <a:gd name="f54" fmla="val 512"/>
              <a:gd name="f55" fmla="val 29"/>
              <a:gd name="f56" fmla="val 478"/>
              <a:gd name="f57" fmla="val 345"/>
              <a:gd name="f58" fmla="val 212"/>
              <a:gd name="f59" fmla="val 282"/>
              <a:gd name="f60" fmla="+- 0 0 -90"/>
              <a:gd name="f61" fmla="*/ f3 1 556"/>
              <a:gd name="f62" fmla="*/ f4 1 769"/>
              <a:gd name="f63" fmla="val f5"/>
              <a:gd name="f64" fmla="val f6"/>
              <a:gd name="f65" fmla="val f7"/>
              <a:gd name="f66" fmla="*/ f60 f0 1"/>
              <a:gd name="f67" fmla="+- f65 0 f63"/>
              <a:gd name="f68" fmla="+- f64 0 f63"/>
              <a:gd name="f69" fmla="*/ f66 1 f2"/>
              <a:gd name="f70" fmla="*/ f68 1 556"/>
              <a:gd name="f71" fmla="*/ f67 1 769"/>
              <a:gd name="f72" fmla="*/ 556 f68 1"/>
              <a:gd name="f73" fmla="*/ 386 f67 1"/>
              <a:gd name="f74" fmla="*/ 688 f67 1"/>
              <a:gd name="f75" fmla="*/ 474 f68 1"/>
              <a:gd name="f76" fmla="*/ 769 f67 1"/>
              <a:gd name="f77" fmla="*/ 78 f68 1"/>
              <a:gd name="f78" fmla="*/ 0 f68 1"/>
              <a:gd name="f79" fmla="*/ 691 f67 1"/>
              <a:gd name="f80" fmla="*/ 75 f67 1"/>
              <a:gd name="f81" fmla="*/ 74 f68 1"/>
              <a:gd name="f82" fmla="*/ 0 f67 1"/>
              <a:gd name="f83" fmla="*/ 482 f68 1"/>
              <a:gd name="f84" fmla="*/ 31 f68 1"/>
              <a:gd name="f85" fmla="*/ 384 f67 1"/>
              <a:gd name="f86" fmla="*/ 690 f67 1"/>
              <a:gd name="f87" fmla="*/ 80 f68 1"/>
              <a:gd name="f88" fmla="*/ 740 f67 1"/>
              <a:gd name="f89" fmla="*/ 525 f68 1"/>
              <a:gd name="f90" fmla="*/ 527 f68 1"/>
              <a:gd name="f91" fmla="*/ 321 f67 1"/>
              <a:gd name="f92" fmla="*/ 77 f67 1"/>
              <a:gd name="f93" fmla="*/ 478 f68 1"/>
              <a:gd name="f94" fmla="*/ 29 f67 1"/>
              <a:gd name="f95" fmla="+- f69 0 f1"/>
              <a:gd name="f96" fmla="*/ f72 1 556"/>
              <a:gd name="f97" fmla="*/ f73 1 769"/>
              <a:gd name="f98" fmla="*/ f74 1 769"/>
              <a:gd name="f99" fmla="*/ f75 1 556"/>
              <a:gd name="f100" fmla="*/ f76 1 769"/>
              <a:gd name="f101" fmla="*/ f77 1 556"/>
              <a:gd name="f102" fmla="*/ f78 1 556"/>
              <a:gd name="f103" fmla="*/ f79 1 769"/>
              <a:gd name="f104" fmla="*/ f80 1 769"/>
              <a:gd name="f105" fmla="*/ f81 1 556"/>
              <a:gd name="f106" fmla="*/ f82 1 769"/>
              <a:gd name="f107" fmla="*/ f83 1 556"/>
              <a:gd name="f108" fmla="*/ f84 1 556"/>
              <a:gd name="f109" fmla="*/ f85 1 769"/>
              <a:gd name="f110" fmla="*/ f86 1 769"/>
              <a:gd name="f111" fmla="*/ f87 1 556"/>
              <a:gd name="f112" fmla="*/ f88 1 769"/>
              <a:gd name="f113" fmla="*/ f89 1 556"/>
              <a:gd name="f114" fmla="*/ f90 1 556"/>
              <a:gd name="f115" fmla="*/ f91 1 769"/>
              <a:gd name="f116" fmla="*/ f92 1 769"/>
              <a:gd name="f117" fmla="*/ f93 1 556"/>
              <a:gd name="f118" fmla="*/ f94 1 769"/>
              <a:gd name="f119" fmla="*/ 0 1 f70"/>
              <a:gd name="f120" fmla="*/ f64 1 f70"/>
              <a:gd name="f121" fmla="*/ 0 1 f71"/>
              <a:gd name="f122" fmla="*/ f65 1 f71"/>
              <a:gd name="f123" fmla="*/ f96 1 f70"/>
              <a:gd name="f124" fmla="*/ f97 1 f71"/>
              <a:gd name="f125" fmla="*/ f98 1 f71"/>
              <a:gd name="f126" fmla="*/ f99 1 f70"/>
              <a:gd name="f127" fmla="*/ f100 1 f71"/>
              <a:gd name="f128" fmla="*/ f101 1 f70"/>
              <a:gd name="f129" fmla="*/ f102 1 f70"/>
              <a:gd name="f130" fmla="*/ f103 1 f71"/>
              <a:gd name="f131" fmla="*/ f104 1 f71"/>
              <a:gd name="f132" fmla="*/ f105 1 f70"/>
              <a:gd name="f133" fmla="*/ f106 1 f71"/>
              <a:gd name="f134" fmla="*/ f107 1 f70"/>
              <a:gd name="f135" fmla="*/ f108 1 f70"/>
              <a:gd name="f136" fmla="*/ f109 1 f71"/>
              <a:gd name="f137" fmla="*/ f110 1 f71"/>
              <a:gd name="f138" fmla="*/ f111 1 f70"/>
              <a:gd name="f139" fmla="*/ f112 1 f71"/>
              <a:gd name="f140" fmla="*/ f113 1 f70"/>
              <a:gd name="f141" fmla="*/ f114 1 f70"/>
              <a:gd name="f142" fmla="*/ f115 1 f71"/>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2 1"/>
              <a:gd name="f153" fmla="*/ f126 f61 1"/>
              <a:gd name="f154" fmla="*/ f127 f62 1"/>
              <a:gd name="f155" fmla="*/ f128 f61 1"/>
              <a:gd name="f156" fmla="*/ f129 f61 1"/>
              <a:gd name="f157" fmla="*/ f130 f62 1"/>
              <a:gd name="f158" fmla="*/ f131 f62 1"/>
              <a:gd name="f159" fmla="*/ f132 f61 1"/>
              <a:gd name="f160" fmla="*/ f133 f62 1"/>
              <a:gd name="f161" fmla="*/ f134 f61 1"/>
              <a:gd name="f162" fmla="*/ f135 f61 1"/>
              <a:gd name="f163" fmla="*/ f136 f62 1"/>
              <a:gd name="f164" fmla="*/ f137 f62 1"/>
              <a:gd name="f165" fmla="*/ f138 f61 1"/>
              <a:gd name="f166" fmla="*/ f139 f62 1"/>
              <a:gd name="f167" fmla="*/ f140 f61 1"/>
              <a:gd name="f168" fmla="*/ f141 f61 1"/>
              <a:gd name="f169" fmla="*/ f142 f62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0" y="f152"/>
              </a:cxn>
              <a:cxn ang="f95">
                <a:pos x="f153" y="f154"/>
              </a:cxn>
              <a:cxn ang="f95">
                <a:pos x="f155" y="f154"/>
              </a:cxn>
              <a:cxn ang="f95">
                <a:pos x="f156" y="f157"/>
              </a:cxn>
              <a:cxn ang="f95">
                <a:pos x="f156" y="f158"/>
              </a:cxn>
              <a:cxn ang="f95">
                <a:pos x="f159" y="f160"/>
              </a:cxn>
              <a:cxn ang="f95">
                <a:pos x="f161" y="f160"/>
              </a:cxn>
              <a:cxn ang="f95">
                <a:pos x="f150" y="f158"/>
              </a:cxn>
              <a:cxn ang="f95">
                <a:pos x="f150" y="f151"/>
              </a:cxn>
              <a:cxn ang="f95">
                <a:pos x="f162" y="f163"/>
              </a:cxn>
              <a:cxn ang="f95">
                <a:pos x="f162" y="f164"/>
              </a:cxn>
              <a:cxn ang="f95">
                <a:pos x="f165" y="f166"/>
              </a:cxn>
              <a:cxn ang="f95">
                <a:pos x="f153" y="f166"/>
              </a:cxn>
              <a:cxn ang="f95">
                <a:pos x="f167" y="f152"/>
              </a:cxn>
              <a:cxn ang="f95">
                <a:pos x="f168" y="f169"/>
              </a:cxn>
              <a:cxn ang="f95">
                <a:pos x="f167" y="f170"/>
              </a:cxn>
              <a:cxn ang="f95">
                <a:pos x="f171" y="f172"/>
              </a:cxn>
              <a:cxn ang="f95">
                <a:pos x="f155" y="f172"/>
              </a:cxn>
              <a:cxn ang="f95">
                <a:pos x="f162" y="f170"/>
              </a:cxn>
              <a:cxn ang="f95">
                <a:pos x="f162" y="f163"/>
              </a:cxn>
            </a:cxnLst>
            <a:rect l="f146" t="f149" r="f147" b="f148"/>
            <a:pathLst>
              <a:path w="556" h="769">
                <a:moveTo>
                  <a:pt x="f6" y="f8"/>
                </a:moveTo>
                <a:cubicBezTo>
                  <a:pt x="f6" y="f9"/>
                  <a:pt x="f6" y="f10"/>
                  <a:pt x="f6" y="f11"/>
                </a:cubicBezTo>
                <a:cubicBezTo>
                  <a:pt x="f6" y="f12"/>
                  <a:pt x="f13" y="f7"/>
                  <a:pt x="f14" y="f7"/>
                </a:cubicBezTo>
                <a:cubicBezTo>
                  <a:pt x="f15" y="f7"/>
                  <a:pt x="f16" y="f7"/>
                  <a:pt x="f17" y="f7"/>
                </a:cubicBezTo>
                <a:cubicBezTo>
                  <a:pt x="f18" y="f7"/>
                  <a:pt x="f5" y="f19"/>
                  <a:pt x="f5" y="f20"/>
                </a:cubicBezTo>
                <a:cubicBezTo>
                  <a:pt x="f5" y="f21"/>
                  <a:pt x="f5" y="f22"/>
                  <a:pt x="f5" y="f23"/>
                </a:cubicBezTo>
                <a:cubicBezTo>
                  <a:pt x="f5" y="f24"/>
                  <a:pt x="f25" y="f5"/>
                  <a:pt x="f26" y="f5"/>
                </a:cubicBezTo>
                <a:cubicBezTo>
                  <a:pt x="f16" y="f5"/>
                  <a:pt x="f27" y="f5"/>
                  <a:pt x="f28" y="f5"/>
                </a:cubicBezTo>
                <a:cubicBezTo>
                  <a:pt x="f29" y="f5"/>
                  <a:pt x="f6" y="f25"/>
                  <a:pt x="f6" y="f23"/>
                </a:cubicBezTo>
                <a:cubicBezTo>
                  <a:pt x="f6" y="f30"/>
                  <a:pt x="f6" y="f31"/>
                  <a:pt x="f6" y="f8"/>
                </a:cubicBezTo>
                <a:close/>
                <a:moveTo>
                  <a:pt x="f32" y="f33"/>
                </a:moveTo>
                <a:cubicBezTo>
                  <a:pt x="f32" y="f34"/>
                  <a:pt x="f32" y="f35"/>
                  <a:pt x="f32" y="f36"/>
                </a:cubicBezTo>
                <a:cubicBezTo>
                  <a:pt x="f32" y="f37"/>
                  <a:pt x="f38" y="f39"/>
                  <a:pt x="f40" y="f39"/>
                </a:cubicBezTo>
                <a:cubicBezTo>
                  <a:pt x="f41" y="f39"/>
                  <a:pt x="f42" y="f39"/>
                  <a:pt x="f14" y="f39"/>
                </a:cubicBezTo>
                <a:cubicBezTo>
                  <a:pt x="f43" y="f39"/>
                  <a:pt x="f44" y="f37"/>
                  <a:pt x="f44" y="f11"/>
                </a:cubicBezTo>
                <a:cubicBezTo>
                  <a:pt x="f45" y="f46"/>
                  <a:pt x="f47" y="f48"/>
                  <a:pt x="f47" y="f49"/>
                </a:cubicBezTo>
                <a:cubicBezTo>
                  <a:pt x="f47" y="f50"/>
                  <a:pt x="f45" y="f51"/>
                  <a:pt x="f44" y="f52"/>
                </a:cubicBezTo>
                <a:cubicBezTo>
                  <a:pt x="f44" y="f53"/>
                  <a:pt x="f54" y="f55"/>
                  <a:pt x="f56" y="f55"/>
                </a:cubicBezTo>
                <a:cubicBezTo>
                  <a:pt x="f57" y="f55"/>
                  <a:pt x="f58" y="f55"/>
                  <a:pt x="f17" y="f55"/>
                </a:cubicBezTo>
                <a:cubicBezTo>
                  <a:pt x="f38" y="f55"/>
                  <a:pt x="f32" y="f53"/>
                  <a:pt x="f32" y="f52"/>
                </a:cubicBezTo>
                <a:cubicBezTo>
                  <a:pt x="f32" y="f30"/>
                  <a:pt x="f32" y="f59"/>
                  <a:pt x="f32" y="f33"/>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49">
            <a:extLst>
              <a:ext uri="{FF2B5EF4-FFF2-40B4-BE49-F238E27FC236}">
                <a16:creationId xmlns:a16="http://schemas.microsoft.com/office/drawing/2014/main" id="{6622C73D-6337-1B58-2E9A-106834EF887F}"/>
              </a:ext>
            </a:extLst>
          </p:cNvPr>
          <p:cNvSpPr/>
          <p:nvPr/>
        </p:nvSpPr>
        <p:spPr>
          <a:xfrm>
            <a:off x="3729042" y="3044823"/>
            <a:ext cx="528642" cy="373066"/>
          </a:xfrm>
          <a:custGeom>
            <a:avLst/>
            <a:gdLst>
              <a:gd name="f0" fmla="val 10800000"/>
              <a:gd name="f1" fmla="val 5400000"/>
              <a:gd name="f2" fmla="val 180"/>
              <a:gd name="f3" fmla="val w"/>
              <a:gd name="f4" fmla="val h"/>
              <a:gd name="f5" fmla="val 0"/>
              <a:gd name="f6" fmla="val 375"/>
              <a:gd name="f7" fmla="val 263"/>
              <a:gd name="f8" fmla="val 192"/>
              <a:gd name="f9" fmla="val 237"/>
              <a:gd name="f10" fmla="val 1"/>
              <a:gd name="f11" fmla="val 282"/>
              <a:gd name="f12" fmla="val 12"/>
              <a:gd name="f13" fmla="val 319"/>
              <a:gd name="f14" fmla="val 43"/>
              <a:gd name="f15" fmla="val 89"/>
              <a:gd name="f16" fmla="val 160"/>
              <a:gd name="f17" fmla="val 206"/>
              <a:gd name="f18" fmla="val 253"/>
              <a:gd name="f19" fmla="val 260"/>
              <a:gd name="f20" fmla="val 139"/>
              <a:gd name="f21" fmla="val 70"/>
              <a:gd name="f22" fmla="val 213"/>
              <a:gd name="f23" fmla="val 162"/>
              <a:gd name="f24" fmla="val 2"/>
              <a:gd name="f25" fmla="val 81"/>
              <a:gd name="f26" fmla="val 74"/>
              <a:gd name="f27" fmla="val 33"/>
              <a:gd name="f28" fmla="val 109"/>
              <a:gd name="f29" fmla="val 10"/>
              <a:gd name="f30" fmla="val 148"/>
              <a:gd name="f31" fmla="val 141"/>
              <a:gd name="f32" fmla="val 194"/>
              <a:gd name="f33" fmla="val 146"/>
              <a:gd name="f34" fmla="val 190"/>
              <a:gd name="f35" fmla="val 151"/>
              <a:gd name="f36" fmla="val 187"/>
              <a:gd name="f37" fmla="val 154"/>
              <a:gd name="f38" fmla="val 183"/>
              <a:gd name="f39" fmla="val 185"/>
              <a:gd name="f40" fmla="val 143"/>
              <a:gd name="f41" fmla="val 216"/>
              <a:gd name="f42" fmla="val 103"/>
              <a:gd name="f43" fmla="val 246"/>
              <a:gd name="f44" fmla="val 63"/>
              <a:gd name="f45" fmla="val 250"/>
              <a:gd name="f46" fmla="val 58"/>
              <a:gd name="f47" fmla="val 249"/>
              <a:gd name="f48" fmla="val 50"/>
              <a:gd name="f49" fmla="val 44"/>
              <a:gd name="f50" fmla="val 243"/>
              <a:gd name="f51" fmla="val 45"/>
              <a:gd name="f52" fmla="val 231"/>
              <a:gd name="f53" fmla="val 228"/>
              <a:gd name="f54" fmla="val 48"/>
              <a:gd name="f55" fmla="val 131"/>
              <a:gd name="f56" fmla="val 130"/>
              <a:gd name="f57" fmla="val 174"/>
              <a:gd name="f58" fmla="val 128"/>
              <a:gd name="f59" fmla="val 177"/>
              <a:gd name="f60" fmla="val 127"/>
              <a:gd name="f61" fmla="val 186"/>
              <a:gd name="f62" fmla="val 135"/>
              <a:gd name="f63" fmla="val 191"/>
              <a:gd name="f64" fmla="+- 0 0 -90"/>
              <a:gd name="f65" fmla="*/ f3 1 375"/>
              <a:gd name="f66" fmla="*/ f4 1 263"/>
              <a:gd name="f67" fmla="val f5"/>
              <a:gd name="f68" fmla="val f6"/>
              <a:gd name="f69" fmla="val f7"/>
              <a:gd name="f70" fmla="*/ f64 f0 1"/>
              <a:gd name="f71" fmla="+- f69 0 f67"/>
              <a:gd name="f72" fmla="+- f68 0 f67"/>
              <a:gd name="f73" fmla="*/ f70 1 f2"/>
              <a:gd name="f74" fmla="*/ f72 1 375"/>
              <a:gd name="f75" fmla="*/ f71 1 263"/>
              <a:gd name="f76" fmla="*/ 192 f72 1"/>
              <a:gd name="f77" fmla="*/ 0 f71 1"/>
              <a:gd name="f78" fmla="*/ 319 f72 1"/>
              <a:gd name="f79" fmla="*/ 43 f71 1"/>
              <a:gd name="f80" fmla="*/ 206 f71 1"/>
              <a:gd name="f81" fmla="*/ 70 f72 1"/>
              <a:gd name="f82" fmla="*/ 213 f71 1"/>
              <a:gd name="f83" fmla="*/ 74 f72 1"/>
              <a:gd name="f84" fmla="*/ 33 f71 1"/>
              <a:gd name="f85" fmla="*/ 141 f72 1"/>
              <a:gd name="f86" fmla="*/ 194 f71 1"/>
              <a:gd name="f87" fmla="*/ 154 f72 1"/>
              <a:gd name="f88" fmla="*/ 183 f71 1"/>
              <a:gd name="f89" fmla="*/ 246 f72 1"/>
              <a:gd name="f90" fmla="*/ 63 f71 1"/>
              <a:gd name="f91" fmla="*/ 250 f72 1"/>
              <a:gd name="f92" fmla="*/ 44 f71 1"/>
              <a:gd name="f93" fmla="*/ 228 f72 1"/>
              <a:gd name="f94" fmla="*/ 48 f71 1"/>
              <a:gd name="f95" fmla="*/ 130 f72 1"/>
              <a:gd name="f96" fmla="*/ 174 f71 1"/>
              <a:gd name="f97" fmla="*/ 128 f72 1"/>
              <a:gd name="f98" fmla="*/ 186 f71 1"/>
              <a:gd name="f99" fmla="+- f73 0 f1"/>
              <a:gd name="f100" fmla="*/ f76 1 375"/>
              <a:gd name="f101" fmla="*/ f77 1 263"/>
              <a:gd name="f102" fmla="*/ f78 1 375"/>
              <a:gd name="f103" fmla="*/ f79 1 263"/>
              <a:gd name="f104" fmla="*/ f80 1 263"/>
              <a:gd name="f105" fmla="*/ f81 1 375"/>
              <a:gd name="f106" fmla="*/ f82 1 263"/>
              <a:gd name="f107" fmla="*/ f83 1 375"/>
              <a:gd name="f108" fmla="*/ f84 1 263"/>
              <a:gd name="f109" fmla="*/ f85 1 375"/>
              <a:gd name="f110" fmla="*/ f86 1 263"/>
              <a:gd name="f111" fmla="*/ f87 1 375"/>
              <a:gd name="f112" fmla="*/ f88 1 263"/>
              <a:gd name="f113" fmla="*/ f89 1 375"/>
              <a:gd name="f114" fmla="*/ f90 1 263"/>
              <a:gd name="f115" fmla="*/ f91 1 375"/>
              <a:gd name="f116" fmla="*/ f92 1 263"/>
              <a:gd name="f117" fmla="*/ f93 1 375"/>
              <a:gd name="f118" fmla="*/ f94 1 263"/>
              <a:gd name="f119" fmla="*/ f95 1 375"/>
              <a:gd name="f120" fmla="*/ f96 1 263"/>
              <a:gd name="f121" fmla="*/ f97 1 375"/>
              <a:gd name="f122" fmla="*/ f98 1 263"/>
              <a:gd name="f123" fmla="*/ 0 1 f74"/>
              <a:gd name="f124" fmla="*/ f68 1 f74"/>
              <a:gd name="f125" fmla="*/ 0 1 f75"/>
              <a:gd name="f126" fmla="*/ f69 1 f75"/>
              <a:gd name="f127" fmla="*/ f100 1 f74"/>
              <a:gd name="f128" fmla="*/ f101 1 f75"/>
              <a:gd name="f129" fmla="*/ f102 1 f74"/>
              <a:gd name="f130" fmla="*/ f103 1 f75"/>
              <a:gd name="f131" fmla="*/ f104 1 f75"/>
              <a:gd name="f132" fmla="*/ f105 1 f74"/>
              <a:gd name="f133" fmla="*/ f106 1 f75"/>
              <a:gd name="f134" fmla="*/ f107 1 f74"/>
              <a:gd name="f135" fmla="*/ f108 1 f75"/>
              <a:gd name="f136" fmla="*/ f109 1 f74"/>
              <a:gd name="f137" fmla="*/ f110 1 f75"/>
              <a:gd name="f138" fmla="*/ f111 1 f74"/>
              <a:gd name="f139" fmla="*/ f112 1 f75"/>
              <a:gd name="f140" fmla="*/ f113 1 f74"/>
              <a:gd name="f141" fmla="*/ f114 1 f75"/>
              <a:gd name="f142" fmla="*/ f115 1 f74"/>
              <a:gd name="f143" fmla="*/ f116 1 f75"/>
              <a:gd name="f144" fmla="*/ f117 1 f74"/>
              <a:gd name="f145" fmla="*/ f118 1 f75"/>
              <a:gd name="f146" fmla="*/ f119 1 f74"/>
              <a:gd name="f147" fmla="*/ f120 1 f75"/>
              <a:gd name="f148" fmla="*/ f121 1 f74"/>
              <a:gd name="f149" fmla="*/ f122 1 f75"/>
              <a:gd name="f150" fmla="*/ f123 f65 1"/>
              <a:gd name="f151" fmla="*/ f124 f65 1"/>
              <a:gd name="f152" fmla="*/ f126 f66 1"/>
              <a:gd name="f153" fmla="*/ f125 f66 1"/>
              <a:gd name="f154" fmla="*/ f127 f65 1"/>
              <a:gd name="f155" fmla="*/ f128 f66 1"/>
              <a:gd name="f156" fmla="*/ f129 f65 1"/>
              <a:gd name="f157" fmla="*/ f130 f66 1"/>
              <a:gd name="f158" fmla="*/ f131 f66 1"/>
              <a:gd name="f159" fmla="*/ f132 f65 1"/>
              <a:gd name="f160" fmla="*/ f133 f66 1"/>
              <a:gd name="f161" fmla="*/ f134 f65 1"/>
              <a:gd name="f162" fmla="*/ f135 f66 1"/>
              <a:gd name="f163" fmla="*/ f136 f65 1"/>
              <a:gd name="f164" fmla="*/ f137 f66 1"/>
              <a:gd name="f165" fmla="*/ f138 f65 1"/>
              <a:gd name="f166" fmla="*/ f139 f66 1"/>
              <a:gd name="f167" fmla="*/ f140 f65 1"/>
              <a:gd name="f168" fmla="*/ f141 f66 1"/>
              <a:gd name="f169" fmla="*/ f142 f65 1"/>
              <a:gd name="f170" fmla="*/ f143 f66 1"/>
              <a:gd name="f171" fmla="*/ f144 f65 1"/>
              <a:gd name="f172" fmla="*/ f145 f66 1"/>
              <a:gd name="f173" fmla="*/ f146 f65 1"/>
              <a:gd name="f174" fmla="*/ f147 f66 1"/>
              <a:gd name="f175" fmla="*/ f148 f65 1"/>
              <a:gd name="f176" fmla="*/ f149 f66 1"/>
            </a:gdLst>
            <a:ahLst/>
            <a:cxnLst>
              <a:cxn ang="3cd4">
                <a:pos x="hc" y="t"/>
              </a:cxn>
              <a:cxn ang="0">
                <a:pos x="r" y="vc"/>
              </a:cxn>
              <a:cxn ang="cd4">
                <a:pos x="hc" y="b"/>
              </a:cxn>
              <a:cxn ang="cd2">
                <a:pos x="l" y="vc"/>
              </a:cxn>
              <a:cxn ang="f99">
                <a:pos x="f154" y="f155"/>
              </a:cxn>
              <a:cxn ang="f99">
                <a:pos x="f156" y="f157"/>
              </a:cxn>
              <a:cxn ang="f99">
                <a:pos x="f156" y="f158"/>
              </a:cxn>
              <a:cxn ang="f99">
                <a:pos x="f159" y="f160"/>
              </a:cxn>
              <a:cxn ang="f99">
                <a:pos x="f161" y="f162"/>
              </a:cxn>
              <a:cxn ang="f99">
                <a:pos x="f154" y="f155"/>
              </a:cxn>
              <a:cxn ang="f99">
                <a:pos x="f163" y="f164"/>
              </a:cxn>
              <a:cxn ang="f99">
                <a:pos x="f165" y="f166"/>
              </a:cxn>
              <a:cxn ang="f99">
                <a:pos x="f167" y="f168"/>
              </a:cxn>
              <a:cxn ang="f99">
                <a:pos x="f169" y="f170"/>
              </a:cxn>
              <a:cxn ang="f99">
                <a:pos x="f171" y="f172"/>
              </a:cxn>
              <a:cxn ang="f99">
                <a:pos x="f173" y="f174"/>
              </a:cxn>
              <a:cxn ang="f99">
                <a:pos x="f175" y="f176"/>
              </a:cxn>
              <a:cxn ang="f99">
                <a:pos x="f163" y="f164"/>
              </a:cxn>
            </a:cxnLst>
            <a:rect l="f150" t="f153" r="f151" b="f152"/>
            <a:pathLst>
              <a:path w="375" h="263">
                <a:moveTo>
                  <a:pt x="f8" y="f5"/>
                </a:moveTo>
                <a:cubicBezTo>
                  <a:pt x="f9" y="f10"/>
                  <a:pt x="f11" y="f12"/>
                  <a:pt x="f13" y="f14"/>
                </a:cubicBezTo>
                <a:cubicBezTo>
                  <a:pt x="f6" y="f15"/>
                  <a:pt x="f6" y="f16"/>
                  <a:pt x="f13" y="f17"/>
                </a:cubicBezTo>
                <a:cubicBezTo>
                  <a:pt x="f18" y="f19"/>
                  <a:pt x="f20" y="f7"/>
                  <a:pt x="f21" y="f22"/>
                </a:cubicBezTo>
                <a:cubicBezTo>
                  <a:pt x="f5" y="f23"/>
                  <a:pt x="f24" y="f25"/>
                  <a:pt x="f26" y="f27"/>
                </a:cubicBezTo>
                <a:cubicBezTo>
                  <a:pt x="f28" y="f29"/>
                  <a:pt x="f30" y="f10"/>
                  <a:pt x="f8" y="f5"/>
                </a:cubicBezTo>
                <a:close/>
                <a:moveTo>
                  <a:pt x="f31" y="f32"/>
                </a:moveTo>
                <a:cubicBezTo>
                  <a:pt x="f33" y="f34"/>
                  <a:pt x="f35" y="f36"/>
                  <a:pt x="f37" y="f38"/>
                </a:cubicBezTo>
                <a:cubicBezTo>
                  <a:pt x="f39" y="f40"/>
                  <a:pt x="f41" y="f42"/>
                  <a:pt x="f43" y="f44"/>
                </a:cubicBezTo>
                <a:cubicBezTo>
                  <a:pt x="f45" y="f46"/>
                  <a:pt x="f47" y="f48"/>
                  <a:pt x="f45" y="f49"/>
                </a:cubicBezTo>
                <a:cubicBezTo>
                  <a:pt x="f50" y="f51"/>
                  <a:pt x="f52" y="f14"/>
                  <a:pt x="f53" y="f54"/>
                </a:cubicBezTo>
                <a:cubicBezTo>
                  <a:pt x="f32" y="f15"/>
                  <a:pt x="f23" y="f55"/>
                  <a:pt x="f56" y="f57"/>
                </a:cubicBezTo>
                <a:cubicBezTo>
                  <a:pt x="f58" y="f59"/>
                  <a:pt x="f60" y="f38"/>
                  <a:pt x="f58" y="f61"/>
                </a:cubicBezTo>
                <a:cubicBezTo>
                  <a:pt x="f56" y="f34"/>
                  <a:pt x="f62" y="f63"/>
                  <a:pt x="f31" y="f3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50">
            <a:extLst>
              <a:ext uri="{FF2B5EF4-FFF2-40B4-BE49-F238E27FC236}">
                <a16:creationId xmlns:a16="http://schemas.microsoft.com/office/drawing/2014/main" id="{35AB03D6-38C2-22C6-4F89-3F5535A0043F}"/>
              </a:ext>
            </a:extLst>
          </p:cNvPr>
          <p:cNvSpPr/>
          <p:nvPr/>
        </p:nvSpPr>
        <p:spPr>
          <a:xfrm>
            <a:off x="3195635" y="2725734"/>
            <a:ext cx="544516" cy="368302"/>
          </a:xfrm>
          <a:custGeom>
            <a:avLst/>
            <a:gdLst>
              <a:gd name="f0" fmla="val 10800000"/>
              <a:gd name="f1" fmla="val 5400000"/>
              <a:gd name="f2" fmla="val 180"/>
              <a:gd name="f3" fmla="val w"/>
              <a:gd name="f4" fmla="val h"/>
              <a:gd name="f5" fmla="val 0"/>
              <a:gd name="f6" fmla="val 386"/>
              <a:gd name="f7" fmla="val 260"/>
              <a:gd name="f8" fmla="val 216"/>
              <a:gd name="f9" fmla="val 259"/>
              <a:gd name="f10" fmla="val 157"/>
              <a:gd name="f11" fmla="val 112"/>
              <a:gd name="f12" fmla="val 252"/>
              <a:gd name="f13" fmla="val 75"/>
              <a:gd name="f14" fmla="val 223"/>
              <a:gd name="f15" fmla="val 166"/>
              <a:gd name="f16" fmla="val 15"/>
              <a:gd name="f17" fmla="val 90"/>
              <a:gd name="f18" fmla="val 77"/>
              <a:gd name="f19" fmla="val 47"/>
              <a:gd name="f20" fmla="val 144"/>
              <a:gd name="f21" fmla="val 249"/>
              <a:gd name="f22" fmla="val 317"/>
              <a:gd name="f23" fmla="val 48"/>
              <a:gd name="f24" fmla="val 97"/>
              <a:gd name="f25" fmla="val 383"/>
              <a:gd name="f26" fmla="val 183"/>
              <a:gd name="f27" fmla="val 309"/>
              <a:gd name="f28" fmla="val 229"/>
              <a:gd name="f29" fmla="val 277"/>
              <a:gd name="f30" fmla="val 242"/>
              <a:gd name="f31" fmla="val 150"/>
              <a:gd name="f32" fmla="val 205"/>
              <a:gd name="f33" fmla="val 153"/>
              <a:gd name="f34" fmla="val 203"/>
              <a:gd name="f35" fmla="val 159"/>
              <a:gd name="f36" fmla="val 199"/>
              <a:gd name="f37" fmla="val 163"/>
              <a:gd name="f38" fmla="val 193"/>
              <a:gd name="f39" fmla="val 155"/>
              <a:gd name="f40" fmla="val 222"/>
              <a:gd name="f41" fmla="val 116"/>
              <a:gd name="f42" fmla="val 251"/>
              <a:gd name="f43" fmla="val 255"/>
              <a:gd name="f44" fmla="val 71"/>
              <a:gd name="f45" fmla="val 254"/>
              <a:gd name="f46" fmla="val 63"/>
              <a:gd name="f47" fmla="val 256"/>
              <a:gd name="f48" fmla="val 55"/>
              <a:gd name="f49" fmla="val 247"/>
              <a:gd name="f50" fmla="val 58"/>
              <a:gd name="f51" fmla="val 236"/>
              <a:gd name="f52" fmla="val 231"/>
              <a:gd name="f53" fmla="val 220"/>
              <a:gd name="f54" fmla="val 73"/>
              <a:gd name="f55" fmla="val 212"/>
              <a:gd name="f56" fmla="val 86"/>
              <a:gd name="f57" fmla="val 181"/>
              <a:gd name="f58" fmla="val 126"/>
              <a:gd name="f59" fmla="val 137"/>
              <a:gd name="f60" fmla="val 184"/>
              <a:gd name="f61" fmla="val 130"/>
              <a:gd name="f62" fmla="val 194"/>
              <a:gd name="f63" fmla="val 135"/>
              <a:gd name="f64" fmla="+- 0 0 -90"/>
              <a:gd name="f65" fmla="*/ f3 1 386"/>
              <a:gd name="f66" fmla="*/ f4 1 260"/>
              <a:gd name="f67" fmla="val f5"/>
              <a:gd name="f68" fmla="val f6"/>
              <a:gd name="f69" fmla="val f7"/>
              <a:gd name="f70" fmla="*/ f64 f0 1"/>
              <a:gd name="f71" fmla="+- f69 0 f67"/>
              <a:gd name="f72" fmla="+- f68 0 f67"/>
              <a:gd name="f73" fmla="*/ f70 1 f2"/>
              <a:gd name="f74" fmla="*/ f72 1 386"/>
              <a:gd name="f75" fmla="*/ f71 1 260"/>
              <a:gd name="f76" fmla="*/ 216 f72 1"/>
              <a:gd name="f77" fmla="*/ 259 f71 1"/>
              <a:gd name="f78" fmla="*/ 75 f72 1"/>
              <a:gd name="f79" fmla="*/ 223 f71 1"/>
              <a:gd name="f80" fmla="*/ 77 f72 1"/>
              <a:gd name="f81" fmla="*/ 47 f71 1"/>
              <a:gd name="f82" fmla="*/ 317 f72 1"/>
              <a:gd name="f83" fmla="*/ 48 f71 1"/>
              <a:gd name="f84" fmla="*/ 309 f72 1"/>
              <a:gd name="f85" fmla="*/ 229 f71 1"/>
              <a:gd name="f86" fmla="*/ 150 f72 1"/>
              <a:gd name="f87" fmla="*/ 205 f71 1"/>
              <a:gd name="f88" fmla="*/ 163 f72 1"/>
              <a:gd name="f89" fmla="*/ 193 f71 1"/>
              <a:gd name="f90" fmla="*/ 251 f72 1"/>
              <a:gd name="f91" fmla="*/ 77 f71 1"/>
              <a:gd name="f92" fmla="*/ 256 f72 1"/>
              <a:gd name="f93" fmla="*/ 55 f71 1"/>
              <a:gd name="f94" fmla="*/ 231 f72 1"/>
              <a:gd name="f95" fmla="*/ 63 f71 1"/>
              <a:gd name="f96" fmla="*/ 203 f72 1"/>
              <a:gd name="f97" fmla="*/ 97 f71 1"/>
              <a:gd name="f98" fmla="*/ 137 f72 1"/>
              <a:gd name="f99" fmla="*/ 184 f71 1"/>
              <a:gd name="f100" fmla="+- f73 0 f1"/>
              <a:gd name="f101" fmla="*/ f76 1 386"/>
              <a:gd name="f102" fmla="*/ f77 1 260"/>
              <a:gd name="f103" fmla="*/ f78 1 386"/>
              <a:gd name="f104" fmla="*/ f79 1 260"/>
              <a:gd name="f105" fmla="*/ f80 1 386"/>
              <a:gd name="f106" fmla="*/ f81 1 260"/>
              <a:gd name="f107" fmla="*/ f82 1 386"/>
              <a:gd name="f108" fmla="*/ f83 1 260"/>
              <a:gd name="f109" fmla="*/ f84 1 386"/>
              <a:gd name="f110" fmla="*/ f85 1 260"/>
              <a:gd name="f111" fmla="*/ f86 1 386"/>
              <a:gd name="f112" fmla="*/ f87 1 260"/>
              <a:gd name="f113" fmla="*/ f88 1 386"/>
              <a:gd name="f114" fmla="*/ f89 1 260"/>
              <a:gd name="f115" fmla="*/ f90 1 386"/>
              <a:gd name="f116" fmla="*/ f91 1 260"/>
              <a:gd name="f117" fmla="*/ f92 1 386"/>
              <a:gd name="f118" fmla="*/ f93 1 260"/>
              <a:gd name="f119" fmla="*/ f94 1 386"/>
              <a:gd name="f120" fmla="*/ f95 1 260"/>
              <a:gd name="f121" fmla="*/ f96 1 386"/>
              <a:gd name="f122" fmla="*/ f97 1 260"/>
              <a:gd name="f123" fmla="*/ f98 1 386"/>
              <a:gd name="f124" fmla="*/ f99 1 260"/>
              <a:gd name="f125" fmla="*/ 0 1 f74"/>
              <a:gd name="f126" fmla="*/ f68 1 f74"/>
              <a:gd name="f127" fmla="*/ 0 1 f75"/>
              <a:gd name="f128" fmla="*/ f69 1 f75"/>
              <a:gd name="f129" fmla="*/ f101 1 f74"/>
              <a:gd name="f130" fmla="*/ f102 1 f75"/>
              <a:gd name="f131" fmla="*/ f103 1 f74"/>
              <a:gd name="f132" fmla="*/ f104 1 f75"/>
              <a:gd name="f133" fmla="*/ f105 1 f74"/>
              <a:gd name="f134" fmla="*/ f106 1 f75"/>
              <a:gd name="f135" fmla="*/ f107 1 f74"/>
              <a:gd name="f136" fmla="*/ f108 1 f75"/>
              <a:gd name="f137" fmla="*/ f109 1 f74"/>
              <a:gd name="f138" fmla="*/ f110 1 f75"/>
              <a:gd name="f139" fmla="*/ f111 1 f74"/>
              <a:gd name="f140" fmla="*/ f112 1 f75"/>
              <a:gd name="f141" fmla="*/ f113 1 f74"/>
              <a:gd name="f142" fmla="*/ f114 1 f75"/>
              <a:gd name="f143" fmla="*/ f115 1 f74"/>
              <a:gd name="f144" fmla="*/ f116 1 f75"/>
              <a:gd name="f145" fmla="*/ f117 1 f74"/>
              <a:gd name="f146" fmla="*/ f118 1 f75"/>
              <a:gd name="f147" fmla="*/ f119 1 f74"/>
              <a:gd name="f148" fmla="*/ f120 1 f75"/>
              <a:gd name="f149" fmla="*/ f121 1 f74"/>
              <a:gd name="f150" fmla="*/ f122 1 f75"/>
              <a:gd name="f151" fmla="*/ f123 1 f74"/>
              <a:gd name="f152" fmla="*/ f124 1 f75"/>
              <a:gd name="f153" fmla="*/ f125 f65 1"/>
              <a:gd name="f154" fmla="*/ f126 f65 1"/>
              <a:gd name="f155" fmla="*/ f128 f66 1"/>
              <a:gd name="f156" fmla="*/ f127 f66 1"/>
              <a:gd name="f157" fmla="*/ f129 f65 1"/>
              <a:gd name="f158" fmla="*/ f130 f66 1"/>
              <a:gd name="f159" fmla="*/ f131 f65 1"/>
              <a:gd name="f160" fmla="*/ f132 f66 1"/>
              <a:gd name="f161" fmla="*/ f133 f65 1"/>
              <a:gd name="f162" fmla="*/ f134 f66 1"/>
              <a:gd name="f163" fmla="*/ f135 f65 1"/>
              <a:gd name="f164" fmla="*/ f136 f66 1"/>
              <a:gd name="f165" fmla="*/ f137 f65 1"/>
              <a:gd name="f166" fmla="*/ f138 f66 1"/>
              <a:gd name="f167" fmla="*/ f139 f65 1"/>
              <a:gd name="f168" fmla="*/ f140 f66 1"/>
              <a:gd name="f169" fmla="*/ f141 f65 1"/>
              <a:gd name="f170" fmla="*/ f142 f66 1"/>
              <a:gd name="f171" fmla="*/ f143 f65 1"/>
              <a:gd name="f172" fmla="*/ f144 f66 1"/>
              <a:gd name="f173" fmla="*/ f145 f65 1"/>
              <a:gd name="f174" fmla="*/ f146 f66 1"/>
              <a:gd name="f175" fmla="*/ f147 f65 1"/>
              <a:gd name="f176" fmla="*/ f148 f66 1"/>
              <a:gd name="f177" fmla="*/ f149 f65 1"/>
              <a:gd name="f178" fmla="*/ f150 f66 1"/>
              <a:gd name="f179" fmla="*/ f151 f65 1"/>
              <a:gd name="f180" fmla="*/ f152 f66 1"/>
            </a:gdLst>
            <a:ahLst/>
            <a:cxnLst>
              <a:cxn ang="3cd4">
                <a:pos x="hc" y="t"/>
              </a:cxn>
              <a:cxn ang="0">
                <a:pos x="r" y="vc"/>
              </a:cxn>
              <a:cxn ang="cd4">
                <a:pos x="hc" y="b"/>
              </a:cxn>
              <a:cxn ang="cd2">
                <a:pos x="l" y="vc"/>
              </a:cxn>
              <a:cxn ang="f100">
                <a:pos x="f157" y="f158"/>
              </a:cxn>
              <a:cxn ang="f100">
                <a:pos x="f159" y="f160"/>
              </a:cxn>
              <a:cxn ang="f100">
                <a:pos x="f161" y="f162"/>
              </a:cxn>
              <a:cxn ang="f100">
                <a:pos x="f163" y="f164"/>
              </a:cxn>
              <a:cxn ang="f100">
                <a:pos x="f165" y="f166"/>
              </a:cxn>
              <a:cxn ang="f100">
                <a:pos x="f157" y="f158"/>
              </a:cxn>
              <a:cxn ang="f100">
                <a:pos x="f167" y="f168"/>
              </a:cxn>
              <a:cxn ang="f100">
                <a:pos x="f169" y="f170"/>
              </a:cxn>
              <a:cxn ang="f100">
                <a:pos x="f171" y="f172"/>
              </a:cxn>
              <a:cxn ang="f100">
                <a:pos x="f173" y="f174"/>
              </a:cxn>
              <a:cxn ang="f100">
                <a:pos x="f175" y="f176"/>
              </a:cxn>
              <a:cxn ang="f100">
                <a:pos x="f177" y="f178"/>
              </a:cxn>
              <a:cxn ang="f100">
                <a:pos x="f179" y="f180"/>
              </a:cxn>
              <a:cxn ang="f100">
                <a:pos x="f167" y="f168"/>
              </a:cxn>
            </a:cxnLst>
            <a:rect l="f153" t="f156" r="f154" b="f155"/>
            <a:pathLst>
              <a:path w="386" h="260">
                <a:moveTo>
                  <a:pt x="f8" y="f9"/>
                </a:moveTo>
                <a:cubicBezTo>
                  <a:pt x="f10" y="f9"/>
                  <a:pt x="f11" y="f12"/>
                  <a:pt x="f13" y="f14"/>
                </a:cubicBezTo>
                <a:cubicBezTo>
                  <a:pt x="f5" y="f15"/>
                  <a:pt x="f16" y="f17"/>
                  <a:pt x="f18" y="f19"/>
                </a:cubicBezTo>
                <a:cubicBezTo>
                  <a:pt x="f20" y="f5"/>
                  <a:pt x="f21" y="f5"/>
                  <a:pt x="f22" y="f23"/>
                </a:cubicBezTo>
                <a:cubicBezTo>
                  <a:pt x="f6" y="f24"/>
                  <a:pt x="f25" y="f26"/>
                  <a:pt x="f27" y="f28"/>
                </a:cubicBezTo>
                <a:cubicBezTo>
                  <a:pt x="f29" y="f21"/>
                  <a:pt x="f30" y="f7"/>
                  <a:pt x="f8" y="f9"/>
                </a:cubicBezTo>
                <a:close/>
                <a:moveTo>
                  <a:pt x="f31" y="f32"/>
                </a:moveTo>
                <a:cubicBezTo>
                  <a:pt x="f33" y="f34"/>
                  <a:pt x="f35" y="f36"/>
                  <a:pt x="f37" y="f38"/>
                </a:cubicBezTo>
                <a:cubicBezTo>
                  <a:pt x="f38" y="f39"/>
                  <a:pt x="f40" y="f41"/>
                  <a:pt x="f42" y="f18"/>
                </a:cubicBezTo>
                <a:cubicBezTo>
                  <a:pt x="f43" y="f44"/>
                  <a:pt x="f45" y="f46"/>
                  <a:pt x="f47" y="f48"/>
                </a:cubicBezTo>
                <a:cubicBezTo>
                  <a:pt x="f49" y="f50"/>
                  <a:pt x="f51" y="f50"/>
                  <a:pt x="f52" y="f46"/>
                </a:cubicBezTo>
                <a:cubicBezTo>
                  <a:pt x="f53" y="f54"/>
                  <a:pt x="f55" y="f56"/>
                  <a:pt x="f34" y="f24"/>
                </a:cubicBezTo>
                <a:cubicBezTo>
                  <a:pt x="f57" y="f58"/>
                  <a:pt x="f35" y="f39"/>
                  <a:pt x="f59" y="f60"/>
                </a:cubicBezTo>
                <a:cubicBezTo>
                  <a:pt x="f61" y="f62"/>
                  <a:pt x="f63" y="f32"/>
                  <a:pt x="f31" y="f3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51">
            <a:extLst>
              <a:ext uri="{FF2B5EF4-FFF2-40B4-BE49-F238E27FC236}">
                <a16:creationId xmlns:a16="http://schemas.microsoft.com/office/drawing/2014/main" id="{56752C79-0684-18EA-F6AA-C4125C2D71D4}"/>
              </a:ext>
            </a:extLst>
          </p:cNvPr>
          <p:cNvSpPr/>
          <p:nvPr/>
        </p:nvSpPr>
        <p:spPr>
          <a:xfrm>
            <a:off x="4751386" y="3282952"/>
            <a:ext cx="793754" cy="40164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ED8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52">
            <a:extLst>
              <a:ext uri="{FF2B5EF4-FFF2-40B4-BE49-F238E27FC236}">
                <a16:creationId xmlns:a16="http://schemas.microsoft.com/office/drawing/2014/main" id="{6DFE7AF8-5585-AA40-D001-5F395223A4BD}"/>
              </a:ext>
            </a:extLst>
          </p:cNvPr>
          <p:cNvSpPr/>
          <p:nvPr/>
        </p:nvSpPr>
        <p:spPr>
          <a:xfrm>
            <a:off x="8158167" y="2728917"/>
            <a:ext cx="457200" cy="220663"/>
          </a:xfrm>
          <a:custGeom>
            <a:avLst/>
            <a:gdLst>
              <a:gd name="f0" fmla="val 10800000"/>
              <a:gd name="f1" fmla="val 5400000"/>
              <a:gd name="f2" fmla="val 180"/>
              <a:gd name="f3" fmla="val w"/>
              <a:gd name="f4" fmla="val h"/>
              <a:gd name="f5" fmla="val 0"/>
              <a:gd name="f6" fmla="val 325"/>
              <a:gd name="f7" fmla="val 156"/>
              <a:gd name="f8" fmla="val 309"/>
              <a:gd name="f9" fmla="val 35"/>
              <a:gd name="f10" fmla="val 69"/>
              <a:gd name="f11" fmla="val 310"/>
              <a:gd name="f12" fmla="val 102"/>
              <a:gd name="f13" fmla="val 111"/>
              <a:gd name="f14" fmla="val 314"/>
              <a:gd name="f15" fmla="val 120"/>
              <a:gd name="f16" fmla="val 318"/>
              <a:gd name="f17" fmla="val 128"/>
              <a:gd name="f18" fmla="val 142"/>
              <a:gd name="f19" fmla="val 320"/>
              <a:gd name="f20" fmla="val 155"/>
              <a:gd name="f21" fmla="val 304"/>
              <a:gd name="f22" fmla="val 208"/>
              <a:gd name="f23" fmla="val 112"/>
              <a:gd name="f24" fmla="val 16"/>
              <a:gd name="f25" fmla="val 3"/>
              <a:gd name="f26" fmla="val 148"/>
              <a:gd name="f27" fmla="val 1"/>
              <a:gd name="f28" fmla="val 136"/>
              <a:gd name="f29" fmla="val 109"/>
              <a:gd name="f30" fmla="val 6"/>
              <a:gd name="f31" fmla="val 81"/>
              <a:gd name="f32" fmla="val 8"/>
              <a:gd name="f33" fmla="val 54"/>
              <a:gd name="f34" fmla="val 9"/>
              <a:gd name="f35" fmla="val 36"/>
              <a:gd name="f36" fmla="val 19"/>
              <a:gd name="f37" fmla="val 207"/>
              <a:gd name="f38" fmla="val 210"/>
              <a:gd name="f39" fmla="val 123"/>
              <a:gd name="f40" fmla="val 95"/>
              <a:gd name="f41" fmla="val 211"/>
              <a:gd name="f42" fmla="val 68"/>
              <a:gd name="f43" fmla="val 209"/>
              <a:gd name="f44" fmla="val 42"/>
              <a:gd name="f45" fmla="val 200"/>
              <a:gd name="f46" fmla="val 31"/>
              <a:gd name="f47" fmla="val 195"/>
              <a:gd name="f48" fmla="val 26"/>
              <a:gd name="f49" fmla="val 190"/>
              <a:gd name="f50" fmla="val 182"/>
              <a:gd name="f51" fmla="val 41"/>
              <a:gd name="f52" fmla="val 181"/>
              <a:gd name="f53" fmla="val 191"/>
              <a:gd name="f54" fmla="val 199"/>
              <a:gd name="f55" fmla="val 273"/>
              <a:gd name="f56" fmla="val 274"/>
              <a:gd name="f57" fmla="val 272"/>
              <a:gd name="f58" fmla="val 37"/>
              <a:gd name="f59" fmla="val 263"/>
              <a:gd name="f60" fmla="val 259"/>
              <a:gd name="f61" fmla="val 254"/>
              <a:gd name="f62" fmla="val 245"/>
              <a:gd name="f63" fmla="val 40"/>
              <a:gd name="f64" fmla="val 244"/>
              <a:gd name="f65" fmla="val 255"/>
              <a:gd name="f66" fmla="val 262"/>
              <a:gd name="f67" fmla="val 82"/>
              <a:gd name="f68" fmla="val 80"/>
              <a:gd name="f69" fmla="val 71"/>
              <a:gd name="f70" fmla="val 66"/>
              <a:gd name="f71" fmla="val 62"/>
              <a:gd name="f72" fmla="val 53"/>
              <a:gd name="f73" fmla="val 43"/>
              <a:gd name="f74" fmla="val 52"/>
              <a:gd name="f75" fmla="val 96"/>
              <a:gd name="f76" fmla="val 70"/>
              <a:gd name="f77" fmla="val 146"/>
              <a:gd name="f78" fmla="val 147"/>
              <a:gd name="f79" fmla="val 44"/>
              <a:gd name="f80" fmla="val 145"/>
              <a:gd name="f81" fmla="val 38"/>
              <a:gd name="f82" fmla="val 137"/>
              <a:gd name="f83" fmla="val 32"/>
              <a:gd name="f84" fmla="val 133"/>
              <a:gd name="f85" fmla="val 118"/>
              <a:gd name="f86" fmla="val 117"/>
              <a:gd name="f87" fmla="+- 0 0 -90"/>
              <a:gd name="f88" fmla="*/ f3 1 325"/>
              <a:gd name="f89" fmla="*/ f4 1 156"/>
              <a:gd name="f90" fmla="val f5"/>
              <a:gd name="f91" fmla="val f6"/>
              <a:gd name="f92" fmla="val f7"/>
              <a:gd name="f93" fmla="*/ f87 f0 1"/>
              <a:gd name="f94" fmla="+- f92 0 f90"/>
              <a:gd name="f95" fmla="+- f91 0 f90"/>
              <a:gd name="f96" fmla="*/ f93 1 f2"/>
              <a:gd name="f97" fmla="*/ f95 1 325"/>
              <a:gd name="f98" fmla="*/ f94 1 156"/>
              <a:gd name="f99" fmla="*/ 309 f95 1"/>
              <a:gd name="f100" fmla="*/ 0 f94 1"/>
              <a:gd name="f101" fmla="*/ 310 f95 1"/>
              <a:gd name="f102" fmla="*/ 102 f94 1"/>
              <a:gd name="f103" fmla="*/ 318 f95 1"/>
              <a:gd name="f104" fmla="*/ 128 f94 1"/>
              <a:gd name="f105" fmla="*/ 304 f95 1"/>
              <a:gd name="f106" fmla="*/ 155 f94 1"/>
              <a:gd name="f107" fmla="*/ 16 f95 1"/>
              <a:gd name="f108" fmla="*/ 156 f94 1"/>
              <a:gd name="f109" fmla="*/ 1 f95 1"/>
              <a:gd name="f110" fmla="*/ 136 f94 1"/>
              <a:gd name="f111" fmla="*/ 8 f95 1"/>
              <a:gd name="f112" fmla="*/ 54 f94 1"/>
              <a:gd name="f113" fmla="*/ 210 f95 1"/>
              <a:gd name="f114" fmla="*/ 123 f94 1"/>
              <a:gd name="f115" fmla="*/ 209 f95 1"/>
              <a:gd name="f116" fmla="*/ 42 f94 1"/>
              <a:gd name="f117" fmla="*/ 195 f95 1"/>
              <a:gd name="f118" fmla="*/ 26 f94 1"/>
              <a:gd name="f119" fmla="*/ 182 f95 1"/>
              <a:gd name="f120" fmla="*/ 41 f94 1"/>
              <a:gd name="f121" fmla="*/ 181 f95 1"/>
              <a:gd name="f122" fmla="*/ 273 f95 1"/>
              <a:gd name="f123" fmla="*/ 272 f95 1"/>
              <a:gd name="f124" fmla="*/ 259 f95 1"/>
              <a:gd name="f125" fmla="*/ 245 f95 1"/>
              <a:gd name="f126" fmla="*/ 40 f94 1"/>
              <a:gd name="f127" fmla="*/ 81 f95 1"/>
              <a:gd name="f128" fmla="*/ 80 f95 1"/>
              <a:gd name="f129" fmla="*/ 66 f95 1"/>
              <a:gd name="f130" fmla="*/ 53 f95 1"/>
              <a:gd name="f131" fmla="*/ 43 f94 1"/>
              <a:gd name="f132" fmla="*/ 52 f95 1"/>
              <a:gd name="f133" fmla="*/ 146 f95 1"/>
              <a:gd name="f134" fmla="*/ 44 f94 1"/>
              <a:gd name="f135" fmla="*/ 133 f95 1"/>
              <a:gd name="f136" fmla="*/ 118 f95 1"/>
              <a:gd name="f137" fmla="+- f96 0 f1"/>
              <a:gd name="f138" fmla="*/ f99 1 325"/>
              <a:gd name="f139" fmla="*/ f100 1 156"/>
              <a:gd name="f140" fmla="*/ f101 1 325"/>
              <a:gd name="f141" fmla="*/ f102 1 156"/>
              <a:gd name="f142" fmla="*/ f103 1 325"/>
              <a:gd name="f143" fmla="*/ f104 1 156"/>
              <a:gd name="f144" fmla="*/ f105 1 325"/>
              <a:gd name="f145" fmla="*/ f106 1 156"/>
              <a:gd name="f146" fmla="*/ f107 1 325"/>
              <a:gd name="f147" fmla="*/ f108 1 156"/>
              <a:gd name="f148" fmla="*/ f109 1 325"/>
              <a:gd name="f149" fmla="*/ f110 1 156"/>
              <a:gd name="f150" fmla="*/ f111 1 325"/>
              <a:gd name="f151" fmla="*/ f112 1 156"/>
              <a:gd name="f152" fmla="*/ f113 1 325"/>
              <a:gd name="f153" fmla="*/ f114 1 156"/>
              <a:gd name="f154" fmla="*/ f115 1 325"/>
              <a:gd name="f155" fmla="*/ f116 1 156"/>
              <a:gd name="f156" fmla="*/ f117 1 325"/>
              <a:gd name="f157" fmla="*/ f118 1 156"/>
              <a:gd name="f158" fmla="*/ f119 1 325"/>
              <a:gd name="f159" fmla="*/ f120 1 156"/>
              <a:gd name="f160" fmla="*/ f121 1 325"/>
              <a:gd name="f161" fmla="*/ f122 1 325"/>
              <a:gd name="f162" fmla="*/ f123 1 325"/>
              <a:gd name="f163" fmla="*/ f124 1 325"/>
              <a:gd name="f164" fmla="*/ f125 1 325"/>
              <a:gd name="f165" fmla="*/ f126 1 156"/>
              <a:gd name="f166" fmla="*/ f127 1 325"/>
              <a:gd name="f167" fmla="*/ f128 1 325"/>
              <a:gd name="f168" fmla="*/ f129 1 325"/>
              <a:gd name="f169" fmla="*/ f130 1 325"/>
              <a:gd name="f170" fmla="*/ f131 1 156"/>
              <a:gd name="f171" fmla="*/ f132 1 325"/>
              <a:gd name="f172" fmla="*/ f133 1 325"/>
              <a:gd name="f173" fmla="*/ f134 1 156"/>
              <a:gd name="f174" fmla="*/ f135 1 325"/>
              <a:gd name="f175" fmla="*/ f136 1 325"/>
              <a:gd name="f176" fmla="*/ 0 1 f97"/>
              <a:gd name="f177" fmla="*/ f91 1 f97"/>
              <a:gd name="f178" fmla="*/ 0 1 f98"/>
              <a:gd name="f179" fmla="*/ f92 1 f98"/>
              <a:gd name="f180" fmla="*/ f138 1 f97"/>
              <a:gd name="f181" fmla="*/ f139 1 f98"/>
              <a:gd name="f182" fmla="*/ f140 1 f97"/>
              <a:gd name="f183" fmla="*/ f141 1 f98"/>
              <a:gd name="f184" fmla="*/ f142 1 f97"/>
              <a:gd name="f185" fmla="*/ f143 1 f98"/>
              <a:gd name="f186" fmla="*/ f144 1 f97"/>
              <a:gd name="f187" fmla="*/ f145 1 f98"/>
              <a:gd name="f188" fmla="*/ f146 1 f97"/>
              <a:gd name="f189" fmla="*/ f147 1 f98"/>
              <a:gd name="f190" fmla="*/ f148 1 f97"/>
              <a:gd name="f191" fmla="*/ f149 1 f98"/>
              <a:gd name="f192" fmla="*/ f150 1 f97"/>
              <a:gd name="f193" fmla="*/ f151 1 f98"/>
              <a:gd name="f194" fmla="*/ f152 1 f97"/>
              <a:gd name="f195" fmla="*/ f153 1 f98"/>
              <a:gd name="f196" fmla="*/ f154 1 f97"/>
              <a:gd name="f197" fmla="*/ f155 1 f98"/>
              <a:gd name="f198" fmla="*/ f156 1 f97"/>
              <a:gd name="f199" fmla="*/ f157 1 f98"/>
              <a:gd name="f200" fmla="*/ f158 1 f97"/>
              <a:gd name="f201" fmla="*/ f159 1 f98"/>
              <a:gd name="f202" fmla="*/ f160 1 f97"/>
              <a:gd name="f203" fmla="*/ f161 1 f97"/>
              <a:gd name="f204" fmla="*/ f162 1 f97"/>
              <a:gd name="f205" fmla="*/ f163 1 f97"/>
              <a:gd name="f206" fmla="*/ f164 1 f97"/>
              <a:gd name="f207" fmla="*/ f165 1 f98"/>
              <a:gd name="f208" fmla="*/ f166 1 f97"/>
              <a:gd name="f209" fmla="*/ f167 1 f97"/>
              <a:gd name="f210" fmla="*/ f168 1 f97"/>
              <a:gd name="f211" fmla="*/ f169 1 f97"/>
              <a:gd name="f212" fmla="*/ f170 1 f98"/>
              <a:gd name="f213" fmla="*/ f171 1 f97"/>
              <a:gd name="f214" fmla="*/ f172 1 f97"/>
              <a:gd name="f215" fmla="*/ f173 1 f98"/>
              <a:gd name="f216" fmla="*/ f174 1 f97"/>
              <a:gd name="f217" fmla="*/ f175 1 f97"/>
              <a:gd name="f218" fmla="*/ f176 f88 1"/>
              <a:gd name="f219" fmla="*/ f177 f88 1"/>
              <a:gd name="f220" fmla="*/ f179 f89 1"/>
              <a:gd name="f221" fmla="*/ f178 f89 1"/>
              <a:gd name="f222" fmla="*/ f180 f88 1"/>
              <a:gd name="f223" fmla="*/ f181 f89 1"/>
              <a:gd name="f224" fmla="*/ f182 f88 1"/>
              <a:gd name="f225" fmla="*/ f183 f89 1"/>
              <a:gd name="f226" fmla="*/ f184 f88 1"/>
              <a:gd name="f227" fmla="*/ f185 f89 1"/>
              <a:gd name="f228" fmla="*/ f186 f88 1"/>
              <a:gd name="f229" fmla="*/ f187 f89 1"/>
              <a:gd name="f230" fmla="*/ f188 f88 1"/>
              <a:gd name="f231" fmla="*/ f189 f89 1"/>
              <a:gd name="f232" fmla="*/ f190 f88 1"/>
              <a:gd name="f233" fmla="*/ f191 f89 1"/>
              <a:gd name="f234" fmla="*/ f192 f88 1"/>
              <a:gd name="f235" fmla="*/ f193 f89 1"/>
              <a:gd name="f236" fmla="*/ f194 f88 1"/>
              <a:gd name="f237" fmla="*/ f195 f89 1"/>
              <a:gd name="f238" fmla="*/ f196 f88 1"/>
              <a:gd name="f239" fmla="*/ f197 f89 1"/>
              <a:gd name="f240" fmla="*/ f198 f88 1"/>
              <a:gd name="f241" fmla="*/ f199 f89 1"/>
              <a:gd name="f242" fmla="*/ f200 f88 1"/>
              <a:gd name="f243" fmla="*/ f201 f89 1"/>
              <a:gd name="f244" fmla="*/ f202 f88 1"/>
              <a:gd name="f245" fmla="*/ f203 f88 1"/>
              <a:gd name="f246" fmla="*/ f204 f88 1"/>
              <a:gd name="f247" fmla="*/ f205 f88 1"/>
              <a:gd name="f248" fmla="*/ f206 f88 1"/>
              <a:gd name="f249" fmla="*/ f207 f89 1"/>
              <a:gd name="f250" fmla="*/ f208 f88 1"/>
              <a:gd name="f251" fmla="*/ f209 f88 1"/>
              <a:gd name="f252" fmla="*/ f210 f88 1"/>
              <a:gd name="f253" fmla="*/ f211 f88 1"/>
              <a:gd name="f254" fmla="*/ f212 f89 1"/>
              <a:gd name="f255" fmla="*/ f213 f88 1"/>
              <a:gd name="f256" fmla="*/ f214 f88 1"/>
              <a:gd name="f257" fmla="*/ f215 f89 1"/>
              <a:gd name="f258" fmla="*/ f216 f88 1"/>
              <a:gd name="f259" fmla="*/ f217 f88 1"/>
            </a:gdLst>
            <a:ahLst/>
            <a:cxnLst>
              <a:cxn ang="3cd4">
                <a:pos x="hc" y="t"/>
              </a:cxn>
              <a:cxn ang="0">
                <a:pos x="r" y="vc"/>
              </a:cxn>
              <a:cxn ang="cd4">
                <a:pos x="hc" y="b"/>
              </a:cxn>
              <a:cxn ang="cd2">
                <a:pos x="l" y="vc"/>
              </a:cxn>
              <a:cxn ang="f137">
                <a:pos x="f222" y="f223"/>
              </a:cxn>
              <a:cxn ang="f137">
                <a:pos x="f224" y="f225"/>
              </a:cxn>
              <a:cxn ang="f137">
                <a:pos x="f226" y="f227"/>
              </a:cxn>
              <a:cxn ang="f137">
                <a:pos x="f228" y="f229"/>
              </a:cxn>
              <a:cxn ang="f137">
                <a:pos x="f230" y="f231"/>
              </a:cxn>
              <a:cxn ang="f137">
                <a:pos x="f232" y="f233"/>
              </a:cxn>
              <a:cxn ang="f137">
                <a:pos x="f234" y="f235"/>
              </a:cxn>
              <a:cxn ang="f137">
                <a:pos x="f234" y="f223"/>
              </a:cxn>
              <a:cxn ang="f137">
                <a:pos x="f222" y="f223"/>
              </a:cxn>
              <a:cxn ang="f137">
                <a:pos x="f236" y="f237"/>
              </a:cxn>
              <a:cxn ang="f137">
                <a:pos x="f238" y="f239"/>
              </a:cxn>
              <a:cxn ang="f137">
                <a:pos x="f240" y="f241"/>
              </a:cxn>
              <a:cxn ang="f137">
                <a:pos x="f242" y="f243"/>
              </a:cxn>
              <a:cxn ang="f137">
                <a:pos x="f244" y="f237"/>
              </a:cxn>
              <a:cxn ang="f137">
                <a:pos x="f236" y="f237"/>
              </a:cxn>
              <a:cxn ang="f137">
                <a:pos x="f245" y="f237"/>
              </a:cxn>
              <a:cxn ang="f137">
                <a:pos x="f246" y="f239"/>
              </a:cxn>
              <a:cxn ang="f137">
                <a:pos x="f247" y="f241"/>
              </a:cxn>
              <a:cxn ang="f137">
                <a:pos x="f248" y="f249"/>
              </a:cxn>
              <a:cxn ang="f137">
                <a:pos x="f248" y="f237"/>
              </a:cxn>
              <a:cxn ang="f137">
                <a:pos x="f245" y="f237"/>
              </a:cxn>
              <a:cxn ang="f137">
                <a:pos x="f250" y="f237"/>
              </a:cxn>
              <a:cxn ang="f137">
                <a:pos x="f251" y="f239"/>
              </a:cxn>
              <a:cxn ang="f137">
                <a:pos x="f252" y="f241"/>
              </a:cxn>
              <a:cxn ang="f137">
                <a:pos x="f253" y="f254"/>
              </a:cxn>
              <a:cxn ang="f137">
                <a:pos x="f255" y="f237"/>
              </a:cxn>
              <a:cxn ang="f137">
                <a:pos x="f250" y="f237"/>
              </a:cxn>
              <a:cxn ang="f137">
                <a:pos x="f256" y="f237"/>
              </a:cxn>
              <a:cxn ang="f137">
                <a:pos x="f256" y="f257"/>
              </a:cxn>
              <a:cxn ang="f137">
                <a:pos x="f258" y="f241"/>
              </a:cxn>
              <a:cxn ang="f137">
                <a:pos x="f259" y="f243"/>
              </a:cxn>
              <a:cxn ang="f137">
                <a:pos x="f259" y="f237"/>
              </a:cxn>
              <a:cxn ang="f137">
                <a:pos x="f256" y="f237"/>
              </a:cxn>
            </a:cxnLst>
            <a:rect l="f218" t="f221" r="f219" b="f220"/>
            <a:pathLst>
              <a:path w="325" h="156">
                <a:moveTo>
                  <a:pt x="f8" y="f5"/>
                </a:moveTo>
                <a:cubicBezTo>
                  <a:pt x="f8" y="f9"/>
                  <a:pt x="f8" y="f10"/>
                  <a:pt x="f11" y="f12"/>
                </a:cubicBezTo>
                <a:cubicBezTo>
                  <a:pt x="f11" y="f13"/>
                  <a:pt x="f14" y="f15"/>
                  <a:pt x="f16" y="f17"/>
                </a:cubicBezTo>
                <a:cubicBezTo>
                  <a:pt x="f6" y="f18"/>
                  <a:pt x="f19" y="f20"/>
                  <a:pt x="f21" y="f20"/>
                </a:cubicBezTo>
                <a:cubicBezTo>
                  <a:pt x="f22" y="f20"/>
                  <a:pt x="f23" y="f20"/>
                  <a:pt x="f24" y="f7"/>
                </a:cubicBezTo>
                <a:cubicBezTo>
                  <a:pt x="f25" y="f7"/>
                  <a:pt x="f5" y="f26"/>
                  <a:pt x="f27" y="f28"/>
                </a:cubicBezTo>
                <a:cubicBezTo>
                  <a:pt x="f25" y="f29"/>
                  <a:pt x="f30" y="f31"/>
                  <a:pt x="f32" y="f33"/>
                </a:cubicBezTo>
                <a:cubicBezTo>
                  <a:pt x="f34" y="f35"/>
                  <a:pt x="f32" y="f36"/>
                  <a:pt x="f32" y="f5"/>
                </a:cubicBezTo>
                <a:cubicBezTo>
                  <a:pt x="f29" y="f5"/>
                  <a:pt x="f37" y="f5"/>
                  <a:pt x="f8" y="f5"/>
                </a:cubicBezTo>
                <a:close/>
                <a:moveTo>
                  <a:pt x="f38" y="f39"/>
                </a:moveTo>
                <a:cubicBezTo>
                  <a:pt x="f38" y="f40"/>
                  <a:pt x="f41" y="f42"/>
                  <a:pt x="f43" y="f44"/>
                </a:cubicBezTo>
                <a:cubicBezTo>
                  <a:pt x="f43" y="f35"/>
                  <a:pt x="f45" y="f46"/>
                  <a:pt x="f47" y="f48"/>
                </a:cubicBezTo>
                <a:cubicBezTo>
                  <a:pt x="f49" y="f46"/>
                  <a:pt x="f50" y="f35"/>
                  <a:pt x="f50" y="f51"/>
                </a:cubicBezTo>
                <a:cubicBezTo>
                  <a:pt x="f52" y="f42"/>
                  <a:pt x="f52" y="f40"/>
                  <a:pt x="f52" y="f39"/>
                </a:cubicBezTo>
                <a:cubicBezTo>
                  <a:pt x="f53" y="f39"/>
                  <a:pt x="f54" y="f39"/>
                  <a:pt x="f38" y="f39"/>
                </a:cubicBezTo>
                <a:close/>
                <a:moveTo>
                  <a:pt x="f55" y="f39"/>
                </a:moveTo>
                <a:cubicBezTo>
                  <a:pt x="f55" y="f40"/>
                  <a:pt x="f56" y="f10"/>
                  <a:pt x="f57" y="f44"/>
                </a:cubicBezTo>
                <a:cubicBezTo>
                  <a:pt x="f57" y="f58"/>
                  <a:pt x="f59" y="f46"/>
                  <a:pt x="f60" y="f48"/>
                </a:cubicBezTo>
                <a:cubicBezTo>
                  <a:pt x="f61" y="f46"/>
                  <a:pt x="f62" y="f9"/>
                  <a:pt x="f62" y="f63"/>
                </a:cubicBezTo>
                <a:cubicBezTo>
                  <a:pt x="f64" y="f42"/>
                  <a:pt x="f62" y="f40"/>
                  <a:pt x="f62" y="f39"/>
                </a:cubicBezTo>
                <a:cubicBezTo>
                  <a:pt x="f65" y="f39"/>
                  <a:pt x="f66" y="f39"/>
                  <a:pt x="f55" y="f39"/>
                </a:cubicBezTo>
                <a:close/>
                <a:moveTo>
                  <a:pt x="f31" y="f39"/>
                </a:moveTo>
                <a:cubicBezTo>
                  <a:pt x="f31" y="f40"/>
                  <a:pt x="f67" y="f10"/>
                  <a:pt x="f68" y="f44"/>
                </a:cubicBezTo>
                <a:cubicBezTo>
                  <a:pt x="f68" y="f35"/>
                  <a:pt x="f69" y="f46"/>
                  <a:pt x="f70" y="f48"/>
                </a:cubicBezTo>
                <a:cubicBezTo>
                  <a:pt x="f71" y="f46"/>
                  <a:pt x="f72" y="f58"/>
                  <a:pt x="f72" y="f73"/>
                </a:cubicBezTo>
                <a:cubicBezTo>
                  <a:pt x="f74" y="f10"/>
                  <a:pt x="f74" y="f75"/>
                  <a:pt x="f74" y="f39"/>
                </a:cubicBezTo>
                <a:cubicBezTo>
                  <a:pt x="f71" y="f39"/>
                  <a:pt x="f76" y="f39"/>
                  <a:pt x="f31" y="f39"/>
                </a:cubicBezTo>
                <a:close/>
                <a:moveTo>
                  <a:pt x="f77" y="f39"/>
                </a:moveTo>
                <a:cubicBezTo>
                  <a:pt x="f77" y="f40"/>
                  <a:pt x="f78" y="f10"/>
                  <a:pt x="f77" y="f79"/>
                </a:cubicBezTo>
                <a:cubicBezTo>
                  <a:pt x="f80" y="f81"/>
                  <a:pt x="f82" y="f83"/>
                  <a:pt x="f84" y="f48"/>
                </a:cubicBezTo>
                <a:cubicBezTo>
                  <a:pt x="f17" y="f46"/>
                  <a:pt x="f85" y="f35"/>
                  <a:pt x="f85" y="f51"/>
                </a:cubicBezTo>
                <a:cubicBezTo>
                  <a:pt x="f86" y="f42"/>
                  <a:pt x="f85" y="f75"/>
                  <a:pt x="f85" y="f39"/>
                </a:cubicBezTo>
                <a:cubicBezTo>
                  <a:pt x="f17" y="f39"/>
                  <a:pt x="f28" y="f39"/>
                  <a:pt x="f77" y="f3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53">
            <a:extLst>
              <a:ext uri="{FF2B5EF4-FFF2-40B4-BE49-F238E27FC236}">
                <a16:creationId xmlns:a16="http://schemas.microsoft.com/office/drawing/2014/main" id="{6CAF70CC-8D87-3F9F-877A-8532290995CC}"/>
              </a:ext>
            </a:extLst>
          </p:cNvPr>
          <p:cNvSpPr/>
          <p:nvPr/>
        </p:nvSpPr>
        <p:spPr>
          <a:xfrm>
            <a:off x="3738560" y="3298826"/>
            <a:ext cx="519114" cy="242892"/>
          </a:xfrm>
          <a:custGeom>
            <a:avLst/>
            <a:gdLst>
              <a:gd name="f0" fmla="val 10800000"/>
              <a:gd name="f1" fmla="val 5400000"/>
              <a:gd name="f2" fmla="val 180"/>
              <a:gd name="f3" fmla="val w"/>
              <a:gd name="f4" fmla="val h"/>
              <a:gd name="f5" fmla="val 0"/>
              <a:gd name="f6" fmla="val 368"/>
              <a:gd name="f7" fmla="val 171"/>
              <a:gd name="f8" fmla="val 10"/>
              <a:gd name="f9" fmla="val 67"/>
              <a:gd name="f10" fmla="val 119"/>
              <a:gd name="f11" fmla="val 301"/>
              <a:gd name="f12" fmla="val 117"/>
              <a:gd name="f13" fmla="val 355"/>
              <a:gd name="f14" fmla="val 58"/>
              <a:gd name="f15" fmla="val 349"/>
              <a:gd name="f16" fmla="val 104"/>
              <a:gd name="f17" fmla="val 296"/>
              <a:gd name="f18" fmla="val 132"/>
              <a:gd name="f19" fmla="val 225"/>
              <a:gd name="f20" fmla="val 169"/>
              <a:gd name="f21" fmla="val 152"/>
              <a:gd name="f22" fmla="val 80"/>
              <a:gd name="f23" fmla="val 137"/>
              <a:gd name="f24" fmla="val 20"/>
              <a:gd name="f25" fmla="val 109"/>
              <a:gd name="f26" fmla="val 68"/>
              <a:gd name="f27" fmla="+- 0 0 -90"/>
              <a:gd name="f28" fmla="*/ f3 1 368"/>
              <a:gd name="f29" fmla="*/ f4 1 171"/>
              <a:gd name="f30" fmla="val f5"/>
              <a:gd name="f31" fmla="val f6"/>
              <a:gd name="f32" fmla="val f7"/>
              <a:gd name="f33" fmla="*/ f27 f0 1"/>
              <a:gd name="f34" fmla="+- f32 0 f30"/>
              <a:gd name="f35" fmla="+- f31 0 f30"/>
              <a:gd name="f36" fmla="*/ f33 1 f2"/>
              <a:gd name="f37" fmla="*/ f35 1 368"/>
              <a:gd name="f38" fmla="*/ f34 1 171"/>
              <a:gd name="f39" fmla="*/ 10 f35 1"/>
              <a:gd name="f40" fmla="*/ 0 f34 1"/>
              <a:gd name="f41" fmla="*/ 355 f35 1"/>
              <a:gd name="f42" fmla="*/ 296 f35 1"/>
              <a:gd name="f43" fmla="*/ 132 f34 1"/>
              <a:gd name="f44" fmla="*/ 80 f35 1"/>
              <a:gd name="f45" fmla="*/ 137 f34 1"/>
              <a:gd name="f46" fmla="+- f36 0 f1"/>
              <a:gd name="f47" fmla="*/ f39 1 368"/>
              <a:gd name="f48" fmla="*/ f40 1 171"/>
              <a:gd name="f49" fmla="*/ f41 1 368"/>
              <a:gd name="f50" fmla="*/ f42 1 368"/>
              <a:gd name="f51" fmla="*/ f43 1 171"/>
              <a:gd name="f52" fmla="*/ f44 1 368"/>
              <a:gd name="f53" fmla="*/ f45 1 171"/>
              <a:gd name="f54" fmla="*/ 0 1 f37"/>
              <a:gd name="f55" fmla="*/ f31 1 f37"/>
              <a:gd name="f56" fmla="*/ 0 1 f38"/>
              <a:gd name="f57" fmla="*/ f32 1 f38"/>
              <a:gd name="f58" fmla="*/ f47 1 f37"/>
              <a:gd name="f59" fmla="*/ f48 1 f38"/>
              <a:gd name="f60" fmla="*/ f49 1 f37"/>
              <a:gd name="f61" fmla="*/ f50 1 f37"/>
              <a:gd name="f62" fmla="*/ f51 1 f38"/>
              <a:gd name="f63" fmla="*/ f52 1 f37"/>
              <a:gd name="f64" fmla="*/ f53 1 f38"/>
              <a:gd name="f65" fmla="*/ f54 f28 1"/>
              <a:gd name="f66" fmla="*/ f55 f28 1"/>
              <a:gd name="f67" fmla="*/ f57 f29 1"/>
              <a:gd name="f68" fmla="*/ f56 f29 1"/>
              <a:gd name="f69" fmla="*/ f58 f28 1"/>
              <a:gd name="f70" fmla="*/ f59 f29 1"/>
              <a:gd name="f71" fmla="*/ f60 f28 1"/>
              <a:gd name="f72" fmla="*/ f61 f28 1"/>
              <a:gd name="f73" fmla="*/ f62 f29 1"/>
              <a:gd name="f74" fmla="*/ f63 f28 1"/>
              <a:gd name="f75" fmla="*/ f64 f29 1"/>
            </a:gdLst>
            <a:ahLst/>
            <a:cxnLst>
              <a:cxn ang="3cd4">
                <a:pos x="hc" y="t"/>
              </a:cxn>
              <a:cxn ang="0">
                <a:pos x="r" y="vc"/>
              </a:cxn>
              <a:cxn ang="cd4">
                <a:pos x="hc" y="b"/>
              </a:cxn>
              <a:cxn ang="cd2">
                <a:pos x="l" y="vc"/>
              </a:cxn>
              <a:cxn ang="f46">
                <a:pos x="f69" y="f70"/>
              </a:cxn>
              <a:cxn ang="f46">
                <a:pos x="f71" y="f70"/>
              </a:cxn>
              <a:cxn ang="f46">
                <a:pos x="f72" y="f73"/>
              </a:cxn>
              <a:cxn ang="f46">
                <a:pos x="f74" y="f75"/>
              </a:cxn>
              <a:cxn ang="f46">
                <a:pos x="f69" y="f70"/>
              </a:cxn>
            </a:cxnLst>
            <a:rect l="f65" t="f68" r="f66" b="f67"/>
            <a:pathLst>
              <a:path w="368" h="171">
                <a:moveTo>
                  <a:pt x="f8" y="f5"/>
                </a:moveTo>
                <a:cubicBezTo>
                  <a:pt x="f9" y="f10"/>
                  <a:pt x="f11" y="f12"/>
                  <a:pt x="f13" y="f5"/>
                </a:cubicBezTo>
                <a:cubicBezTo>
                  <a:pt x="f6" y="f14"/>
                  <a:pt x="f15" y="f16"/>
                  <a:pt x="f17" y="f18"/>
                </a:cubicBezTo>
                <a:cubicBezTo>
                  <a:pt x="f19" y="f20"/>
                  <a:pt x="f21" y="f7"/>
                  <a:pt x="f22" y="f23"/>
                </a:cubicBezTo>
                <a:cubicBezTo>
                  <a:pt x="f24" y="f25"/>
                  <a:pt x="f5" y="f26"/>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0" name="Freeform 54">
            <a:extLst>
              <a:ext uri="{FF2B5EF4-FFF2-40B4-BE49-F238E27FC236}">
                <a16:creationId xmlns:a16="http://schemas.microsoft.com/office/drawing/2014/main" id="{94577868-943D-C943-A947-D939DAD37109}"/>
              </a:ext>
            </a:extLst>
          </p:cNvPr>
          <p:cNvSpPr/>
          <p:nvPr/>
        </p:nvSpPr>
        <p:spPr>
          <a:xfrm>
            <a:off x="3221038" y="2995610"/>
            <a:ext cx="512758" cy="247646"/>
          </a:xfrm>
          <a:custGeom>
            <a:avLst/>
            <a:gdLst>
              <a:gd name="f0" fmla="val 10800000"/>
              <a:gd name="f1" fmla="val 5400000"/>
              <a:gd name="f2" fmla="val 180"/>
              <a:gd name="f3" fmla="val w"/>
              <a:gd name="f4" fmla="val h"/>
              <a:gd name="f5" fmla="val 0"/>
              <a:gd name="f6" fmla="val 363"/>
              <a:gd name="f7" fmla="val 175"/>
              <a:gd name="f8" fmla="val 350"/>
              <a:gd name="f9" fmla="val 1"/>
              <a:gd name="f10" fmla="val 58"/>
              <a:gd name="f11" fmla="val 346"/>
              <a:gd name="f12" fmla="val 102"/>
              <a:gd name="f13" fmla="val 297"/>
              <a:gd name="f14" fmla="val 130"/>
              <a:gd name="f15" fmla="val 218"/>
              <a:gd name="f16" fmla="val 137"/>
              <a:gd name="f17" fmla="val 173"/>
              <a:gd name="f18" fmla="val 129"/>
              <a:gd name="f19" fmla="val 13"/>
              <a:gd name="f20" fmla="val 104"/>
              <a:gd name="f21" fmla="val 70"/>
              <a:gd name="f22" fmla="val 4"/>
              <a:gd name="f23" fmla="val 43"/>
              <a:gd name="f24" fmla="val 67"/>
              <a:gd name="f25" fmla="val 90"/>
              <a:gd name="f26" fmla="val 248"/>
              <a:gd name="f27" fmla="val 91"/>
              <a:gd name="f28" fmla="val 310"/>
              <a:gd name="f29" fmla="val 69"/>
              <a:gd name="f30" fmla="+- 0 0 -90"/>
              <a:gd name="f31" fmla="*/ f3 1 363"/>
              <a:gd name="f32" fmla="*/ f4 1 175"/>
              <a:gd name="f33" fmla="val f5"/>
              <a:gd name="f34" fmla="val f6"/>
              <a:gd name="f35" fmla="val f7"/>
              <a:gd name="f36" fmla="*/ f30 f0 1"/>
              <a:gd name="f37" fmla="+- f35 0 f33"/>
              <a:gd name="f38" fmla="+- f34 0 f33"/>
              <a:gd name="f39" fmla="*/ f36 1 f2"/>
              <a:gd name="f40" fmla="*/ f38 1 363"/>
              <a:gd name="f41" fmla="*/ f37 1 175"/>
              <a:gd name="f42" fmla="*/ 350 f38 1"/>
              <a:gd name="f43" fmla="*/ 1 f37 1"/>
              <a:gd name="f44" fmla="*/ 297 f38 1"/>
              <a:gd name="f45" fmla="*/ 130 f37 1"/>
              <a:gd name="f46" fmla="*/ 58 f38 1"/>
              <a:gd name="f47" fmla="*/ 129 f37 1"/>
              <a:gd name="f48" fmla="*/ 4 f38 1"/>
              <a:gd name="f49" fmla="*/ 0 f37 1"/>
              <a:gd name="f50" fmla="*/ 175 f38 1"/>
              <a:gd name="f51" fmla="*/ 90 f37 1"/>
              <a:gd name="f52" fmla="+- f39 0 f1"/>
              <a:gd name="f53" fmla="*/ f42 1 363"/>
              <a:gd name="f54" fmla="*/ f43 1 175"/>
              <a:gd name="f55" fmla="*/ f44 1 363"/>
              <a:gd name="f56" fmla="*/ f45 1 175"/>
              <a:gd name="f57" fmla="*/ f46 1 363"/>
              <a:gd name="f58" fmla="*/ f47 1 175"/>
              <a:gd name="f59" fmla="*/ f48 1 363"/>
              <a:gd name="f60" fmla="*/ f49 1 175"/>
              <a:gd name="f61" fmla="*/ f50 1 363"/>
              <a:gd name="f62" fmla="*/ f51 1 175"/>
              <a:gd name="f63" fmla="*/ 0 1 f40"/>
              <a:gd name="f64" fmla="*/ f34 1 f40"/>
              <a:gd name="f65" fmla="*/ 0 1 f41"/>
              <a:gd name="f66" fmla="*/ f35 1 f41"/>
              <a:gd name="f67" fmla="*/ f53 1 f40"/>
              <a:gd name="f68" fmla="*/ f54 1 f41"/>
              <a:gd name="f69" fmla="*/ f55 1 f40"/>
              <a:gd name="f70" fmla="*/ f56 1 f41"/>
              <a:gd name="f71" fmla="*/ f57 1 f40"/>
              <a:gd name="f72" fmla="*/ f58 1 f41"/>
              <a:gd name="f73" fmla="*/ f59 1 f40"/>
              <a:gd name="f74" fmla="*/ f60 1 f41"/>
              <a:gd name="f75" fmla="*/ f61 1 f40"/>
              <a:gd name="f76" fmla="*/ f62 1 f41"/>
              <a:gd name="f77" fmla="*/ f63 f31 1"/>
              <a:gd name="f78" fmla="*/ f64 f31 1"/>
              <a:gd name="f79" fmla="*/ f66 f32 1"/>
              <a:gd name="f80" fmla="*/ f65 f32 1"/>
              <a:gd name="f81" fmla="*/ f67 f31 1"/>
              <a:gd name="f82" fmla="*/ f68 f32 1"/>
              <a:gd name="f83" fmla="*/ f69 f31 1"/>
              <a:gd name="f84" fmla="*/ f70 f32 1"/>
              <a:gd name="f85" fmla="*/ f71 f31 1"/>
              <a:gd name="f86" fmla="*/ f72 f32 1"/>
              <a:gd name="f87" fmla="*/ f73 f31 1"/>
              <a:gd name="f88" fmla="*/ f74 f32 1"/>
              <a:gd name="f89" fmla="*/ f75 f31 1"/>
              <a:gd name="f90" fmla="*/ f76 f32 1"/>
            </a:gdLst>
            <a:ahLst/>
            <a:cxnLst>
              <a:cxn ang="3cd4">
                <a:pos x="hc" y="t"/>
              </a:cxn>
              <a:cxn ang="0">
                <a:pos x="r" y="vc"/>
              </a:cxn>
              <a:cxn ang="cd4">
                <a:pos x="hc" y="b"/>
              </a:cxn>
              <a:cxn ang="cd2">
                <a:pos x="l" y="vc"/>
              </a:cxn>
              <a:cxn ang="f52">
                <a:pos x="f81" y="f82"/>
              </a:cxn>
              <a:cxn ang="f52">
                <a:pos x="f83" y="f84"/>
              </a:cxn>
              <a:cxn ang="f52">
                <a:pos x="f85" y="f86"/>
              </a:cxn>
              <a:cxn ang="f52">
                <a:pos x="f87" y="f88"/>
              </a:cxn>
              <a:cxn ang="f52">
                <a:pos x="f89" y="f90"/>
              </a:cxn>
              <a:cxn ang="f52">
                <a:pos x="f81" y="f82"/>
              </a:cxn>
            </a:cxnLst>
            <a:rect l="f77" t="f80" r="f78" b="f79"/>
            <a:pathLst>
              <a:path w="363" h="175">
                <a:moveTo>
                  <a:pt x="f8" y="f9"/>
                </a:moveTo>
                <a:cubicBezTo>
                  <a:pt x="f6" y="f10"/>
                  <a:pt x="f11" y="f12"/>
                  <a:pt x="f13" y="f14"/>
                </a:cubicBezTo>
                <a:cubicBezTo>
                  <a:pt x="f15" y="f7"/>
                  <a:pt x="f16" y="f17"/>
                  <a:pt x="f10" y="f18"/>
                </a:cubicBezTo>
                <a:cubicBezTo>
                  <a:pt x="f19" y="f20"/>
                  <a:pt x="f5" y="f21"/>
                  <a:pt x="f22" y="f5"/>
                </a:cubicBezTo>
                <a:cubicBezTo>
                  <a:pt x="f23" y="f24"/>
                  <a:pt x="f20" y="f25"/>
                  <a:pt x="f7" y="f25"/>
                </a:cubicBezTo>
                <a:cubicBezTo>
                  <a:pt x="f26" y="f27"/>
                  <a:pt x="f28" y="f29"/>
                  <a:pt x="f8" y="f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1" name="Freeform 55">
            <a:extLst>
              <a:ext uri="{FF2B5EF4-FFF2-40B4-BE49-F238E27FC236}">
                <a16:creationId xmlns:a16="http://schemas.microsoft.com/office/drawing/2014/main" id="{60D8AC7F-5FD9-89BA-D87B-ADEED93EF4A5}"/>
              </a:ext>
            </a:extLst>
          </p:cNvPr>
          <p:cNvSpPr/>
          <p:nvPr/>
        </p:nvSpPr>
        <p:spPr>
          <a:xfrm>
            <a:off x="3619496" y="3243267"/>
            <a:ext cx="234945" cy="296859"/>
          </a:xfrm>
          <a:custGeom>
            <a:avLst/>
            <a:gdLst>
              <a:gd name="f0" fmla="val 10800000"/>
              <a:gd name="f1" fmla="val 5400000"/>
              <a:gd name="f2" fmla="val 180"/>
              <a:gd name="f3" fmla="val w"/>
              <a:gd name="f4" fmla="val h"/>
              <a:gd name="f5" fmla="val 0"/>
              <a:gd name="f6" fmla="val 166"/>
              <a:gd name="f7" fmla="val 210"/>
              <a:gd name="f8" fmla="val 120"/>
              <a:gd name="f9" fmla="val 206"/>
              <a:gd name="f10" fmla="val 79"/>
              <a:gd name="f11" fmla="val 192"/>
              <a:gd name="f12" fmla="val 47"/>
              <a:gd name="f13" fmla="val 159"/>
              <a:gd name="f14" fmla="val 110"/>
              <a:gd name="f15" fmla="val 9"/>
              <a:gd name="f16" fmla="val 36"/>
              <a:gd name="f17" fmla="val 68"/>
              <a:gd name="f18" fmla="val 69"/>
              <a:gd name="f19" fmla="val 72"/>
              <a:gd name="f20" fmla="val 70"/>
              <a:gd name="f21" fmla="val 73"/>
              <a:gd name="f22" fmla="val 42"/>
              <a:gd name="f23" fmla="val 71"/>
              <a:gd name="f24" fmla="val 84"/>
              <a:gd name="f25" fmla="val 80"/>
              <a:gd name="f26" fmla="val 124"/>
              <a:gd name="f27" fmla="val 90"/>
              <a:gd name="f28" fmla="val 167"/>
              <a:gd name="f29" fmla="val 129"/>
              <a:gd name="f30" fmla="val 189"/>
              <a:gd name="f31" fmla="+- 0 0 -90"/>
              <a:gd name="f32" fmla="*/ f3 1 166"/>
              <a:gd name="f33" fmla="*/ f4 1 210"/>
              <a:gd name="f34" fmla="val f5"/>
              <a:gd name="f35" fmla="val f6"/>
              <a:gd name="f36" fmla="val f7"/>
              <a:gd name="f37" fmla="*/ f31 f0 1"/>
              <a:gd name="f38" fmla="+- f36 0 f34"/>
              <a:gd name="f39" fmla="+- f35 0 f34"/>
              <a:gd name="f40" fmla="*/ f37 1 f2"/>
              <a:gd name="f41" fmla="*/ f39 1 166"/>
              <a:gd name="f42" fmla="*/ f38 1 210"/>
              <a:gd name="f43" fmla="*/ 166 f39 1"/>
              <a:gd name="f44" fmla="*/ 210 f38 1"/>
              <a:gd name="f45" fmla="*/ 47 f39 1"/>
              <a:gd name="f46" fmla="*/ 159 f38 1"/>
              <a:gd name="f47" fmla="*/ 68 f39 1"/>
              <a:gd name="f48" fmla="*/ 0 f38 1"/>
              <a:gd name="f49" fmla="*/ 70 f39 1"/>
              <a:gd name="f50" fmla="*/ 80 f39 1"/>
              <a:gd name="f51" fmla="*/ 124 f38 1"/>
              <a:gd name="f52" fmla="+- f40 0 f1"/>
              <a:gd name="f53" fmla="*/ f43 1 166"/>
              <a:gd name="f54" fmla="*/ f44 1 210"/>
              <a:gd name="f55" fmla="*/ f45 1 166"/>
              <a:gd name="f56" fmla="*/ f46 1 210"/>
              <a:gd name="f57" fmla="*/ f47 1 166"/>
              <a:gd name="f58" fmla="*/ f48 1 210"/>
              <a:gd name="f59" fmla="*/ f49 1 166"/>
              <a:gd name="f60" fmla="*/ f50 1 166"/>
              <a:gd name="f61" fmla="*/ f51 1 210"/>
              <a:gd name="f62" fmla="*/ 0 1 f41"/>
              <a:gd name="f63" fmla="*/ f35 1 f41"/>
              <a:gd name="f64" fmla="*/ 0 1 f42"/>
              <a:gd name="f65" fmla="*/ f36 1 f42"/>
              <a:gd name="f66" fmla="*/ f53 1 f41"/>
              <a:gd name="f67" fmla="*/ f54 1 f42"/>
              <a:gd name="f68" fmla="*/ f55 1 f41"/>
              <a:gd name="f69" fmla="*/ f56 1 f42"/>
              <a:gd name="f70" fmla="*/ f57 1 f41"/>
              <a:gd name="f71" fmla="*/ f58 1 f42"/>
              <a:gd name="f72" fmla="*/ f59 1 f41"/>
              <a:gd name="f73" fmla="*/ f60 1 f41"/>
              <a:gd name="f74" fmla="*/ f61 1 f42"/>
              <a:gd name="f75" fmla="*/ f62 f32 1"/>
              <a:gd name="f76" fmla="*/ f63 f32 1"/>
              <a:gd name="f77" fmla="*/ f65 f33 1"/>
              <a:gd name="f78" fmla="*/ f64 f33 1"/>
              <a:gd name="f79" fmla="*/ f66 f32 1"/>
              <a:gd name="f80" fmla="*/ f67 f33 1"/>
              <a:gd name="f81" fmla="*/ f68 f32 1"/>
              <a:gd name="f82" fmla="*/ f69 f33 1"/>
              <a:gd name="f83" fmla="*/ f70 f32 1"/>
              <a:gd name="f84" fmla="*/ f71 f33 1"/>
              <a:gd name="f85" fmla="*/ f72 f32 1"/>
              <a:gd name="f86" fmla="*/ f73 f32 1"/>
              <a:gd name="f87" fmla="*/ f74 f33 1"/>
            </a:gdLst>
            <a:ahLst/>
            <a:cxnLst>
              <a:cxn ang="3cd4">
                <a:pos x="hc" y="t"/>
              </a:cxn>
              <a:cxn ang="0">
                <a:pos x="r" y="vc"/>
              </a:cxn>
              <a:cxn ang="cd4">
                <a:pos x="hc" y="b"/>
              </a:cxn>
              <a:cxn ang="cd2">
                <a:pos x="l" y="vc"/>
              </a:cxn>
              <a:cxn ang="f52">
                <a:pos x="f79" y="f80"/>
              </a:cxn>
              <a:cxn ang="f52">
                <a:pos x="f81" y="f82"/>
              </a:cxn>
              <a:cxn ang="f52">
                <a:pos x="f83" y="f84"/>
              </a:cxn>
              <a:cxn ang="f52">
                <a:pos x="f85" y="f84"/>
              </a:cxn>
              <a:cxn ang="f52">
                <a:pos x="f86" y="f87"/>
              </a:cxn>
              <a:cxn ang="f52">
                <a:pos x="f79" y="f80"/>
              </a:cxn>
            </a:cxnLst>
            <a:rect l="f75" t="f78" r="f76" b="f77"/>
            <a:pathLst>
              <a:path w="166" h="210">
                <a:moveTo>
                  <a:pt x="f6" y="f7"/>
                </a:moveTo>
                <a:cubicBezTo>
                  <a:pt x="f8" y="f9"/>
                  <a:pt x="f10" y="f11"/>
                  <a:pt x="f12" y="f13"/>
                </a:cubicBezTo>
                <a:cubicBezTo>
                  <a:pt x="f5" y="f14"/>
                  <a:pt x="f15" y="f16"/>
                  <a:pt x="f17" y="f5"/>
                </a:cubicBezTo>
                <a:cubicBezTo>
                  <a:pt x="f18" y="f5"/>
                  <a:pt x="f19" y="f5"/>
                  <a:pt x="f20" y="f5"/>
                </a:cubicBezTo>
                <a:cubicBezTo>
                  <a:pt x="f21" y="f22"/>
                  <a:pt x="f23" y="f24"/>
                  <a:pt x="f25" y="f26"/>
                </a:cubicBezTo>
                <a:cubicBezTo>
                  <a:pt x="f27" y="f28"/>
                  <a:pt x="f29" y="f30"/>
                  <a:pt x="f6" y="f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2" name="Freeform 56">
            <a:extLst>
              <a:ext uri="{FF2B5EF4-FFF2-40B4-BE49-F238E27FC236}">
                <a16:creationId xmlns:a16="http://schemas.microsoft.com/office/drawing/2014/main" id="{3B1CD6F4-AC14-4DC8-1A11-16C3D0E440F7}"/>
              </a:ext>
            </a:extLst>
          </p:cNvPr>
          <p:cNvSpPr/>
          <p:nvPr/>
        </p:nvSpPr>
        <p:spPr>
          <a:xfrm>
            <a:off x="3100382" y="2944816"/>
            <a:ext cx="223835" cy="301623"/>
          </a:xfrm>
          <a:custGeom>
            <a:avLst/>
            <a:gdLst>
              <a:gd name="f0" fmla="val 10800000"/>
              <a:gd name="f1" fmla="val 5400000"/>
              <a:gd name="f2" fmla="val 180"/>
              <a:gd name="f3" fmla="val w"/>
              <a:gd name="f4" fmla="val h"/>
              <a:gd name="f5" fmla="val 0"/>
              <a:gd name="f6" fmla="val 158"/>
              <a:gd name="f7" fmla="val 213"/>
              <a:gd name="f8" fmla="val 205"/>
              <a:gd name="f9" fmla="val 108"/>
              <a:gd name="f10" fmla="val 43"/>
              <a:gd name="f11" fmla="val 172"/>
              <a:gd name="f12" fmla="val 20"/>
              <a:gd name="f13" fmla="val 123"/>
              <a:gd name="f14" fmla="val 78"/>
              <a:gd name="f15" fmla="val 21"/>
              <a:gd name="f16" fmla="val 65"/>
              <a:gd name="f17" fmla="val 68"/>
              <a:gd name="f18" fmla="val 39"/>
              <a:gd name="f19" fmla="val 66"/>
              <a:gd name="f20" fmla="val 81"/>
              <a:gd name="f21" fmla="val 74"/>
              <a:gd name="f22" fmla="val 120"/>
              <a:gd name="f23" fmla="val 83"/>
              <a:gd name="f24" fmla="val 161"/>
              <a:gd name="f25" fmla="val 118"/>
              <a:gd name="f26" fmla="val 186"/>
              <a:gd name="f27" fmla="+- 0 0 -90"/>
              <a:gd name="f28" fmla="*/ f3 1 158"/>
              <a:gd name="f29" fmla="*/ f4 1 213"/>
              <a:gd name="f30" fmla="val f5"/>
              <a:gd name="f31" fmla="val f6"/>
              <a:gd name="f32" fmla="val f7"/>
              <a:gd name="f33" fmla="*/ f27 f0 1"/>
              <a:gd name="f34" fmla="+- f32 0 f30"/>
              <a:gd name="f35" fmla="+- f31 0 f30"/>
              <a:gd name="f36" fmla="*/ f33 1 f2"/>
              <a:gd name="f37" fmla="*/ f35 1 158"/>
              <a:gd name="f38" fmla="*/ f34 1 213"/>
              <a:gd name="f39" fmla="*/ 158 f35 1"/>
              <a:gd name="f40" fmla="*/ 205 f34 1"/>
              <a:gd name="f41" fmla="*/ 20 f35 1"/>
              <a:gd name="f42" fmla="*/ 123 f34 1"/>
              <a:gd name="f43" fmla="*/ 65 f35 1"/>
              <a:gd name="f44" fmla="*/ 0 f34 1"/>
              <a:gd name="f45" fmla="*/ 74 f35 1"/>
              <a:gd name="f46" fmla="*/ 120 f34 1"/>
              <a:gd name="f47" fmla="+- f36 0 f1"/>
              <a:gd name="f48" fmla="*/ f39 1 158"/>
              <a:gd name="f49" fmla="*/ f40 1 213"/>
              <a:gd name="f50" fmla="*/ f41 1 158"/>
              <a:gd name="f51" fmla="*/ f42 1 213"/>
              <a:gd name="f52" fmla="*/ f43 1 158"/>
              <a:gd name="f53" fmla="*/ f44 1 213"/>
              <a:gd name="f54" fmla="*/ f45 1 158"/>
              <a:gd name="f55" fmla="*/ f46 1 213"/>
              <a:gd name="f56" fmla="*/ 0 1 f37"/>
              <a:gd name="f57" fmla="*/ f31 1 f37"/>
              <a:gd name="f58" fmla="*/ 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 ang="f47">
                <a:pos x="f72" y="f73"/>
              </a:cxn>
            </a:cxnLst>
            <a:rect l="f68" t="f71" r="f69" b="f70"/>
            <a:pathLst>
              <a:path w="158" h="213">
                <a:moveTo>
                  <a:pt x="f6" y="f8"/>
                </a:moveTo>
                <a:cubicBezTo>
                  <a:pt x="f9" y="f7"/>
                  <a:pt x="f10" y="f11"/>
                  <a:pt x="f12" y="f13"/>
                </a:cubicBezTo>
                <a:cubicBezTo>
                  <a:pt x="f5" y="f14"/>
                  <a:pt x="f15" y="f15"/>
                  <a:pt x="f16" y="f5"/>
                </a:cubicBezTo>
                <a:cubicBezTo>
                  <a:pt x="f17" y="f18"/>
                  <a:pt x="f19" y="f20"/>
                  <a:pt x="f21" y="f22"/>
                </a:cubicBezTo>
                <a:cubicBezTo>
                  <a:pt x="f23" y="f24"/>
                  <a:pt x="f25" y="f26"/>
                  <a:pt x="f6" y="f8"/>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3" name="Freeform 57">
            <a:extLst>
              <a:ext uri="{FF2B5EF4-FFF2-40B4-BE49-F238E27FC236}">
                <a16:creationId xmlns:a16="http://schemas.microsoft.com/office/drawing/2014/main" id="{4C78CAA5-AFA7-0508-8D75-3E11775F19AE}"/>
              </a:ext>
            </a:extLst>
          </p:cNvPr>
          <p:cNvSpPr/>
          <p:nvPr/>
        </p:nvSpPr>
        <p:spPr>
          <a:xfrm>
            <a:off x="6899276" y="2649538"/>
            <a:ext cx="179386" cy="179386"/>
          </a:xfrm>
          <a:custGeom>
            <a:avLst/>
            <a:gdLst>
              <a:gd name="f0" fmla="val 10800000"/>
              <a:gd name="f1" fmla="val 5400000"/>
              <a:gd name="f2" fmla="val 180"/>
              <a:gd name="f3" fmla="val w"/>
              <a:gd name="f4" fmla="val h"/>
              <a:gd name="f5" fmla="val 0"/>
              <a:gd name="f6" fmla="val 128"/>
              <a:gd name="f7" fmla="val 127"/>
              <a:gd name="f8" fmla="val 65"/>
              <a:gd name="f9" fmla="val 99"/>
              <a:gd name="f10" fmla="val 1"/>
              <a:gd name="f11" fmla="val 30"/>
              <a:gd name="f12" fmla="val 63"/>
              <a:gd name="f13" fmla="val 98"/>
              <a:gd name="f14" fmla="val 64"/>
              <a:gd name="f15" fmla="val 29"/>
              <a:gd name="f16" fmla="val 126"/>
              <a:gd name="f17" fmla="val 96"/>
              <a:gd name="f18" fmla="val 62"/>
              <a:gd name="f19" fmla="val 3"/>
              <a:gd name="f20" fmla="val 28"/>
              <a:gd name="f21" fmla="val 32"/>
              <a:gd name="f22" fmla="val 81"/>
              <a:gd name="f23" fmla="val 94"/>
              <a:gd name="f24" fmla="val 34"/>
              <a:gd name="f25" fmla="val 102"/>
              <a:gd name="f26" fmla="val 50"/>
              <a:gd name="f27" fmla="val 108"/>
              <a:gd name="f28" fmla="val 69"/>
              <a:gd name="f29" fmla="val 115"/>
              <a:gd name="f30" fmla="val 89"/>
              <a:gd name="f31" fmla="val 109"/>
              <a:gd name="f32" fmla="val 101"/>
              <a:gd name="f33" fmla="val 93"/>
              <a:gd name="f34" fmla="val 111"/>
              <a:gd name="f35" fmla="val 71"/>
              <a:gd name="f36" fmla="val 104"/>
              <a:gd name="f37" fmla="val 61"/>
              <a:gd name="f38" fmla="val 106"/>
              <a:gd name="f39" fmla="val 74"/>
              <a:gd name="f40" fmla="val 110"/>
              <a:gd name="f41" fmla="+- 0 0 -90"/>
              <a:gd name="f42" fmla="*/ f3 1 128"/>
              <a:gd name="f43" fmla="*/ f4 1 127"/>
              <a:gd name="f44" fmla="val f5"/>
              <a:gd name="f45" fmla="val f6"/>
              <a:gd name="f46" fmla="val f7"/>
              <a:gd name="f47" fmla="*/ f41 f0 1"/>
              <a:gd name="f48" fmla="+- f46 0 f44"/>
              <a:gd name="f49" fmla="+- f45 0 f44"/>
              <a:gd name="f50" fmla="*/ f47 1 f2"/>
              <a:gd name="f51" fmla="*/ f49 1 128"/>
              <a:gd name="f52" fmla="*/ f48 1 127"/>
              <a:gd name="f53" fmla="*/ 65 f49 1"/>
              <a:gd name="f54" fmla="*/ 0 f48 1"/>
              <a:gd name="f55" fmla="*/ 128 f49 1"/>
              <a:gd name="f56" fmla="*/ 63 f48 1"/>
              <a:gd name="f57" fmla="*/ 64 f49 1"/>
              <a:gd name="f58" fmla="*/ 127 f48 1"/>
              <a:gd name="f59" fmla="*/ 1 f49 1"/>
              <a:gd name="f60" fmla="*/ 62 f48 1"/>
              <a:gd name="f61" fmla="*/ 28 f49 1"/>
              <a:gd name="f62" fmla="*/ 81 f48 1"/>
              <a:gd name="f63" fmla="*/ 50 f49 1"/>
              <a:gd name="f64" fmla="*/ 108 f48 1"/>
              <a:gd name="f65" fmla="*/ 101 f49 1"/>
              <a:gd name="f66" fmla="*/ 93 f48 1"/>
              <a:gd name="f67" fmla="*/ 104 f49 1"/>
              <a:gd name="f68" fmla="*/ 61 f48 1"/>
              <a:gd name="f69" fmla="+- f50 0 f1"/>
              <a:gd name="f70" fmla="*/ f53 1 128"/>
              <a:gd name="f71" fmla="*/ f54 1 127"/>
              <a:gd name="f72" fmla="*/ f55 1 128"/>
              <a:gd name="f73" fmla="*/ f56 1 127"/>
              <a:gd name="f74" fmla="*/ f57 1 128"/>
              <a:gd name="f75" fmla="*/ f58 1 127"/>
              <a:gd name="f76" fmla="*/ f59 1 128"/>
              <a:gd name="f77" fmla="*/ f60 1 127"/>
              <a:gd name="f78" fmla="*/ f61 1 128"/>
              <a:gd name="f79" fmla="*/ f62 1 127"/>
              <a:gd name="f80" fmla="*/ f63 1 128"/>
              <a:gd name="f81" fmla="*/ f64 1 127"/>
              <a:gd name="f82" fmla="*/ f65 1 128"/>
              <a:gd name="f83" fmla="*/ f66 1 127"/>
              <a:gd name="f84" fmla="*/ f67 1 128"/>
              <a:gd name="f85" fmla="*/ f68 1 127"/>
              <a:gd name="f86" fmla="*/ 0 1 f51"/>
              <a:gd name="f87" fmla="*/ f45 1 f51"/>
              <a:gd name="f88" fmla="*/ 0 1 f52"/>
              <a:gd name="f89" fmla="*/ f46 1 f52"/>
              <a:gd name="f90" fmla="*/ f70 1 f51"/>
              <a:gd name="f91" fmla="*/ f71 1 f52"/>
              <a:gd name="f92" fmla="*/ f72 1 f51"/>
              <a:gd name="f93" fmla="*/ f73 1 f52"/>
              <a:gd name="f94" fmla="*/ f74 1 f51"/>
              <a:gd name="f95" fmla="*/ f75 1 f52"/>
              <a:gd name="f96" fmla="*/ f76 1 f51"/>
              <a:gd name="f97" fmla="*/ f77 1 f52"/>
              <a:gd name="f98" fmla="*/ f78 1 f51"/>
              <a:gd name="f99" fmla="*/ f79 1 f52"/>
              <a:gd name="f100" fmla="*/ f80 1 f51"/>
              <a:gd name="f101" fmla="*/ f81 1 f52"/>
              <a:gd name="f102" fmla="*/ f82 1 f51"/>
              <a:gd name="f103" fmla="*/ f83 1 f52"/>
              <a:gd name="f104" fmla="*/ f84 1 f51"/>
              <a:gd name="f105" fmla="*/ f85 1 f52"/>
              <a:gd name="f106" fmla="*/ f86 f42 1"/>
              <a:gd name="f107" fmla="*/ f87 f42 1"/>
              <a:gd name="f108" fmla="*/ f89 f43 1"/>
              <a:gd name="f109" fmla="*/ f88 f43 1"/>
              <a:gd name="f110" fmla="*/ f90 f42 1"/>
              <a:gd name="f111" fmla="*/ f91 f43 1"/>
              <a:gd name="f112" fmla="*/ f92 f42 1"/>
              <a:gd name="f113" fmla="*/ f93 f43 1"/>
              <a:gd name="f114" fmla="*/ f94 f42 1"/>
              <a:gd name="f115" fmla="*/ f95 f43 1"/>
              <a:gd name="f116" fmla="*/ f96 f42 1"/>
              <a:gd name="f117" fmla="*/ f97 f43 1"/>
              <a:gd name="f118" fmla="*/ f98 f42 1"/>
              <a:gd name="f119" fmla="*/ f99 f43 1"/>
              <a:gd name="f120" fmla="*/ f100 f42 1"/>
              <a:gd name="f121" fmla="*/ f101 f43 1"/>
              <a:gd name="f122" fmla="*/ f102 f42 1"/>
              <a:gd name="f123" fmla="*/ f103 f43 1"/>
              <a:gd name="f124" fmla="*/ f104 f42 1"/>
              <a:gd name="f125" fmla="*/ f105 f43 1"/>
            </a:gdLst>
            <a:ahLst/>
            <a:cxnLst>
              <a:cxn ang="3cd4">
                <a:pos x="hc" y="t"/>
              </a:cxn>
              <a:cxn ang="0">
                <a:pos x="r" y="vc"/>
              </a:cxn>
              <a:cxn ang="cd4">
                <a:pos x="hc" y="b"/>
              </a:cxn>
              <a:cxn ang="cd2">
                <a:pos x="l" y="vc"/>
              </a:cxn>
              <a:cxn ang="f69">
                <a:pos x="f110" y="f111"/>
              </a:cxn>
              <a:cxn ang="f69">
                <a:pos x="f112" y="f113"/>
              </a:cxn>
              <a:cxn ang="f69">
                <a:pos x="f114" y="f115"/>
              </a:cxn>
              <a:cxn ang="f69">
                <a:pos x="f116" y="f117"/>
              </a:cxn>
              <a:cxn ang="f69">
                <a:pos x="f110" y="f111"/>
              </a:cxn>
              <a:cxn ang="f69">
                <a:pos x="f118" y="f119"/>
              </a:cxn>
              <a:cxn ang="f69">
                <a:pos x="f120" y="f121"/>
              </a:cxn>
              <a:cxn ang="f69">
                <a:pos x="f122" y="f123"/>
              </a:cxn>
              <a:cxn ang="f69">
                <a:pos x="f124" y="f125"/>
              </a:cxn>
              <a:cxn ang="f69">
                <a:pos x="f118" y="f119"/>
              </a:cxn>
            </a:cxnLst>
            <a:rect l="f106" t="f109" r="f107" b="f108"/>
            <a:pathLst>
              <a:path w="128" h="127">
                <a:moveTo>
                  <a:pt x="f8" y="f5"/>
                </a:moveTo>
                <a:cubicBezTo>
                  <a:pt x="f9" y="f10"/>
                  <a:pt x="f6" y="f11"/>
                  <a:pt x="f6" y="f12"/>
                </a:cubicBezTo>
                <a:cubicBezTo>
                  <a:pt x="f6" y="f13"/>
                  <a:pt x="f13" y="f7"/>
                  <a:pt x="f14" y="f7"/>
                </a:cubicBezTo>
                <a:cubicBezTo>
                  <a:pt x="f15" y="f16"/>
                  <a:pt x="f5" y="f17"/>
                  <a:pt x="f10" y="f18"/>
                </a:cubicBezTo>
                <a:cubicBezTo>
                  <a:pt x="f19" y="f20"/>
                  <a:pt x="f21" y="f5"/>
                  <a:pt x="f8" y="f5"/>
                </a:cubicBezTo>
                <a:close/>
                <a:moveTo>
                  <a:pt x="f20" y="f22"/>
                </a:moveTo>
                <a:cubicBezTo>
                  <a:pt x="f20" y="f23"/>
                  <a:pt x="f24" y="f25"/>
                  <a:pt x="f26" y="f27"/>
                </a:cubicBezTo>
                <a:cubicBezTo>
                  <a:pt x="f28" y="f29"/>
                  <a:pt x="f30" y="f31"/>
                  <a:pt x="f32" y="f33"/>
                </a:cubicBezTo>
                <a:cubicBezTo>
                  <a:pt x="f34" y="f22"/>
                  <a:pt x="f34" y="f35"/>
                  <a:pt x="f36" y="f37"/>
                </a:cubicBezTo>
                <a:cubicBezTo>
                  <a:pt x="f30" y="f38"/>
                  <a:pt x="f39" y="f40"/>
                  <a:pt x="f20" y="f2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4" name="Freeform 58">
            <a:extLst>
              <a:ext uri="{FF2B5EF4-FFF2-40B4-BE49-F238E27FC236}">
                <a16:creationId xmlns:a16="http://schemas.microsoft.com/office/drawing/2014/main" id="{321BDCA1-2BA3-6137-49D8-B4C870EFC4D4}"/>
              </a:ext>
            </a:extLst>
          </p:cNvPr>
          <p:cNvSpPr/>
          <p:nvPr/>
        </p:nvSpPr>
        <p:spPr>
          <a:xfrm>
            <a:off x="6554784" y="3349620"/>
            <a:ext cx="176214" cy="179386"/>
          </a:xfrm>
          <a:custGeom>
            <a:avLst/>
            <a:gdLst>
              <a:gd name="f0" fmla="val 10800000"/>
              <a:gd name="f1" fmla="val 5400000"/>
              <a:gd name="f2" fmla="val 180"/>
              <a:gd name="f3" fmla="val w"/>
              <a:gd name="f4" fmla="val h"/>
              <a:gd name="f5" fmla="val 0"/>
              <a:gd name="f6" fmla="val 125"/>
              <a:gd name="f7" fmla="val 127"/>
              <a:gd name="f8" fmla="val 64"/>
              <a:gd name="f9" fmla="val 100"/>
              <a:gd name="f10" fmla="val 97"/>
              <a:gd name="f11" fmla="val 61"/>
              <a:gd name="f12" fmla="val 126"/>
              <a:gd name="f13" fmla="val 27"/>
              <a:gd name="f14" fmla="val 98"/>
              <a:gd name="f15" fmla="val 63"/>
              <a:gd name="f16" fmla="val 1"/>
              <a:gd name="f17" fmla="val 28"/>
              <a:gd name="f18" fmla="val 99"/>
              <a:gd name="f19" fmla="val 2"/>
              <a:gd name="f20" fmla="val 29"/>
              <a:gd name="f21" fmla="val 105"/>
              <a:gd name="f22" fmla="val 57"/>
              <a:gd name="f23" fmla="val 83"/>
              <a:gd name="f24" fmla="val 107"/>
              <a:gd name="f25" fmla="val 76"/>
              <a:gd name="f26" fmla="val 109"/>
              <a:gd name="f27" fmla="val 25"/>
              <a:gd name="f28" fmla="val 81"/>
              <a:gd name="f29" fmla="val 24"/>
              <a:gd name="f30" fmla="val 36"/>
              <a:gd name="f31" fmla="val 103"/>
              <a:gd name="f32" fmla="val 47"/>
              <a:gd name="f33" fmla="val 108"/>
              <a:gd name="f34" fmla="val 114"/>
              <a:gd name="f35" fmla="val 80"/>
              <a:gd name="f36" fmla="val 113"/>
              <a:gd name="f37" fmla="val 93"/>
              <a:gd name="f38" fmla="val 104"/>
              <a:gd name="f39" fmla="val 89"/>
              <a:gd name="f40" fmla="val 112"/>
              <a:gd name="f41" fmla="val 78"/>
              <a:gd name="f42" fmla="+- 0 0 -90"/>
              <a:gd name="f43" fmla="*/ f3 1 125"/>
              <a:gd name="f44" fmla="*/ f4 1 127"/>
              <a:gd name="f45" fmla="val f5"/>
              <a:gd name="f46" fmla="val f6"/>
              <a:gd name="f47" fmla="val f7"/>
              <a:gd name="f48" fmla="*/ f42 f0 1"/>
              <a:gd name="f49" fmla="+- f47 0 f45"/>
              <a:gd name="f50" fmla="+- f46 0 f45"/>
              <a:gd name="f51" fmla="*/ f48 1 f2"/>
              <a:gd name="f52" fmla="*/ f50 1 125"/>
              <a:gd name="f53" fmla="*/ f49 1 127"/>
              <a:gd name="f54" fmla="*/ 125 f50 1"/>
              <a:gd name="f55" fmla="*/ 64 f49 1"/>
              <a:gd name="f56" fmla="*/ 61 f50 1"/>
              <a:gd name="f57" fmla="*/ 126 f49 1"/>
              <a:gd name="f58" fmla="*/ 0 f50 1"/>
              <a:gd name="f59" fmla="*/ 63 f49 1"/>
              <a:gd name="f60" fmla="*/ 64 f50 1"/>
              <a:gd name="f61" fmla="*/ 1 f49 1"/>
              <a:gd name="f62" fmla="*/ 105 f50 1"/>
              <a:gd name="f63" fmla="*/ 57 f49 1"/>
              <a:gd name="f64" fmla="*/ 25 f50 1"/>
              <a:gd name="f65" fmla="*/ 81 f49 1"/>
              <a:gd name="f66" fmla="*/ 47 f50 1"/>
              <a:gd name="f67" fmla="*/ 108 f49 1"/>
              <a:gd name="f68" fmla="*/ 93 f50 1"/>
              <a:gd name="f69" fmla="*/ 99 f49 1"/>
              <a:gd name="f70" fmla="+- f51 0 f1"/>
              <a:gd name="f71" fmla="*/ f54 1 125"/>
              <a:gd name="f72" fmla="*/ f55 1 127"/>
              <a:gd name="f73" fmla="*/ f56 1 125"/>
              <a:gd name="f74" fmla="*/ f57 1 127"/>
              <a:gd name="f75" fmla="*/ f58 1 125"/>
              <a:gd name="f76" fmla="*/ f59 1 127"/>
              <a:gd name="f77" fmla="*/ f60 1 125"/>
              <a:gd name="f78" fmla="*/ f61 1 127"/>
              <a:gd name="f79" fmla="*/ f62 1 125"/>
              <a:gd name="f80" fmla="*/ f63 1 127"/>
              <a:gd name="f81" fmla="*/ f64 1 125"/>
              <a:gd name="f82" fmla="*/ f65 1 127"/>
              <a:gd name="f83" fmla="*/ f66 1 125"/>
              <a:gd name="f84" fmla="*/ f67 1 127"/>
              <a:gd name="f85" fmla="*/ f68 1 125"/>
              <a:gd name="f86" fmla="*/ f69 1 127"/>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3"/>
              <a:gd name="f103" fmla="*/ f83 1 f52"/>
              <a:gd name="f104" fmla="*/ f84 1 f53"/>
              <a:gd name="f105" fmla="*/ f85 1 f52"/>
              <a:gd name="f106" fmla="*/ f86 1 f53"/>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4 1"/>
              <a:gd name="f123" fmla="*/ f103 f43 1"/>
              <a:gd name="f124" fmla="*/ f104 f44 1"/>
              <a:gd name="f125" fmla="*/ f105 f43 1"/>
              <a:gd name="f126" fmla="*/ f106 f44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1" y="f112"/>
              </a:cxn>
              <a:cxn ang="f70">
                <a:pos x="f119" y="f120"/>
              </a:cxn>
              <a:cxn ang="f70">
                <a:pos x="f121" y="f122"/>
              </a:cxn>
              <a:cxn ang="f70">
                <a:pos x="f123" y="f124"/>
              </a:cxn>
              <a:cxn ang="f70">
                <a:pos x="f125" y="f126"/>
              </a:cxn>
              <a:cxn ang="f70">
                <a:pos x="f119" y="f120"/>
              </a:cxn>
            </a:cxnLst>
            <a:rect l="f107" t="f110" r="f108" b="f109"/>
            <a:pathLst>
              <a:path w="125" h="127">
                <a:moveTo>
                  <a:pt x="f6" y="f8"/>
                </a:moveTo>
                <a:cubicBezTo>
                  <a:pt x="f6" y="f9"/>
                  <a:pt x="f10" y="f7"/>
                  <a:pt x="f11" y="f12"/>
                </a:cubicBezTo>
                <a:cubicBezTo>
                  <a:pt x="f13" y="f6"/>
                  <a:pt x="f5" y="f14"/>
                  <a:pt x="f5" y="f15"/>
                </a:cubicBezTo>
                <a:cubicBezTo>
                  <a:pt x="f16" y="f13"/>
                  <a:pt x="f17" y="f5"/>
                  <a:pt x="f8" y="f16"/>
                </a:cubicBezTo>
                <a:cubicBezTo>
                  <a:pt x="f18" y="f19"/>
                  <a:pt x="f6" y="f20"/>
                  <a:pt x="f6" y="f8"/>
                </a:cubicBezTo>
                <a:close/>
                <a:moveTo>
                  <a:pt x="f21" y="f22"/>
                </a:moveTo>
                <a:cubicBezTo>
                  <a:pt x="f23" y="f24"/>
                  <a:pt x="f25" y="f26"/>
                  <a:pt x="f27" y="f28"/>
                </a:cubicBezTo>
                <a:cubicBezTo>
                  <a:pt x="f29" y="f14"/>
                  <a:pt x="f30" y="f31"/>
                  <a:pt x="f32" y="f33"/>
                </a:cubicBezTo>
                <a:cubicBezTo>
                  <a:pt x="f8" y="f34"/>
                  <a:pt x="f35" y="f36"/>
                  <a:pt x="f37" y="f18"/>
                </a:cubicBezTo>
                <a:cubicBezTo>
                  <a:pt x="f38" y="f39"/>
                  <a:pt x="f40" y="f41"/>
                  <a:pt x="f21" y="f2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5" name="Freeform 59">
            <a:extLst>
              <a:ext uri="{FF2B5EF4-FFF2-40B4-BE49-F238E27FC236}">
                <a16:creationId xmlns:a16="http://schemas.microsoft.com/office/drawing/2014/main" id="{C52C63DC-6DE0-C6F6-B3DF-E9C0E8C8809A}"/>
              </a:ext>
            </a:extLst>
          </p:cNvPr>
          <p:cNvSpPr/>
          <p:nvPr/>
        </p:nvSpPr>
        <p:spPr>
          <a:xfrm>
            <a:off x="6548439" y="2657474"/>
            <a:ext cx="177795" cy="177795"/>
          </a:xfrm>
          <a:custGeom>
            <a:avLst/>
            <a:gdLst>
              <a:gd name="f0" fmla="val 10800000"/>
              <a:gd name="f1" fmla="val 5400000"/>
              <a:gd name="f2" fmla="val 180"/>
              <a:gd name="f3" fmla="val w"/>
              <a:gd name="f4" fmla="val h"/>
              <a:gd name="f5" fmla="val 0"/>
              <a:gd name="f6" fmla="val 126"/>
              <a:gd name="f7" fmla="val 125"/>
              <a:gd name="f8" fmla="val 64"/>
              <a:gd name="f9" fmla="val 99"/>
              <a:gd name="f10" fmla="val 1"/>
              <a:gd name="f11" fmla="val 28"/>
              <a:gd name="f12" fmla="val 62"/>
              <a:gd name="f13" fmla="val 98"/>
              <a:gd name="f14" fmla="val 63"/>
              <a:gd name="f15" fmla="val 96"/>
              <a:gd name="f16" fmla="val 61"/>
              <a:gd name="f17" fmla="val 2"/>
              <a:gd name="f18" fmla="val 27"/>
              <a:gd name="f19" fmla="val 29"/>
              <a:gd name="f20" fmla="val 106"/>
              <a:gd name="f21" fmla="val 57"/>
              <a:gd name="f22" fmla="val 83"/>
              <a:gd name="f23" fmla="val 80"/>
              <a:gd name="f24" fmla="val 107"/>
              <a:gd name="f25" fmla="val 81"/>
              <a:gd name="f26" fmla="val 101"/>
              <a:gd name="f27" fmla="val 49"/>
              <a:gd name="f28" fmla="val 114"/>
              <a:gd name="f29" fmla="val 73"/>
              <a:gd name="f30" fmla="val 109"/>
              <a:gd name="f31" fmla="val 97"/>
              <a:gd name="f32" fmla="val 105"/>
              <a:gd name="f33" fmla="val 112"/>
              <a:gd name="f34" fmla="+- 0 0 -90"/>
              <a:gd name="f35" fmla="*/ f3 1 126"/>
              <a:gd name="f36" fmla="*/ f4 1 125"/>
              <a:gd name="f37" fmla="val f5"/>
              <a:gd name="f38" fmla="val f6"/>
              <a:gd name="f39" fmla="val f7"/>
              <a:gd name="f40" fmla="*/ f34 f0 1"/>
              <a:gd name="f41" fmla="+- f39 0 f37"/>
              <a:gd name="f42" fmla="+- f38 0 f37"/>
              <a:gd name="f43" fmla="*/ f40 1 f2"/>
              <a:gd name="f44" fmla="*/ f42 1 126"/>
              <a:gd name="f45" fmla="*/ f41 1 125"/>
              <a:gd name="f46" fmla="*/ 64 f42 1"/>
              <a:gd name="f47" fmla="*/ 0 f41 1"/>
              <a:gd name="f48" fmla="*/ 126 f42 1"/>
              <a:gd name="f49" fmla="*/ 62 f41 1"/>
              <a:gd name="f50" fmla="*/ 63 f42 1"/>
              <a:gd name="f51" fmla="*/ 125 f41 1"/>
              <a:gd name="f52" fmla="*/ 1 f42 1"/>
              <a:gd name="f53" fmla="*/ 61 f41 1"/>
              <a:gd name="f54" fmla="*/ 106 f42 1"/>
              <a:gd name="f55" fmla="*/ 57 f41 1"/>
              <a:gd name="f56" fmla="*/ 27 f42 1"/>
              <a:gd name="f57" fmla="*/ 81 f41 1"/>
              <a:gd name="f58" fmla="*/ 73 f42 1"/>
              <a:gd name="f59" fmla="*/ 109 f41 1"/>
              <a:gd name="f60" fmla="+- f43 0 f1"/>
              <a:gd name="f61" fmla="*/ f46 1 126"/>
              <a:gd name="f62" fmla="*/ f47 1 125"/>
              <a:gd name="f63" fmla="*/ f48 1 126"/>
              <a:gd name="f64" fmla="*/ f49 1 125"/>
              <a:gd name="f65" fmla="*/ f50 1 126"/>
              <a:gd name="f66" fmla="*/ f51 1 125"/>
              <a:gd name="f67" fmla="*/ f52 1 126"/>
              <a:gd name="f68" fmla="*/ f53 1 125"/>
              <a:gd name="f69" fmla="*/ f54 1 126"/>
              <a:gd name="f70" fmla="*/ f55 1 125"/>
              <a:gd name="f71" fmla="*/ f56 1 126"/>
              <a:gd name="f72" fmla="*/ f57 1 125"/>
              <a:gd name="f73" fmla="*/ f58 1 126"/>
              <a:gd name="f74" fmla="*/ f59 1 125"/>
              <a:gd name="f75" fmla="*/ 0 1 f44"/>
              <a:gd name="f76" fmla="*/ f38 1 f44"/>
              <a:gd name="f77" fmla="*/ 0 1 f45"/>
              <a:gd name="f78" fmla="*/ f39 1 f45"/>
              <a:gd name="f79" fmla="*/ f61 1 f44"/>
              <a:gd name="f80" fmla="*/ f62 1 f45"/>
              <a:gd name="f81" fmla="*/ f63 1 f44"/>
              <a:gd name="f82" fmla="*/ f64 1 f45"/>
              <a:gd name="f83" fmla="*/ f65 1 f44"/>
              <a:gd name="f84" fmla="*/ f66 1 f45"/>
              <a:gd name="f85" fmla="*/ f67 1 f44"/>
              <a:gd name="f86" fmla="*/ f68 1 f45"/>
              <a:gd name="f87" fmla="*/ f69 1 f44"/>
              <a:gd name="f88" fmla="*/ f70 1 f45"/>
              <a:gd name="f89" fmla="*/ f71 1 f44"/>
              <a:gd name="f90" fmla="*/ f72 1 f45"/>
              <a:gd name="f91" fmla="*/ f73 1 f44"/>
              <a:gd name="f92" fmla="*/ f74 1 f45"/>
              <a:gd name="f93" fmla="*/ f75 f35 1"/>
              <a:gd name="f94" fmla="*/ f76 f35 1"/>
              <a:gd name="f95" fmla="*/ f78 f36 1"/>
              <a:gd name="f96" fmla="*/ f77 f36 1"/>
              <a:gd name="f97" fmla="*/ f79 f35 1"/>
              <a:gd name="f98" fmla="*/ f80 f36 1"/>
              <a:gd name="f99" fmla="*/ f81 f35 1"/>
              <a:gd name="f100" fmla="*/ f82 f36 1"/>
              <a:gd name="f101" fmla="*/ f83 f35 1"/>
              <a:gd name="f102" fmla="*/ f84 f36 1"/>
              <a:gd name="f103" fmla="*/ f85 f35 1"/>
              <a:gd name="f104" fmla="*/ f86 f36 1"/>
              <a:gd name="f105" fmla="*/ f87 f35 1"/>
              <a:gd name="f106" fmla="*/ f88 f36 1"/>
              <a:gd name="f107" fmla="*/ f89 f35 1"/>
              <a:gd name="f108" fmla="*/ f90 f36 1"/>
              <a:gd name="f109" fmla="*/ f91 f35 1"/>
              <a:gd name="f110" fmla="*/ f92 f36 1"/>
            </a:gdLst>
            <a:ahLst/>
            <a:cxnLst>
              <a:cxn ang="3cd4">
                <a:pos x="hc" y="t"/>
              </a:cxn>
              <a:cxn ang="0">
                <a:pos x="r" y="vc"/>
              </a:cxn>
              <a:cxn ang="cd4">
                <a:pos x="hc" y="b"/>
              </a:cxn>
              <a:cxn ang="cd2">
                <a:pos x="l" y="vc"/>
              </a:cxn>
              <a:cxn ang="f60">
                <a:pos x="f97" y="f98"/>
              </a:cxn>
              <a:cxn ang="f60">
                <a:pos x="f99" y="f100"/>
              </a:cxn>
              <a:cxn ang="f60">
                <a:pos x="f101" y="f102"/>
              </a:cxn>
              <a:cxn ang="f60">
                <a:pos x="f103" y="f104"/>
              </a:cxn>
              <a:cxn ang="f60">
                <a:pos x="f97" y="f98"/>
              </a:cxn>
              <a:cxn ang="f60">
                <a:pos x="f105" y="f106"/>
              </a:cxn>
              <a:cxn ang="f60">
                <a:pos x="f107" y="f108"/>
              </a:cxn>
              <a:cxn ang="f60">
                <a:pos x="f109" y="f110"/>
              </a:cxn>
              <a:cxn ang="f60">
                <a:pos x="f105" y="f106"/>
              </a:cxn>
            </a:cxnLst>
            <a:rect l="f93" t="f96" r="f94" b="f95"/>
            <a:pathLst>
              <a:path w="126" h="125">
                <a:moveTo>
                  <a:pt x="f8" y="f5"/>
                </a:moveTo>
                <a:cubicBezTo>
                  <a:pt x="f9" y="f10"/>
                  <a:pt x="f6" y="f11"/>
                  <a:pt x="f6" y="f12"/>
                </a:cubicBezTo>
                <a:cubicBezTo>
                  <a:pt x="f6" y="f13"/>
                  <a:pt x="f9" y="f7"/>
                  <a:pt x="f14" y="f7"/>
                </a:cubicBezTo>
                <a:cubicBezTo>
                  <a:pt x="f11" y="f7"/>
                  <a:pt x="f5" y="f15"/>
                  <a:pt x="f10" y="f16"/>
                </a:cubicBezTo>
                <a:cubicBezTo>
                  <a:pt x="f17" y="f18"/>
                  <a:pt x="f19" y="f5"/>
                  <a:pt x="f8" y="f5"/>
                </a:cubicBezTo>
                <a:close/>
                <a:moveTo>
                  <a:pt x="f20" y="f21"/>
                </a:moveTo>
                <a:cubicBezTo>
                  <a:pt x="f22" y="f20"/>
                  <a:pt x="f23" y="f24"/>
                  <a:pt x="f18" y="f25"/>
                </a:cubicBezTo>
                <a:cubicBezTo>
                  <a:pt x="f19" y="f26"/>
                  <a:pt x="f27" y="f28"/>
                  <a:pt x="f29" y="f30"/>
                </a:cubicBezTo>
                <a:cubicBezTo>
                  <a:pt x="f31" y="f32"/>
                  <a:pt x="f33" y="f22"/>
                  <a:pt x="f20" y="f2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60">
            <a:extLst>
              <a:ext uri="{FF2B5EF4-FFF2-40B4-BE49-F238E27FC236}">
                <a16:creationId xmlns:a16="http://schemas.microsoft.com/office/drawing/2014/main" id="{5A3D949D-AA09-9372-ABBB-D2657DFD8F3B}"/>
              </a:ext>
            </a:extLst>
          </p:cNvPr>
          <p:cNvSpPr/>
          <p:nvPr/>
        </p:nvSpPr>
        <p:spPr>
          <a:xfrm>
            <a:off x="6905621" y="3341683"/>
            <a:ext cx="176214" cy="179386"/>
          </a:xfrm>
          <a:custGeom>
            <a:avLst/>
            <a:gdLst>
              <a:gd name="f0" fmla="val 10800000"/>
              <a:gd name="f1" fmla="val 5400000"/>
              <a:gd name="f2" fmla="val 180"/>
              <a:gd name="f3" fmla="val w"/>
              <a:gd name="f4" fmla="val h"/>
              <a:gd name="f5" fmla="val 0"/>
              <a:gd name="f6" fmla="val 125"/>
              <a:gd name="f7" fmla="val 126"/>
              <a:gd name="f8" fmla="val 63"/>
              <a:gd name="f9" fmla="val 98"/>
              <a:gd name="f10" fmla="val 97"/>
              <a:gd name="f11" fmla="val 62"/>
              <a:gd name="f12" fmla="val 28"/>
              <a:gd name="f13" fmla="val 64"/>
              <a:gd name="f14" fmla="val 29"/>
              <a:gd name="f15" fmla="val 1"/>
              <a:gd name="f16" fmla="val 106"/>
              <a:gd name="f17" fmla="val 65"/>
              <a:gd name="f18" fmla="val 95"/>
              <a:gd name="f19" fmla="val 76"/>
              <a:gd name="f20" fmla="val 85"/>
              <a:gd name="f21" fmla="val 94"/>
              <a:gd name="f22" fmla="val 72"/>
              <a:gd name="f23" fmla="val 58"/>
              <a:gd name="f24" fmla="val 100"/>
              <a:gd name="f25" fmla="val 41"/>
              <a:gd name="f26" fmla="val 89"/>
              <a:gd name="f27" fmla="val 26"/>
              <a:gd name="f28" fmla="val 103"/>
              <a:gd name="f29" fmla="val 52"/>
              <a:gd name="f30" fmla="val 115"/>
              <a:gd name="f31" fmla="val 75"/>
              <a:gd name="f32" fmla="val 109"/>
              <a:gd name="f33" fmla="val 111"/>
              <a:gd name="f34" fmla="val 82"/>
              <a:gd name="f35" fmla="+- 0 0 -90"/>
              <a:gd name="f36" fmla="*/ f3 1 125"/>
              <a:gd name="f37" fmla="*/ f4 1 126"/>
              <a:gd name="f38" fmla="val f5"/>
              <a:gd name="f39" fmla="val f6"/>
              <a:gd name="f40" fmla="val f7"/>
              <a:gd name="f41" fmla="*/ f35 f0 1"/>
              <a:gd name="f42" fmla="+- f40 0 f38"/>
              <a:gd name="f43" fmla="+- f39 0 f38"/>
              <a:gd name="f44" fmla="*/ f41 1 f2"/>
              <a:gd name="f45" fmla="*/ f43 1 125"/>
              <a:gd name="f46" fmla="*/ f42 1 126"/>
              <a:gd name="f47" fmla="*/ 125 f43 1"/>
              <a:gd name="f48" fmla="*/ 63 f42 1"/>
              <a:gd name="f49" fmla="*/ 62 f43 1"/>
              <a:gd name="f50" fmla="*/ 126 f42 1"/>
              <a:gd name="f51" fmla="*/ 0 f43 1"/>
              <a:gd name="f52" fmla="*/ 64 f42 1"/>
              <a:gd name="f53" fmla="*/ 63 f43 1"/>
              <a:gd name="f54" fmla="*/ 1 f42 1"/>
              <a:gd name="f55" fmla="*/ 106 f43 1"/>
              <a:gd name="f56" fmla="*/ 65 f42 1"/>
              <a:gd name="f57" fmla="*/ 72 f43 1"/>
              <a:gd name="f58" fmla="*/ 97 f42 1"/>
              <a:gd name="f59" fmla="*/ 26 f43 1"/>
              <a:gd name="f60" fmla="*/ 85 f42 1"/>
              <a:gd name="f61" fmla="*/ 75 f43 1"/>
              <a:gd name="f62" fmla="*/ 109 f42 1"/>
              <a:gd name="f63" fmla="+- f44 0 f1"/>
              <a:gd name="f64" fmla="*/ f47 1 125"/>
              <a:gd name="f65" fmla="*/ f48 1 126"/>
              <a:gd name="f66" fmla="*/ f49 1 125"/>
              <a:gd name="f67" fmla="*/ f50 1 126"/>
              <a:gd name="f68" fmla="*/ f51 1 125"/>
              <a:gd name="f69" fmla="*/ f52 1 126"/>
              <a:gd name="f70" fmla="*/ f53 1 125"/>
              <a:gd name="f71" fmla="*/ f54 1 126"/>
              <a:gd name="f72" fmla="*/ f55 1 125"/>
              <a:gd name="f73" fmla="*/ f56 1 126"/>
              <a:gd name="f74" fmla="*/ f57 1 125"/>
              <a:gd name="f75" fmla="*/ f58 1 126"/>
              <a:gd name="f76" fmla="*/ f59 1 125"/>
              <a:gd name="f77" fmla="*/ f60 1 126"/>
              <a:gd name="f78" fmla="*/ f61 1 125"/>
              <a:gd name="f79" fmla="*/ f62 1 126"/>
              <a:gd name="f80" fmla="*/ 0 1 f45"/>
              <a:gd name="f81" fmla="*/ f39 1 f45"/>
              <a:gd name="f82" fmla="*/ 0 1 f46"/>
              <a:gd name="f83" fmla="*/ f40 1 f46"/>
              <a:gd name="f84" fmla="*/ f64 1 f45"/>
              <a:gd name="f85" fmla="*/ f65 1 f46"/>
              <a:gd name="f86" fmla="*/ f66 1 f45"/>
              <a:gd name="f87" fmla="*/ f67 1 f46"/>
              <a:gd name="f88" fmla="*/ f68 1 f45"/>
              <a:gd name="f89" fmla="*/ f69 1 f46"/>
              <a:gd name="f90" fmla="*/ f70 1 f45"/>
              <a:gd name="f91" fmla="*/ f71 1 f46"/>
              <a:gd name="f92" fmla="*/ f72 1 f45"/>
              <a:gd name="f93" fmla="*/ f73 1 f46"/>
              <a:gd name="f94" fmla="*/ f74 1 f45"/>
              <a:gd name="f95" fmla="*/ f75 1 f46"/>
              <a:gd name="f96" fmla="*/ f76 1 f45"/>
              <a:gd name="f97" fmla="*/ f77 1 f46"/>
              <a:gd name="f98" fmla="*/ f78 1 f45"/>
              <a:gd name="f99" fmla="*/ f79 1 f46"/>
              <a:gd name="f100" fmla="*/ f80 f36 1"/>
              <a:gd name="f101" fmla="*/ f81 f36 1"/>
              <a:gd name="f102" fmla="*/ f83 f37 1"/>
              <a:gd name="f103" fmla="*/ f82 f37 1"/>
              <a:gd name="f104" fmla="*/ f84 f36 1"/>
              <a:gd name="f105" fmla="*/ f85 f37 1"/>
              <a:gd name="f106" fmla="*/ f86 f36 1"/>
              <a:gd name="f107" fmla="*/ f87 f37 1"/>
              <a:gd name="f108" fmla="*/ f88 f36 1"/>
              <a:gd name="f109" fmla="*/ f89 f37 1"/>
              <a:gd name="f110" fmla="*/ f90 f36 1"/>
              <a:gd name="f111" fmla="*/ f91 f37 1"/>
              <a:gd name="f112" fmla="*/ f92 f36 1"/>
              <a:gd name="f113" fmla="*/ f93 f37 1"/>
              <a:gd name="f114" fmla="*/ f94 f36 1"/>
              <a:gd name="f115" fmla="*/ f95 f37 1"/>
              <a:gd name="f116" fmla="*/ f96 f36 1"/>
              <a:gd name="f117" fmla="*/ f97 f37 1"/>
              <a:gd name="f118" fmla="*/ f98 f36 1"/>
              <a:gd name="f119" fmla="*/ f99 f37 1"/>
            </a:gdLst>
            <a:ahLst/>
            <a:cxnLst>
              <a:cxn ang="3cd4">
                <a:pos x="hc" y="t"/>
              </a:cxn>
              <a:cxn ang="0">
                <a:pos x="r" y="vc"/>
              </a:cxn>
              <a:cxn ang="cd4">
                <a:pos x="hc" y="b"/>
              </a:cxn>
              <a:cxn ang="cd2">
                <a:pos x="l" y="vc"/>
              </a:cxn>
              <a:cxn ang="f63">
                <a:pos x="f104" y="f105"/>
              </a:cxn>
              <a:cxn ang="f63">
                <a:pos x="f106" y="f107"/>
              </a:cxn>
              <a:cxn ang="f63">
                <a:pos x="f108" y="f109"/>
              </a:cxn>
              <a:cxn ang="f63">
                <a:pos x="f110" y="f111"/>
              </a:cxn>
              <a:cxn ang="f63">
                <a:pos x="f104" y="f105"/>
              </a:cxn>
              <a:cxn ang="f63">
                <a:pos x="f112" y="f113"/>
              </a:cxn>
              <a:cxn ang="f63">
                <a:pos x="f114" y="f115"/>
              </a:cxn>
              <a:cxn ang="f63">
                <a:pos x="f116" y="f117"/>
              </a:cxn>
              <a:cxn ang="f63">
                <a:pos x="f118" y="f119"/>
              </a:cxn>
              <a:cxn ang="f63">
                <a:pos x="f112" y="f113"/>
              </a:cxn>
            </a:cxnLst>
            <a:rect l="f100" t="f103" r="f101" b="f102"/>
            <a:pathLst>
              <a:path w="125" h="126">
                <a:moveTo>
                  <a:pt x="f6" y="f8"/>
                </a:moveTo>
                <a:cubicBezTo>
                  <a:pt x="f6" y="f9"/>
                  <a:pt x="f10" y="f7"/>
                  <a:pt x="f11" y="f7"/>
                </a:cubicBezTo>
                <a:cubicBezTo>
                  <a:pt x="f12" y="f7"/>
                  <a:pt x="f5" y="f9"/>
                  <a:pt x="f5" y="f13"/>
                </a:cubicBezTo>
                <a:cubicBezTo>
                  <a:pt x="f5" y="f14"/>
                  <a:pt x="f12" y="f5"/>
                  <a:pt x="f8" y="f15"/>
                </a:cubicBezTo>
                <a:cubicBezTo>
                  <a:pt x="f9" y="f15"/>
                  <a:pt x="f6" y="f12"/>
                  <a:pt x="f6" y="f8"/>
                </a:cubicBezTo>
                <a:close/>
                <a:moveTo>
                  <a:pt x="f16" y="f17"/>
                </a:moveTo>
                <a:cubicBezTo>
                  <a:pt x="f18" y="f19"/>
                  <a:pt x="f20" y="f21"/>
                  <a:pt x="f22" y="f10"/>
                </a:cubicBezTo>
                <a:cubicBezTo>
                  <a:pt x="f23" y="f24"/>
                  <a:pt x="f25" y="f26"/>
                  <a:pt x="f27" y="f20"/>
                </a:cubicBezTo>
                <a:cubicBezTo>
                  <a:pt x="f14" y="f28"/>
                  <a:pt x="f29" y="f30"/>
                  <a:pt x="f31" y="f32"/>
                </a:cubicBezTo>
                <a:cubicBezTo>
                  <a:pt x="f9" y="f28"/>
                  <a:pt x="f33" y="f34"/>
                  <a:pt x="f16" y="f17"/>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7" name="Freeform 61">
            <a:extLst>
              <a:ext uri="{FF2B5EF4-FFF2-40B4-BE49-F238E27FC236}">
                <a16:creationId xmlns:a16="http://schemas.microsoft.com/office/drawing/2014/main" id="{8F6A2875-9486-2EE2-4B25-2DFF427E950F}"/>
              </a:ext>
            </a:extLst>
          </p:cNvPr>
          <p:cNvSpPr/>
          <p:nvPr/>
        </p:nvSpPr>
        <p:spPr>
          <a:xfrm>
            <a:off x="6550020" y="3119439"/>
            <a:ext cx="177795" cy="177795"/>
          </a:xfrm>
          <a:custGeom>
            <a:avLst/>
            <a:gdLst>
              <a:gd name="f0" fmla="val 10800000"/>
              <a:gd name="f1" fmla="val 5400000"/>
              <a:gd name="f2" fmla="val 180"/>
              <a:gd name="f3" fmla="val w"/>
              <a:gd name="f4" fmla="val h"/>
              <a:gd name="f5" fmla="val 0"/>
              <a:gd name="f6" fmla="val 126"/>
              <a:gd name="f7" fmla="val 125"/>
              <a:gd name="f8" fmla="val 60"/>
              <a:gd name="f9" fmla="val 1"/>
              <a:gd name="f10" fmla="val 26"/>
              <a:gd name="f11" fmla="val 29"/>
              <a:gd name="f12" fmla="val 64"/>
              <a:gd name="f13" fmla="val 100"/>
              <a:gd name="f14" fmla="val 2"/>
              <a:gd name="f15" fmla="val 28"/>
              <a:gd name="f16" fmla="val 98"/>
              <a:gd name="f17" fmla="val 97"/>
              <a:gd name="f18" fmla="val 62"/>
              <a:gd name="f19" fmla="val 124"/>
              <a:gd name="f20" fmla="val 96"/>
              <a:gd name="f21" fmla="val 22"/>
              <a:gd name="f22" fmla="val 78"/>
              <a:gd name="f23" fmla="val 38"/>
              <a:gd name="f24" fmla="val 106"/>
              <a:gd name="f25" fmla="val 53"/>
              <a:gd name="f26" fmla="val 109"/>
              <a:gd name="f27" fmla="val 72"/>
              <a:gd name="f28" fmla="val 113"/>
              <a:gd name="f29" fmla="val 88"/>
              <a:gd name="f30" fmla="val 107"/>
              <a:gd name="f31" fmla="val 99"/>
              <a:gd name="f32" fmla="val 92"/>
              <a:gd name="f33" fmla="val 83"/>
              <a:gd name="f34" fmla="val 112"/>
              <a:gd name="f35" fmla="val 71"/>
              <a:gd name="f36" fmla="val 104"/>
              <a:gd name="f37" fmla="val 57"/>
              <a:gd name="f38" fmla="val 80"/>
              <a:gd name="f39" fmla="+- 0 0 -90"/>
              <a:gd name="f40" fmla="*/ f3 1 126"/>
              <a:gd name="f41" fmla="*/ f4 1 125"/>
              <a:gd name="f42" fmla="val f5"/>
              <a:gd name="f43" fmla="val f6"/>
              <a:gd name="f44" fmla="val f7"/>
              <a:gd name="f45" fmla="*/ f39 f0 1"/>
              <a:gd name="f46" fmla="+- f44 0 f42"/>
              <a:gd name="f47" fmla="+- f43 0 f42"/>
              <a:gd name="f48" fmla="*/ f45 1 f2"/>
              <a:gd name="f49" fmla="*/ f47 1 126"/>
              <a:gd name="f50" fmla="*/ f46 1 125"/>
              <a:gd name="f51" fmla="*/ 0 f47 1"/>
              <a:gd name="f52" fmla="*/ 60 f46 1"/>
              <a:gd name="f53" fmla="*/ 64 f47 1"/>
              <a:gd name="f54" fmla="*/ 1 f46 1"/>
              <a:gd name="f55" fmla="*/ 125 f47 1"/>
              <a:gd name="f56" fmla="*/ 64 f46 1"/>
              <a:gd name="f57" fmla="*/ 62 f47 1"/>
              <a:gd name="f58" fmla="*/ 125 f46 1"/>
              <a:gd name="f59" fmla="*/ 22 f47 1"/>
              <a:gd name="f60" fmla="*/ 78 f46 1"/>
              <a:gd name="f61" fmla="*/ 53 f47 1"/>
              <a:gd name="f62" fmla="*/ 109 f46 1"/>
              <a:gd name="f63" fmla="*/ 99 f47 1"/>
              <a:gd name="f64" fmla="*/ 92 f46 1"/>
              <a:gd name="f65" fmla="*/ 104 f47 1"/>
              <a:gd name="f66" fmla="*/ 57 f46 1"/>
              <a:gd name="f67" fmla="+- f48 0 f1"/>
              <a:gd name="f68" fmla="*/ f51 1 126"/>
              <a:gd name="f69" fmla="*/ f52 1 125"/>
              <a:gd name="f70" fmla="*/ f53 1 126"/>
              <a:gd name="f71" fmla="*/ f54 1 125"/>
              <a:gd name="f72" fmla="*/ f55 1 126"/>
              <a:gd name="f73" fmla="*/ f56 1 125"/>
              <a:gd name="f74" fmla="*/ f57 1 126"/>
              <a:gd name="f75" fmla="*/ f58 1 125"/>
              <a:gd name="f76" fmla="*/ f59 1 126"/>
              <a:gd name="f77" fmla="*/ f60 1 125"/>
              <a:gd name="f78" fmla="*/ f61 1 126"/>
              <a:gd name="f79" fmla="*/ f62 1 125"/>
              <a:gd name="f80" fmla="*/ f63 1 126"/>
              <a:gd name="f81" fmla="*/ f64 1 125"/>
              <a:gd name="f82" fmla="*/ f65 1 126"/>
              <a:gd name="f83" fmla="*/ f66 1 125"/>
              <a:gd name="f84" fmla="*/ 0 1 f49"/>
              <a:gd name="f85" fmla="*/ f43 1 f49"/>
              <a:gd name="f86" fmla="*/ 0 1 f50"/>
              <a:gd name="f87" fmla="*/ f44 1 f50"/>
              <a:gd name="f88" fmla="*/ f68 1 f49"/>
              <a:gd name="f89" fmla="*/ f69 1 f50"/>
              <a:gd name="f90" fmla="*/ f70 1 f49"/>
              <a:gd name="f91" fmla="*/ f71 1 f50"/>
              <a:gd name="f92" fmla="*/ f72 1 f49"/>
              <a:gd name="f93" fmla="*/ f73 1 f50"/>
              <a:gd name="f94" fmla="*/ f74 1 f49"/>
              <a:gd name="f95" fmla="*/ f75 1 f50"/>
              <a:gd name="f96" fmla="*/ f76 1 f49"/>
              <a:gd name="f97" fmla="*/ f77 1 f50"/>
              <a:gd name="f98" fmla="*/ f78 1 f49"/>
              <a:gd name="f99" fmla="*/ f79 1 f50"/>
              <a:gd name="f100" fmla="*/ f80 1 f49"/>
              <a:gd name="f101" fmla="*/ f81 1 f50"/>
              <a:gd name="f102" fmla="*/ f82 1 f49"/>
              <a:gd name="f103" fmla="*/ f83 1 f50"/>
              <a:gd name="f104" fmla="*/ f84 f40 1"/>
              <a:gd name="f105" fmla="*/ f85 f40 1"/>
              <a:gd name="f106" fmla="*/ f87 f41 1"/>
              <a:gd name="f107" fmla="*/ f86 f41 1"/>
              <a:gd name="f108" fmla="*/ f88 f40 1"/>
              <a:gd name="f109" fmla="*/ f89 f41 1"/>
              <a:gd name="f110" fmla="*/ f90 f40 1"/>
              <a:gd name="f111" fmla="*/ f91 f41 1"/>
              <a:gd name="f112" fmla="*/ f92 f40 1"/>
              <a:gd name="f113" fmla="*/ f93 f41 1"/>
              <a:gd name="f114" fmla="*/ f94 f40 1"/>
              <a:gd name="f115" fmla="*/ f95 f41 1"/>
              <a:gd name="f116" fmla="*/ f96 f40 1"/>
              <a:gd name="f117" fmla="*/ f97 f41 1"/>
              <a:gd name="f118" fmla="*/ f98 f40 1"/>
              <a:gd name="f119" fmla="*/ f99 f41 1"/>
              <a:gd name="f120" fmla="*/ f100 f40 1"/>
              <a:gd name="f121" fmla="*/ f101 f41 1"/>
              <a:gd name="f122" fmla="*/ f102 f40 1"/>
              <a:gd name="f123" fmla="*/ f103 f41 1"/>
            </a:gdLst>
            <a:ahLst/>
            <a:cxnLst>
              <a:cxn ang="3cd4">
                <a:pos x="hc" y="t"/>
              </a:cxn>
              <a:cxn ang="0">
                <a:pos x="r" y="vc"/>
              </a:cxn>
              <a:cxn ang="cd4">
                <a:pos x="hc" y="b"/>
              </a:cxn>
              <a:cxn ang="cd2">
                <a:pos x="l" y="vc"/>
              </a:cxn>
              <a:cxn ang="f67">
                <a:pos x="f108" y="f109"/>
              </a:cxn>
              <a:cxn ang="f67">
                <a:pos x="f110" y="f111"/>
              </a:cxn>
              <a:cxn ang="f67">
                <a:pos x="f112" y="f113"/>
              </a:cxn>
              <a:cxn ang="f67">
                <a:pos x="f114" y="f115"/>
              </a:cxn>
              <a:cxn ang="f67">
                <a:pos x="f108" y="f109"/>
              </a:cxn>
              <a:cxn ang="f67">
                <a:pos x="f116" y="f117"/>
              </a:cxn>
              <a:cxn ang="f67">
                <a:pos x="f118" y="f119"/>
              </a:cxn>
              <a:cxn ang="f67">
                <a:pos x="f120" y="f121"/>
              </a:cxn>
              <a:cxn ang="f67">
                <a:pos x="f122" y="f123"/>
              </a:cxn>
              <a:cxn ang="f67">
                <a:pos x="f116" y="f117"/>
              </a:cxn>
            </a:cxnLst>
            <a:rect l="f104" t="f107" r="f105" b="f106"/>
            <a:pathLst>
              <a:path w="126" h="125">
                <a:moveTo>
                  <a:pt x="f5" y="f8"/>
                </a:moveTo>
                <a:cubicBezTo>
                  <a:pt x="f9" y="f10"/>
                  <a:pt x="f11" y="f5"/>
                  <a:pt x="f12" y="f9"/>
                </a:cubicBezTo>
                <a:cubicBezTo>
                  <a:pt x="f13" y="f14"/>
                  <a:pt x="f6" y="f15"/>
                  <a:pt x="f7" y="f12"/>
                </a:cubicBezTo>
                <a:cubicBezTo>
                  <a:pt x="f7" y="f16"/>
                  <a:pt x="f17" y="f7"/>
                  <a:pt x="f18" y="f7"/>
                </a:cubicBezTo>
                <a:cubicBezTo>
                  <a:pt x="f10" y="f19"/>
                  <a:pt x="f5" y="f20"/>
                  <a:pt x="f5" y="f8"/>
                </a:cubicBezTo>
                <a:close/>
                <a:moveTo>
                  <a:pt x="f21" y="f22"/>
                </a:moveTo>
                <a:cubicBezTo>
                  <a:pt x="f15" y="f17"/>
                  <a:pt x="f23" y="f24"/>
                  <a:pt x="f25" y="f26"/>
                </a:cubicBezTo>
                <a:cubicBezTo>
                  <a:pt x="f27" y="f28"/>
                  <a:pt x="f29" y="f30"/>
                  <a:pt x="f31" y="f32"/>
                </a:cubicBezTo>
                <a:cubicBezTo>
                  <a:pt x="f30" y="f33"/>
                  <a:pt x="f34" y="f35"/>
                  <a:pt x="f36" y="f37"/>
                </a:cubicBezTo>
                <a:cubicBezTo>
                  <a:pt x="f38" y="f30"/>
                  <a:pt x="f38" y="f30"/>
                  <a:pt x="f21" y="f2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8" name="Freeform 62">
            <a:extLst>
              <a:ext uri="{FF2B5EF4-FFF2-40B4-BE49-F238E27FC236}">
                <a16:creationId xmlns:a16="http://schemas.microsoft.com/office/drawing/2014/main" id="{09EAC4F7-2A4D-F19A-A06B-9E46C9633495}"/>
              </a:ext>
            </a:extLst>
          </p:cNvPr>
          <p:cNvSpPr/>
          <p:nvPr/>
        </p:nvSpPr>
        <p:spPr>
          <a:xfrm>
            <a:off x="6899276" y="3113083"/>
            <a:ext cx="179386" cy="176214"/>
          </a:xfrm>
          <a:custGeom>
            <a:avLst/>
            <a:gdLst>
              <a:gd name="f0" fmla="val 10800000"/>
              <a:gd name="f1" fmla="val 5400000"/>
              <a:gd name="f2" fmla="val 180"/>
              <a:gd name="f3" fmla="val w"/>
              <a:gd name="f4" fmla="val h"/>
              <a:gd name="f5" fmla="val 0"/>
              <a:gd name="f6" fmla="val 127"/>
              <a:gd name="f7" fmla="val 125"/>
              <a:gd name="f8" fmla="val 64"/>
              <a:gd name="f9" fmla="val 29"/>
              <a:gd name="f10" fmla="val 96"/>
              <a:gd name="f11" fmla="val 60"/>
              <a:gd name="f12" fmla="val 1"/>
              <a:gd name="f13" fmla="val 2"/>
              <a:gd name="f14" fmla="val 62"/>
              <a:gd name="f15" fmla="val 98"/>
              <a:gd name="f16" fmla="val 126"/>
              <a:gd name="f17" fmla="val 26"/>
              <a:gd name="f18" fmla="val 95"/>
              <a:gd name="f19" fmla="val 99"/>
              <a:gd name="f20" fmla="val 124"/>
              <a:gd name="f21" fmla="val 83"/>
              <a:gd name="f22" fmla="val 31"/>
              <a:gd name="f23" fmla="val 100"/>
              <a:gd name="f24" fmla="val 42"/>
              <a:gd name="f25" fmla="val 108"/>
              <a:gd name="f26" fmla="val 109"/>
              <a:gd name="f27" fmla="val 84"/>
              <a:gd name="f28" fmla="val 110"/>
              <a:gd name="f29" fmla="val 107"/>
              <a:gd name="f30" fmla="val 80"/>
              <a:gd name="f31" fmla="val 74"/>
              <a:gd name="f32" fmla="val 67"/>
              <a:gd name="f33" fmla="val 105"/>
              <a:gd name="f34" fmla="val 103"/>
              <a:gd name="f35" fmla="val 102"/>
              <a:gd name="f36" fmla="val 76"/>
              <a:gd name="f37" fmla="val 92"/>
              <a:gd name="f38" fmla="val 97"/>
              <a:gd name="f39" fmla="val 71"/>
              <a:gd name="f40" fmla="val 55"/>
              <a:gd name="f41" fmla="val 40"/>
              <a:gd name="f42" fmla="val 87"/>
              <a:gd name="f43" fmla="+- 0 0 -90"/>
              <a:gd name="f44" fmla="*/ f3 1 127"/>
              <a:gd name="f45" fmla="*/ f4 1 125"/>
              <a:gd name="f46" fmla="val f5"/>
              <a:gd name="f47" fmla="val f6"/>
              <a:gd name="f48" fmla="val f7"/>
              <a:gd name="f49" fmla="*/ f43 f0 1"/>
              <a:gd name="f50" fmla="+- f48 0 f46"/>
              <a:gd name="f51" fmla="+- f47 0 f46"/>
              <a:gd name="f52" fmla="*/ f49 1 f2"/>
              <a:gd name="f53" fmla="*/ f51 1 127"/>
              <a:gd name="f54" fmla="*/ f50 1 125"/>
              <a:gd name="f55" fmla="*/ 64 f51 1"/>
              <a:gd name="f56" fmla="*/ 125 f50 1"/>
              <a:gd name="f57" fmla="*/ 0 f51 1"/>
              <a:gd name="f58" fmla="*/ 60 f50 1"/>
              <a:gd name="f59" fmla="*/ 62 f51 1"/>
              <a:gd name="f60" fmla="*/ 1 f50 1"/>
              <a:gd name="f61" fmla="*/ 127 f51 1"/>
              <a:gd name="f62" fmla="*/ 26 f51 1"/>
              <a:gd name="f63" fmla="*/ 83 f50 1"/>
              <a:gd name="f64" fmla="*/ 109 f50 1"/>
              <a:gd name="f65" fmla="*/ 107 f51 1"/>
              <a:gd name="f66" fmla="*/ 80 f50 1"/>
              <a:gd name="f67" fmla="*/ 102 f51 1"/>
              <a:gd name="f68" fmla="*/ 71 f51 1"/>
              <a:gd name="f69" fmla="*/ 96 f50 1"/>
              <a:gd name="f70" fmla="+- f52 0 f1"/>
              <a:gd name="f71" fmla="*/ f55 1 127"/>
              <a:gd name="f72" fmla="*/ f56 1 125"/>
              <a:gd name="f73" fmla="*/ f57 1 127"/>
              <a:gd name="f74" fmla="*/ f58 1 125"/>
              <a:gd name="f75" fmla="*/ f59 1 127"/>
              <a:gd name="f76" fmla="*/ f60 1 125"/>
              <a:gd name="f77" fmla="*/ f61 1 127"/>
              <a:gd name="f78" fmla="*/ f62 1 127"/>
              <a:gd name="f79" fmla="*/ f63 1 125"/>
              <a:gd name="f80" fmla="*/ f64 1 125"/>
              <a:gd name="f81" fmla="*/ f65 1 127"/>
              <a:gd name="f82" fmla="*/ f66 1 125"/>
              <a:gd name="f83" fmla="*/ f67 1 127"/>
              <a:gd name="f84" fmla="*/ f68 1 127"/>
              <a:gd name="f85" fmla="*/ f69 1 125"/>
              <a:gd name="f86" fmla="*/ 0 1 f53"/>
              <a:gd name="f87" fmla="*/ f47 1 f53"/>
              <a:gd name="f88" fmla="*/ 0 1 f54"/>
              <a:gd name="f89" fmla="*/ f48 1 f54"/>
              <a:gd name="f90" fmla="*/ f71 1 f53"/>
              <a:gd name="f91" fmla="*/ f72 1 f54"/>
              <a:gd name="f92" fmla="*/ f73 1 f53"/>
              <a:gd name="f93" fmla="*/ f74 1 f54"/>
              <a:gd name="f94" fmla="*/ f75 1 f53"/>
              <a:gd name="f95" fmla="*/ f76 1 f54"/>
              <a:gd name="f96" fmla="*/ f77 1 f53"/>
              <a:gd name="f97" fmla="*/ f78 1 f53"/>
              <a:gd name="f98" fmla="*/ f79 1 f54"/>
              <a:gd name="f99" fmla="*/ f80 1 f54"/>
              <a:gd name="f100" fmla="*/ f81 1 f53"/>
              <a:gd name="f101" fmla="*/ f82 1 f54"/>
              <a:gd name="f102" fmla="*/ f83 1 f53"/>
              <a:gd name="f103" fmla="*/ f84 1 f53"/>
              <a:gd name="f104" fmla="*/ f85 1 f54"/>
              <a:gd name="f105" fmla="*/ f86 f44 1"/>
              <a:gd name="f106" fmla="*/ f87 f44 1"/>
              <a:gd name="f107" fmla="*/ f89 f45 1"/>
              <a:gd name="f108" fmla="*/ f88 f45 1"/>
              <a:gd name="f109" fmla="*/ f90 f44 1"/>
              <a:gd name="f110" fmla="*/ f91 f45 1"/>
              <a:gd name="f111" fmla="*/ f92 f44 1"/>
              <a:gd name="f112" fmla="*/ f93 f45 1"/>
              <a:gd name="f113" fmla="*/ f94 f44 1"/>
              <a:gd name="f114" fmla="*/ f95 f45 1"/>
              <a:gd name="f115" fmla="*/ f96 f44 1"/>
              <a:gd name="f116" fmla="*/ f97 f44 1"/>
              <a:gd name="f117" fmla="*/ f98 f45 1"/>
              <a:gd name="f118" fmla="*/ f99 f45 1"/>
              <a:gd name="f119" fmla="*/ f100 f44 1"/>
              <a:gd name="f120" fmla="*/ f101 f45 1"/>
              <a:gd name="f121" fmla="*/ f102 f44 1"/>
              <a:gd name="f122" fmla="*/ f103 f44 1"/>
              <a:gd name="f123" fmla="*/ f104 f45 1"/>
            </a:gdLst>
            <a:ahLst/>
            <a:cxnLst>
              <a:cxn ang="3cd4">
                <a:pos x="hc" y="t"/>
              </a:cxn>
              <a:cxn ang="0">
                <a:pos x="r" y="vc"/>
              </a:cxn>
              <a:cxn ang="cd4">
                <a:pos x="hc" y="b"/>
              </a:cxn>
              <a:cxn ang="cd2">
                <a:pos x="l" y="vc"/>
              </a:cxn>
              <a:cxn ang="f70">
                <a:pos x="f109" y="f110"/>
              </a:cxn>
              <a:cxn ang="f70">
                <a:pos x="f111" y="f112"/>
              </a:cxn>
              <a:cxn ang="f70">
                <a:pos x="f113" y="f114"/>
              </a:cxn>
              <a:cxn ang="f70">
                <a:pos x="f115" y="f112"/>
              </a:cxn>
              <a:cxn ang="f70">
                <a:pos x="f109" y="f110"/>
              </a:cxn>
              <a:cxn ang="f70">
                <a:pos x="f116" y="f117"/>
              </a:cxn>
              <a:cxn ang="f70">
                <a:pos x="f113" y="f118"/>
              </a:cxn>
              <a:cxn ang="f70">
                <a:pos x="f119" y="f120"/>
              </a:cxn>
              <a:cxn ang="f70">
                <a:pos x="f119" y="f112"/>
              </a:cxn>
              <a:cxn ang="f70">
                <a:pos x="f121" y="f112"/>
              </a:cxn>
              <a:cxn ang="f70">
                <a:pos x="f122" y="f123"/>
              </a:cxn>
              <a:cxn ang="f70">
                <a:pos x="f116" y="f117"/>
              </a:cxn>
            </a:cxnLst>
            <a:rect l="f105" t="f108" r="f106" b="f107"/>
            <a:pathLst>
              <a:path w="127" h="125">
                <a:moveTo>
                  <a:pt x="f8" y="f7"/>
                </a:moveTo>
                <a:cubicBezTo>
                  <a:pt x="f9" y="f7"/>
                  <a:pt x="f5" y="f10"/>
                  <a:pt x="f5" y="f11"/>
                </a:cubicBezTo>
                <a:cubicBezTo>
                  <a:pt x="f12" y="f9"/>
                  <a:pt x="f9" y="f13"/>
                  <a:pt x="f14" y="f12"/>
                </a:cubicBezTo>
                <a:cubicBezTo>
                  <a:pt x="f15" y="f5"/>
                  <a:pt x="f16" y="f17"/>
                  <a:pt x="f6" y="f11"/>
                </a:cubicBezTo>
                <a:cubicBezTo>
                  <a:pt x="f6" y="f18"/>
                  <a:pt x="f19" y="f20"/>
                  <a:pt x="f8" y="f7"/>
                </a:cubicBezTo>
                <a:close/>
                <a:moveTo>
                  <a:pt x="f17" y="f21"/>
                </a:moveTo>
                <a:cubicBezTo>
                  <a:pt x="f22" y="f23"/>
                  <a:pt x="f24" y="f25"/>
                  <a:pt x="f14" y="f26"/>
                </a:cubicBezTo>
                <a:cubicBezTo>
                  <a:pt x="f27" y="f28"/>
                  <a:pt x="f23" y="f23"/>
                  <a:pt x="f29" y="f30"/>
                </a:cubicBezTo>
                <a:cubicBezTo>
                  <a:pt x="f26" y="f31"/>
                  <a:pt x="f29" y="f32"/>
                  <a:pt x="f29" y="f11"/>
                </a:cubicBezTo>
                <a:cubicBezTo>
                  <a:pt x="f33" y="f11"/>
                  <a:pt x="f34" y="f11"/>
                  <a:pt x="f35" y="f11"/>
                </a:cubicBezTo>
                <a:cubicBezTo>
                  <a:pt x="f10" y="f36"/>
                  <a:pt x="f37" y="f38"/>
                  <a:pt x="f39" y="f10"/>
                </a:cubicBezTo>
                <a:cubicBezTo>
                  <a:pt x="f40" y="f10"/>
                  <a:pt x="f41" y="f42"/>
                  <a:pt x="f17" y="f2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9" name="Freeform 63">
            <a:extLst>
              <a:ext uri="{FF2B5EF4-FFF2-40B4-BE49-F238E27FC236}">
                <a16:creationId xmlns:a16="http://schemas.microsoft.com/office/drawing/2014/main" id="{988FDBB8-87C1-A01D-DE85-62E73A53C07B}"/>
              </a:ext>
            </a:extLst>
          </p:cNvPr>
          <p:cNvSpPr/>
          <p:nvPr/>
        </p:nvSpPr>
        <p:spPr>
          <a:xfrm>
            <a:off x="6904040" y="2876546"/>
            <a:ext cx="179386" cy="179386"/>
          </a:xfrm>
          <a:custGeom>
            <a:avLst/>
            <a:gdLst>
              <a:gd name="f0" fmla="val 10800000"/>
              <a:gd name="f1" fmla="val 5400000"/>
              <a:gd name="f2" fmla="val 180"/>
              <a:gd name="f3" fmla="val w"/>
              <a:gd name="f4" fmla="val h"/>
              <a:gd name="f5" fmla="val 0"/>
              <a:gd name="f6" fmla="val 127"/>
              <a:gd name="f7" fmla="val 126"/>
              <a:gd name="f8" fmla="val 62"/>
              <a:gd name="f9" fmla="val 102"/>
              <a:gd name="f10" fmla="val 93"/>
              <a:gd name="f11" fmla="val 124"/>
              <a:gd name="f12" fmla="val 63"/>
              <a:gd name="f13" fmla="val 125"/>
              <a:gd name="f14" fmla="val 31"/>
              <a:gd name="f15" fmla="val 1"/>
              <a:gd name="f16" fmla="val 96"/>
              <a:gd name="f17" fmla="val 64"/>
              <a:gd name="f18" fmla="val 29"/>
              <a:gd name="f19" fmla="val 28"/>
              <a:gd name="f20" fmla="val 98"/>
              <a:gd name="f21" fmla="val 27"/>
              <a:gd name="f22" fmla="val 79"/>
              <a:gd name="f23" fmla="val 25"/>
              <a:gd name="f24" fmla="val 81"/>
              <a:gd name="f25" fmla="val 24"/>
              <a:gd name="f26" fmla="val 82"/>
              <a:gd name="f27" fmla="val 22"/>
              <a:gd name="f28" fmla="val 83"/>
              <a:gd name="f29" fmla="val 90"/>
              <a:gd name="f30" fmla="val 33"/>
              <a:gd name="f31" fmla="val 40"/>
              <a:gd name="f32" fmla="val 103"/>
              <a:gd name="f33" fmla="val 56"/>
              <a:gd name="f34" fmla="val 113"/>
              <a:gd name="f35" fmla="val 74"/>
              <a:gd name="f36" fmla="val 116"/>
              <a:gd name="f37" fmla="val 92"/>
              <a:gd name="f38" fmla="val 106"/>
              <a:gd name="f39" fmla="val 111"/>
              <a:gd name="f40" fmla="val 76"/>
              <a:gd name="f41" fmla="val 105"/>
              <a:gd name="f42" fmla="val 60"/>
              <a:gd name="f43" fmla="val 80"/>
              <a:gd name="f44" fmla="val 104"/>
              <a:gd name="f45" fmla="+- 0 0 -90"/>
              <a:gd name="f46" fmla="*/ f3 1 127"/>
              <a:gd name="f47" fmla="*/ f4 1 127"/>
              <a:gd name="f48" fmla="val f5"/>
              <a:gd name="f49" fmla="val f6"/>
              <a:gd name="f50" fmla="*/ f45 f0 1"/>
              <a:gd name="f51" fmla="+- f49 0 f48"/>
              <a:gd name="f52" fmla="*/ f50 1 f2"/>
              <a:gd name="f53" fmla="*/ f51 1 127"/>
              <a:gd name="f54" fmla="*/ 126 f51 1"/>
              <a:gd name="f55" fmla="*/ 62 f51 1"/>
              <a:gd name="f56" fmla="*/ 63 f51 1"/>
              <a:gd name="f57" fmla="*/ 125 f51 1"/>
              <a:gd name="f58" fmla="*/ 1 f51 1"/>
              <a:gd name="f59" fmla="*/ 64 f51 1"/>
              <a:gd name="f60" fmla="*/ 0 f51 1"/>
              <a:gd name="f61" fmla="*/ 27 f51 1"/>
              <a:gd name="f62" fmla="*/ 79 f51 1"/>
              <a:gd name="f63" fmla="*/ 22 f51 1"/>
              <a:gd name="f64" fmla="*/ 83 f51 1"/>
              <a:gd name="f65" fmla="*/ 40 f51 1"/>
              <a:gd name="f66" fmla="*/ 103 f51 1"/>
              <a:gd name="f67" fmla="*/ 92 f51 1"/>
              <a:gd name="f68" fmla="*/ 105 f51 1"/>
              <a:gd name="f69" fmla="*/ 60 f51 1"/>
              <a:gd name="f70" fmla="+- f52 0 f1"/>
              <a:gd name="f71" fmla="*/ f54 1 127"/>
              <a:gd name="f72" fmla="*/ f55 1 127"/>
              <a:gd name="f73" fmla="*/ f56 1 127"/>
              <a:gd name="f74" fmla="*/ f57 1 127"/>
              <a:gd name="f75" fmla="*/ f58 1 127"/>
              <a:gd name="f76" fmla="*/ f59 1 127"/>
              <a:gd name="f77" fmla="*/ f60 1 127"/>
              <a:gd name="f78" fmla="*/ f61 1 127"/>
              <a:gd name="f79" fmla="*/ f62 1 127"/>
              <a:gd name="f80" fmla="*/ f63 1 127"/>
              <a:gd name="f81" fmla="*/ f64 1 127"/>
              <a:gd name="f82" fmla="*/ f65 1 127"/>
              <a:gd name="f83" fmla="*/ f66 1 127"/>
              <a:gd name="f84" fmla="*/ f67 1 127"/>
              <a:gd name="f85" fmla="*/ f68 1 127"/>
              <a:gd name="f86" fmla="*/ f69 1 127"/>
              <a:gd name="f87" fmla="*/ 0 1 f53"/>
              <a:gd name="f88" fmla="*/ f49 1 f53"/>
              <a:gd name="f89" fmla="*/ f71 1 f53"/>
              <a:gd name="f90" fmla="*/ f72 1 f53"/>
              <a:gd name="f91" fmla="*/ f73 1 f53"/>
              <a:gd name="f92" fmla="*/ f74 1 f53"/>
              <a:gd name="f93" fmla="*/ f75 1 f53"/>
              <a:gd name="f94" fmla="*/ f76 1 f53"/>
              <a:gd name="f95" fmla="*/ f77 1 f53"/>
              <a:gd name="f96" fmla="*/ f78 1 f53"/>
              <a:gd name="f97" fmla="*/ f79 1 f53"/>
              <a:gd name="f98" fmla="*/ f80 1 f53"/>
              <a:gd name="f99" fmla="*/ f81 1 f53"/>
              <a:gd name="f100" fmla="*/ f82 1 f53"/>
              <a:gd name="f101" fmla="*/ f83 1 f53"/>
              <a:gd name="f102" fmla="*/ f84 1 f53"/>
              <a:gd name="f103" fmla="*/ f85 1 f53"/>
              <a:gd name="f104" fmla="*/ f86 1 f53"/>
              <a:gd name="f105" fmla="*/ f87 f46 1"/>
              <a:gd name="f106" fmla="*/ f88 f46 1"/>
              <a:gd name="f107" fmla="*/ f88 f47 1"/>
              <a:gd name="f108" fmla="*/ f87 f47 1"/>
              <a:gd name="f109" fmla="*/ f89 f46 1"/>
              <a:gd name="f110" fmla="*/ f90 f47 1"/>
              <a:gd name="f111" fmla="*/ f91 f46 1"/>
              <a:gd name="f112" fmla="*/ f92 f47 1"/>
              <a:gd name="f113" fmla="*/ f93 f46 1"/>
              <a:gd name="f114" fmla="*/ f94 f47 1"/>
              <a:gd name="f115" fmla="*/ f95 f47 1"/>
              <a:gd name="f116" fmla="*/ f96 f46 1"/>
              <a:gd name="f117" fmla="*/ f97 f47 1"/>
              <a:gd name="f118" fmla="*/ f98 f46 1"/>
              <a:gd name="f119" fmla="*/ f99 f47 1"/>
              <a:gd name="f120" fmla="*/ f100 f46 1"/>
              <a:gd name="f121" fmla="*/ f101 f47 1"/>
              <a:gd name="f122" fmla="*/ f102 f46 1"/>
              <a:gd name="f123" fmla="*/ f103 f46 1"/>
              <a:gd name="f124" fmla="*/ f104 f47 1"/>
            </a:gdLst>
            <a:ahLst/>
            <a:cxnLst>
              <a:cxn ang="3cd4">
                <a:pos x="hc" y="t"/>
              </a:cxn>
              <a:cxn ang="0">
                <a:pos x="r" y="vc"/>
              </a:cxn>
              <a:cxn ang="cd4">
                <a:pos x="hc" y="b"/>
              </a:cxn>
              <a:cxn ang="cd2">
                <a:pos x="l" y="vc"/>
              </a:cxn>
              <a:cxn ang="f70">
                <a:pos x="f109" y="f110"/>
              </a:cxn>
              <a:cxn ang="f70">
                <a:pos x="f111" y="f112"/>
              </a:cxn>
              <a:cxn ang="f70">
                <a:pos x="f113" y="f114"/>
              </a:cxn>
              <a:cxn ang="f70">
                <a:pos x="f111" y="f115"/>
              </a:cxn>
              <a:cxn ang="f70">
                <a:pos x="f109" y="f110"/>
              </a:cxn>
              <a:cxn ang="f70">
                <a:pos x="f116" y="f117"/>
              </a:cxn>
              <a:cxn ang="f70">
                <a:pos x="f118" y="f119"/>
              </a:cxn>
              <a:cxn ang="f70">
                <a:pos x="f120" y="f121"/>
              </a:cxn>
              <a:cxn ang="f70">
                <a:pos x="f122" y="f121"/>
              </a:cxn>
              <a:cxn ang="f70">
                <a:pos x="f123" y="f124"/>
              </a:cxn>
              <a:cxn ang="f70">
                <a:pos x="f116" y="f117"/>
              </a:cxn>
            </a:cxnLst>
            <a:rect l="f105" t="f108" r="f106" b="f107"/>
            <a:pathLst>
              <a:path w="127" h="127">
                <a:moveTo>
                  <a:pt x="f7" y="f8"/>
                </a:moveTo>
                <a:cubicBezTo>
                  <a:pt x="f6" y="f9"/>
                  <a:pt x="f10" y="f11"/>
                  <a:pt x="f12" y="f13"/>
                </a:cubicBezTo>
                <a:cubicBezTo>
                  <a:pt x="f14" y="f6"/>
                  <a:pt x="f15" y="f16"/>
                  <a:pt x="f15" y="f17"/>
                </a:cubicBezTo>
                <a:cubicBezTo>
                  <a:pt x="f5" y="f18"/>
                  <a:pt x="f19" y="f5"/>
                  <a:pt x="f12" y="f5"/>
                </a:cubicBezTo>
                <a:cubicBezTo>
                  <a:pt x="f20" y="f5"/>
                  <a:pt x="f7" y="f19"/>
                  <a:pt x="f7" y="f8"/>
                </a:cubicBezTo>
                <a:close/>
                <a:moveTo>
                  <a:pt x="f21" y="f22"/>
                </a:moveTo>
                <a:cubicBezTo>
                  <a:pt x="f23" y="f24"/>
                  <a:pt x="f25" y="f26"/>
                  <a:pt x="f27" y="f28"/>
                </a:cubicBezTo>
                <a:cubicBezTo>
                  <a:pt x="f19" y="f29"/>
                  <a:pt x="f30" y="f20"/>
                  <a:pt x="f31" y="f32"/>
                </a:cubicBezTo>
                <a:cubicBezTo>
                  <a:pt x="f33" y="f34"/>
                  <a:pt x="f35" y="f36"/>
                  <a:pt x="f37" y="f32"/>
                </a:cubicBezTo>
                <a:cubicBezTo>
                  <a:pt x="f38" y="f37"/>
                  <a:pt x="f39" y="f40"/>
                  <a:pt x="f41" y="f42"/>
                </a:cubicBezTo>
                <a:cubicBezTo>
                  <a:pt x="f43" y="f44"/>
                  <a:pt x="f43" y="f44"/>
                  <a:pt x="f21" y="f2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0" name="Freeform 64">
            <a:extLst>
              <a:ext uri="{FF2B5EF4-FFF2-40B4-BE49-F238E27FC236}">
                <a16:creationId xmlns:a16="http://schemas.microsoft.com/office/drawing/2014/main" id="{5B07F242-5C1F-881D-5ADB-6BB5471BF7FE}"/>
              </a:ext>
            </a:extLst>
          </p:cNvPr>
          <p:cNvSpPr/>
          <p:nvPr/>
        </p:nvSpPr>
        <p:spPr>
          <a:xfrm>
            <a:off x="6554784" y="2882902"/>
            <a:ext cx="176214" cy="179386"/>
          </a:xfrm>
          <a:custGeom>
            <a:avLst/>
            <a:gdLst>
              <a:gd name="f0" fmla="val 10800000"/>
              <a:gd name="f1" fmla="val 5400000"/>
              <a:gd name="f2" fmla="val 180"/>
              <a:gd name="f3" fmla="val w"/>
              <a:gd name="f4" fmla="val h"/>
              <a:gd name="f5" fmla="val 0"/>
              <a:gd name="f6" fmla="val 125"/>
              <a:gd name="f7" fmla="val 126"/>
              <a:gd name="f8" fmla="val 63"/>
              <a:gd name="f9" fmla="val 96"/>
              <a:gd name="f10" fmla="val 95"/>
              <a:gd name="f11" fmla="val 28"/>
              <a:gd name="f12" fmla="val 98"/>
              <a:gd name="f13" fmla="val 62"/>
              <a:gd name="f14" fmla="val 1"/>
              <a:gd name="f15" fmla="val 27"/>
              <a:gd name="f16" fmla="val 29"/>
              <a:gd name="f17" fmla="val 25"/>
              <a:gd name="f18" fmla="val 77"/>
              <a:gd name="f19" fmla="val 37"/>
              <a:gd name="f20" fmla="val 104"/>
              <a:gd name="f21" fmla="val 50"/>
              <a:gd name="f22" fmla="val 108"/>
              <a:gd name="f23" fmla="val 68"/>
              <a:gd name="f24" fmla="val 114"/>
              <a:gd name="f25" fmla="val 86"/>
              <a:gd name="f26" fmla="val 113"/>
              <a:gd name="f27" fmla="val 97"/>
              <a:gd name="f28" fmla="val 105"/>
              <a:gd name="f29" fmla="val 74"/>
              <a:gd name="f30" fmla="val 58"/>
              <a:gd name="f31" fmla="val 88"/>
              <a:gd name="f32" fmla="val 103"/>
              <a:gd name="f33" fmla="val 64"/>
              <a:gd name="f34" fmla="val 110"/>
              <a:gd name="f35" fmla="+- 0 0 -90"/>
              <a:gd name="f36" fmla="*/ f3 1 125"/>
              <a:gd name="f37" fmla="*/ f4 1 126"/>
              <a:gd name="f38" fmla="val f5"/>
              <a:gd name="f39" fmla="val f6"/>
              <a:gd name="f40" fmla="val f7"/>
              <a:gd name="f41" fmla="*/ f35 f0 1"/>
              <a:gd name="f42" fmla="+- f40 0 f38"/>
              <a:gd name="f43" fmla="+- f39 0 f38"/>
              <a:gd name="f44" fmla="*/ f41 1 f2"/>
              <a:gd name="f45" fmla="*/ f43 1 125"/>
              <a:gd name="f46" fmla="*/ f42 1 126"/>
              <a:gd name="f47" fmla="*/ 125 f43 1"/>
              <a:gd name="f48" fmla="*/ 63 f42 1"/>
              <a:gd name="f49" fmla="*/ 63 f43 1"/>
              <a:gd name="f50" fmla="*/ 126 f42 1"/>
              <a:gd name="f51" fmla="*/ 0 f43 1"/>
              <a:gd name="f52" fmla="*/ 62 f42 1"/>
              <a:gd name="f53" fmla="*/ 1 f42 1"/>
              <a:gd name="f54" fmla="*/ 25 f43 1"/>
              <a:gd name="f55" fmla="*/ 77 f42 1"/>
              <a:gd name="f56" fmla="*/ 50 f43 1"/>
              <a:gd name="f57" fmla="*/ 108 f42 1"/>
              <a:gd name="f58" fmla="*/ 97 f43 1"/>
              <a:gd name="f59" fmla="*/ 97 f42 1"/>
              <a:gd name="f60" fmla="*/ 104 f43 1"/>
              <a:gd name="f61" fmla="*/ 58 f42 1"/>
              <a:gd name="f62" fmla="+- f44 0 f1"/>
              <a:gd name="f63" fmla="*/ f47 1 125"/>
              <a:gd name="f64" fmla="*/ f48 1 126"/>
              <a:gd name="f65" fmla="*/ f49 1 125"/>
              <a:gd name="f66" fmla="*/ f50 1 126"/>
              <a:gd name="f67" fmla="*/ f51 1 125"/>
              <a:gd name="f68" fmla="*/ f52 1 126"/>
              <a:gd name="f69" fmla="*/ f53 1 126"/>
              <a:gd name="f70" fmla="*/ f54 1 125"/>
              <a:gd name="f71" fmla="*/ f55 1 126"/>
              <a:gd name="f72" fmla="*/ f56 1 125"/>
              <a:gd name="f73" fmla="*/ f57 1 126"/>
              <a:gd name="f74" fmla="*/ f58 1 125"/>
              <a:gd name="f75" fmla="*/ f59 1 126"/>
              <a:gd name="f76" fmla="*/ f60 1 125"/>
              <a:gd name="f77" fmla="*/ f61 1 126"/>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6"/>
              <a:gd name="f89" fmla="*/ f70 1 f45"/>
              <a:gd name="f90" fmla="*/ f71 1 f46"/>
              <a:gd name="f91" fmla="*/ f72 1 f45"/>
              <a:gd name="f92" fmla="*/ f73 1 f46"/>
              <a:gd name="f93" fmla="*/ f74 1 f45"/>
              <a:gd name="f94" fmla="*/ f75 1 f46"/>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7 1"/>
              <a:gd name="f108" fmla="*/ f89 f36 1"/>
              <a:gd name="f109" fmla="*/ f90 f37 1"/>
              <a:gd name="f110" fmla="*/ f91 f36 1"/>
              <a:gd name="f111" fmla="*/ f92 f37 1"/>
              <a:gd name="f112" fmla="*/ f93 f36 1"/>
              <a:gd name="f113" fmla="*/ f94 f37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3" y="f107"/>
              </a:cxn>
              <a:cxn ang="f62">
                <a:pos x="f101" y="f102"/>
              </a:cxn>
              <a:cxn ang="f62">
                <a:pos x="f108" y="f109"/>
              </a:cxn>
              <a:cxn ang="f62">
                <a:pos x="f110" y="f111"/>
              </a:cxn>
              <a:cxn ang="f62">
                <a:pos x="f112" y="f113"/>
              </a:cxn>
              <a:cxn ang="f62">
                <a:pos x="f114" y="f115"/>
              </a:cxn>
              <a:cxn ang="f62">
                <a:pos x="f108" y="f109"/>
              </a:cxn>
            </a:cxnLst>
            <a:rect l="f97" t="f100" r="f98" b="f99"/>
            <a:pathLst>
              <a:path w="125" h="126">
                <a:moveTo>
                  <a:pt x="f6" y="f8"/>
                </a:moveTo>
                <a:cubicBezTo>
                  <a:pt x="f6" y="f9"/>
                  <a:pt x="f10" y="f7"/>
                  <a:pt x="f8" y="f7"/>
                </a:cubicBezTo>
                <a:cubicBezTo>
                  <a:pt x="f11" y="f7"/>
                  <a:pt x="f5" y="f12"/>
                  <a:pt x="f5" y="f13"/>
                </a:cubicBezTo>
                <a:cubicBezTo>
                  <a:pt x="f14" y="f15"/>
                  <a:pt x="f16" y="f5"/>
                  <a:pt x="f8" y="f14"/>
                </a:cubicBezTo>
                <a:cubicBezTo>
                  <a:pt x="f12" y="f14"/>
                  <a:pt x="f6" y="f11"/>
                  <a:pt x="f6" y="f8"/>
                </a:cubicBezTo>
                <a:close/>
                <a:moveTo>
                  <a:pt x="f17" y="f18"/>
                </a:moveTo>
                <a:cubicBezTo>
                  <a:pt x="f17" y="f12"/>
                  <a:pt x="f19" y="f20"/>
                  <a:pt x="f21" y="f22"/>
                </a:cubicBezTo>
                <a:cubicBezTo>
                  <a:pt x="f23" y="f24"/>
                  <a:pt x="f25" y="f26"/>
                  <a:pt x="f27" y="f27"/>
                </a:cubicBezTo>
                <a:cubicBezTo>
                  <a:pt x="f28" y="f25"/>
                  <a:pt x="f24" y="f29"/>
                  <a:pt x="f20" y="f30"/>
                </a:cubicBezTo>
                <a:cubicBezTo>
                  <a:pt x="f31" y="f32"/>
                  <a:pt x="f33" y="f34"/>
                  <a:pt x="f17" y="f18"/>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65">
            <a:extLst>
              <a:ext uri="{FF2B5EF4-FFF2-40B4-BE49-F238E27FC236}">
                <a16:creationId xmlns:a16="http://schemas.microsoft.com/office/drawing/2014/main" id="{F0FBD572-C309-CB8E-1AA6-59AEB5F63164}"/>
              </a:ext>
            </a:extLst>
          </p:cNvPr>
          <p:cNvSpPr/>
          <p:nvPr/>
        </p:nvSpPr>
        <p:spPr>
          <a:xfrm>
            <a:off x="6804022" y="2733671"/>
            <a:ext cx="30166" cy="754059"/>
          </a:xfrm>
          <a:custGeom>
            <a:avLst/>
            <a:gdLst>
              <a:gd name="f0" fmla="val 10800000"/>
              <a:gd name="f1" fmla="val 5400000"/>
              <a:gd name="f2" fmla="val 180"/>
              <a:gd name="f3" fmla="val w"/>
              <a:gd name="f4" fmla="val h"/>
              <a:gd name="f5" fmla="val 0"/>
              <a:gd name="f6" fmla="val 21"/>
              <a:gd name="f7" fmla="val 533"/>
              <a:gd name="f8" fmla="val 11"/>
              <a:gd name="f9" fmla="val 20"/>
              <a:gd name="f10" fmla="val 519"/>
              <a:gd name="f11" fmla="val 10"/>
              <a:gd name="f12" fmla="val 1"/>
              <a:gd name="f13" fmla="val 17"/>
              <a:gd name="f14" fmla="+- 0 0 -90"/>
              <a:gd name="f15" fmla="*/ f3 1 21"/>
              <a:gd name="f16" fmla="*/ f4 1 533"/>
              <a:gd name="f17" fmla="val f5"/>
              <a:gd name="f18" fmla="val f6"/>
              <a:gd name="f19" fmla="val f7"/>
              <a:gd name="f20" fmla="*/ f14 f0 1"/>
              <a:gd name="f21" fmla="+- f19 0 f17"/>
              <a:gd name="f22" fmla="+- f18 0 f17"/>
              <a:gd name="f23" fmla="*/ f20 1 f2"/>
              <a:gd name="f24" fmla="*/ f22 1 21"/>
              <a:gd name="f25" fmla="*/ f21 1 533"/>
              <a:gd name="f26" fmla="*/ 11 f22 1"/>
              <a:gd name="f27" fmla="*/ 0 f21 1"/>
              <a:gd name="f28" fmla="*/ 10 f22 1"/>
              <a:gd name="f29" fmla="*/ 533 f21 1"/>
              <a:gd name="f30" fmla="+- f23 0 f1"/>
              <a:gd name="f31" fmla="*/ f26 1 21"/>
              <a:gd name="f32" fmla="*/ f27 1 533"/>
              <a:gd name="f33" fmla="*/ f28 1 21"/>
              <a:gd name="f34" fmla="*/ f29 1 533"/>
              <a:gd name="f35" fmla="*/ 0 1 f24"/>
              <a:gd name="f36" fmla="*/ f18 1 f24"/>
              <a:gd name="f37" fmla="*/ 0 1 f25"/>
              <a:gd name="f38" fmla="*/ f19 1 f25"/>
              <a:gd name="f39" fmla="*/ f31 1 f24"/>
              <a:gd name="f40" fmla="*/ f32 1 f25"/>
              <a:gd name="f41" fmla="*/ f33 1 f24"/>
              <a:gd name="f42" fmla="*/ f34 1 f25"/>
              <a:gd name="f43" fmla="*/ f35 f15 1"/>
              <a:gd name="f44" fmla="*/ f36 f15 1"/>
              <a:gd name="f45" fmla="*/ f38 f16 1"/>
              <a:gd name="f46" fmla="*/ f37 f16 1"/>
              <a:gd name="f47" fmla="*/ f39 f15 1"/>
              <a:gd name="f48" fmla="*/ f40 f16 1"/>
              <a:gd name="f49" fmla="*/ f41 f15 1"/>
              <a:gd name="f50" fmla="*/ f42 f16 1"/>
            </a:gdLst>
            <a:ahLst/>
            <a:cxnLst>
              <a:cxn ang="3cd4">
                <a:pos x="hc" y="t"/>
              </a:cxn>
              <a:cxn ang="0">
                <a:pos x="r" y="vc"/>
              </a:cxn>
              <a:cxn ang="cd4">
                <a:pos x="hc" y="b"/>
              </a:cxn>
              <a:cxn ang="cd2">
                <a:pos x="l" y="vc"/>
              </a:cxn>
              <a:cxn ang="f30">
                <a:pos x="f47" y="f48"/>
              </a:cxn>
              <a:cxn ang="f30">
                <a:pos x="f49" y="f50"/>
              </a:cxn>
              <a:cxn ang="f30">
                <a:pos x="f47" y="f48"/>
              </a:cxn>
            </a:cxnLst>
            <a:rect l="f43" t="f46" r="f44" b="f45"/>
            <a:pathLst>
              <a:path w="21" h="533">
                <a:moveTo>
                  <a:pt x="f8" y="f5"/>
                </a:moveTo>
                <a:cubicBezTo>
                  <a:pt x="f6" y="f6"/>
                  <a:pt x="f9" y="f10"/>
                  <a:pt x="f11" y="f7"/>
                </a:cubicBezTo>
                <a:cubicBezTo>
                  <a:pt x="f12" y="f10"/>
                  <a:pt x="f5" y="f1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2" name="Freeform 69">
            <a:extLst>
              <a:ext uri="{FF2B5EF4-FFF2-40B4-BE49-F238E27FC236}">
                <a16:creationId xmlns:a16="http://schemas.microsoft.com/office/drawing/2014/main" id="{45A7608E-774D-51CD-D342-80C1F511313D}"/>
              </a:ext>
            </a:extLst>
          </p:cNvPr>
          <p:cNvSpPr/>
          <p:nvPr/>
        </p:nvSpPr>
        <p:spPr>
          <a:xfrm>
            <a:off x="1452560" y="3944941"/>
            <a:ext cx="849313" cy="896934"/>
          </a:xfrm>
          <a:custGeom>
            <a:avLst/>
            <a:gdLst>
              <a:gd name="f0" fmla="val 10800000"/>
              <a:gd name="f1" fmla="val 5400000"/>
              <a:gd name="f2" fmla="val 180"/>
              <a:gd name="f3" fmla="val w"/>
              <a:gd name="f4" fmla="val h"/>
              <a:gd name="f5" fmla="val 0"/>
              <a:gd name="f6" fmla="val 896"/>
              <a:gd name="f7" fmla="val 945"/>
              <a:gd name="f8" fmla="val 521"/>
              <a:gd name="f9" fmla="val 39"/>
              <a:gd name="f10" fmla="val 463"/>
              <a:gd name="f11" fmla="val 78"/>
              <a:gd name="f12" fmla="val 406"/>
              <a:gd name="f13" fmla="val 116"/>
              <a:gd name="f14" fmla="val 350"/>
              <a:gd name="f15" fmla="val 154"/>
              <a:gd name="f16" fmla="val 294"/>
              <a:gd name="f17" fmla="val 193"/>
              <a:gd name="f18" fmla="val 238"/>
              <a:gd name="f19" fmla="val 231"/>
              <a:gd name="f20" fmla="val 182"/>
              <a:gd name="f21" fmla="val 199"/>
              <a:gd name="f22" fmla="val 162"/>
              <a:gd name="f23" fmla="val 191"/>
              <a:gd name="f24" fmla="val 139"/>
              <a:gd name="f25" fmla="val 207"/>
              <a:gd name="f26" fmla="val 222"/>
              <a:gd name="f27" fmla="val 94"/>
              <a:gd name="f28" fmla="val 246"/>
              <a:gd name="f29" fmla="val 92"/>
              <a:gd name="f30" fmla="val 277"/>
              <a:gd name="f31" fmla="val 112"/>
              <a:gd name="f32" fmla="val 89"/>
              <a:gd name="f33" fmla="val 311"/>
              <a:gd name="f34" fmla="val 66"/>
              <a:gd name="f35" fmla="val 328"/>
              <a:gd name="f36" fmla="val 42"/>
              <a:gd name="f37" fmla="val 330"/>
              <a:gd name="f38" fmla="val 40"/>
              <a:gd name="f39" fmla="val 36"/>
              <a:gd name="f40" fmla="val 33"/>
              <a:gd name="f41" fmla="val 333"/>
              <a:gd name="f42" fmla="val 14"/>
              <a:gd name="f43" fmla="val 346"/>
              <a:gd name="f44" fmla="val 362"/>
              <a:gd name="f45" fmla="val 1"/>
              <a:gd name="f46" fmla="val 379"/>
              <a:gd name="f47" fmla="val 390"/>
              <a:gd name="f48" fmla="val 12"/>
              <a:gd name="f49" fmla="val 394"/>
              <a:gd name="f50" fmla="val 28"/>
              <a:gd name="f51" fmla="val 398"/>
              <a:gd name="f52" fmla="val 45"/>
              <a:gd name="f53" fmla="val 388"/>
              <a:gd name="f54" fmla="val 60"/>
              <a:gd name="f55" fmla="val 370"/>
              <a:gd name="f56" fmla="val 67"/>
              <a:gd name="f57" fmla="val 368"/>
              <a:gd name="f58" fmla="val 68"/>
              <a:gd name="f59" fmla="val 366"/>
              <a:gd name="f60" fmla="val 69"/>
              <a:gd name="f61" fmla="val 400"/>
              <a:gd name="f62" fmla="val 100"/>
              <a:gd name="f63" fmla="val 438"/>
              <a:gd name="f64" fmla="val 130"/>
              <a:gd name="f65" fmla="val 475"/>
              <a:gd name="f66" fmla="val 159"/>
              <a:gd name="f67" fmla="val 571"/>
              <a:gd name="f68" fmla="val 236"/>
              <a:gd name="f69" fmla="val 669"/>
              <a:gd name="f70" fmla="val 763"/>
              <a:gd name="f71" fmla="val 391"/>
              <a:gd name="f72" fmla="val 847"/>
              <a:gd name="f73" fmla="val 462"/>
              <a:gd name="f74" fmla="val 554"/>
              <a:gd name="f75" fmla="val 890"/>
              <a:gd name="f76" fmla="val 667"/>
              <a:gd name="f77" fmla="val 885"/>
              <a:gd name="f78" fmla="val 793"/>
              <a:gd name="f79" fmla="val 799"/>
              <a:gd name="f80" fmla="val 908"/>
              <a:gd name="f81" fmla="val 665"/>
              <a:gd name="f82" fmla="val 930"/>
              <a:gd name="f83" fmla="val 572"/>
              <a:gd name="f84" fmla="val 492"/>
              <a:gd name="f85" fmla="val 911"/>
              <a:gd name="f86" fmla="val 420"/>
              <a:gd name="f87" fmla="val 855"/>
              <a:gd name="f88" fmla="val 297"/>
              <a:gd name="f89" fmla="val 758"/>
              <a:gd name="f90" fmla="val 174"/>
              <a:gd name="f91" fmla="val 659"/>
              <a:gd name="f92" fmla="val 51"/>
              <a:gd name="f93" fmla="val 562"/>
              <a:gd name="f94" fmla="val 35"/>
              <a:gd name="f95" fmla="val 548"/>
              <a:gd name="f96" fmla="val 18"/>
              <a:gd name="f97" fmla="val 535"/>
              <a:gd name="f98" fmla="val 850"/>
              <a:gd name="f99" fmla="val 624"/>
              <a:gd name="f100" fmla="val 849"/>
              <a:gd name="f101" fmla="val 557"/>
              <a:gd name="f102" fmla="val 819"/>
              <a:gd name="f103" fmla="val 503"/>
              <a:gd name="f104" fmla="val 775"/>
              <a:gd name="f105" fmla="val 454"/>
              <a:gd name="f106" fmla="val 800"/>
              <a:gd name="f107" fmla="val 511"/>
              <a:gd name="f108" fmla="val 825"/>
              <a:gd name="f109" fmla="val 567"/>
              <a:gd name="f110" fmla="val 156"/>
              <a:gd name="f111" fmla="val 234"/>
              <a:gd name="f112" fmla="val 140"/>
              <a:gd name="f113" fmla="val 242"/>
              <a:gd name="f114" fmla="val 144"/>
              <a:gd name="f115" fmla="val 247"/>
              <a:gd name="f116" fmla="val 147"/>
              <a:gd name="f117" fmla="val 249"/>
              <a:gd name="f118" fmla="val 149"/>
              <a:gd name="f119" fmla="val 253"/>
              <a:gd name="f120" fmla="val 138"/>
              <a:gd name="f121" fmla="val 256"/>
              <a:gd name="f122" fmla="val 128"/>
              <a:gd name="f123" fmla="val 261"/>
              <a:gd name="f124" fmla="val 114"/>
              <a:gd name="f125" fmla="val 252"/>
              <a:gd name="f126" fmla="val 123"/>
              <a:gd name="f127" fmla="val 245"/>
              <a:gd name="f128" fmla="val 129"/>
              <a:gd name="f129" fmla="val 237"/>
              <a:gd name="f130" fmla="val 137"/>
              <a:gd name="f131" fmla="val 235"/>
              <a:gd name="f132" fmla="val 233"/>
              <a:gd name="f133" fmla="val 117"/>
              <a:gd name="f134" fmla="val 229"/>
              <a:gd name="f135" fmla="val 226"/>
              <a:gd name="f136" fmla="val 218"/>
              <a:gd name="f137" fmla="val 225"/>
              <a:gd name="f138" fmla="val 143"/>
              <a:gd name="f139" fmla="+- 0 0 -90"/>
              <a:gd name="f140" fmla="*/ f3 1 896"/>
              <a:gd name="f141" fmla="*/ f4 1 945"/>
              <a:gd name="f142" fmla="val f5"/>
              <a:gd name="f143" fmla="val f6"/>
              <a:gd name="f144" fmla="val f7"/>
              <a:gd name="f145" fmla="*/ f139 f0 1"/>
              <a:gd name="f146" fmla="+- f144 0 f142"/>
              <a:gd name="f147" fmla="+- f143 0 f142"/>
              <a:gd name="f148" fmla="*/ f145 1 f2"/>
              <a:gd name="f149" fmla="*/ f147 1 896"/>
              <a:gd name="f150" fmla="*/ f146 1 945"/>
              <a:gd name="f151" fmla="*/ 0 f147 1"/>
              <a:gd name="f152" fmla="*/ 521 f146 1"/>
              <a:gd name="f153" fmla="*/ 116 f147 1"/>
              <a:gd name="f154" fmla="*/ 350 f146 1"/>
              <a:gd name="f155" fmla="*/ 231 f147 1"/>
              <a:gd name="f156" fmla="*/ 182 f146 1"/>
              <a:gd name="f157" fmla="*/ 207 f147 1"/>
              <a:gd name="f158" fmla="*/ 116 f146 1"/>
              <a:gd name="f159" fmla="*/ 277 f147 1"/>
              <a:gd name="f160" fmla="*/ 112 f146 1"/>
              <a:gd name="f161" fmla="*/ 328 f147 1"/>
              <a:gd name="f162" fmla="*/ 42 f146 1"/>
              <a:gd name="f163" fmla="*/ 330 f147 1"/>
              <a:gd name="f164" fmla="*/ 33 f146 1"/>
              <a:gd name="f165" fmla="*/ 362 f147 1"/>
              <a:gd name="f166" fmla="*/ 1 f146 1"/>
              <a:gd name="f167" fmla="*/ 394 f147 1"/>
              <a:gd name="f168" fmla="*/ 28 f146 1"/>
              <a:gd name="f169" fmla="*/ 370 f147 1"/>
              <a:gd name="f170" fmla="*/ 67 f146 1"/>
              <a:gd name="f171" fmla="*/ 69 f146 1"/>
              <a:gd name="f172" fmla="*/ 475 f147 1"/>
              <a:gd name="f173" fmla="*/ 159 f146 1"/>
              <a:gd name="f174" fmla="*/ 763 f147 1"/>
              <a:gd name="f175" fmla="*/ 391 f146 1"/>
              <a:gd name="f176" fmla="*/ 890 f147 1"/>
              <a:gd name="f177" fmla="*/ 667 f146 1"/>
              <a:gd name="f178" fmla="*/ 665 f147 1"/>
              <a:gd name="f179" fmla="*/ 930 f146 1"/>
              <a:gd name="f180" fmla="*/ 420 f147 1"/>
              <a:gd name="f181" fmla="*/ 855 f146 1"/>
              <a:gd name="f182" fmla="*/ 51 f147 1"/>
              <a:gd name="f183" fmla="*/ 562 f146 1"/>
              <a:gd name="f184" fmla="*/ 850 f147 1"/>
              <a:gd name="f185" fmla="*/ 624 f146 1"/>
              <a:gd name="f186" fmla="*/ 775 f147 1"/>
              <a:gd name="f187" fmla="*/ 454 f146 1"/>
              <a:gd name="f188" fmla="*/ 222 f147 1"/>
              <a:gd name="f189" fmla="*/ 156 f146 1"/>
              <a:gd name="f190" fmla="*/ 238 f147 1"/>
              <a:gd name="f191" fmla="*/ 140 f146 1"/>
              <a:gd name="f192" fmla="*/ 249 f147 1"/>
              <a:gd name="f193" fmla="*/ 149 f146 1"/>
              <a:gd name="f194" fmla="*/ 261 f147 1"/>
              <a:gd name="f195" fmla="*/ 114 f146 1"/>
              <a:gd name="f196" fmla="*/ 237 f147 1"/>
              <a:gd name="f197" fmla="*/ 137 f146 1"/>
              <a:gd name="f198" fmla="*/ 233 f147 1"/>
              <a:gd name="f199" fmla="*/ 117 f146 1"/>
              <a:gd name="f200" fmla="*/ 226 f147 1"/>
              <a:gd name="f201" fmla="+- f148 0 f1"/>
              <a:gd name="f202" fmla="*/ f151 1 896"/>
              <a:gd name="f203" fmla="*/ f152 1 945"/>
              <a:gd name="f204" fmla="*/ f153 1 896"/>
              <a:gd name="f205" fmla="*/ f154 1 945"/>
              <a:gd name="f206" fmla="*/ f155 1 896"/>
              <a:gd name="f207" fmla="*/ f156 1 945"/>
              <a:gd name="f208" fmla="*/ f157 1 896"/>
              <a:gd name="f209" fmla="*/ f158 1 945"/>
              <a:gd name="f210" fmla="*/ f159 1 896"/>
              <a:gd name="f211" fmla="*/ f160 1 945"/>
              <a:gd name="f212" fmla="*/ f161 1 896"/>
              <a:gd name="f213" fmla="*/ f162 1 945"/>
              <a:gd name="f214" fmla="*/ f163 1 896"/>
              <a:gd name="f215" fmla="*/ f164 1 945"/>
              <a:gd name="f216" fmla="*/ f165 1 896"/>
              <a:gd name="f217" fmla="*/ f166 1 945"/>
              <a:gd name="f218" fmla="*/ f167 1 896"/>
              <a:gd name="f219" fmla="*/ f168 1 945"/>
              <a:gd name="f220" fmla="*/ f169 1 896"/>
              <a:gd name="f221" fmla="*/ f170 1 945"/>
              <a:gd name="f222" fmla="*/ f171 1 945"/>
              <a:gd name="f223" fmla="*/ f172 1 896"/>
              <a:gd name="f224" fmla="*/ f173 1 945"/>
              <a:gd name="f225" fmla="*/ f174 1 896"/>
              <a:gd name="f226" fmla="*/ f175 1 945"/>
              <a:gd name="f227" fmla="*/ f176 1 896"/>
              <a:gd name="f228" fmla="*/ f177 1 945"/>
              <a:gd name="f229" fmla="*/ f178 1 896"/>
              <a:gd name="f230" fmla="*/ f179 1 945"/>
              <a:gd name="f231" fmla="*/ f180 1 896"/>
              <a:gd name="f232" fmla="*/ f181 1 945"/>
              <a:gd name="f233" fmla="*/ f182 1 896"/>
              <a:gd name="f234" fmla="*/ f183 1 945"/>
              <a:gd name="f235" fmla="*/ f184 1 896"/>
              <a:gd name="f236" fmla="*/ f185 1 945"/>
              <a:gd name="f237" fmla="*/ f186 1 896"/>
              <a:gd name="f238" fmla="*/ f187 1 945"/>
              <a:gd name="f239" fmla="*/ f188 1 896"/>
              <a:gd name="f240" fmla="*/ f189 1 945"/>
              <a:gd name="f241" fmla="*/ f190 1 896"/>
              <a:gd name="f242" fmla="*/ f191 1 945"/>
              <a:gd name="f243" fmla="*/ f192 1 896"/>
              <a:gd name="f244" fmla="*/ f193 1 945"/>
              <a:gd name="f245" fmla="*/ f194 1 896"/>
              <a:gd name="f246" fmla="*/ f195 1 945"/>
              <a:gd name="f247" fmla="*/ f196 1 896"/>
              <a:gd name="f248" fmla="*/ f197 1 945"/>
              <a:gd name="f249" fmla="*/ f198 1 896"/>
              <a:gd name="f250" fmla="*/ f199 1 945"/>
              <a:gd name="f251" fmla="*/ f200 1 896"/>
              <a:gd name="f252" fmla="*/ 0 1 f149"/>
              <a:gd name="f253" fmla="*/ f143 1 f149"/>
              <a:gd name="f254" fmla="*/ 0 1 f150"/>
              <a:gd name="f255" fmla="*/ f144 1 f150"/>
              <a:gd name="f256" fmla="*/ f202 1 f149"/>
              <a:gd name="f257" fmla="*/ f203 1 f150"/>
              <a:gd name="f258" fmla="*/ f204 1 f149"/>
              <a:gd name="f259" fmla="*/ f205 1 f150"/>
              <a:gd name="f260" fmla="*/ f206 1 f149"/>
              <a:gd name="f261" fmla="*/ f207 1 f150"/>
              <a:gd name="f262" fmla="*/ f208 1 f149"/>
              <a:gd name="f263" fmla="*/ f209 1 f150"/>
              <a:gd name="f264" fmla="*/ f210 1 f149"/>
              <a:gd name="f265" fmla="*/ f211 1 f150"/>
              <a:gd name="f266" fmla="*/ f212 1 f149"/>
              <a:gd name="f267" fmla="*/ f213 1 f150"/>
              <a:gd name="f268" fmla="*/ f214 1 f149"/>
              <a:gd name="f269" fmla="*/ f215 1 f150"/>
              <a:gd name="f270" fmla="*/ f216 1 f149"/>
              <a:gd name="f271" fmla="*/ f217 1 f150"/>
              <a:gd name="f272" fmla="*/ f218 1 f149"/>
              <a:gd name="f273" fmla="*/ f219 1 f150"/>
              <a:gd name="f274" fmla="*/ f220 1 f149"/>
              <a:gd name="f275" fmla="*/ f221 1 f150"/>
              <a:gd name="f276" fmla="*/ f222 1 f150"/>
              <a:gd name="f277" fmla="*/ f223 1 f149"/>
              <a:gd name="f278" fmla="*/ f224 1 f150"/>
              <a:gd name="f279" fmla="*/ f225 1 f149"/>
              <a:gd name="f280" fmla="*/ f226 1 f150"/>
              <a:gd name="f281" fmla="*/ f227 1 f149"/>
              <a:gd name="f282" fmla="*/ f228 1 f150"/>
              <a:gd name="f283" fmla="*/ f229 1 f149"/>
              <a:gd name="f284" fmla="*/ f230 1 f150"/>
              <a:gd name="f285" fmla="*/ f231 1 f149"/>
              <a:gd name="f286" fmla="*/ f232 1 f150"/>
              <a:gd name="f287" fmla="*/ f233 1 f149"/>
              <a:gd name="f288" fmla="*/ f234 1 f150"/>
              <a:gd name="f289" fmla="*/ f235 1 f149"/>
              <a:gd name="f290" fmla="*/ f236 1 f150"/>
              <a:gd name="f291" fmla="*/ f237 1 f149"/>
              <a:gd name="f292" fmla="*/ f238 1 f150"/>
              <a:gd name="f293" fmla="*/ f239 1 f149"/>
              <a:gd name="f294" fmla="*/ f240 1 f150"/>
              <a:gd name="f295" fmla="*/ f241 1 f149"/>
              <a:gd name="f296" fmla="*/ f242 1 f150"/>
              <a:gd name="f297" fmla="*/ f243 1 f149"/>
              <a:gd name="f298" fmla="*/ f244 1 f150"/>
              <a:gd name="f299" fmla="*/ f245 1 f149"/>
              <a:gd name="f300" fmla="*/ f246 1 f150"/>
              <a:gd name="f301" fmla="*/ f247 1 f149"/>
              <a:gd name="f302" fmla="*/ f248 1 f150"/>
              <a:gd name="f303" fmla="*/ f249 1 f149"/>
              <a:gd name="f304" fmla="*/ f250 1 f150"/>
              <a:gd name="f305" fmla="*/ f251 1 f149"/>
              <a:gd name="f306" fmla="*/ f252 f140 1"/>
              <a:gd name="f307" fmla="*/ f253 f140 1"/>
              <a:gd name="f308" fmla="*/ f255 f141 1"/>
              <a:gd name="f309" fmla="*/ f254 f141 1"/>
              <a:gd name="f310" fmla="*/ f256 f140 1"/>
              <a:gd name="f311" fmla="*/ f257 f141 1"/>
              <a:gd name="f312" fmla="*/ f258 f140 1"/>
              <a:gd name="f313" fmla="*/ f259 f141 1"/>
              <a:gd name="f314" fmla="*/ f260 f140 1"/>
              <a:gd name="f315" fmla="*/ f261 f141 1"/>
              <a:gd name="f316" fmla="*/ f262 f140 1"/>
              <a:gd name="f317" fmla="*/ f263 f141 1"/>
              <a:gd name="f318" fmla="*/ f264 f140 1"/>
              <a:gd name="f319" fmla="*/ f265 f141 1"/>
              <a:gd name="f320" fmla="*/ f266 f140 1"/>
              <a:gd name="f321" fmla="*/ f267 f141 1"/>
              <a:gd name="f322" fmla="*/ f268 f140 1"/>
              <a:gd name="f323" fmla="*/ f269 f141 1"/>
              <a:gd name="f324" fmla="*/ f270 f140 1"/>
              <a:gd name="f325" fmla="*/ f271 f141 1"/>
              <a:gd name="f326" fmla="*/ f272 f140 1"/>
              <a:gd name="f327" fmla="*/ f273 f141 1"/>
              <a:gd name="f328" fmla="*/ f274 f140 1"/>
              <a:gd name="f329" fmla="*/ f275 f141 1"/>
              <a:gd name="f330" fmla="*/ f276 f141 1"/>
              <a:gd name="f331" fmla="*/ f277 f140 1"/>
              <a:gd name="f332" fmla="*/ f278 f141 1"/>
              <a:gd name="f333" fmla="*/ f279 f140 1"/>
              <a:gd name="f334" fmla="*/ f280 f141 1"/>
              <a:gd name="f335" fmla="*/ f281 f140 1"/>
              <a:gd name="f336" fmla="*/ f282 f141 1"/>
              <a:gd name="f337" fmla="*/ f283 f140 1"/>
              <a:gd name="f338" fmla="*/ f284 f141 1"/>
              <a:gd name="f339" fmla="*/ f285 f140 1"/>
              <a:gd name="f340" fmla="*/ f286 f141 1"/>
              <a:gd name="f341" fmla="*/ f287 f140 1"/>
              <a:gd name="f342" fmla="*/ f288 f141 1"/>
              <a:gd name="f343" fmla="*/ f289 f140 1"/>
              <a:gd name="f344" fmla="*/ f290 f141 1"/>
              <a:gd name="f345" fmla="*/ f291 f140 1"/>
              <a:gd name="f346" fmla="*/ f292 f141 1"/>
              <a:gd name="f347" fmla="*/ f293 f140 1"/>
              <a:gd name="f348" fmla="*/ f294 f141 1"/>
              <a:gd name="f349" fmla="*/ f295 f140 1"/>
              <a:gd name="f350" fmla="*/ f296 f141 1"/>
              <a:gd name="f351" fmla="*/ f297 f140 1"/>
              <a:gd name="f352" fmla="*/ f298 f141 1"/>
              <a:gd name="f353" fmla="*/ f299 f140 1"/>
              <a:gd name="f354" fmla="*/ f300 f141 1"/>
              <a:gd name="f355" fmla="*/ f301 f140 1"/>
              <a:gd name="f356" fmla="*/ f302 f141 1"/>
              <a:gd name="f357" fmla="*/ f303 f140 1"/>
              <a:gd name="f358" fmla="*/ f304 f141 1"/>
              <a:gd name="f359" fmla="*/ f305 f140 1"/>
            </a:gdLst>
            <a:ahLst/>
            <a:cxnLst>
              <a:cxn ang="3cd4">
                <a:pos x="hc" y="t"/>
              </a:cxn>
              <a:cxn ang="0">
                <a:pos x="r" y="vc"/>
              </a:cxn>
              <a:cxn ang="cd4">
                <a:pos x="hc" y="b"/>
              </a:cxn>
              <a:cxn ang="cd2">
                <a:pos x="l" y="vc"/>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24" y="f330"/>
              </a:cxn>
              <a:cxn ang="f201">
                <a:pos x="f331" y="f332"/>
              </a:cxn>
              <a:cxn ang="f201">
                <a:pos x="f333" y="f334"/>
              </a:cxn>
              <a:cxn ang="f201">
                <a:pos x="f335" y="f336"/>
              </a:cxn>
              <a:cxn ang="f201">
                <a:pos x="f337" y="f338"/>
              </a:cxn>
              <a:cxn ang="f201">
                <a:pos x="f339" y="f340"/>
              </a:cxn>
              <a:cxn ang="f201">
                <a:pos x="f341" y="f342"/>
              </a:cxn>
              <a:cxn ang="f201">
                <a:pos x="f310" y="f311"/>
              </a:cxn>
              <a:cxn ang="f201">
                <a:pos x="f343" y="f344"/>
              </a:cxn>
              <a:cxn ang="f201">
                <a:pos x="f345" y="f346"/>
              </a:cxn>
              <a:cxn ang="f201">
                <a:pos x="f343" y="f344"/>
              </a:cxn>
              <a:cxn ang="f201">
                <a:pos x="f347" y="f348"/>
              </a:cxn>
              <a:cxn ang="f201">
                <a:pos x="f349" y="f350"/>
              </a:cxn>
              <a:cxn ang="f201">
                <a:pos x="f351" y="f352"/>
              </a:cxn>
              <a:cxn ang="f201">
                <a:pos x="f353" y="f354"/>
              </a:cxn>
              <a:cxn ang="f201">
                <a:pos x="f355" y="f356"/>
              </a:cxn>
              <a:cxn ang="f201">
                <a:pos x="f357" y="f358"/>
              </a:cxn>
              <a:cxn ang="f201">
                <a:pos x="f359" y="f317"/>
              </a:cxn>
              <a:cxn ang="f201">
                <a:pos x="f347" y="f348"/>
              </a:cxn>
            </a:cxnLst>
            <a:rect l="f306" t="f309" r="f307" b="f308"/>
            <a:pathLst>
              <a:path w="896" h="945">
                <a:moveTo>
                  <a:pt x="f5" y="f8"/>
                </a:moveTo>
                <a:cubicBezTo>
                  <a:pt x="f9" y="f10"/>
                  <a:pt x="f11" y="f12"/>
                  <a:pt x="f13" y="f14"/>
                </a:cubicBezTo>
                <a:cubicBezTo>
                  <a:pt x="f15" y="f16"/>
                  <a:pt x="f17" y="f18"/>
                  <a:pt x="f19" y="f20"/>
                </a:cubicBezTo>
                <a:cubicBezTo>
                  <a:pt x="f21" y="f22"/>
                  <a:pt x="f23" y="f24"/>
                  <a:pt x="f25" y="f13"/>
                </a:cubicBezTo>
                <a:cubicBezTo>
                  <a:pt x="f26" y="f27"/>
                  <a:pt x="f28" y="f29"/>
                  <a:pt x="f30" y="f31"/>
                </a:cubicBezTo>
                <a:cubicBezTo>
                  <a:pt x="f16" y="f32"/>
                  <a:pt x="f33" y="f34"/>
                  <a:pt x="f35" y="f36"/>
                </a:cubicBezTo>
                <a:cubicBezTo>
                  <a:pt x="f37" y="f38"/>
                  <a:pt x="f37" y="f39"/>
                  <a:pt x="f37" y="f40"/>
                </a:cubicBezTo>
                <a:cubicBezTo>
                  <a:pt x="f41" y="f42"/>
                  <a:pt x="f43" y="f5"/>
                  <a:pt x="f44" y="f45"/>
                </a:cubicBezTo>
                <a:cubicBezTo>
                  <a:pt x="f46" y="f45"/>
                  <a:pt x="f47" y="f48"/>
                  <a:pt x="f49" y="f50"/>
                </a:cubicBezTo>
                <a:cubicBezTo>
                  <a:pt x="f51" y="f52"/>
                  <a:pt x="f53" y="f54"/>
                  <a:pt x="f55" y="f56"/>
                </a:cubicBezTo>
                <a:cubicBezTo>
                  <a:pt x="f57" y="f58"/>
                  <a:pt x="f59" y="f58"/>
                  <a:pt x="f44" y="f60"/>
                </a:cubicBezTo>
                <a:cubicBezTo>
                  <a:pt x="f61" y="f62"/>
                  <a:pt x="f63" y="f64"/>
                  <a:pt x="f65" y="f66"/>
                </a:cubicBezTo>
                <a:cubicBezTo>
                  <a:pt x="f67" y="f68"/>
                  <a:pt x="f69" y="f33"/>
                  <a:pt x="f70" y="f71"/>
                </a:cubicBezTo>
                <a:cubicBezTo>
                  <a:pt x="f72" y="f73"/>
                  <a:pt x="f6" y="f74"/>
                  <a:pt x="f75" y="f76"/>
                </a:cubicBezTo>
                <a:cubicBezTo>
                  <a:pt x="f77" y="f78"/>
                  <a:pt x="f79" y="f80"/>
                  <a:pt x="f81" y="f82"/>
                </a:cubicBezTo>
                <a:cubicBezTo>
                  <a:pt x="f83" y="f7"/>
                  <a:pt x="f84" y="f85"/>
                  <a:pt x="f86" y="f87"/>
                </a:cubicBezTo>
                <a:cubicBezTo>
                  <a:pt x="f88" y="f89"/>
                  <a:pt x="f90" y="f91"/>
                  <a:pt x="f92" y="f93"/>
                </a:cubicBezTo>
                <a:cubicBezTo>
                  <a:pt x="f94" y="f95"/>
                  <a:pt x="f96" y="f97"/>
                  <a:pt x="f5" y="f8"/>
                </a:cubicBezTo>
                <a:close/>
                <a:moveTo>
                  <a:pt x="f98" y="f99"/>
                </a:moveTo>
                <a:cubicBezTo>
                  <a:pt x="f100" y="f101"/>
                  <a:pt x="f102" y="f103"/>
                  <a:pt x="f104" y="f105"/>
                </a:cubicBezTo>
                <a:cubicBezTo>
                  <a:pt x="f106" y="f107"/>
                  <a:pt x="f108" y="f109"/>
                  <a:pt x="f98" y="f99"/>
                </a:cubicBezTo>
                <a:close/>
                <a:moveTo>
                  <a:pt x="f26" y="f110"/>
                </a:moveTo>
                <a:cubicBezTo>
                  <a:pt x="f111" y="f66"/>
                  <a:pt x="f111" y="f66"/>
                  <a:pt x="f18" y="f112"/>
                </a:cubicBezTo>
                <a:cubicBezTo>
                  <a:pt x="f113" y="f114"/>
                  <a:pt x="f115" y="f116"/>
                  <a:pt x="f117" y="f118"/>
                </a:cubicBezTo>
                <a:cubicBezTo>
                  <a:pt x="f119" y="f120"/>
                  <a:pt x="f121" y="f122"/>
                  <a:pt x="f123" y="f124"/>
                </a:cubicBezTo>
                <a:cubicBezTo>
                  <a:pt x="f125" y="f126"/>
                  <a:pt x="f127" y="f128"/>
                  <a:pt x="f129" y="f130"/>
                </a:cubicBezTo>
                <a:cubicBezTo>
                  <a:pt x="f131" y="f128"/>
                  <a:pt x="f111" y="f126"/>
                  <a:pt x="f132" y="f133"/>
                </a:cubicBezTo>
                <a:cubicBezTo>
                  <a:pt x="f19" y="f133"/>
                  <a:pt x="f134" y="f133"/>
                  <a:pt x="f135" y="f13"/>
                </a:cubicBezTo>
                <a:cubicBezTo>
                  <a:pt x="f136" y="f122"/>
                  <a:pt x="f137" y="f138"/>
                  <a:pt x="f26" y="f110"/>
                </a:cubicBezTo>
                <a:close/>
              </a:path>
            </a:pathLst>
          </a:custGeom>
          <a:solidFill>
            <a:srgbClr val="ED8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3" name="Freeform 70">
            <a:extLst>
              <a:ext uri="{FF2B5EF4-FFF2-40B4-BE49-F238E27FC236}">
                <a16:creationId xmlns:a16="http://schemas.microsoft.com/office/drawing/2014/main" id="{FAC1FAC4-3BDF-5363-5802-631348E3DAFE}"/>
              </a:ext>
            </a:extLst>
          </p:cNvPr>
          <p:cNvSpPr/>
          <p:nvPr/>
        </p:nvSpPr>
        <p:spPr>
          <a:xfrm>
            <a:off x="563563" y="4248146"/>
            <a:ext cx="828675" cy="569908"/>
          </a:xfrm>
          <a:custGeom>
            <a:avLst/>
            <a:gdLst>
              <a:gd name="f0" fmla="val 10800000"/>
              <a:gd name="f1" fmla="val 5400000"/>
              <a:gd name="f2" fmla="val 180"/>
              <a:gd name="f3" fmla="val w"/>
              <a:gd name="f4" fmla="val h"/>
              <a:gd name="f5" fmla="val 0"/>
              <a:gd name="f6" fmla="val 875"/>
              <a:gd name="f7" fmla="val 599"/>
              <a:gd name="f8" fmla="val 4"/>
              <a:gd name="f9" fmla="val 874"/>
              <a:gd name="f10" fmla="val 13"/>
              <a:gd name="f11" fmla="val 872"/>
              <a:gd name="f12" fmla="val 22"/>
              <a:gd name="f13" fmla="val 31"/>
              <a:gd name="f14" fmla="val 873"/>
              <a:gd name="f15" fmla="val 215"/>
              <a:gd name="f16" fmla="val 399"/>
              <a:gd name="f17" fmla="val 583"/>
              <a:gd name="f18" fmla="val 586"/>
              <a:gd name="f19" fmla="val 589"/>
              <a:gd name="f20" fmla="val 593"/>
              <a:gd name="f21" fmla="val 870"/>
              <a:gd name="f22" fmla="val 594"/>
              <a:gd name="f23" fmla="val 867"/>
              <a:gd name="f24" fmla="val 595"/>
              <a:gd name="f25" fmla="val 864"/>
              <a:gd name="f26" fmla="val 683"/>
              <a:gd name="f27" fmla="val 503"/>
              <a:gd name="f28" fmla="val 322"/>
              <a:gd name="f29" fmla="val 590"/>
              <a:gd name="f30" fmla="val 70"/>
              <a:gd name="f31" fmla="val 40"/>
              <a:gd name="f32" fmla="val 368"/>
              <a:gd name="f33" fmla="val 196"/>
              <a:gd name="f34" fmla="val 117"/>
              <a:gd name="f35" fmla="val 26"/>
              <a:gd name="f36" fmla="val 293"/>
              <a:gd name="f37" fmla="val 8"/>
              <a:gd name="f38" fmla="val 375"/>
              <a:gd name="f39" fmla="val 458"/>
              <a:gd name="f40" fmla="val 3"/>
              <a:gd name="f41" fmla="val 540"/>
              <a:gd name="f42" fmla="val 2"/>
              <a:gd name="f43" fmla="val 642"/>
              <a:gd name="f44" fmla="val 744"/>
              <a:gd name="f45" fmla="val 846"/>
              <a:gd name="f46" fmla="val 856"/>
              <a:gd name="f47" fmla="val 866"/>
              <a:gd name="f48" fmla="val 291"/>
              <a:gd name="f49" fmla="val 46"/>
              <a:gd name="f50" fmla="val 228"/>
              <a:gd name="f51" fmla="val 59"/>
              <a:gd name="f52" fmla="val 171"/>
              <a:gd name="f53" fmla="val 79"/>
              <a:gd name="f54" fmla="val 128"/>
              <a:gd name="f55" fmla="val 137"/>
              <a:gd name="f56" fmla="val 185"/>
              <a:gd name="f57" fmla="val 105"/>
              <a:gd name="f58" fmla="val 238"/>
              <a:gd name="f59" fmla="val 76"/>
              <a:gd name="f60" fmla="+- 0 0 -90"/>
              <a:gd name="f61" fmla="*/ f3 1 875"/>
              <a:gd name="f62" fmla="*/ f4 1 599"/>
              <a:gd name="f63" fmla="val f5"/>
              <a:gd name="f64" fmla="val f6"/>
              <a:gd name="f65" fmla="val f7"/>
              <a:gd name="f66" fmla="*/ f60 f0 1"/>
              <a:gd name="f67" fmla="+- f65 0 f63"/>
              <a:gd name="f68" fmla="+- f64 0 f63"/>
              <a:gd name="f69" fmla="*/ f66 1 f2"/>
              <a:gd name="f70" fmla="*/ f68 1 875"/>
              <a:gd name="f71" fmla="*/ f67 1 599"/>
              <a:gd name="f72" fmla="*/ 875 f68 1"/>
              <a:gd name="f73" fmla="*/ 4 f67 1"/>
              <a:gd name="f74" fmla="*/ 872 f68 1"/>
              <a:gd name="f75" fmla="*/ 31 f67 1"/>
              <a:gd name="f76" fmla="*/ 874 f68 1"/>
              <a:gd name="f77" fmla="*/ 583 f67 1"/>
              <a:gd name="f78" fmla="*/ 593 f67 1"/>
              <a:gd name="f79" fmla="*/ 864 f68 1"/>
              <a:gd name="f80" fmla="*/ 595 f67 1"/>
              <a:gd name="f81" fmla="*/ 322 f68 1"/>
              <a:gd name="f82" fmla="*/ 594 f67 1"/>
              <a:gd name="f83" fmla="*/ 40 f68 1"/>
              <a:gd name="f84" fmla="*/ 368 f67 1"/>
              <a:gd name="f85" fmla="*/ 293 f68 1"/>
              <a:gd name="f86" fmla="*/ 8 f67 1"/>
              <a:gd name="f87" fmla="*/ 540 f68 1"/>
              <a:gd name="f88" fmla="*/ 2 f67 1"/>
              <a:gd name="f89" fmla="*/ 846 f68 1"/>
              <a:gd name="f90" fmla="*/ 0 f67 1"/>
              <a:gd name="f91" fmla="*/ 291 f68 1"/>
              <a:gd name="f92" fmla="*/ 46 f67 1"/>
              <a:gd name="f93" fmla="*/ 128 f68 1"/>
              <a:gd name="f94" fmla="*/ 137 f67 1"/>
              <a:gd name="f95" fmla="+- f69 0 f1"/>
              <a:gd name="f96" fmla="*/ f72 1 875"/>
              <a:gd name="f97" fmla="*/ f73 1 599"/>
              <a:gd name="f98" fmla="*/ f74 1 875"/>
              <a:gd name="f99" fmla="*/ f75 1 599"/>
              <a:gd name="f100" fmla="*/ f76 1 875"/>
              <a:gd name="f101" fmla="*/ f77 1 599"/>
              <a:gd name="f102" fmla="*/ f78 1 599"/>
              <a:gd name="f103" fmla="*/ f79 1 875"/>
              <a:gd name="f104" fmla="*/ f80 1 599"/>
              <a:gd name="f105" fmla="*/ f81 1 875"/>
              <a:gd name="f106" fmla="*/ f82 1 599"/>
              <a:gd name="f107" fmla="*/ f83 1 875"/>
              <a:gd name="f108" fmla="*/ f84 1 599"/>
              <a:gd name="f109" fmla="*/ f85 1 875"/>
              <a:gd name="f110" fmla="*/ f86 1 599"/>
              <a:gd name="f111" fmla="*/ f87 1 875"/>
              <a:gd name="f112" fmla="*/ f88 1 599"/>
              <a:gd name="f113" fmla="*/ f89 1 875"/>
              <a:gd name="f114" fmla="*/ f90 1 599"/>
              <a:gd name="f115" fmla="*/ f91 1 875"/>
              <a:gd name="f116" fmla="*/ f92 1 599"/>
              <a:gd name="f117" fmla="*/ f93 1 875"/>
              <a:gd name="f118" fmla="*/ f94 1 599"/>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1"/>
              <a:gd name="f130" fmla="*/ f103 1 f70"/>
              <a:gd name="f131" fmla="*/ f104 1 f71"/>
              <a:gd name="f132" fmla="*/ f105 1 f70"/>
              <a:gd name="f133" fmla="*/ f106 1 f71"/>
              <a:gd name="f134" fmla="*/ f107 1 f70"/>
              <a:gd name="f135" fmla="*/ f108 1 f71"/>
              <a:gd name="f136" fmla="*/ f109 1 f70"/>
              <a:gd name="f137" fmla="*/ f110 1 f71"/>
              <a:gd name="f138" fmla="*/ f111 1 f70"/>
              <a:gd name="f139" fmla="*/ f112 1 f71"/>
              <a:gd name="f140" fmla="*/ f113 1 f70"/>
              <a:gd name="f141" fmla="*/ f114 1 f71"/>
              <a:gd name="f142" fmla="*/ f115 1 f70"/>
              <a:gd name="f143" fmla="*/ f116 1 f71"/>
              <a:gd name="f144" fmla="*/ f117 1 f70"/>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2 1"/>
              <a:gd name="f157" fmla="*/ f130 f61 1"/>
              <a:gd name="f158" fmla="*/ f131 f62 1"/>
              <a:gd name="f159" fmla="*/ f132 f61 1"/>
              <a:gd name="f160" fmla="*/ f133 f62 1"/>
              <a:gd name="f161" fmla="*/ f134 f61 1"/>
              <a:gd name="f162" fmla="*/ f135 f62 1"/>
              <a:gd name="f163" fmla="*/ f136 f61 1"/>
              <a:gd name="f164" fmla="*/ f137 f62 1"/>
              <a:gd name="f165" fmla="*/ f138 f61 1"/>
              <a:gd name="f166" fmla="*/ f139 f62 1"/>
              <a:gd name="f167" fmla="*/ f140 f61 1"/>
              <a:gd name="f168" fmla="*/ f141 f62 1"/>
              <a:gd name="f169" fmla="*/ f142 f61 1"/>
              <a:gd name="f170" fmla="*/ f143 f62 1"/>
              <a:gd name="f171" fmla="*/ f144 f61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4" y="f156"/>
              </a:cxn>
              <a:cxn ang="f95">
                <a:pos x="f157" y="f158"/>
              </a:cxn>
              <a:cxn ang="f95">
                <a:pos x="f159" y="f160"/>
              </a:cxn>
              <a:cxn ang="f95">
                <a:pos x="f161" y="f162"/>
              </a:cxn>
              <a:cxn ang="f95">
                <a:pos x="f163" y="f164"/>
              </a:cxn>
              <a:cxn ang="f95">
                <a:pos x="f165" y="f166"/>
              </a:cxn>
              <a:cxn ang="f95">
                <a:pos x="f167" y="f168"/>
              </a:cxn>
              <a:cxn ang="f95">
                <a:pos x="f150" y="f151"/>
              </a:cxn>
              <a:cxn ang="f95">
                <a:pos x="f169" y="f170"/>
              </a:cxn>
              <a:cxn ang="f95">
                <a:pos x="f171" y="f172"/>
              </a:cxn>
              <a:cxn ang="f95">
                <a:pos x="f169" y="f170"/>
              </a:cxn>
            </a:cxnLst>
            <a:rect l="f146" t="f149" r="f147" b="f148"/>
            <a:pathLst>
              <a:path w="875" h="599">
                <a:moveTo>
                  <a:pt x="f6" y="f8"/>
                </a:moveTo>
                <a:cubicBezTo>
                  <a:pt x="f9" y="f10"/>
                  <a:pt x="f11" y="f12"/>
                  <a:pt x="f11" y="f13"/>
                </a:cubicBezTo>
                <a:cubicBezTo>
                  <a:pt x="f14" y="f15"/>
                  <a:pt x="f9" y="f16"/>
                  <a:pt x="f9" y="f17"/>
                </a:cubicBezTo>
                <a:cubicBezTo>
                  <a:pt x="f9" y="f18"/>
                  <a:pt x="f9" y="f19"/>
                  <a:pt x="f9" y="f20"/>
                </a:cubicBezTo>
                <a:cubicBezTo>
                  <a:pt x="f21" y="f22"/>
                  <a:pt x="f23" y="f24"/>
                  <a:pt x="f25" y="f24"/>
                </a:cubicBezTo>
                <a:cubicBezTo>
                  <a:pt x="f26" y="f24"/>
                  <a:pt x="f27" y="f7"/>
                  <a:pt x="f28" y="f22"/>
                </a:cubicBezTo>
                <a:cubicBezTo>
                  <a:pt x="f2" y="f29"/>
                  <a:pt x="f30" y="f27"/>
                  <a:pt x="f31" y="f32"/>
                </a:cubicBezTo>
                <a:cubicBezTo>
                  <a:pt x="f5" y="f33"/>
                  <a:pt x="f34" y="f35"/>
                  <a:pt x="f36" y="f37"/>
                </a:cubicBezTo>
                <a:cubicBezTo>
                  <a:pt x="f38" y="f5"/>
                  <a:pt x="f39" y="f40"/>
                  <a:pt x="f41" y="f42"/>
                </a:cubicBezTo>
                <a:cubicBezTo>
                  <a:pt x="f43" y="f5"/>
                  <a:pt x="f44" y="f5"/>
                  <a:pt x="f45" y="f5"/>
                </a:cubicBezTo>
                <a:cubicBezTo>
                  <a:pt x="f46" y="f5"/>
                  <a:pt x="f47" y="f40"/>
                  <a:pt x="f6" y="f8"/>
                </a:cubicBezTo>
                <a:close/>
                <a:moveTo>
                  <a:pt x="f48" y="f49"/>
                </a:moveTo>
                <a:cubicBezTo>
                  <a:pt x="f50" y="f51"/>
                  <a:pt x="f52" y="f53"/>
                  <a:pt x="f54" y="f55"/>
                </a:cubicBezTo>
                <a:cubicBezTo>
                  <a:pt x="f56" y="f57"/>
                  <a:pt x="f58" y="f59"/>
                  <a:pt x="f48" y="f49"/>
                </a:cubicBezTo>
                <a:close/>
              </a:path>
            </a:pathLst>
          </a:custGeom>
          <a:solidFill>
            <a:srgbClr val="ED8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50D59-A773-9399-93A2-DFB7FD0D5805}"/>
              </a:ext>
            </a:extLst>
          </p:cNvPr>
          <p:cNvSpPr txBox="1">
            <a:spLocks noGrp="1"/>
          </p:cNvSpPr>
          <p:nvPr>
            <p:ph type="body" idx="4294967295"/>
          </p:nvPr>
        </p:nvSpPr>
        <p:spPr>
          <a:xfrm>
            <a:off x="242645" y="92610"/>
            <a:ext cx="8679896" cy="543181"/>
          </a:xfrm>
        </p:spPr>
        <p:txBody>
          <a:bodyPr anchor="ctr" anchorCtr="1">
            <a:normAutofit/>
          </a:bodyPr>
          <a:lstStyle/>
          <a:p>
            <a:pPr marL="0" lvl="0" indent="0" algn="ctr">
              <a:lnSpc>
                <a:spcPct val="80000"/>
              </a:lnSpc>
              <a:buNone/>
            </a:pPr>
            <a:r>
              <a:rPr lang="en-US" sz="2600">
                <a:solidFill>
                  <a:srgbClr val="000000"/>
                </a:solidFill>
                <a:latin typeface="Arial"/>
                <a:cs typeface="Arial" pitchFamily="34"/>
              </a:rPr>
              <a:t>Fully Editable Icon Sets: A</a:t>
            </a:r>
          </a:p>
        </p:txBody>
      </p:sp>
      <p:sp>
        <p:nvSpPr>
          <p:cNvPr id="3" name="Diamond 5">
            <a:extLst>
              <a:ext uri="{FF2B5EF4-FFF2-40B4-BE49-F238E27FC236}">
                <a16:creationId xmlns:a16="http://schemas.microsoft.com/office/drawing/2014/main" id="{B9724FD9-90E7-3202-5EA4-8DBD4B0BC201}"/>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869A56BC-62BC-7842-E3DA-6D01D73F3BBA}"/>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9BE121CC-DC87-A537-E91C-B18D8C962580}"/>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67F6C033-AEEB-BBA3-A488-59EF21ED600F}"/>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D0C89B6A-58B3-06C9-1B47-B0EE77C6EE41}"/>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5D733A70-1E3A-4AA1-E7D8-DE9D572F26E2}"/>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7715CD68-9AD3-01FC-ABB2-6BB15BC835EB}"/>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AB04942D-ACB1-D231-1665-B9B8C5F112B2}"/>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8198EE8E-7575-C6E8-54C7-F64ABFE11847}"/>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42E10AD4-2AEF-822F-531B-8B145B12E99A}"/>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8712C22C-2E16-03B9-3A90-0E26452DAAF6}"/>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B358794A-2F5B-9AE9-7AA3-AA75EA2CBDF0}"/>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C10AA7F0-4767-995C-827D-9384BBA59BF8}"/>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9076E14C-5136-375B-3CEF-C871CA43A1E8}"/>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39C8D8CF-4F39-D643-179D-3A395EE2DEE5}"/>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0C50166C-5922-906C-008D-B83B471467D0}"/>
              </a:ext>
            </a:extLst>
          </p:cNvPr>
          <p:cNvSpPr/>
          <p:nvPr/>
        </p:nvSpPr>
        <p:spPr>
          <a:xfrm>
            <a:off x="3282174"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71386C8B-16E0-3EDA-880E-1D155A1FF12A}"/>
              </a:ext>
            </a:extLst>
          </p:cNvPr>
          <p:cNvSpPr/>
          <p:nvPr/>
        </p:nvSpPr>
        <p:spPr>
          <a:xfrm rot="18805987">
            <a:off x="7595027" y="115450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0DFF47DF-F5DA-284D-E877-20ED4509B1BA}"/>
              </a:ext>
            </a:extLst>
          </p:cNvPr>
          <p:cNvSpPr/>
          <p:nvPr/>
        </p:nvSpPr>
        <p:spPr>
          <a:xfrm>
            <a:off x="8199616" y="115455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EA9CC499-4B38-BB05-6C20-C373C1186F1E}"/>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160618B3-3E02-767C-4359-3B85E12F35C5}"/>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4E0EBED3-6AFB-62C1-282C-420FEAD60F8D}"/>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4A321C41-D34F-54FB-7292-F885F7D5D84A}"/>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5D1DF94A-382A-2C40-59B8-FA7B5963719E}"/>
              </a:ext>
            </a:extLst>
          </p:cNvPr>
          <p:cNvSpPr/>
          <p:nvPr/>
        </p:nvSpPr>
        <p:spPr>
          <a:xfrm>
            <a:off x="3263393" y="1109075"/>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A3849BB2-4F44-EA04-CE83-4D53DA2202E7}"/>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2A7AEC36-D1C0-A29A-47FB-7E3273177902}"/>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CA96287C-749E-9B4B-4A96-0613D2C9D79A}"/>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E97B4AAE-620F-25E7-24F4-963FDF16BFE2}"/>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3C01A754-1EA6-BB35-A21A-D4A3328C347D}"/>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252A448F-3369-6136-CCB7-2DB37623BD85}"/>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493418E2-1676-6B1C-17C4-B1F98006F89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60CEE6B0-EBD6-1940-6EBB-8C026B5A88C9}"/>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8584E435-673F-25CA-D251-EC1B14458D00}"/>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D4314FF5-BFD5-CFEF-BCA7-2937FA58AE81}"/>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D67E5DB0-F78D-282B-DAFF-12BC01E32C34}"/>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45B159D6-F0A1-E5D8-6441-8710A4ACE41B}"/>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23372D89-C850-A1A0-363D-F408819F4D26}"/>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8BA87374-3565-DD88-52E5-F325A5D51FE1}"/>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66462DA4-A8D0-448C-DE20-F5BBEE23D72D}"/>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9454D964-9137-889B-7534-C09682DDBE66}"/>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19C6A2D7-C37D-5D1A-E284-3892A0417063}"/>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B4DC1CF8-E2BA-4F5C-B507-B5EFFC19F615}"/>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6539B01A-F819-7F07-643E-E1BB839D5852}"/>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55023840-C01F-9367-9A02-33FC7E5B02AA}"/>
              </a:ext>
            </a:extLst>
          </p:cNvPr>
          <p:cNvGrpSpPr/>
          <p:nvPr/>
        </p:nvGrpSpPr>
        <p:grpSpPr>
          <a:xfrm>
            <a:off x="7665927" y="4173513"/>
            <a:ext cx="365202" cy="332668"/>
            <a:chOff x="7665927" y="4173513"/>
            <a:chExt cx="365202" cy="332668"/>
          </a:xfrm>
        </p:grpSpPr>
        <p:sp>
          <p:nvSpPr>
            <p:cNvPr id="46" name="Google Shape;6019;p67">
              <a:extLst>
                <a:ext uri="{FF2B5EF4-FFF2-40B4-BE49-F238E27FC236}">
                  <a16:creationId xmlns:a16="http://schemas.microsoft.com/office/drawing/2014/main" id="{F31FCCA3-FB87-479F-CC4D-911FAD4D5E1C}"/>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0E9E87C0-0D09-BE17-5BF3-129C5A1C82C2}"/>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AB1F9DA3-B5BC-8221-5E7D-6A4DF1AE3D03}"/>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74B15DB8-7CFC-F573-0382-B7C03DB30847}"/>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593E4CD0-AE32-C6EE-BC7C-B23D9FF00AF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3EFEF1FD-989D-4FD4-4454-295EE2ACB6E9}"/>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76F7768D-B0F2-772E-652B-AEFA19FF5E42}"/>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7837A5F4-99DF-EC16-1EE2-C69FBCD36D09}"/>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8949545E-A908-9EAC-271A-6DA78E6A0FF2}"/>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F3E0C8CF-7145-2E12-6FEB-AEE23C3D3450}"/>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C8B5D3CB-A335-F43E-580B-441993A5B818}"/>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D184F8F2-A9BD-1505-283E-CB0A4ADD1974}"/>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FC7D2226-D583-82B5-4AFE-227831954BB5}"/>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E5A66FB6-C8E1-45FC-A887-6C9C2DC68701}"/>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55744FEC-3629-DFC0-9A00-95EF99CBC35E}"/>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F5E8E790-F5C2-6814-15DB-DAC20B79333C}"/>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C32C6891-5EAF-26ED-89C1-DA974CF07D7B}"/>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CA18441C-FEDF-0265-366D-2FFC988B10E1}"/>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00B94576-578F-F17D-4C81-57A848D15D1A}"/>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F271E126-1747-3EB5-7411-608D5AF30288}"/>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B7DF5DCD-C27B-4EEA-C1F6-915BC5972739}"/>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11086F97-BA7E-8EDE-1A17-774DE6F2A3E0}"/>
                </a:ext>
              </a:extLst>
            </p:cNvPr>
            <p:cNvSpPr/>
            <p:nvPr/>
          </p:nvSpPr>
          <p:spPr>
            <a:xfrm>
              <a:off x="3950390" y="1972068"/>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672EEA10-15C9-12DB-833B-591199E52214}"/>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4037D5FB-33C8-4344-1FCC-E68EFDAE634D}"/>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168CC172-6C10-0E55-4D92-BEAD3B36BACB}"/>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E8B92881-C5DE-8BF9-7156-16B8F8B6D2C4}"/>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E8E855BF-61C3-DB58-1CCF-3819D03262F2}"/>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FFEBA9E1-2CC1-DBA8-C33A-983A23452225}"/>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33B9AF08-CCC7-9EAC-3383-9FC08A5E5963}"/>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0930EC39-A3F1-D3E2-3D6E-47B1124A62CF}"/>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1B8ADAF1-DC35-9211-7420-7D50027E54CB}"/>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5A7A2C51-718D-9A8A-61BC-860BBFF9CCF4}"/>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D34326B5-6E13-3B34-F81D-64E56D3DA216}"/>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FA69A141-3D71-89AD-4D48-0A1E88D21C6D}"/>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77E74890-37FB-BBF4-38E6-7985FC3A9D82}"/>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8E066B77-815E-9A1C-014D-1F2EBED5060A}"/>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94D64DC5-0545-E6A8-A63F-6258D953682E}"/>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B84A3749-E43E-9597-57F2-1E6D3971084C}"/>
                </a:ext>
              </a:extLst>
            </p:cNvPr>
            <p:cNvSpPr/>
            <p:nvPr/>
          </p:nvSpPr>
          <p:spPr>
            <a:xfrm>
              <a:off x="7676826" y="1954539"/>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74BF3EC4-8784-8AAE-CE76-D3D2533AE0AB}"/>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BDFEB18A-17CE-4FAD-FE31-EACEFA4BC3F6}"/>
                </a:ext>
              </a:extLst>
            </p:cNvPr>
            <p:cNvSpPr/>
            <p:nvPr/>
          </p:nvSpPr>
          <p:spPr>
            <a:xfrm>
              <a:off x="7598554" y="2084329"/>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0D9372B6-2691-C57D-F658-E5C6FF0D1E61}"/>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46FE382C-E54F-45D3-7901-6ED7B67E5DD3}"/>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44D0BF05-9EE3-CC28-3712-C1CF790F06FA}"/>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FF7CBA8E-8F60-76ED-7AB1-A01F6FE88D3E}"/>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01128B1E-EEBB-D4BF-FAAB-D2FCA2AE3E36}"/>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ACB2F6F3-8216-13A0-E402-8BBC20948ED8}"/>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E95BEE55-DD05-1B34-A2BF-26E94F6E18F6}"/>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4961E5BC-1020-E1C6-D7E6-E3AEF6A7F774}"/>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EFDAD08F-EEAF-C610-D1E8-E075432FC957}"/>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5E161624-A8BA-0211-2ACF-E43703F9115E}"/>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73646AC0-4489-5110-14DB-9A48866B3B6D}"/>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C90C3D2B-BCA5-886A-3224-5FBD17C20F59}"/>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0F5D54AC-5376-F429-BA1D-9C89337C43E4}"/>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F2AA5BF6-FAA7-0CB1-456F-5D162D21C692}"/>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7C92ED41-DF9A-D598-8C6E-BFCCD6A82796}"/>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4FE24726-5FD9-F56D-7C8D-0F5042B6AAF6}"/>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94AEED43-462E-50C7-A36C-CF9361B6D626}"/>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F36A9ADB-A666-C204-4FDB-9AAB0D618E11}"/>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BBBDF2DC-B2E9-445E-77C6-D78C01A39A6F}"/>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5AA11895-F183-C5BA-0B3B-4B8EF22D76B3}"/>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7687D747-A790-4208-769D-C1BE92F4356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5B571E7A-B998-5694-BC62-A9C6346964C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279847F1-2DD5-ED69-1499-D103F3019CAA}"/>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BF3DCDB6-DC45-FCF5-87D9-BB4F4C8197FE}"/>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16840BB2-DFBA-D69B-1B3B-11200D398041}"/>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9F837843-339B-1963-FE71-10EFB1BA44B1}"/>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B29953E0-7B95-61BD-33C2-82DC6A3420EE}"/>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609D19E3-D3B1-E77C-B167-36C18566FF6B}"/>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C7C0F1DB-4E5A-674C-6995-5D456A449DCD}"/>
                </a:ext>
              </a:extLst>
            </p:cNvPr>
            <p:cNvSpPr/>
            <p:nvPr/>
          </p:nvSpPr>
          <p:spPr>
            <a:xfrm>
              <a:off x="6632426"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8AC5B4DA-174D-7B1F-F78F-BAC3F1595B6A}"/>
                </a:ext>
              </a:extLst>
            </p:cNvPr>
            <p:cNvSpPr/>
            <p:nvPr/>
          </p:nvSpPr>
          <p:spPr>
            <a:xfrm>
              <a:off x="6632426"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E3AC707F-29E5-A4E7-1520-00A2E28C703D}"/>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5F61F2A1-4129-BBAB-E45B-CF9376BD4E37}"/>
                </a:ext>
              </a:extLst>
            </p:cNvPr>
            <p:cNvSpPr/>
            <p:nvPr/>
          </p:nvSpPr>
          <p:spPr>
            <a:xfrm>
              <a:off x="6632426"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1D1E7-78D0-13D1-BB15-4A49F44B7B3A}"/>
              </a:ext>
            </a:extLst>
          </p:cNvPr>
          <p:cNvSpPr txBox="1">
            <a:spLocks noGrp="1"/>
          </p:cNvSpPr>
          <p:nvPr>
            <p:ph type="body" idx="4294967295"/>
          </p:nvPr>
        </p:nvSpPr>
        <p:spPr>
          <a:xfrm>
            <a:off x="242645" y="92610"/>
            <a:ext cx="8679896" cy="543181"/>
          </a:xfrm>
        </p:spPr>
        <p:txBody>
          <a:bodyPr anchor="ctr" anchorCtr="1">
            <a:normAutofit/>
          </a:bodyPr>
          <a:lstStyle/>
          <a:p>
            <a:pPr marL="0" lvl="0" indent="0" algn="ctr">
              <a:lnSpc>
                <a:spcPct val="80000"/>
              </a:lnSpc>
              <a:buNone/>
            </a:pPr>
            <a:r>
              <a:rPr lang="en-US" sz="2600">
                <a:solidFill>
                  <a:srgbClr val="000000"/>
                </a:solidFill>
                <a:latin typeface="Arial"/>
                <a:cs typeface="Arial" pitchFamily="34"/>
              </a:rPr>
              <a:t>Fully Editable Icon Sets: B</a:t>
            </a:r>
          </a:p>
        </p:txBody>
      </p:sp>
      <p:grpSp>
        <p:nvGrpSpPr>
          <p:cNvPr id="3" name="Grupo 3">
            <a:extLst>
              <a:ext uri="{FF2B5EF4-FFF2-40B4-BE49-F238E27FC236}">
                <a16:creationId xmlns:a16="http://schemas.microsoft.com/office/drawing/2014/main" id="{7846A29B-9A0C-BE5C-7E62-C6AD94D70466}"/>
              </a:ext>
            </a:extLst>
          </p:cNvPr>
          <p:cNvGrpSpPr/>
          <p:nvPr/>
        </p:nvGrpSpPr>
        <p:grpSpPr>
          <a:xfrm>
            <a:off x="3128875" y="1179621"/>
            <a:ext cx="5793675" cy="3359816"/>
            <a:chOff x="3128875" y="1179621"/>
            <a:chExt cx="5793675" cy="3359816"/>
          </a:xfrm>
        </p:grpSpPr>
        <p:sp>
          <p:nvSpPr>
            <p:cNvPr id="4" name="Freeform 108">
              <a:extLst>
                <a:ext uri="{FF2B5EF4-FFF2-40B4-BE49-F238E27FC236}">
                  <a16:creationId xmlns:a16="http://schemas.microsoft.com/office/drawing/2014/main" id="{A9C44474-A55A-0514-8B94-C9A7FBD5A2F5}"/>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5" name="Oval 8">
              <a:extLst>
                <a:ext uri="{FF2B5EF4-FFF2-40B4-BE49-F238E27FC236}">
                  <a16:creationId xmlns:a16="http://schemas.microsoft.com/office/drawing/2014/main" id="{871D8262-4CD4-816C-86A1-431DB77B3B50}"/>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grpSp>
          <p:nvGrpSpPr>
            <p:cNvPr id="6" name="Group 110">
              <a:extLst>
                <a:ext uri="{FF2B5EF4-FFF2-40B4-BE49-F238E27FC236}">
                  <a16:creationId xmlns:a16="http://schemas.microsoft.com/office/drawing/2014/main" id="{7468E4C6-B57F-66AA-9BB6-B21FF852C6B3}"/>
                </a:ext>
              </a:extLst>
            </p:cNvPr>
            <p:cNvGrpSpPr/>
            <p:nvPr/>
          </p:nvGrpSpPr>
          <p:grpSpPr>
            <a:xfrm>
              <a:off x="3837179" y="1242450"/>
              <a:ext cx="415402" cy="489222"/>
              <a:chOff x="3837179" y="1242450"/>
              <a:chExt cx="415402" cy="489222"/>
            </a:xfrm>
          </p:grpSpPr>
          <p:sp>
            <p:nvSpPr>
              <p:cNvPr id="7" name="Freeform 111">
                <a:extLst>
                  <a:ext uri="{FF2B5EF4-FFF2-40B4-BE49-F238E27FC236}">
                    <a16:creationId xmlns:a16="http://schemas.microsoft.com/office/drawing/2014/main" id="{4942393F-62AE-A4FF-1B1C-6196A1714C77}"/>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8" name="Oval 37">
                <a:extLst>
                  <a:ext uri="{FF2B5EF4-FFF2-40B4-BE49-F238E27FC236}">
                    <a16:creationId xmlns:a16="http://schemas.microsoft.com/office/drawing/2014/main" id="{B5FFAD4D-2F4A-FD76-0342-DA4B75988212}"/>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grpSp>
        <p:sp>
          <p:nvSpPr>
            <p:cNvPr id="9" name="Rectangle 19">
              <a:extLst>
                <a:ext uri="{FF2B5EF4-FFF2-40B4-BE49-F238E27FC236}">
                  <a16:creationId xmlns:a16="http://schemas.microsoft.com/office/drawing/2014/main" id="{E01276AA-1639-8152-006C-537B4C8E1842}"/>
                </a:ext>
              </a:extLst>
            </p:cNvPr>
            <p:cNvSpPr/>
            <p:nvPr/>
          </p:nvSpPr>
          <p:spPr>
            <a:xfrm>
              <a:off x="315766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0" name="Oval 47">
              <a:extLst>
                <a:ext uri="{FF2B5EF4-FFF2-40B4-BE49-F238E27FC236}">
                  <a16:creationId xmlns:a16="http://schemas.microsoft.com/office/drawing/2014/main" id="{C94BEC17-4175-DA3D-DDC9-6137B4AA44CF}"/>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1" name="Rounded Rectangle 2">
              <a:extLst>
                <a:ext uri="{FF2B5EF4-FFF2-40B4-BE49-F238E27FC236}">
                  <a16:creationId xmlns:a16="http://schemas.microsoft.com/office/drawing/2014/main" id="{A1A13011-8191-B528-7324-E770A2B84271}"/>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2" name="Rounded Rectangle 8">
              <a:extLst>
                <a:ext uri="{FF2B5EF4-FFF2-40B4-BE49-F238E27FC236}">
                  <a16:creationId xmlns:a16="http://schemas.microsoft.com/office/drawing/2014/main" id="{C11A62E4-0878-9135-CF04-89B095A2961E}"/>
                </a:ext>
              </a:extLst>
            </p:cNvPr>
            <p:cNvSpPr/>
            <p:nvPr/>
          </p:nvSpPr>
          <p:spPr>
            <a:xfrm>
              <a:off x="3128875"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3" name="Rounded Rectangle 2">
              <a:extLst>
                <a:ext uri="{FF2B5EF4-FFF2-40B4-BE49-F238E27FC236}">
                  <a16:creationId xmlns:a16="http://schemas.microsoft.com/office/drawing/2014/main" id="{EE08CEAB-22AC-1B56-FE1A-9C79A4BA0590}"/>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4" name="Rounded Rectangle 3">
              <a:extLst>
                <a:ext uri="{FF2B5EF4-FFF2-40B4-BE49-F238E27FC236}">
                  <a16:creationId xmlns:a16="http://schemas.microsoft.com/office/drawing/2014/main" id="{9596DE13-BDFB-84BF-CDCC-3F2EA7309284}"/>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Rounded Rectangle 10">
              <a:extLst>
                <a:ext uri="{FF2B5EF4-FFF2-40B4-BE49-F238E27FC236}">
                  <a16:creationId xmlns:a16="http://schemas.microsoft.com/office/drawing/2014/main" id="{9C605746-F37E-1FF4-FC70-E59005B89A99}"/>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6" name="Block Arc 6">
              <a:extLst>
                <a:ext uri="{FF2B5EF4-FFF2-40B4-BE49-F238E27FC236}">
                  <a16:creationId xmlns:a16="http://schemas.microsoft.com/office/drawing/2014/main" id="{145CC01C-FACC-2DF1-C60C-DEAE71379530}"/>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17" name="Google Shape;10001;p74">
              <a:extLst>
                <a:ext uri="{FF2B5EF4-FFF2-40B4-BE49-F238E27FC236}">
                  <a16:creationId xmlns:a16="http://schemas.microsoft.com/office/drawing/2014/main" id="{9C2AC648-F2E2-7347-FB19-9A4EE22B0A52}"/>
                </a:ext>
              </a:extLst>
            </p:cNvPr>
            <p:cNvGrpSpPr/>
            <p:nvPr/>
          </p:nvGrpSpPr>
          <p:grpSpPr>
            <a:xfrm>
              <a:off x="7851523" y="4063209"/>
              <a:ext cx="410848" cy="437869"/>
              <a:chOff x="7851523" y="4063209"/>
              <a:chExt cx="410848" cy="437869"/>
            </a:xfrm>
          </p:grpSpPr>
          <p:sp>
            <p:nvSpPr>
              <p:cNvPr id="18" name="Google Shape;10002;p74">
                <a:extLst>
                  <a:ext uri="{FF2B5EF4-FFF2-40B4-BE49-F238E27FC236}">
                    <a16:creationId xmlns:a16="http://schemas.microsoft.com/office/drawing/2014/main" id="{509211A9-AD1F-182D-3D41-B3C0705C1B70}"/>
                  </a:ext>
                </a:extLst>
              </p:cNvPr>
              <p:cNvSpPr/>
              <p:nvPr/>
            </p:nvSpPr>
            <p:spPr>
              <a:xfrm>
                <a:off x="7851523" y="412076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 name="Google Shape;10003;p74">
                <a:extLst>
                  <a:ext uri="{FF2B5EF4-FFF2-40B4-BE49-F238E27FC236}">
                    <a16:creationId xmlns:a16="http://schemas.microsoft.com/office/drawing/2014/main" id="{1098E237-B43A-5AF7-D204-DAE7435BED4F}"/>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 name="Google Shape;10027;p74">
              <a:extLst>
                <a:ext uri="{FF2B5EF4-FFF2-40B4-BE49-F238E27FC236}">
                  <a16:creationId xmlns:a16="http://schemas.microsoft.com/office/drawing/2014/main" id="{2C120338-FC75-0636-9989-596BD03EB795}"/>
                </a:ext>
              </a:extLst>
            </p:cNvPr>
            <p:cNvGrpSpPr/>
            <p:nvPr/>
          </p:nvGrpSpPr>
          <p:grpSpPr>
            <a:xfrm>
              <a:off x="3983592" y="2777115"/>
              <a:ext cx="392753" cy="381085"/>
              <a:chOff x="3983592" y="2777115"/>
              <a:chExt cx="392753" cy="381085"/>
            </a:xfrm>
          </p:grpSpPr>
          <p:sp>
            <p:nvSpPr>
              <p:cNvPr id="21" name="Google Shape;10028;p74">
                <a:extLst>
                  <a:ext uri="{FF2B5EF4-FFF2-40B4-BE49-F238E27FC236}">
                    <a16:creationId xmlns:a16="http://schemas.microsoft.com/office/drawing/2014/main" id="{DCD6B870-3886-6A06-E133-5F336DA101A2}"/>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29;p74">
                <a:extLst>
                  <a:ext uri="{FF2B5EF4-FFF2-40B4-BE49-F238E27FC236}">
                    <a16:creationId xmlns:a16="http://schemas.microsoft.com/office/drawing/2014/main" id="{973E0D51-06F5-B730-9767-45B0292C8E78}"/>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10030;p74">
                <a:extLst>
                  <a:ext uri="{FF2B5EF4-FFF2-40B4-BE49-F238E27FC236}">
                    <a16:creationId xmlns:a16="http://schemas.microsoft.com/office/drawing/2014/main" id="{C2F7F7AB-24AC-57A0-4AA9-5B3B5D22DDC5}"/>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10074;p74">
              <a:extLst>
                <a:ext uri="{FF2B5EF4-FFF2-40B4-BE49-F238E27FC236}">
                  <a16:creationId xmlns:a16="http://schemas.microsoft.com/office/drawing/2014/main" id="{580FC91D-1DE8-A92E-C0A6-82169191D94A}"/>
                </a:ext>
              </a:extLst>
            </p:cNvPr>
            <p:cNvGrpSpPr/>
            <p:nvPr/>
          </p:nvGrpSpPr>
          <p:grpSpPr>
            <a:xfrm>
              <a:off x="4578208" y="2751804"/>
              <a:ext cx="392753" cy="410263"/>
              <a:chOff x="4578208" y="2751804"/>
              <a:chExt cx="392753" cy="410263"/>
            </a:xfrm>
          </p:grpSpPr>
          <p:sp>
            <p:nvSpPr>
              <p:cNvPr id="25" name="Google Shape;10075;p74">
                <a:extLst>
                  <a:ext uri="{FF2B5EF4-FFF2-40B4-BE49-F238E27FC236}">
                    <a16:creationId xmlns:a16="http://schemas.microsoft.com/office/drawing/2014/main" id="{38CDEF2B-DC5C-4C71-4844-B9C4DA888EF7}"/>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6;p74">
                <a:extLst>
                  <a:ext uri="{FF2B5EF4-FFF2-40B4-BE49-F238E27FC236}">
                    <a16:creationId xmlns:a16="http://schemas.microsoft.com/office/drawing/2014/main" id="{3599BCA0-39D0-F351-0500-3502B3E08CD9}"/>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10077;p74">
                <a:extLst>
                  <a:ext uri="{FF2B5EF4-FFF2-40B4-BE49-F238E27FC236}">
                    <a16:creationId xmlns:a16="http://schemas.microsoft.com/office/drawing/2014/main" id="{99043B19-1E9C-B6FE-6D2D-026D62EE00B5}"/>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8" name="Google Shape;10084;p74">
              <a:extLst>
                <a:ext uri="{FF2B5EF4-FFF2-40B4-BE49-F238E27FC236}">
                  <a16:creationId xmlns:a16="http://schemas.microsoft.com/office/drawing/2014/main" id="{F7058275-5EC9-1D2F-8A67-F76363CBF89E}"/>
                </a:ext>
              </a:extLst>
            </p:cNvPr>
            <p:cNvGrpSpPr/>
            <p:nvPr/>
          </p:nvGrpSpPr>
          <p:grpSpPr>
            <a:xfrm>
              <a:off x="7130125" y="2760820"/>
              <a:ext cx="359660" cy="371036"/>
              <a:chOff x="7130125" y="2760820"/>
              <a:chExt cx="359660" cy="371036"/>
            </a:xfrm>
          </p:grpSpPr>
          <p:sp>
            <p:nvSpPr>
              <p:cNvPr id="29" name="Google Shape;10085;p74">
                <a:extLst>
                  <a:ext uri="{FF2B5EF4-FFF2-40B4-BE49-F238E27FC236}">
                    <a16:creationId xmlns:a16="http://schemas.microsoft.com/office/drawing/2014/main" id="{3D4E454C-190F-F4B8-8D7D-517C2D10B981}"/>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6;p74">
                <a:extLst>
                  <a:ext uri="{FF2B5EF4-FFF2-40B4-BE49-F238E27FC236}">
                    <a16:creationId xmlns:a16="http://schemas.microsoft.com/office/drawing/2014/main" id="{88AACAE8-9E1A-E495-5804-0EEEBB3CAF00}"/>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7;p74">
                <a:extLst>
                  <a:ext uri="{FF2B5EF4-FFF2-40B4-BE49-F238E27FC236}">
                    <a16:creationId xmlns:a16="http://schemas.microsoft.com/office/drawing/2014/main" id="{A9CCA315-4695-2D31-5819-9B4ECE619B1B}"/>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10088;p74">
                <a:extLst>
                  <a:ext uri="{FF2B5EF4-FFF2-40B4-BE49-F238E27FC236}">
                    <a16:creationId xmlns:a16="http://schemas.microsoft.com/office/drawing/2014/main" id="{0FC8F270-6177-9513-29A3-2EDD71F2ABE0}"/>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3" name="Google Shape;10089;p74">
              <a:extLst>
                <a:ext uri="{FF2B5EF4-FFF2-40B4-BE49-F238E27FC236}">
                  <a16:creationId xmlns:a16="http://schemas.microsoft.com/office/drawing/2014/main" id="{CFE95C79-4C4E-ED60-C590-806F9807CA3D}"/>
                </a:ext>
              </a:extLst>
            </p:cNvPr>
            <p:cNvGrpSpPr/>
            <p:nvPr/>
          </p:nvGrpSpPr>
          <p:grpSpPr>
            <a:xfrm>
              <a:off x="6403515" y="1179621"/>
              <a:ext cx="515511" cy="543501"/>
              <a:chOff x="6403515" y="1179621"/>
              <a:chExt cx="515511" cy="543501"/>
            </a:xfrm>
          </p:grpSpPr>
          <p:sp>
            <p:nvSpPr>
              <p:cNvPr id="34" name="Google Shape;10090;p74">
                <a:extLst>
                  <a:ext uri="{FF2B5EF4-FFF2-40B4-BE49-F238E27FC236}">
                    <a16:creationId xmlns:a16="http://schemas.microsoft.com/office/drawing/2014/main" id="{572B41D7-A028-ED7E-8588-52378CB23C52}"/>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10091;p74">
                <a:extLst>
                  <a:ext uri="{FF2B5EF4-FFF2-40B4-BE49-F238E27FC236}">
                    <a16:creationId xmlns:a16="http://schemas.microsoft.com/office/drawing/2014/main" id="{A93A7707-F84F-81DF-15A8-78C5574FF951}"/>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6" name="Google Shape;10113;p74">
              <a:extLst>
                <a:ext uri="{FF2B5EF4-FFF2-40B4-BE49-F238E27FC236}">
                  <a16:creationId xmlns:a16="http://schemas.microsoft.com/office/drawing/2014/main" id="{87B3C9A3-E11F-DDC2-890C-C94A34BD875C}"/>
                </a:ext>
              </a:extLst>
            </p:cNvPr>
            <p:cNvSpPr/>
            <p:nvPr/>
          </p:nvSpPr>
          <p:spPr>
            <a:xfrm>
              <a:off x="5229490"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7" name="Google Shape;10118;p74">
              <a:extLst>
                <a:ext uri="{FF2B5EF4-FFF2-40B4-BE49-F238E27FC236}">
                  <a16:creationId xmlns:a16="http://schemas.microsoft.com/office/drawing/2014/main" id="{002D8B36-FD24-0980-832D-100080F0CB2D}"/>
                </a:ext>
              </a:extLst>
            </p:cNvPr>
            <p:cNvGrpSpPr/>
            <p:nvPr/>
          </p:nvGrpSpPr>
          <p:grpSpPr>
            <a:xfrm>
              <a:off x="8474320" y="2073136"/>
              <a:ext cx="350645" cy="379421"/>
              <a:chOff x="8474320" y="2073136"/>
              <a:chExt cx="350645" cy="379421"/>
            </a:xfrm>
          </p:grpSpPr>
          <p:sp>
            <p:nvSpPr>
              <p:cNvPr id="38" name="Google Shape;10119;p74">
                <a:extLst>
                  <a:ext uri="{FF2B5EF4-FFF2-40B4-BE49-F238E27FC236}">
                    <a16:creationId xmlns:a16="http://schemas.microsoft.com/office/drawing/2014/main" id="{2B152ACD-6E96-61E9-1109-31F17AB85E5B}"/>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0;p74">
                <a:extLst>
                  <a:ext uri="{FF2B5EF4-FFF2-40B4-BE49-F238E27FC236}">
                    <a16:creationId xmlns:a16="http://schemas.microsoft.com/office/drawing/2014/main" id="{9F205C70-DE83-CCE8-3E49-40C867A9DA5C}"/>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1;p74">
                <a:extLst>
                  <a:ext uri="{FF2B5EF4-FFF2-40B4-BE49-F238E27FC236}">
                    <a16:creationId xmlns:a16="http://schemas.microsoft.com/office/drawing/2014/main" id="{1FC7FE0C-8328-38C3-A1B3-0FEE05DC11F6}"/>
                  </a:ext>
                </a:extLst>
              </p:cNvPr>
              <p:cNvSpPr/>
              <p:nvPr/>
            </p:nvSpPr>
            <p:spPr>
              <a:xfrm>
                <a:off x="859860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2;p74">
                <a:extLst>
                  <a:ext uri="{FF2B5EF4-FFF2-40B4-BE49-F238E27FC236}">
                    <a16:creationId xmlns:a16="http://schemas.microsoft.com/office/drawing/2014/main" id="{65FD2DEE-58CF-82FD-82B6-17225A06EF07}"/>
                  </a:ext>
                </a:extLst>
              </p:cNvPr>
              <p:cNvSpPr/>
              <p:nvPr/>
            </p:nvSpPr>
            <p:spPr>
              <a:xfrm>
                <a:off x="859860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3;p74">
                <a:extLst>
                  <a:ext uri="{FF2B5EF4-FFF2-40B4-BE49-F238E27FC236}">
                    <a16:creationId xmlns:a16="http://schemas.microsoft.com/office/drawing/2014/main" id="{11228A65-C2F5-E8AA-363B-A3CF7437F239}"/>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10124;p74">
                <a:extLst>
                  <a:ext uri="{FF2B5EF4-FFF2-40B4-BE49-F238E27FC236}">
                    <a16:creationId xmlns:a16="http://schemas.microsoft.com/office/drawing/2014/main" id="{CDDAF6BF-003B-0F90-6BD5-F05E80DF688C}"/>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4" name="Google Shape;10129;p74">
              <a:extLst>
                <a:ext uri="{FF2B5EF4-FFF2-40B4-BE49-F238E27FC236}">
                  <a16:creationId xmlns:a16="http://schemas.microsoft.com/office/drawing/2014/main" id="{6C11D315-6DF5-A0A4-687D-BFCD9019D05A}"/>
                </a:ext>
              </a:extLst>
            </p:cNvPr>
            <p:cNvGrpSpPr/>
            <p:nvPr/>
          </p:nvGrpSpPr>
          <p:grpSpPr>
            <a:xfrm>
              <a:off x="5866278" y="1210345"/>
              <a:ext cx="427692" cy="535545"/>
              <a:chOff x="5866278" y="1210345"/>
              <a:chExt cx="427692" cy="535545"/>
            </a:xfrm>
          </p:grpSpPr>
          <p:sp>
            <p:nvSpPr>
              <p:cNvPr id="45" name="Google Shape;10130;p74">
                <a:extLst>
                  <a:ext uri="{FF2B5EF4-FFF2-40B4-BE49-F238E27FC236}">
                    <a16:creationId xmlns:a16="http://schemas.microsoft.com/office/drawing/2014/main" id="{54AD8050-E689-D0DB-CB6E-1AD248989EF3}"/>
                  </a:ext>
                </a:extLst>
              </p:cNvPr>
              <p:cNvSpPr/>
              <p:nvPr/>
            </p:nvSpPr>
            <p:spPr>
              <a:xfrm>
                <a:off x="5866278" y="152260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1;p74">
                <a:extLst>
                  <a:ext uri="{FF2B5EF4-FFF2-40B4-BE49-F238E27FC236}">
                    <a16:creationId xmlns:a16="http://schemas.microsoft.com/office/drawing/2014/main" id="{DAFEDEF5-A605-7E28-E50A-CE2FE39AEC77}"/>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7" name="Google Shape;10132;p74">
                <a:extLst>
                  <a:ext uri="{FF2B5EF4-FFF2-40B4-BE49-F238E27FC236}">
                    <a16:creationId xmlns:a16="http://schemas.microsoft.com/office/drawing/2014/main" id="{608D85FF-2D3A-84A6-2407-966BE68EED8C}"/>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8" name="Google Shape;10154;p74">
              <a:extLst>
                <a:ext uri="{FF2B5EF4-FFF2-40B4-BE49-F238E27FC236}">
                  <a16:creationId xmlns:a16="http://schemas.microsoft.com/office/drawing/2014/main" id="{915FF119-2600-B34B-16B2-088AB2F587A4}"/>
                </a:ext>
              </a:extLst>
            </p:cNvPr>
            <p:cNvGrpSpPr/>
            <p:nvPr/>
          </p:nvGrpSpPr>
          <p:grpSpPr>
            <a:xfrm>
              <a:off x="5943481" y="2730343"/>
              <a:ext cx="392752" cy="418456"/>
              <a:chOff x="5943481" y="2730343"/>
              <a:chExt cx="392752" cy="418456"/>
            </a:xfrm>
          </p:grpSpPr>
          <p:sp>
            <p:nvSpPr>
              <p:cNvPr id="49" name="Google Shape;10155;p74">
                <a:extLst>
                  <a:ext uri="{FF2B5EF4-FFF2-40B4-BE49-F238E27FC236}">
                    <a16:creationId xmlns:a16="http://schemas.microsoft.com/office/drawing/2014/main" id="{B73FC292-25D0-A593-2183-D0BB5FF7EC1B}"/>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6;p74">
                <a:extLst>
                  <a:ext uri="{FF2B5EF4-FFF2-40B4-BE49-F238E27FC236}">
                    <a16:creationId xmlns:a16="http://schemas.microsoft.com/office/drawing/2014/main" id="{C9B528BC-53CA-A221-A272-ACB9792AD05F}"/>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7;p74">
                <a:extLst>
                  <a:ext uri="{FF2B5EF4-FFF2-40B4-BE49-F238E27FC236}">
                    <a16:creationId xmlns:a16="http://schemas.microsoft.com/office/drawing/2014/main" id="{27A708CD-7CA3-8F69-BC5A-2C87373EFF47}"/>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8;p74">
                <a:extLst>
                  <a:ext uri="{FF2B5EF4-FFF2-40B4-BE49-F238E27FC236}">
                    <a16:creationId xmlns:a16="http://schemas.microsoft.com/office/drawing/2014/main" id="{3D9205FB-38F8-709F-520D-CC033127C222}"/>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59;p74">
                <a:extLst>
                  <a:ext uri="{FF2B5EF4-FFF2-40B4-BE49-F238E27FC236}">
                    <a16:creationId xmlns:a16="http://schemas.microsoft.com/office/drawing/2014/main" id="{023CA991-B4D2-BD14-2EF6-CFAAF57C6314}"/>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0;p74">
                <a:extLst>
                  <a:ext uri="{FF2B5EF4-FFF2-40B4-BE49-F238E27FC236}">
                    <a16:creationId xmlns:a16="http://schemas.microsoft.com/office/drawing/2014/main" id="{C5B3CBDA-0C0B-0ECD-B6E6-ABE8DAF6CF8F}"/>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10161;p74">
                <a:extLst>
                  <a:ext uri="{FF2B5EF4-FFF2-40B4-BE49-F238E27FC236}">
                    <a16:creationId xmlns:a16="http://schemas.microsoft.com/office/drawing/2014/main" id="{F80727E6-8CB2-89CA-4760-66309C4D2D45}"/>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6" name="Google Shape;10172;p74">
              <a:extLst>
                <a:ext uri="{FF2B5EF4-FFF2-40B4-BE49-F238E27FC236}">
                  <a16:creationId xmlns:a16="http://schemas.microsoft.com/office/drawing/2014/main" id="{938CDD57-BE87-CF01-62F8-7B5ECA88439F}"/>
                </a:ext>
              </a:extLst>
            </p:cNvPr>
            <p:cNvGrpSpPr/>
            <p:nvPr/>
          </p:nvGrpSpPr>
          <p:grpSpPr>
            <a:xfrm>
              <a:off x="7068723" y="1223851"/>
              <a:ext cx="512996" cy="541708"/>
              <a:chOff x="7068723" y="1223851"/>
              <a:chExt cx="512996" cy="541708"/>
            </a:xfrm>
          </p:grpSpPr>
          <p:sp>
            <p:nvSpPr>
              <p:cNvPr id="57" name="Google Shape;10173;p74">
                <a:extLst>
                  <a:ext uri="{FF2B5EF4-FFF2-40B4-BE49-F238E27FC236}">
                    <a16:creationId xmlns:a16="http://schemas.microsoft.com/office/drawing/2014/main" id="{05678038-C09C-D419-3356-6A78D3FCEC96}"/>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4;p74">
                <a:extLst>
                  <a:ext uri="{FF2B5EF4-FFF2-40B4-BE49-F238E27FC236}">
                    <a16:creationId xmlns:a16="http://schemas.microsoft.com/office/drawing/2014/main" id="{A6482DBE-4347-5A5D-2D46-EE6F2194D538}"/>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9" name="Google Shape;10175;p74">
                <a:extLst>
                  <a:ext uri="{FF2B5EF4-FFF2-40B4-BE49-F238E27FC236}">
                    <a16:creationId xmlns:a16="http://schemas.microsoft.com/office/drawing/2014/main" id="{113C1E56-322B-DEE3-98CF-6C9770DA6941}"/>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0" name="Google Shape;10184;p74">
              <a:extLst>
                <a:ext uri="{FF2B5EF4-FFF2-40B4-BE49-F238E27FC236}">
                  <a16:creationId xmlns:a16="http://schemas.microsoft.com/office/drawing/2014/main" id="{D89673E4-C488-3D6F-E656-F78B54F7D67D}"/>
                </a:ext>
              </a:extLst>
            </p:cNvPr>
            <p:cNvGrpSpPr/>
            <p:nvPr/>
          </p:nvGrpSpPr>
          <p:grpSpPr>
            <a:xfrm>
              <a:off x="3206883" y="2729063"/>
              <a:ext cx="392753" cy="419645"/>
              <a:chOff x="3206883" y="2729063"/>
              <a:chExt cx="392753" cy="419645"/>
            </a:xfrm>
          </p:grpSpPr>
          <p:sp>
            <p:nvSpPr>
              <p:cNvPr id="61" name="Google Shape;10185;p74">
                <a:extLst>
                  <a:ext uri="{FF2B5EF4-FFF2-40B4-BE49-F238E27FC236}">
                    <a16:creationId xmlns:a16="http://schemas.microsoft.com/office/drawing/2014/main" id="{CEE09914-CF03-8DE7-EC8B-252FA508BA34}"/>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10186;p74">
                <a:extLst>
                  <a:ext uri="{FF2B5EF4-FFF2-40B4-BE49-F238E27FC236}">
                    <a16:creationId xmlns:a16="http://schemas.microsoft.com/office/drawing/2014/main" id="{715AA2C0-5AB5-35E3-9DD1-52542B8E484D}"/>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3" name="Google Shape;10189;p74">
              <a:extLst>
                <a:ext uri="{FF2B5EF4-FFF2-40B4-BE49-F238E27FC236}">
                  <a16:creationId xmlns:a16="http://schemas.microsoft.com/office/drawing/2014/main" id="{E21EF204-877D-BA8E-0FFC-3C7C0080AAE5}"/>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4" name="Google Shape;10190;p74">
              <a:extLst>
                <a:ext uri="{FF2B5EF4-FFF2-40B4-BE49-F238E27FC236}">
                  <a16:creationId xmlns:a16="http://schemas.microsoft.com/office/drawing/2014/main" id="{FEEBD773-51E8-B46E-6A34-1C69A476E0A4}"/>
                </a:ext>
              </a:extLst>
            </p:cNvPr>
            <p:cNvGrpSpPr/>
            <p:nvPr/>
          </p:nvGrpSpPr>
          <p:grpSpPr>
            <a:xfrm>
              <a:off x="7862157" y="2742733"/>
              <a:ext cx="359688" cy="378735"/>
              <a:chOff x="7862157" y="2742733"/>
              <a:chExt cx="359688" cy="378735"/>
            </a:xfrm>
          </p:grpSpPr>
          <p:sp>
            <p:nvSpPr>
              <p:cNvPr id="65" name="Google Shape;10191;p74">
                <a:extLst>
                  <a:ext uri="{FF2B5EF4-FFF2-40B4-BE49-F238E27FC236}">
                    <a16:creationId xmlns:a16="http://schemas.microsoft.com/office/drawing/2014/main" id="{6E453FEC-7694-D45A-5D76-C0C7971B3380}"/>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2;p74">
                <a:extLst>
                  <a:ext uri="{FF2B5EF4-FFF2-40B4-BE49-F238E27FC236}">
                    <a16:creationId xmlns:a16="http://schemas.microsoft.com/office/drawing/2014/main" id="{B9C081D8-25C6-9607-D333-4274BBC14782}"/>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3;p74">
                <a:extLst>
                  <a:ext uri="{FF2B5EF4-FFF2-40B4-BE49-F238E27FC236}">
                    <a16:creationId xmlns:a16="http://schemas.microsoft.com/office/drawing/2014/main" id="{B0FD81CE-470A-B8E5-CAAA-CAC76C6A41F2}"/>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10194;p74">
                <a:extLst>
                  <a:ext uri="{FF2B5EF4-FFF2-40B4-BE49-F238E27FC236}">
                    <a16:creationId xmlns:a16="http://schemas.microsoft.com/office/drawing/2014/main" id="{55BC09D7-181D-E6C8-1AB6-A779A1B4B4E9}"/>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9" name="Google Shape;10221;p74">
              <a:extLst>
                <a:ext uri="{FF2B5EF4-FFF2-40B4-BE49-F238E27FC236}">
                  <a16:creationId xmlns:a16="http://schemas.microsoft.com/office/drawing/2014/main" id="{8F2442F5-718D-B3A1-98BF-82A7AC9DC668}"/>
                </a:ext>
              </a:extLst>
            </p:cNvPr>
            <p:cNvGrpSpPr/>
            <p:nvPr/>
          </p:nvGrpSpPr>
          <p:grpSpPr>
            <a:xfrm>
              <a:off x="3835469" y="3466947"/>
              <a:ext cx="316967" cy="383407"/>
              <a:chOff x="3835469" y="3466947"/>
              <a:chExt cx="316967" cy="383407"/>
            </a:xfrm>
          </p:grpSpPr>
          <p:sp>
            <p:nvSpPr>
              <p:cNvPr id="70" name="Google Shape;10222;p74">
                <a:extLst>
                  <a:ext uri="{FF2B5EF4-FFF2-40B4-BE49-F238E27FC236}">
                    <a16:creationId xmlns:a16="http://schemas.microsoft.com/office/drawing/2014/main" id="{E9C23132-E2DE-A0DE-559A-438E935340BD}"/>
                  </a:ext>
                </a:extLst>
              </p:cNvPr>
              <p:cNvSpPr/>
              <p:nvPr/>
            </p:nvSpPr>
            <p:spPr>
              <a:xfrm>
                <a:off x="3940167"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3;p74">
                <a:extLst>
                  <a:ext uri="{FF2B5EF4-FFF2-40B4-BE49-F238E27FC236}">
                    <a16:creationId xmlns:a16="http://schemas.microsoft.com/office/drawing/2014/main" id="{F90D0F40-5439-1110-80E4-C28E3B0E1F94}"/>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10224;p74">
                <a:extLst>
                  <a:ext uri="{FF2B5EF4-FFF2-40B4-BE49-F238E27FC236}">
                    <a16:creationId xmlns:a16="http://schemas.microsoft.com/office/drawing/2014/main" id="{33D75DE9-D8B8-01FE-25B0-785A92ACD56C}"/>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10240;p74">
              <a:extLst>
                <a:ext uri="{FF2B5EF4-FFF2-40B4-BE49-F238E27FC236}">
                  <a16:creationId xmlns:a16="http://schemas.microsoft.com/office/drawing/2014/main" id="{50B23A5B-C021-D19D-C3DF-78323D42CB44}"/>
                </a:ext>
              </a:extLst>
            </p:cNvPr>
            <p:cNvGrpSpPr/>
            <p:nvPr/>
          </p:nvGrpSpPr>
          <p:grpSpPr>
            <a:xfrm>
              <a:off x="5224150" y="3470605"/>
              <a:ext cx="365019" cy="360374"/>
              <a:chOff x="5224150" y="3470605"/>
              <a:chExt cx="365019" cy="360374"/>
            </a:xfrm>
          </p:grpSpPr>
          <p:sp>
            <p:nvSpPr>
              <p:cNvPr id="74" name="Google Shape;10241;p74">
                <a:extLst>
                  <a:ext uri="{FF2B5EF4-FFF2-40B4-BE49-F238E27FC236}">
                    <a16:creationId xmlns:a16="http://schemas.microsoft.com/office/drawing/2014/main" id="{81873F3B-E303-1CCB-BAC5-C8C522E23B08}"/>
                  </a:ext>
                </a:extLst>
              </p:cNvPr>
              <p:cNvSpPr/>
              <p:nvPr/>
            </p:nvSpPr>
            <p:spPr>
              <a:xfrm>
                <a:off x="5224150" y="3470605"/>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10242;p74">
                <a:extLst>
                  <a:ext uri="{FF2B5EF4-FFF2-40B4-BE49-F238E27FC236}">
                    <a16:creationId xmlns:a16="http://schemas.microsoft.com/office/drawing/2014/main" id="{4D96A421-8541-5761-FE8E-57CE2D32B7A2}"/>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6" name="Google Shape;10303;p74">
              <a:extLst>
                <a:ext uri="{FF2B5EF4-FFF2-40B4-BE49-F238E27FC236}">
                  <a16:creationId xmlns:a16="http://schemas.microsoft.com/office/drawing/2014/main" id="{D837F5AE-312E-3C8D-1385-B8BCEEA18039}"/>
                </a:ext>
              </a:extLst>
            </p:cNvPr>
            <p:cNvGrpSpPr/>
            <p:nvPr/>
          </p:nvGrpSpPr>
          <p:grpSpPr>
            <a:xfrm>
              <a:off x="5924589" y="3439222"/>
              <a:ext cx="360237" cy="383893"/>
              <a:chOff x="5924589" y="3439222"/>
              <a:chExt cx="360237" cy="383893"/>
            </a:xfrm>
          </p:grpSpPr>
          <p:sp>
            <p:nvSpPr>
              <p:cNvPr id="77" name="Google Shape;10304;p74">
                <a:extLst>
                  <a:ext uri="{FF2B5EF4-FFF2-40B4-BE49-F238E27FC236}">
                    <a16:creationId xmlns:a16="http://schemas.microsoft.com/office/drawing/2014/main" id="{C7116961-F291-9BC1-D2EB-EDA62FFC2ED1}"/>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5;p74">
                <a:extLst>
                  <a:ext uri="{FF2B5EF4-FFF2-40B4-BE49-F238E27FC236}">
                    <a16:creationId xmlns:a16="http://schemas.microsoft.com/office/drawing/2014/main" id="{E186DABC-3A6A-8126-0688-D898B68D8758}"/>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6;p74">
                <a:extLst>
                  <a:ext uri="{FF2B5EF4-FFF2-40B4-BE49-F238E27FC236}">
                    <a16:creationId xmlns:a16="http://schemas.microsoft.com/office/drawing/2014/main" id="{D610D303-45D6-C0F0-2FAD-4999E935ABC1}"/>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7;p74">
                <a:extLst>
                  <a:ext uri="{FF2B5EF4-FFF2-40B4-BE49-F238E27FC236}">
                    <a16:creationId xmlns:a16="http://schemas.microsoft.com/office/drawing/2014/main" id="{F3631492-F5FB-5D2A-DBE6-CDAB4226CBCC}"/>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8;p74">
                <a:extLst>
                  <a:ext uri="{FF2B5EF4-FFF2-40B4-BE49-F238E27FC236}">
                    <a16:creationId xmlns:a16="http://schemas.microsoft.com/office/drawing/2014/main" id="{D637731E-9A3A-0FF2-ED87-2698A4E8805A}"/>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09;p74">
                <a:extLst>
                  <a:ext uri="{FF2B5EF4-FFF2-40B4-BE49-F238E27FC236}">
                    <a16:creationId xmlns:a16="http://schemas.microsoft.com/office/drawing/2014/main" id="{7D1369DB-0139-CB33-F68B-294B6F0AA63C}"/>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0;p74">
                <a:extLst>
                  <a:ext uri="{FF2B5EF4-FFF2-40B4-BE49-F238E27FC236}">
                    <a16:creationId xmlns:a16="http://schemas.microsoft.com/office/drawing/2014/main" id="{0840E4C7-0931-0F21-3FC1-D26B27D2713C}"/>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1;p74">
                <a:extLst>
                  <a:ext uri="{FF2B5EF4-FFF2-40B4-BE49-F238E27FC236}">
                    <a16:creationId xmlns:a16="http://schemas.microsoft.com/office/drawing/2014/main" id="{4F5ED4C5-A75D-6132-F0C1-6ECB443A3CF5}"/>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2;p74">
                <a:extLst>
                  <a:ext uri="{FF2B5EF4-FFF2-40B4-BE49-F238E27FC236}">
                    <a16:creationId xmlns:a16="http://schemas.microsoft.com/office/drawing/2014/main" id="{D9ADC72A-EFB0-1180-1FAC-F8E4A8E3B54C}"/>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3;p74">
                <a:extLst>
                  <a:ext uri="{FF2B5EF4-FFF2-40B4-BE49-F238E27FC236}">
                    <a16:creationId xmlns:a16="http://schemas.microsoft.com/office/drawing/2014/main" id="{3F565C1B-ABED-F1EB-05DB-957E211B820C}"/>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4;p74">
                <a:extLst>
                  <a:ext uri="{FF2B5EF4-FFF2-40B4-BE49-F238E27FC236}">
                    <a16:creationId xmlns:a16="http://schemas.microsoft.com/office/drawing/2014/main" id="{9D8F49B8-F6CB-4B30-728D-FF7BE2651514}"/>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10315;p74">
                <a:extLst>
                  <a:ext uri="{FF2B5EF4-FFF2-40B4-BE49-F238E27FC236}">
                    <a16:creationId xmlns:a16="http://schemas.microsoft.com/office/drawing/2014/main" id="{86A3F173-B61E-AB9E-7F8D-F563DA3CBBEC}"/>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9" name="Google Shape;10341;p74">
              <a:extLst>
                <a:ext uri="{FF2B5EF4-FFF2-40B4-BE49-F238E27FC236}">
                  <a16:creationId xmlns:a16="http://schemas.microsoft.com/office/drawing/2014/main" id="{4B0B7F8A-B3DA-2BD8-5E15-CFAF29789E20}"/>
                </a:ext>
              </a:extLst>
            </p:cNvPr>
            <p:cNvGrpSpPr/>
            <p:nvPr/>
          </p:nvGrpSpPr>
          <p:grpSpPr>
            <a:xfrm>
              <a:off x="8527703" y="2749015"/>
              <a:ext cx="259506" cy="362605"/>
              <a:chOff x="8527703" y="2749015"/>
              <a:chExt cx="259506" cy="362605"/>
            </a:xfrm>
          </p:grpSpPr>
          <p:sp>
            <p:nvSpPr>
              <p:cNvPr id="90" name="Google Shape;10342;p74">
                <a:extLst>
                  <a:ext uri="{FF2B5EF4-FFF2-40B4-BE49-F238E27FC236}">
                    <a16:creationId xmlns:a16="http://schemas.microsoft.com/office/drawing/2014/main" id="{375F47A7-B68B-23AF-C9FB-D0E73849D553}"/>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3;p74">
                <a:extLst>
                  <a:ext uri="{FF2B5EF4-FFF2-40B4-BE49-F238E27FC236}">
                    <a16:creationId xmlns:a16="http://schemas.microsoft.com/office/drawing/2014/main" id="{1D3B1072-0C86-A430-70C4-7C38E77F0B12}"/>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4;p74">
                <a:extLst>
                  <a:ext uri="{FF2B5EF4-FFF2-40B4-BE49-F238E27FC236}">
                    <a16:creationId xmlns:a16="http://schemas.microsoft.com/office/drawing/2014/main" id="{54F5E869-7C5C-25E6-B681-E3109686B093}"/>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5;p74">
                <a:extLst>
                  <a:ext uri="{FF2B5EF4-FFF2-40B4-BE49-F238E27FC236}">
                    <a16:creationId xmlns:a16="http://schemas.microsoft.com/office/drawing/2014/main" id="{B2AE1159-36BC-49C7-E11D-7FC3FE4E70A1}"/>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4" name="Google Shape;10346;p74">
                <a:extLst>
                  <a:ext uri="{FF2B5EF4-FFF2-40B4-BE49-F238E27FC236}">
                    <a16:creationId xmlns:a16="http://schemas.microsoft.com/office/drawing/2014/main" id="{6AB73BAF-EB1E-DEEE-18D8-4F13173023B4}"/>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5" name="Google Shape;10359;p74">
              <a:extLst>
                <a:ext uri="{FF2B5EF4-FFF2-40B4-BE49-F238E27FC236}">
                  <a16:creationId xmlns:a16="http://schemas.microsoft.com/office/drawing/2014/main" id="{BF8AEB3E-1B60-9F03-A754-16187EDFDB70}"/>
                </a:ext>
              </a:extLst>
            </p:cNvPr>
            <p:cNvGrpSpPr/>
            <p:nvPr/>
          </p:nvGrpSpPr>
          <p:grpSpPr>
            <a:xfrm>
              <a:off x="6584749" y="3481321"/>
              <a:ext cx="361179" cy="338858"/>
              <a:chOff x="6584749" y="3481321"/>
              <a:chExt cx="361179" cy="338858"/>
            </a:xfrm>
          </p:grpSpPr>
          <p:sp>
            <p:nvSpPr>
              <p:cNvPr id="96" name="Google Shape;10360;p74">
                <a:extLst>
                  <a:ext uri="{FF2B5EF4-FFF2-40B4-BE49-F238E27FC236}">
                    <a16:creationId xmlns:a16="http://schemas.microsoft.com/office/drawing/2014/main" id="{BA9786E8-21A5-D3D3-5F18-AB302CD23987}"/>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1;p74">
                <a:extLst>
                  <a:ext uri="{FF2B5EF4-FFF2-40B4-BE49-F238E27FC236}">
                    <a16:creationId xmlns:a16="http://schemas.microsoft.com/office/drawing/2014/main" id="{2C0BB9D3-F2AA-65AF-9E17-15EC6E7EDAE6}"/>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2;p74">
                <a:extLst>
                  <a:ext uri="{FF2B5EF4-FFF2-40B4-BE49-F238E27FC236}">
                    <a16:creationId xmlns:a16="http://schemas.microsoft.com/office/drawing/2014/main" id="{F706E97F-678D-684F-E326-C893A5D675D8}"/>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3;p74">
                <a:extLst>
                  <a:ext uri="{FF2B5EF4-FFF2-40B4-BE49-F238E27FC236}">
                    <a16:creationId xmlns:a16="http://schemas.microsoft.com/office/drawing/2014/main" id="{17AFB458-1E33-67CB-B8F6-89FABCD3BEEE}"/>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4;p74">
                <a:extLst>
                  <a:ext uri="{FF2B5EF4-FFF2-40B4-BE49-F238E27FC236}">
                    <a16:creationId xmlns:a16="http://schemas.microsoft.com/office/drawing/2014/main" id="{A8B8F17C-16B8-D45E-EBE6-C2EE45405BC6}"/>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5;p74">
                <a:extLst>
                  <a:ext uri="{FF2B5EF4-FFF2-40B4-BE49-F238E27FC236}">
                    <a16:creationId xmlns:a16="http://schemas.microsoft.com/office/drawing/2014/main" id="{50D77A03-F88F-E7C3-88BE-7259BDD3F9F4}"/>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2" name="Google Shape;10366;p74">
                <a:extLst>
                  <a:ext uri="{FF2B5EF4-FFF2-40B4-BE49-F238E27FC236}">
                    <a16:creationId xmlns:a16="http://schemas.microsoft.com/office/drawing/2014/main" id="{3E6ACC07-7058-88D7-ACA8-07046CDCB6CD}"/>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3" name="Google Shape;10399;p74">
              <a:extLst>
                <a:ext uri="{FF2B5EF4-FFF2-40B4-BE49-F238E27FC236}">
                  <a16:creationId xmlns:a16="http://schemas.microsoft.com/office/drawing/2014/main" id="{6D3FA42C-4970-33B4-A7BE-2717ACB9B14D}"/>
                </a:ext>
              </a:extLst>
            </p:cNvPr>
            <p:cNvGrpSpPr/>
            <p:nvPr/>
          </p:nvGrpSpPr>
          <p:grpSpPr>
            <a:xfrm>
              <a:off x="3132295" y="3410510"/>
              <a:ext cx="360200" cy="381844"/>
              <a:chOff x="3132295" y="3410510"/>
              <a:chExt cx="360200" cy="381844"/>
            </a:xfrm>
          </p:grpSpPr>
          <p:sp>
            <p:nvSpPr>
              <p:cNvPr id="104" name="Google Shape;10400;p74">
                <a:extLst>
                  <a:ext uri="{FF2B5EF4-FFF2-40B4-BE49-F238E27FC236}">
                    <a16:creationId xmlns:a16="http://schemas.microsoft.com/office/drawing/2014/main" id="{4362694B-8A57-304C-1C8D-75F2B7EA0700}"/>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1;p74">
                <a:extLst>
                  <a:ext uri="{FF2B5EF4-FFF2-40B4-BE49-F238E27FC236}">
                    <a16:creationId xmlns:a16="http://schemas.microsoft.com/office/drawing/2014/main" id="{9EB90B51-C33B-4FE3-420A-CC47D6847F4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2;p74">
                <a:extLst>
                  <a:ext uri="{FF2B5EF4-FFF2-40B4-BE49-F238E27FC236}">
                    <a16:creationId xmlns:a16="http://schemas.microsoft.com/office/drawing/2014/main" id="{37016407-4EA1-4DCD-24B1-608B580275F4}"/>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3;p74">
                <a:extLst>
                  <a:ext uri="{FF2B5EF4-FFF2-40B4-BE49-F238E27FC236}">
                    <a16:creationId xmlns:a16="http://schemas.microsoft.com/office/drawing/2014/main" id="{BA009D65-7242-C6C0-EFEF-CA38ED746316}"/>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4;p74">
                <a:extLst>
                  <a:ext uri="{FF2B5EF4-FFF2-40B4-BE49-F238E27FC236}">
                    <a16:creationId xmlns:a16="http://schemas.microsoft.com/office/drawing/2014/main" id="{65BE7FBC-20AD-5FD9-A4E7-1380C0219E53}"/>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5;p74">
                <a:extLst>
                  <a:ext uri="{FF2B5EF4-FFF2-40B4-BE49-F238E27FC236}">
                    <a16:creationId xmlns:a16="http://schemas.microsoft.com/office/drawing/2014/main" id="{32CB0839-2DD2-4ADF-D45A-DD87055AF405}"/>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6;p74">
                <a:extLst>
                  <a:ext uri="{FF2B5EF4-FFF2-40B4-BE49-F238E27FC236}">
                    <a16:creationId xmlns:a16="http://schemas.microsoft.com/office/drawing/2014/main" id="{8513D2AC-DBA2-95A6-2F82-D5DFF4B8B833}"/>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1" name="Google Shape;10407;p74">
                <a:extLst>
                  <a:ext uri="{FF2B5EF4-FFF2-40B4-BE49-F238E27FC236}">
                    <a16:creationId xmlns:a16="http://schemas.microsoft.com/office/drawing/2014/main" id="{7EE91F2C-01D5-D1DD-BFD7-F75FDA2E2B77}"/>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2" name="Google Shape;10421;p74">
              <a:extLst>
                <a:ext uri="{FF2B5EF4-FFF2-40B4-BE49-F238E27FC236}">
                  <a16:creationId xmlns:a16="http://schemas.microsoft.com/office/drawing/2014/main" id="{15720D20-B32D-1C33-389F-2DB33EF2F44F}"/>
                </a:ext>
              </a:extLst>
            </p:cNvPr>
            <p:cNvGrpSpPr/>
            <p:nvPr/>
          </p:nvGrpSpPr>
          <p:grpSpPr>
            <a:xfrm>
              <a:off x="7136517" y="3419289"/>
              <a:ext cx="362148" cy="386982"/>
              <a:chOff x="7136517" y="3419289"/>
              <a:chExt cx="362148" cy="386982"/>
            </a:xfrm>
          </p:grpSpPr>
          <p:sp>
            <p:nvSpPr>
              <p:cNvPr id="113" name="Google Shape;10422;p74">
                <a:extLst>
                  <a:ext uri="{FF2B5EF4-FFF2-40B4-BE49-F238E27FC236}">
                    <a16:creationId xmlns:a16="http://schemas.microsoft.com/office/drawing/2014/main" id="{FAD0295B-08DD-451D-F9B2-331B01A043CF}"/>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3;p74">
                <a:extLst>
                  <a:ext uri="{FF2B5EF4-FFF2-40B4-BE49-F238E27FC236}">
                    <a16:creationId xmlns:a16="http://schemas.microsoft.com/office/drawing/2014/main" id="{28113125-A5FD-0DAF-EE3F-402D9D7E9570}"/>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4;p74">
                <a:extLst>
                  <a:ext uri="{FF2B5EF4-FFF2-40B4-BE49-F238E27FC236}">
                    <a16:creationId xmlns:a16="http://schemas.microsoft.com/office/drawing/2014/main" id="{66E23BBA-6200-5E67-0B38-2F7D49AD9EB6}"/>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5;p74">
                <a:extLst>
                  <a:ext uri="{FF2B5EF4-FFF2-40B4-BE49-F238E27FC236}">
                    <a16:creationId xmlns:a16="http://schemas.microsoft.com/office/drawing/2014/main" id="{191061EF-4B8C-9CB1-9243-E0236ADC9727}"/>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6;p74">
                <a:extLst>
                  <a:ext uri="{FF2B5EF4-FFF2-40B4-BE49-F238E27FC236}">
                    <a16:creationId xmlns:a16="http://schemas.microsoft.com/office/drawing/2014/main" id="{C01B45C5-5597-8DD4-CFB6-317AB828B070}"/>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7;p74">
                <a:extLst>
                  <a:ext uri="{FF2B5EF4-FFF2-40B4-BE49-F238E27FC236}">
                    <a16:creationId xmlns:a16="http://schemas.microsoft.com/office/drawing/2014/main" id="{DB646A97-3C20-0809-77C5-1EE3D990A21A}"/>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8;p74">
                <a:extLst>
                  <a:ext uri="{FF2B5EF4-FFF2-40B4-BE49-F238E27FC236}">
                    <a16:creationId xmlns:a16="http://schemas.microsoft.com/office/drawing/2014/main" id="{6C15AFB2-AB74-F004-98DC-5EF0E763DB3C}"/>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0" name="Google Shape;10429;p74">
                <a:extLst>
                  <a:ext uri="{FF2B5EF4-FFF2-40B4-BE49-F238E27FC236}">
                    <a16:creationId xmlns:a16="http://schemas.microsoft.com/office/drawing/2014/main" id="{292AA775-23ED-15CF-0855-8510AC6B3743}"/>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1" name="Google Shape;10435;p74">
              <a:extLst>
                <a:ext uri="{FF2B5EF4-FFF2-40B4-BE49-F238E27FC236}">
                  <a16:creationId xmlns:a16="http://schemas.microsoft.com/office/drawing/2014/main" id="{05A9CBEA-A648-F401-CB9C-F93448BDE2B0}"/>
                </a:ext>
              </a:extLst>
            </p:cNvPr>
            <p:cNvGrpSpPr/>
            <p:nvPr/>
          </p:nvGrpSpPr>
          <p:grpSpPr>
            <a:xfrm>
              <a:off x="7115229" y="3964728"/>
              <a:ext cx="532236" cy="525935"/>
              <a:chOff x="7115229" y="3964728"/>
              <a:chExt cx="532236" cy="525935"/>
            </a:xfrm>
          </p:grpSpPr>
          <p:sp>
            <p:nvSpPr>
              <p:cNvPr id="122" name="Google Shape;10436;p74">
                <a:extLst>
                  <a:ext uri="{FF2B5EF4-FFF2-40B4-BE49-F238E27FC236}">
                    <a16:creationId xmlns:a16="http://schemas.microsoft.com/office/drawing/2014/main" id="{E8F82AAE-D22E-89BF-7CF0-EED29B952EE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7;p74">
                <a:extLst>
                  <a:ext uri="{FF2B5EF4-FFF2-40B4-BE49-F238E27FC236}">
                    <a16:creationId xmlns:a16="http://schemas.microsoft.com/office/drawing/2014/main" id="{F4F8A9A4-63C5-3D43-3E17-E9504C6D27DA}"/>
                  </a:ext>
                </a:extLst>
              </p:cNvPr>
              <p:cNvSpPr/>
              <p:nvPr/>
            </p:nvSpPr>
            <p:spPr>
              <a:xfrm>
                <a:off x="7240859"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8;p74">
                <a:extLst>
                  <a:ext uri="{FF2B5EF4-FFF2-40B4-BE49-F238E27FC236}">
                    <a16:creationId xmlns:a16="http://schemas.microsoft.com/office/drawing/2014/main" id="{37A33728-5110-ED12-D45F-35BA7CEC3F97}"/>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39;p74">
                <a:extLst>
                  <a:ext uri="{FF2B5EF4-FFF2-40B4-BE49-F238E27FC236}">
                    <a16:creationId xmlns:a16="http://schemas.microsoft.com/office/drawing/2014/main" id="{76A33121-4DBF-C13B-D789-7D2B9A34A7ED}"/>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0;p74">
                <a:extLst>
                  <a:ext uri="{FF2B5EF4-FFF2-40B4-BE49-F238E27FC236}">
                    <a16:creationId xmlns:a16="http://schemas.microsoft.com/office/drawing/2014/main" id="{684E8C28-474A-3559-BC9C-32CC45556FA9}"/>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1;p74">
                <a:extLst>
                  <a:ext uri="{FF2B5EF4-FFF2-40B4-BE49-F238E27FC236}">
                    <a16:creationId xmlns:a16="http://schemas.microsoft.com/office/drawing/2014/main" id="{F5DEB04B-2DE8-B62F-BA21-8771D286AF8E}"/>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10442;p74">
                <a:extLst>
                  <a:ext uri="{FF2B5EF4-FFF2-40B4-BE49-F238E27FC236}">
                    <a16:creationId xmlns:a16="http://schemas.microsoft.com/office/drawing/2014/main" id="{914AA17D-94DB-BC51-456D-85709E49B6FE}"/>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9" name="Google Shape;10443;p74">
              <a:extLst>
                <a:ext uri="{FF2B5EF4-FFF2-40B4-BE49-F238E27FC236}">
                  <a16:creationId xmlns:a16="http://schemas.microsoft.com/office/drawing/2014/main" id="{A4000743-B72A-F4DD-3DD9-1F1ED94FDD7A}"/>
                </a:ext>
              </a:extLst>
            </p:cNvPr>
            <p:cNvGrpSpPr/>
            <p:nvPr/>
          </p:nvGrpSpPr>
          <p:grpSpPr>
            <a:xfrm>
              <a:off x="8485796" y="3337175"/>
              <a:ext cx="413345" cy="440549"/>
              <a:chOff x="8485796" y="3337175"/>
              <a:chExt cx="413345" cy="440549"/>
            </a:xfrm>
          </p:grpSpPr>
          <p:sp>
            <p:nvSpPr>
              <p:cNvPr id="130" name="Google Shape;10444;p74">
                <a:extLst>
                  <a:ext uri="{FF2B5EF4-FFF2-40B4-BE49-F238E27FC236}">
                    <a16:creationId xmlns:a16="http://schemas.microsoft.com/office/drawing/2014/main" id="{13EF62AB-0B29-5FC5-EE01-AF21628677C0}"/>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5;p74">
                <a:extLst>
                  <a:ext uri="{FF2B5EF4-FFF2-40B4-BE49-F238E27FC236}">
                    <a16:creationId xmlns:a16="http://schemas.microsoft.com/office/drawing/2014/main" id="{563D2C99-22F3-FFFA-66AB-2A3FBA271B2C}"/>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6;p74">
                <a:extLst>
                  <a:ext uri="{FF2B5EF4-FFF2-40B4-BE49-F238E27FC236}">
                    <a16:creationId xmlns:a16="http://schemas.microsoft.com/office/drawing/2014/main" id="{B1B8E345-95B0-ECA3-EB22-E5591E5A6428}"/>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7;p74">
                <a:extLst>
                  <a:ext uri="{FF2B5EF4-FFF2-40B4-BE49-F238E27FC236}">
                    <a16:creationId xmlns:a16="http://schemas.microsoft.com/office/drawing/2014/main" id="{57C6413B-AD68-618E-E8ED-01BE208D6F6C}"/>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8;p74">
                <a:extLst>
                  <a:ext uri="{FF2B5EF4-FFF2-40B4-BE49-F238E27FC236}">
                    <a16:creationId xmlns:a16="http://schemas.microsoft.com/office/drawing/2014/main" id="{9C543E41-4FC9-3E0C-0CB2-9C3C1064610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5" name="Google Shape;10449;p74">
                <a:extLst>
                  <a:ext uri="{FF2B5EF4-FFF2-40B4-BE49-F238E27FC236}">
                    <a16:creationId xmlns:a16="http://schemas.microsoft.com/office/drawing/2014/main" id="{F7487E2C-AB0B-9615-9231-77EE076F168F}"/>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6" name="Google Shape;10468;p74">
              <a:extLst>
                <a:ext uri="{FF2B5EF4-FFF2-40B4-BE49-F238E27FC236}">
                  <a16:creationId xmlns:a16="http://schemas.microsoft.com/office/drawing/2014/main" id="{9733B9AD-8967-F55C-E891-4621B5000358}"/>
                </a:ext>
              </a:extLst>
            </p:cNvPr>
            <p:cNvGrpSpPr/>
            <p:nvPr/>
          </p:nvGrpSpPr>
          <p:grpSpPr>
            <a:xfrm>
              <a:off x="4518516" y="3505370"/>
              <a:ext cx="362148" cy="384935"/>
              <a:chOff x="4518516" y="3505370"/>
              <a:chExt cx="362148" cy="384935"/>
            </a:xfrm>
          </p:grpSpPr>
          <p:sp>
            <p:nvSpPr>
              <p:cNvPr id="137" name="Google Shape;10469;p74">
                <a:extLst>
                  <a:ext uri="{FF2B5EF4-FFF2-40B4-BE49-F238E27FC236}">
                    <a16:creationId xmlns:a16="http://schemas.microsoft.com/office/drawing/2014/main" id="{42053CB8-9E5D-043A-DA22-0307076F8C96}"/>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0;p74">
                <a:extLst>
                  <a:ext uri="{FF2B5EF4-FFF2-40B4-BE49-F238E27FC236}">
                    <a16:creationId xmlns:a16="http://schemas.microsoft.com/office/drawing/2014/main" id="{432E3851-0A08-CDF9-B3A3-8A780E2C1931}"/>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10471;p74">
                <a:extLst>
                  <a:ext uri="{FF2B5EF4-FFF2-40B4-BE49-F238E27FC236}">
                    <a16:creationId xmlns:a16="http://schemas.microsoft.com/office/drawing/2014/main" id="{EBCF9389-7F6A-2BDD-D14F-11279E9840D6}"/>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10483;p74">
              <a:extLst>
                <a:ext uri="{FF2B5EF4-FFF2-40B4-BE49-F238E27FC236}">
                  <a16:creationId xmlns:a16="http://schemas.microsoft.com/office/drawing/2014/main" id="{920681E0-C8B4-2C26-80A0-9776FE333D48}"/>
                </a:ext>
              </a:extLst>
            </p:cNvPr>
            <p:cNvGrpSpPr/>
            <p:nvPr/>
          </p:nvGrpSpPr>
          <p:grpSpPr>
            <a:xfrm>
              <a:off x="7861508" y="3405280"/>
              <a:ext cx="340046" cy="360374"/>
              <a:chOff x="7861508" y="3405280"/>
              <a:chExt cx="340046" cy="360374"/>
            </a:xfrm>
          </p:grpSpPr>
          <p:sp>
            <p:nvSpPr>
              <p:cNvPr id="141" name="Google Shape;10484;p74">
                <a:extLst>
                  <a:ext uri="{FF2B5EF4-FFF2-40B4-BE49-F238E27FC236}">
                    <a16:creationId xmlns:a16="http://schemas.microsoft.com/office/drawing/2014/main" id="{6994BC32-8573-4FA3-9E7D-8A513DA12DAA}"/>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5;p74">
                <a:extLst>
                  <a:ext uri="{FF2B5EF4-FFF2-40B4-BE49-F238E27FC236}">
                    <a16:creationId xmlns:a16="http://schemas.microsoft.com/office/drawing/2014/main" id="{A77B4FBF-6D02-17FA-BF8E-EA70C5FE455A}"/>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6;p74">
                <a:extLst>
                  <a:ext uri="{FF2B5EF4-FFF2-40B4-BE49-F238E27FC236}">
                    <a16:creationId xmlns:a16="http://schemas.microsoft.com/office/drawing/2014/main" id="{19021B28-DCBD-5271-A7BC-B93806A776A8}"/>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7;p74">
                <a:extLst>
                  <a:ext uri="{FF2B5EF4-FFF2-40B4-BE49-F238E27FC236}">
                    <a16:creationId xmlns:a16="http://schemas.microsoft.com/office/drawing/2014/main" id="{6F303527-C13B-0B33-37B0-55AABE37985E}"/>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10488;p74">
                <a:extLst>
                  <a:ext uri="{FF2B5EF4-FFF2-40B4-BE49-F238E27FC236}">
                    <a16:creationId xmlns:a16="http://schemas.microsoft.com/office/drawing/2014/main" id="{790046EF-595B-EF11-B61E-EFC409D1F09B}"/>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6" name="Google Shape;10497;p74">
              <a:extLst>
                <a:ext uri="{FF2B5EF4-FFF2-40B4-BE49-F238E27FC236}">
                  <a16:creationId xmlns:a16="http://schemas.microsoft.com/office/drawing/2014/main" id="{3F8AEC60-F8FB-4AE3-72C4-72605515432C}"/>
                </a:ext>
              </a:extLst>
            </p:cNvPr>
            <p:cNvGrpSpPr/>
            <p:nvPr/>
          </p:nvGrpSpPr>
          <p:grpSpPr>
            <a:xfrm>
              <a:off x="7780593" y="1954575"/>
              <a:ext cx="472799" cy="502554"/>
              <a:chOff x="7780593" y="1954575"/>
              <a:chExt cx="472799" cy="502554"/>
            </a:xfrm>
          </p:grpSpPr>
          <p:sp>
            <p:nvSpPr>
              <p:cNvPr id="147" name="Google Shape;10498;p74">
                <a:extLst>
                  <a:ext uri="{FF2B5EF4-FFF2-40B4-BE49-F238E27FC236}">
                    <a16:creationId xmlns:a16="http://schemas.microsoft.com/office/drawing/2014/main" id="{F5DC1DD1-1331-5264-A596-81D97D3E87C6}"/>
                  </a:ext>
                </a:extLst>
              </p:cNvPr>
              <p:cNvSpPr/>
              <p:nvPr/>
            </p:nvSpPr>
            <p:spPr>
              <a:xfrm>
                <a:off x="7946126"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499;p74">
                <a:extLst>
                  <a:ext uri="{FF2B5EF4-FFF2-40B4-BE49-F238E27FC236}">
                    <a16:creationId xmlns:a16="http://schemas.microsoft.com/office/drawing/2014/main" id="{9DB496FC-CD4B-137A-9A57-8F42A76F14C6}"/>
                  </a:ext>
                </a:extLst>
              </p:cNvPr>
              <p:cNvSpPr/>
              <p:nvPr/>
            </p:nvSpPr>
            <p:spPr>
              <a:xfrm>
                <a:off x="778059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0;p74">
                <a:extLst>
                  <a:ext uri="{FF2B5EF4-FFF2-40B4-BE49-F238E27FC236}">
                    <a16:creationId xmlns:a16="http://schemas.microsoft.com/office/drawing/2014/main" id="{9D9DFF4E-AF37-0540-2445-82A19644A525}"/>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1;p74">
                <a:extLst>
                  <a:ext uri="{FF2B5EF4-FFF2-40B4-BE49-F238E27FC236}">
                    <a16:creationId xmlns:a16="http://schemas.microsoft.com/office/drawing/2014/main" id="{F4C3AE48-919E-A163-9ECB-91CB17975B5F}"/>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2;p74">
                <a:extLst>
                  <a:ext uri="{FF2B5EF4-FFF2-40B4-BE49-F238E27FC236}">
                    <a16:creationId xmlns:a16="http://schemas.microsoft.com/office/drawing/2014/main" id="{303A29CF-6E1D-A012-0F1C-1CFA54F0AB2C}"/>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2" name="Google Shape;10503;p74">
                <a:extLst>
                  <a:ext uri="{FF2B5EF4-FFF2-40B4-BE49-F238E27FC236}">
                    <a16:creationId xmlns:a16="http://schemas.microsoft.com/office/drawing/2014/main" id="{C0FBEC3F-05E4-F7E4-0F76-C953F9F09B71}"/>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3" name="Google Shape;10234;p74">
              <a:extLst>
                <a:ext uri="{FF2B5EF4-FFF2-40B4-BE49-F238E27FC236}">
                  <a16:creationId xmlns:a16="http://schemas.microsoft.com/office/drawing/2014/main" id="{51F25376-C7A6-1739-DBE6-03E4F19E4236}"/>
                </a:ext>
              </a:extLst>
            </p:cNvPr>
            <p:cNvGrpSpPr/>
            <p:nvPr/>
          </p:nvGrpSpPr>
          <p:grpSpPr>
            <a:xfrm>
              <a:off x="3786941" y="1990740"/>
              <a:ext cx="470294" cy="502554"/>
              <a:chOff x="3786941" y="1990740"/>
              <a:chExt cx="470294" cy="502554"/>
            </a:xfrm>
          </p:grpSpPr>
          <p:sp>
            <p:nvSpPr>
              <p:cNvPr id="154" name="Google Shape;10235;p74">
                <a:extLst>
                  <a:ext uri="{FF2B5EF4-FFF2-40B4-BE49-F238E27FC236}">
                    <a16:creationId xmlns:a16="http://schemas.microsoft.com/office/drawing/2014/main" id="{AF9E0F02-3653-DC5A-0873-A58687B50F59}"/>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6;p74">
                <a:extLst>
                  <a:ext uri="{FF2B5EF4-FFF2-40B4-BE49-F238E27FC236}">
                    <a16:creationId xmlns:a16="http://schemas.microsoft.com/office/drawing/2014/main" id="{2EFDF552-C778-809F-11C2-B243F97BEAF4}"/>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7;p74">
                <a:extLst>
                  <a:ext uri="{FF2B5EF4-FFF2-40B4-BE49-F238E27FC236}">
                    <a16:creationId xmlns:a16="http://schemas.microsoft.com/office/drawing/2014/main" id="{1279472C-F306-5D4C-898D-EC1C269BB2B5}"/>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8;p74">
                <a:extLst>
                  <a:ext uri="{FF2B5EF4-FFF2-40B4-BE49-F238E27FC236}">
                    <a16:creationId xmlns:a16="http://schemas.microsoft.com/office/drawing/2014/main" id="{9147E68E-4FF0-7663-C210-8FED6F3638CD}"/>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8" name="Google Shape;10239;p74">
                <a:extLst>
                  <a:ext uri="{FF2B5EF4-FFF2-40B4-BE49-F238E27FC236}">
                    <a16:creationId xmlns:a16="http://schemas.microsoft.com/office/drawing/2014/main" id="{02FB9679-E0B2-9453-E7E2-F5756B6AE871}"/>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9" name="Google Shape;10251;p74">
              <a:extLst>
                <a:ext uri="{FF2B5EF4-FFF2-40B4-BE49-F238E27FC236}">
                  <a16:creationId xmlns:a16="http://schemas.microsoft.com/office/drawing/2014/main" id="{B333BACB-3F28-995F-BFA3-A9266FA6965F}"/>
                </a:ext>
              </a:extLst>
            </p:cNvPr>
            <p:cNvGrpSpPr/>
            <p:nvPr/>
          </p:nvGrpSpPr>
          <p:grpSpPr>
            <a:xfrm>
              <a:off x="7125379" y="1994909"/>
              <a:ext cx="304760" cy="502545"/>
              <a:chOff x="7125379" y="1994909"/>
              <a:chExt cx="304760" cy="502545"/>
            </a:xfrm>
          </p:grpSpPr>
          <p:sp>
            <p:nvSpPr>
              <p:cNvPr id="160" name="Google Shape;10252;p74">
                <a:extLst>
                  <a:ext uri="{FF2B5EF4-FFF2-40B4-BE49-F238E27FC236}">
                    <a16:creationId xmlns:a16="http://schemas.microsoft.com/office/drawing/2014/main" id="{C5DEA671-C42B-AC69-2F9F-E13BEC00EEE6}"/>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3;p74">
                <a:extLst>
                  <a:ext uri="{FF2B5EF4-FFF2-40B4-BE49-F238E27FC236}">
                    <a16:creationId xmlns:a16="http://schemas.microsoft.com/office/drawing/2014/main" id="{34FC8068-61CA-3006-C98D-24DB94374AC9}"/>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4;p74">
                <a:extLst>
                  <a:ext uri="{FF2B5EF4-FFF2-40B4-BE49-F238E27FC236}">
                    <a16:creationId xmlns:a16="http://schemas.microsoft.com/office/drawing/2014/main" id="{8B12B7A4-D543-46D8-8093-3C03F1BCD6EA}"/>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5;p74">
                <a:extLst>
                  <a:ext uri="{FF2B5EF4-FFF2-40B4-BE49-F238E27FC236}">
                    <a16:creationId xmlns:a16="http://schemas.microsoft.com/office/drawing/2014/main" id="{E3F5647B-1C01-FC7D-5487-4D811881E92F}"/>
                  </a:ext>
                </a:extLst>
              </p:cNvPr>
              <p:cNvSpPr/>
              <p:nvPr/>
            </p:nvSpPr>
            <p:spPr>
              <a:xfrm>
                <a:off x="7125379"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6;p74">
                <a:extLst>
                  <a:ext uri="{FF2B5EF4-FFF2-40B4-BE49-F238E27FC236}">
                    <a16:creationId xmlns:a16="http://schemas.microsoft.com/office/drawing/2014/main" id="{1E0A8E3F-216D-B28A-EAD7-95DE81A445B7}"/>
                  </a:ext>
                </a:extLst>
              </p:cNvPr>
              <p:cNvSpPr/>
              <p:nvPr/>
            </p:nvSpPr>
            <p:spPr>
              <a:xfrm>
                <a:off x="7125379"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7;p74">
                <a:extLst>
                  <a:ext uri="{FF2B5EF4-FFF2-40B4-BE49-F238E27FC236}">
                    <a16:creationId xmlns:a16="http://schemas.microsoft.com/office/drawing/2014/main" id="{0D945338-82B4-18B8-9430-6F911699A4A4}"/>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6" name="Google Shape;10258;p74">
                <a:extLst>
                  <a:ext uri="{FF2B5EF4-FFF2-40B4-BE49-F238E27FC236}">
                    <a16:creationId xmlns:a16="http://schemas.microsoft.com/office/drawing/2014/main" id="{519C8A97-7ED8-C996-6853-4DE0551D55CC}"/>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7" name="Google Shape;10297;p74">
              <a:extLst>
                <a:ext uri="{FF2B5EF4-FFF2-40B4-BE49-F238E27FC236}">
                  <a16:creationId xmlns:a16="http://schemas.microsoft.com/office/drawing/2014/main" id="{BC5B2D66-6ECA-342A-40AA-0796608F615D}"/>
                </a:ext>
              </a:extLst>
            </p:cNvPr>
            <p:cNvGrpSpPr/>
            <p:nvPr/>
          </p:nvGrpSpPr>
          <p:grpSpPr>
            <a:xfrm>
              <a:off x="4513652" y="1981568"/>
              <a:ext cx="470257" cy="499874"/>
              <a:chOff x="4513652" y="1981568"/>
              <a:chExt cx="470257" cy="499874"/>
            </a:xfrm>
          </p:grpSpPr>
          <p:sp>
            <p:nvSpPr>
              <p:cNvPr id="168" name="Google Shape;10298;p74">
                <a:extLst>
                  <a:ext uri="{FF2B5EF4-FFF2-40B4-BE49-F238E27FC236}">
                    <a16:creationId xmlns:a16="http://schemas.microsoft.com/office/drawing/2014/main" id="{A408869F-E54A-D7E6-52BD-AE0A67A54656}"/>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299;p74">
                <a:extLst>
                  <a:ext uri="{FF2B5EF4-FFF2-40B4-BE49-F238E27FC236}">
                    <a16:creationId xmlns:a16="http://schemas.microsoft.com/office/drawing/2014/main" id="{112ECBE7-526E-F069-82FA-4E2D0348E987}"/>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0;p74">
                <a:extLst>
                  <a:ext uri="{FF2B5EF4-FFF2-40B4-BE49-F238E27FC236}">
                    <a16:creationId xmlns:a16="http://schemas.microsoft.com/office/drawing/2014/main" id="{6FAAEB59-08E0-209B-3737-B6D9A409157C}"/>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1;p74">
                <a:extLst>
                  <a:ext uri="{FF2B5EF4-FFF2-40B4-BE49-F238E27FC236}">
                    <a16:creationId xmlns:a16="http://schemas.microsoft.com/office/drawing/2014/main" id="{C6156234-A461-EA78-3879-97CFB402CBA6}"/>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2" name="Google Shape;10302;p74">
                <a:extLst>
                  <a:ext uri="{FF2B5EF4-FFF2-40B4-BE49-F238E27FC236}">
                    <a16:creationId xmlns:a16="http://schemas.microsoft.com/office/drawing/2014/main" id="{A3119E4C-95E9-2FCA-3E93-C793D86896AB}"/>
                  </a:ext>
                </a:extLst>
              </p:cNvPr>
              <p:cNvSpPr/>
              <p:nvPr/>
            </p:nvSpPr>
            <p:spPr>
              <a:xfrm>
                <a:off x="4677905"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3" name="Google Shape;10352;p74">
              <a:extLst>
                <a:ext uri="{FF2B5EF4-FFF2-40B4-BE49-F238E27FC236}">
                  <a16:creationId xmlns:a16="http://schemas.microsoft.com/office/drawing/2014/main" id="{504D16D0-CB52-03C4-5109-9C6C27E5E340}"/>
                </a:ext>
              </a:extLst>
            </p:cNvPr>
            <p:cNvGrpSpPr/>
            <p:nvPr/>
          </p:nvGrpSpPr>
          <p:grpSpPr>
            <a:xfrm>
              <a:off x="5183285" y="1990045"/>
              <a:ext cx="471537" cy="504328"/>
              <a:chOff x="5183285" y="1990045"/>
              <a:chExt cx="471537" cy="504328"/>
            </a:xfrm>
          </p:grpSpPr>
          <p:sp>
            <p:nvSpPr>
              <p:cNvPr id="174" name="Google Shape;10353;p74">
                <a:extLst>
                  <a:ext uri="{FF2B5EF4-FFF2-40B4-BE49-F238E27FC236}">
                    <a16:creationId xmlns:a16="http://schemas.microsoft.com/office/drawing/2014/main" id="{D6C5FE38-2BCD-2F5B-8F7D-A4B401B065FD}"/>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4;p74">
                <a:extLst>
                  <a:ext uri="{FF2B5EF4-FFF2-40B4-BE49-F238E27FC236}">
                    <a16:creationId xmlns:a16="http://schemas.microsoft.com/office/drawing/2014/main" id="{FB19D5FA-020D-7E15-1456-C208543B8289}"/>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5;p74">
                <a:extLst>
                  <a:ext uri="{FF2B5EF4-FFF2-40B4-BE49-F238E27FC236}">
                    <a16:creationId xmlns:a16="http://schemas.microsoft.com/office/drawing/2014/main" id="{263F18C2-7B72-BC0F-0140-A91395A9F57C}"/>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6;p74">
                <a:extLst>
                  <a:ext uri="{FF2B5EF4-FFF2-40B4-BE49-F238E27FC236}">
                    <a16:creationId xmlns:a16="http://schemas.microsoft.com/office/drawing/2014/main" id="{4DBC7F5B-8AFC-B145-B241-A6C9C52D14C2}"/>
                  </a:ext>
                </a:extLst>
              </p:cNvPr>
              <p:cNvSpPr/>
              <p:nvPr/>
            </p:nvSpPr>
            <p:spPr>
              <a:xfrm>
                <a:off x="5365104" y="2256693"/>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7;p74">
                <a:extLst>
                  <a:ext uri="{FF2B5EF4-FFF2-40B4-BE49-F238E27FC236}">
                    <a16:creationId xmlns:a16="http://schemas.microsoft.com/office/drawing/2014/main" id="{B281C1AE-C0CF-F5DB-019A-5F517A01620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9" name="Google Shape;10358;p74">
                <a:extLst>
                  <a:ext uri="{FF2B5EF4-FFF2-40B4-BE49-F238E27FC236}">
                    <a16:creationId xmlns:a16="http://schemas.microsoft.com/office/drawing/2014/main" id="{88912469-02E5-FDCC-1B74-29368BE082ED}"/>
                  </a:ext>
                </a:extLst>
              </p:cNvPr>
              <p:cNvSpPr/>
              <p:nvPr/>
            </p:nvSpPr>
            <p:spPr>
              <a:xfrm>
                <a:off x="5183285"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0" name="Google Shape;10390;p74">
              <a:extLst>
                <a:ext uri="{FF2B5EF4-FFF2-40B4-BE49-F238E27FC236}">
                  <a16:creationId xmlns:a16="http://schemas.microsoft.com/office/drawing/2014/main" id="{47B910D7-02C3-21AE-9868-1ECE36DCD873}"/>
                </a:ext>
              </a:extLst>
            </p:cNvPr>
            <p:cNvGrpSpPr/>
            <p:nvPr/>
          </p:nvGrpSpPr>
          <p:grpSpPr>
            <a:xfrm>
              <a:off x="3128875" y="2001694"/>
              <a:ext cx="471529" cy="502554"/>
              <a:chOff x="3128875" y="2001694"/>
              <a:chExt cx="471529" cy="502554"/>
            </a:xfrm>
          </p:grpSpPr>
          <p:sp>
            <p:nvSpPr>
              <p:cNvPr id="181" name="Google Shape;10391;p74">
                <a:extLst>
                  <a:ext uri="{FF2B5EF4-FFF2-40B4-BE49-F238E27FC236}">
                    <a16:creationId xmlns:a16="http://schemas.microsoft.com/office/drawing/2014/main" id="{0D137E68-6031-DB96-7A9E-B3C0A00D4FA5}"/>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2;p74">
                <a:extLst>
                  <a:ext uri="{FF2B5EF4-FFF2-40B4-BE49-F238E27FC236}">
                    <a16:creationId xmlns:a16="http://schemas.microsoft.com/office/drawing/2014/main" id="{6EBF4C0C-B226-EAA2-A419-F74961FC50D9}"/>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3;p74">
                <a:extLst>
                  <a:ext uri="{FF2B5EF4-FFF2-40B4-BE49-F238E27FC236}">
                    <a16:creationId xmlns:a16="http://schemas.microsoft.com/office/drawing/2014/main" id="{E9CDDF31-A155-CB4A-0A8C-EB775646156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4;p74">
                <a:extLst>
                  <a:ext uri="{FF2B5EF4-FFF2-40B4-BE49-F238E27FC236}">
                    <a16:creationId xmlns:a16="http://schemas.microsoft.com/office/drawing/2014/main" id="{E65F8A32-03D7-0D5C-AF09-53D574216BF6}"/>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5;p74">
                <a:extLst>
                  <a:ext uri="{FF2B5EF4-FFF2-40B4-BE49-F238E27FC236}">
                    <a16:creationId xmlns:a16="http://schemas.microsoft.com/office/drawing/2014/main" id="{4902C21C-8DBD-2EB8-555E-480E863E8487}"/>
                  </a:ext>
                </a:extLst>
              </p:cNvPr>
              <p:cNvSpPr/>
              <p:nvPr/>
            </p:nvSpPr>
            <p:spPr>
              <a:xfrm>
                <a:off x="3239197" y="2322438"/>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6;p74">
                <a:extLst>
                  <a:ext uri="{FF2B5EF4-FFF2-40B4-BE49-F238E27FC236}">
                    <a16:creationId xmlns:a16="http://schemas.microsoft.com/office/drawing/2014/main" id="{EFB70FF5-2F00-697D-B179-031E721FA44E}"/>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7;p74">
                <a:extLst>
                  <a:ext uri="{FF2B5EF4-FFF2-40B4-BE49-F238E27FC236}">
                    <a16:creationId xmlns:a16="http://schemas.microsoft.com/office/drawing/2014/main" id="{5FE5B1DB-EE49-D673-EDE6-DFA62ACA2D70}"/>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8" name="Google Shape;10398;p74">
                <a:extLst>
                  <a:ext uri="{FF2B5EF4-FFF2-40B4-BE49-F238E27FC236}">
                    <a16:creationId xmlns:a16="http://schemas.microsoft.com/office/drawing/2014/main" id="{ECA2A12D-FF80-E3AF-157C-998BBC0535A8}"/>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9" name="Google Shape;10412;p74">
              <a:extLst>
                <a:ext uri="{FF2B5EF4-FFF2-40B4-BE49-F238E27FC236}">
                  <a16:creationId xmlns:a16="http://schemas.microsoft.com/office/drawing/2014/main" id="{9BD8F1E3-7290-1CB2-F755-79BED92C3E4A}"/>
                </a:ext>
              </a:extLst>
            </p:cNvPr>
            <p:cNvGrpSpPr/>
            <p:nvPr/>
          </p:nvGrpSpPr>
          <p:grpSpPr>
            <a:xfrm>
              <a:off x="5894798" y="1990411"/>
              <a:ext cx="441444" cy="500460"/>
              <a:chOff x="5894798" y="1990411"/>
              <a:chExt cx="441444" cy="500460"/>
            </a:xfrm>
          </p:grpSpPr>
          <p:sp>
            <p:nvSpPr>
              <p:cNvPr id="190" name="Google Shape;10413;p74">
                <a:extLst>
                  <a:ext uri="{FF2B5EF4-FFF2-40B4-BE49-F238E27FC236}">
                    <a16:creationId xmlns:a16="http://schemas.microsoft.com/office/drawing/2014/main" id="{33876E07-9180-30CB-6F92-D3AFD5AD7125}"/>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4;p74">
                <a:extLst>
                  <a:ext uri="{FF2B5EF4-FFF2-40B4-BE49-F238E27FC236}">
                    <a16:creationId xmlns:a16="http://schemas.microsoft.com/office/drawing/2014/main" id="{8C7D5515-798F-E6C6-030B-A8581B352221}"/>
                  </a:ext>
                </a:extLst>
              </p:cNvPr>
              <p:cNvSpPr/>
              <p:nvPr/>
            </p:nvSpPr>
            <p:spPr>
              <a:xfrm>
                <a:off x="6198278"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5;p74">
                <a:extLst>
                  <a:ext uri="{FF2B5EF4-FFF2-40B4-BE49-F238E27FC236}">
                    <a16:creationId xmlns:a16="http://schemas.microsoft.com/office/drawing/2014/main" id="{AD181CAE-45F7-9B8D-927E-C6C218100BA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6;p74">
                <a:extLst>
                  <a:ext uri="{FF2B5EF4-FFF2-40B4-BE49-F238E27FC236}">
                    <a16:creationId xmlns:a16="http://schemas.microsoft.com/office/drawing/2014/main" id="{7E59F162-D862-5CA2-C27E-8AF45C2C9005}"/>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7;p74">
                <a:extLst>
                  <a:ext uri="{FF2B5EF4-FFF2-40B4-BE49-F238E27FC236}">
                    <a16:creationId xmlns:a16="http://schemas.microsoft.com/office/drawing/2014/main" id="{E79647BF-E094-5866-248D-2EAD27288C23}"/>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8;p74">
                <a:extLst>
                  <a:ext uri="{FF2B5EF4-FFF2-40B4-BE49-F238E27FC236}">
                    <a16:creationId xmlns:a16="http://schemas.microsoft.com/office/drawing/2014/main" id="{E87BB8DA-C6BB-6982-5A8B-4A50DCA07FB7}"/>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19;p74">
                <a:extLst>
                  <a:ext uri="{FF2B5EF4-FFF2-40B4-BE49-F238E27FC236}">
                    <a16:creationId xmlns:a16="http://schemas.microsoft.com/office/drawing/2014/main" id="{7716E25A-9890-AC10-930A-7180B8E1F271}"/>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7" name="Google Shape;10420;p74">
                <a:extLst>
                  <a:ext uri="{FF2B5EF4-FFF2-40B4-BE49-F238E27FC236}">
                    <a16:creationId xmlns:a16="http://schemas.microsoft.com/office/drawing/2014/main" id="{58C27462-398B-94A1-4071-9F162C9319B6}"/>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8" name="Google Shape;10478;p74">
              <a:extLst>
                <a:ext uri="{FF2B5EF4-FFF2-40B4-BE49-F238E27FC236}">
                  <a16:creationId xmlns:a16="http://schemas.microsoft.com/office/drawing/2014/main" id="{763C4A90-1C0F-8787-B502-0B9410EFBE21}"/>
                </a:ext>
              </a:extLst>
            </p:cNvPr>
            <p:cNvGrpSpPr/>
            <p:nvPr/>
          </p:nvGrpSpPr>
          <p:grpSpPr>
            <a:xfrm>
              <a:off x="6451850" y="1990246"/>
              <a:ext cx="479045" cy="501182"/>
              <a:chOff x="6451850" y="1990246"/>
              <a:chExt cx="479045" cy="501182"/>
            </a:xfrm>
          </p:grpSpPr>
          <p:sp>
            <p:nvSpPr>
              <p:cNvPr id="199" name="Google Shape;10479;p74">
                <a:extLst>
                  <a:ext uri="{FF2B5EF4-FFF2-40B4-BE49-F238E27FC236}">
                    <a16:creationId xmlns:a16="http://schemas.microsoft.com/office/drawing/2014/main" id="{3E67A08F-43C3-E7C2-5B0C-32F857FD7CBB}"/>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0;p74">
                <a:extLst>
                  <a:ext uri="{FF2B5EF4-FFF2-40B4-BE49-F238E27FC236}">
                    <a16:creationId xmlns:a16="http://schemas.microsoft.com/office/drawing/2014/main" id="{4F7A39B5-6270-C1E7-C986-DF2D463B6620}"/>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1;p74">
                <a:extLst>
                  <a:ext uri="{FF2B5EF4-FFF2-40B4-BE49-F238E27FC236}">
                    <a16:creationId xmlns:a16="http://schemas.microsoft.com/office/drawing/2014/main" id="{3C58252B-CEC0-BCC6-6343-9AB2E0332F60}"/>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2" name="Google Shape;10482;p74">
                <a:extLst>
                  <a:ext uri="{FF2B5EF4-FFF2-40B4-BE49-F238E27FC236}">
                    <a16:creationId xmlns:a16="http://schemas.microsoft.com/office/drawing/2014/main" id="{6807B2C1-0913-4150-98CC-64DEEEBB2E22}"/>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3" name="Google Shape;10101;p74">
              <a:extLst>
                <a:ext uri="{FF2B5EF4-FFF2-40B4-BE49-F238E27FC236}">
                  <a16:creationId xmlns:a16="http://schemas.microsoft.com/office/drawing/2014/main" id="{543FF274-514E-CFA1-9EE4-8D52A7199C8D}"/>
                </a:ext>
              </a:extLst>
            </p:cNvPr>
            <p:cNvGrpSpPr/>
            <p:nvPr/>
          </p:nvGrpSpPr>
          <p:grpSpPr>
            <a:xfrm>
              <a:off x="8538447" y="4166509"/>
              <a:ext cx="327931" cy="324163"/>
              <a:chOff x="8538447" y="4166509"/>
              <a:chExt cx="327931" cy="324163"/>
            </a:xfrm>
          </p:grpSpPr>
          <p:sp>
            <p:nvSpPr>
              <p:cNvPr id="204" name="Google Shape;10102;p74">
                <a:extLst>
                  <a:ext uri="{FF2B5EF4-FFF2-40B4-BE49-F238E27FC236}">
                    <a16:creationId xmlns:a16="http://schemas.microsoft.com/office/drawing/2014/main" id="{6D578C4F-DF0F-9EDA-A4F2-6CE4C37B717D}"/>
                  </a:ext>
                </a:extLst>
              </p:cNvPr>
              <p:cNvSpPr/>
              <p:nvPr/>
            </p:nvSpPr>
            <p:spPr>
              <a:xfrm>
                <a:off x="8643795" y="4252526"/>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3;p74">
                <a:extLst>
                  <a:ext uri="{FF2B5EF4-FFF2-40B4-BE49-F238E27FC236}">
                    <a16:creationId xmlns:a16="http://schemas.microsoft.com/office/drawing/2014/main" id="{40C454A0-E2CB-83D2-5F09-E933D906A04C}"/>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4;p74">
                <a:extLst>
                  <a:ext uri="{FF2B5EF4-FFF2-40B4-BE49-F238E27FC236}">
                    <a16:creationId xmlns:a16="http://schemas.microsoft.com/office/drawing/2014/main" id="{5B1DD599-0038-237B-78CF-A0736BFDDD80}"/>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5;p74">
                <a:extLst>
                  <a:ext uri="{FF2B5EF4-FFF2-40B4-BE49-F238E27FC236}">
                    <a16:creationId xmlns:a16="http://schemas.microsoft.com/office/drawing/2014/main" id="{D0DDC457-6497-0114-9353-7D87C21EB623}"/>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8" name="Google Shape;10106;p74">
                <a:extLst>
                  <a:ext uri="{FF2B5EF4-FFF2-40B4-BE49-F238E27FC236}">
                    <a16:creationId xmlns:a16="http://schemas.microsoft.com/office/drawing/2014/main" id="{895305D4-72A7-24D3-1B5B-648D860EDA50}"/>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9" name="Google Shape;10125;p74">
              <a:extLst>
                <a:ext uri="{FF2B5EF4-FFF2-40B4-BE49-F238E27FC236}">
                  <a16:creationId xmlns:a16="http://schemas.microsoft.com/office/drawing/2014/main" id="{C837CBC1-903E-0439-2EA0-BA8ED8EAC457}"/>
                </a:ext>
              </a:extLst>
            </p:cNvPr>
            <p:cNvGrpSpPr/>
            <p:nvPr/>
          </p:nvGrpSpPr>
          <p:grpSpPr>
            <a:xfrm>
              <a:off x="7810036" y="1314139"/>
              <a:ext cx="445504" cy="476017"/>
              <a:chOff x="7810036" y="1314139"/>
              <a:chExt cx="445504" cy="476017"/>
            </a:xfrm>
          </p:grpSpPr>
          <p:sp>
            <p:nvSpPr>
              <p:cNvPr id="210" name="Google Shape;10126;p74">
                <a:extLst>
                  <a:ext uri="{FF2B5EF4-FFF2-40B4-BE49-F238E27FC236}">
                    <a16:creationId xmlns:a16="http://schemas.microsoft.com/office/drawing/2014/main" id="{88E65881-883A-75DC-CDAC-2EF0867185D9}"/>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7;p74">
                <a:extLst>
                  <a:ext uri="{FF2B5EF4-FFF2-40B4-BE49-F238E27FC236}">
                    <a16:creationId xmlns:a16="http://schemas.microsoft.com/office/drawing/2014/main" id="{749E2002-4B7F-2AB7-9142-157E316E4B64}"/>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2" name="Google Shape;10128;p74">
                <a:extLst>
                  <a:ext uri="{FF2B5EF4-FFF2-40B4-BE49-F238E27FC236}">
                    <a16:creationId xmlns:a16="http://schemas.microsoft.com/office/drawing/2014/main" id="{AFD509C8-A5CF-4CFE-44AE-87672B65A17E}"/>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88EE4-3F16-EAC4-26F8-8451A337C66F}"/>
              </a:ext>
            </a:extLst>
          </p:cNvPr>
          <p:cNvSpPr txBox="1">
            <a:spLocks noGrp="1"/>
          </p:cNvSpPr>
          <p:nvPr>
            <p:ph type="body" idx="4294967295"/>
          </p:nvPr>
        </p:nvSpPr>
        <p:spPr>
          <a:xfrm>
            <a:off x="230392" y="124705"/>
            <a:ext cx="8679896" cy="543181"/>
          </a:xfrm>
        </p:spPr>
        <p:txBody>
          <a:bodyPr anchor="ctr" anchorCtr="1">
            <a:normAutofit/>
          </a:bodyPr>
          <a:lstStyle/>
          <a:p>
            <a:pPr marL="0" lvl="0" indent="0" algn="ctr">
              <a:lnSpc>
                <a:spcPct val="80000"/>
              </a:lnSpc>
              <a:buNone/>
            </a:pPr>
            <a:r>
              <a:rPr lang="en-US" sz="2600">
                <a:solidFill>
                  <a:srgbClr val="000000"/>
                </a:solidFill>
                <a:latin typeface="Arial"/>
                <a:cs typeface="Arial" pitchFamily="34"/>
              </a:rPr>
              <a:t>Fully Editable Icon Sets: C</a:t>
            </a:r>
          </a:p>
        </p:txBody>
      </p:sp>
      <p:sp>
        <p:nvSpPr>
          <p:cNvPr id="3" name="Isosceles Triangle 68">
            <a:extLst>
              <a:ext uri="{FF2B5EF4-FFF2-40B4-BE49-F238E27FC236}">
                <a16:creationId xmlns:a16="http://schemas.microsoft.com/office/drawing/2014/main" id="{AC9A122E-9994-3BBA-55AF-F3013DDC0FFA}"/>
              </a:ext>
            </a:extLst>
          </p:cNvPr>
          <p:cNvSpPr/>
          <p:nvPr/>
        </p:nvSpPr>
        <p:spPr>
          <a:xfrm rot="10799991">
            <a:off x="6295515" y="3369509"/>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4" name="Rectangle 9">
            <a:extLst>
              <a:ext uri="{FF2B5EF4-FFF2-40B4-BE49-F238E27FC236}">
                <a16:creationId xmlns:a16="http://schemas.microsoft.com/office/drawing/2014/main" id="{76456F3F-DBB2-0238-103C-6572CEB343FE}"/>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5" name="Freeform 18">
            <a:extLst>
              <a:ext uri="{FF2B5EF4-FFF2-40B4-BE49-F238E27FC236}">
                <a16:creationId xmlns:a16="http://schemas.microsoft.com/office/drawing/2014/main" id="{403CA704-B626-745B-930F-C7CC81CE4B8F}"/>
              </a:ext>
            </a:extLst>
          </p:cNvPr>
          <p:cNvSpPr/>
          <p:nvPr/>
        </p:nvSpPr>
        <p:spPr>
          <a:xfrm>
            <a:off x="8190372" y="348604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6" name="Rounded Rectangle 25">
            <a:extLst>
              <a:ext uri="{FF2B5EF4-FFF2-40B4-BE49-F238E27FC236}">
                <a16:creationId xmlns:a16="http://schemas.microsoft.com/office/drawing/2014/main" id="{1806F73E-0A21-8FC5-4C4B-7CB31FF62D1E}"/>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7" name="Donut 39">
            <a:extLst>
              <a:ext uri="{FF2B5EF4-FFF2-40B4-BE49-F238E27FC236}">
                <a16:creationId xmlns:a16="http://schemas.microsoft.com/office/drawing/2014/main" id="{2E9541C2-4125-2CEB-0D71-054591E1331E}"/>
              </a:ext>
            </a:extLst>
          </p:cNvPr>
          <p:cNvSpPr/>
          <p:nvPr/>
        </p:nvSpPr>
        <p:spPr>
          <a:xfrm>
            <a:off x="3138979" y="3416939"/>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8" name="Chord 38">
            <a:extLst>
              <a:ext uri="{FF2B5EF4-FFF2-40B4-BE49-F238E27FC236}">
                <a16:creationId xmlns:a16="http://schemas.microsoft.com/office/drawing/2014/main" id="{45D6B511-983F-777A-5F50-89B27A6E3C19}"/>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9" name="Oval 6">
            <a:extLst>
              <a:ext uri="{FF2B5EF4-FFF2-40B4-BE49-F238E27FC236}">
                <a16:creationId xmlns:a16="http://schemas.microsoft.com/office/drawing/2014/main" id="{B1E93501-9EB9-8F27-42C9-3BF5E5E87F3D}"/>
              </a:ext>
            </a:extLst>
          </p:cNvPr>
          <p:cNvSpPr/>
          <p:nvPr/>
        </p:nvSpPr>
        <p:spPr>
          <a:xfrm>
            <a:off x="5631478"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0" name="Block Arc 25">
            <a:extLst>
              <a:ext uri="{FF2B5EF4-FFF2-40B4-BE49-F238E27FC236}">
                <a16:creationId xmlns:a16="http://schemas.microsoft.com/office/drawing/2014/main" id="{995CDC68-9E28-88DD-7780-87FD1F3E64E4}"/>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1" name="Block Arc 31">
            <a:extLst>
              <a:ext uri="{FF2B5EF4-FFF2-40B4-BE49-F238E27FC236}">
                <a16:creationId xmlns:a16="http://schemas.microsoft.com/office/drawing/2014/main" id="{4858FB5D-269D-4448-3AAC-92A210E6B596}"/>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2" name="Freeform 53">
            <a:extLst>
              <a:ext uri="{FF2B5EF4-FFF2-40B4-BE49-F238E27FC236}">
                <a16:creationId xmlns:a16="http://schemas.microsoft.com/office/drawing/2014/main" id="{0C3DAE17-7FB9-CCA7-77F4-BC2C5AD7CBBD}"/>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3" name="Block Arc 10">
            <a:extLst>
              <a:ext uri="{FF2B5EF4-FFF2-40B4-BE49-F238E27FC236}">
                <a16:creationId xmlns:a16="http://schemas.microsoft.com/office/drawing/2014/main" id="{5B1D6C87-7AFF-11DA-62DD-E81FD4ABC2CD}"/>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4" name="Freeform 55">
            <a:extLst>
              <a:ext uri="{FF2B5EF4-FFF2-40B4-BE49-F238E27FC236}">
                <a16:creationId xmlns:a16="http://schemas.microsoft.com/office/drawing/2014/main" id="{5032033E-9E63-471A-8DEB-A46E3009D3DC}"/>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F5774623-CA44-9095-1739-73BD793B32E0}"/>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D06DA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6" name="Oval 21">
            <a:extLst>
              <a:ext uri="{FF2B5EF4-FFF2-40B4-BE49-F238E27FC236}">
                <a16:creationId xmlns:a16="http://schemas.microsoft.com/office/drawing/2014/main" id="{8822EEF5-FA1E-75C2-67F8-458DC356C572}"/>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sp>
        <p:nvSpPr>
          <p:cNvPr id="17" name="Oval 32">
            <a:extLst>
              <a:ext uri="{FF2B5EF4-FFF2-40B4-BE49-F238E27FC236}">
                <a16:creationId xmlns:a16="http://schemas.microsoft.com/office/drawing/2014/main" id="{83929AF6-3BD7-3D55-CE3C-BD4E2B267B97}"/>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D06DA2"/>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4E4D4D"/>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91E5A867-27EA-32D6-F65C-E27563983D16}"/>
              </a:ext>
            </a:extLst>
          </p:cNvPr>
          <p:cNvGrpSpPr/>
          <p:nvPr/>
        </p:nvGrpSpPr>
        <p:grpSpPr>
          <a:xfrm>
            <a:off x="8211046" y="926488"/>
            <a:ext cx="425141" cy="424848"/>
            <a:chOff x="8211046" y="926488"/>
            <a:chExt cx="425141" cy="424848"/>
          </a:xfrm>
        </p:grpSpPr>
        <p:sp>
          <p:nvSpPr>
            <p:cNvPr id="19" name="Google Shape;6784;p88">
              <a:extLst>
                <a:ext uri="{FF2B5EF4-FFF2-40B4-BE49-F238E27FC236}">
                  <a16:creationId xmlns:a16="http://schemas.microsoft.com/office/drawing/2014/main" id="{2D46596C-6075-83A8-32CD-42791866F82F}"/>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72EABDE1-8255-CDF4-FACD-233D57D3C7F7}"/>
                </a:ext>
              </a:extLst>
            </p:cNvPr>
            <p:cNvSpPr/>
            <p:nvPr/>
          </p:nvSpPr>
          <p:spPr>
            <a:xfrm>
              <a:off x="8211046"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672894E-D453-8D66-C513-4BC0DA693BCA}"/>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286FF260-B354-B7E9-0A10-0DA449E4D733}"/>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626950E1-3D39-C847-62C1-2369C7410AA4}"/>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2AC6DAF1-4084-AA10-5198-EDE613714FF5}"/>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7C1B1ECE-8108-256B-F2CB-3F289A5FCFB2}"/>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A7DF6E91-776A-EA65-662F-1143BAA4DC14}"/>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AC279D1E-8501-4B06-E448-2252A0E82939}"/>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6CDF8392-CECD-8AAC-F9F6-FF1A958AE9F2}"/>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089AB381-838E-4CB3-CC55-93E4B6AD7A87}"/>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DE6BCB0A-9C69-2463-1CFD-76A43DE745AA}"/>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0E3CA4CA-79AB-3209-CC50-FD5B3CF44269}"/>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DEBA3016-833B-45C9-02AA-2F978527724D}"/>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8EE9CD27-14F8-B604-C734-BB67EAF61737}"/>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C88B0CCF-6CFA-9F4C-FC33-22565DB341F0}"/>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754632B0-D979-FBFD-6B08-72C1D1D34748}"/>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DC9BEF1B-1668-A916-E104-9066A6F617CE}"/>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9976DC73-9540-D225-BC9E-B2F207AB478F}"/>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CEB57BDD-D8D6-4E51-015D-CAD31C4435CE}"/>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64EC2003-B953-EA3F-EF98-9E895F2BC80A}"/>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C0C0D5D6-936D-CF85-0931-AE2758B823B2}"/>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31F5DDBD-F136-4C8A-580A-C0DC9E054244}"/>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76DE3B16-026E-173B-064D-A9DF7785CC7B}"/>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DBE4F810-407C-12BE-4FAD-9E5B0C8158D3}"/>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989F8F20-DAB4-5682-8FED-DB65031601AA}"/>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72ACB5F1-ED6E-1E27-92D7-4A212DCA45F6}"/>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F34414DD-2F7C-AD98-46A4-9FB5707072D2}"/>
              </a:ext>
            </a:extLst>
          </p:cNvPr>
          <p:cNvGrpSpPr/>
          <p:nvPr/>
        </p:nvGrpSpPr>
        <p:grpSpPr>
          <a:xfrm>
            <a:off x="8189640" y="2558381"/>
            <a:ext cx="453661" cy="454356"/>
            <a:chOff x="8189640" y="2558381"/>
            <a:chExt cx="453661" cy="454356"/>
          </a:xfrm>
        </p:grpSpPr>
        <p:sp>
          <p:nvSpPr>
            <p:cNvPr id="47" name="Google Shape;6967;p88">
              <a:extLst>
                <a:ext uri="{FF2B5EF4-FFF2-40B4-BE49-F238E27FC236}">
                  <a16:creationId xmlns:a16="http://schemas.microsoft.com/office/drawing/2014/main" id="{671E06CB-6D4F-A74F-82E0-0D9517153DD5}"/>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89A23AD4-65E6-523F-2373-33472EAB7243}"/>
                </a:ext>
              </a:extLst>
            </p:cNvPr>
            <p:cNvSpPr/>
            <p:nvPr/>
          </p:nvSpPr>
          <p:spPr>
            <a:xfrm>
              <a:off x="8189640" y="2743529"/>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F28DE312-600B-A21A-4CA7-B99B3B0DF817}"/>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30B26A6C-9B56-DB06-3102-71E5E24F61B1}"/>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963B8370-565E-B5A8-668F-5C1C431F1599}"/>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C5732477-399D-6D80-64A1-2D4FE742B3CA}"/>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B9D4397D-025E-4977-9AA3-AEA08A5D4A1C}"/>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2312233F-2790-8156-F76A-5AA8C6BD3E59}"/>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FC67A7D9-9312-A35D-1527-97B498173B63}"/>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45C6D242-B167-DD7D-DD2C-25D0A0BE025A}"/>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097992A9-1AF2-D371-90A4-A8A5A6C70EA4}"/>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71213C97-4BF0-7856-9BC1-D5D52B91D207}"/>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FDDBBBE3-FB6D-4D27-00DF-9AE3D553E1F0}"/>
              </a:ext>
            </a:extLst>
          </p:cNvPr>
          <p:cNvGrpSpPr/>
          <p:nvPr/>
        </p:nvGrpSpPr>
        <p:grpSpPr>
          <a:xfrm>
            <a:off x="6127723" y="908465"/>
            <a:ext cx="450415" cy="450423"/>
            <a:chOff x="6127723" y="908465"/>
            <a:chExt cx="450415" cy="450423"/>
          </a:xfrm>
        </p:grpSpPr>
        <p:sp>
          <p:nvSpPr>
            <p:cNvPr id="60" name="Google Shape;6778;p88">
              <a:extLst>
                <a:ext uri="{FF2B5EF4-FFF2-40B4-BE49-F238E27FC236}">
                  <a16:creationId xmlns:a16="http://schemas.microsoft.com/office/drawing/2014/main" id="{0F849118-EDD5-7492-2406-E46A4D1F5352}"/>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B3C7A49F-E30B-CCCA-9F7A-271ADD586A7B}"/>
                </a:ext>
              </a:extLst>
            </p:cNvPr>
            <p:cNvSpPr/>
            <p:nvPr/>
          </p:nvSpPr>
          <p:spPr>
            <a:xfrm>
              <a:off x="6340760"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2D7701C4-CDE4-07E0-59B5-F1D8402D8CD0}"/>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49899ECA-0658-3615-718E-C4A5ACCCF211}"/>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E2226CCE-58A3-8275-9D04-5B95B6C3B381}"/>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24DCA36C-5345-F172-E741-B31797B98863}"/>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E494AF16-8711-ED8B-5EDE-4ECF89F65CD9}"/>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68EA5DE0-6FB4-CCAA-F4B6-1B53E2A51EB5}"/>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CB71D430-4D1E-FF31-1993-4EEF70A119ED}"/>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EE39F385-A6D1-BD2B-451A-CE6B7B81A3E4}"/>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474DCF45-F6E7-F3A4-C32D-CE123320F72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0C869E17-D93E-EA01-900E-0247E8EEA2DF}"/>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EA0CB1E7-45CB-CA3D-243E-1762CE1BB8DD}"/>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D3C79E78-F87E-2333-A4D6-CB91DAC0E123}"/>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F9F51C6B-F31A-E82E-4DC0-D539E733F655}"/>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499DC478-49C3-3E4D-39A6-00069D6D5B25}"/>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9EA7EF9B-F32A-535B-D645-F00F6BEF94B2}"/>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2D81E2C4-60CD-E9D7-49E4-D1F836F34CBD}"/>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CDD3DDBF-022E-A95B-C98E-EC4679B27ECA}"/>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9ECF5CC0-CB43-63BA-B92B-C9D0453EA7DA}"/>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42170295-B8F6-062A-4224-429CB1D5D89A}"/>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2B5A7C16-293C-5B4D-E756-E371C4CFBE2C}"/>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0AADEB67-CE01-FA0E-4BF0-BBC745529567}"/>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62BC6429-545A-0286-EF57-EF457EA78D68}"/>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A4B59316-43AB-DD99-E4AD-B8E71A5CAC1F}"/>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66A2892F-7087-EC87-E9C2-01616F2452E6}"/>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F11E25DC-4A1A-4240-310B-AF7EE3FACA2D}"/>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86777AD4-9A52-FFD9-00C9-E90F27D1A1A3}"/>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D7CFC40A-8EAE-D7AC-EC35-37308356F6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F2064BA2-3AE7-F31B-70FE-96DD5FF85928}"/>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98C4E73E-4EF1-8C09-3CC2-9AA713643DE2}"/>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7D0E3008-A319-C400-FE63-474A345BE48A}"/>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2CB9F5F3-DFA9-CC35-E534-8831A51B21BC}"/>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5F816EF8-1D27-1DFF-9D8F-67573530AB83}"/>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ECDA4828-FC66-9D93-E4DE-935F93B8FD08}"/>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47EC6C65-6B3B-E054-698D-5C9D4E5902D6}"/>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8EE25F9E-2951-F15E-8FF8-179FB2E2204D}"/>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6C273A78-7664-80F0-D9A1-FA769B64A57C}"/>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2F6A4DD7-4535-A8EF-768B-ADF9A0776ED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8C4B142D-2A00-A9F5-6C68-462E783B7697}"/>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BBB609C2-2E9F-0D43-5E24-16EE4A242610}"/>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C12B591A-3052-17DE-17E4-EACA94D15E39}"/>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46C438B1-5E82-C1BD-051B-010192A96186}"/>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ADD14741-44FE-7399-6659-6C48AAB32049}"/>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14F9FEC7-9115-12BE-156E-2DA12033D21C}"/>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9DFFBA6F-474B-A826-2916-BE36AF0AFB5A}"/>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DE016727-88EB-C4C2-7D73-3E3CB6810E48}"/>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1FF1B23B-91E9-98EE-5C94-5EB3AAFE9267}"/>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DEC43E0E-9472-421A-8700-ADBB338D5BD5}"/>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938EEA3F-7FC8-D019-5571-40ED3C73682A}"/>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11B52A26-DC0C-346F-698D-D446632A6676}"/>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8248357D-A96B-73F3-864B-A6C3F7AA69EE}"/>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01F6FAAA-2339-DD5E-2583-E4D8CDD2FB0E}"/>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A9E69D30-4AB6-1498-4A15-033706182B4C}"/>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C9B662A1-5B5F-F925-A2AB-49700CD42FD6}"/>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3EEBBDC4-A304-5C0A-9FE6-0ED7E8DAAB39}"/>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B935E980-3C46-2FD1-DCFC-412642A94538}"/>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D3462C72-FD4F-E014-C952-0D3BE9FEC84B}"/>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6EA53B70-084C-201F-0E85-3A807308C6D6}"/>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ADDA6EA5-35D9-5B9D-FFC3-9422ACF89ECB}"/>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DE5641EC-5DF2-55D5-FF4A-EE98F6DEAA8E}"/>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46490377-085F-6950-FA4D-CFF9BDA178F1}"/>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FA0D584F-8B10-02C7-2540-CFBD6621808E}"/>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037364EA-13CC-9009-FF86-B4AF23962D70}"/>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F4445352-ACF7-B3BA-19C0-B39840030299}"/>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232E2166-0DC0-82AA-9AD3-41B54F0C6B85}"/>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3733B961-9F6D-C996-1091-114246E96C94}"/>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4E713663-2353-00A4-ECD0-D98554E3DB3D}"/>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B6C67DBF-C0A9-9774-E198-886015A0489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96565B22-79B6-1C1D-8775-2D911D36AD89}"/>
              </a:ext>
            </a:extLst>
          </p:cNvPr>
          <p:cNvSpPr/>
          <p:nvPr/>
        </p:nvSpPr>
        <p:spPr>
          <a:xfrm>
            <a:off x="4339769"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9000F0F2-9D74-0C31-E9C9-05006D3A77B9}"/>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6839F72D-5B6F-B7D1-DDE2-905B0FEEEB25}"/>
              </a:ext>
            </a:extLst>
          </p:cNvPr>
          <p:cNvGrpSpPr/>
          <p:nvPr/>
        </p:nvGrpSpPr>
        <p:grpSpPr>
          <a:xfrm>
            <a:off x="5526834" y="2589233"/>
            <a:ext cx="461287" cy="462000"/>
            <a:chOff x="5526834" y="2589233"/>
            <a:chExt cx="461287" cy="462000"/>
          </a:xfrm>
        </p:grpSpPr>
        <p:sp>
          <p:nvSpPr>
            <p:cNvPr id="132" name="Google Shape;5984;p86">
              <a:extLst>
                <a:ext uri="{FF2B5EF4-FFF2-40B4-BE49-F238E27FC236}">
                  <a16:creationId xmlns:a16="http://schemas.microsoft.com/office/drawing/2014/main" id="{98413C5D-F557-2D91-E0C8-65FAC62E03C7}"/>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7E44E652-0040-CD45-DFD4-5F5BADB757D8}"/>
                </a:ext>
              </a:extLst>
            </p:cNvPr>
            <p:cNvSpPr/>
            <p:nvPr/>
          </p:nvSpPr>
          <p:spPr>
            <a:xfrm>
              <a:off x="5588474" y="2775222"/>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E8AF0FAA-6531-F66E-F0D1-6945D75FDCF5}"/>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A9C894C9-8403-BC79-1E92-FE202F2AC235}"/>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7F3AAA88-F302-6E93-8E75-0F1EAAF86387}"/>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93A8A2D7-09D5-B357-997D-E09EC77FB2EF}"/>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ACB35B6E-4DCE-DD39-401C-413F8BC2D28F}"/>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3808D9B2-7FDC-5DF6-A65C-544E10ADBED1}"/>
                </a:ext>
              </a:extLst>
            </p:cNvPr>
            <p:cNvSpPr/>
            <p:nvPr/>
          </p:nvSpPr>
          <p:spPr>
            <a:xfrm>
              <a:off x="4979164"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7E02786D-9888-280B-E780-05EC4F0EBFFE}"/>
              </a:ext>
            </a:extLst>
          </p:cNvPr>
          <p:cNvGrpSpPr/>
          <p:nvPr/>
        </p:nvGrpSpPr>
        <p:grpSpPr>
          <a:xfrm>
            <a:off x="6148315" y="2583006"/>
            <a:ext cx="272920" cy="462009"/>
            <a:chOff x="6148315" y="2583006"/>
            <a:chExt cx="272920" cy="462009"/>
          </a:xfrm>
        </p:grpSpPr>
        <p:sp>
          <p:nvSpPr>
            <p:cNvPr id="141" name="Google Shape;6021;p86">
              <a:extLst>
                <a:ext uri="{FF2B5EF4-FFF2-40B4-BE49-F238E27FC236}">
                  <a16:creationId xmlns:a16="http://schemas.microsoft.com/office/drawing/2014/main" id="{D0E8F424-2911-1559-46B9-D445FE8981C5}"/>
                </a:ext>
              </a:extLst>
            </p:cNvPr>
            <p:cNvSpPr/>
            <p:nvPr/>
          </p:nvSpPr>
          <p:spPr>
            <a:xfrm>
              <a:off x="6148315" y="2583006"/>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3A9AC607-930D-4867-B024-C83207E4DCB2}"/>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BB111835-CD0F-0C45-6DFC-5AEFF99521C8}"/>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49C6C17B-3EA6-6CED-51A7-402224692B5B}"/>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87F557CE-E44A-BC43-D65B-FDA4CD003FB0}"/>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B3045A1E-37EC-255F-EE8A-666C5F27F71F}"/>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7092177A-3C46-5999-B1E7-7BAA413BB6FA}"/>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B9A3D090-0146-F882-8D0D-1135F1CEDE31}"/>
                </a:ext>
              </a:extLst>
            </p:cNvPr>
            <p:cNvSpPr/>
            <p:nvPr/>
          </p:nvSpPr>
          <p:spPr>
            <a:xfrm>
              <a:off x="6981608" y="2578571"/>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2D9F50E8-FA60-7110-CBFB-FB4667A57C0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CFFEDD53-142C-1AFF-CC7B-D2AAA547A5E4}"/>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EDACEE1E-545B-4C25-5077-4BA737244290}"/>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F529F6FB-2B9C-AF91-F061-55005357B15D}"/>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E618C441-A7E8-F2DE-E893-4A20DF4F3851}"/>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117C384E-30D1-F614-1127-008B41E501D3}"/>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40BB38A8-A292-F692-E936-2C9085FC9F4D}"/>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64254CE8-630D-5CA7-B20D-C722FD773457}"/>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128946B8-79C7-7B21-3AEF-02365BBF0B20}"/>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58A9B182-598C-DDF6-B613-C31EB86FA55A}"/>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B062FE8C-19EC-84A7-BEAE-B4451130F950}"/>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904785FA-1871-B438-26B0-5F1717389C08}"/>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745E8DFB-99B9-FE86-40E9-65A118CD9684}"/>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5E80A18E-2D11-6620-525C-051DA9CDBECE}"/>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3ACBDDD9-56D3-1FF9-2B4F-0695A7F4A388}"/>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D06DA2"/>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B692F8-357E-3DC7-6534-01B784104371}"/>
              </a:ext>
            </a:extLst>
          </p:cNvPr>
          <p:cNvSpPr/>
          <p:nvPr/>
        </p:nvSpPr>
        <p:spPr>
          <a:xfrm>
            <a:off x="0" y="4762122"/>
            <a:ext cx="9144000" cy="381377"/>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cxnSp>
        <p:nvCxnSpPr>
          <p:cNvPr id="3" name="Google Shape;1471;p39">
            <a:extLst>
              <a:ext uri="{FF2B5EF4-FFF2-40B4-BE49-F238E27FC236}">
                <a16:creationId xmlns:a16="http://schemas.microsoft.com/office/drawing/2014/main" id="{9F7770AD-E5D1-75BD-3633-A20C6579ACA6}"/>
              </a:ext>
            </a:extLst>
          </p:cNvPr>
          <p:cNvCxnSpPr/>
          <p:nvPr/>
        </p:nvCxnSpPr>
        <p:spPr>
          <a:xfrm>
            <a:off x="-51627" y="2735747"/>
            <a:ext cx="8576706" cy="0"/>
          </a:xfrm>
          <a:prstGeom prst="straightConnector1">
            <a:avLst/>
          </a:prstGeom>
          <a:noFill/>
          <a:ln w="28575" cap="flat">
            <a:solidFill>
              <a:srgbClr val="80C2EE"/>
            </a:solidFill>
            <a:prstDash val="solid"/>
            <a:round/>
            <a:tailEnd type="arrow"/>
          </a:ln>
        </p:spPr>
      </p:cxnSp>
      <p:grpSp>
        <p:nvGrpSpPr>
          <p:cNvPr id="4" name="Google Shape;1472;p39">
            <a:extLst>
              <a:ext uri="{FF2B5EF4-FFF2-40B4-BE49-F238E27FC236}">
                <a16:creationId xmlns:a16="http://schemas.microsoft.com/office/drawing/2014/main" id="{49E908FF-B00C-B57E-6D8F-956757001465}"/>
              </a:ext>
            </a:extLst>
          </p:cNvPr>
          <p:cNvGrpSpPr/>
          <p:nvPr/>
        </p:nvGrpSpPr>
        <p:grpSpPr>
          <a:xfrm>
            <a:off x="6902138" y="2336136"/>
            <a:ext cx="823179" cy="799222"/>
            <a:chOff x="6902138" y="2336136"/>
            <a:chExt cx="823179" cy="799222"/>
          </a:xfrm>
        </p:grpSpPr>
        <p:sp>
          <p:nvSpPr>
            <p:cNvPr id="5" name="Google Shape;1473;p39">
              <a:extLst>
                <a:ext uri="{FF2B5EF4-FFF2-40B4-BE49-F238E27FC236}">
                  <a16:creationId xmlns:a16="http://schemas.microsoft.com/office/drawing/2014/main" id="{DEAA3EC1-72CA-6C1C-7DA7-14FE06B784DA}"/>
                </a:ext>
              </a:extLst>
            </p:cNvPr>
            <p:cNvSpPr/>
            <p:nvPr/>
          </p:nvSpPr>
          <p:spPr>
            <a:xfrm>
              <a:off x="6926836" y="2336136"/>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474;p39">
              <a:extLst>
                <a:ext uri="{FF2B5EF4-FFF2-40B4-BE49-F238E27FC236}">
                  <a16:creationId xmlns:a16="http://schemas.microsoft.com/office/drawing/2014/main" id="{49B57DF1-F167-E171-5899-78EE794BD605}"/>
                </a:ext>
              </a:extLst>
            </p:cNvPr>
            <p:cNvSpPr/>
            <p:nvPr/>
          </p:nvSpPr>
          <p:spPr>
            <a:xfrm>
              <a:off x="6961555" y="2370828"/>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75;p39">
              <a:extLst>
                <a:ext uri="{FF2B5EF4-FFF2-40B4-BE49-F238E27FC236}">
                  <a16:creationId xmlns:a16="http://schemas.microsoft.com/office/drawing/2014/main" id="{E1EFAE10-8869-3E88-1564-7192EE3CD724}"/>
                </a:ext>
              </a:extLst>
            </p:cNvPr>
            <p:cNvSpPr/>
            <p:nvPr/>
          </p:nvSpPr>
          <p:spPr>
            <a:xfrm>
              <a:off x="6902138" y="2469584"/>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76;p39">
              <a:extLst>
                <a:ext uri="{FF2B5EF4-FFF2-40B4-BE49-F238E27FC236}">
                  <a16:creationId xmlns:a16="http://schemas.microsoft.com/office/drawing/2014/main" id="{59CF4C87-EDEE-D818-4094-C5B56D6CC3AA}"/>
                </a:ext>
              </a:extLst>
            </p:cNvPr>
            <p:cNvSpPr/>
            <p:nvPr/>
          </p:nvSpPr>
          <p:spPr>
            <a:xfrm>
              <a:off x="7423656" y="2432258"/>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477;p39">
              <a:extLst>
                <a:ext uri="{FF2B5EF4-FFF2-40B4-BE49-F238E27FC236}">
                  <a16:creationId xmlns:a16="http://schemas.microsoft.com/office/drawing/2014/main" id="{FD659F5B-4522-F3B4-FAB2-4EF97B7ED890}"/>
                </a:ext>
              </a:extLst>
            </p:cNvPr>
            <p:cNvSpPr/>
            <p:nvPr/>
          </p:nvSpPr>
          <p:spPr>
            <a:xfrm>
              <a:off x="7494614" y="2478545"/>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1478;p39">
            <a:extLst>
              <a:ext uri="{FF2B5EF4-FFF2-40B4-BE49-F238E27FC236}">
                <a16:creationId xmlns:a16="http://schemas.microsoft.com/office/drawing/2014/main" id="{995BDDF4-2318-7134-0BDC-C7B866917663}"/>
              </a:ext>
            </a:extLst>
          </p:cNvPr>
          <p:cNvGrpSpPr/>
          <p:nvPr/>
        </p:nvGrpSpPr>
        <p:grpSpPr>
          <a:xfrm>
            <a:off x="1396608" y="2310515"/>
            <a:ext cx="823170" cy="799222"/>
            <a:chOff x="1396608" y="2310515"/>
            <a:chExt cx="823170" cy="799222"/>
          </a:xfrm>
        </p:grpSpPr>
        <p:sp>
          <p:nvSpPr>
            <p:cNvPr id="11" name="Google Shape;1479;p39">
              <a:extLst>
                <a:ext uri="{FF2B5EF4-FFF2-40B4-BE49-F238E27FC236}">
                  <a16:creationId xmlns:a16="http://schemas.microsoft.com/office/drawing/2014/main" id="{D89DE6DC-2842-EF77-9868-5BDD663A264D}"/>
                </a:ext>
              </a:extLst>
            </p:cNvPr>
            <p:cNvSpPr/>
            <p:nvPr/>
          </p:nvSpPr>
          <p:spPr>
            <a:xfrm>
              <a:off x="1421297" y="2310515"/>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64CCD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480;p39">
              <a:extLst>
                <a:ext uri="{FF2B5EF4-FFF2-40B4-BE49-F238E27FC236}">
                  <a16:creationId xmlns:a16="http://schemas.microsoft.com/office/drawing/2014/main" id="{FDF6ADCD-4BC0-842A-D695-F54A37E386A0}"/>
                </a:ext>
              </a:extLst>
            </p:cNvPr>
            <p:cNvSpPr/>
            <p:nvPr/>
          </p:nvSpPr>
          <p:spPr>
            <a:xfrm>
              <a:off x="1456017" y="2345207"/>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64CCD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481;p39">
              <a:extLst>
                <a:ext uri="{FF2B5EF4-FFF2-40B4-BE49-F238E27FC236}">
                  <a16:creationId xmlns:a16="http://schemas.microsoft.com/office/drawing/2014/main" id="{DEC655FC-A685-BE1D-49BD-3349DE0D3773}"/>
                </a:ext>
              </a:extLst>
            </p:cNvPr>
            <p:cNvSpPr/>
            <p:nvPr/>
          </p:nvSpPr>
          <p:spPr>
            <a:xfrm>
              <a:off x="1396608" y="2443962"/>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482;p39">
              <a:extLst>
                <a:ext uri="{FF2B5EF4-FFF2-40B4-BE49-F238E27FC236}">
                  <a16:creationId xmlns:a16="http://schemas.microsoft.com/office/drawing/2014/main" id="{6EB832F2-0F95-137B-951C-888BAA82694C}"/>
                </a:ext>
              </a:extLst>
            </p:cNvPr>
            <p:cNvSpPr/>
            <p:nvPr/>
          </p:nvSpPr>
          <p:spPr>
            <a:xfrm>
              <a:off x="1918118" y="2406627"/>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483;p39">
              <a:extLst>
                <a:ext uri="{FF2B5EF4-FFF2-40B4-BE49-F238E27FC236}">
                  <a16:creationId xmlns:a16="http://schemas.microsoft.com/office/drawing/2014/main" id="{21BE7CDA-DF87-DE20-A766-35DCA0599E62}"/>
                </a:ext>
              </a:extLst>
            </p:cNvPr>
            <p:cNvSpPr/>
            <p:nvPr/>
          </p:nvSpPr>
          <p:spPr>
            <a:xfrm>
              <a:off x="1989076" y="2452923"/>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1484;p39">
            <a:extLst>
              <a:ext uri="{FF2B5EF4-FFF2-40B4-BE49-F238E27FC236}">
                <a16:creationId xmlns:a16="http://schemas.microsoft.com/office/drawing/2014/main" id="{6AAC8D43-9297-843B-D859-6D9837EFAD93}"/>
              </a:ext>
            </a:extLst>
          </p:cNvPr>
          <p:cNvGrpSpPr/>
          <p:nvPr/>
        </p:nvGrpSpPr>
        <p:grpSpPr>
          <a:xfrm>
            <a:off x="4149382" y="2330266"/>
            <a:ext cx="823179" cy="799222"/>
            <a:chOff x="4149382" y="2330266"/>
            <a:chExt cx="823179" cy="799222"/>
          </a:xfrm>
        </p:grpSpPr>
        <p:sp>
          <p:nvSpPr>
            <p:cNvPr id="17" name="Google Shape;1485;p39">
              <a:extLst>
                <a:ext uri="{FF2B5EF4-FFF2-40B4-BE49-F238E27FC236}">
                  <a16:creationId xmlns:a16="http://schemas.microsoft.com/office/drawing/2014/main" id="{C0681132-214F-7420-9C44-3F60B1D85EB9}"/>
                </a:ext>
              </a:extLst>
            </p:cNvPr>
            <p:cNvSpPr/>
            <p:nvPr/>
          </p:nvSpPr>
          <p:spPr>
            <a:xfrm>
              <a:off x="4174080" y="2330266"/>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486;p39">
              <a:extLst>
                <a:ext uri="{FF2B5EF4-FFF2-40B4-BE49-F238E27FC236}">
                  <a16:creationId xmlns:a16="http://schemas.microsoft.com/office/drawing/2014/main" id="{58059D6D-E1DD-7843-E36E-9392404CE30D}"/>
                </a:ext>
              </a:extLst>
            </p:cNvPr>
            <p:cNvSpPr/>
            <p:nvPr/>
          </p:nvSpPr>
          <p:spPr>
            <a:xfrm>
              <a:off x="4208791" y="2364958"/>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487;p39">
              <a:extLst>
                <a:ext uri="{FF2B5EF4-FFF2-40B4-BE49-F238E27FC236}">
                  <a16:creationId xmlns:a16="http://schemas.microsoft.com/office/drawing/2014/main" id="{5DA97A1C-4CB2-FDDE-DADE-55D7551044F5}"/>
                </a:ext>
              </a:extLst>
            </p:cNvPr>
            <p:cNvSpPr/>
            <p:nvPr/>
          </p:nvSpPr>
          <p:spPr>
            <a:xfrm>
              <a:off x="4149382" y="2463713"/>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488;p39">
              <a:extLst>
                <a:ext uri="{FF2B5EF4-FFF2-40B4-BE49-F238E27FC236}">
                  <a16:creationId xmlns:a16="http://schemas.microsoft.com/office/drawing/2014/main" id="{47081C36-260A-2990-5F22-711C6A0D9CEE}"/>
                </a:ext>
              </a:extLst>
            </p:cNvPr>
            <p:cNvSpPr/>
            <p:nvPr/>
          </p:nvSpPr>
          <p:spPr>
            <a:xfrm>
              <a:off x="4670892" y="2426378"/>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489;p39">
              <a:extLst>
                <a:ext uri="{FF2B5EF4-FFF2-40B4-BE49-F238E27FC236}">
                  <a16:creationId xmlns:a16="http://schemas.microsoft.com/office/drawing/2014/main" id="{85A19EC4-B595-8295-DE17-7C7750B9B871}"/>
                </a:ext>
              </a:extLst>
            </p:cNvPr>
            <p:cNvSpPr/>
            <p:nvPr/>
          </p:nvSpPr>
          <p:spPr>
            <a:xfrm>
              <a:off x="4741849" y="2472674"/>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2" name="Google Shape;1490;p39">
            <a:extLst>
              <a:ext uri="{FF2B5EF4-FFF2-40B4-BE49-F238E27FC236}">
                <a16:creationId xmlns:a16="http://schemas.microsoft.com/office/drawing/2014/main" id="{CC817DB0-6D46-5699-913C-E3B794B35032}"/>
              </a:ext>
            </a:extLst>
          </p:cNvPr>
          <p:cNvSpPr/>
          <p:nvPr/>
        </p:nvSpPr>
        <p:spPr>
          <a:xfrm>
            <a:off x="1656490" y="2551779"/>
            <a:ext cx="330436" cy="316684"/>
          </a:xfrm>
          <a:custGeom>
            <a:avLst/>
            <a:gdLst>
              <a:gd name="f0" fmla="val w"/>
              <a:gd name="f1" fmla="val h"/>
              <a:gd name="f2" fmla="val 0"/>
              <a:gd name="f3" fmla="val 18772"/>
              <a:gd name="f4" fmla="val 17991"/>
              <a:gd name="f5" fmla="val 17492"/>
              <a:gd name="f6" fmla="val 6197"/>
              <a:gd name="f7" fmla="val 17217"/>
              <a:gd name="f8" fmla="val 8063"/>
              <a:gd name="f9" fmla="val 15626"/>
              <a:gd name="f10" fmla="val 6472"/>
              <a:gd name="f11" fmla="val 6055"/>
              <a:gd name="f12" fmla="val 9391"/>
              <a:gd name="f13" fmla="val 16858"/>
              <a:gd name="f14" fmla="val 1133"/>
              <a:gd name="f15" fmla="val 13332"/>
              <a:gd name="f16" fmla="val 7187"/>
              <a:gd name="f17" fmla="val 9141"/>
              <a:gd name="f18" fmla="val 11903"/>
              <a:gd name="f19" fmla="val 11568"/>
              <a:gd name="f20" fmla="val 565"/>
              <a:gd name="f21" fmla="val 1"/>
              <a:gd name="f22" fmla="val 254"/>
              <a:gd name="f23" fmla="val 255"/>
              <a:gd name="f24" fmla="val 569"/>
              <a:gd name="f25" fmla="val 17423"/>
              <a:gd name="f26" fmla="val 17737"/>
              <a:gd name="f27" fmla="val 18141"/>
              <a:gd name="f28" fmla="val 18455"/>
              <a:gd name="f29" fmla="val 18706"/>
              <a:gd name="f30" fmla="val 17112"/>
              <a:gd name="f31" fmla="val 13033"/>
              <a:gd name="f32" fmla="val 11457"/>
              <a:gd name="f33" fmla="val 16022"/>
              <a:gd name="f34" fmla="val 8467"/>
              <a:gd name="f35" fmla="val 17214"/>
              <a:gd name="f36" fmla="val 9660"/>
              <a:gd name="f37" fmla="val 17329"/>
              <a:gd name="f38" fmla="val 9774"/>
              <a:gd name="f39" fmla="val 17471"/>
              <a:gd name="f40" fmla="val 9826"/>
              <a:gd name="f41" fmla="val 17611"/>
              <a:gd name="f42" fmla="val 17874"/>
              <a:gd name="f43" fmla="val 18129"/>
              <a:gd name="f44" fmla="val 9643"/>
              <a:gd name="f45" fmla="val 18175"/>
              <a:gd name="f46" fmla="val 9343"/>
              <a:gd name="f47" fmla="val 18721"/>
              <a:gd name="f48" fmla="val 5608"/>
              <a:gd name="f49" fmla="val 18771"/>
              <a:gd name="f50" fmla="val 5262"/>
              <a:gd name="f51" fmla="val 18501"/>
              <a:gd name="f52" fmla="val 4962"/>
              <a:gd name="f53" fmla="val 18164"/>
              <a:gd name="f54" fmla="val 18137"/>
              <a:gd name="f55" fmla="val 18109"/>
              <a:gd name="f56" fmla="val 4964"/>
              <a:gd name="f57" fmla="val 18081"/>
              <a:gd name="f58" fmla="val 4968"/>
              <a:gd name="f59" fmla="val 14346"/>
              <a:gd name="f60" fmla="val 5514"/>
              <a:gd name="f61" fmla="val 13887"/>
              <a:gd name="f62" fmla="val 5584"/>
              <a:gd name="f63" fmla="val 13700"/>
              <a:gd name="f64" fmla="val 6145"/>
              <a:gd name="f65" fmla="val 14029"/>
              <a:gd name="f66" fmla="val 6475"/>
              <a:gd name="f67" fmla="val 15222"/>
              <a:gd name="f68" fmla="val 7667"/>
              <a:gd name="f69" fmla="val 12359"/>
              <a:gd name="f70" fmla="val 10530"/>
              <a:gd name="f71" fmla="val 6879"/>
              <a:gd name="f72" fmla="val 7710"/>
              <a:gd name="f73" fmla="val 6867"/>
              <a:gd name="f74" fmla="val 7703"/>
              <a:gd name="f75" fmla="val 6855"/>
              <a:gd name="f76" fmla="val 7697"/>
              <a:gd name="f77" fmla="val 6846"/>
              <a:gd name="f78" fmla="val 7694"/>
              <a:gd name="f79" fmla="val 6831"/>
              <a:gd name="f80" fmla="val 7688"/>
              <a:gd name="f81" fmla="val 6794"/>
              <a:gd name="f82" fmla="val 7673"/>
              <a:gd name="f83" fmla="val 6776"/>
              <a:gd name="f84" fmla="val 7670"/>
              <a:gd name="f85" fmla="val 6767"/>
              <a:gd name="f86" fmla="val 6755"/>
              <a:gd name="f87" fmla="val 7664"/>
              <a:gd name="f88" fmla="val 6743"/>
              <a:gd name="f89" fmla="val 7661"/>
              <a:gd name="f90" fmla="val 6728"/>
              <a:gd name="f91" fmla="val 7658"/>
              <a:gd name="f92" fmla="val 6713"/>
              <a:gd name="f93" fmla="val 7655"/>
              <a:gd name="f94" fmla="val 6695"/>
              <a:gd name="f95" fmla="val 7652"/>
              <a:gd name="f96" fmla="val 6680"/>
              <a:gd name="f97" fmla="val 7649"/>
              <a:gd name="f98" fmla="val 6553"/>
              <a:gd name="f99" fmla="val 6541"/>
              <a:gd name="f100" fmla="val 6526"/>
              <a:gd name="f101" fmla="val 6514"/>
              <a:gd name="f102" fmla="val 6495"/>
              <a:gd name="f103" fmla="val 6483"/>
              <a:gd name="f104" fmla="val 6474"/>
              <a:gd name="f105" fmla="val 6465"/>
              <a:gd name="f106" fmla="val 6447"/>
              <a:gd name="f107" fmla="val 6432"/>
              <a:gd name="f108" fmla="val 7679"/>
              <a:gd name="f109" fmla="val 6417"/>
              <a:gd name="f110" fmla="val 7682"/>
              <a:gd name="f111" fmla="val 6405"/>
              <a:gd name="f112" fmla="val 6387"/>
              <a:gd name="f113" fmla="val 6360"/>
              <a:gd name="f114" fmla="val 6341"/>
              <a:gd name="f115" fmla="val 7719"/>
              <a:gd name="f116" fmla="val 6332"/>
              <a:gd name="f117" fmla="val 7725"/>
              <a:gd name="f118" fmla="val 6323"/>
              <a:gd name="f119" fmla="val 7731"/>
              <a:gd name="f120" fmla="val 6314"/>
              <a:gd name="f121" fmla="val 7737"/>
              <a:gd name="f122" fmla="val 6299"/>
              <a:gd name="f123" fmla="val 7746"/>
              <a:gd name="f124" fmla="val 6287"/>
              <a:gd name="f125" fmla="val 7752"/>
              <a:gd name="f126" fmla="val 6275"/>
              <a:gd name="f127" fmla="val 7761"/>
              <a:gd name="f128" fmla="val 6266"/>
              <a:gd name="f129" fmla="val 7770"/>
              <a:gd name="f130" fmla="val 6260"/>
              <a:gd name="f131" fmla="val 7776"/>
              <a:gd name="f132" fmla="val 11879"/>
              <a:gd name="f133" fmla="val 879"/>
              <a:gd name="f134" fmla="*/ f0 1 18772"/>
              <a:gd name="f135" fmla="*/ f1 1 17991"/>
              <a:gd name="f136" fmla="val f2"/>
              <a:gd name="f137" fmla="val f3"/>
              <a:gd name="f138" fmla="val f4"/>
              <a:gd name="f139" fmla="+- f138 0 f136"/>
              <a:gd name="f140" fmla="+- f137 0 f136"/>
              <a:gd name="f141" fmla="*/ f140 1 18772"/>
              <a:gd name="f142" fmla="*/ f139 1 17991"/>
              <a:gd name="f143" fmla="*/ f136 1 f141"/>
              <a:gd name="f144" fmla="*/ f137 1 f141"/>
              <a:gd name="f145" fmla="*/ f136 1 f142"/>
              <a:gd name="f146" fmla="*/ f138 1 f142"/>
              <a:gd name="f147" fmla="*/ f143 f134 1"/>
              <a:gd name="f148" fmla="*/ f144 f134 1"/>
              <a:gd name="f149" fmla="*/ f146 f135 1"/>
              <a:gd name="f150" fmla="*/ f145 f135 1"/>
            </a:gdLst>
            <a:ahLst/>
            <a:cxnLst>
              <a:cxn ang="3cd4">
                <a:pos x="hc" y="t"/>
              </a:cxn>
              <a:cxn ang="0">
                <a:pos x="r" y="vc"/>
              </a:cxn>
              <a:cxn ang="cd4">
                <a:pos x="hc" y="b"/>
              </a:cxn>
              <a:cxn ang="cd2">
                <a:pos x="l" y="vc"/>
              </a:cxn>
            </a:cxnLst>
            <a:rect l="f147" t="f150" r="f148" b="f149"/>
            <a:pathLst>
              <a:path w="18772" h="17991">
                <a:moveTo>
                  <a:pt x="f5" y="f6"/>
                </a:moveTo>
                <a:lnTo>
                  <a:pt x="f7" y="f8"/>
                </a:lnTo>
                <a:lnTo>
                  <a:pt x="f9" y="f10"/>
                </a:lnTo>
                <a:lnTo>
                  <a:pt x="f5" y="f6"/>
                </a:lnTo>
                <a:close/>
                <a:moveTo>
                  <a:pt x="f11" y="f12"/>
                </a:moveTo>
                <a:lnTo>
                  <a:pt x="f11" y="f13"/>
                </a:lnTo>
                <a:lnTo>
                  <a:pt x="f14" y="f13"/>
                </a:lnTo>
                <a:lnTo>
                  <a:pt x="f14" y="f15"/>
                </a:lnTo>
                <a:lnTo>
                  <a:pt x="f11" y="f12"/>
                </a:lnTo>
                <a:close/>
                <a:moveTo>
                  <a:pt x="f16" y="f17"/>
                </a:moveTo>
                <a:lnTo>
                  <a:pt x="f18" y="f19"/>
                </a:lnTo>
                <a:lnTo>
                  <a:pt x="f18" y="f13"/>
                </a:lnTo>
                <a:lnTo>
                  <a:pt x="f16" y="f13"/>
                </a:lnTo>
                <a:lnTo>
                  <a:pt x="f16" y="f17"/>
                </a:lnTo>
                <a:close/>
                <a:moveTo>
                  <a:pt x="f20" y="f21"/>
                </a:moveTo>
                <a:cubicBezTo>
                  <a:pt x="f22" y="f21"/>
                  <a:pt x="f21" y="f23"/>
                  <a:pt x="f21" y="f24"/>
                </a:cubicBezTo>
                <a:lnTo>
                  <a:pt x="f21" y="f25"/>
                </a:lnTo>
                <a:cubicBezTo>
                  <a:pt x="f21" y="f26"/>
                  <a:pt x="f22" y="f4"/>
                  <a:pt x="f20" y="f4"/>
                </a:cubicBezTo>
                <a:lnTo>
                  <a:pt x="f27" y="f4"/>
                </a:lnTo>
                <a:cubicBezTo>
                  <a:pt x="f28" y="f4"/>
                  <a:pt x="f29" y="f26"/>
                  <a:pt x="f29" y="f25"/>
                </a:cubicBezTo>
                <a:cubicBezTo>
                  <a:pt x="f29" y="f30"/>
                  <a:pt x="f28" y="f13"/>
                  <a:pt x="f27" y="f13"/>
                </a:cubicBezTo>
                <a:lnTo>
                  <a:pt x="f31" y="f13"/>
                </a:lnTo>
                <a:lnTo>
                  <a:pt x="f31" y="f32"/>
                </a:lnTo>
                <a:lnTo>
                  <a:pt x="f33" y="f34"/>
                </a:ln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6"/>
                  <a:pt x="f57" y="f58"/>
                </a:cubicBezTo>
                <a:lnTo>
                  <a:pt x="f59" y="f60"/>
                </a:lnTo>
                <a:cubicBezTo>
                  <a:pt x="f61" y="f62"/>
                  <a:pt x="f63" y="f64"/>
                  <a:pt x="f65" y="f66"/>
                </a:cubicBezTo>
                <a:lnTo>
                  <a:pt x="f67" y="f68"/>
                </a:lnTo>
                <a:lnTo>
                  <a:pt x="f69" y="f70"/>
                </a:lnTo>
                <a:lnTo>
                  <a:pt x="f71" y="f72"/>
                </a:lnTo>
                <a:cubicBezTo>
                  <a:pt x="f73" y="f74"/>
                  <a:pt x="f75" y="f76"/>
                  <a:pt x="f77" y="f78"/>
                </a:cubicBezTo>
                <a:lnTo>
                  <a:pt x="f79" y="f80"/>
                </a:lnTo>
                <a:lnTo>
                  <a:pt x="f81" y="f82"/>
                </a:lnTo>
                <a:lnTo>
                  <a:pt x="f83" y="f84"/>
                </a:lnTo>
                <a:cubicBezTo>
                  <a:pt x="f85" y="f68"/>
                  <a:pt x="f86" y="f87"/>
                  <a:pt x="f88" y="f89"/>
                </a:cubicBezTo>
                <a:lnTo>
                  <a:pt x="f90" y="f91"/>
                </a:lnTo>
                <a:cubicBezTo>
                  <a:pt x="f92" y="f93"/>
                  <a:pt x="f94" y="f95"/>
                  <a:pt x="f96" y="f97"/>
                </a:cubicBezTo>
                <a:lnTo>
                  <a:pt x="f98" y="f97"/>
                </a:lnTo>
                <a:cubicBezTo>
                  <a:pt x="f99" y="f97"/>
                  <a:pt x="f100" y="f93"/>
                  <a:pt x="f101" y="f93"/>
                </a:cubicBezTo>
                <a:lnTo>
                  <a:pt x="f102" y="f89"/>
                </a:lnTo>
                <a:cubicBezTo>
                  <a:pt x="f103" y="f89"/>
                  <a:pt x="f104" y="f87"/>
                  <a:pt x="f105" y="f68"/>
                </a:cubicBezTo>
                <a:lnTo>
                  <a:pt x="f106" y="f82"/>
                </a:lnTo>
                <a:cubicBezTo>
                  <a:pt x="f107" y="f108"/>
                  <a:pt x="f109" y="f110"/>
                  <a:pt x="f111" y="f80"/>
                </a:cubicBezTo>
                <a:lnTo>
                  <a:pt x="f112" y="f76"/>
                </a:lnTo>
                <a:lnTo>
                  <a:pt x="f113" y="f72"/>
                </a:lnTo>
                <a:lnTo>
                  <a:pt x="f114" y="f115"/>
                </a:lnTo>
                <a:cubicBezTo>
                  <a:pt x="f116" y="f117"/>
                  <a:pt x="f118" y="f119"/>
                  <a:pt x="f120" y="f121"/>
                </a:cubicBezTo>
                <a:lnTo>
                  <a:pt x="f122" y="f123"/>
                </a:lnTo>
                <a:cubicBezTo>
                  <a:pt x="f124" y="f125"/>
                  <a:pt x="f126" y="f127"/>
                  <a:pt x="f128" y="f129"/>
                </a:cubicBezTo>
                <a:lnTo>
                  <a:pt x="f130" y="f131"/>
                </a:lnTo>
                <a:lnTo>
                  <a:pt x="f14" y="f132"/>
                </a:lnTo>
                <a:lnTo>
                  <a:pt x="f14" y="f24"/>
                </a:lnTo>
                <a:cubicBezTo>
                  <a:pt x="f14" y="f23"/>
                  <a:pt x="f133" y="f21"/>
                  <a:pt x="f20" y="f21"/>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nvGrpSpPr>
          <p:cNvPr id="23" name="Google Shape;1491;p39">
            <a:extLst>
              <a:ext uri="{FF2B5EF4-FFF2-40B4-BE49-F238E27FC236}">
                <a16:creationId xmlns:a16="http://schemas.microsoft.com/office/drawing/2014/main" id="{55A81868-8F3C-CDA9-86B4-9D3DDAFB9754}"/>
              </a:ext>
            </a:extLst>
          </p:cNvPr>
          <p:cNvGrpSpPr/>
          <p:nvPr/>
        </p:nvGrpSpPr>
        <p:grpSpPr>
          <a:xfrm>
            <a:off x="4398172" y="2566117"/>
            <a:ext cx="342579" cy="339269"/>
            <a:chOff x="4398172" y="2566117"/>
            <a:chExt cx="342579" cy="339269"/>
          </a:xfrm>
        </p:grpSpPr>
        <p:sp>
          <p:nvSpPr>
            <p:cNvPr id="24" name="Google Shape;1492;p39">
              <a:extLst>
                <a:ext uri="{FF2B5EF4-FFF2-40B4-BE49-F238E27FC236}">
                  <a16:creationId xmlns:a16="http://schemas.microsoft.com/office/drawing/2014/main" id="{2F5F5744-EBD1-C3AC-CB0B-CFD5FBC71366}"/>
                </a:ext>
              </a:extLst>
            </p:cNvPr>
            <p:cNvSpPr/>
            <p:nvPr/>
          </p:nvSpPr>
          <p:spPr>
            <a:xfrm>
              <a:off x="4459135" y="2625772"/>
              <a:ext cx="218660" cy="218660"/>
            </a:xfrm>
            <a:custGeom>
              <a:avLst/>
              <a:gdLst>
                <a:gd name="f0" fmla="val w"/>
                <a:gd name="f1" fmla="val h"/>
                <a:gd name="f2" fmla="val 0"/>
                <a:gd name="f3" fmla="val 12422"/>
                <a:gd name="f4" fmla="val 6209"/>
                <a:gd name="f5" fmla="val 1"/>
                <a:gd name="f6" fmla="val 2786"/>
                <a:gd name="f7" fmla="val 6213"/>
                <a:gd name="f8" fmla="val 9637"/>
                <a:gd name="f9" fmla="val 9636"/>
                <a:gd name="f10" fmla="val 5219"/>
                <a:gd name="f11" fmla="val 12160"/>
                <a:gd name="f12" fmla="val 4258"/>
                <a:gd name="f13" fmla="val 11711"/>
                <a:gd name="f14" fmla="val 3388"/>
                <a:gd name="f15" fmla="val 11428"/>
                <a:gd name="f16" fmla="val 10780"/>
                <a:gd name="f17" fmla="val 4036"/>
                <a:gd name="f18" fmla="val 11112"/>
                <a:gd name="f19" fmla="val 4713"/>
                <a:gd name="f20" fmla="val 11286"/>
                <a:gd name="f21" fmla="val 5457"/>
                <a:gd name="f22" fmla="val 11292"/>
                <a:gd name="f23" fmla="val 9013"/>
                <a:gd name="f24" fmla="val 9010"/>
                <a:gd name="f25" fmla="val 11293"/>
                <a:gd name="f26" fmla="val 3409"/>
                <a:gd name="f27" fmla="val 1129"/>
                <a:gd name="f28" fmla="val 1130"/>
                <a:gd name="f29" fmla="val 6965"/>
                <a:gd name="f30" fmla="val 1133"/>
                <a:gd name="f31" fmla="val 7709"/>
                <a:gd name="f32" fmla="val 1307"/>
                <a:gd name="f33" fmla="val 8387"/>
                <a:gd name="f34" fmla="val 1639"/>
                <a:gd name="f35" fmla="val 9034"/>
                <a:gd name="f36" fmla="val 994"/>
                <a:gd name="f37" fmla="val 708"/>
                <a:gd name="f38" fmla="val 8164"/>
                <a:gd name="f39" fmla="val 260"/>
                <a:gd name="f40" fmla="val 7203"/>
                <a:gd name="f41" fmla="*/ f0 1 12422"/>
                <a:gd name="f42" fmla="*/ f1 1 12422"/>
                <a:gd name="f43" fmla="val f2"/>
                <a:gd name="f44" fmla="val f3"/>
                <a:gd name="f45" fmla="+- f44 0 f43"/>
                <a:gd name="f46" fmla="*/ f45 1 12422"/>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12422" h="12422">
                  <a:moveTo>
                    <a:pt x="f4" y="f5"/>
                  </a:moveTo>
                  <a:cubicBezTo>
                    <a:pt x="f6" y="f5"/>
                    <a:pt x="f2" y="f6"/>
                    <a:pt x="f2" y="f7"/>
                  </a:cubicBezTo>
                  <a:cubicBezTo>
                    <a:pt x="f2" y="f8"/>
                    <a:pt x="f6" y="f3"/>
                    <a:pt x="f4" y="f3"/>
                  </a:cubicBezTo>
                  <a:cubicBezTo>
                    <a:pt x="f9" y="f3"/>
                    <a:pt x="f3" y="f8"/>
                    <a:pt x="f3" y="f7"/>
                  </a:cubicBezTo>
                  <a:cubicBezTo>
                    <a:pt x="f3" y="f10"/>
                    <a:pt x="f11" y="f12"/>
                    <a:pt x="f13" y="f14"/>
                  </a:cubicBezTo>
                  <a:lnTo>
                    <a:pt x="f15" y="f14"/>
                  </a:lnTo>
                  <a:lnTo>
                    <a:pt x="f16" y="f17"/>
                  </a:lnTo>
                  <a:cubicBezTo>
                    <a:pt x="f18" y="f19"/>
                    <a:pt x="f20" y="f21"/>
                    <a:pt x="f22" y="f7"/>
                  </a:cubicBezTo>
                  <a:cubicBezTo>
                    <a:pt x="f22" y="f23"/>
                    <a:pt x="f24" y="f25"/>
                    <a:pt x="f4" y="f25"/>
                  </a:cubicBezTo>
                  <a:cubicBezTo>
                    <a:pt x="f26" y="f25"/>
                    <a:pt x="f27" y="f23"/>
                    <a:pt x="f27" y="f7"/>
                  </a:cubicBezTo>
                  <a:cubicBezTo>
                    <a:pt x="f27" y="f26"/>
                    <a:pt x="f26" y="f28"/>
                    <a:pt x="f4" y="f28"/>
                  </a:cubicBezTo>
                  <a:cubicBezTo>
                    <a:pt x="f29" y="f30"/>
                    <a:pt x="f31" y="f32"/>
                    <a:pt x="f33" y="f34"/>
                  </a:cubicBezTo>
                  <a:lnTo>
                    <a:pt x="f35" y="f36"/>
                  </a:lnTo>
                  <a:lnTo>
                    <a:pt x="f35" y="f37"/>
                  </a:lnTo>
                  <a:cubicBezTo>
                    <a:pt x="f38" y="f39"/>
                    <a:pt x="f40" y="f5"/>
                    <a:pt x="f4"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5" name="Google Shape;1493;p39">
              <a:extLst>
                <a:ext uri="{FF2B5EF4-FFF2-40B4-BE49-F238E27FC236}">
                  <a16:creationId xmlns:a16="http://schemas.microsoft.com/office/drawing/2014/main" id="{525C7007-0BA5-3969-A8C8-2B3F2FB01901}"/>
                </a:ext>
              </a:extLst>
            </p:cNvPr>
            <p:cNvSpPr/>
            <p:nvPr/>
          </p:nvSpPr>
          <p:spPr>
            <a:xfrm>
              <a:off x="4493370" y="2665530"/>
              <a:ext cx="144676" cy="139144"/>
            </a:xfrm>
            <a:custGeom>
              <a:avLst/>
              <a:gdLst>
                <a:gd name="f0" fmla="val w"/>
                <a:gd name="f1" fmla="val h"/>
                <a:gd name="f2" fmla="val 0"/>
                <a:gd name="f3" fmla="val 8219"/>
                <a:gd name="f4" fmla="val 7905"/>
                <a:gd name="f5" fmla="val 4264"/>
                <a:gd name="f6" fmla="val 2665"/>
                <a:gd name="f7" fmla="val 1226"/>
                <a:gd name="f8" fmla="val 964"/>
                <a:gd name="f9" fmla="val 612"/>
                <a:gd name="f10" fmla="val 2439"/>
                <a:gd name="f11" fmla="val 3918"/>
                <a:gd name="f12" fmla="val 341"/>
                <a:gd name="f13" fmla="val 5616"/>
                <a:gd name="f14" fmla="val 1470"/>
                <a:gd name="f15" fmla="val 6748"/>
                <a:gd name="f16" fmla="val 2225"/>
                <a:gd name="f17" fmla="val 7503"/>
                <a:gd name="f18" fmla="val 3236"/>
                <a:gd name="f19" fmla="val 7904"/>
                <a:gd name="f20" fmla="val 4774"/>
                <a:gd name="f21" fmla="val 5287"/>
                <a:gd name="f22" fmla="val 7806"/>
                <a:gd name="f23" fmla="val 5776"/>
                <a:gd name="f24" fmla="val 7603"/>
                <a:gd name="f25" fmla="val 7255"/>
                <a:gd name="f26" fmla="val 6992"/>
                <a:gd name="f27" fmla="val 8218"/>
                <a:gd name="f28" fmla="val 5550"/>
                <a:gd name="f29" fmla="val 3954"/>
                <a:gd name="f30" fmla="val 8212"/>
                <a:gd name="f31" fmla="val 3502"/>
                <a:gd name="f32" fmla="val 8131"/>
                <a:gd name="f33" fmla="val 3059"/>
                <a:gd name="f34" fmla="val 7974"/>
                <a:gd name="f35" fmla="val 2638"/>
                <a:gd name="f36" fmla="val 7050"/>
                <a:gd name="f37" fmla="val 3565"/>
                <a:gd name="f38" fmla="val 7071"/>
                <a:gd name="f39" fmla="val 3692"/>
                <a:gd name="f40" fmla="val 7083"/>
                <a:gd name="f41" fmla="val 3821"/>
                <a:gd name="f42" fmla="val 7089"/>
                <a:gd name="f43" fmla="val 5095"/>
                <a:gd name="f44" fmla="val 6399"/>
                <a:gd name="f45" fmla="val 6125"/>
                <a:gd name="f46" fmla="val 5345"/>
                <a:gd name="f47" fmla="val 6562"/>
                <a:gd name="f48" fmla="val 4996"/>
                <a:gd name="f49" fmla="val 6706"/>
                <a:gd name="f50" fmla="val 4629"/>
                <a:gd name="f51" fmla="val 6776"/>
                <a:gd name="f52" fmla="val 4265"/>
                <a:gd name="f53" fmla="val 3530"/>
                <a:gd name="f54" fmla="val 2808"/>
                <a:gd name="f55" fmla="val 6489"/>
                <a:gd name="f56" fmla="val 2268"/>
                <a:gd name="f57" fmla="val 5947"/>
                <a:gd name="f58" fmla="val 1461"/>
                <a:gd name="f59" fmla="val 5140"/>
                <a:gd name="f60" fmla="val 1220"/>
                <a:gd name="f61" fmla="val 3927"/>
                <a:gd name="f62" fmla="val 1657"/>
                <a:gd name="f63" fmla="val 2873"/>
                <a:gd name="f64" fmla="val 2093"/>
                <a:gd name="f65" fmla="val 1816"/>
                <a:gd name="f66" fmla="val 3123"/>
                <a:gd name="f67" fmla="val 1129"/>
                <a:gd name="f68" fmla="val 4394"/>
                <a:gd name="f69" fmla="val 1132"/>
                <a:gd name="f70" fmla="val 4523"/>
                <a:gd name="f71" fmla="val 1144"/>
                <a:gd name="f72" fmla="val 4653"/>
                <a:gd name="f73" fmla="val 1168"/>
                <a:gd name="f74" fmla="val 5580"/>
                <a:gd name="f75" fmla="val 241"/>
                <a:gd name="f76" fmla="val 5159"/>
                <a:gd name="f77" fmla="val 84"/>
                <a:gd name="f78" fmla="val 4713"/>
                <a:gd name="f79" fmla="val 3"/>
                <a:gd name="f80" fmla="*/ f0 1 8219"/>
                <a:gd name="f81" fmla="*/ f1 1 7905"/>
                <a:gd name="f82" fmla="val f2"/>
                <a:gd name="f83" fmla="val f3"/>
                <a:gd name="f84" fmla="val f4"/>
                <a:gd name="f85" fmla="+- f84 0 f82"/>
                <a:gd name="f86" fmla="+- f83 0 f82"/>
                <a:gd name="f87" fmla="*/ f86 1 8219"/>
                <a:gd name="f88" fmla="*/ f85 1 790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8219" h="7905">
                  <a:moveTo>
                    <a:pt x="f5" y="f2"/>
                  </a:moveTo>
                  <a:cubicBezTo>
                    <a:pt x="f6" y="f2"/>
                    <a:pt x="f7" y="f8"/>
                    <a:pt x="f9" y="f10"/>
                  </a:cubicBezTo>
                  <a:cubicBezTo>
                    <a:pt x="f2" y="f11"/>
                    <a:pt x="f12" y="f13"/>
                    <a:pt x="f14" y="f15"/>
                  </a:cubicBezTo>
                  <a:cubicBezTo>
                    <a:pt x="f16" y="f17"/>
                    <a:pt x="f18" y="f19"/>
                    <a:pt x="f5" y="f19"/>
                  </a:cubicBezTo>
                  <a:cubicBezTo>
                    <a:pt x="f20" y="f19"/>
                    <a:pt x="f21" y="f22"/>
                    <a:pt x="f23" y="f24"/>
                  </a:cubicBezTo>
                  <a:cubicBezTo>
                    <a:pt x="f25" y="f26"/>
                    <a:pt x="f27" y="f28"/>
                    <a:pt x="f27" y="f29"/>
                  </a:cubicBezTo>
                  <a:cubicBezTo>
                    <a:pt x="f30" y="f31"/>
                    <a:pt x="f32" y="f33"/>
                    <a:pt x="f34" y="f35"/>
                  </a:cubicBezTo>
                  <a:lnTo>
                    <a:pt x="f36" y="f37"/>
                  </a:lnTo>
                  <a:cubicBezTo>
                    <a:pt x="f38" y="f39"/>
                    <a:pt x="f40" y="f41"/>
                    <a:pt x="f42" y="f29"/>
                  </a:cubicBezTo>
                  <a:cubicBezTo>
                    <a:pt x="f42" y="f43"/>
                    <a:pt x="f44" y="f45"/>
                    <a:pt x="f46" y="f47"/>
                  </a:cubicBezTo>
                  <a:cubicBezTo>
                    <a:pt x="f48" y="f49"/>
                    <a:pt x="f50" y="f51"/>
                    <a:pt x="f52" y="f51"/>
                  </a:cubicBezTo>
                  <a:cubicBezTo>
                    <a:pt x="f53" y="f51"/>
                    <a:pt x="f54" y="f55"/>
                    <a:pt x="f56" y="f57"/>
                  </a:cubicBezTo>
                  <a:cubicBezTo>
                    <a:pt x="f58" y="f59"/>
                    <a:pt x="f60" y="f61"/>
                    <a:pt x="f62" y="f63"/>
                  </a:cubicBezTo>
                  <a:cubicBezTo>
                    <a:pt x="f64" y="f65"/>
                    <a:pt x="f66" y="f67"/>
                    <a:pt x="f5" y="f67"/>
                  </a:cubicBezTo>
                  <a:cubicBezTo>
                    <a:pt x="f68" y="f69"/>
                    <a:pt x="f70" y="f71"/>
                    <a:pt x="f72" y="f73"/>
                  </a:cubicBezTo>
                  <a:lnTo>
                    <a:pt x="f74" y="f75"/>
                  </a:lnTo>
                  <a:cubicBezTo>
                    <a:pt x="f76" y="f77"/>
                    <a:pt x="f78" y="f79"/>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6" name="Google Shape;1494;p39">
              <a:extLst>
                <a:ext uri="{FF2B5EF4-FFF2-40B4-BE49-F238E27FC236}">
                  <a16:creationId xmlns:a16="http://schemas.microsoft.com/office/drawing/2014/main" id="{48C0C45D-C85F-C8CD-1E08-D1C0D214EB2C}"/>
                </a:ext>
              </a:extLst>
            </p:cNvPr>
            <p:cNvSpPr/>
            <p:nvPr/>
          </p:nvSpPr>
          <p:spPr>
            <a:xfrm>
              <a:off x="4398172" y="2566135"/>
              <a:ext cx="339251" cy="339251"/>
            </a:xfrm>
            <a:custGeom>
              <a:avLst/>
              <a:gdLst>
                <a:gd name="f0" fmla="val w"/>
                <a:gd name="f1" fmla="val h"/>
                <a:gd name="f2" fmla="val 0"/>
                <a:gd name="f3" fmla="val 19273"/>
                <a:gd name="f4" fmla="val 9672"/>
                <a:gd name="f5" fmla="val 1"/>
                <a:gd name="f6" fmla="val 4379"/>
                <a:gd name="f7" fmla="val 4307"/>
                <a:gd name="f8" fmla="val 9601"/>
                <a:gd name="f9" fmla="val 14892"/>
                <a:gd name="f10" fmla="val 14966"/>
                <a:gd name="f11" fmla="val 19272"/>
                <a:gd name="f12" fmla="val 19269"/>
                <a:gd name="f13" fmla="val 8204"/>
                <a:gd name="f14" fmla="val 18962"/>
                <a:gd name="f15" fmla="val 6821"/>
                <a:gd name="f16" fmla="val 18369"/>
                <a:gd name="f17" fmla="val 5557"/>
                <a:gd name="f18" fmla="val 17646"/>
                <a:gd name="f19" fmla="val 6279"/>
                <a:gd name="f20" fmla="val 17327"/>
                <a:gd name="f21" fmla="val 6599"/>
                <a:gd name="f22" fmla="val 16896"/>
                <a:gd name="f23" fmla="val 6776"/>
                <a:gd name="f24" fmla="val 16448"/>
                <a:gd name="f25" fmla="val 16430"/>
                <a:gd name="f26" fmla="val 16809"/>
                <a:gd name="f27" fmla="val 7671"/>
                <a:gd name="f28" fmla="val 17008"/>
                <a:gd name="f29" fmla="val 8628"/>
                <a:gd name="f30" fmla="val 17014"/>
                <a:gd name="f31" fmla="val 13648"/>
                <a:gd name="f32" fmla="val 13720"/>
                <a:gd name="f33" fmla="val 16939"/>
                <a:gd name="f34" fmla="val 5625"/>
                <a:gd name="f35" fmla="val 2334"/>
                <a:gd name="f36" fmla="val 5554"/>
                <a:gd name="f37" fmla="val 2259"/>
                <a:gd name="f38" fmla="val 10642"/>
                <a:gd name="f39" fmla="val 2265"/>
                <a:gd name="f40" fmla="val 11603"/>
                <a:gd name="f41" fmla="val 2464"/>
                <a:gd name="f42" fmla="val 12497"/>
                <a:gd name="f43" fmla="val 2844"/>
                <a:gd name="f44" fmla="val 2825"/>
                <a:gd name="f45" fmla="val 12494"/>
                <a:gd name="f46" fmla="val 2374"/>
                <a:gd name="f47" fmla="val 12672"/>
                <a:gd name="f48" fmla="val 1943"/>
                <a:gd name="f49" fmla="val 12991"/>
                <a:gd name="f50" fmla="val 1627"/>
                <a:gd name="f51" fmla="val 13713"/>
                <a:gd name="f52" fmla="val 904"/>
                <a:gd name="f53" fmla="val 12449"/>
                <a:gd name="f54" fmla="val 311"/>
                <a:gd name="f55" fmla="val 11070"/>
                <a:gd name="f56" fmla="val 4"/>
                <a:gd name="f57" fmla="*/ f0 1 19273"/>
                <a:gd name="f58" fmla="*/ f1 1 19273"/>
                <a:gd name="f59" fmla="val f2"/>
                <a:gd name="f60" fmla="val f3"/>
                <a:gd name="f61" fmla="+- f60 0 f59"/>
                <a:gd name="f62" fmla="*/ f61 1 19273"/>
                <a:gd name="f63" fmla="*/ f59 1 f62"/>
                <a:gd name="f64" fmla="*/ f60 1 f62"/>
                <a:gd name="f65" fmla="*/ f63 f57 1"/>
                <a:gd name="f66" fmla="*/ f64 f57 1"/>
                <a:gd name="f67" fmla="*/ f64 f58 1"/>
                <a:gd name="f68" fmla="*/ f63 f58 1"/>
              </a:gdLst>
              <a:ahLst/>
              <a:cxnLst>
                <a:cxn ang="3cd4">
                  <a:pos x="hc" y="t"/>
                </a:cxn>
                <a:cxn ang="0">
                  <a:pos x="r" y="vc"/>
                </a:cxn>
                <a:cxn ang="cd4">
                  <a:pos x="hc" y="b"/>
                </a:cxn>
                <a:cxn ang="cd2">
                  <a:pos x="l" y="vc"/>
                </a:cxn>
              </a:cxnLst>
              <a:rect l="f65" t="f68" r="f66" b="f67"/>
              <a:pathLst>
                <a:path w="19273" h="19273">
                  <a:moveTo>
                    <a:pt x="f4" y="f5"/>
                  </a:moveTo>
                  <a:cubicBezTo>
                    <a:pt x="f6" y="f5"/>
                    <a:pt x="f2" y="f7"/>
                    <a:pt x="f2" y="f8"/>
                  </a:cubicBezTo>
                  <a:cubicBezTo>
                    <a:pt x="f2" y="f9"/>
                    <a:pt x="f6" y="f3"/>
                    <a:pt x="f4" y="f3"/>
                  </a:cubicBezTo>
                  <a:cubicBezTo>
                    <a:pt x="f10" y="f3"/>
                    <a:pt x="f11" y="f9"/>
                    <a:pt x="f11" y="f8"/>
                  </a:cubicBezTo>
                  <a:cubicBezTo>
                    <a:pt x="f12" y="f13"/>
                    <a:pt x="f14" y="f15"/>
                    <a:pt x="f16" y="f17"/>
                  </a:cubicBezTo>
                  <a:lnTo>
                    <a:pt x="f18" y="f19"/>
                  </a:lnTo>
                  <a:cubicBezTo>
                    <a:pt x="f20" y="f21"/>
                    <a:pt x="f22" y="f23"/>
                    <a:pt x="f24" y="f23"/>
                  </a:cubicBezTo>
                  <a:lnTo>
                    <a:pt x="f25" y="f23"/>
                  </a:lnTo>
                  <a:cubicBezTo>
                    <a:pt x="f26" y="f27"/>
                    <a:pt x="f28" y="f29"/>
                    <a:pt x="f30" y="f8"/>
                  </a:cubicBezTo>
                  <a:cubicBezTo>
                    <a:pt x="f30" y="f31"/>
                    <a:pt x="f32" y="f33"/>
                    <a:pt x="f4" y="f33"/>
                  </a:cubicBezTo>
                  <a:cubicBezTo>
                    <a:pt x="f34" y="f33"/>
                    <a:pt x="f35" y="f31"/>
                    <a:pt x="f35" y="f8"/>
                  </a:cubicBezTo>
                  <a:cubicBezTo>
                    <a:pt x="f35" y="f36"/>
                    <a:pt x="f34" y="f37"/>
                    <a:pt x="f4" y="f37"/>
                  </a:cubicBezTo>
                  <a:cubicBezTo>
                    <a:pt x="f38" y="f39"/>
                    <a:pt x="f40" y="f41"/>
                    <a:pt x="f42" y="f43"/>
                  </a:cubicBezTo>
                  <a:lnTo>
                    <a:pt x="f42" y="f44"/>
                  </a:lnTo>
                  <a:cubicBezTo>
                    <a:pt x="f45" y="f46"/>
                    <a:pt x="f47" y="f48"/>
                    <a:pt x="f49" y="f50"/>
                  </a:cubicBezTo>
                  <a:lnTo>
                    <a:pt x="f51" y="f52"/>
                  </a:lnTo>
                  <a:cubicBezTo>
                    <a:pt x="f53" y="f54"/>
                    <a:pt x="f55" y="f56"/>
                    <a:pt x="f4"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7" name="Google Shape;1495;p39">
              <a:extLst>
                <a:ext uri="{FF2B5EF4-FFF2-40B4-BE49-F238E27FC236}">
                  <a16:creationId xmlns:a16="http://schemas.microsoft.com/office/drawing/2014/main" id="{80AED7DC-B3BF-D6C3-47EE-0F661D575073}"/>
                </a:ext>
              </a:extLst>
            </p:cNvPr>
            <p:cNvSpPr/>
            <p:nvPr/>
          </p:nvSpPr>
          <p:spPr>
            <a:xfrm>
              <a:off x="4536246" y="2566117"/>
              <a:ext cx="204505" cy="198799"/>
            </a:xfrm>
            <a:custGeom>
              <a:avLst/>
              <a:gdLst>
                <a:gd name="f0" fmla="val w"/>
                <a:gd name="f1" fmla="val h"/>
                <a:gd name="f2" fmla="val 0"/>
                <a:gd name="f3" fmla="val 11618"/>
                <a:gd name="f4" fmla="val 11294"/>
                <a:gd name="f5" fmla="val 8601"/>
                <a:gd name="f6" fmla="val 1"/>
                <a:gd name="f7" fmla="val 8461"/>
                <a:gd name="f8" fmla="val 8319"/>
                <a:gd name="f9" fmla="val 52"/>
                <a:gd name="f10" fmla="val 8203"/>
                <a:gd name="f11" fmla="val 168"/>
                <a:gd name="f12" fmla="val 5945"/>
                <a:gd name="f13" fmla="val 2426"/>
                <a:gd name="f14" fmla="val 5839"/>
                <a:gd name="f15" fmla="val 2531"/>
                <a:gd name="f16" fmla="val 5779"/>
                <a:gd name="f17" fmla="val 2676"/>
                <a:gd name="f18" fmla="val 5782"/>
                <a:gd name="f19" fmla="val 2826"/>
                <a:gd name="f20" fmla="val 4850"/>
                <a:gd name="f21" fmla="val 2554"/>
                <a:gd name="f22" fmla="val 8075"/>
                <a:gd name="f23" fmla="val 2328"/>
                <a:gd name="f24" fmla="val 7967"/>
                <a:gd name="f25" fmla="val 2081"/>
                <a:gd name="f26" fmla="val 7906"/>
                <a:gd name="f27" fmla="val 1828"/>
                <a:gd name="f28" fmla="val 1142"/>
                <a:gd name="f29" fmla="val 525"/>
                <a:gd name="f30" fmla="val 263"/>
                <a:gd name="f31" fmla="val 8951"/>
                <a:gd name="f32" fmla="val 9584"/>
                <a:gd name="f33" fmla="val 145"/>
                <a:gd name="f34" fmla="val 10312"/>
                <a:gd name="f35" fmla="val 630"/>
                <a:gd name="f36" fmla="val 10797"/>
                <a:gd name="f37" fmla="val 954"/>
                <a:gd name="f38" fmla="val 11122"/>
                <a:gd name="f39" fmla="val 1388"/>
                <a:gd name="f40" fmla="val 2046"/>
                <a:gd name="f41" fmla="val 2266"/>
                <a:gd name="f42" fmla="val 11251"/>
                <a:gd name="f43" fmla="val 2476"/>
                <a:gd name="f44" fmla="val 11165"/>
                <a:gd name="f45" fmla="val 3108"/>
                <a:gd name="f46" fmla="val 10903"/>
                <a:gd name="f47" fmla="val 3524"/>
                <a:gd name="f48" fmla="val 10285"/>
                <a:gd name="f49" fmla="val 9602"/>
                <a:gd name="f50" fmla="val 3521"/>
                <a:gd name="f51" fmla="val 9349"/>
                <a:gd name="f52" fmla="val 3463"/>
                <a:gd name="f53" fmla="val 9102"/>
                <a:gd name="f54" fmla="val 3352"/>
                <a:gd name="f55" fmla="val 8876"/>
                <a:gd name="f56" fmla="val 6580"/>
                <a:gd name="f57" fmla="val 5648"/>
                <a:gd name="f58" fmla="val 8604"/>
                <a:gd name="f59" fmla="val 8754"/>
                <a:gd name="f60" fmla="val 8896"/>
                <a:gd name="f61" fmla="val 5588"/>
                <a:gd name="f62" fmla="val 9004"/>
                <a:gd name="f63" fmla="val 5482"/>
                <a:gd name="f64" fmla="val 11263"/>
                <a:gd name="f65" fmla="val 3224"/>
                <a:gd name="f66" fmla="val 2869"/>
                <a:gd name="f67" fmla="val 11365"/>
                <a:gd name="f68" fmla="val 2260"/>
                <a:gd name="f69" fmla="val 10862"/>
                <a:gd name="f70" fmla="val 9170"/>
                <a:gd name="f71" fmla="val 568"/>
                <a:gd name="f72" fmla="val 226"/>
                <a:gd name="f73" fmla="val 8892"/>
                <a:gd name="f74" fmla="*/ f0 1 11618"/>
                <a:gd name="f75" fmla="*/ f1 1 11294"/>
                <a:gd name="f76" fmla="val f2"/>
                <a:gd name="f77" fmla="val f3"/>
                <a:gd name="f78" fmla="val f4"/>
                <a:gd name="f79" fmla="+- f78 0 f76"/>
                <a:gd name="f80" fmla="+- f77 0 f76"/>
                <a:gd name="f81" fmla="*/ f80 1 11618"/>
                <a:gd name="f82" fmla="*/ f79 1 11294"/>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1618" h="11294">
                  <a:moveTo>
                    <a:pt x="f5" y="f6"/>
                  </a:moveTo>
                  <a:cubicBezTo>
                    <a:pt x="f7" y="f6"/>
                    <a:pt x="f8" y="f9"/>
                    <a:pt x="f10" y="f11"/>
                  </a:cubicBezTo>
                  <a:lnTo>
                    <a:pt x="f12" y="f13"/>
                  </a:lnTo>
                  <a:cubicBezTo>
                    <a:pt x="f14" y="f15"/>
                    <a:pt x="f16" y="f17"/>
                    <a:pt x="f18" y="f19"/>
                  </a:cubicBezTo>
                  <a:lnTo>
                    <a:pt x="f18" y="f20"/>
                  </a:lnTo>
                  <a:lnTo>
                    <a:pt x="f21" y="f22"/>
                  </a:lnTo>
                  <a:cubicBezTo>
                    <a:pt x="f23" y="f24"/>
                    <a:pt x="f25" y="f26"/>
                    <a:pt x="f27" y="f26"/>
                  </a:cubicBezTo>
                  <a:cubicBezTo>
                    <a:pt x="f28" y="f26"/>
                    <a:pt x="f29" y="f8"/>
                    <a:pt x="f30" y="f31"/>
                  </a:cubicBezTo>
                  <a:cubicBezTo>
                    <a:pt x="f6" y="f32"/>
                    <a:pt x="f33" y="f34"/>
                    <a:pt x="f35" y="f36"/>
                  </a:cubicBezTo>
                  <a:cubicBezTo>
                    <a:pt x="f37" y="f38"/>
                    <a:pt x="f39" y="f4"/>
                    <a:pt x="f27" y="f4"/>
                  </a:cubicBezTo>
                  <a:cubicBezTo>
                    <a:pt x="f40" y="f4"/>
                    <a:pt x="f41" y="f42"/>
                    <a:pt x="f43" y="f44"/>
                  </a:cubicBezTo>
                  <a:cubicBezTo>
                    <a:pt x="f45" y="f46"/>
                    <a:pt x="f47" y="f48"/>
                    <a:pt x="f47" y="f49"/>
                  </a:cubicBezTo>
                  <a:cubicBezTo>
                    <a:pt x="f50" y="f51"/>
                    <a:pt x="f52" y="f53"/>
                    <a:pt x="f54" y="f55"/>
                  </a:cubicBezTo>
                  <a:lnTo>
                    <a:pt x="f56" y="f57"/>
                  </a:lnTo>
                  <a:lnTo>
                    <a:pt x="f58" y="f57"/>
                  </a:lnTo>
                  <a:cubicBezTo>
                    <a:pt x="f59" y="f57"/>
                    <a:pt x="f60" y="f61"/>
                    <a:pt x="f62" y="f63"/>
                  </a:cubicBezTo>
                  <a:lnTo>
                    <a:pt x="f64" y="f65"/>
                  </a:lnTo>
                  <a:cubicBezTo>
                    <a:pt x="f3" y="f66"/>
                    <a:pt x="f67" y="f68"/>
                    <a:pt x="f69" y="f68"/>
                  </a:cubicBezTo>
                  <a:lnTo>
                    <a:pt x="f70" y="f68"/>
                  </a:lnTo>
                  <a:lnTo>
                    <a:pt x="f70" y="f71"/>
                  </a:lnTo>
                  <a:cubicBezTo>
                    <a:pt x="f70" y="f72"/>
                    <a:pt x="f73"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28" name="Google Shape;1496;p39">
            <a:extLst>
              <a:ext uri="{FF2B5EF4-FFF2-40B4-BE49-F238E27FC236}">
                <a16:creationId xmlns:a16="http://schemas.microsoft.com/office/drawing/2014/main" id="{665F137B-530D-67AB-BE07-B4CA14D0FB61}"/>
              </a:ext>
            </a:extLst>
          </p:cNvPr>
          <p:cNvGrpSpPr/>
          <p:nvPr/>
        </p:nvGrpSpPr>
        <p:grpSpPr>
          <a:xfrm>
            <a:off x="7172837" y="2566117"/>
            <a:ext cx="340577" cy="339269"/>
            <a:chOff x="7172837" y="2566117"/>
            <a:chExt cx="340577" cy="339269"/>
          </a:xfrm>
        </p:grpSpPr>
        <p:sp>
          <p:nvSpPr>
            <p:cNvPr id="29" name="Google Shape;1497;p39">
              <a:extLst>
                <a:ext uri="{FF2B5EF4-FFF2-40B4-BE49-F238E27FC236}">
                  <a16:creationId xmlns:a16="http://schemas.microsoft.com/office/drawing/2014/main" id="{03445F42-7831-8EF2-C331-70E6F2D6F815}"/>
                </a:ext>
              </a:extLst>
            </p:cNvPr>
            <p:cNvSpPr/>
            <p:nvPr/>
          </p:nvSpPr>
          <p:spPr>
            <a:xfrm>
              <a:off x="7238939" y="2737649"/>
              <a:ext cx="102303" cy="101461"/>
            </a:xfrm>
            <a:custGeom>
              <a:avLst/>
              <a:gdLst>
                <a:gd name="f0" fmla="val w"/>
                <a:gd name="f1" fmla="val h"/>
                <a:gd name="f2" fmla="val 0"/>
                <a:gd name="f3" fmla="val 5812"/>
                <a:gd name="f4" fmla="val 5764"/>
                <a:gd name="f5" fmla="val 994"/>
                <a:gd name="f6" fmla="val 988"/>
                <a:gd name="f7" fmla="val 12"/>
                <a:gd name="f8" fmla="val 9"/>
                <a:gd name="f9" fmla="val 991"/>
                <a:gd name="f10" fmla="val 6"/>
                <a:gd name="f11" fmla="val 3"/>
                <a:gd name="f12" fmla="val 979"/>
                <a:gd name="f13" fmla="val 27"/>
                <a:gd name="f14" fmla="val 108"/>
                <a:gd name="f15" fmla="val 1759"/>
                <a:gd name="f16" fmla="val 1976"/>
                <a:gd name="f17" fmla="val 42"/>
                <a:gd name="f18" fmla="val 2241"/>
                <a:gd name="f19" fmla="val 214"/>
                <a:gd name="f20" fmla="val 2415"/>
                <a:gd name="f21" fmla="val 3397"/>
                <a:gd name="f22" fmla="val 5598"/>
                <a:gd name="f23" fmla="val 3506"/>
                <a:gd name="f24" fmla="val 5707"/>
                <a:gd name="f25" fmla="val 3649"/>
                <a:gd name="f26" fmla="val 5763"/>
                <a:gd name="f27" fmla="val 3795"/>
                <a:gd name="f28" fmla="val 3883"/>
                <a:gd name="f29" fmla="val 3971"/>
                <a:gd name="f30" fmla="val 5743"/>
                <a:gd name="f31" fmla="val 4053"/>
                <a:gd name="f32" fmla="val 5701"/>
                <a:gd name="f33" fmla="val 5797"/>
                <a:gd name="f34" fmla="val 4827"/>
                <a:gd name="f35" fmla="val 5800"/>
                <a:gd name="f36" fmla="val 4824"/>
                <a:gd name="f37" fmla="val 4818"/>
                <a:gd name="f38" fmla="*/ f0 1 5812"/>
                <a:gd name="f39" fmla="*/ f1 1 5764"/>
                <a:gd name="f40" fmla="val f2"/>
                <a:gd name="f41" fmla="val f3"/>
                <a:gd name="f42" fmla="val f4"/>
                <a:gd name="f43" fmla="+- f42 0 f40"/>
                <a:gd name="f44" fmla="+- f41 0 f40"/>
                <a:gd name="f45" fmla="*/ f44 1 5812"/>
                <a:gd name="f46" fmla="*/ f43 1 5764"/>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5812" h="5764">
                  <a:moveTo>
                    <a:pt x="f5" y="f2"/>
                  </a:moveTo>
                  <a:lnTo>
                    <a:pt x="f6" y="f7"/>
                  </a:lnTo>
                  <a:cubicBezTo>
                    <a:pt x="f6" y="f8"/>
                    <a:pt x="f9" y="f10"/>
                    <a:pt x="f9" y="f11"/>
                  </a:cubicBezTo>
                  <a:lnTo>
                    <a:pt x="f9" y="f11"/>
                  </a:lnTo>
                  <a:lnTo>
                    <a:pt x="f12" y="f13"/>
                  </a:lnTo>
                  <a:lnTo>
                    <a:pt x="f14" y="f15"/>
                  </a:lnTo>
                  <a:cubicBezTo>
                    <a:pt x="f2" y="f16"/>
                    <a:pt x="f17" y="f18"/>
                    <a:pt x="f19" y="f20"/>
                  </a:cubicBezTo>
                  <a:lnTo>
                    <a:pt x="f21" y="f22"/>
                  </a:lnTo>
                  <a:cubicBezTo>
                    <a:pt x="f23" y="f24"/>
                    <a:pt x="f25" y="f26"/>
                    <a:pt x="f27" y="f26"/>
                  </a:cubicBezTo>
                  <a:cubicBezTo>
                    <a:pt x="f28" y="f26"/>
                    <a:pt x="f29" y="f30"/>
                    <a:pt x="f31" y="f32"/>
                  </a:cubicBezTo>
                  <a:lnTo>
                    <a:pt x="f33" y="f34"/>
                  </a:lnTo>
                  <a:lnTo>
                    <a:pt x="f35" y="f36"/>
                  </a:lnTo>
                  <a:lnTo>
                    <a:pt x="f3" y="f37"/>
                  </a:lnTo>
                  <a:lnTo>
                    <a:pt x="f5" y="f2"/>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0" name="Google Shape;1498;p39">
              <a:extLst>
                <a:ext uri="{FF2B5EF4-FFF2-40B4-BE49-F238E27FC236}">
                  <a16:creationId xmlns:a16="http://schemas.microsoft.com/office/drawing/2014/main" id="{DE8D5A7E-D099-E821-2FF5-85CC1BA58DF4}"/>
                </a:ext>
              </a:extLst>
            </p:cNvPr>
            <p:cNvSpPr/>
            <p:nvPr/>
          </p:nvSpPr>
          <p:spPr>
            <a:xfrm>
              <a:off x="7341223" y="2822460"/>
              <a:ext cx="18" cy="18"/>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1" name="Google Shape;1499;p39">
              <a:extLst>
                <a:ext uri="{FF2B5EF4-FFF2-40B4-BE49-F238E27FC236}">
                  <a16:creationId xmlns:a16="http://schemas.microsoft.com/office/drawing/2014/main" id="{105DB8AB-F8A4-AAE4-23E3-0B9CBC478C97}"/>
                </a:ext>
              </a:extLst>
            </p:cNvPr>
            <p:cNvSpPr/>
            <p:nvPr/>
          </p:nvSpPr>
          <p:spPr>
            <a:xfrm>
              <a:off x="7433834" y="2566117"/>
              <a:ext cx="79580" cy="78949"/>
            </a:xfrm>
            <a:custGeom>
              <a:avLst/>
              <a:gdLst>
                <a:gd name="f0" fmla="val w"/>
                <a:gd name="f1" fmla="val h"/>
                <a:gd name="f2" fmla="val 0"/>
                <a:gd name="f3" fmla="val 4521"/>
                <a:gd name="f4" fmla="val 4485"/>
                <a:gd name="f5" fmla="val 3066"/>
                <a:gd name="f6" fmla="val 1"/>
                <a:gd name="f7" fmla="val 1947"/>
                <a:gd name="f8" fmla="val 938"/>
                <a:gd name="f9" fmla="val 82"/>
                <a:gd name="f10" fmla="val 239"/>
                <a:gd name="f11" fmla="val 9"/>
                <a:gd name="f12" fmla="val 895"/>
                <a:gd name="f13" fmla="val 34"/>
                <a:gd name="f14" fmla="val 2862"/>
                <a:gd name="f15" fmla="val 1623"/>
                <a:gd name="f16" fmla="val 4452"/>
                <a:gd name="f17" fmla="val 3590"/>
                <a:gd name="f18" fmla="val 4476"/>
                <a:gd name="f19" fmla="val 4243"/>
                <a:gd name="f20" fmla="val 4439"/>
                <a:gd name="f21" fmla="val 3313"/>
                <a:gd name="f22" fmla="val 4520"/>
                <a:gd name="f23" fmla="val 2028"/>
                <a:gd name="f24" fmla="val 4469"/>
                <a:gd name="f25" fmla="val 561"/>
                <a:gd name="f26" fmla="val 4457"/>
                <a:gd name="f27" fmla="val 266"/>
                <a:gd name="f28" fmla="val 4219"/>
                <a:gd name="f29" fmla="val 28"/>
                <a:gd name="f30" fmla="val 3924"/>
                <a:gd name="f31" fmla="val 16"/>
                <a:gd name="f32" fmla="val 3631"/>
                <a:gd name="f33" fmla="val 6"/>
                <a:gd name="f34" fmla="val 3345"/>
                <a:gd name="f35" fmla="*/ f0 1 4521"/>
                <a:gd name="f36" fmla="*/ f1 1 4485"/>
                <a:gd name="f37" fmla="val f2"/>
                <a:gd name="f38" fmla="val f3"/>
                <a:gd name="f39" fmla="val f4"/>
                <a:gd name="f40" fmla="+- f39 0 f37"/>
                <a:gd name="f41" fmla="+- f38 0 f37"/>
                <a:gd name="f42" fmla="*/ f41 1 4521"/>
                <a:gd name="f43" fmla="*/ f40 1 4485"/>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4521" h="4485">
                  <a:moveTo>
                    <a:pt x="f5" y="f6"/>
                  </a:moveTo>
                  <a:cubicBezTo>
                    <a:pt x="f7" y="f6"/>
                    <a:pt x="f8" y="f9"/>
                    <a:pt x="f2" y="f10"/>
                  </a:cubicBezTo>
                  <a:lnTo>
                    <a:pt x="f11" y="f12"/>
                  </a:lnTo>
                  <a:cubicBezTo>
                    <a:pt x="f13" y="f14"/>
                    <a:pt x="f15" y="f16"/>
                    <a:pt x="f17" y="f18"/>
                  </a:cubicBezTo>
                  <a:lnTo>
                    <a:pt x="f19" y="f4"/>
                  </a:lnTo>
                  <a:cubicBezTo>
                    <a:pt x="f20" y="f21"/>
                    <a:pt x="f22" y="f23"/>
                    <a:pt x="f24" y="f25"/>
                  </a:cubicBezTo>
                  <a:cubicBezTo>
                    <a:pt x="f26" y="f27"/>
                    <a:pt x="f28" y="f29"/>
                    <a:pt x="f30" y="f31"/>
                  </a:cubicBezTo>
                  <a:cubicBezTo>
                    <a:pt x="f32" y="f33"/>
                    <a:pt x="f34"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2" name="Google Shape;1500;p39">
              <a:extLst>
                <a:ext uri="{FF2B5EF4-FFF2-40B4-BE49-F238E27FC236}">
                  <a16:creationId xmlns:a16="http://schemas.microsoft.com/office/drawing/2014/main" id="{6754D3AD-9165-358F-2426-F1428C84212C}"/>
                </a:ext>
              </a:extLst>
            </p:cNvPr>
            <p:cNvSpPr/>
            <p:nvPr/>
          </p:nvSpPr>
          <p:spPr>
            <a:xfrm>
              <a:off x="7358094" y="2658983"/>
              <a:ext cx="64355" cy="59390"/>
            </a:xfrm>
            <a:custGeom>
              <a:avLst/>
              <a:gdLst>
                <a:gd name="f0" fmla="val w"/>
                <a:gd name="f1" fmla="val h"/>
                <a:gd name="f2" fmla="val 0"/>
                <a:gd name="f3" fmla="val 3656"/>
                <a:gd name="f4" fmla="val 3374"/>
                <a:gd name="f5" fmla="val 1821"/>
                <a:gd name="f6" fmla="val 1"/>
                <a:gd name="f7" fmla="val 1137"/>
                <a:gd name="f8" fmla="val 523"/>
                <a:gd name="f9" fmla="val 415"/>
                <a:gd name="f10" fmla="val 262"/>
                <a:gd name="f11" fmla="val 1046"/>
                <a:gd name="f12" fmla="val 1678"/>
                <a:gd name="f13" fmla="val 145"/>
                <a:gd name="f14" fmla="val 2410"/>
                <a:gd name="f15" fmla="val 633"/>
                <a:gd name="f16" fmla="val 2894"/>
                <a:gd name="f17" fmla="val 952"/>
                <a:gd name="f18" fmla="val 3214"/>
                <a:gd name="f19" fmla="val 1391"/>
                <a:gd name="f20" fmla="val 3373"/>
                <a:gd name="f21" fmla="val 1830"/>
                <a:gd name="f22" fmla="val 2269"/>
                <a:gd name="f23" fmla="val 2707"/>
                <a:gd name="f24" fmla="val 3027"/>
                <a:gd name="f25" fmla="val 3511"/>
                <a:gd name="f26" fmla="val 1681"/>
                <a:gd name="f27" fmla="val 3394"/>
                <a:gd name="f28" fmla="val 3132"/>
                <a:gd name="f29" fmla="val 413"/>
                <a:gd name="f30" fmla="val 2515"/>
                <a:gd name="f31" fmla="val 1828"/>
                <a:gd name="f32" fmla="val 1826"/>
                <a:gd name="f33" fmla="val 1823"/>
                <a:gd name="f34" fmla="*/ f0 1 3656"/>
                <a:gd name="f35" fmla="*/ f1 1 3374"/>
                <a:gd name="f36" fmla="val f2"/>
                <a:gd name="f37" fmla="val f3"/>
                <a:gd name="f38" fmla="val f4"/>
                <a:gd name="f39" fmla="+- f38 0 f36"/>
                <a:gd name="f40" fmla="+- f37 0 f36"/>
                <a:gd name="f41" fmla="*/ f40 1 3656"/>
                <a:gd name="f42" fmla="*/ f39 1 3374"/>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656" h="3374">
                  <a:moveTo>
                    <a:pt x="f5" y="f6"/>
                  </a:moveTo>
                  <a:cubicBezTo>
                    <a:pt x="f7" y="f6"/>
                    <a:pt x="f8" y="f9"/>
                    <a:pt x="f10" y="f11"/>
                  </a:cubicBezTo>
                  <a:cubicBezTo>
                    <a:pt x="f2" y="f12"/>
                    <a:pt x="f13" y="f14"/>
                    <a:pt x="f15" y="f16"/>
                  </a:cubicBezTo>
                  <a:cubicBezTo>
                    <a:pt x="f17" y="f18"/>
                    <a:pt x="f19" y="f20"/>
                    <a:pt x="f21" y="f20"/>
                  </a:cubicBezTo>
                  <a:cubicBezTo>
                    <a:pt x="f22" y="f20"/>
                    <a:pt x="f23" y="f18"/>
                    <a:pt x="f24" y="f16"/>
                  </a:cubicBezTo>
                  <a:cubicBezTo>
                    <a:pt x="f25" y="f14"/>
                    <a:pt x="f3" y="f26"/>
                    <a:pt x="f27" y="f11"/>
                  </a:cubicBezTo>
                  <a:cubicBezTo>
                    <a:pt x="f28" y="f29"/>
                    <a:pt x="f30" y="f6"/>
                    <a:pt x="f31" y="f6"/>
                  </a:cubicBezTo>
                  <a:cubicBezTo>
                    <a:pt x="f32" y="f6"/>
                    <a:pt x="f33"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3" name="Google Shape;1501;p39">
              <a:extLst>
                <a:ext uri="{FF2B5EF4-FFF2-40B4-BE49-F238E27FC236}">
                  <a16:creationId xmlns:a16="http://schemas.microsoft.com/office/drawing/2014/main" id="{86532E00-50DD-7582-1E68-7EDD8EA2FD0C}"/>
                </a:ext>
              </a:extLst>
            </p:cNvPr>
            <p:cNvSpPr/>
            <p:nvPr/>
          </p:nvSpPr>
          <p:spPr>
            <a:xfrm>
              <a:off x="7265904" y="2574438"/>
              <a:ext cx="238438" cy="238493"/>
            </a:xfrm>
            <a:custGeom>
              <a:avLst/>
              <a:gdLst>
                <a:gd name="f0" fmla="val w"/>
                <a:gd name="f1" fmla="val h"/>
                <a:gd name="f2" fmla="val 0"/>
                <a:gd name="f3" fmla="val 13546"/>
                <a:gd name="f4" fmla="val 13549"/>
                <a:gd name="f5" fmla="val 7066"/>
                <a:gd name="f6" fmla="val 3673"/>
                <a:gd name="f7" fmla="val 7800"/>
                <a:gd name="f8" fmla="val 8522"/>
                <a:gd name="f9" fmla="val 3960"/>
                <a:gd name="f10" fmla="val 9062"/>
                <a:gd name="f11" fmla="val 4500"/>
                <a:gd name="f12" fmla="val 10170"/>
                <a:gd name="f13" fmla="val 5602"/>
                <a:gd name="f14" fmla="val 7393"/>
                <a:gd name="f15" fmla="val 8492"/>
                <a:gd name="f16" fmla="val 9032"/>
                <a:gd name="f17" fmla="val 9319"/>
                <a:gd name="f18" fmla="val 6702"/>
                <a:gd name="f19" fmla="val 6334"/>
                <a:gd name="f20" fmla="val 9248"/>
                <a:gd name="f21" fmla="val 5984"/>
                <a:gd name="f22" fmla="val 9104"/>
                <a:gd name="f23" fmla="val 4930"/>
                <a:gd name="f24" fmla="val 8667"/>
                <a:gd name="f25" fmla="val 4244"/>
                <a:gd name="f26" fmla="val 7637"/>
                <a:gd name="f27" fmla="val 6496"/>
                <a:gd name="f28" fmla="val 5355"/>
                <a:gd name="f29" fmla="val 4325"/>
                <a:gd name="f30" fmla="val 3888"/>
                <a:gd name="f31" fmla="val 3744"/>
                <a:gd name="f32" fmla="val 3868"/>
                <a:gd name="f33" fmla="val 9124"/>
                <a:gd name="f34" fmla="val 4006"/>
                <a:gd name="f35" fmla="val 4147"/>
                <a:gd name="f36" fmla="val 9176"/>
                <a:gd name="f37" fmla="val 4262"/>
                <a:gd name="f38" fmla="val 9290"/>
                <a:gd name="f39" fmla="val 4481"/>
                <a:gd name="f40" fmla="val 9510"/>
                <a:gd name="f41" fmla="val 9869"/>
                <a:gd name="f42" fmla="val 10088"/>
                <a:gd name="f43" fmla="val 10204"/>
                <a:gd name="f44" fmla="val 4005"/>
                <a:gd name="f45" fmla="val 10255"/>
                <a:gd name="f46" fmla="val 3866"/>
                <a:gd name="f47" fmla="val 3576"/>
                <a:gd name="f48" fmla="val 3298"/>
                <a:gd name="f49" fmla="val 10031"/>
                <a:gd name="f50" fmla="val 9691"/>
                <a:gd name="f51" fmla="val 9350"/>
                <a:gd name="f52" fmla="val 3577"/>
                <a:gd name="f53" fmla="val 8414"/>
                <a:gd name="f54" fmla="val 1"/>
                <a:gd name="f55" fmla="val 6466"/>
                <a:gd name="f56" fmla="val 507"/>
                <a:gd name="f57" fmla="val 4888"/>
                <a:gd name="f58" fmla="val 1425"/>
                <a:gd name="f59" fmla="val 3518"/>
                <a:gd name="f60" fmla="val 2846"/>
                <a:gd name="f61" fmla="val 2169"/>
                <a:gd name="f62" fmla="val 1000"/>
                <a:gd name="f63" fmla="val 6282"/>
                <a:gd name="f64" fmla="val 8212"/>
                <a:gd name="f65" fmla="val 5337"/>
                <a:gd name="f66" fmla="val 13548"/>
                <a:gd name="f67" fmla="val 7267"/>
                <a:gd name="f68" fmla="val 12549"/>
                <a:gd name="f69" fmla="val 9309"/>
                <a:gd name="f70" fmla="val 11380"/>
                <a:gd name="f71" fmla="val 10706"/>
                <a:gd name="f72" fmla="val 12124"/>
                <a:gd name="f73" fmla="val 8664"/>
                <a:gd name="f74" fmla="val 13039"/>
                <a:gd name="f75" fmla="val 7086"/>
                <a:gd name="f76" fmla="val 13545"/>
                <a:gd name="f77" fmla="val 5138"/>
                <a:gd name="f78" fmla="val 13112"/>
                <a:gd name="f79" fmla="val 5129"/>
                <a:gd name="f80" fmla="val 10534"/>
                <a:gd name="f81" fmla="val 5099"/>
                <a:gd name="f82" fmla="val 8453"/>
                <a:gd name="f83" fmla="val 3015"/>
                <a:gd name="f84" fmla="val 8420"/>
                <a:gd name="f85" fmla="val 440"/>
                <a:gd name="f86" fmla="*/ f0 1 13546"/>
                <a:gd name="f87" fmla="*/ f1 1 13549"/>
                <a:gd name="f88" fmla="val f2"/>
                <a:gd name="f89" fmla="val f3"/>
                <a:gd name="f90" fmla="val f4"/>
                <a:gd name="f91" fmla="+- f90 0 f88"/>
                <a:gd name="f92" fmla="+- f89 0 f88"/>
                <a:gd name="f93" fmla="*/ f92 1 13546"/>
                <a:gd name="f94" fmla="*/ f91 1 13549"/>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13546" h="13549">
                  <a:moveTo>
                    <a:pt x="f5" y="f6"/>
                  </a:moveTo>
                  <a:cubicBezTo>
                    <a:pt x="f7" y="f6"/>
                    <a:pt x="f8" y="f9"/>
                    <a:pt x="f10" y="f11"/>
                  </a:cubicBezTo>
                  <a:cubicBezTo>
                    <a:pt x="f12" y="f13"/>
                    <a:pt x="f12" y="f14"/>
                    <a:pt x="f10" y="f15"/>
                  </a:cubicBezTo>
                  <a:cubicBezTo>
                    <a:pt x="f8" y="f16"/>
                    <a:pt x="f7" y="f17"/>
                    <a:pt x="f5" y="f17"/>
                  </a:cubicBezTo>
                  <a:cubicBezTo>
                    <a:pt x="f18" y="f17"/>
                    <a:pt x="f19" y="f20"/>
                    <a:pt x="f21" y="f22"/>
                  </a:cubicBezTo>
                  <a:cubicBezTo>
                    <a:pt x="f23" y="f24"/>
                    <a:pt x="f25" y="f26"/>
                    <a:pt x="f25" y="f27"/>
                  </a:cubicBezTo>
                  <a:cubicBezTo>
                    <a:pt x="f25" y="f28"/>
                    <a:pt x="f23" y="f29"/>
                    <a:pt x="f21" y="f30"/>
                  </a:cubicBezTo>
                  <a:cubicBezTo>
                    <a:pt x="f19" y="f31"/>
                    <a:pt x="f18" y="f6"/>
                    <a:pt x="f5" y="f6"/>
                  </a:cubicBezTo>
                  <a:close/>
                  <a:moveTo>
                    <a:pt x="f32" y="f33"/>
                  </a:moveTo>
                  <a:cubicBezTo>
                    <a:pt x="f34" y="f33"/>
                    <a:pt x="f35" y="f36"/>
                    <a:pt x="f37" y="f38"/>
                  </a:cubicBezTo>
                  <a:cubicBezTo>
                    <a:pt x="f39" y="f40"/>
                    <a:pt x="f39" y="f41"/>
                    <a:pt x="f37" y="f42"/>
                  </a:cubicBezTo>
                  <a:cubicBezTo>
                    <a:pt x="f35" y="f43"/>
                    <a:pt x="f44" y="f45"/>
                    <a:pt x="f46" y="f45"/>
                  </a:cubicBezTo>
                  <a:cubicBezTo>
                    <a:pt x="f47" y="f45"/>
                    <a:pt x="f48" y="f49"/>
                    <a:pt x="f48" y="f50"/>
                  </a:cubicBezTo>
                  <a:cubicBezTo>
                    <a:pt x="f48" y="f51"/>
                    <a:pt x="f52" y="f33"/>
                    <a:pt x="f32" y="f33"/>
                  </a:cubicBezTo>
                  <a:close/>
                  <a:moveTo>
                    <a:pt x="f53" y="f54"/>
                  </a:moveTo>
                  <a:cubicBezTo>
                    <a:pt x="f55" y="f56"/>
                    <a:pt x="f57" y="f58"/>
                    <a:pt x="f59" y="f60"/>
                  </a:cubicBezTo>
                  <a:cubicBezTo>
                    <a:pt x="f61" y="f25"/>
                    <a:pt x="f62" y="f63"/>
                    <a:pt x="f54" y="f64"/>
                  </a:cubicBezTo>
                  <a:lnTo>
                    <a:pt x="f65" y="f66"/>
                  </a:lnTo>
                  <a:cubicBezTo>
                    <a:pt x="f67" y="f68"/>
                    <a:pt x="f69" y="f70"/>
                    <a:pt x="f71" y="f49"/>
                  </a:cubicBezTo>
                  <a:cubicBezTo>
                    <a:pt x="f72" y="f73"/>
                    <a:pt x="f74" y="f75"/>
                    <a:pt x="f76" y="f77"/>
                  </a:cubicBezTo>
                  <a:lnTo>
                    <a:pt x="f78" y="f79"/>
                  </a:lnTo>
                  <a:cubicBezTo>
                    <a:pt x="f80" y="f81"/>
                    <a:pt x="f82" y="f83"/>
                    <a:pt x="f84" y="f85"/>
                  </a:cubicBezTo>
                  <a:lnTo>
                    <a:pt x="f53" y="f54"/>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4" name="Google Shape;1502;p39">
              <a:extLst>
                <a:ext uri="{FF2B5EF4-FFF2-40B4-BE49-F238E27FC236}">
                  <a16:creationId xmlns:a16="http://schemas.microsoft.com/office/drawing/2014/main" id="{38AD8515-F48F-C626-0535-966FDB56E0DE}"/>
                </a:ext>
              </a:extLst>
            </p:cNvPr>
            <p:cNvSpPr/>
            <p:nvPr/>
          </p:nvSpPr>
          <p:spPr>
            <a:xfrm>
              <a:off x="7335929" y="2806339"/>
              <a:ext cx="76709" cy="78327"/>
            </a:xfrm>
            <a:custGeom>
              <a:avLst/>
              <a:gdLst>
                <a:gd name="f0" fmla="val w"/>
                <a:gd name="f1" fmla="val h"/>
                <a:gd name="f2" fmla="val 0"/>
                <a:gd name="f3" fmla="val 4358"/>
                <a:gd name="f4" fmla="val 4450"/>
                <a:gd name="f5" fmla="val 1"/>
                <a:gd name="f6" fmla="val 2906"/>
                <a:gd name="f7" fmla="val 877"/>
                <a:gd name="f8" fmla="val 1437"/>
                <a:gd name="f9" fmla="val 1609"/>
                <a:gd name="f10" fmla="val 2332"/>
                <a:gd name="f11" fmla="val 58"/>
                <a:gd name="f12" fmla="val 3090"/>
                <a:gd name="f13" fmla="val 112"/>
                <a:gd name="f14" fmla="val 3789"/>
                <a:gd name="f15" fmla="val 118"/>
                <a:gd name="f16" fmla="val 3882"/>
                <a:gd name="f17" fmla="val 4211"/>
                <a:gd name="f18" fmla="val 387"/>
                <a:gd name="f19" fmla="val 683"/>
                <a:gd name="f20" fmla="val 767"/>
                <a:gd name="f21" fmla="val 854"/>
                <a:gd name="f22" fmla="val 4430"/>
                <a:gd name="f23" fmla="val 937"/>
                <a:gd name="f24" fmla="val 4388"/>
                <a:gd name="f25" fmla="val 1039"/>
                <a:gd name="f26" fmla="val 4295"/>
                <a:gd name="f27" fmla="val 3858"/>
                <a:gd name="f28" fmla="val 3208"/>
                <a:gd name="f29" fmla="*/ f0 1 4358"/>
                <a:gd name="f30" fmla="*/ f1 1 4450"/>
                <a:gd name="f31" fmla="val f2"/>
                <a:gd name="f32" fmla="val f3"/>
                <a:gd name="f33" fmla="val f4"/>
                <a:gd name="f34" fmla="+- f33 0 f31"/>
                <a:gd name="f35" fmla="+- f32 0 f31"/>
                <a:gd name="f36" fmla="*/ f35 1 4358"/>
                <a:gd name="f37" fmla="*/ f34 1 4450"/>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4358" h="4450">
                  <a:moveTo>
                    <a:pt x="f3" y="f5"/>
                  </a:moveTo>
                  <a:lnTo>
                    <a:pt x="f3" y="f5"/>
                  </a:lnTo>
                  <a:cubicBezTo>
                    <a:pt x="f6" y="f7"/>
                    <a:pt x="f8" y="f9"/>
                    <a:pt x="f5" y="f10"/>
                  </a:cubicBezTo>
                  <a:cubicBezTo>
                    <a:pt x="f11" y="f12"/>
                    <a:pt x="f13" y="f14"/>
                    <a:pt x="f15" y="f16"/>
                  </a:cubicBezTo>
                  <a:cubicBezTo>
                    <a:pt x="f15" y="f17"/>
                    <a:pt x="f18" y="f4"/>
                    <a:pt x="f19" y="f4"/>
                  </a:cubicBezTo>
                  <a:cubicBezTo>
                    <a:pt x="f20" y="f4"/>
                    <a:pt x="f21" y="f22"/>
                    <a:pt x="f23" y="f24"/>
                  </a:cubicBezTo>
                  <a:cubicBezTo>
                    <a:pt x="f25" y="f26"/>
                    <a:pt x="f27" y="f28"/>
                    <a:pt x="f3" y="f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5" name="Google Shape;1503;p39">
              <a:extLst>
                <a:ext uri="{FF2B5EF4-FFF2-40B4-BE49-F238E27FC236}">
                  <a16:creationId xmlns:a16="http://schemas.microsoft.com/office/drawing/2014/main" id="{6BC479EF-5EE2-6597-AFF1-A658DCA2A3A2}"/>
                </a:ext>
              </a:extLst>
            </p:cNvPr>
            <p:cNvSpPr/>
            <p:nvPr/>
          </p:nvSpPr>
          <p:spPr>
            <a:xfrm>
              <a:off x="7192871" y="2665073"/>
              <a:ext cx="80375" cy="77312"/>
            </a:xfrm>
            <a:custGeom>
              <a:avLst/>
              <a:gdLst>
                <a:gd name="f0" fmla="val w"/>
                <a:gd name="f1" fmla="val h"/>
                <a:gd name="f2" fmla="val 0"/>
                <a:gd name="f3" fmla="val 4566"/>
                <a:gd name="f4" fmla="val 4392"/>
                <a:gd name="f5" fmla="val 4565"/>
                <a:gd name="f6" fmla="val 1"/>
                <a:gd name="f7" fmla="val 1268"/>
                <a:gd name="f8" fmla="val 459"/>
                <a:gd name="f9" fmla="val 184"/>
                <a:gd name="f10" fmla="val 3334"/>
                <a:gd name="f11" fmla="val 91"/>
                <a:gd name="f12" fmla="val 3437"/>
                <a:gd name="f13" fmla="val 3611"/>
                <a:gd name="f14" fmla="val 9"/>
                <a:gd name="f15" fmla="val 3822"/>
                <a:gd name="f16" fmla="val 112"/>
                <a:gd name="f17" fmla="val 3988"/>
                <a:gd name="f18" fmla="val 295"/>
                <a:gd name="f19" fmla="val 4286"/>
                <a:gd name="f20" fmla="val 606"/>
                <a:gd name="f21" fmla="val 4232"/>
                <a:gd name="f22" fmla="val 723"/>
                <a:gd name="f23" fmla="val 4256"/>
                <a:gd name="f24" fmla="val 2214"/>
                <a:gd name="f25" fmla="val 4391"/>
                <a:gd name="f26" fmla="val 2945"/>
                <a:gd name="f27" fmla="val 2928"/>
                <a:gd name="f28" fmla="val 3680"/>
                <a:gd name="f29" fmla="val 1458"/>
                <a:gd name="f30" fmla="*/ f0 1 4566"/>
                <a:gd name="f31" fmla="*/ f1 1 4392"/>
                <a:gd name="f32" fmla="val f2"/>
                <a:gd name="f33" fmla="val f3"/>
                <a:gd name="f34" fmla="val f4"/>
                <a:gd name="f35" fmla="+- f34 0 f32"/>
                <a:gd name="f36" fmla="+- f33 0 f32"/>
                <a:gd name="f37" fmla="*/ f36 1 4566"/>
                <a:gd name="f38" fmla="*/ f35 1 4392"/>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4566" h="4392">
                  <a:moveTo>
                    <a:pt x="f5" y="f6"/>
                  </a:moveTo>
                  <a:lnTo>
                    <a:pt x="f5" y="f6"/>
                  </a:lnTo>
                  <a:cubicBezTo>
                    <a:pt x="f7" y="f8"/>
                    <a:pt x="f9" y="f10"/>
                    <a:pt x="f11" y="f12"/>
                  </a:cubicBezTo>
                  <a:cubicBezTo>
                    <a:pt x="f2" y="f13"/>
                    <a:pt x="f14" y="f15"/>
                    <a:pt x="f16" y="f17"/>
                  </a:cubicBezTo>
                  <a:cubicBezTo>
                    <a:pt x="f18" y="f19"/>
                    <a:pt x="f20" y="f21"/>
                    <a:pt x="f22" y="f23"/>
                  </a:cubicBezTo>
                  <a:lnTo>
                    <a:pt x="f24" y="f25"/>
                  </a:lnTo>
                  <a:cubicBezTo>
                    <a:pt x="f26" y="f27"/>
                    <a:pt x="f28" y="f29"/>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6" name="Google Shape;1504;p39">
              <a:extLst>
                <a:ext uri="{FF2B5EF4-FFF2-40B4-BE49-F238E27FC236}">
                  <a16:creationId xmlns:a16="http://schemas.microsoft.com/office/drawing/2014/main" id="{6D12CEFC-25D7-A405-A62C-7AB9CA3AA361}"/>
                </a:ext>
              </a:extLst>
            </p:cNvPr>
            <p:cNvSpPr/>
            <p:nvPr/>
          </p:nvSpPr>
          <p:spPr>
            <a:xfrm>
              <a:off x="7172837" y="2785984"/>
              <a:ext cx="120280" cy="119402"/>
            </a:xfrm>
            <a:custGeom>
              <a:avLst/>
              <a:gdLst>
                <a:gd name="f0" fmla="val w"/>
                <a:gd name="f1" fmla="val h"/>
                <a:gd name="f2" fmla="val 0"/>
                <a:gd name="f3" fmla="val 6833"/>
                <a:gd name="f4" fmla="val 6783"/>
                <a:gd name="f5" fmla="val 2846"/>
                <a:gd name="f6" fmla="val 1"/>
                <a:gd name="f7" fmla="val 1747"/>
                <a:gd name="f8" fmla="val 1052"/>
                <a:gd name="f9" fmla="val 503"/>
                <a:gd name="f10" fmla="val 4602"/>
                <a:gd name="f11" fmla="val 63"/>
                <a:gd name="f12" fmla="val 6050"/>
                <a:gd name="f13" fmla="val 6252"/>
                <a:gd name="f14" fmla="val 54"/>
                <a:gd name="f15" fmla="val 6469"/>
                <a:gd name="f16" fmla="val 202"/>
                <a:gd name="f17" fmla="val 6616"/>
                <a:gd name="f18" fmla="val 309"/>
                <a:gd name="f19" fmla="val 6724"/>
                <a:gd name="f20" fmla="val 454"/>
                <a:gd name="f21" fmla="val 6782"/>
                <a:gd name="f22" fmla="val 602"/>
                <a:gd name="f23" fmla="val 656"/>
                <a:gd name="f24" fmla="val 711"/>
                <a:gd name="f25" fmla="val 6774"/>
                <a:gd name="f26" fmla="val 765"/>
                <a:gd name="f27" fmla="val 6758"/>
                <a:gd name="f28" fmla="val 2225"/>
                <a:gd name="f29" fmla="val 6318"/>
                <a:gd name="f30" fmla="val 5782"/>
                <a:gd name="f31" fmla="val 5084"/>
                <a:gd name="f32" fmla="val 3981"/>
                <a:gd name="f33" fmla="val 6655"/>
                <a:gd name="f34" fmla="val 3900"/>
                <a:gd name="f35" fmla="val 6492"/>
                <a:gd name="f36" fmla="val 3789"/>
                <a:gd name="f37" fmla="val 6354"/>
                <a:gd name="f38" fmla="val 3650"/>
                <a:gd name="f39" fmla="val 5167"/>
                <a:gd name="f40" fmla="val 2464"/>
                <a:gd name="f41" fmla="val 4767"/>
                <a:gd name="f42" fmla="val 2861"/>
                <a:gd name="f43" fmla="val 4658"/>
                <a:gd name="f44" fmla="val 2967"/>
                <a:gd name="f45" fmla="val 4517"/>
                <a:gd name="f46" fmla="val 3020"/>
                <a:gd name="f47" fmla="val 4375"/>
                <a:gd name="f48" fmla="val 4231"/>
                <a:gd name="f49" fmla="val 4086"/>
                <a:gd name="f50" fmla="val 2965"/>
                <a:gd name="f51" fmla="val 3975"/>
                <a:gd name="f52" fmla="val 2855"/>
                <a:gd name="f53" fmla="val 3758"/>
                <a:gd name="f54" fmla="val 2638"/>
                <a:gd name="f55" fmla="val 3755"/>
                <a:gd name="f56" fmla="val 2286"/>
                <a:gd name="f57" fmla="val 3969"/>
                <a:gd name="f58" fmla="val 2063"/>
                <a:gd name="f59" fmla="val 4369"/>
                <a:gd name="f60" fmla="val 1663"/>
                <a:gd name="f61" fmla="val 3171"/>
                <a:gd name="f62" fmla="val 464"/>
                <a:gd name="f63" fmla="val 3035"/>
                <a:gd name="f64" fmla="val 329"/>
                <a:gd name="f65" fmla="val 2927"/>
                <a:gd name="f66" fmla="val 172"/>
                <a:gd name="f67" fmla="*/ f0 1 6833"/>
                <a:gd name="f68" fmla="*/ f1 1 6783"/>
                <a:gd name="f69" fmla="val f2"/>
                <a:gd name="f70" fmla="val f3"/>
                <a:gd name="f71" fmla="val f4"/>
                <a:gd name="f72" fmla="+- f71 0 f69"/>
                <a:gd name="f73" fmla="+- f70 0 f69"/>
                <a:gd name="f74" fmla="*/ f73 1 6833"/>
                <a:gd name="f75" fmla="*/ f72 1 6783"/>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3" h="6783">
                  <a:moveTo>
                    <a:pt x="f5" y="f6"/>
                  </a:moveTo>
                  <a:cubicBezTo>
                    <a:pt x="f7" y="f8"/>
                    <a:pt x="f9" y="f10"/>
                    <a:pt x="f11" y="f12"/>
                  </a:cubicBezTo>
                  <a:cubicBezTo>
                    <a:pt x="f2" y="f13"/>
                    <a:pt x="f14" y="f15"/>
                    <a:pt x="f16" y="f17"/>
                  </a:cubicBezTo>
                  <a:cubicBezTo>
                    <a:pt x="f18" y="f19"/>
                    <a:pt x="f20" y="f21"/>
                    <a:pt x="f22" y="f21"/>
                  </a:cubicBezTo>
                  <a:cubicBezTo>
                    <a:pt x="f23" y="f21"/>
                    <a:pt x="f24" y="f25"/>
                    <a:pt x="f26" y="f27"/>
                  </a:cubicBezTo>
                  <a:cubicBezTo>
                    <a:pt x="f28" y="f29"/>
                    <a:pt x="f30" y="f31"/>
                    <a:pt x="f3" y="f32"/>
                  </a:cubicBezTo>
                  <a:cubicBezTo>
                    <a:pt x="f33" y="f34"/>
                    <a:pt x="f35" y="f36"/>
                    <a:pt x="f37" y="f38"/>
                  </a:cubicBezTo>
                  <a:lnTo>
                    <a:pt x="f39" y="f40"/>
                  </a:lnTo>
                  <a:lnTo>
                    <a:pt x="f41" y="f42"/>
                  </a:lnTo>
                  <a:cubicBezTo>
                    <a:pt x="f43" y="f44"/>
                    <a:pt x="f45" y="f46"/>
                    <a:pt x="f47" y="f46"/>
                  </a:cubicBezTo>
                  <a:cubicBezTo>
                    <a:pt x="f48" y="f46"/>
                    <a:pt x="f49" y="f50"/>
                    <a:pt x="f51" y="f52"/>
                  </a:cubicBezTo>
                  <a:cubicBezTo>
                    <a:pt x="f53" y="f54"/>
                    <a:pt x="f55" y="f56"/>
                    <a:pt x="f57" y="f58"/>
                  </a:cubicBezTo>
                  <a:lnTo>
                    <a:pt x="f59" y="f60"/>
                  </a:lnTo>
                  <a:lnTo>
                    <a:pt x="f61" y="f62"/>
                  </a:lnTo>
                  <a:cubicBezTo>
                    <a:pt x="f63" y="f64"/>
                    <a:pt x="f65" y="f6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37" name="Google Shape;1505;p39">
            <a:extLst>
              <a:ext uri="{FF2B5EF4-FFF2-40B4-BE49-F238E27FC236}">
                <a16:creationId xmlns:a16="http://schemas.microsoft.com/office/drawing/2014/main" id="{EA5913DC-B2C7-736D-2F18-A672E090B590}"/>
              </a:ext>
            </a:extLst>
          </p:cNvPr>
          <p:cNvSpPr txBox="1">
            <a:spLocks noGrp="1"/>
          </p:cNvSpPr>
          <p:nvPr>
            <p:ph type="title"/>
          </p:nvPr>
        </p:nvSpPr>
        <p:spPr/>
        <p:txBody>
          <a:bodyPr/>
          <a:lstStyle/>
          <a:p>
            <a:pPr lvl="0"/>
            <a:r>
              <a:rPr lang="en-US"/>
              <a:t>OUR </a:t>
            </a:r>
            <a:r>
              <a:rPr lang="en-US">
                <a:solidFill>
                  <a:srgbClr val="D06DA2"/>
                </a:solidFill>
              </a:rPr>
              <a:t>EVOLUTION</a:t>
            </a:r>
          </a:p>
        </p:txBody>
      </p:sp>
      <p:sp>
        <p:nvSpPr>
          <p:cNvPr id="38" name="Google Shape;1506;p39">
            <a:extLst>
              <a:ext uri="{FF2B5EF4-FFF2-40B4-BE49-F238E27FC236}">
                <a16:creationId xmlns:a16="http://schemas.microsoft.com/office/drawing/2014/main" id="{87FDCF75-0874-EDAF-6965-C301F1FDD6C0}"/>
              </a:ext>
            </a:extLst>
          </p:cNvPr>
          <p:cNvSpPr txBox="1"/>
          <p:nvPr/>
        </p:nvSpPr>
        <p:spPr>
          <a:xfrm>
            <a:off x="1281101" y="1779980"/>
            <a:ext cx="1068302" cy="447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D06DA2"/>
                </a:solidFill>
                <a:uFillTx/>
                <a:latin typeface="Russo One"/>
                <a:ea typeface="Russo One"/>
                <a:cs typeface="Russo One"/>
              </a:rPr>
              <a:t>2015</a:t>
            </a:r>
          </a:p>
        </p:txBody>
      </p:sp>
      <p:sp>
        <p:nvSpPr>
          <p:cNvPr id="39" name="Google Shape;1507;p39">
            <a:extLst>
              <a:ext uri="{FF2B5EF4-FFF2-40B4-BE49-F238E27FC236}">
                <a16:creationId xmlns:a16="http://schemas.microsoft.com/office/drawing/2014/main" id="{DD9F36E6-9E87-2D37-6271-38CBEDBFE7D2}"/>
              </a:ext>
            </a:extLst>
          </p:cNvPr>
          <p:cNvSpPr txBox="1"/>
          <p:nvPr/>
        </p:nvSpPr>
        <p:spPr>
          <a:xfrm>
            <a:off x="1054147" y="3276551"/>
            <a:ext cx="1522201" cy="447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Saturn is a gas giant and has rings</a:t>
            </a:r>
          </a:p>
        </p:txBody>
      </p:sp>
      <p:sp>
        <p:nvSpPr>
          <p:cNvPr id="40" name="Google Shape;1508;p39">
            <a:extLst>
              <a:ext uri="{FF2B5EF4-FFF2-40B4-BE49-F238E27FC236}">
                <a16:creationId xmlns:a16="http://schemas.microsoft.com/office/drawing/2014/main" id="{61821F92-72EA-20C5-C6EE-38DDE131DDBD}"/>
              </a:ext>
            </a:extLst>
          </p:cNvPr>
          <p:cNvSpPr txBox="1"/>
          <p:nvPr/>
        </p:nvSpPr>
        <p:spPr>
          <a:xfrm>
            <a:off x="4039279" y="1779980"/>
            <a:ext cx="1068302" cy="447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D06DA2"/>
                </a:solidFill>
                <a:uFillTx/>
                <a:latin typeface="Russo One"/>
                <a:ea typeface="Russo One"/>
                <a:cs typeface="Russo One"/>
              </a:rPr>
              <a:t>2020</a:t>
            </a:r>
          </a:p>
        </p:txBody>
      </p:sp>
      <p:sp>
        <p:nvSpPr>
          <p:cNvPr id="41" name="Google Shape;1509;p39">
            <a:extLst>
              <a:ext uri="{FF2B5EF4-FFF2-40B4-BE49-F238E27FC236}">
                <a16:creationId xmlns:a16="http://schemas.microsoft.com/office/drawing/2014/main" id="{CE628EE0-AB57-979A-924A-8ECDF089CAD9}"/>
              </a:ext>
            </a:extLst>
          </p:cNvPr>
          <p:cNvSpPr txBox="1"/>
          <p:nvPr/>
        </p:nvSpPr>
        <p:spPr>
          <a:xfrm>
            <a:off x="6801526" y="1779980"/>
            <a:ext cx="1068302" cy="447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D06DA2"/>
                </a:solidFill>
                <a:uFillTx/>
                <a:latin typeface="Russo One"/>
                <a:ea typeface="Russo One"/>
                <a:cs typeface="Russo One"/>
              </a:rPr>
              <a:t>2022</a:t>
            </a:r>
          </a:p>
        </p:txBody>
      </p:sp>
      <p:sp>
        <p:nvSpPr>
          <p:cNvPr id="42" name="Google Shape;1510;p39">
            <a:extLst>
              <a:ext uri="{FF2B5EF4-FFF2-40B4-BE49-F238E27FC236}">
                <a16:creationId xmlns:a16="http://schemas.microsoft.com/office/drawing/2014/main" id="{A94E27D1-03E0-0456-486C-AD7CAC78650A}"/>
              </a:ext>
            </a:extLst>
          </p:cNvPr>
          <p:cNvSpPr txBox="1"/>
          <p:nvPr/>
        </p:nvSpPr>
        <p:spPr>
          <a:xfrm>
            <a:off x="3812325" y="3276551"/>
            <a:ext cx="1522201" cy="447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Mercury is the smallest planet</a:t>
            </a:r>
          </a:p>
        </p:txBody>
      </p:sp>
      <p:sp>
        <p:nvSpPr>
          <p:cNvPr id="43" name="Google Shape;1511;p39">
            <a:extLst>
              <a:ext uri="{FF2B5EF4-FFF2-40B4-BE49-F238E27FC236}">
                <a16:creationId xmlns:a16="http://schemas.microsoft.com/office/drawing/2014/main" id="{2B93F4CF-6B2F-CD5E-3606-22F1C618BBE0}"/>
              </a:ext>
            </a:extLst>
          </p:cNvPr>
          <p:cNvSpPr txBox="1"/>
          <p:nvPr/>
        </p:nvSpPr>
        <p:spPr>
          <a:xfrm>
            <a:off x="6574572" y="3276551"/>
            <a:ext cx="1522201" cy="447297"/>
          </a:xfrm>
          <a:prstGeom prst="rect">
            <a:avLst/>
          </a:prstGeom>
          <a:noFill/>
          <a:ln cap="flat">
            <a:noFill/>
          </a:ln>
        </p:spPr>
        <p:txBody>
          <a:bodyPr vert="horz" wrap="square" lIns="274301" tIns="91421" rIns="27430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4E4D4D"/>
                </a:solidFill>
                <a:uFillTx/>
                <a:latin typeface="Archivo Narrow"/>
                <a:ea typeface="Archivo Narrow"/>
                <a:cs typeface="Archivo Narrow"/>
              </a:rPr>
              <a:t>And still going strong!</a:t>
            </a:r>
          </a:p>
        </p:txBody>
      </p:sp>
      <p:grpSp>
        <p:nvGrpSpPr>
          <p:cNvPr id="44" name="Grupo 8">
            <a:extLst>
              <a:ext uri="{FF2B5EF4-FFF2-40B4-BE49-F238E27FC236}">
                <a16:creationId xmlns:a16="http://schemas.microsoft.com/office/drawing/2014/main" id="{97F8995D-04B9-5F0C-23E2-A8590175C673}"/>
              </a:ext>
            </a:extLst>
          </p:cNvPr>
          <p:cNvGrpSpPr/>
          <p:nvPr/>
        </p:nvGrpSpPr>
        <p:grpSpPr>
          <a:xfrm>
            <a:off x="8024262" y="3980118"/>
            <a:ext cx="775355" cy="757360"/>
            <a:chOff x="8024262" y="3980118"/>
            <a:chExt cx="775355" cy="757360"/>
          </a:xfrm>
        </p:grpSpPr>
        <p:sp>
          <p:nvSpPr>
            <p:cNvPr id="45" name="Freeform 6">
              <a:extLst>
                <a:ext uri="{FF2B5EF4-FFF2-40B4-BE49-F238E27FC236}">
                  <a16:creationId xmlns:a16="http://schemas.microsoft.com/office/drawing/2014/main" id="{06EBDCEB-90C7-5654-346C-61181D84A408}"/>
                </a:ext>
              </a:extLst>
            </p:cNvPr>
            <p:cNvSpPr/>
            <p:nvPr/>
          </p:nvSpPr>
          <p:spPr>
            <a:xfrm>
              <a:off x="8024262" y="3980118"/>
              <a:ext cx="774460" cy="536990"/>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6" name="Freeform 7">
              <a:extLst>
                <a:ext uri="{FF2B5EF4-FFF2-40B4-BE49-F238E27FC236}">
                  <a16:creationId xmlns:a16="http://schemas.microsoft.com/office/drawing/2014/main" id="{FD54D884-08EF-00EC-20A8-8838A6675698}"/>
                </a:ext>
              </a:extLst>
            </p:cNvPr>
            <p:cNvSpPr/>
            <p:nvPr/>
          </p:nvSpPr>
          <p:spPr>
            <a:xfrm>
              <a:off x="8043153" y="4356101"/>
              <a:ext cx="756464" cy="381377"/>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cxnSp>
        <p:nvCxnSpPr>
          <p:cNvPr id="47" name="Conector: angular 51">
            <a:extLst>
              <a:ext uri="{FF2B5EF4-FFF2-40B4-BE49-F238E27FC236}">
                <a16:creationId xmlns:a16="http://schemas.microsoft.com/office/drawing/2014/main" id="{D929C5FF-1857-8F3C-BCB0-BB26BB253C5B}"/>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48" name="Conector: angular 52">
            <a:extLst>
              <a:ext uri="{FF2B5EF4-FFF2-40B4-BE49-F238E27FC236}">
                <a16:creationId xmlns:a16="http://schemas.microsoft.com/office/drawing/2014/main" id="{6E791A09-A9AC-911E-8427-E2DCC103A9F2}"/>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49" name="Grupo 15">
            <a:extLst>
              <a:ext uri="{FF2B5EF4-FFF2-40B4-BE49-F238E27FC236}">
                <a16:creationId xmlns:a16="http://schemas.microsoft.com/office/drawing/2014/main" id="{EC0159BD-6DEA-1B35-26AC-EBA670C03CCC}"/>
              </a:ext>
            </a:extLst>
          </p:cNvPr>
          <p:cNvGrpSpPr/>
          <p:nvPr/>
        </p:nvGrpSpPr>
        <p:grpSpPr>
          <a:xfrm>
            <a:off x="128592" y="157167"/>
            <a:ext cx="606421" cy="592138"/>
            <a:chOff x="128592" y="157167"/>
            <a:chExt cx="606421" cy="592138"/>
          </a:xfrm>
        </p:grpSpPr>
        <p:sp>
          <p:nvSpPr>
            <p:cNvPr id="50" name="Freeform 11">
              <a:extLst>
                <a:ext uri="{FF2B5EF4-FFF2-40B4-BE49-F238E27FC236}">
                  <a16:creationId xmlns:a16="http://schemas.microsoft.com/office/drawing/2014/main" id="{0FA83208-2128-1546-DE3B-D05089D61C8B}"/>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1" name="Freeform 12">
              <a:extLst>
                <a:ext uri="{FF2B5EF4-FFF2-40B4-BE49-F238E27FC236}">
                  <a16:creationId xmlns:a16="http://schemas.microsoft.com/office/drawing/2014/main" id="{E901A078-F0D0-3C74-AD15-C7ED81562519}"/>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52" name="Grupo 61">
            <a:extLst>
              <a:ext uri="{FF2B5EF4-FFF2-40B4-BE49-F238E27FC236}">
                <a16:creationId xmlns:a16="http://schemas.microsoft.com/office/drawing/2014/main" id="{6021D82C-A8CC-D4F2-982E-826028D70128}"/>
              </a:ext>
            </a:extLst>
          </p:cNvPr>
          <p:cNvGrpSpPr/>
          <p:nvPr/>
        </p:nvGrpSpPr>
        <p:grpSpPr>
          <a:xfrm>
            <a:off x="8394694" y="175464"/>
            <a:ext cx="606430" cy="592138"/>
            <a:chOff x="8394694" y="175464"/>
            <a:chExt cx="606430" cy="592138"/>
          </a:xfrm>
        </p:grpSpPr>
        <p:sp>
          <p:nvSpPr>
            <p:cNvPr id="53" name="Freeform 11">
              <a:extLst>
                <a:ext uri="{FF2B5EF4-FFF2-40B4-BE49-F238E27FC236}">
                  <a16:creationId xmlns:a16="http://schemas.microsoft.com/office/drawing/2014/main" id="{206D2A9A-B71A-BB01-C13F-863F42BD4BB9}"/>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54" name="Freeform 12">
              <a:extLst>
                <a:ext uri="{FF2B5EF4-FFF2-40B4-BE49-F238E27FC236}">
                  <a16:creationId xmlns:a16="http://schemas.microsoft.com/office/drawing/2014/main" id="{EEE29F48-3C9B-6E2A-A0AC-9D0E63189BF8}"/>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ángulo 6">
            <a:extLst>
              <a:ext uri="{FF2B5EF4-FFF2-40B4-BE49-F238E27FC236}">
                <a16:creationId xmlns:a16="http://schemas.microsoft.com/office/drawing/2014/main" id="{B9B424BC-B01C-E4AB-9405-8BA4A43DE345}"/>
              </a:ext>
            </a:extLst>
          </p:cNvPr>
          <p:cNvSpPr/>
          <p:nvPr/>
        </p:nvSpPr>
        <p:spPr>
          <a:xfrm>
            <a:off x="0" y="4752529"/>
            <a:ext cx="9144000" cy="390960"/>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3" name="Elipse 3">
            <a:extLst>
              <a:ext uri="{FF2B5EF4-FFF2-40B4-BE49-F238E27FC236}">
                <a16:creationId xmlns:a16="http://schemas.microsoft.com/office/drawing/2014/main" id="{46FFE45E-2891-64DC-6EBD-9B0E43C5D716}"/>
              </a:ext>
            </a:extLst>
          </p:cNvPr>
          <p:cNvSpPr/>
          <p:nvPr/>
        </p:nvSpPr>
        <p:spPr>
          <a:xfrm>
            <a:off x="267626" y="4259768"/>
            <a:ext cx="4906533" cy="56871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BF3D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4" name="Google Shape;1516;p40">
            <a:extLst>
              <a:ext uri="{FF2B5EF4-FFF2-40B4-BE49-F238E27FC236}">
                <a16:creationId xmlns:a16="http://schemas.microsoft.com/office/drawing/2014/main" id="{F2F3A6CA-E466-C3C5-0FA0-2F5127956F97}"/>
              </a:ext>
            </a:extLst>
          </p:cNvPr>
          <p:cNvSpPr txBox="1">
            <a:spLocks noGrp="1"/>
          </p:cNvSpPr>
          <p:nvPr>
            <p:ph type="title"/>
          </p:nvPr>
        </p:nvSpPr>
        <p:spPr>
          <a:xfrm>
            <a:off x="4961378" y="2279928"/>
            <a:ext cx="3331799" cy="841796"/>
          </a:xfrm>
        </p:spPr>
        <p:txBody>
          <a:bodyPr/>
          <a:lstStyle/>
          <a:p>
            <a:pPr lvl="0"/>
            <a:r>
              <a:rPr lang="en-US" sz="4500"/>
              <a:t>ABOUT US</a:t>
            </a:r>
          </a:p>
        </p:txBody>
      </p:sp>
      <p:sp>
        <p:nvSpPr>
          <p:cNvPr id="5" name="Google Shape;1517;p40">
            <a:extLst>
              <a:ext uri="{FF2B5EF4-FFF2-40B4-BE49-F238E27FC236}">
                <a16:creationId xmlns:a16="http://schemas.microsoft.com/office/drawing/2014/main" id="{CE751905-C887-FB49-F6BB-EFAEB6992547}"/>
              </a:ext>
            </a:extLst>
          </p:cNvPr>
          <p:cNvSpPr txBox="1">
            <a:spLocks noGrp="1"/>
          </p:cNvSpPr>
          <p:nvPr>
            <p:ph type="title" idx="4294967295"/>
          </p:nvPr>
        </p:nvSpPr>
        <p:spPr>
          <a:xfrm>
            <a:off x="5761177" y="1328952"/>
            <a:ext cx="1732202" cy="951003"/>
          </a:xfrm>
        </p:spPr>
        <p:txBody>
          <a:bodyPr anchorCtr="1"/>
          <a:lstStyle/>
          <a:p>
            <a:pPr lvl="0" algn="ctr"/>
            <a:r>
              <a:rPr lang="en-US" sz="6600">
                <a:solidFill>
                  <a:srgbClr val="D06DA2"/>
                </a:solidFill>
              </a:rPr>
              <a:t>01.</a:t>
            </a:r>
          </a:p>
        </p:txBody>
      </p:sp>
      <p:sp>
        <p:nvSpPr>
          <p:cNvPr id="6" name="Google Shape;1518;p40">
            <a:extLst>
              <a:ext uri="{FF2B5EF4-FFF2-40B4-BE49-F238E27FC236}">
                <a16:creationId xmlns:a16="http://schemas.microsoft.com/office/drawing/2014/main" id="{EFA68741-FDE1-A0ED-9D20-F9315F723A7D}"/>
              </a:ext>
            </a:extLst>
          </p:cNvPr>
          <p:cNvSpPr txBox="1">
            <a:spLocks noGrp="1"/>
          </p:cNvSpPr>
          <p:nvPr>
            <p:ph type="subTitle" idx="4294967295"/>
          </p:nvPr>
        </p:nvSpPr>
        <p:spPr>
          <a:xfrm>
            <a:off x="5567525" y="3121725"/>
            <a:ext cx="2119496" cy="713396"/>
          </a:xfrm>
        </p:spPr>
        <p:txBody>
          <a:bodyPr anchor="ctr" anchorCtr="1"/>
          <a:lstStyle/>
          <a:p>
            <a:pPr marL="0" lvl="0" indent="0" algn="ctr">
              <a:buNone/>
            </a:pPr>
            <a:r>
              <a:rPr lang="en-US" sz="1600"/>
              <a:t>You can enter a subtitle here if you need it</a:t>
            </a:r>
          </a:p>
        </p:txBody>
      </p:sp>
      <p:grpSp>
        <p:nvGrpSpPr>
          <p:cNvPr id="7" name="Grupo 11">
            <a:extLst>
              <a:ext uri="{FF2B5EF4-FFF2-40B4-BE49-F238E27FC236}">
                <a16:creationId xmlns:a16="http://schemas.microsoft.com/office/drawing/2014/main" id="{CD3CDDC6-6FEE-4C1F-565F-9FACC6018BD2}"/>
              </a:ext>
            </a:extLst>
          </p:cNvPr>
          <p:cNvGrpSpPr/>
          <p:nvPr/>
        </p:nvGrpSpPr>
        <p:grpSpPr>
          <a:xfrm>
            <a:off x="363538" y="982659"/>
            <a:ext cx="4297369" cy="3597277"/>
            <a:chOff x="363538" y="982659"/>
            <a:chExt cx="4297369" cy="3597277"/>
          </a:xfrm>
        </p:grpSpPr>
        <p:sp>
          <p:nvSpPr>
            <p:cNvPr id="8" name="Freeform 5">
              <a:extLst>
                <a:ext uri="{FF2B5EF4-FFF2-40B4-BE49-F238E27FC236}">
                  <a16:creationId xmlns:a16="http://schemas.microsoft.com/office/drawing/2014/main" id="{ECE80CAD-BAB3-58EA-B1DE-9D6CAA84BFDD}"/>
                </a:ext>
              </a:extLst>
            </p:cNvPr>
            <p:cNvSpPr/>
            <p:nvPr/>
          </p:nvSpPr>
          <p:spPr>
            <a:xfrm>
              <a:off x="2036761" y="1854202"/>
              <a:ext cx="2624135" cy="2725734"/>
            </a:xfrm>
            <a:custGeom>
              <a:avLst/>
              <a:gdLst>
                <a:gd name="f0" fmla="val 10800000"/>
                <a:gd name="f1" fmla="val 5400000"/>
                <a:gd name="f2" fmla="val 180"/>
                <a:gd name="f3" fmla="val w"/>
                <a:gd name="f4" fmla="val h"/>
                <a:gd name="f5" fmla="val 0"/>
                <a:gd name="f6" fmla="val 850"/>
                <a:gd name="f7" fmla="val 883"/>
                <a:gd name="f8" fmla="val 674"/>
                <a:gd name="f9" fmla="val 1"/>
                <a:gd name="f10" fmla="val 18"/>
                <a:gd name="f11" fmla="val 36"/>
                <a:gd name="f12" fmla="val 54"/>
                <a:gd name="f13" fmla="val 675"/>
                <a:gd name="f14" fmla="val 101"/>
                <a:gd name="f15" fmla="val 703"/>
                <a:gd name="f16" fmla="val 143"/>
                <a:gd name="f17" fmla="val 748"/>
                <a:gd name="f18" fmla="val 154"/>
                <a:gd name="f19" fmla="val 800"/>
                <a:gd name="f20" fmla="val 168"/>
                <a:gd name="f21" fmla="val 834"/>
                <a:gd name="f22" fmla="val 196"/>
                <a:gd name="f23" fmla="val 247"/>
                <a:gd name="f24" fmla="val 283"/>
                <a:gd name="f25" fmla="val 319"/>
                <a:gd name="f26" fmla="val 355"/>
                <a:gd name="f27" fmla="val 847"/>
                <a:gd name="f28" fmla="val 354"/>
                <a:gd name="f29" fmla="val 844"/>
                <a:gd name="f30" fmla="val 840"/>
                <a:gd name="f31" fmla="val 679"/>
                <a:gd name="f32" fmla="val 518"/>
                <a:gd name="f33" fmla="val 353"/>
                <a:gd name="f34" fmla="val 357"/>
                <a:gd name="f35" fmla="val 314"/>
                <a:gd name="f36" fmla="val 286"/>
                <a:gd name="f37" fmla="val 383"/>
                <a:gd name="f38" fmla="val 426"/>
                <a:gd name="f39" fmla="val 285"/>
                <a:gd name="f40" fmla="val 492"/>
                <a:gd name="f41" fmla="val 558"/>
                <a:gd name="f42" fmla="val 624"/>
                <a:gd name="f43" fmla="val 680"/>
                <a:gd name="f44" fmla="val 312"/>
                <a:gd name="f45" fmla="val 707"/>
                <a:gd name="f46" fmla="val 369"/>
                <a:gd name="f47" fmla="val 529"/>
                <a:gd name="f48" fmla="val 690"/>
                <a:gd name="f49" fmla="val 745"/>
                <a:gd name="f50" fmla="val 784"/>
                <a:gd name="f51" fmla="val 823"/>
                <a:gd name="f52" fmla="val 842"/>
                <a:gd name="f53" fmla="val 854"/>
                <a:gd name="f54" fmla="val 822"/>
                <a:gd name="f55" fmla="val 874"/>
                <a:gd name="f56" fmla="val 790"/>
                <a:gd name="f57" fmla="val 545"/>
                <a:gd name="f58" fmla="val 300"/>
                <a:gd name="f59" fmla="val 11"/>
                <a:gd name="f60" fmla="val 863"/>
                <a:gd name="f61" fmla="val 827"/>
                <a:gd name="f62" fmla="val 2"/>
                <a:gd name="f63" fmla="val 782"/>
                <a:gd name="f64" fmla="val 5"/>
                <a:gd name="f65" fmla="val 750"/>
                <a:gd name="f66" fmla="val 3"/>
                <a:gd name="f67" fmla="val 717"/>
                <a:gd name="f68" fmla="val 685"/>
                <a:gd name="f69" fmla="val 28"/>
                <a:gd name="f70" fmla="val 659"/>
                <a:gd name="f71" fmla="val 52"/>
                <a:gd name="f72" fmla="val 634"/>
                <a:gd name="f73" fmla="val 78"/>
                <a:gd name="f74" fmla="val 608"/>
                <a:gd name="f75" fmla="val 122"/>
                <a:gd name="f76" fmla="val 564"/>
                <a:gd name="f77" fmla="val 148"/>
                <a:gd name="f78" fmla="val 512"/>
                <a:gd name="f79" fmla="val 144"/>
                <a:gd name="f80" fmla="val 450"/>
                <a:gd name="f81" fmla="val 139"/>
                <a:gd name="f82" fmla="val 356"/>
                <a:gd name="f83" fmla="val 91"/>
                <a:gd name="f84" fmla="val 292"/>
                <a:gd name="f85" fmla="val 258"/>
                <a:gd name="f86" fmla="val 12"/>
                <a:gd name="f87" fmla="val 203"/>
                <a:gd name="f88" fmla="val 43"/>
                <a:gd name="f89" fmla="val 170"/>
                <a:gd name="f90" fmla="val 98"/>
                <a:gd name="f91" fmla="val 157"/>
                <a:gd name="f92" fmla="val 146"/>
                <a:gd name="f93" fmla="val 177"/>
                <a:gd name="f94" fmla="val 105"/>
                <a:gd name="f95" fmla="val 179"/>
                <a:gd name="f96" fmla="val 56"/>
                <a:gd name="f97" fmla="val 38"/>
                <a:gd name="f98" fmla="val 19"/>
                <a:gd name="f99" fmla="val 220"/>
                <a:gd name="f100" fmla="val 261"/>
                <a:gd name="f101" fmla="val 303"/>
                <a:gd name="f102" fmla="val 550"/>
                <a:gd name="f103" fmla="+- 0 0 -90"/>
                <a:gd name="f104" fmla="*/ f3 1 850"/>
                <a:gd name="f105" fmla="*/ f4 1 883"/>
                <a:gd name="f106" fmla="val f5"/>
                <a:gd name="f107" fmla="val f6"/>
                <a:gd name="f108" fmla="val f7"/>
                <a:gd name="f109" fmla="*/ f103 f0 1"/>
                <a:gd name="f110" fmla="+- f108 0 f106"/>
                <a:gd name="f111" fmla="+- f107 0 f106"/>
                <a:gd name="f112" fmla="*/ f109 1 f2"/>
                <a:gd name="f113" fmla="*/ f111 1 850"/>
                <a:gd name="f114" fmla="*/ f110 1 883"/>
                <a:gd name="f115" fmla="*/ 674 f111 1"/>
                <a:gd name="f116" fmla="*/ 1 f110 1"/>
                <a:gd name="f117" fmla="*/ 54 f110 1"/>
                <a:gd name="f118" fmla="*/ 748 f111 1"/>
                <a:gd name="f119" fmla="*/ 154 f110 1"/>
                <a:gd name="f120" fmla="*/ 850 f111 1"/>
                <a:gd name="f121" fmla="*/ 247 f110 1"/>
                <a:gd name="f122" fmla="*/ 355 f110 1"/>
                <a:gd name="f123" fmla="*/ 840 f111 1"/>
                <a:gd name="f124" fmla="*/ 354 f110 1"/>
                <a:gd name="f125" fmla="*/ 357 f111 1"/>
                <a:gd name="f126" fmla="*/ 286 f111 1"/>
                <a:gd name="f127" fmla="*/ 426 f110 1"/>
                <a:gd name="f128" fmla="*/ 624 f110 1"/>
                <a:gd name="f129" fmla="*/ 369 f111 1"/>
                <a:gd name="f130" fmla="*/ 707 f110 1"/>
                <a:gd name="f131" fmla="*/ 823 f110 1"/>
                <a:gd name="f132" fmla="*/ 790 f111 1"/>
                <a:gd name="f133" fmla="*/ 883 f110 1"/>
                <a:gd name="f134" fmla="*/ 54 f111 1"/>
                <a:gd name="f135" fmla="*/ 2 f111 1"/>
                <a:gd name="f136" fmla="*/ 782 f110 1"/>
                <a:gd name="f137" fmla="*/ 685 f110 1"/>
                <a:gd name="f138" fmla="*/ 78 f111 1"/>
                <a:gd name="f139" fmla="*/ 608 f110 1"/>
                <a:gd name="f140" fmla="*/ 144 f111 1"/>
                <a:gd name="f141" fmla="*/ 450 f110 1"/>
                <a:gd name="f142" fmla="*/ 3 f111 1"/>
                <a:gd name="f143" fmla="*/ 258 f110 1"/>
                <a:gd name="f144" fmla="*/ 98 f111 1"/>
                <a:gd name="f145" fmla="*/ 157 f110 1"/>
                <a:gd name="f146" fmla="*/ 179 f111 1"/>
                <a:gd name="f147" fmla="*/ 56 f110 1"/>
                <a:gd name="f148" fmla="*/ 303 f111 1"/>
                <a:gd name="f149" fmla="*/ 0 f110 1"/>
                <a:gd name="f150" fmla="+- f112 0 f1"/>
                <a:gd name="f151" fmla="*/ f115 1 850"/>
                <a:gd name="f152" fmla="*/ f116 1 883"/>
                <a:gd name="f153" fmla="*/ f117 1 883"/>
                <a:gd name="f154" fmla="*/ f118 1 850"/>
                <a:gd name="f155" fmla="*/ f119 1 883"/>
                <a:gd name="f156" fmla="*/ f120 1 850"/>
                <a:gd name="f157" fmla="*/ f121 1 883"/>
                <a:gd name="f158" fmla="*/ f122 1 883"/>
                <a:gd name="f159" fmla="*/ f123 1 850"/>
                <a:gd name="f160" fmla="*/ f124 1 883"/>
                <a:gd name="f161" fmla="*/ f125 1 850"/>
                <a:gd name="f162" fmla="*/ f126 1 850"/>
                <a:gd name="f163" fmla="*/ f127 1 883"/>
                <a:gd name="f164" fmla="*/ f128 1 883"/>
                <a:gd name="f165" fmla="*/ f129 1 850"/>
                <a:gd name="f166" fmla="*/ f130 1 883"/>
                <a:gd name="f167" fmla="*/ f131 1 883"/>
                <a:gd name="f168" fmla="*/ f132 1 850"/>
                <a:gd name="f169" fmla="*/ f133 1 883"/>
                <a:gd name="f170" fmla="*/ f134 1 850"/>
                <a:gd name="f171" fmla="*/ f135 1 850"/>
                <a:gd name="f172" fmla="*/ f136 1 883"/>
                <a:gd name="f173" fmla="*/ f137 1 883"/>
                <a:gd name="f174" fmla="*/ f138 1 850"/>
                <a:gd name="f175" fmla="*/ f139 1 883"/>
                <a:gd name="f176" fmla="*/ f140 1 850"/>
                <a:gd name="f177" fmla="*/ f141 1 883"/>
                <a:gd name="f178" fmla="*/ f142 1 850"/>
                <a:gd name="f179" fmla="*/ f143 1 883"/>
                <a:gd name="f180" fmla="*/ f144 1 850"/>
                <a:gd name="f181" fmla="*/ f145 1 883"/>
                <a:gd name="f182" fmla="*/ f146 1 850"/>
                <a:gd name="f183" fmla="*/ f147 1 883"/>
                <a:gd name="f184" fmla="*/ f148 1 850"/>
                <a:gd name="f185" fmla="*/ f149 1 883"/>
                <a:gd name="f186" fmla="*/ 0 1 f113"/>
                <a:gd name="f187" fmla="*/ f107 1 f113"/>
                <a:gd name="f188" fmla="*/ 0 1 f114"/>
                <a:gd name="f189" fmla="*/ f108 1 f114"/>
                <a:gd name="f190" fmla="*/ f151 1 f113"/>
                <a:gd name="f191" fmla="*/ f152 1 f114"/>
                <a:gd name="f192" fmla="*/ f153 1 f114"/>
                <a:gd name="f193" fmla="*/ f154 1 f113"/>
                <a:gd name="f194" fmla="*/ f155 1 f114"/>
                <a:gd name="f195" fmla="*/ f156 1 f113"/>
                <a:gd name="f196" fmla="*/ f157 1 f114"/>
                <a:gd name="f197" fmla="*/ f158 1 f114"/>
                <a:gd name="f198" fmla="*/ f159 1 f113"/>
                <a:gd name="f199" fmla="*/ f160 1 f114"/>
                <a:gd name="f200" fmla="*/ f161 1 f113"/>
                <a:gd name="f201" fmla="*/ f162 1 f113"/>
                <a:gd name="f202" fmla="*/ f163 1 f114"/>
                <a:gd name="f203" fmla="*/ f164 1 f114"/>
                <a:gd name="f204" fmla="*/ f165 1 f113"/>
                <a:gd name="f205" fmla="*/ f166 1 f114"/>
                <a:gd name="f206" fmla="*/ f167 1 f114"/>
                <a:gd name="f207" fmla="*/ f168 1 f113"/>
                <a:gd name="f208" fmla="*/ f169 1 f114"/>
                <a:gd name="f209" fmla="*/ f170 1 f113"/>
                <a:gd name="f210" fmla="*/ f171 1 f113"/>
                <a:gd name="f211" fmla="*/ f172 1 f114"/>
                <a:gd name="f212" fmla="*/ f173 1 f114"/>
                <a:gd name="f213" fmla="*/ f174 1 f113"/>
                <a:gd name="f214" fmla="*/ f175 1 f114"/>
                <a:gd name="f215" fmla="*/ f176 1 f113"/>
                <a:gd name="f216" fmla="*/ f177 1 f114"/>
                <a:gd name="f217" fmla="*/ f178 1 f113"/>
                <a:gd name="f218" fmla="*/ f179 1 f114"/>
                <a:gd name="f219" fmla="*/ f180 1 f113"/>
                <a:gd name="f220" fmla="*/ f181 1 f114"/>
                <a:gd name="f221" fmla="*/ f182 1 f113"/>
                <a:gd name="f222" fmla="*/ f183 1 f114"/>
                <a:gd name="f223" fmla="*/ f184 1 f113"/>
                <a:gd name="f224" fmla="*/ f185 1 f114"/>
                <a:gd name="f225" fmla="*/ f186 f104 1"/>
                <a:gd name="f226" fmla="*/ f187 f104 1"/>
                <a:gd name="f227" fmla="*/ f189 f105 1"/>
                <a:gd name="f228" fmla="*/ f188 f105 1"/>
                <a:gd name="f229" fmla="*/ f190 f104 1"/>
                <a:gd name="f230" fmla="*/ f191 f105 1"/>
                <a:gd name="f231" fmla="*/ f192 f105 1"/>
                <a:gd name="f232" fmla="*/ f193 f104 1"/>
                <a:gd name="f233" fmla="*/ f194 f105 1"/>
                <a:gd name="f234" fmla="*/ f195 f104 1"/>
                <a:gd name="f235" fmla="*/ f196 f105 1"/>
                <a:gd name="f236" fmla="*/ f197 f105 1"/>
                <a:gd name="f237" fmla="*/ f198 f104 1"/>
                <a:gd name="f238" fmla="*/ f199 f105 1"/>
                <a:gd name="f239" fmla="*/ f200 f104 1"/>
                <a:gd name="f240" fmla="*/ f201 f104 1"/>
                <a:gd name="f241" fmla="*/ f202 f105 1"/>
                <a:gd name="f242" fmla="*/ f203 f105 1"/>
                <a:gd name="f243" fmla="*/ f204 f104 1"/>
                <a:gd name="f244" fmla="*/ f205 f105 1"/>
                <a:gd name="f245" fmla="*/ f206 f105 1"/>
                <a:gd name="f246" fmla="*/ f207 f104 1"/>
                <a:gd name="f247" fmla="*/ f208 f105 1"/>
                <a:gd name="f248" fmla="*/ f209 f104 1"/>
                <a:gd name="f249" fmla="*/ f210 f104 1"/>
                <a:gd name="f250" fmla="*/ f211 f105 1"/>
                <a:gd name="f251" fmla="*/ f212 f105 1"/>
                <a:gd name="f252" fmla="*/ f213 f104 1"/>
                <a:gd name="f253" fmla="*/ f214 f105 1"/>
                <a:gd name="f254" fmla="*/ f215 f104 1"/>
                <a:gd name="f255" fmla="*/ f216 f105 1"/>
                <a:gd name="f256" fmla="*/ f217 f104 1"/>
                <a:gd name="f257" fmla="*/ f218 f105 1"/>
                <a:gd name="f258" fmla="*/ f219 f104 1"/>
                <a:gd name="f259" fmla="*/ f220 f105 1"/>
                <a:gd name="f260" fmla="*/ f221 f104 1"/>
                <a:gd name="f261" fmla="*/ f222 f105 1"/>
                <a:gd name="f262" fmla="*/ f223 f104 1"/>
                <a:gd name="f263" fmla="*/ f224 f105 1"/>
              </a:gdLst>
              <a:ahLst/>
              <a:cxnLst>
                <a:cxn ang="3cd4">
                  <a:pos x="hc" y="t"/>
                </a:cxn>
                <a:cxn ang="0">
                  <a:pos x="r" y="vc"/>
                </a:cxn>
                <a:cxn ang="cd4">
                  <a:pos x="hc" y="b"/>
                </a:cxn>
                <a:cxn ang="cd2">
                  <a:pos x="l" y="vc"/>
                </a:cxn>
                <a:cxn ang="f150">
                  <a:pos x="f229" y="f230"/>
                </a:cxn>
                <a:cxn ang="f150">
                  <a:pos x="f229" y="f231"/>
                </a:cxn>
                <a:cxn ang="f150">
                  <a:pos x="f232" y="f233"/>
                </a:cxn>
                <a:cxn ang="f150">
                  <a:pos x="f234" y="f235"/>
                </a:cxn>
                <a:cxn ang="f150">
                  <a:pos x="f234" y="f236"/>
                </a:cxn>
                <a:cxn ang="f150">
                  <a:pos x="f237" y="f238"/>
                </a:cxn>
                <a:cxn ang="f150">
                  <a:pos x="f239" y="f238"/>
                </a:cxn>
                <a:cxn ang="f150">
                  <a:pos x="f240" y="f241"/>
                </a:cxn>
                <a:cxn ang="f150">
                  <a:pos x="f240" y="f242"/>
                </a:cxn>
                <a:cxn ang="f150">
                  <a:pos x="f243" y="f244"/>
                </a:cxn>
                <a:cxn ang="f150">
                  <a:pos x="f234" y="f244"/>
                </a:cxn>
                <a:cxn ang="f150">
                  <a:pos x="f234" y="f245"/>
                </a:cxn>
                <a:cxn ang="f150">
                  <a:pos x="f246" y="f247"/>
                </a:cxn>
                <a:cxn ang="f150">
                  <a:pos x="f248" y="f247"/>
                </a:cxn>
                <a:cxn ang="f150">
                  <a:pos x="f249" y="f250"/>
                </a:cxn>
                <a:cxn ang="f150">
                  <a:pos x="f249" y="f251"/>
                </a:cxn>
                <a:cxn ang="f150">
                  <a:pos x="f252" y="f253"/>
                </a:cxn>
                <a:cxn ang="f150">
                  <a:pos x="f254" y="f255"/>
                </a:cxn>
                <a:cxn ang="f150">
                  <a:pos x="f256" y="f257"/>
                </a:cxn>
                <a:cxn ang="f150">
                  <a:pos x="f258" y="f259"/>
                </a:cxn>
                <a:cxn ang="f150">
                  <a:pos x="f260" y="f261"/>
                </a:cxn>
                <a:cxn ang="f150">
                  <a:pos x="f260" y="f230"/>
                </a:cxn>
                <a:cxn ang="f150">
                  <a:pos x="f262" y="f263"/>
                </a:cxn>
                <a:cxn ang="f150">
                  <a:pos x="f229" y="f230"/>
                </a:cxn>
              </a:cxnLst>
              <a:rect l="f225" t="f228" r="f226" b="f227"/>
              <a:pathLst>
                <a:path w="850" h="883">
                  <a:moveTo>
                    <a:pt x="f8" y="f9"/>
                  </a:moveTo>
                  <a:cubicBezTo>
                    <a:pt x="f8" y="f10"/>
                    <a:pt x="f8" y="f11"/>
                    <a:pt x="f8" y="f12"/>
                  </a:cubicBezTo>
                  <a:cubicBezTo>
                    <a:pt x="f13" y="f14"/>
                    <a:pt x="f15" y="f16"/>
                    <a:pt x="f17" y="f18"/>
                  </a:cubicBezTo>
                  <a:cubicBezTo>
                    <a:pt x="f19" y="f20"/>
                    <a:pt x="f21" y="f22"/>
                    <a:pt x="f6" y="f23"/>
                  </a:cubicBezTo>
                  <a:cubicBezTo>
                    <a:pt x="f6" y="f24"/>
                    <a:pt x="f6" y="f25"/>
                    <a:pt x="f6" y="f26"/>
                  </a:cubicBezTo>
                  <a:cubicBezTo>
                    <a:pt x="f27" y="f28"/>
                    <a:pt x="f29" y="f28"/>
                    <a:pt x="f30" y="f28"/>
                  </a:cubicBezTo>
                  <a:cubicBezTo>
                    <a:pt x="f31" y="f28"/>
                    <a:pt x="f32" y="f33"/>
                    <a:pt x="f34" y="f28"/>
                  </a:cubicBezTo>
                  <a:cubicBezTo>
                    <a:pt x="f35" y="f28"/>
                    <a:pt x="f36" y="f37"/>
                    <a:pt x="f36" y="f38"/>
                  </a:cubicBezTo>
                  <a:cubicBezTo>
                    <a:pt x="f39" y="f40"/>
                    <a:pt x="f36" y="f41"/>
                    <a:pt x="f36" y="f42"/>
                  </a:cubicBezTo>
                  <a:cubicBezTo>
                    <a:pt x="f36" y="f43"/>
                    <a:pt x="f44" y="f45"/>
                    <a:pt x="f46" y="f45"/>
                  </a:cubicBezTo>
                  <a:cubicBezTo>
                    <a:pt x="f47" y="f45"/>
                    <a:pt x="f48" y="f45"/>
                    <a:pt x="f6" y="f45"/>
                  </a:cubicBezTo>
                  <a:cubicBezTo>
                    <a:pt x="f6" y="f49"/>
                    <a:pt x="f6" y="f50"/>
                    <a:pt x="f6" y="f51"/>
                  </a:cubicBezTo>
                  <a:cubicBezTo>
                    <a:pt x="f52" y="f53"/>
                    <a:pt x="f54" y="f55"/>
                    <a:pt x="f56" y="f7"/>
                  </a:cubicBezTo>
                  <a:cubicBezTo>
                    <a:pt x="f57" y="f7"/>
                    <a:pt x="f58" y="f7"/>
                    <a:pt x="f12" y="f7"/>
                  </a:cubicBezTo>
                  <a:cubicBezTo>
                    <a:pt x="f59" y="f60"/>
                    <a:pt x="f5" y="f61"/>
                    <a:pt x="f62" y="f63"/>
                  </a:cubicBezTo>
                  <a:cubicBezTo>
                    <a:pt x="f64" y="f65"/>
                    <a:pt x="f66" y="f67"/>
                    <a:pt x="f62" y="f68"/>
                  </a:cubicBezTo>
                  <a:cubicBezTo>
                    <a:pt x="f69" y="f70"/>
                    <a:pt x="f71" y="f72"/>
                    <a:pt x="f73" y="f74"/>
                  </a:cubicBezTo>
                  <a:cubicBezTo>
                    <a:pt x="f75" y="f76"/>
                    <a:pt x="f77" y="f78"/>
                    <a:pt x="f79" y="f80"/>
                  </a:cubicBezTo>
                  <a:cubicBezTo>
                    <a:pt x="f81" y="f82"/>
                    <a:pt x="f83" y="f84"/>
                    <a:pt x="f66" y="f85"/>
                  </a:cubicBezTo>
                  <a:cubicBezTo>
                    <a:pt x="f86" y="f87"/>
                    <a:pt x="f88" y="f89"/>
                    <a:pt x="f90" y="f91"/>
                  </a:cubicBezTo>
                  <a:cubicBezTo>
                    <a:pt x="f92" y="f92"/>
                    <a:pt x="f93" y="f94"/>
                    <a:pt x="f95" y="f96"/>
                  </a:cubicBezTo>
                  <a:cubicBezTo>
                    <a:pt x="f2" y="f97"/>
                    <a:pt x="f95" y="f98"/>
                    <a:pt x="f95" y="f9"/>
                  </a:cubicBezTo>
                  <a:cubicBezTo>
                    <a:pt x="f99" y="f5"/>
                    <a:pt x="f100" y="f5"/>
                    <a:pt x="f101" y="f5"/>
                  </a:cubicBezTo>
                  <a:cubicBezTo>
                    <a:pt x="f38" y="f5"/>
                    <a:pt x="f102" y="f5"/>
                    <a:pt x="f8" y="f9"/>
                  </a:cubicBezTo>
                  <a:close/>
                </a:path>
              </a:pathLst>
            </a:custGeom>
            <a:solidFill>
              <a:srgbClr val="F29D2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Freeform 6">
              <a:extLst>
                <a:ext uri="{FF2B5EF4-FFF2-40B4-BE49-F238E27FC236}">
                  <a16:creationId xmlns:a16="http://schemas.microsoft.com/office/drawing/2014/main" id="{308AF8CF-D46D-E60E-9ACB-CA410530144E}"/>
                </a:ext>
              </a:extLst>
            </p:cNvPr>
            <p:cNvSpPr/>
            <p:nvPr/>
          </p:nvSpPr>
          <p:spPr>
            <a:xfrm>
              <a:off x="2916241" y="2943225"/>
              <a:ext cx="1744666" cy="1093786"/>
            </a:xfrm>
            <a:custGeom>
              <a:avLst/>
              <a:gdLst>
                <a:gd name="f0" fmla="val 10800000"/>
                <a:gd name="f1" fmla="val 5400000"/>
                <a:gd name="f2" fmla="val 180"/>
                <a:gd name="f3" fmla="val w"/>
                <a:gd name="f4" fmla="val h"/>
                <a:gd name="f5" fmla="val 0"/>
                <a:gd name="f6" fmla="val 565"/>
                <a:gd name="f7" fmla="val 354"/>
                <a:gd name="f8" fmla="val 405"/>
                <a:gd name="f9" fmla="val 244"/>
                <a:gd name="f10" fmla="val 84"/>
                <a:gd name="f11" fmla="val 27"/>
                <a:gd name="f12" fmla="val 1"/>
                <a:gd name="f13" fmla="val 327"/>
                <a:gd name="f14" fmla="val 271"/>
                <a:gd name="f15" fmla="val 205"/>
                <a:gd name="f16" fmla="val 139"/>
                <a:gd name="f17" fmla="val 73"/>
                <a:gd name="f18" fmla="val 30"/>
                <a:gd name="f19" fmla="val 29"/>
                <a:gd name="f20" fmla="val 72"/>
                <a:gd name="f21" fmla="val 233"/>
                <a:gd name="f22" fmla="val 394"/>
                <a:gd name="f23" fmla="val 555"/>
                <a:gd name="f24" fmla="val 559"/>
                <a:gd name="f25" fmla="val 562"/>
                <a:gd name="f26" fmla="val 2"/>
                <a:gd name="f27" fmla="val 119"/>
                <a:gd name="f28" fmla="val 237"/>
                <a:gd name="f29" fmla="+- 0 0 -90"/>
                <a:gd name="f30" fmla="*/ f3 1 565"/>
                <a:gd name="f31" fmla="*/ f4 1 354"/>
                <a:gd name="f32" fmla="val f5"/>
                <a:gd name="f33" fmla="val f6"/>
                <a:gd name="f34" fmla="val f7"/>
                <a:gd name="f35" fmla="*/ f29 f0 1"/>
                <a:gd name="f36" fmla="+- f34 0 f32"/>
                <a:gd name="f37" fmla="+- f33 0 f32"/>
                <a:gd name="f38" fmla="*/ f35 1 f2"/>
                <a:gd name="f39" fmla="*/ f37 1 565"/>
                <a:gd name="f40" fmla="*/ f36 1 354"/>
                <a:gd name="f41" fmla="*/ 565 f37 1"/>
                <a:gd name="f42" fmla="*/ 354 f36 1"/>
                <a:gd name="f43" fmla="*/ 84 f37 1"/>
                <a:gd name="f44" fmla="*/ 1 f37 1"/>
                <a:gd name="f45" fmla="*/ 271 f36 1"/>
                <a:gd name="f46" fmla="*/ 73 f36 1"/>
                <a:gd name="f47" fmla="*/ 72 f37 1"/>
                <a:gd name="f48" fmla="*/ 1 f36 1"/>
                <a:gd name="f49" fmla="*/ 555 f37 1"/>
                <a:gd name="f50" fmla="*/ 2 f36 1"/>
                <a:gd name="f51" fmla="+- f38 0 f1"/>
                <a:gd name="f52" fmla="*/ f41 1 565"/>
                <a:gd name="f53" fmla="*/ f42 1 354"/>
                <a:gd name="f54" fmla="*/ f43 1 565"/>
                <a:gd name="f55" fmla="*/ f44 1 565"/>
                <a:gd name="f56" fmla="*/ f45 1 354"/>
                <a:gd name="f57" fmla="*/ f46 1 354"/>
                <a:gd name="f58" fmla="*/ f47 1 565"/>
                <a:gd name="f59" fmla="*/ f48 1 354"/>
                <a:gd name="f60" fmla="*/ f49 1 565"/>
                <a:gd name="f61" fmla="*/ f50 1 354"/>
                <a:gd name="f62" fmla="*/ 0 1 f39"/>
                <a:gd name="f63" fmla="*/ f33 1 f39"/>
                <a:gd name="f64" fmla="*/ 0 1 f40"/>
                <a:gd name="f65" fmla="*/ f34 1 f40"/>
                <a:gd name="f66" fmla="*/ f52 1 f39"/>
                <a:gd name="f67" fmla="*/ f53 1 f40"/>
                <a:gd name="f68" fmla="*/ f54 1 f39"/>
                <a:gd name="f69" fmla="*/ f55 1 f39"/>
                <a:gd name="f70" fmla="*/ f56 1 f40"/>
                <a:gd name="f71" fmla="*/ f57 1 f40"/>
                <a:gd name="f72" fmla="*/ f58 1 f39"/>
                <a:gd name="f73" fmla="*/ f59 1 f40"/>
                <a:gd name="f74" fmla="*/ f60 1 f39"/>
                <a:gd name="f75" fmla="*/ f61 1 f40"/>
                <a:gd name="f76" fmla="*/ f62 f30 1"/>
                <a:gd name="f77" fmla="*/ f63 f30 1"/>
                <a:gd name="f78" fmla="*/ f65 f31 1"/>
                <a:gd name="f79" fmla="*/ f64 f31 1"/>
                <a:gd name="f80" fmla="*/ f66 f30 1"/>
                <a:gd name="f81" fmla="*/ f67 f31 1"/>
                <a:gd name="f82" fmla="*/ f68 f30 1"/>
                <a:gd name="f83" fmla="*/ f69 f30 1"/>
                <a:gd name="f84" fmla="*/ f70 f31 1"/>
                <a:gd name="f85" fmla="*/ f71 f31 1"/>
                <a:gd name="f86" fmla="*/ f72 f30 1"/>
                <a:gd name="f87" fmla="*/ f73 f31 1"/>
                <a:gd name="f88" fmla="*/ f74 f30 1"/>
                <a:gd name="f89" fmla="*/ f75 f31 1"/>
              </a:gdLst>
              <a:ahLst/>
              <a:cxnLst>
                <a:cxn ang="3cd4">
                  <a:pos x="hc" y="t"/>
                </a:cxn>
                <a:cxn ang="0">
                  <a:pos x="r" y="vc"/>
                </a:cxn>
                <a:cxn ang="cd4">
                  <a:pos x="hc" y="b"/>
                </a:cxn>
                <a:cxn ang="cd2">
                  <a:pos x="l" y="vc"/>
                </a:cxn>
                <a:cxn ang="f51">
                  <a:pos x="f80" y="f81"/>
                </a:cxn>
                <a:cxn ang="f51">
                  <a:pos x="f82" y="f81"/>
                </a:cxn>
                <a:cxn ang="f51">
                  <a:pos x="f83" y="f84"/>
                </a:cxn>
                <a:cxn ang="f51">
                  <a:pos x="f83" y="f85"/>
                </a:cxn>
                <a:cxn ang="f51">
                  <a:pos x="f86" y="f87"/>
                </a:cxn>
                <a:cxn ang="f51">
                  <a:pos x="f88" y="f87"/>
                </a:cxn>
                <a:cxn ang="f51">
                  <a:pos x="f80" y="f89"/>
                </a:cxn>
                <a:cxn ang="f51">
                  <a:pos x="f80" y="f81"/>
                </a:cxn>
              </a:cxnLst>
              <a:rect l="f76" t="f79" r="f77" b="f78"/>
              <a:pathLst>
                <a:path w="565" h="354">
                  <a:moveTo>
                    <a:pt x="f6" y="f7"/>
                  </a:moveTo>
                  <a:cubicBezTo>
                    <a:pt x="f8" y="f7"/>
                    <a:pt x="f9" y="f7"/>
                    <a:pt x="f10" y="f7"/>
                  </a:cubicBezTo>
                  <a:cubicBezTo>
                    <a:pt x="f11" y="f7"/>
                    <a:pt x="f12" y="f13"/>
                    <a:pt x="f12" y="f14"/>
                  </a:cubicBezTo>
                  <a:cubicBezTo>
                    <a:pt x="f12" y="f15"/>
                    <a:pt x="f5" y="f16"/>
                    <a:pt x="f12" y="f17"/>
                  </a:cubicBezTo>
                  <a:cubicBezTo>
                    <a:pt x="f12" y="f18"/>
                    <a:pt x="f19" y="f12"/>
                    <a:pt x="f20" y="f12"/>
                  </a:cubicBezTo>
                  <a:cubicBezTo>
                    <a:pt x="f21" y="f5"/>
                    <a:pt x="f22" y="f12"/>
                    <a:pt x="f23" y="f12"/>
                  </a:cubicBezTo>
                  <a:cubicBezTo>
                    <a:pt x="f24" y="f12"/>
                    <a:pt x="f25" y="f12"/>
                    <a:pt x="f6" y="f26"/>
                  </a:cubicBezTo>
                  <a:cubicBezTo>
                    <a:pt x="f6" y="f27"/>
                    <a:pt x="f6" y="f28"/>
                    <a:pt x="f6" y="f7"/>
                  </a:cubicBezTo>
                  <a:close/>
                </a:path>
              </a:pathLst>
            </a:custGeom>
            <a:solidFill>
              <a:srgbClr val="BEC3C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Freeform 7">
              <a:extLst>
                <a:ext uri="{FF2B5EF4-FFF2-40B4-BE49-F238E27FC236}">
                  <a16:creationId xmlns:a16="http://schemas.microsoft.com/office/drawing/2014/main" id="{CDED9B93-531D-54FF-5133-36A289606C38}"/>
                </a:ext>
              </a:extLst>
            </p:cNvPr>
            <p:cNvSpPr/>
            <p:nvPr/>
          </p:nvSpPr>
          <p:spPr>
            <a:xfrm>
              <a:off x="363538" y="3144841"/>
              <a:ext cx="1585917" cy="1435095"/>
            </a:xfrm>
            <a:custGeom>
              <a:avLst/>
              <a:gdLst>
                <a:gd name="f0" fmla="val 10800000"/>
                <a:gd name="f1" fmla="val 5400000"/>
                <a:gd name="f2" fmla="val 180"/>
                <a:gd name="f3" fmla="val w"/>
                <a:gd name="f4" fmla="val h"/>
                <a:gd name="f5" fmla="val 0"/>
                <a:gd name="f6" fmla="val 514"/>
                <a:gd name="f7" fmla="val 465"/>
                <a:gd name="f8" fmla="val 213"/>
                <a:gd name="f9" fmla="val 216"/>
                <a:gd name="f10" fmla="val 456"/>
                <a:gd name="f11" fmla="val 208"/>
                <a:gd name="f12" fmla="val 458"/>
                <a:gd name="f13" fmla="val 205"/>
                <a:gd name="f14" fmla="val 457"/>
                <a:gd name="f15" fmla="val 47"/>
                <a:gd name="f16" fmla="val 409"/>
                <a:gd name="f17" fmla="val 225"/>
                <a:gd name="f18" fmla="val 116"/>
                <a:gd name="f19" fmla="val 107"/>
                <a:gd name="f20" fmla="val 151"/>
                <a:gd name="f21" fmla="val 71"/>
                <a:gd name="f22" fmla="val 187"/>
                <a:gd name="f23" fmla="val 36"/>
                <a:gd name="f24" fmla="val 223"/>
                <a:gd name="f25" fmla="val 228"/>
                <a:gd name="f26" fmla="val 5"/>
                <a:gd name="f27" fmla="val 233"/>
                <a:gd name="f28" fmla="val 11"/>
                <a:gd name="f29" fmla="val 238"/>
                <a:gd name="f30" fmla="val 16"/>
                <a:gd name="f31" fmla="val 330"/>
                <a:gd name="f32" fmla="val 109"/>
                <a:gd name="f33" fmla="val 422"/>
                <a:gd name="f34" fmla="val 201"/>
                <a:gd name="f35" fmla="val 293"/>
                <a:gd name="f36" fmla="val 477"/>
                <a:gd name="f37" fmla="val 331"/>
                <a:gd name="f38" fmla="val 440"/>
                <a:gd name="f39" fmla="val 368"/>
                <a:gd name="f40" fmla="val 403"/>
                <a:gd name="f41" fmla="val 405"/>
                <a:gd name="f42" fmla="val 378"/>
                <a:gd name="f43" fmla="val 430"/>
                <a:gd name="f44" fmla="val 347"/>
                <a:gd name="f45" fmla="val 447"/>
                <a:gd name="f46" fmla="val 313"/>
                <a:gd name="f47" fmla="val 309"/>
                <a:gd name="f48" fmla="val 301"/>
                <a:gd name="f49" fmla="val 305"/>
                <a:gd name="f50" fmla="val 297"/>
                <a:gd name="f51" fmla="val 289"/>
                <a:gd name="f52" fmla="val 459"/>
                <a:gd name="f53" fmla="val 285"/>
                <a:gd name="f54" fmla="val 461"/>
                <a:gd name="f55" fmla="val 281"/>
                <a:gd name="f56" fmla="val 265"/>
                <a:gd name="f57" fmla="val 249"/>
                <a:gd name="f58" fmla="val 230"/>
                <a:gd name="f59" fmla="val 462"/>
                <a:gd name="f60" fmla="val 227"/>
                <a:gd name="f61" fmla="val 221"/>
                <a:gd name="f62" fmla="val 217"/>
                <a:gd name="f63" fmla="+- 0 0 -90"/>
                <a:gd name="f64" fmla="*/ f3 1 514"/>
                <a:gd name="f65" fmla="*/ f4 1 465"/>
                <a:gd name="f66" fmla="val f5"/>
                <a:gd name="f67" fmla="val f6"/>
                <a:gd name="f68" fmla="val f7"/>
                <a:gd name="f69" fmla="*/ f63 f0 1"/>
                <a:gd name="f70" fmla="+- f68 0 f66"/>
                <a:gd name="f71" fmla="+- f67 0 f66"/>
                <a:gd name="f72" fmla="*/ f69 1 f2"/>
                <a:gd name="f73" fmla="*/ f71 1 514"/>
                <a:gd name="f74" fmla="*/ f70 1 465"/>
                <a:gd name="f75" fmla="*/ 213 f71 1"/>
                <a:gd name="f76" fmla="*/ 465 f70 1"/>
                <a:gd name="f77" fmla="*/ 205 f71 1"/>
                <a:gd name="f78" fmla="*/ 457 f70 1"/>
                <a:gd name="f79" fmla="*/ 116 f71 1"/>
                <a:gd name="f80" fmla="*/ 107 f70 1"/>
                <a:gd name="f81" fmla="*/ 223 f71 1"/>
                <a:gd name="f82" fmla="*/ 0 f70 1"/>
                <a:gd name="f83" fmla="*/ 238 f71 1"/>
                <a:gd name="f84" fmla="*/ 16 f70 1"/>
                <a:gd name="f85" fmla="*/ 514 f71 1"/>
                <a:gd name="f86" fmla="*/ 293 f70 1"/>
                <a:gd name="f87" fmla="*/ 403 f71 1"/>
                <a:gd name="f88" fmla="*/ 405 f70 1"/>
                <a:gd name="f89" fmla="*/ 313 f71 1"/>
                <a:gd name="f90" fmla="*/ 305 f71 1"/>
                <a:gd name="f91" fmla="*/ 293 f71 1"/>
                <a:gd name="f92" fmla="*/ 281 f71 1"/>
                <a:gd name="f93" fmla="*/ 233 f71 1"/>
                <a:gd name="f94" fmla="*/ 225 f71 1"/>
                <a:gd name="f95" fmla="+- f72 0 f1"/>
                <a:gd name="f96" fmla="*/ f75 1 514"/>
                <a:gd name="f97" fmla="*/ f76 1 465"/>
                <a:gd name="f98" fmla="*/ f77 1 514"/>
                <a:gd name="f99" fmla="*/ f78 1 465"/>
                <a:gd name="f100" fmla="*/ f79 1 514"/>
                <a:gd name="f101" fmla="*/ f80 1 465"/>
                <a:gd name="f102" fmla="*/ f81 1 514"/>
                <a:gd name="f103" fmla="*/ f82 1 465"/>
                <a:gd name="f104" fmla="*/ f83 1 514"/>
                <a:gd name="f105" fmla="*/ f84 1 465"/>
                <a:gd name="f106" fmla="*/ f85 1 514"/>
                <a:gd name="f107" fmla="*/ f86 1 465"/>
                <a:gd name="f108" fmla="*/ f87 1 514"/>
                <a:gd name="f109" fmla="*/ f88 1 465"/>
                <a:gd name="f110" fmla="*/ f89 1 514"/>
                <a:gd name="f111" fmla="*/ f90 1 514"/>
                <a:gd name="f112" fmla="*/ f91 1 514"/>
                <a:gd name="f113" fmla="*/ f92 1 514"/>
                <a:gd name="f114" fmla="*/ f93 1 514"/>
                <a:gd name="f115" fmla="*/ f94 1 514"/>
                <a:gd name="f116" fmla="*/ 0 1 f73"/>
                <a:gd name="f117" fmla="*/ f67 1 f73"/>
                <a:gd name="f118" fmla="*/ 0 1 f74"/>
                <a:gd name="f119" fmla="*/ f68 1 f74"/>
                <a:gd name="f120" fmla="*/ f96 1 f73"/>
                <a:gd name="f121" fmla="*/ f97 1 f74"/>
                <a:gd name="f122" fmla="*/ f98 1 f73"/>
                <a:gd name="f123" fmla="*/ f99 1 f74"/>
                <a:gd name="f124" fmla="*/ f100 1 f73"/>
                <a:gd name="f125" fmla="*/ f101 1 f74"/>
                <a:gd name="f126" fmla="*/ f102 1 f73"/>
                <a:gd name="f127" fmla="*/ f103 1 f74"/>
                <a:gd name="f128" fmla="*/ f104 1 f73"/>
                <a:gd name="f129" fmla="*/ f105 1 f74"/>
                <a:gd name="f130" fmla="*/ f106 1 f73"/>
                <a:gd name="f131" fmla="*/ f107 1 f74"/>
                <a:gd name="f132" fmla="*/ f108 1 f73"/>
                <a:gd name="f133" fmla="*/ f109 1 f74"/>
                <a:gd name="f134" fmla="*/ f110 1 f73"/>
                <a:gd name="f135" fmla="*/ f111 1 f73"/>
                <a:gd name="f136" fmla="*/ f112 1 f73"/>
                <a:gd name="f137" fmla="*/ f113 1 f73"/>
                <a:gd name="f138" fmla="*/ f114 1 f73"/>
                <a:gd name="f139" fmla="*/ f115 1 f73"/>
                <a:gd name="f140" fmla="*/ f116 f64 1"/>
                <a:gd name="f141" fmla="*/ f117 f64 1"/>
                <a:gd name="f142" fmla="*/ f119 f65 1"/>
                <a:gd name="f143" fmla="*/ f118 f65 1"/>
                <a:gd name="f144" fmla="*/ f120 f64 1"/>
                <a:gd name="f145" fmla="*/ f121 f65 1"/>
                <a:gd name="f146" fmla="*/ f122 f64 1"/>
                <a:gd name="f147" fmla="*/ f123 f65 1"/>
                <a:gd name="f148" fmla="*/ f124 f64 1"/>
                <a:gd name="f149" fmla="*/ f125 f65 1"/>
                <a:gd name="f150" fmla="*/ f126 f64 1"/>
                <a:gd name="f151" fmla="*/ f127 f65 1"/>
                <a:gd name="f152" fmla="*/ f128 f64 1"/>
                <a:gd name="f153" fmla="*/ f129 f65 1"/>
                <a:gd name="f154" fmla="*/ f130 f64 1"/>
                <a:gd name="f155" fmla="*/ f131 f65 1"/>
                <a:gd name="f156" fmla="*/ f132 f64 1"/>
                <a:gd name="f157" fmla="*/ f133 f65 1"/>
                <a:gd name="f158" fmla="*/ f134 f64 1"/>
                <a:gd name="f159" fmla="*/ f135 f64 1"/>
                <a:gd name="f160" fmla="*/ f136 f64 1"/>
                <a:gd name="f161" fmla="*/ f137 f64 1"/>
                <a:gd name="f162" fmla="*/ f138 f64 1"/>
                <a:gd name="f163" fmla="*/ f139 f64 1"/>
              </a:gdLst>
              <a:ahLst/>
              <a:cxnLst>
                <a:cxn ang="3cd4">
                  <a:pos x="hc" y="t"/>
                </a:cxn>
                <a:cxn ang="0">
                  <a:pos x="r" y="vc"/>
                </a:cxn>
                <a:cxn ang="cd4">
                  <a:pos x="hc" y="b"/>
                </a:cxn>
                <a:cxn ang="cd2">
                  <a:pos x="l" y="vc"/>
                </a:cxn>
                <a:cxn ang="f95">
                  <a:pos x="f144" y="f145"/>
                </a:cxn>
                <a:cxn ang="f95">
                  <a:pos x="f146" y="f147"/>
                </a:cxn>
                <a:cxn ang="f95">
                  <a:pos x="f148" y="f149"/>
                </a:cxn>
                <a:cxn ang="f95">
                  <a:pos x="f150" y="f151"/>
                </a:cxn>
                <a:cxn ang="f95">
                  <a:pos x="f152" y="f153"/>
                </a:cxn>
                <a:cxn ang="f95">
                  <a:pos x="f154" y="f155"/>
                </a:cxn>
                <a:cxn ang="f95">
                  <a:pos x="f156" y="f157"/>
                </a:cxn>
                <a:cxn ang="f95">
                  <a:pos x="f158" y="f147"/>
                </a:cxn>
                <a:cxn ang="f95">
                  <a:pos x="f159" y="f145"/>
                </a:cxn>
                <a:cxn ang="f95">
                  <a:pos x="f160" y="f145"/>
                </a:cxn>
                <a:cxn ang="f95">
                  <a:pos x="f161" y="f145"/>
                </a:cxn>
                <a:cxn ang="f95">
                  <a:pos x="f162" y="f145"/>
                </a:cxn>
                <a:cxn ang="f95">
                  <a:pos x="f163" y="f145"/>
                </a:cxn>
                <a:cxn ang="f95">
                  <a:pos x="f144" y="f145"/>
                </a:cxn>
              </a:cxnLst>
              <a:rect l="f140" t="f143" r="f141" b="f142"/>
              <a:pathLst>
                <a:path w="514" h="465">
                  <a:moveTo>
                    <a:pt x="f8" y="f7"/>
                  </a:moveTo>
                  <a:cubicBezTo>
                    <a:pt x="f9" y="f10"/>
                    <a:pt x="f11" y="f12"/>
                    <a:pt x="f13" y="f14"/>
                  </a:cubicBezTo>
                  <a:cubicBezTo>
                    <a:pt x="f15" y="f16"/>
                    <a:pt x="f5" y="f17"/>
                    <a:pt x="f18" y="f19"/>
                  </a:cubicBezTo>
                  <a:cubicBezTo>
                    <a:pt x="f20" y="f21"/>
                    <a:pt x="f22" y="f23"/>
                    <a:pt x="f24" y="f5"/>
                  </a:cubicBezTo>
                  <a:cubicBezTo>
                    <a:pt x="f25" y="f26"/>
                    <a:pt x="f27" y="f28"/>
                    <a:pt x="f29" y="f30"/>
                  </a:cubicBezTo>
                  <a:cubicBezTo>
                    <a:pt x="f31" y="f32"/>
                    <a:pt x="f33" y="f34"/>
                    <a:pt x="f6" y="f35"/>
                  </a:cubicBezTo>
                  <a:cubicBezTo>
                    <a:pt x="f36" y="f37"/>
                    <a:pt x="f38" y="f39"/>
                    <a:pt x="f40" y="f41"/>
                  </a:cubicBezTo>
                  <a:cubicBezTo>
                    <a:pt x="f42" y="f43"/>
                    <a:pt x="f44" y="f45"/>
                    <a:pt x="f46" y="f14"/>
                  </a:cubicBezTo>
                  <a:cubicBezTo>
                    <a:pt x="f47" y="f12"/>
                    <a:pt x="f48" y="f10"/>
                    <a:pt x="f49" y="f7"/>
                  </a:cubicBezTo>
                  <a:cubicBezTo>
                    <a:pt x="f48" y="f7"/>
                    <a:pt x="f50" y="f7"/>
                    <a:pt x="f35" y="f7"/>
                  </a:cubicBezTo>
                  <a:cubicBezTo>
                    <a:pt x="f51" y="f52"/>
                    <a:pt x="f53" y="f54"/>
                    <a:pt x="f55" y="f7"/>
                  </a:cubicBezTo>
                  <a:cubicBezTo>
                    <a:pt x="f56" y="f7"/>
                    <a:pt x="f57" y="f7"/>
                    <a:pt x="f27" y="f7"/>
                  </a:cubicBezTo>
                  <a:cubicBezTo>
                    <a:pt x="f58" y="f59"/>
                    <a:pt x="f60" y="f14"/>
                    <a:pt x="f17" y="f7"/>
                  </a:cubicBezTo>
                  <a:cubicBezTo>
                    <a:pt x="f61" y="f7"/>
                    <a:pt x="f62" y="f7"/>
                    <a:pt x="f8" y="f7"/>
                  </a:cubicBezTo>
                  <a:close/>
                </a:path>
              </a:pathLst>
            </a:custGeom>
            <a:solidFill>
              <a:srgbClr val="3D9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Freeform 8">
              <a:extLst>
                <a:ext uri="{FF2B5EF4-FFF2-40B4-BE49-F238E27FC236}">
                  <a16:creationId xmlns:a16="http://schemas.microsoft.com/office/drawing/2014/main" id="{901690AD-1BA6-FB83-FF93-F3CBB7AF061C}"/>
                </a:ext>
              </a:extLst>
            </p:cNvPr>
            <p:cNvSpPr/>
            <p:nvPr/>
          </p:nvSpPr>
          <p:spPr>
            <a:xfrm>
              <a:off x="2370133" y="982659"/>
              <a:ext cx="1966910" cy="874715"/>
            </a:xfrm>
            <a:custGeom>
              <a:avLst/>
              <a:gdLst>
                <a:gd name="f0" fmla="val 10800000"/>
                <a:gd name="f1" fmla="val 5400000"/>
                <a:gd name="f2" fmla="val 180"/>
                <a:gd name="f3" fmla="val w"/>
                <a:gd name="f4" fmla="val h"/>
                <a:gd name="f5" fmla="val 0"/>
                <a:gd name="f6" fmla="val 637"/>
                <a:gd name="f7" fmla="val 283"/>
                <a:gd name="f8" fmla="val 566"/>
                <a:gd name="f9" fmla="val 442"/>
                <a:gd name="f10" fmla="val 282"/>
                <a:gd name="f11" fmla="val 318"/>
                <a:gd name="f12" fmla="val 195"/>
                <a:gd name="f13" fmla="val 153"/>
                <a:gd name="f14" fmla="val 112"/>
                <a:gd name="f15" fmla="val 71"/>
                <a:gd name="f16" fmla="val 24"/>
                <a:gd name="f17" fmla="val 277"/>
                <a:gd name="f18" fmla="val 1"/>
                <a:gd name="f19" fmla="val 252"/>
                <a:gd name="f20" fmla="val 204"/>
                <a:gd name="f21" fmla="val 162"/>
                <a:gd name="f22" fmla="val 119"/>
                <a:gd name="f23" fmla="val 77"/>
                <a:gd name="f24" fmla="val 28"/>
                <a:gd name="f25" fmla="val 29"/>
                <a:gd name="f26" fmla="val 78"/>
                <a:gd name="f27" fmla="val 239"/>
                <a:gd name="f28" fmla="val 399"/>
                <a:gd name="f29" fmla="val 559"/>
                <a:gd name="f30" fmla="val 609"/>
                <a:gd name="f31" fmla="val 636"/>
                <a:gd name="f32" fmla="val 79"/>
                <a:gd name="f33" fmla="val 120"/>
                <a:gd name="f34" fmla="val 161"/>
                <a:gd name="f35" fmla="val 203"/>
                <a:gd name="f36" fmla="val 251"/>
                <a:gd name="f37" fmla="val 613"/>
                <a:gd name="f38" fmla="+- 0 0 -90"/>
                <a:gd name="f39" fmla="*/ f3 1 637"/>
                <a:gd name="f40" fmla="*/ f4 1 283"/>
                <a:gd name="f41" fmla="val f5"/>
                <a:gd name="f42" fmla="val f6"/>
                <a:gd name="f43" fmla="val f7"/>
                <a:gd name="f44" fmla="*/ f38 f0 1"/>
                <a:gd name="f45" fmla="+- f43 0 f41"/>
                <a:gd name="f46" fmla="+- f42 0 f41"/>
                <a:gd name="f47" fmla="*/ f44 1 f2"/>
                <a:gd name="f48" fmla="*/ f46 1 637"/>
                <a:gd name="f49" fmla="*/ f45 1 283"/>
                <a:gd name="f50" fmla="*/ 566 f46 1"/>
                <a:gd name="f51" fmla="*/ 283 f45 1"/>
                <a:gd name="f52" fmla="*/ 195 f46 1"/>
                <a:gd name="f53" fmla="*/ 282 f45 1"/>
                <a:gd name="f54" fmla="*/ 71 f46 1"/>
                <a:gd name="f55" fmla="*/ 1 f46 1"/>
                <a:gd name="f56" fmla="*/ 204 f45 1"/>
                <a:gd name="f57" fmla="*/ 77 f45 1"/>
                <a:gd name="f58" fmla="*/ 78 f46 1"/>
                <a:gd name="f59" fmla="*/ 0 f45 1"/>
                <a:gd name="f60" fmla="*/ 559 f46 1"/>
                <a:gd name="f61" fmla="*/ 637 f46 1"/>
                <a:gd name="f62" fmla="*/ 79 f45 1"/>
                <a:gd name="f63" fmla="*/ 203 f45 1"/>
                <a:gd name="f64" fmla="+- f47 0 f1"/>
                <a:gd name="f65" fmla="*/ f50 1 637"/>
                <a:gd name="f66" fmla="*/ f51 1 283"/>
                <a:gd name="f67" fmla="*/ f52 1 637"/>
                <a:gd name="f68" fmla="*/ f53 1 283"/>
                <a:gd name="f69" fmla="*/ f54 1 637"/>
                <a:gd name="f70" fmla="*/ f55 1 637"/>
                <a:gd name="f71" fmla="*/ f56 1 283"/>
                <a:gd name="f72" fmla="*/ f57 1 283"/>
                <a:gd name="f73" fmla="*/ f58 1 637"/>
                <a:gd name="f74" fmla="*/ f59 1 283"/>
                <a:gd name="f75" fmla="*/ f60 1 637"/>
                <a:gd name="f76" fmla="*/ f61 1 637"/>
                <a:gd name="f77" fmla="*/ f62 1 283"/>
                <a:gd name="f78" fmla="*/ f63 1 283"/>
                <a:gd name="f79" fmla="*/ 0 1 f48"/>
                <a:gd name="f80" fmla="*/ f42 1 f48"/>
                <a:gd name="f81" fmla="*/ 0 1 f49"/>
                <a:gd name="f82" fmla="*/ f43 1 f49"/>
                <a:gd name="f83" fmla="*/ f65 1 f48"/>
                <a:gd name="f84" fmla="*/ f66 1 f49"/>
                <a:gd name="f85" fmla="*/ f67 1 f48"/>
                <a:gd name="f86" fmla="*/ f68 1 f49"/>
                <a:gd name="f87" fmla="*/ f69 1 f48"/>
                <a:gd name="f88" fmla="*/ f70 1 f48"/>
                <a:gd name="f89" fmla="*/ f71 1 f49"/>
                <a:gd name="f90" fmla="*/ f72 1 f49"/>
                <a:gd name="f91" fmla="*/ f73 1 f48"/>
                <a:gd name="f92" fmla="*/ f74 1 f49"/>
                <a:gd name="f93" fmla="*/ f75 1 f48"/>
                <a:gd name="f94" fmla="*/ f76 1 f48"/>
                <a:gd name="f95" fmla="*/ f77 1 f49"/>
                <a:gd name="f96" fmla="*/ f78 1 f49"/>
                <a:gd name="f97" fmla="*/ f79 f39 1"/>
                <a:gd name="f98" fmla="*/ f80 f39 1"/>
                <a:gd name="f99" fmla="*/ f82 f40 1"/>
                <a:gd name="f100" fmla="*/ f81 f40 1"/>
                <a:gd name="f101" fmla="*/ f83 f39 1"/>
                <a:gd name="f102" fmla="*/ f84 f40 1"/>
                <a:gd name="f103" fmla="*/ f85 f39 1"/>
                <a:gd name="f104" fmla="*/ f86 f40 1"/>
                <a:gd name="f105" fmla="*/ f87 f39 1"/>
                <a:gd name="f106" fmla="*/ f88 f39 1"/>
                <a:gd name="f107" fmla="*/ f89 f40 1"/>
                <a:gd name="f108" fmla="*/ f90 f40 1"/>
                <a:gd name="f109" fmla="*/ f91 f39 1"/>
                <a:gd name="f110" fmla="*/ f92 f40 1"/>
                <a:gd name="f111" fmla="*/ f93 f39 1"/>
                <a:gd name="f112" fmla="*/ f94 f39 1"/>
                <a:gd name="f113" fmla="*/ f95 f40 1"/>
                <a:gd name="f114" fmla="*/ f96 f40 1"/>
              </a:gdLst>
              <a:ahLst/>
              <a:cxnLst>
                <a:cxn ang="3cd4">
                  <a:pos x="hc" y="t"/>
                </a:cxn>
                <a:cxn ang="0">
                  <a:pos x="r" y="vc"/>
                </a:cxn>
                <a:cxn ang="cd4">
                  <a:pos x="hc" y="b"/>
                </a:cxn>
                <a:cxn ang="cd2">
                  <a:pos x="l" y="vc"/>
                </a:cxn>
                <a:cxn ang="f64">
                  <a:pos x="f101" y="f102"/>
                </a:cxn>
                <a:cxn ang="f64">
                  <a:pos x="f103" y="f104"/>
                </a:cxn>
                <a:cxn ang="f64">
                  <a:pos x="f105" y="f102"/>
                </a:cxn>
                <a:cxn ang="f64">
                  <a:pos x="f106" y="f107"/>
                </a:cxn>
                <a:cxn ang="f64">
                  <a:pos x="f106" y="f108"/>
                </a:cxn>
                <a:cxn ang="f64">
                  <a:pos x="f109" y="f110"/>
                </a:cxn>
                <a:cxn ang="f64">
                  <a:pos x="f111" y="f110"/>
                </a:cxn>
                <a:cxn ang="f64">
                  <a:pos x="f112" y="f113"/>
                </a:cxn>
                <a:cxn ang="f64">
                  <a:pos x="f112" y="f114"/>
                </a:cxn>
                <a:cxn ang="f64">
                  <a:pos x="f101" y="f102"/>
                </a:cxn>
              </a:cxnLst>
              <a:rect l="f97" t="f100" r="f98" b="f99"/>
              <a:pathLst>
                <a:path w="637" h="283">
                  <a:moveTo>
                    <a:pt x="f8" y="f7"/>
                  </a:moveTo>
                  <a:cubicBezTo>
                    <a:pt x="f9" y="f10"/>
                    <a:pt x="f11" y="f10"/>
                    <a:pt x="f12" y="f10"/>
                  </a:cubicBezTo>
                  <a:cubicBezTo>
                    <a:pt x="f13" y="f10"/>
                    <a:pt x="f14" y="f10"/>
                    <a:pt x="f15" y="f7"/>
                  </a:cubicBezTo>
                  <a:cubicBezTo>
                    <a:pt x="f16" y="f17"/>
                    <a:pt x="f18" y="f19"/>
                    <a:pt x="f18" y="f20"/>
                  </a:cubicBezTo>
                  <a:cubicBezTo>
                    <a:pt x="f18" y="f21"/>
                    <a:pt x="f5" y="f22"/>
                    <a:pt x="f18" y="f23"/>
                  </a:cubicBezTo>
                  <a:cubicBezTo>
                    <a:pt x="f18" y="f24"/>
                    <a:pt x="f25" y="f5"/>
                    <a:pt x="f26" y="f5"/>
                  </a:cubicBezTo>
                  <a:cubicBezTo>
                    <a:pt x="f27" y="f5"/>
                    <a:pt x="f28" y="f5"/>
                    <a:pt x="f29" y="f5"/>
                  </a:cubicBezTo>
                  <a:cubicBezTo>
                    <a:pt x="f30" y="f5"/>
                    <a:pt x="f31" y="f25"/>
                    <a:pt x="f6" y="f32"/>
                  </a:cubicBezTo>
                  <a:cubicBezTo>
                    <a:pt x="f6" y="f33"/>
                    <a:pt x="f6" y="f34"/>
                    <a:pt x="f6" y="f35"/>
                  </a:cubicBezTo>
                  <a:cubicBezTo>
                    <a:pt x="f6" y="f36"/>
                    <a:pt x="f37" y="f17"/>
                    <a:pt x="f8" y="f7"/>
                  </a:cubicBezTo>
                  <a:close/>
                </a:path>
              </a:pathLst>
            </a:custGeom>
            <a:solidFill>
              <a:srgbClr val="BEC3C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reeform 9">
              <a:extLst>
                <a:ext uri="{FF2B5EF4-FFF2-40B4-BE49-F238E27FC236}">
                  <a16:creationId xmlns:a16="http://schemas.microsoft.com/office/drawing/2014/main" id="{BD18D0BC-8FEB-5AD5-49DB-C559E4511ECC}"/>
                </a:ext>
              </a:extLst>
            </p:cNvPr>
            <p:cNvSpPr/>
            <p:nvPr/>
          </p:nvSpPr>
          <p:spPr>
            <a:xfrm>
              <a:off x="1050929" y="2582859"/>
              <a:ext cx="1443042" cy="1465261"/>
            </a:xfrm>
            <a:custGeom>
              <a:avLst/>
              <a:gdLst>
                <a:gd name="f0" fmla="val 10800000"/>
                <a:gd name="f1" fmla="val 5400000"/>
                <a:gd name="f2" fmla="val 180"/>
                <a:gd name="f3" fmla="val w"/>
                <a:gd name="f4" fmla="val h"/>
                <a:gd name="f5" fmla="val 0"/>
                <a:gd name="f6" fmla="val 467"/>
                <a:gd name="f7" fmla="val 475"/>
                <a:gd name="f8" fmla="val 321"/>
                <a:gd name="f9" fmla="val 449"/>
                <a:gd name="f10" fmla="val 311"/>
                <a:gd name="f11" fmla="val 458"/>
                <a:gd name="f12" fmla="val 301"/>
                <a:gd name="f13" fmla="val 291"/>
                <a:gd name="f14" fmla="val 199"/>
                <a:gd name="f15" fmla="val 383"/>
                <a:gd name="f16" fmla="val 107"/>
                <a:gd name="f17" fmla="val 15"/>
                <a:gd name="f18" fmla="val 198"/>
                <a:gd name="f19" fmla="val 10"/>
                <a:gd name="f20" fmla="val 193"/>
                <a:gd name="f21" fmla="val 5"/>
                <a:gd name="f22" fmla="val 187"/>
                <a:gd name="f23" fmla="val 182"/>
                <a:gd name="f24" fmla="val 41"/>
                <a:gd name="f25" fmla="val 141"/>
                <a:gd name="f26" fmla="val 80"/>
                <a:gd name="f27" fmla="val 98"/>
                <a:gd name="f28" fmla="val 123"/>
                <a:gd name="f29" fmla="val 60"/>
                <a:gd name="f30" fmla="val 181"/>
                <a:gd name="f31" fmla="val 249"/>
                <a:gd name="f32" fmla="val 322"/>
                <a:gd name="f33" fmla="val 22"/>
                <a:gd name="f34" fmla="val 410"/>
                <a:gd name="f35" fmla="val 56"/>
                <a:gd name="f36" fmla="val 120"/>
                <a:gd name="f37" fmla="val 463"/>
                <a:gd name="f38" fmla="val 214"/>
                <a:gd name="f39" fmla="val 276"/>
                <a:gd name="f40" fmla="val 441"/>
                <a:gd name="f41" fmla="val 328"/>
                <a:gd name="f42" fmla="val 397"/>
                <a:gd name="f43" fmla="val 372"/>
                <a:gd name="f44" fmla="val 371"/>
                <a:gd name="f45" fmla="val 398"/>
                <a:gd name="f46" fmla="val 347"/>
                <a:gd name="f47" fmla="val 423"/>
                <a:gd name="f48" fmla="+- 0 0 -90"/>
                <a:gd name="f49" fmla="*/ f3 1 467"/>
                <a:gd name="f50" fmla="*/ f4 1 475"/>
                <a:gd name="f51" fmla="val f5"/>
                <a:gd name="f52" fmla="val f6"/>
                <a:gd name="f53" fmla="val f7"/>
                <a:gd name="f54" fmla="*/ f48 f0 1"/>
                <a:gd name="f55" fmla="+- f53 0 f51"/>
                <a:gd name="f56" fmla="+- f52 0 f51"/>
                <a:gd name="f57" fmla="*/ f54 1 f2"/>
                <a:gd name="f58" fmla="*/ f56 1 467"/>
                <a:gd name="f59" fmla="*/ f55 1 475"/>
                <a:gd name="f60" fmla="*/ 321 f56 1"/>
                <a:gd name="f61" fmla="*/ 449 f55 1"/>
                <a:gd name="f62" fmla="*/ 291 f56 1"/>
                <a:gd name="f63" fmla="*/ 475 f55 1"/>
                <a:gd name="f64" fmla="*/ 15 f56 1"/>
                <a:gd name="f65" fmla="*/ 198 f55 1"/>
                <a:gd name="f66" fmla="*/ 0 f56 1"/>
                <a:gd name="f67" fmla="*/ 182 f55 1"/>
                <a:gd name="f68" fmla="*/ 123 f56 1"/>
                <a:gd name="f69" fmla="*/ 60 f55 1"/>
                <a:gd name="f70" fmla="*/ 322 f56 1"/>
                <a:gd name="f71" fmla="*/ 22 f55 1"/>
                <a:gd name="f72" fmla="*/ 463 f56 1"/>
                <a:gd name="f73" fmla="*/ 214 f55 1"/>
                <a:gd name="f74" fmla="*/ 397 f56 1"/>
                <a:gd name="f75" fmla="*/ 372 f55 1"/>
                <a:gd name="f76" fmla="+- f57 0 f1"/>
                <a:gd name="f77" fmla="*/ f60 1 467"/>
                <a:gd name="f78" fmla="*/ f61 1 475"/>
                <a:gd name="f79" fmla="*/ f62 1 467"/>
                <a:gd name="f80" fmla="*/ f63 1 475"/>
                <a:gd name="f81" fmla="*/ f64 1 467"/>
                <a:gd name="f82" fmla="*/ f65 1 475"/>
                <a:gd name="f83" fmla="*/ f66 1 467"/>
                <a:gd name="f84" fmla="*/ f67 1 475"/>
                <a:gd name="f85" fmla="*/ f68 1 467"/>
                <a:gd name="f86" fmla="*/ f69 1 475"/>
                <a:gd name="f87" fmla="*/ f70 1 467"/>
                <a:gd name="f88" fmla="*/ f71 1 475"/>
                <a:gd name="f89" fmla="*/ f72 1 467"/>
                <a:gd name="f90" fmla="*/ f73 1 475"/>
                <a:gd name="f91" fmla="*/ f74 1 467"/>
                <a:gd name="f92" fmla="*/ f75 1 475"/>
                <a:gd name="f93" fmla="*/ 0 1 f58"/>
                <a:gd name="f94" fmla="*/ f52 1 f58"/>
                <a:gd name="f95" fmla="*/ 0 1 f59"/>
                <a:gd name="f96" fmla="*/ f53 1 f59"/>
                <a:gd name="f97" fmla="*/ f77 1 f58"/>
                <a:gd name="f98" fmla="*/ f78 1 f59"/>
                <a:gd name="f99" fmla="*/ f79 1 f58"/>
                <a:gd name="f100" fmla="*/ f80 1 f59"/>
                <a:gd name="f101" fmla="*/ f81 1 f58"/>
                <a:gd name="f102" fmla="*/ f82 1 f59"/>
                <a:gd name="f103" fmla="*/ f83 1 f58"/>
                <a:gd name="f104" fmla="*/ f84 1 f59"/>
                <a:gd name="f105" fmla="*/ f85 1 f58"/>
                <a:gd name="f106" fmla="*/ f86 1 f59"/>
                <a:gd name="f107" fmla="*/ f87 1 f58"/>
                <a:gd name="f108" fmla="*/ f88 1 f59"/>
                <a:gd name="f109" fmla="*/ f89 1 f58"/>
                <a:gd name="f110" fmla="*/ f90 1 f59"/>
                <a:gd name="f111" fmla="*/ f91 1 f58"/>
                <a:gd name="f112" fmla="*/ f92 1 f59"/>
                <a:gd name="f113" fmla="*/ f93 f49 1"/>
                <a:gd name="f114" fmla="*/ f94 f49 1"/>
                <a:gd name="f115" fmla="*/ f96 f50 1"/>
                <a:gd name="f116" fmla="*/ f95 f50 1"/>
                <a:gd name="f117" fmla="*/ f97 f49 1"/>
                <a:gd name="f118" fmla="*/ f98 f50 1"/>
                <a:gd name="f119" fmla="*/ f99 f49 1"/>
                <a:gd name="f120" fmla="*/ f100 f50 1"/>
                <a:gd name="f121" fmla="*/ f101 f49 1"/>
                <a:gd name="f122" fmla="*/ f102 f50 1"/>
                <a:gd name="f123" fmla="*/ f103 f49 1"/>
                <a:gd name="f124" fmla="*/ f104 f50 1"/>
                <a:gd name="f125" fmla="*/ f105 f49 1"/>
                <a:gd name="f126" fmla="*/ f106 f50 1"/>
                <a:gd name="f127" fmla="*/ f107 f49 1"/>
                <a:gd name="f128" fmla="*/ f108 f50 1"/>
                <a:gd name="f129" fmla="*/ f109 f49 1"/>
                <a:gd name="f130" fmla="*/ f110 f50 1"/>
                <a:gd name="f131" fmla="*/ f111 f49 1"/>
                <a:gd name="f132" fmla="*/ f112 f50 1"/>
              </a:gdLst>
              <a:ahLst/>
              <a:cxnLst>
                <a:cxn ang="3cd4">
                  <a:pos x="hc" y="t"/>
                </a:cxn>
                <a:cxn ang="0">
                  <a:pos x="r" y="vc"/>
                </a:cxn>
                <a:cxn ang="cd4">
                  <a:pos x="hc" y="b"/>
                </a:cxn>
                <a:cxn ang="cd2">
                  <a:pos x="l" y="vc"/>
                </a:cxn>
                <a:cxn ang="f76">
                  <a:pos x="f117" y="f118"/>
                </a:cxn>
                <a:cxn ang="f76">
                  <a:pos x="f119" y="f120"/>
                </a:cxn>
                <a:cxn ang="f76">
                  <a:pos x="f121" y="f122"/>
                </a:cxn>
                <a:cxn ang="f76">
                  <a:pos x="f123" y="f124"/>
                </a:cxn>
                <a:cxn ang="f76">
                  <a:pos x="f125" y="f126"/>
                </a:cxn>
                <a:cxn ang="f76">
                  <a:pos x="f127" y="f128"/>
                </a:cxn>
                <a:cxn ang="f76">
                  <a:pos x="f129" y="f130"/>
                </a:cxn>
                <a:cxn ang="f76">
                  <a:pos x="f131" y="f132"/>
                </a:cxn>
                <a:cxn ang="f76">
                  <a:pos x="f117" y="f118"/>
                </a:cxn>
              </a:cxnLst>
              <a:rect l="f113" t="f116" r="f114" b="f115"/>
              <a:pathLst>
                <a:path w="467" h="475">
                  <a:moveTo>
                    <a:pt x="f8" y="f9"/>
                  </a:moveTo>
                  <a:cubicBezTo>
                    <a:pt x="f10" y="f11"/>
                    <a:pt x="f12" y="f6"/>
                    <a:pt x="f13" y="f7"/>
                  </a:cubicBezTo>
                  <a:cubicBezTo>
                    <a:pt x="f14" y="f15"/>
                    <a:pt x="f16" y="f13"/>
                    <a:pt x="f17" y="f18"/>
                  </a:cubicBezTo>
                  <a:cubicBezTo>
                    <a:pt x="f19" y="f20"/>
                    <a:pt x="f21" y="f22"/>
                    <a:pt x="f5" y="f23"/>
                  </a:cubicBezTo>
                  <a:cubicBezTo>
                    <a:pt x="f24" y="f25"/>
                    <a:pt x="f26" y="f27"/>
                    <a:pt x="f28" y="f29"/>
                  </a:cubicBezTo>
                  <a:cubicBezTo>
                    <a:pt x="f30" y="f19"/>
                    <a:pt x="f31" y="f5"/>
                    <a:pt x="f32" y="f33"/>
                  </a:cubicBezTo>
                  <a:cubicBezTo>
                    <a:pt x="f34" y="f35"/>
                    <a:pt x="f11" y="f36"/>
                    <a:pt x="f37" y="f38"/>
                  </a:cubicBezTo>
                  <a:cubicBezTo>
                    <a:pt x="f6" y="f39"/>
                    <a:pt x="f40" y="f41"/>
                    <a:pt x="f42" y="f43"/>
                  </a:cubicBezTo>
                  <a:cubicBezTo>
                    <a:pt x="f44" y="f45"/>
                    <a:pt x="f46" y="f47"/>
                    <a:pt x="f8" y="f9"/>
                  </a:cubicBezTo>
                  <a:close/>
                </a:path>
              </a:pathLst>
            </a:custGeom>
            <a:solidFill>
              <a:srgbClr val="EA546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pSp>
        <p:nvGrpSpPr>
          <p:cNvPr id="2" name="Google Shape;1623;p41">
            <a:extLst>
              <a:ext uri="{FF2B5EF4-FFF2-40B4-BE49-F238E27FC236}">
                <a16:creationId xmlns:a16="http://schemas.microsoft.com/office/drawing/2014/main" id="{09DC0C29-D9A9-EA75-8623-C744FBB73EB6}"/>
              </a:ext>
            </a:extLst>
          </p:cNvPr>
          <p:cNvGrpSpPr/>
          <p:nvPr/>
        </p:nvGrpSpPr>
        <p:grpSpPr>
          <a:xfrm>
            <a:off x="2340287" y="1703115"/>
            <a:ext cx="823179" cy="799222"/>
            <a:chOff x="2340287" y="1703115"/>
            <a:chExt cx="823179" cy="799222"/>
          </a:xfrm>
        </p:grpSpPr>
        <p:sp>
          <p:nvSpPr>
            <p:cNvPr id="3" name="Google Shape;1624;p41">
              <a:extLst>
                <a:ext uri="{FF2B5EF4-FFF2-40B4-BE49-F238E27FC236}">
                  <a16:creationId xmlns:a16="http://schemas.microsoft.com/office/drawing/2014/main" id="{C338B3B1-3729-D098-BB0A-66213ABA37BA}"/>
                </a:ext>
              </a:extLst>
            </p:cNvPr>
            <p:cNvSpPr/>
            <p:nvPr/>
          </p:nvSpPr>
          <p:spPr>
            <a:xfrm>
              <a:off x="2364985" y="1703115"/>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625;p41">
              <a:extLst>
                <a:ext uri="{FF2B5EF4-FFF2-40B4-BE49-F238E27FC236}">
                  <a16:creationId xmlns:a16="http://schemas.microsoft.com/office/drawing/2014/main" id="{693A53E2-1F0B-1C9C-E936-DD84C1856964}"/>
                </a:ext>
              </a:extLst>
            </p:cNvPr>
            <p:cNvSpPr/>
            <p:nvPr/>
          </p:nvSpPr>
          <p:spPr>
            <a:xfrm>
              <a:off x="2399705" y="1737808"/>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626;p41">
              <a:extLst>
                <a:ext uri="{FF2B5EF4-FFF2-40B4-BE49-F238E27FC236}">
                  <a16:creationId xmlns:a16="http://schemas.microsoft.com/office/drawing/2014/main" id="{FE5B1243-865A-C154-ED4D-27EBFCA575EF}"/>
                </a:ext>
              </a:extLst>
            </p:cNvPr>
            <p:cNvSpPr/>
            <p:nvPr/>
          </p:nvSpPr>
          <p:spPr>
            <a:xfrm>
              <a:off x="2340287" y="1836563"/>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627;p41">
              <a:extLst>
                <a:ext uri="{FF2B5EF4-FFF2-40B4-BE49-F238E27FC236}">
                  <a16:creationId xmlns:a16="http://schemas.microsoft.com/office/drawing/2014/main" id="{82635512-7E47-97AF-3237-FEAF50420E53}"/>
                </a:ext>
              </a:extLst>
            </p:cNvPr>
            <p:cNvSpPr/>
            <p:nvPr/>
          </p:nvSpPr>
          <p:spPr>
            <a:xfrm>
              <a:off x="2861797" y="1799228"/>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628;p41">
              <a:extLst>
                <a:ext uri="{FF2B5EF4-FFF2-40B4-BE49-F238E27FC236}">
                  <a16:creationId xmlns:a16="http://schemas.microsoft.com/office/drawing/2014/main" id="{BF7C0D21-3E2C-0E1C-0095-D6CA5419D818}"/>
                </a:ext>
              </a:extLst>
            </p:cNvPr>
            <p:cNvSpPr/>
            <p:nvPr/>
          </p:nvSpPr>
          <p:spPr>
            <a:xfrm>
              <a:off x="2932764" y="1845524"/>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629;p41">
            <a:extLst>
              <a:ext uri="{FF2B5EF4-FFF2-40B4-BE49-F238E27FC236}">
                <a16:creationId xmlns:a16="http://schemas.microsoft.com/office/drawing/2014/main" id="{7F552879-2F98-D22D-E2A2-6DC109FF7168}"/>
              </a:ext>
            </a:extLst>
          </p:cNvPr>
          <p:cNvGrpSpPr/>
          <p:nvPr/>
        </p:nvGrpSpPr>
        <p:grpSpPr>
          <a:xfrm>
            <a:off x="5980066" y="1703115"/>
            <a:ext cx="823179" cy="799222"/>
            <a:chOff x="5980066" y="1703115"/>
            <a:chExt cx="823179" cy="799222"/>
          </a:xfrm>
        </p:grpSpPr>
        <p:sp>
          <p:nvSpPr>
            <p:cNvPr id="9" name="Google Shape;1630;p41">
              <a:extLst>
                <a:ext uri="{FF2B5EF4-FFF2-40B4-BE49-F238E27FC236}">
                  <a16:creationId xmlns:a16="http://schemas.microsoft.com/office/drawing/2014/main" id="{8C4C95C8-7606-F12E-9E69-CE3F6D908C11}"/>
                </a:ext>
              </a:extLst>
            </p:cNvPr>
            <p:cNvSpPr/>
            <p:nvPr/>
          </p:nvSpPr>
          <p:spPr>
            <a:xfrm>
              <a:off x="6004764" y="1703115"/>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631;p41">
              <a:extLst>
                <a:ext uri="{FF2B5EF4-FFF2-40B4-BE49-F238E27FC236}">
                  <a16:creationId xmlns:a16="http://schemas.microsoft.com/office/drawing/2014/main" id="{901FE10A-D5B3-3127-282B-C86E0CE72BE2}"/>
                </a:ext>
              </a:extLst>
            </p:cNvPr>
            <p:cNvSpPr/>
            <p:nvPr/>
          </p:nvSpPr>
          <p:spPr>
            <a:xfrm>
              <a:off x="6039474" y="1737808"/>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632;p41">
              <a:extLst>
                <a:ext uri="{FF2B5EF4-FFF2-40B4-BE49-F238E27FC236}">
                  <a16:creationId xmlns:a16="http://schemas.microsoft.com/office/drawing/2014/main" id="{D624F991-5A87-5406-3A9F-DA1AE8170398}"/>
                </a:ext>
              </a:extLst>
            </p:cNvPr>
            <p:cNvSpPr/>
            <p:nvPr/>
          </p:nvSpPr>
          <p:spPr>
            <a:xfrm>
              <a:off x="5980066" y="1836563"/>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633;p41">
              <a:extLst>
                <a:ext uri="{FF2B5EF4-FFF2-40B4-BE49-F238E27FC236}">
                  <a16:creationId xmlns:a16="http://schemas.microsoft.com/office/drawing/2014/main" id="{D2310B44-E200-765F-40A7-8C45260EB0B5}"/>
                </a:ext>
              </a:extLst>
            </p:cNvPr>
            <p:cNvSpPr/>
            <p:nvPr/>
          </p:nvSpPr>
          <p:spPr>
            <a:xfrm>
              <a:off x="6501576" y="1799228"/>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634;p41">
              <a:extLst>
                <a:ext uri="{FF2B5EF4-FFF2-40B4-BE49-F238E27FC236}">
                  <a16:creationId xmlns:a16="http://schemas.microsoft.com/office/drawing/2014/main" id="{91A09176-4515-68E5-A1D1-3DACDB0E2EE7}"/>
                </a:ext>
              </a:extLst>
            </p:cNvPr>
            <p:cNvSpPr/>
            <p:nvPr/>
          </p:nvSpPr>
          <p:spPr>
            <a:xfrm>
              <a:off x="6572533" y="1845524"/>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635;p41">
            <a:extLst>
              <a:ext uri="{FF2B5EF4-FFF2-40B4-BE49-F238E27FC236}">
                <a16:creationId xmlns:a16="http://schemas.microsoft.com/office/drawing/2014/main" id="{353A214B-1B41-511D-C88A-0895B93AE1D9}"/>
              </a:ext>
            </a:extLst>
          </p:cNvPr>
          <p:cNvGrpSpPr/>
          <p:nvPr/>
        </p:nvGrpSpPr>
        <p:grpSpPr>
          <a:xfrm>
            <a:off x="2568741" y="1919590"/>
            <a:ext cx="366272" cy="366272"/>
            <a:chOff x="2568741" y="1919590"/>
            <a:chExt cx="366272" cy="366272"/>
          </a:xfrm>
        </p:grpSpPr>
        <p:sp>
          <p:nvSpPr>
            <p:cNvPr id="15" name="Google Shape;1636;p41">
              <a:extLst>
                <a:ext uri="{FF2B5EF4-FFF2-40B4-BE49-F238E27FC236}">
                  <a16:creationId xmlns:a16="http://schemas.microsoft.com/office/drawing/2014/main" id="{8CB55C60-F462-80BF-C77A-674708C31FAF}"/>
                </a:ext>
              </a:extLst>
            </p:cNvPr>
            <p:cNvSpPr/>
            <p:nvPr/>
          </p:nvSpPr>
          <p:spPr>
            <a:xfrm>
              <a:off x="2568741" y="1919590"/>
              <a:ext cx="366272" cy="366272"/>
            </a:xfrm>
            <a:custGeom>
              <a:avLst/>
              <a:gdLst>
                <a:gd name="f0" fmla="val w"/>
                <a:gd name="f1" fmla="val h"/>
                <a:gd name="f2" fmla="val 0"/>
                <a:gd name="f3" fmla="val 12666"/>
                <a:gd name="f4" fmla="val 379"/>
                <a:gd name="f5" fmla="val 158"/>
                <a:gd name="f6" fmla="val 1"/>
                <a:gd name="f7" fmla="val 189"/>
                <a:gd name="f8" fmla="val 441"/>
                <a:gd name="f9" fmla="val 12287"/>
                <a:gd name="f10" fmla="val 12508"/>
                <a:gd name="f11" fmla="val 190"/>
                <a:gd name="f12" fmla="val 12665"/>
                <a:gd name="f13" fmla="val 12256"/>
                <a:gd name="f14" fmla="val 12477"/>
                <a:gd name="f15" fmla="val 12476"/>
                <a:gd name="f16" fmla="val 12634"/>
                <a:gd name="f17" fmla="val 12098"/>
                <a:gd name="f18" fmla="val 11878"/>
                <a:gd name="f19" fmla="val 820"/>
                <a:gd name="f20" fmla="val 631"/>
                <a:gd name="f21" fmla="*/ f0 1 12666"/>
                <a:gd name="f22" fmla="*/ f1 1 12666"/>
                <a:gd name="f23" fmla="val f2"/>
                <a:gd name="f24" fmla="val f3"/>
                <a:gd name="f25" fmla="+- f24 0 f23"/>
                <a:gd name="f26" fmla="*/ f25 1 12666"/>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12666" h="12666">
                  <a:moveTo>
                    <a:pt x="f4" y="f2"/>
                  </a:moveTo>
                  <a:cubicBezTo>
                    <a:pt x="f5" y="f2"/>
                    <a:pt x="f6" y="f7"/>
                    <a:pt x="f6" y="f8"/>
                  </a:cubicBezTo>
                  <a:lnTo>
                    <a:pt x="f6" y="f9"/>
                  </a:lnTo>
                  <a:cubicBezTo>
                    <a:pt x="f6" y="f10"/>
                    <a:pt x="f11" y="f12"/>
                    <a:pt x="f4" y="f12"/>
                  </a:cubicBezTo>
                  <a:lnTo>
                    <a:pt x="f13" y="f12"/>
                  </a:lnTo>
                  <a:cubicBezTo>
                    <a:pt x="f14" y="f12"/>
                    <a:pt x="f3" y="f15"/>
                    <a:pt x="f3" y="f9"/>
                  </a:cubicBezTo>
                  <a:cubicBezTo>
                    <a:pt x="f16" y="f17"/>
                    <a:pt x="f14" y="f18"/>
                    <a:pt x="f13" y="f18"/>
                  </a:cubicBezTo>
                  <a:lnTo>
                    <a:pt x="f19" y="f18"/>
                  </a:lnTo>
                  <a:lnTo>
                    <a:pt x="f19" y="f8"/>
                  </a:lnTo>
                  <a:cubicBezTo>
                    <a:pt x="f19" y="f7"/>
                    <a:pt x="f20"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637;p41">
              <a:extLst>
                <a:ext uri="{FF2B5EF4-FFF2-40B4-BE49-F238E27FC236}">
                  <a16:creationId xmlns:a16="http://schemas.microsoft.com/office/drawing/2014/main" id="{98C8227C-7D94-8460-E6FF-91F991A1E950}"/>
                </a:ext>
              </a:extLst>
            </p:cNvPr>
            <p:cNvSpPr/>
            <p:nvPr/>
          </p:nvSpPr>
          <p:spPr>
            <a:xfrm>
              <a:off x="2616144" y="2024362"/>
              <a:ext cx="318869" cy="174952"/>
            </a:xfrm>
            <a:custGeom>
              <a:avLst/>
              <a:gdLst>
                <a:gd name="f0" fmla="val w"/>
                <a:gd name="f1" fmla="val h"/>
                <a:gd name="f2" fmla="val 0"/>
                <a:gd name="f3" fmla="val 11027"/>
                <a:gd name="f4" fmla="val 6050"/>
                <a:gd name="f5" fmla="val 9767"/>
                <a:gd name="f6" fmla="val 788"/>
                <a:gd name="f7" fmla="val 10019"/>
                <a:gd name="f8" fmla="val 10208"/>
                <a:gd name="f9" fmla="val 977"/>
                <a:gd name="f10" fmla="val 1229"/>
                <a:gd name="f11" fmla="val 10176"/>
                <a:gd name="f12" fmla="val 1450"/>
                <a:gd name="f13" fmla="val 1639"/>
                <a:gd name="f14" fmla="val 9546"/>
                <a:gd name="f15" fmla="val 9389"/>
                <a:gd name="f16" fmla="val 9578"/>
                <a:gd name="f17" fmla="val 4001"/>
                <a:gd name="f18" fmla="val 1607"/>
                <a:gd name="f19" fmla="val 4222"/>
                <a:gd name="f20" fmla="val 4379"/>
                <a:gd name="f21" fmla="val 1796"/>
                <a:gd name="f22" fmla="val 2048"/>
                <a:gd name="f23" fmla="val 2269"/>
                <a:gd name="f24" fmla="val 2489"/>
                <a:gd name="f25" fmla="val 3749"/>
                <a:gd name="f26" fmla="val 3560"/>
                <a:gd name="f27" fmla="val 6459"/>
                <a:gd name="f28" fmla="val 4128"/>
                <a:gd name="f29" fmla="val 6679"/>
                <a:gd name="f30" fmla="val 6900"/>
                <a:gd name="f31" fmla="val 4317"/>
                <a:gd name="f32" fmla="val 4569"/>
                <a:gd name="f33" fmla="val 6868"/>
                <a:gd name="f34" fmla="val 4758"/>
                <a:gd name="f35" fmla="val 6711"/>
                <a:gd name="f36" fmla="val 4947"/>
                <a:gd name="f37" fmla="val 6238"/>
                <a:gd name="f38" fmla="val 6081"/>
                <a:gd name="f39" fmla="val 6270"/>
                <a:gd name="f40" fmla="val 4380"/>
                <a:gd name="f41" fmla="val 1481"/>
                <a:gd name="f42" fmla="val 1638"/>
                <a:gd name="f43" fmla="val 4789"/>
                <a:gd name="f44" fmla="val 5041"/>
                <a:gd name="f45" fmla="val 5230"/>
                <a:gd name="f46" fmla="val 1008"/>
                <a:gd name="f47" fmla="val 9105"/>
                <a:gd name="f48" fmla="val 8570"/>
                <a:gd name="f49" fmla="val 536"/>
                <a:gd name="f50" fmla="val 1418"/>
                <a:gd name="f51" fmla="val 8601"/>
                <a:gd name="f52" fmla="val 1576"/>
                <a:gd name="f53" fmla="val 8664"/>
                <a:gd name="f54" fmla="val 1765"/>
                <a:gd name="f55" fmla="val 7026"/>
                <a:gd name="f56" fmla="val 3434"/>
                <a:gd name="f57" fmla="val 3340"/>
                <a:gd name="f58" fmla="val 3308"/>
                <a:gd name="f59" fmla="val 6112"/>
                <a:gd name="f60" fmla="val 5923"/>
                <a:gd name="f61" fmla="val 5104"/>
                <a:gd name="f62" fmla="val 2584"/>
                <a:gd name="f63" fmla="val 5167"/>
                <a:gd name="f64" fmla="val 2426"/>
                <a:gd name="f65" fmla="val 5199"/>
                <a:gd name="f66" fmla="val 2237"/>
                <a:gd name="f67" fmla="val 1387"/>
                <a:gd name="f68" fmla="val 4663"/>
                <a:gd name="f69" fmla="val 2773"/>
                <a:gd name="f70" fmla="val 1324"/>
                <a:gd name="f71" fmla="val 2804"/>
                <a:gd name="f72" fmla="val 2395"/>
                <a:gd name="f73" fmla="val 2899"/>
                <a:gd name="f74" fmla="val 3686"/>
                <a:gd name="f75" fmla="val 3623"/>
                <a:gd name="f76" fmla="val 3592"/>
                <a:gd name="f77" fmla="val 567"/>
                <a:gd name="f78" fmla="val 4852"/>
                <a:gd name="f79" fmla="val 5514"/>
                <a:gd name="f80" fmla="val 6049"/>
                <a:gd name="f81" fmla="val 1890"/>
                <a:gd name="f82" fmla="val 2458"/>
                <a:gd name="f83" fmla="val 4632"/>
                <a:gd name="f84" fmla="val 4474"/>
                <a:gd name="f85" fmla="val 2332"/>
                <a:gd name="f86" fmla="val 4285"/>
                <a:gd name="f87" fmla="val 3182"/>
                <a:gd name="f88" fmla="val 3245"/>
                <a:gd name="f89" fmla="val 3781"/>
                <a:gd name="f90" fmla="val 4190"/>
                <a:gd name="f91" fmla="val 4348"/>
                <a:gd name="f92" fmla="val 3277"/>
                <a:gd name="f93" fmla="val 4537"/>
                <a:gd name="f94" fmla="val 5356"/>
                <a:gd name="f95" fmla="val 5293"/>
                <a:gd name="f96" fmla="val 4159"/>
                <a:gd name="f97" fmla="val 5262"/>
                <a:gd name="f98" fmla="val 5797"/>
                <a:gd name="f99" fmla="val 5766"/>
                <a:gd name="f100" fmla="val 7152"/>
                <a:gd name="f101" fmla="val 7687"/>
                <a:gd name="f102" fmla="val 7656"/>
                <a:gd name="f103" fmla="val 4191"/>
                <a:gd name="f104" fmla="val 7561"/>
                <a:gd name="f105" fmla="val 9231"/>
                <a:gd name="f106" fmla="val 2363"/>
                <a:gd name="f107" fmla="val 10460"/>
                <a:gd name="f108" fmla="val 1922"/>
                <a:gd name="f109" fmla="val 10995"/>
                <a:gd name="f110" fmla="*/ f0 1 11027"/>
                <a:gd name="f111" fmla="*/ f1 1 6050"/>
                <a:gd name="f112" fmla="val f2"/>
                <a:gd name="f113" fmla="val f3"/>
                <a:gd name="f114" fmla="val f4"/>
                <a:gd name="f115" fmla="+- f114 0 f112"/>
                <a:gd name="f116" fmla="+- f113 0 f112"/>
                <a:gd name="f117" fmla="*/ f116 1 11027"/>
                <a:gd name="f118" fmla="*/ f115 1 6050"/>
                <a:gd name="f119" fmla="*/ f112 1 f117"/>
                <a:gd name="f120" fmla="*/ f113 1 f117"/>
                <a:gd name="f121" fmla="*/ f112 1 f118"/>
                <a:gd name="f122" fmla="*/ f114 1 f118"/>
                <a:gd name="f123" fmla="*/ f119 f110 1"/>
                <a:gd name="f124" fmla="*/ f120 f110 1"/>
                <a:gd name="f125" fmla="*/ f122 f111 1"/>
                <a:gd name="f126" fmla="*/ f121 f111 1"/>
              </a:gdLst>
              <a:ahLst/>
              <a:cxnLst>
                <a:cxn ang="3cd4">
                  <a:pos x="hc" y="t"/>
                </a:cxn>
                <a:cxn ang="0">
                  <a:pos x="r" y="vc"/>
                </a:cxn>
                <a:cxn ang="cd4">
                  <a:pos x="hc" y="b"/>
                </a:cxn>
                <a:cxn ang="cd2">
                  <a:pos x="l" y="vc"/>
                </a:cxn>
              </a:cxnLst>
              <a:rect l="f123" t="f126" r="f124" b="f125"/>
              <a:pathLst>
                <a:path w="11027" h="6050">
                  <a:moveTo>
                    <a:pt x="f5" y="f6"/>
                  </a:moveTo>
                  <a:cubicBezTo>
                    <a:pt x="f7" y="f6"/>
                    <a:pt x="f8" y="f9"/>
                    <a:pt x="f8" y="f10"/>
                  </a:cubicBezTo>
                  <a:cubicBezTo>
                    <a:pt x="f11" y="f12"/>
                    <a:pt x="f7" y="f13"/>
                    <a:pt x="f5" y="f13"/>
                  </a:cubicBezTo>
                  <a:cubicBezTo>
                    <a:pt x="f14" y="f13"/>
                    <a:pt x="f15" y="f12"/>
                    <a:pt x="f15" y="f10"/>
                  </a:cubicBezTo>
                  <a:cubicBezTo>
                    <a:pt x="f15" y="f9"/>
                    <a:pt x="f16" y="f6"/>
                    <a:pt x="f5"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28"/>
                  </a:moveTo>
                  <a:cubicBezTo>
                    <a:pt x="f29" y="f28"/>
                    <a:pt x="f30" y="f31"/>
                    <a:pt x="f30" y="f32"/>
                  </a:cubicBezTo>
                  <a:cubicBezTo>
                    <a:pt x="f33" y="f34"/>
                    <a:pt x="f35" y="f36"/>
                    <a:pt x="f27" y="f36"/>
                  </a:cubicBezTo>
                  <a:cubicBezTo>
                    <a:pt x="f37" y="f36"/>
                    <a:pt x="f38" y="f34"/>
                    <a:pt x="f38" y="f32"/>
                  </a:cubicBezTo>
                  <a:cubicBezTo>
                    <a:pt x="f38" y="f31"/>
                    <a:pt x="f39" y="f28"/>
                    <a:pt x="f27" y="f28"/>
                  </a:cubicBezTo>
                  <a:close/>
                  <a:moveTo>
                    <a:pt x="f10" y="f40"/>
                  </a:moveTo>
                  <a:cubicBezTo>
                    <a:pt x="f41" y="f40"/>
                    <a:pt x="f42" y="f32"/>
                    <a:pt x="f42" y="f43"/>
                  </a:cubicBezTo>
                  <a:cubicBezTo>
                    <a:pt x="f42" y="f44"/>
                    <a:pt x="f41" y="f45"/>
                    <a:pt x="f10" y="f45"/>
                  </a:cubicBezTo>
                  <a:cubicBezTo>
                    <a:pt x="f46" y="f45"/>
                    <a:pt x="f6" y="f44"/>
                    <a:pt x="f6" y="f43"/>
                  </a:cubicBezTo>
                  <a:cubicBezTo>
                    <a:pt x="f6" y="f32"/>
                    <a:pt x="f46" y="f40"/>
                    <a:pt x="f10" y="f40"/>
                  </a:cubicBezTo>
                  <a:close/>
                  <a:moveTo>
                    <a:pt x="f5" y="f2"/>
                  </a:moveTo>
                  <a:cubicBezTo>
                    <a:pt x="f47" y="f2"/>
                    <a:pt x="f48" y="f49"/>
                    <a:pt x="f48" y="f10"/>
                  </a:cubicBezTo>
                  <a:cubicBezTo>
                    <a:pt x="f48" y="f50"/>
                    <a:pt x="f51" y="f52"/>
                    <a:pt x="f53" y="f54"/>
                  </a:cubicBezTo>
                  <a:lnTo>
                    <a:pt x="f55" y="f56"/>
                  </a:lnTo>
                  <a:cubicBezTo>
                    <a:pt x="f33" y="f57"/>
                    <a:pt x="f29" y="f58"/>
                    <a:pt x="f27" y="f58"/>
                  </a:cubicBezTo>
                  <a:cubicBezTo>
                    <a:pt x="f39" y="f58"/>
                    <a:pt x="f59" y="f57"/>
                    <a:pt x="f60" y="f56"/>
                  </a:cubicBezTo>
                  <a:lnTo>
                    <a:pt x="f61" y="f62"/>
                  </a:lnTo>
                  <a:cubicBezTo>
                    <a:pt x="f63" y="f64"/>
                    <a:pt x="f65" y="f66"/>
                    <a:pt x="f65" y="f22"/>
                  </a:cubicBezTo>
                  <a:cubicBezTo>
                    <a:pt x="f65" y="f67"/>
                    <a:pt x="f68" y="f6"/>
                    <a:pt x="f17" y="f6"/>
                  </a:cubicBezTo>
                  <a:cubicBezTo>
                    <a:pt x="f58" y="f6"/>
                    <a:pt x="f69" y="f70"/>
                    <a:pt x="f69" y="f22"/>
                  </a:cubicBezTo>
                  <a:cubicBezTo>
                    <a:pt x="f69" y="f66"/>
                    <a:pt x="f71" y="f72"/>
                    <a:pt x="f73" y="f62"/>
                  </a:cubicBezTo>
                  <a:lnTo>
                    <a:pt x="f21" y="f74"/>
                  </a:lnTo>
                  <a:cubicBezTo>
                    <a:pt x="f42" y="f75"/>
                    <a:pt x="f50" y="f76"/>
                    <a:pt x="f10" y="f76"/>
                  </a:cubicBezTo>
                  <a:cubicBezTo>
                    <a:pt x="f77" y="f76"/>
                    <a:pt x="f2" y="f28"/>
                    <a:pt x="f2" y="f78"/>
                  </a:cubicBezTo>
                  <a:cubicBezTo>
                    <a:pt x="f2" y="f79"/>
                    <a:pt x="f77" y="f80"/>
                    <a:pt x="f10" y="f80"/>
                  </a:cubicBezTo>
                  <a:cubicBezTo>
                    <a:pt x="f81" y="f80"/>
                    <a:pt x="f82" y="f79"/>
                    <a:pt x="f82" y="f78"/>
                  </a:cubicBezTo>
                  <a:cubicBezTo>
                    <a:pt x="f82" y="f83"/>
                    <a:pt x="f64" y="f84"/>
                    <a:pt x="f85" y="f86"/>
                  </a:cubicBezTo>
                  <a:lnTo>
                    <a:pt x="f56" y="f87"/>
                  </a:lnTo>
                  <a:cubicBezTo>
                    <a:pt x="f76" y="f88"/>
                    <a:pt x="f89" y="f58"/>
                    <a:pt x="f17" y="f58"/>
                  </a:cubicBezTo>
                  <a:cubicBezTo>
                    <a:pt x="f90" y="f58"/>
                    <a:pt x="f91" y="f92"/>
                    <a:pt x="f93" y="f87"/>
                  </a:cubicBezTo>
                  <a:lnTo>
                    <a:pt x="f94" y="f17"/>
                  </a:lnTo>
                  <a:cubicBezTo>
                    <a:pt x="f95" y="f96"/>
                    <a:pt x="f97" y="f91"/>
                    <a:pt x="f97" y="f32"/>
                  </a:cubicBezTo>
                  <a:cubicBezTo>
                    <a:pt x="f97" y="f45"/>
                    <a:pt x="f98" y="f99"/>
                    <a:pt x="f27" y="f99"/>
                  </a:cubicBezTo>
                  <a:cubicBezTo>
                    <a:pt x="f100" y="f99"/>
                    <a:pt x="f101" y="f45"/>
                    <a:pt x="f101" y="f32"/>
                  </a:cubicBezTo>
                  <a:cubicBezTo>
                    <a:pt x="f101" y="f91"/>
                    <a:pt x="f102" y="f103"/>
                    <a:pt x="f104" y="f17"/>
                  </a:cubicBezTo>
                  <a:lnTo>
                    <a:pt x="f105" y="f106"/>
                  </a:lnTo>
                  <a:cubicBezTo>
                    <a:pt x="f15" y="f64"/>
                    <a:pt x="f16" y="f24"/>
                    <a:pt x="f5" y="f24"/>
                  </a:cubicBezTo>
                  <a:cubicBezTo>
                    <a:pt x="f107" y="f24"/>
                    <a:pt x="f3" y="f108"/>
                    <a:pt x="f3" y="f10"/>
                  </a:cubicBezTo>
                  <a:cubicBezTo>
                    <a:pt x="f109" y="f49"/>
                    <a:pt x="f10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638;p41">
            <a:extLst>
              <a:ext uri="{FF2B5EF4-FFF2-40B4-BE49-F238E27FC236}">
                <a16:creationId xmlns:a16="http://schemas.microsoft.com/office/drawing/2014/main" id="{A119D399-701C-F3DE-7AEA-2B8D8C5691F2}"/>
              </a:ext>
            </a:extLst>
          </p:cNvPr>
          <p:cNvSpPr txBox="1">
            <a:spLocks noGrp="1"/>
          </p:cNvSpPr>
          <p:nvPr>
            <p:ph type="title"/>
          </p:nvPr>
        </p:nvSpPr>
        <p:spPr/>
        <p:txBody>
          <a:bodyPr/>
          <a:lstStyle/>
          <a:p>
            <a:pPr lvl="0"/>
            <a:r>
              <a:rPr lang="en-US"/>
              <a:t>WHAT SETS </a:t>
            </a:r>
            <a:r>
              <a:rPr lang="en-US">
                <a:solidFill>
                  <a:srgbClr val="D06DA2"/>
                </a:solidFill>
              </a:rPr>
              <a:t>US APART?</a:t>
            </a:r>
          </a:p>
        </p:txBody>
      </p:sp>
      <p:sp>
        <p:nvSpPr>
          <p:cNvPr id="18" name="Google Shape;1639;p41">
            <a:extLst>
              <a:ext uri="{FF2B5EF4-FFF2-40B4-BE49-F238E27FC236}">
                <a16:creationId xmlns:a16="http://schemas.microsoft.com/office/drawing/2014/main" id="{4FA79249-33D3-3F2A-E89B-19DE8CACA57B}"/>
              </a:ext>
            </a:extLst>
          </p:cNvPr>
          <p:cNvSpPr txBox="1">
            <a:spLocks noGrp="1"/>
          </p:cNvSpPr>
          <p:nvPr>
            <p:ph type="subTitle" idx="4294967295"/>
          </p:nvPr>
        </p:nvSpPr>
        <p:spPr>
          <a:xfrm>
            <a:off x="1561182" y="2876546"/>
            <a:ext cx="2381399" cy="444901"/>
          </a:xfrm>
        </p:spPr>
        <p:txBody>
          <a:bodyPr anchor="ctr" anchorCtr="1"/>
          <a:lstStyle/>
          <a:p>
            <a:pPr marL="0" lvl="0" indent="0" algn="ctr">
              <a:spcAft>
                <a:spcPts val="1200"/>
              </a:spcAft>
              <a:buNone/>
            </a:pPr>
            <a:r>
              <a:rPr lang="en-US" sz="2000">
                <a:solidFill>
                  <a:srgbClr val="FA9F20"/>
                </a:solidFill>
                <a:latin typeface="Russo One"/>
              </a:rPr>
              <a:t>MERCURY</a:t>
            </a:r>
          </a:p>
        </p:txBody>
      </p:sp>
      <p:sp>
        <p:nvSpPr>
          <p:cNvPr id="19" name="Google Shape;1640;p41">
            <a:extLst>
              <a:ext uri="{FF2B5EF4-FFF2-40B4-BE49-F238E27FC236}">
                <a16:creationId xmlns:a16="http://schemas.microsoft.com/office/drawing/2014/main" id="{C3CB5232-FBF0-15AD-6E02-968EBA0A0BFC}"/>
              </a:ext>
            </a:extLst>
          </p:cNvPr>
          <p:cNvSpPr txBox="1">
            <a:spLocks noGrp="1"/>
          </p:cNvSpPr>
          <p:nvPr>
            <p:ph type="subTitle" idx="4294967295"/>
          </p:nvPr>
        </p:nvSpPr>
        <p:spPr>
          <a:xfrm>
            <a:off x="5200951" y="2876546"/>
            <a:ext cx="2381399" cy="444901"/>
          </a:xfrm>
        </p:spPr>
        <p:txBody>
          <a:bodyPr anchor="ctr" anchorCtr="1"/>
          <a:lstStyle/>
          <a:p>
            <a:pPr marL="0" lvl="0" indent="0" algn="ctr">
              <a:spcAft>
                <a:spcPts val="1200"/>
              </a:spcAft>
              <a:buNone/>
            </a:pPr>
            <a:r>
              <a:rPr lang="en-US" sz="2000">
                <a:solidFill>
                  <a:srgbClr val="FA9F20"/>
                </a:solidFill>
                <a:latin typeface="Russo One"/>
              </a:rPr>
              <a:t>VENUS</a:t>
            </a:r>
          </a:p>
        </p:txBody>
      </p:sp>
      <p:sp>
        <p:nvSpPr>
          <p:cNvPr id="20" name="Google Shape;1641;p41">
            <a:extLst>
              <a:ext uri="{FF2B5EF4-FFF2-40B4-BE49-F238E27FC236}">
                <a16:creationId xmlns:a16="http://schemas.microsoft.com/office/drawing/2014/main" id="{CFB4E6EF-9307-AAFA-4A06-5047FC48613D}"/>
              </a:ext>
            </a:extLst>
          </p:cNvPr>
          <p:cNvSpPr txBox="1">
            <a:spLocks noGrp="1"/>
          </p:cNvSpPr>
          <p:nvPr>
            <p:ph type="subTitle" idx="4294967295"/>
          </p:nvPr>
        </p:nvSpPr>
        <p:spPr>
          <a:xfrm>
            <a:off x="1561182" y="3317507"/>
            <a:ext cx="2381399" cy="774597"/>
          </a:xfrm>
        </p:spPr>
        <p:txBody>
          <a:bodyPr anchor="ctr" anchorCtr="1"/>
          <a:lstStyle/>
          <a:p>
            <a:pPr marL="0" lvl="0" indent="0" algn="ctr">
              <a:buNone/>
            </a:pPr>
            <a:r>
              <a:rPr lang="en-US"/>
              <a:t>Mercury is the closest planet to the Sun and also the smallest one in the Solar System</a:t>
            </a:r>
          </a:p>
        </p:txBody>
      </p:sp>
      <p:sp>
        <p:nvSpPr>
          <p:cNvPr id="21" name="Google Shape;1642;p41">
            <a:extLst>
              <a:ext uri="{FF2B5EF4-FFF2-40B4-BE49-F238E27FC236}">
                <a16:creationId xmlns:a16="http://schemas.microsoft.com/office/drawing/2014/main" id="{40339878-3A56-AA27-1E7A-6D98D2940AAD}"/>
              </a:ext>
            </a:extLst>
          </p:cNvPr>
          <p:cNvSpPr txBox="1">
            <a:spLocks noGrp="1"/>
          </p:cNvSpPr>
          <p:nvPr>
            <p:ph type="subTitle" idx="4294967295"/>
          </p:nvPr>
        </p:nvSpPr>
        <p:spPr>
          <a:xfrm>
            <a:off x="5200951" y="3317507"/>
            <a:ext cx="2381399" cy="774597"/>
          </a:xfrm>
        </p:spPr>
        <p:txBody>
          <a:bodyPr anchor="ctr" anchorCtr="1"/>
          <a:lstStyle/>
          <a:p>
            <a:pPr marL="0" lvl="0" indent="0" algn="ctr">
              <a:buNone/>
            </a:pPr>
            <a:r>
              <a:rPr lang="en-US"/>
              <a:t>Venus has a beautiful name and is the second planet. It has a poisonous atmosphere</a:t>
            </a:r>
          </a:p>
        </p:txBody>
      </p:sp>
      <p:grpSp>
        <p:nvGrpSpPr>
          <p:cNvPr id="22" name="Google Shape;1643;p41">
            <a:extLst>
              <a:ext uri="{FF2B5EF4-FFF2-40B4-BE49-F238E27FC236}">
                <a16:creationId xmlns:a16="http://schemas.microsoft.com/office/drawing/2014/main" id="{0533357A-E617-1949-F59E-9DFA0CA21B1C}"/>
              </a:ext>
            </a:extLst>
          </p:cNvPr>
          <p:cNvGrpSpPr/>
          <p:nvPr/>
        </p:nvGrpSpPr>
        <p:grpSpPr>
          <a:xfrm>
            <a:off x="6227841" y="1919078"/>
            <a:ext cx="366363" cy="367296"/>
            <a:chOff x="6227841" y="1919078"/>
            <a:chExt cx="366363" cy="367296"/>
          </a:xfrm>
        </p:grpSpPr>
        <p:sp>
          <p:nvSpPr>
            <p:cNvPr id="23" name="Google Shape;1644;p41">
              <a:extLst>
                <a:ext uri="{FF2B5EF4-FFF2-40B4-BE49-F238E27FC236}">
                  <a16:creationId xmlns:a16="http://schemas.microsoft.com/office/drawing/2014/main" id="{95A12379-A5B4-7617-8F2A-EE9866CCAADD}"/>
                </a:ext>
              </a:extLst>
            </p:cNvPr>
            <p:cNvSpPr/>
            <p:nvPr/>
          </p:nvSpPr>
          <p:spPr>
            <a:xfrm>
              <a:off x="6339032" y="2014761"/>
              <a:ext cx="143990" cy="59271"/>
            </a:xfrm>
            <a:custGeom>
              <a:avLst/>
              <a:gdLst>
                <a:gd name="f0" fmla="val w"/>
                <a:gd name="f1" fmla="val h"/>
                <a:gd name="f2" fmla="val 0"/>
                <a:gd name="f3" fmla="val 4978"/>
                <a:gd name="f4" fmla="val 2049"/>
                <a:gd name="f5" fmla="val 630"/>
                <a:gd name="f6" fmla="val 1"/>
                <a:gd name="f7" fmla="val 252"/>
                <a:gd name="f8" fmla="val 442"/>
                <a:gd name="f9" fmla="val 1041"/>
                <a:gd name="f10" fmla="val 1671"/>
                <a:gd name="f11" fmla="val 1891"/>
                <a:gd name="f12" fmla="val 189"/>
                <a:gd name="f13" fmla="val 441"/>
                <a:gd name="f14" fmla="val 4568"/>
                <a:gd name="f15" fmla="val 4820"/>
                <a:gd name="f16" fmla="val 1860"/>
                <a:gd name="f17" fmla="val 4726"/>
                <a:gd name="f18" fmla="val 4348"/>
                <a:gd name="f19" fmla="val 3875"/>
                <a:gd name="f20" fmla="val 568"/>
                <a:gd name="f21" fmla="val 3182"/>
                <a:gd name="f22" fmla="val 852"/>
                <a:gd name="f23" fmla="val 2489"/>
                <a:gd name="f24" fmla="val 1827"/>
                <a:gd name="f25" fmla="val 1134"/>
                <a:gd name="f26" fmla="*/ f0 1 4978"/>
                <a:gd name="f27" fmla="*/ f1 1 2049"/>
                <a:gd name="f28" fmla="val f2"/>
                <a:gd name="f29" fmla="val f3"/>
                <a:gd name="f30" fmla="val f4"/>
                <a:gd name="f31" fmla="+- f30 0 f28"/>
                <a:gd name="f32" fmla="+- f29 0 f28"/>
                <a:gd name="f33" fmla="*/ f32 1 4978"/>
                <a:gd name="f34" fmla="*/ f31 1 2049"/>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978" h="2049">
                  <a:moveTo>
                    <a:pt x="f5" y="f6"/>
                  </a:moveTo>
                  <a:cubicBezTo>
                    <a:pt x="f7" y="f8"/>
                    <a:pt x="f2" y="f9"/>
                    <a:pt x="f2" y="f10"/>
                  </a:cubicBezTo>
                  <a:cubicBezTo>
                    <a:pt x="f2" y="f11"/>
                    <a:pt x="f12" y="f4"/>
                    <a:pt x="f13" y="f4"/>
                  </a:cubicBezTo>
                  <a:lnTo>
                    <a:pt x="f14" y="f4"/>
                  </a:lnTo>
                  <a:cubicBezTo>
                    <a:pt x="f15" y="f4"/>
                    <a:pt x="f3" y="f16"/>
                    <a:pt x="f3" y="f10"/>
                  </a:cubicBezTo>
                  <a:cubicBezTo>
                    <a:pt x="f3" y="f9"/>
                    <a:pt x="f17" y="f8"/>
                    <a:pt x="f18" y="f6"/>
                  </a:cubicBezTo>
                  <a:cubicBezTo>
                    <a:pt x="f19" y="f20"/>
                    <a:pt x="f21" y="f22"/>
                    <a:pt x="f23" y="f22"/>
                  </a:cubicBezTo>
                  <a:cubicBezTo>
                    <a:pt x="f24" y="f22"/>
                    <a:pt x="f25" y="f20"/>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645;p41">
              <a:extLst>
                <a:ext uri="{FF2B5EF4-FFF2-40B4-BE49-F238E27FC236}">
                  <a16:creationId xmlns:a16="http://schemas.microsoft.com/office/drawing/2014/main" id="{F5DB2CB0-34E2-63C3-8967-BBD90D0DC20C}"/>
                </a:ext>
              </a:extLst>
            </p:cNvPr>
            <p:cNvSpPr/>
            <p:nvPr/>
          </p:nvSpPr>
          <p:spPr>
            <a:xfrm>
              <a:off x="6350855" y="2082445"/>
              <a:ext cx="121222" cy="71560"/>
            </a:xfrm>
            <a:custGeom>
              <a:avLst/>
              <a:gdLst>
                <a:gd name="f0" fmla="val w"/>
                <a:gd name="f1" fmla="val h"/>
                <a:gd name="f2" fmla="val 0"/>
                <a:gd name="f3" fmla="val 4191"/>
                <a:gd name="f4" fmla="val 2474"/>
                <a:gd name="f5" fmla="val 2096"/>
                <a:gd name="f6" fmla="val 1985"/>
                <a:gd name="f7" fmla="val 1875"/>
                <a:gd name="f8" fmla="val 40"/>
                <a:gd name="f9" fmla="val 1796"/>
                <a:gd name="f10" fmla="val 118"/>
                <a:gd name="f11" fmla="val 158"/>
                <a:gd name="f12" fmla="val 1757"/>
                <a:gd name="f13" fmla="val 1"/>
                <a:gd name="f14" fmla="val 1914"/>
                <a:gd name="f15" fmla="val 2198"/>
                <a:gd name="f16" fmla="val 2355"/>
                <a:gd name="f17" fmla="val 237"/>
                <a:gd name="f18" fmla="val 2434"/>
                <a:gd name="f19" fmla="val 339"/>
                <a:gd name="f20" fmla="val 2473"/>
                <a:gd name="f21" fmla="val 442"/>
                <a:gd name="f22" fmla="val 544"/>
                <a:gd name="f23" fmla="val 646"/>
                <a:gd name="f24" fmla="val 725"/>
                <a:gd name="f25" fmla="val 2111"/>
                <a:gd name="f26" fmla="val 969"/>
                <a:gd name="f27" fmla="val 3498"/>
                <a:gd name="f28" fmla="val 3576"/>
                <a:gd name="f29" fmla="val 3687"/>
                <a:gd name="f30" fmla="val 3797"/>
                <a:gd name="f31" fmla="val 3907"/>
                <a:gd name="f32" fmla="val 4017"/>
                <a:gd name="f33" fmla="val 4096"/>
                <a:gd name="f34" fmla="val 4033"/>
                <a:gd name="f35" fmla="val 2395"/>
                <a:gd name="f36" fmla="val 2316"/>
                <a:gd name="f37" fmla="val 2206"/>
                <a:gd name="f38" fmla="*/ f0 1 4191"/>
                <a:gd name="f39" fmla="*/ f1 1 2474"/>
                <a:gd name="f40" fmla="val f2"/>
                <a:gd name="f41" fmla="val f3"/>
                <a:gd name="f42" fmla="val f4"/>
                <a:gd name="f43" fmla="+- f42 0 f40"/>
                <a:gd name="f44" fmla="+- f41 0 f40"/>
                <a:gd name="f45" fmla="*/ f44 1 4191"/>
                <a:gd name="f46" fmla="*/ f43 1 2474"/>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4191" h="2474">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lnTo>
                    <a:pt x="f27" y="f16"/>
                  </a:lnTo>
                  <a:cubicBezTo>
                    <a:pt x="f28" y="f18"/>
                    <a:pt x="f29" y="f20"/>
                    <a:pt x="f30" y="f20"/>
                  </a:cubicBezTo>
                  <a:cubicBezTo>
                    <a:pt x="f31" y="f20"/>
                    <a:pt x="f32" y="f18"/>
                    <a:pt x="f33" y="f16"/>
                  </a:cubicBezTo>
                  <a:cubicBezTo>
                    <a:pt x="f3" y="f15"/>
                    <a:pt x="f3" y="f14"/>
                    <a:pt x="f34" y="f12"/>
                  </a:cubicBezTo>
                  <a:lnTo>
                    <a:pt x="f35" y="f10"/>
                  </a:lnTo>
                  <a:cubicBezTo>
                    <a:pt x="f36" y="f8"/>
                    <a:pt x="f3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646;p41">
              <a:extLst>
                <a:ext uri="{FF2B5EF4-FFF2-40B4-BE49-F238E27FC236}">
                  <a16:creationId xmlns:a16="http://schemas.microsoft.com/office/drawing/2014/main" id="{70BF2A73-5E93-2751-64F5-66C3F350B1C3}"/>
                </a:ext>
              </a:extLst>
            </p:cNvPr>
            <p:cNvSpPr/>
            <p:nvPr/>
          </p:nvSpPr>
          <p:spPr>
            <a:xfrm>
              <a:off x="6362715" y="1919078"/>
              <a:ext cx="95682" cy="95710"/>
            </a:xfrm>
            <a:custGeom>
              <a:avLst/>
              <a:gdLst>
                <a:gd name="f0" fmla="val w"/>
                <a:gd name="f1" fmla="val h"/>
                <a:gd name="f2" fmla="val 0"/>
                <a:gd name="f3" fmla="val 3308"/>
                <a:gd name="f4" fmla="val 3309"/>
                <a:gd name="f5" fmla="val 1670"/>
                <a:gd name="f6" fmla="val 1"/>
                <a:gd name="f7" fmla="val 756"/>
                <a:gd name="f8" fmla="val 757"/>
                <a:gd name="f9" fmla="val 1671"/>
                <a:gd name="f10" fmla="val 2584"/>
                <a:gd name="f11" fmla="*/ f0 1 3308"/>
                <a:gd name="f12" fmla="*/ f1 1 3309"/>
                <a:gd name="f13" fmla="val f2"/>
                <a:gd name="f14" fmla="val f3"/>
                <a:gd name="f15" fmla="val f4"/>
                <a:gd name="f16" fmla="+- f15 0 f13"/>
                <a:gd name="f17" fmla="+- f14 0 f13"/>
                <a:gd name="f18" fmla="*/ f17 1 3308"/>
                <a:gd name="f19" fmla="*/ f16 1 33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308" h="3309">
                  <a:moveTo>
                    <a:pt x="f5" y="f6"/>
                  </a:moveTo>
                  <a:cubicBezTo>
                    <a:pt x="f7" y="f6"/>
                    <a:pt x="f2" y="f8"/>
                    <a:pt x="f2" y="f9"/>
                  </a:cubicBezTo>
                  <a:cubicBezTo>
                    <a:pt x="f2" y="f10"/>
                    <a:pt x="f7" y="f4"/>
                    <a:pt x="f5" y="f4"/>
                  </a:cubicBezTo>
                  <a:cubicBezTo>
                    <a:pt x="f10" y="f4"/>
                    <a:pt x="f3" y="f10"/>
                    <a:pt x="f3" y="f9"/>
                  </a:cubicBezTo>
                  <a:cubicBezTo>
                    <a:pt x="f3" y="f8"/>
                    <a:pt x="f1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647;p41">
              <a:extLst>
                <a:ext uri="{FF2B5EF4-FFF2-40B4-BE49-F238E27FC236}">
                  <a16:creationId xmlns:a16="http://schemas.microsoft.com/office/drawing/2014/main" id="{43ED0B2A-55C5-FCF5-6BFB-1A020CB9410F}"/>
                </a:ext>
              </a:extLst>
            </p:cNvPr>
            <p:cNvSpPr/>
            <p:nvPr/>
          </p:nvSpPr>
          <p:spPr>
            <a:xfrm>
              <a:off x="6451110" y="2226207"/>
              <a:ext cx="143094" cy="59234"/>
            </a:xfrm>
            <a:custGeom>
              <a:avLst/>
              <a:gdLst>
                <a:gd name="f0" fmla="val w"/>
                <a:gd name="f1" fmla="val h"/>
                <a:gd name="f2" fmla="val 0"/>
                <a:gd name="f3" fmla="val 4947"/>
                <a:gd name="f4" fmla="val 2048"/>
                <a:gd name="f5" fmla="val 630"/>
                <a:gd name="f6" fmla="val 221"/>
                <a:gd name="f7" fmla="val 410"/>
                <a:gd name="f8" fmla="val 1008"/>
                <a:gd name="f9" fmla="val 1638"/>
                <a:gd name="f10" fmla="val 1890"/>
                <a:gd name="f11" fmla="val 189"/>
                <a:gd name="f12" fmla="val 378"/>
                <a:gd name="f13" fmla="val 4505"/>
                <a:gd name="f14" fmla="val 4757"/>
                <a:gd name="f15" fmla="val 4946"/>
                <a:gd name="f16" fmla="val 1827"/>
                <a:gd name="f17" fmla="val 4726"/>
                <a:gd name="f18" fmla="val 4316"/>
                <a:gd name="f19" fmla="val 3844"/>
                <a:gd name="f20" fmla="val 536"/>
                <a:gd name="f21" fmla="val 3182"/>
                <a:gd name="f22" fmla="val 819"/>
                <a:gd name="f23" fmla="val 2458"/>
                <a:gd name="f24" fmla="val 1796"/>
                <a:gd name="f25" fmla="val 1134"/>
                <a:gd name="f26" fmla="*/ f0 1 4947"/>
                <a:gd name="f27" fmla="*/ f1 1 2048"/>
                <a:gd name="f28" fmla="val f2"/>
                <a:gd name="f29" fmla="val f3"/>
                <a:gd name="f30" fmla="val f4"/>
                <a:gd name="f31" fmla="+- f30 0 f28"/>
                <a:gd name="f32" fmla="+- f29 0 f28"/>
                <a:gd name="f33" fmla="*/ f32 1 4947"/>
                <a:gd name="f34" fmla="*/ f31 1 204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947" h="2048">
                  <a:moveTo>
                    <a:pt x="f5" y="f2"/>
                  </a:moveTo>
                  <a:cubicBezTo>
                    <a:pt x="f6" y="f7"/>
                    <a:pt x="f2" y="f8"/>
                    <a:pt x="f2" y="f9"/>
                  </a:cubicBezTo>
                  <a:cubicBezTo>
                    <a:pt x="f2" y="f10"/>
                    <a:pt x="f11" y="f4"/>
                    <a:pt x="f12" y="f4"/>
                  </a:cubicBezTo>
                  <a:lnTo>
                    <a:pt x="f13" y="f4"/>
                  </a:lnTo>
                  <a:cubicBezTo>
                    <a:pt x="f14" y="f4"/>
                    <a:pt x="f15" y="f16"/>
                    <a:pt x="f15" y="f9"/>
                  </a:cubicBezTo>
                  <a:cubicBezTo>
                    <a:pt x="f15" y="f8"/>
                    <a:pt x="f17" y="f7"/>
                    <a:pt x="f18" y="f2"/>
                  </a:cubicBezTo>
                  <a:cubicBezTo>
                    <a:pt x="f19" y="f20"/>
                    <a:pt x="f21" y="f22"/>
                    <a:pt x="f23" y="f22"/>
                  </a:cubicBezTo>
                  <a:cubicBezTo>
                    <a:pt x="f24" y="f22"/>
                    <a:pt x="f25" y="f20"/>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648;p41">
              <a:extLst>
                <a:ext uri="{FF2B5EF4-FFF2-40B4-BE49-F238E27FC236}">
                  <a16:creationId xmlns:a16="http://schemas.microsoft.com/office/drawing/2014/main" id="{913EAFE4-8097-2401-9572-5E5E2192DDB7}"/>
                </a:ext>
              </a:extLst>
            </p:cNvPr>
            <p:cNvSpPr/>
            <p:nvPr/>
          </p:nvSpPr>
          <p:spPr>
            <a:xfrm>
              <a:off x="6474802" y="2130524"/>
              <a:ext cx="95710" cy="95710"/>
            </a:xfrm>
            <a:custGeom>
              <a:avLst/>
              <a:gdLst>
                <a:gd name="f0" fmla="val w"/>
                <a:gd name="f1" fmla="val h"/>
                <a:gd name="f2" fmla="val 0"/>
                <a:gd name="f3" fmla="val 3309"/>
                <a:gd name="f4" fmla="val 1670"/>
                <a:gd name="f5" fmla="val 756"/>
                <a:gd name="f6" fmla="val 725"/>
                <a:gd name="f7" fmla="val 1638"/>
                <a:gd name="f8" fmla="val 2552"/>
                <a:gd name="f9" fmla="val 3308"/>
                <a:gd name="f10" fmla="*/ f0 1 3309"/>
                <a:gd name="f11" fmla="*/ f1 1 3309"/>
                <a:gd name="f12" fmla="val f2"/>
                <a:gd name="f13" fmla="val f3"/>
                <a:gd name="f14" fmla="+- f13 0 f12"/>
                <a:gd name="f15" fmla="*/ f14 1 330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309" h="3309">
                  <a:moveTo>
                    <a:pt x="f4" y="f2"/>
                  </a:moveTo>
                  <a:cubicBezTo>
                    <a:pt x="f5" y="f2"/>
                    <a:pt x="f2" y="f6"/>
                    <a:pt x="f2" y="f7"/>
                  </a:cubicBezTo>
                  <a:cubicBezTo>
                    <a:pt x="f2" y="f8"/>
                    <a:pt x="f5" y="f9"/>
                    <a:pt x="f4" y="f9"/>
                  </a:cubicBezTo>
                  <a:cubicBezTo>
                    <a:pt x="f8" y="f9"/>
                    <a:pt x="f9" y="f8"/>
                    <a:pt x="f9" y="f7"/>
                  </a:cubicBezTo>
                  <a:cubicBezTo>
                    <a:pt x="f9" y="f6"/>
                    <a:pt x="f8"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649;p41">
              <a:extLst>
                <a:ext uri="{FF2B5EF4-FFF2-40B4-BE49-F238E27FC236}">
                  <a16:creationId xmlns:a16="http://schemas.microsoft.com/office/drawing/2014/main" id="{6B816D6C-2FAD-D5B0-2FCF-0F93361E1A89}"/>
                </a:ext>
              </a:extLst>
            </p:cNvPr>
            <p:cNvSpPr/>
            <p:nvPr/>
          </p:nvSpPr>
          <p:spPr>
            <a:xfrm>
              <a:off x="6227841" y="2227103"/>
              <a:ext cx="143990" cy="59271"/>
            </a:xfrm>
            <a:custGeom>
              <a:avLst/>
              <a:gdLst>
                <a:gd name="f0" fmla="val w"/>
                <a:gd name="f1" fmla="val h"/>
                <a:gd name="f2" fmla="val 0"/>
                <a:gd name="f3" fmla="val 4978"/>
                <a:gd name="f4" fmla="val 2049"/>
                <a:gd name="f5" fmla="val 662"/>
                <a:gd name="f6" fmla="val 1"/>
                <a:gd name="f7" fmla="val 252"/>
                <a:gd name="f8" fmla="val 442"/>
                <a:gd name="f9" fmla="val 32"/>
                <a:gd name="f10" fmla="val 1009"/>
                <a:gd name="f11" fmla="val 1639"/>
                <a:gd name="f12" fmla="val 1859"/>
                <a:gd name="f13" fmla="val 189"/>
                <a:gd name="f14" fmla="val 2048"/>
                <a:gd name="f15" fmla="val 410"/>
                <a:gd name="f16" fmla="val 4569"/>
                <a:gd name="f17" fmla="val 4789"/>
                <a:gd name="f18" fmla="val 4758"/>
                <a:gd name="f19" fmla="val 4348"/>
                <a:gd name="f20" fmla="val 3876"/>
                <a:gd name="f21" fmla="val 536"/>
                <a:gd name="f22" fmla="val 3214"/>
                <a:gd name="f23" fmla="val 820"/>
                <a:gd name="f24" fmla="val 2521"/>
                <a:gd name="f25" fmla="val 1828"/>
                <a:gd name="f26" fmla="val 1166"/>
                <a:gd name="f27" fmla="*/ f0 1 4978"/>
                <a:gd name="f28" fmla="*/ f1 1 2049"/>
                <a:gd name="f29" fmla="val f2"/>
                <a:gd name="f30" fmla="val f3"/>
                <a:gd name="f31" fmla="val f4"/>
                <a:gd name="f32" fmla="+- f31 0 f29"/>
                <a:gd name="f33" fmla="+- f30 0 f29"/>
                <a:gd name="f34" fmla="*/ f33 1 4978"/>
                <a:gd name="f35" fmla="*/ f32 1 204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978" h="2049">
                  <a:moveTo>
                    <a:pt x="f5" y="f6"/>
                  </a:moveTo>
                  <a:cubicBezTo>
                    <a:pt x="f7" y="f8"/>
                    <a:pt x="f9" y="f10"/>
                    <a:pt x="f9" y="f11"/>
                  </a:cubicBezTo>
                  <a:cubicBezTo>
                    <a:pt x="f2" y="f12"/>
                    <a:pt x="f13" y="f14"/>
                    <a:pt x="f15" y="f14"/>
                  </a:cubicBezTo>
                  <a:lnTo>
                    <a:pt x="f16" y="f14"/>
                  </a:lnTo>
                  <a:cubicBezTo>
                    <a:pt x="f17" y="f14"/>
                    <a:pt x="f3" y="f12"/>
                    <a:pt x="f3" y="f11"/>
                  </a:cubicBezTo>
                  <a:cubicBezTo>
                    <a:pt x="f3" y="f10"/>
                    <a:pt x="f18" y="f8"/>
                    <a:pt x="f19" y="f6"/>
                  </a:cubicBezTo>
                  <a:cubicBezTo>
                    <a:pt x="f20" y="f21"/>
                    <a:pt x="f22" y="f23"/>
                    <a:pt x="f24" y="f23"/>
                  </a:cubicBezTo>
                  <a:cubicBezTo>
                    <a:pt x="f25" y="f23"/>
                    <a:pt x="f26" y="f21"/>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650;p41">
              <a:extLst>
                <a:ext uri="{FF2B5EF4-FFF2-40B4-BE49-F238E27FC236}">
                  <a16:creationId xmlns:a16="http://schemas.microsoft.com/office/drawing/2014/main" id="{B37E9764-8106-0CB7-43B1-F3ABA4A5F2FE}"/>
                </a:ext>
              </a:extLst>
            </p:cNvPr>
            <p:cNvSpPr/>
            <p:nvPr/>
          </p:nvSpPr>
          <p:spPr>
            <a:xfrm>
              <a:off x="6251533" y="2130524"/>
              <a:ext cx="95710" cy="95710"/>
            </a:xfrm>
            <a:custGeom>
              <a:avLst/>
              <a:gdLst>
                <a:gd name="f0" fmla="val w"/>
                <a:gd name="f1" fmla="val h"/>
                <a:gd name="f2" fmla="val 0"/>
                <a:gd name="f3" fmla="val 3309"/>
                <a:gd name="f4" fmla="val 1670"/>
                <a:gd name="f5" fmla="val 757"/>
                <a:gd name="f6" fmla="val 1"/>
                <a:gd name="f7" fmla="val 725"/>
                <a:gd name="f8" fmla="val 1638"/>
                <a:gd name="f9" fmla="val 2552"/>
                <a:gd name="f10" fmla="val 3308"/>
                <a:gd name="f11" fmla="*/ f0 1 3309"/>
                <a:gd name="f12" fmla="*/ f1 1 3309"/>
                <a:gd name="f13" fmla="val f2"/>
                <a:gd name="f14" fmla="val f3"/>
                <a:gd name="f15" fmla="+- f14 0 f13"/>
                <a:gd name="f16" fmla="*/ f15 1 330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309" h="3309">
                  <a:moveTo>
                    <a:pt x="f4" y="f2"/>
                  </a:moveTo>
                  <a:cubicBezTo>
                    <a:pt x="f5" y="f2"/>
                    <a:pt x="f6" y="f7"/>
                    <a:pt x="f6" y="f8"/>
                  </a:cubicBezTo>
                  <a:cubicBezTo>
                    <a:pt x="f6" y="f9"/>
                    <a:pt x="f5" y="f10"/>
                    <a:pt x="f4" y="f10"/>
                  </a:cubicBezTo>
                  <a:cubicBezTo>
                    <a:pt x="f9" y="f10"/>
                    <a:pt x="f3" y="f9"/>
                    <a:pt x="f3" y="f8"/>
                  </a:cubicBezTo>
                  <a:cubicBezTo>
                    <a:pt x="f3" y="f7"/>
                    <a:pt x="f9"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rupo 10">
            <a:extLst>
              <a:ext uri="{FF2B5EF4-FFF2-40B4-BE49-F238E27FC236}">
                <a16:creationId xmlns:a16="http://schemas.microsoft.com/office/drawing/2014/main" id="{87BE9604-B6D9-D847-2DDC-CF392062B605}"/>
              </a:ext>
            </a:extLst>
          </p:cNvPr>
          <p:cNvGrpSpPr/>
          <p:nvPr/>
        </p:nvGrpSpPr>
        <p:grpSpPr>
          <a:xfrm>
            <a:off x="86282" y="93762"/>
            <a:ext cx="808860" cy="763569"/>
            <a:chOff x="86282" y="93762"/>
            <a:chExt cx="808860" cy="763569"/>
          </a:xfrm>
        </p:grpSpPr>
        <p:sp>
          <p:nvSpPr>
            <p:cNvPr id="31" name="Freeform 5">
              <a:extLst>
                <a:ext uri="{FF2B5EF4-FFF2-40B4-BE49-F238E27FC236}">
                  <a16:creationId xmlns:a16="http://schemas.microsoft.com/office/drawing/2014/main" id="{FF47619D-84AF-1E73-5D85-1AFCE055AA39}"/>
                </a:ext>
              </a:extLst>
            </p:cNvPr>
            <p:cNvSpPr/>
            <p:nvPr/>
          </p:nvSpPr>
          <p:spPr>
            <a:xfrm flipH="1">
              <a:off x="367762" y="93762"/>
              <a:ext cx="520906" cy="355902"/>
            </a:xfrm>
            <a:custGeom>
              <a:avLst/>
              <a:gdLst>
                <a:gd name="f0" fmla="val 10800000"/>
                <a:gd name="f1" fmla="val 5400000"/>
                <a:gd name="f2" fmla="val 180"/>
                <a:gd name="f3" fmla="val w"/>
                <a:gd name="f4" fmla="val h"/>
                <a:gd name="f5" fmla="val 0"/>
                <a:gd name="f6" fmla="val 441"/>
                <a:gd name="f7" fmla="val 301"/>
                <a:gd name="f8" fmla="val 266"/>
                <a:gd name="f9" fmla="val 300"/>
                <a:gd name="f10" fmla="val 13"/>
                <a:gd name="f11" fmla="val 336"/>
                <a:gd name="f12" fmla="val 24"/>
                <a:gd name="f13" fmla="val 369"/>
                <a:gd name="f14" fmla="val 39"/>
                <a:gd name="f15" fmla="val 398"/>
                <a:gd name="f16" fmla="val 53"/>
                <a:gd name="f17" fmla="val 418"/>
                <a:gd name="f18" fmla="val 76"/>
                <a:gd name="f19" fmla="val 432"/>
                <a:gd name="f20" fmla="val 105"/>
                <a:gd name="f21" fmla="val 435"/>
                <a:gd name="f22" fmla="val 112"/>
                <a:gd name="f23" fmla="val 437"/>
                <a:gd name="f24" fmla="val 119"/>
                <a:gd name="f25" fmla="val 129"/>
                <a:gd name="f26" fmla="val 355"/>
                <a:gd name="f27" fmla="val 126"/>
                <a:gd name="f28" fmla="val 277"/>
                <a:gd name="f29" fmla="val 143"/>
                <a:gd name="f30" fmla="val 208"/>
                <a:gd name="f31" fmla="val 192"/>
                <a:gd name="f32" fmla="val 235"/>
                <a:gd name="f33" fmla="val 140"/>
                <a:gd name="f34" fmla="val 272"/>
                <a:gd name="f35" fmla="val 98"/>
                <a:gd name="f36" fmla="val 314"/>
                <a:gd name="f37" fmla="val 59"/>
                <a:gd name="f38" fmla="val 318"/>
                <a:gd name="f39" fmla="val 56"/>
                <a:gd name="f40" fmla="val 49"/>
                <a:gd name="f41" fmla="val 320"/>
                <a:gd name="f42" fmla="val 43"/>
                <a:gd name="f43" fmla="val 42"/>
                <a:gd name="f44" fmla="val 307"/>
                <a:gd name="f45" fmla="val 40"/>
                <a:gd name="f46" fmla="val 296"/>
                <a:gd name="f47" fmla="val 41"/>
                <a:gd name="f48" fmla="val 291"/>
                <a:gd name="f49" fmla="val 46"/>
                <a:gd name="f50" fmla="val 286"/>
                <a:gd name="f51" fmla="val 50"/>
                <a:gd name="f52" fmla="val 268"/>
                <a:gd name="f53" fmla="val 68"/>
                <a:gd name="f54" fmla="val 247"/>
                <a:gd name="f55" fmla="val 85"/>
                <a:gd name="f56" fmla="val 232"/>
                <a:gd name="f57" fmla="val 201"/>
                <a:gd name="f58" fmla="val 147"/>
                <a:gd name="f59" fmla="val 173"/>
                <a:gd name="f60" fmla="val 191"/>
                <a:gd name="f61" fmla="val 144"/>
                <a:gd name="f62" fmla="val 234"/>
                <a:gd name="f63" fmla="val 138"/>
                <a:gd name="f64" fmla="val 244"/>
                <a:gd name="f65" fmla="val 132"/>
                <a:gd name="f66" fmla="val 254"/>
                <a:gd name="f67" fmla="val 145"/>
                <a:gd name="f68" fmla="val 149"/>
                <a:gd name="f69" fmla="val 270"/>
                <a:gd name="f70" fmla="val 142"/>
                <a:gd name="f71" fmla="val 281"/>
                <a:gd name="f72" fmla="val 253"/>
                <a:gd name="f73" fmla="val 19"/>
                <a:gd name="f74" fmla="val 199"/>
                <a:gd name="f75" fmla="val 15"/>
                <a:gd name="f76" fmla="val 103"/>
                <a:gd name="f77" fmla="val 65"/>
                <a:gd name="f78" fmla="val 87"/>
                <a:gd name="f79" fmla="val 31"/>
                <a:gd name="f80" fmla="val 131"/>
                <a:gd name="f81" fmla="val 178"/>
                <a:gd name="f82" fmla="val 4"/>
                <a:gd name="f83" fmla="val 184"/>
                <a:gd name="f84" fmla="val 3"/>
                <a:gd name="f85" fmla="val 189"/>
                <a:gd name="f86" fmla="val 2"/>
                <a:gd name="f87" fmla="val 194"/>
                <a:gd name="f88" fmla="val 218"/>
                <a:gd name="f89" fmla="val 242"/>
                <a:gd name="f90" fmla="+- 0 0 -90"/>
                <a:gd name="f91" fmla="*/ f3 1 441"/>
                <a:gd name="f92" fmla="*/ f4 1 301"/>
                <a:gd name="f93" fmla="val f5"/>
                <a:gd name="f94" fmla="val f6"/>
                <a:gd name="f95" fmla="val f7"/>
                <a:gd name="f96" fmla="*/ f90 f0 1"/>
                <a:gd name="f97" fmla="+- f95 0 f93"/>
                <a:gd name="f98" fmla="+- f94 0 f93"/>
                <a:gd name="f99" fmla="*/ f96 1 f2"/>
                <a:gd name="f100" fmla="*/ f98 1 441"/>
                <a:gd name="f101" fmla="*/ f97 1 301"/>
                <a:gd name="f102" fmla="*/ 266 f98 1"/>
                <a:gd name="f103" fmla="*/ 0 f97 1"/>
                <a:gd name="f104" fmla="*/ 369 f98 1"/>
                <a:gd name="f105" fmla="*/ 39 f97 1"/>
                <a:gd name="f106" fmla="*/ 432 f98 1"/>
                <a:gd name="f107" fmla="*/ 105 f97 1"/>
                <a:gd name="f108" fmla="*/ 441 f98 1"/>
                <a:gd name="f109" fmla="*/ 129 f97 1"/>
                <a:gd name="f110" fmla="*/ 208 f98 1"/>
                <a:gd name="f111" fmla="*/ 192 f97 1"/>
                <a:gd name="f112" fmla="*/ 314 f98 1"/>
                <a:gd name="f113" fmla="*/ 59 f97 1"/>
                <a:gd name="f114" fmla="*/ 320 f98 1"/>
                <a:gd name="f115" fmla="*/ 43 f97 1"/>
                <a:gd name="f116" fmla="*/ 301 f98 1"/>
                <a:gd name="f117" fmla="*/ 40 f97 1"/>
                <a:gd name="f118" fmla="*/ 286 f98 1"/>
                <a:gd name="f119" fmla="*/ 50 f97 1"/>
                <a:gd name="f120" fmla="*/ 232 f98 1"/>
                <a:gd name="f121" fmla="*/ 144 f98 1"/>
                <a:gd name="f122" fmla="*/ 234 f97 1"/>
                <a:gd name="f123" fmla="*/ 145 f98 1"/>
                <a:gd name="f124" fmla="*/ 266 f97 1"/>
                <a:gd name="f125" fmla="*/ 140 f98 1"/>
                <a:gd name="f126" fmla="*/ 301 f97 1"/>
                <a:gd name="f127" fmla="*/ 19 f98 1"/>
                <a:gd name="f128" fmla="*/ 199 f97 1"/>
                <a:gd name="f129" fmla="*/ 53 f98 1"/>
                <a:gd name="f130" fmla="*/ 65 f97 1"/>
                <a:gd name="f131" fmla="*/ 178 f98 1"/>
                <a:gd name="f132" fmla="*/ 4 f97 1"/>
                <a:gd name="f133" fmla="*/ 194 f98 1"/>
                <a:gd name="f134" fmla="+- f99 0 f1"/>
                <a:gd name="f135" fmla="*/ f102 1 441"/>
                <a:gd name="f136" fmla="*/ f103 1 301"/>
                <a:gd name="f137" fmla="*/ f104 1 441"/>
                <a:gd name="f138" fmla="*/ f105 1 301"/>
                <a:gd name="f139" fmla="*/ f106 1 441"/>
                <a:gd name="f140" fmla="*/ f107 1 301"/>
                <a:gd name="f141" fmla="*/ f108 1 441"/>
                <a:gd name="f142" fmla="*/ f109 1 301"/>
                <a:gd name="f143" fmla="*/ f110 1 441"/>
                <a:gd name="f144" fmla="*/ f111 1 301"/>
                <a:gd name="f145" fmla="*/ f112 1 441"/>
                <a:gd name="f146" fmla="*/ f113 1 301"/>
                <a:gd name="f147" fmla="*/ f114 1 441"/>
                <a:gd name="f148" fmla="*/ f115 1 301"/>
                <a:gd name="f149" fmla="*/ f116 1 441"/>
                <a:gd name="f150" fmla="*/ f117 1 301"/>
                <a:gd name="f151" fmla="*/ f118 1 441"/>
                <a:gd name="f152" fmla="*/ f119 1 301"/>
                <a:gd name="f153" fmla="*/ f120 1 441"/>
                <a:gd name="f154" fmla="*/ f121 1 441"/>
                <a:gd name="f155" fmla="*/ f122 1 301"/>
                <a:gd name="f156" fmla="*/ f123 1 441"/>
                <a:gd name="f157" fmla="*/ f124 1 301"/>
                <a:gd name="f158" fmla="*/ f125 1 441"/>
                <a:gd name="f159" fmla="*/ f126 1 301"/>
                <a:gd name="f160" fmla="*/ f127 1 441"/>
                <a:gd name="f161" fmla="*/ f128 1 301"/>
                <a:gd name="f162" fmla="*/ f129 1 441"/>
                <a:gd name="f163" fmla="*/ f130 1 301"/>
                <a:gd name="f164" fmla="*/ f131 1 441"/>
                <a:gd name="f165" fmla="*/ f132 1 301"/>
                <a:gd name="f166" fmla="*/ f133 1 441"/>
                <a:gd name="f167" fmla="*/ 0 1 f100"/>
                <a:gd name="f168" fmla="*/ f94 1 f100"/>
                <a:gd name="f169" fmla="*/ 0 1 f101"/>
                <a:gd name="f170" fmla="*/ f95 1 f101"/>
                <a:gd name="f171" fmla="*/ f135 1 f100"/>
                <a:gd name="f172" fmla="*/ f136 1 f101"/>
                <a:gd name="f173" fmla="*/ f137 1 f100"/>
                <a:gd name="f174" fmla="*/ f138 1 f101"/>
                <a:gd name="f175" fmla="*/ f139 1 f100"/>
                <a:gd name="f176" fmla="*/ f140 1 f101"/>
                <a:gd name="f177" fmla="*/ f141 1 f100"/>
                <a:gd name="f178" fmla="*/ f142 1 f101"/>
                <a:gd name="f179" fmla="*/ f143 1 f100"/>
                <a:gd name="f180" fmla="*/ f144 1 f101"/>
                <a:gd name="f181" fmla="*/ f145 1 f100"/>
                <a:gd name="f182" fmla="*/ f146 1 f101"/>
                <a:gd name="f183" fmla="*/ f147 1 f100"/>
                <a:gd name="f184" fmla="*/ f148 1 f101"/>
                <a:gd name="f185" fmla="*/ f149 1 f100"/>
                <a:gd name="f186" fmla="*/ f150 1 f101"/>
                <a:gd name="f187" fmla="*/ f151 1 f100"/>
                <a:gd name="f188" fmla="*/ f152 1 f101"/>
                <a:gd name="f189" fmla="*/ f153 1 f100"/>
                <a:gd name="f190" fmla="*/ f154 1 f100"/>
                <a:gd name="f191" fmla="*/ f155 1 f101"/>
                <a:gd name="f192" fmla="*/ f156 1 f100"/>
                <a:gd name="f193" fmla="*/ f157 1 f101"/>
                <a:gd name="f194" fmla="*/ f158 1 f100"/>
                <a:gd name="f195" fmla="*/ f159 1 f101"/>
                <a:gd name="f196" fmla="*/ f160 1 f100"/>
                <a:gd name="f197" fmla="*/ f161 1 f101"/>
                <a:gd name="f198" fmla="*/ f162 1 f100"/>
                <a:gd name="f199" fmla="*/ f163 1 f101"/>
                <a:gd name="f200" fmla="*/ f164 1 f100"/>
                <a:gd name="f201" fmla="*/ f165 1 f101"/>
                <a:gd name="f202" fmla="*/ f166 1 f100"/>
                <a:gd name="f203" fmla="*/ f167 f91 1"/>
                <a:gd name="f204" fmla="*/ f168 f91 1"/>
                <a:gd name="f205" fmla="*/ f170 f92 1"/>
                <a:gd name="f206" fmla="*/ f169 f92 1"/>
                <a:gd name="f207" fmla="*/ f171 f91 1"/>
                <a:gd name="f208" fmla="*/ f172 f92 1"/>
                <a:gd name="f209" fmla="*/ f173 f91 1"/>
                <a:gd name="f210" fmla="*/ f174 f92 1"/>
                <a:gd name="f211" fmla="*/ f175 f91 1"/>
                <a:gd name="f212" fmla="*/ f176 f92 1"/>
                <a:gd name="f213" fmla="*/ f177 f91 1"/>
                <a:gd name="f214" fmla="*/ f178 f92 1"/>
                <a:gd name="f215" fmla="*/ f179 f91 1"/>
                <a:gd name="f216" fmla="*/ f180 f92 1"/>
                <a:gd name="f217" fmla="*/ f181 f91 1"/>
                <a:gd name="f218" fmla="*/ f182 f92 1"/>
                <a:gd name="f219" fmla="*/ f183 f91 1"/>
                <a:gd name="f220" fmla="*/ f184 f92 1"/>
                <a:gd name="f221" fmla="*/ f185 f91 1"/>
                <a:gd name="f222" fmla="*/ f186 f92 1"/>
                <a:gd name="f223" fmla="*/ f187 f91 1"/>
                <a:gd name="f224" fmla="*/ f188 f92 1"/>
                <a:gd name="f225" fmla="*/ f189 f91 1"/>
                <a:gd name="f226" fmla="*/ f190 f91 1"/>
                <a:gd name="f227" fmla="*/ f191 f92 1"/>
                <a:gd name="f228" fmla="*/ f192 f91 1"/>
                <a:gd name="f229" fmla="*/ f193 f92 1"/>
                <a:gd name="f230" fmla="*/ f194 f91 1"/>
                <a:gd name="f231" fmla="*/ f195 f92 1"/>
                <a:gd name="f232" fmla="*/ f196 f91 1"/>
                <a:gd name="f233" fmla="*/ f197 f92 1"/>
                <a:gd name="f234" fmla="*/ f198 f91 1"/>
                <a:gd name="f235" fmla="*/ f199 f92 1"/>
                <a:gd name="f236" fmla="*/ f200 f91 1"/>
                <a:gd name="f237" fmla="*/ f201 f92 1"/>
                <a:gd name="f238" fmla="*/ f202 f91 1"/>
              </a:gdLst>
              <a:ahLst/>
              <a:cxnLst>
                <a:cxn ang="3cd4">
                  <a:pos x="hc" y="t"/>
                </a:cxn>
                <a:cxn ang="0">
                  <a:pos x="r" y="vc"/>
                </a:cxn>
                <a:cxn ang="cd4">
                  <a:pos x="hc" y="b"/>
                </a:cxn>
                <a:cxn ang="cd2">
                  <a:pos x="l" y="vc"/>
                </a:cxn>
                <a:cxn ang="f134">
                  <a:pos x="f207" y="f208"/>
                </a:cxn>
                <a:cxn ang="f134">
                  <a:pos x="f209" y="f210"/>
                </a:cxn>
                <a:cxn ang="f134">
                  <a:pos x="f211" y="f212"/>
                </a:cxn>
                <a:cxn ang="f134">
                  <a:pos x="f213" y="f214"/>
                </a:cxn>
                <a:cxn ang="f134">
                  <a:pos x="f215" y="f216"/>
                </a:cxn>
                <a:cxn ang="f134">
                  <a:pos x="f217" y="f218"/>
                </a:cxn>
                <a:cxn ang="f134">
                  <a:pos x="f219" y="f220"/>
                </a:cxn>
                <a:cxn ang="f134">
                  <a:pos x="f221" y="f222"/>
                </a:cxn>
                <a:cxn ang="f134">
                  <a:pos x="f223" y="f224"/>
                </a:cxn>
                <a:cxn ang="f134">
                  <a:pos x="f225" y="f212"/>
                </a:cxn>
                <a:cxn ang="f134">
                  <a:pos x="f226" y="f227"/>
                </a:cxn>
                <a:cxn ang="f134">
                  <a:pos x="f228" y="f229"/>
                </a:cxn>
                <a:cxn ang="f134">
                  <a:pos x="f230" y="f231"/>
                </a:cxn>
                <a:cxn ang="f134">
                  <a:pos x="f232" y="f233"/>
                </a:cxn>
                <a:cxn ang="f134">
                  <a:pos x="f234" y="f235"/>
                </a:cxn>
                <a:cxn ang="f134">
                  <a:pos x="f236" y="f237"/>
                </a:cxn>
                <a:cxn ang="f134">
                  <a:pos x="f238" y="f208"/>
                </a:cxn>
                <a:cxn ang="f134">
                  <a:pos x="f207" y="f208"/>
                </a:cxn>
              </a:cxnLst>
              <a:rect l="f203" t="f206" r="f204" b="f205"/>
              <a:pathLst>
                <a:path w="441" h="301">
                  <a:moveTo>
                    <a:pt x="f8" y="f5"/>
                  </a:moveTo>
                  <a:cubicBezTo>
                    <a:pt x="f9" y="f10"/>
                    <a:pt x="f11" y="f12"/>
                    <a:pt x="f13" y="f14"/>
                  </a:cubicBezTo>
                  <a:cubicBezTo>
                    <a:pt x="f15" y="f16"/>
                    <a:pt x="f17" y="f18"/>
                    <a:pt x="f19" y="f20"/>
                  </a:cubicBezTo>
                  <a:cubicBezTo>
                    <a:pt x="f21" y="f22"/>
                    <a:pt x="f23" y="f24"/>
                    <a:pt x="f6" y="f25"/>
                  </a:cubicBezTo>
                  <a:cubicBezTo>
                    <a:pt x="f26" y="f27"/>
                    <a:pt x="f28" y="f29"/>
                    <a:pt x="f30" y="f31"/>
                  </a:cubicBezTo>
                  <a:cubicBezTo>
                    <a:pt x="f32" y="f33"/>
                    <a:pt x="f34" y="f35"/>
                    <a:pt x="f36" y="f37"/>
                  </a:cubicBezTo>
                  <a:cubicBezTo>
                    <a:pt x="f38" y="f39"/>
                    <a:pt x="f38" y="f40"/>
                    <a:pt x="f41" y="f42"/>
                  </a:cubicBezTo>
                  <a:cubicBezTo>
                    <a:pt x="f36" y="f43"/>
                    <a:pt x="f44" y="f14"/>
                    <a:pt x="f7" y="f45"/>
                  </a:cubicBezTo>
                  <a:cubicBezTo>
                    <a:pt x="f46" y="f47"/>
                    <a:pt x="f48" y="f49"/>
                    <a:pt x="f50" y="f51"/>
                  </a:cubicBezTo>
                  <a:cubicBezTo>
                    <a:pt x="f52" y="f53"/>
                    <a:pt x="f54" y="f55"/>
                    <a:pt x="f56" y="f20"/>
                  </a:cubicBezTo>
                  <a:cubicBezTo>
                    <a:pt x="f57" y="f58"/>
                    <a:pt x="f59" y="f60"/>
                    <a:pt x="f61" y="f62"/>
                  </a:cubicBezTo>
                  <a:cubicBezTo>
                    <a:pt x="f63" y="f64"/>
                    <a:pt x="f65" y="f66"/>
                    <a:pt x="f67" y="f8"/>
                  </a:cubicBezTo>
                  <a:cubicBezTo>
                    <a:pt x="f68" y="f69"/>
                    <a:pt x="f70" y="f50"/>
                    <a:pt x="f33" y="f7"/>
                  </a:cubicBezTo>
                  <a:cubicBezTo>
                    <a:pt x="f55" y="f71"/>
                    <a:pt x="f45" y="f72"/>
                    <a:pt x="f73" y="f74"/>
                  </a:cubicBezTo>
                  <a:cubicBezTo>
                    <a:pt x="f5" y="f58"/>
                    <a:pt x="f75" y="f76"/>
                    <a:pt x="f16" y="f77"/>
                  </a:cubicBezTo>
                  <a:cubicBezTo>
                    <a:pt x="f78" y="f79"/>
                    <a:pt x="f80" y="f10"/>
                    <a:pt x="f81" y="f82"/>
                  </a:cubicBezTo>
                  <a:cubicBezTo>
                    <a:pt x="f83" y="f84"/>
                    <a:pt x="f85" y="f86"/>
                    <a:pt x="f87" y="f5"/>
                  </a:cubicBezTo>
                  <a:cubicBezTo>
                    <a:pt x="f88" y="f5"/>
                    <a:pt x="f89" y="f5"/>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6">
              <a:extLst>
                <a:ext uri="{FF2B5EF4-FFF2-40B4-BE49-F238E27FC236}">
                  <a16:creationId xmlns:a16="http://schemas.microsoft.com/office/drawing/2014/main" id="{B9CAA03A-22F5-DA83-6FFF-EE79815A7365}"/>
                </a:ext>
              </a:extLst>
            </p:cNvPr>
            <p:cNvSpPr/>
            <p:nvPr/>
          </p:nvSpPr>
          <p:spPr>
            <a:xfrm flipH="1">
              <a:off x="86282" y="258766"/>
              <a:ext cx="629299" cy="431935"/>
            </a:xfrm>
            <a:custGeom>
              <a:avLst/>
              <a:gdLst>
                <a:gd name="f0" fmla="val 10800000"/>
                <a:gd name="f1" fmla="val 5400000"/>
                <a:gd name="f2" fmla="val 180"/>
                <a:gd name="f3" fmla="val w"/>
                <a:gd name="f4" fmla="val h"/>
                <a:gd name="f5" fmla="val 0"/>
                <a:gd name="f6" fmla="val 532"/>
                <a:gd name="f7" fmla="val 366"/>
                <a:gd name="f8" fmla="val 267"/>
                <a:gd name="f9" fmla="val 199"/>
                <a:gd name="f10" fmla="val 138"/>
                <a:gd name="f11" fmla="val 346"/>
                <a:gd name="f12" fmla="val 85"/>
                <a:gd name="f13" fmla="val 304"/>
                <a:gd name="f14" fmla="val 238"/>
                <a:gd name="f15" fmla="val 11"/>
                <a:gd name="f16" fmla="val 126"/>
                <a:gd name="f17" fmla="val 107"/>
                <a:gd name="f18" fmla="val 63"/>
                <a:gd name="f19" fmla="val 202"/>
                <a:gd name="f20" fmla="val 4"/>
                <a:gd name="f21" fmla="val 439"/>
                <a:gd name="f22" fmla="val 71"/>
                <a:gd name="f23" fmla="val 528"/>
                <a:gd name="f24" fmla="val 251"/>
                <a:gd name="f25" fmla="val 434"/>
                <a:gd name="f26" fmla="val 315"/>
                <a:gd name="f27" fmla="val 383"/>
                <a:gd name="f28" fmla="val 350"/>
                <a:gd name="f29" fmla="val 327"/>
                <a:gd name="f30" fmla="val 364"/>
                <a:gd name="f31" fmla="val 378"/>
                <a:gd name="f32" fmla="val 67"/>
                <a:gd name="f33" fmla="val 373"/>
                <a:gd name="f34" fmla="val 65"/>
                <a:gd name="f35" fmla="val 368"/>
                <a:gd name="f36" fmla="val 61"/>
                <a:gd name="f37" fmla="val 363"/>
                <a:gd name="f38" fmla="val 356"/>
                <a:gd name="f39" fmla="val 347"/>
                <a:gd name="f40" fmla="val 62"/>
                <a:gd name="f41" fmla="val 341"/>
                <a:gd name="f42" fmla="val 66"/>
                <a:gd name="f43" fmla="val 213"/>
                <a:gd name="f44" fmla="val 170"/>
                <a:gd name="f45" fmla="val 286"/>
                <a:gd name="f46" fmla="val 165"/>
                <a:gd name="f47" fmla="val 296"/>
                <a:gd name="f48" fmla="val 305"/>
                <a:gd name="f49" fmla="val 177"/>
                <a:gd name="f50" fmla="val 311"/>
                <a:gd name="f51" fmla="val 191"/>
                <a:gd name="f52" fmla="val 317"/>
                <a:gd name="f53" fmla="val 197"/>
                <a:gd name="f54" fmla="val 309"/>
                <a:gd name="f55" fmla="val 299"/>
                <a:gd name="f56" fmla="val 244"/>
                <a:gd name="f57" fmla="val 218"/>
                <a:gd name="f58" fmla="val 295"/>
                <a:gd name="f59" fmla="val 144"/>
                <a:gd name="f60" fmla="val 83"/>
                <a:gd name="f61" fmla="val 367"/>
                <a:gd name="f62" fmla="val 80"/>
                <a:gd name="f63" fmla="val 370"/>
                <a:gd name="f64" fmla="val 77"/>
                <a:gd name="f65" fmla="+- 0 0 -90"/>
                <a:gd name="f66" fmla="*/ f3 1 532"/>
                <a:gd name="f67" fmla="*/ f4 1 366"/>
                <a:gd name="f68" fmla="val f5"/>
                <a:gd name="f69" fmla="val f6"/>
                <a:gd name="f70" fmla="val f7"/>
                <a:gd name="f71" fmla="*/ f65 f0 1"/>
                <a:gd name="f72" fmla="+- f70 0 f68"/>
                <a:gd name="f73" fmla="+- f69 0 f68"/>
                <a:gd name="f74" fmla="*/ f71 1 f2"/>
                <a:gd name="f75" fmla="*/ f73 1 532"/>
                <a:gd name="f76" fmla="*/ f72 1 366"/>
                <a:gd name="f77" fmla="*/ 267 f73 1"/>
                <a:gd name="f78" fmla="*/ 366 f72 1"/>
                <a:gd name="f79" fmla="*/ 85 f73 1"/>
                <a:gd name="f80" fmla="*/ 304 f72 1"/>
                <a:gd name="f81" fmla="*/ 107 f73 1"/>
                <a:gd name="f82" fmla="*/ 63 f72 1"/>
                <a:gd name="f83" fmla="*/ 439 f73 1"/>
                <a:gd name="f84" fmla="*/ 71 f72 1"/>
                <a:gd name="f85" fmla="*/ 434 f73 1"/>
                <a:gd name="f86" fmla="*/ 315 f72 1"/>
                <a:gd name="f87" fmla="*/ 378 f73 1"/>
                <a:gd name="f88" fmla="*/ 67 f72 1"/>
                <a:gd name="f89" fmla="*/ 363 f73 1"/>
                <a:gd name="f90" fmla="*/ 61 f72 1"/>
                <a:gd name="f91" fmla="*/ 341 f73 1"/>
                <a:gd name="f92" fmla="*/ 66 f72 1"/>
                <a:gd name="f93" fmla="*/ 170 f73 1"/>
                <a:gd name="f94" fmla="*/ 286 f72 1"/>
                <a:gd name="f95" fmla="*/ 177 f73 1"/>
                <a:gd name="f96" fmla="*/ 311 f72 1"/>
                <a:gd name="f97" fmla="*/ 202 f73 1"/>
                <a:gd name="f98" fmla="*/ 299 f72 1"/>
                <a:gd name="f99" fmla="*/ 364 f73 1"/>
                <a:gd name="f100" fmla="*/ 83 f72 1"/>
                <a:gd name="f101" fmla="+- f74 0 f1"/>
                <a:gd name="f102" fmla="*/ f77 1 532"/>
                <a:gd name="f103" fmla="*/ f78 1 366"/>
                <a:gd name="f104" fmla="*/ f79 1 532"/>
                <a:gd name="f105" fmla="*/ f80 1 366"/>
                <a:gd name="f106" fmla="*/ f81 1 532"/>
                <a:gd name="f107" fmla="*/ f82 1 366"/>
                <a:gd name="f108" fmla="*/ f83 1 532"/>
                <a:gd name="f109" fmla="*/ f84 1 366"/>
                <a:gd name="f110" fmla="*/ f85 1 532"/>
                <a:gd name="f111" fmla="*/ f86 1 366"/>
                <a:gd name="f112" fmla="*/ f87 1 532"/>
                <a:gd name="f113" fmla="*/ f88 1 366"/>
                <a:gd name="f114" fmla="*/ f89 1 532"/>
                <a:gd name="f115" fmla="*/ f90 1 366"/>
                <a:gd name="f116" fmla="*/ f91 1 532"/>
                <a:gd name="f117" fmla="*/ f92 1 366"/>
                <a:gd name="f118" fmla="*/ f93 1 532"/>
                <a:gd name="f119" fmla="*/ f94 1 366"/>
                <a:gd name="f120" fmla="*/ f95 1 532"/>
                <a:gd name="f121" fmla="*/ f96 1 366"/>
                <a:gd name="f122" fmla="*/ f97 1 532"/>
                <a:gd name="f123" fmla="*/ f98 1 366"/>
                <a:gd name="f124" fmla="*/ f99 1 532"/>
                <a:gd name="f125" fmla="*/ f100 1 366"/>
                <a:gd name="f126" fmla="*/ 0 1 f75"/>
                <a:gd name="f127" fmla="*/ f69 1 f75"/>
                <a:gd name="f128" fmla="*/ 0 1 f76"/>
                <a:gd name="f129" fmla="*/ f70 1 f76"/>
                <a:gd name="f130" fmla="*/ f102 1 f75"/>
                <a:gd name="f131" fmla="*/ f103 1 f76"/>
                <a:gd name="f132" fmla="*/ f104 1 f75"/>
                <a:gd name="f133" fmla="*/ f105 1 f76"/>
                <a:gd name="f134" fmla="*/ f106 1 f75"/>
                <a:gd name="f135" fmla="*/ f107 1 f76"/>
                <a:gd name="f136" fmla="*/ f108 1 f75"/>
                <a:gd name="f137" fmla="*/ f109 1 f76"/>
                <a:gd name="f138" fmla="*/ f110 1 f75"/>
                <a:gd name="f139" fmla="*/ f111 1 f76"/>
                <a:gd name="f140" fmla="*/ f112 1 f75"/>
                <a:gd name="f141" fmla="*/ f113 1 f76"/>
                <a:gd name="f142" fmla="*/ f114 1 f75"/>
                <a:gd name="f143" fmla="*/ f115 1 f76"/>
                <a:gd name="f144" fmla="*/ f116 1 f75"/>
                <a:gd name="f145" fmla="*/ f117 1 f76"/>
                <a:gd name="f146" fmla="*/ f118 1 f75"/>
                <a:gd name="f147" fmla="*/ f119 1 f76"/>
                <a:gd name="f148" fmla="*/ f120 1 f75"/>
                <a:gd name="f149" fmla="*/ f121 1 f76"/>
                <a:gd name="f150" fmla="*/ f122 1 f75"/>
                <a:gd name="f151" fmla="*/ f123 1 f76"/>
                <a:gd name="f152" fmla="*/ f124 1 f75"/>
                <a:gd name="f153" fmla="*/ f125 1 f76"/>
                <a:gd name="f154" fmla="*/ f126 f66 1"/>
                <a:gd name="f155" fmla="*/ f127 f66 1"/>
                <a:gd name="f156" fmla="*/ f129 f67 1"/>
                <a:gd name="f157" fmla="*/ f128 f67 1"/>
                <a:gd name="f158" fmla="*/ f130 f66 1"/>
                <a:gd name="f159" fmla="*/ f131 f67 1"/>
                <a:gd name="f160" fmla="*/ f132 f66 1"/>
                <a:gd name="f161" fmla="*/ f133 f67 1"/>
                <a:gd name="f162" fmla="*/ f134 f66 1"/>
                <a:gd name="f163" fmla="*/ f135 f67 1"/>
                <a:gd name="f164" fmla="*/ f136 f66 1"/>
                <a:gd name="f165" fmla="*/ f137 f67 1"/>
                <a:gd name="f166" fmla="*/ f138 f66 1"/>
                <a:gd name="f167" fmla="*/ f139 f67 1"/>
                <a:gd name="f168" fmla="*/ f140 f66 1"/>
                <a:gd name="f169" fmla="*/ f141 f67 1"/>
                <a:gd name="f170" fmla="*/ f142 f66 1"/>
                <a:gd name="f171" fmla="*/ f143 f67 1"/>
                <a:gd name="f172" fmla="*/ f144 f66 1"/>
                <a:gd name="f173" fmla="*/ f145 f67 1"/>
                <a:gd name="f174" fmla="*/ f146 f66 1"/>
                <a:gd name="f175" fmla="*/ f147 f67 1"/>
                <a:gd name="f176" fmla="*/ f148 f66 1"/>
                <a:gd name="f177" fmla="*/ f149 f67 1"/>
                <a:gd name="f178" fmla="*/ f150 f66 1"/>
                <a:gd name="f179" fmla="*/ f151 f67 1"/>
                <a:gd name="f180" fmla="*/ f152 f66 1"/>
                <a:gd name="f181" fmla="*/ f153 f67 1"/>
              </a:gdLst>
              <a:ahLst/>
              <a:cxnLst>
                <a:cxn ang="3cd4">
                  <a:pos x="hc" y="t"/>
                </a:cxn>
                <a:cxn ang="0">
                  <a:pos x="r" y="vc"/>
                </a:cxn>
                <a:cxn ang="cd4">
                  <a:pos x="hc" y="b"/>
                </a:cxn>
                <a:cxn ang="cd2">
                  <a:pos x="l" y="vc"/>
                </a:cxn>
                <a:cxn ang="f101">
                  <a:pos x="f158" y="f159"/>
                </a:cxn>
                <a:cxn ang="f101">
                  <a:pos x="f160" y="f161"/>
                </a:cxn>
                <a:cxn ang="f101">
                  <a:pos x="f162" y="f163"/>
                </a:cxn>
                <a:cxn ang="f101">
                  <a:pos x="f164" y="f165"/>
                </a:cxn>
                <a:cxn ang="f101">
                  <a:pos x="f166" y="f167"/>
                </a:cxn>
                <a:cxn ang="f101">
                  <a:pos x="f158" y="f159"/>
                </a:cxn>
                <a:cxn ang="f101">
                  <a:pos x="f168" y="f169"/>
                </a:cxn>
                <a:cxn ang="f101">
                  <a:pos x="f170" y="f171"/>
                </a:cxn>
                <a:cxn ang="f101">
                  <a:pos x="f172" y="f173"/>
                </a:cxn>
                <a:cxn ang="f101">
                  <a:pos x="f174" y="f175"/>
                </a:cxn>
                <a:cxn ang="f101">
                  <a:pos x="f176" y="f177"/>
                </a:cxn>
                <a:cxn ang="f101">
                  <a:pos x="f178" y="f179"/>
                </a:cxn>
                <a:cxn ang="f101">
                  <a:pos x="f180" y="f181"/>
                </a:cxn>
                <a:cxn ang="f101">
                  <a:pos x="f168" y="f169"/>
                </a:cxn>
              </a:cxnLst>
              <a:rect l="f154" t="f157" r="f155" b="f156"/>
              <a:pathLst>
                <a:path w="532" h="366">
                  <a:moveTo>
                    <a:pt x="f8" y="f7"/>
                  </a:moveTo>
                  <a:cubicBezTo>
                    <a:pt x="f9" y="f7"/>
                    <a:pt x="f10" y="f11"/>
                    <a:pt x="f12" y="f13"/>
                  </a:cubicBezTo>
                  <a:cubicBezTo>
                    <a:pt x="f5" y="f14"/>
                    <a:pt x="f15" y="f16"/>
                    <a:pt x="f17" y="f18"/>
                  </a:cubicBezTo>
                  <a:cubicBezTo>
                    <a:pt x="f19" y="f5"/>
                    <a:pt x="f11" y="f20"/>
                    <a:pt x="f21" y="f22"/>
                  </a:cubicBezTo>
                  <a:cubicBezTo>
                    <a:pt x="f6" y="f10"/>
                    <a:pt x="f23" y="f24"/>
                    <a:pt x="f25" y="f26"/>
                  </a:cubicBezTo>
                  <a:cubicBezTo>
                    <a:pt x="f27" y="f28"/>
                    <a:pt x="f29" y="f30"/>
                    <a:pt x="f8" y="f7"/>
                  </a:cubicBezTo>
                  <a:close/>
                  <a:moveTo>
                    <a:pt x="f31" y="f32"/>
                  </a:moveTo>
                  <a:cubicBezTo>
                    <a:pt x="f33" y="f34"/>
                    <a:pt x="f35" y="f36"/>
                    <a:pt x="f37" y="f36"/>
                  </a:cubicBezTo>
                  <a:cubicBezTo>
                    <a:pt x="f38" y="f36"/>
                    <a:pt x="f39" y="f40"/>
                    <a:pt x="f41" y="f42"/>
                  </a:cubicBezTo>
                  <a:cubicBezTo>
                    <a:pt x="f8" y="f16"/>
                    <a:pt x="f43" y="f19"/>
                    <a:pt x="f44" y="f45"/>
                  </a:cubicBezTo>
                  <a:cubicBezTo>
                    <a:pt x="f46" y="f47"/>
                    <a:pt x="f46" y="f48"/>
                    <a:pt x="f49" y="f50"/>
                  </a:cubicBezTo>
                  <a:cubicBezTo>
                    <a:pt x="f51" y="f52"/>
                    <a:pt x="f53" y="f54"/>
                    <a:pt x="f19" y="f55"/>
                  </a:cubicBezTo>
                  <a:cubicBezTo>
                    <a:pt x="f56" y="f57"/>
                    <a:pt x="f58" y="f59"/>
                    <a:pt x="f30" y="f60"/>
                  </a:cubicBezTo>
                  <a:cubicBezTo>
                    <a:pt x="f61" y="f62"/>
                    <a:pt x="f63" y="f64"/>
                    <a:pt x="f31" y="f32"/>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7">
              <a:extLst>
                <a:ext uri="{FF2B5EF4-FFF2-40B4-BE49-F238E27FC236}">
                  <a16:creationId xmlns:a16="http://schemas.microsoft.com/office/drawing/2014/main" id="{02547314-A137-6087-E084-59076A51171B}"/>
                </a:ext>
              </a:extLst>
            </p:cNvPr>
            <p:cNvSpPr/>
            <p:nvPr/>
          </p:nvSpPr>
          <p:spPr>
            <a:xfrm flipH="1">
              <a:off x="105695" y="580698"/>
              <a:ext cx="587236" cy="276633"/>
            </a:xfrm>
            <a:custGeom>
              <a:avLst/>
              <a:gdLst>
                <a:gd name="f0" fmla="val 10800000"/>
                <a:gd name="f1" fmla="val 5400000"/>
                <a:gd name="f2" fmla="val 180"/>
                <a:gd name="f3" fmla="val w"/>
                <a:gd name="f4" fmla="val h"/>
                <a:gd name="f5" fmla="val 0"/>
                <a:gd name="f6" fmla="val 497"/>
                <a:gd name="f7" fmla="val 234"/>
                <a:gd name="f8" fmla="val 496"/>
                <a:gd name="f9" fmla="val 4"/>
                <a:gd name="f10" fmla="val 25"/>
                <a:gd name="f11" fmla="val 47"/>
                <a:gd name="f12" fmla="val 69"/>
                <a:gd name="f13" fmla="val 494"/>
                <a:gd name="f14" fmla="val 109"/>
                <a:gd name="f15" fmla="val 473"/>
                <a:gd name="f16" fmla="val 141"/>
                <a:gd name="f17" fmla="val 443"/>
                <a:gd name="f18" fmla="val 166"/>
                <a:gd name="f19" fmla="val 375"/>
                <a:gd name="f20" fmla="val 221"/>
                <a:gd name="f21" fmla="val 296"/>
                <a:gd name="f22" fmla="val 212"/>
                <a:gd name="f23" fmla="val 226"/>
                <a:gd name="f24" fmla="val 165"/>
                <a:gd name="f25" fmla="val 222"/>
                <a:gd name="f26" fmla="val 122"/>
                <a:gd name="f27" fmla="val 209"/>
                <a:gd name="f28" fmla="val 82"/>
                <a:gd name="f29" fmla="val 183"/>
                <a:gd name="f30" fmla="val 29"/>
                <a:gd name="f31" fmla="val 150"/>
                <a:gd name="f32" fmla="val 103"/>
                <a:gd name="f33" fmla="val 5"/>
                <a:gd name="f34" fmla="val 38"/>
                <a:gd name="f35" fmla="val 7"/>
                <a:gd name="f36" fmla="val 26"/>
                <a:gd name="f37" fmla="val 6"/>
                <a:gd name="f38" fmla="val 13"/>
                <a:gd name="f39" fmla="val 9"/>
                <a:gd name="f40" fmla="val 1"/>
                <a:gd name="f41" fmla="val 11"/>
                <a:gd name="f42" fmla="val 36"/>
                <a:gd name="f43" fmla="val 65"/>
                <a:gd name="f44" fmla="val 89"/>
                <a:gd name="f45" fmla="val 96"/>
                <a:gd name="f46" fmla="val 114"/>
                <a:gd name="f47" fmla="val 231"/>
                <a:gd name="f48" fmla="val 138"/>
                <a:gd name="f49" fmla="val 311"/>
                <a:gd name="f50" fmla="val 135"/>
                <a:gd name="f51" fmla="val 389"/>
                <a:gd name="f52" fmla="val 100"/>
                <a:gd name="f53" fmla="val 434"/>
                <a:gd name="f54" fmla="val 79"/>
                <a:gd name="f55" fmla="val 471"/>
                <a:gd name="f56" fmla="val 50"/>
                <a:gd name="f57" fmla="val 490"/>
                <a:gd name="f58" fmla="val 2"/>
                <a:gd name="f59" fmla="val 492"/>
                <a:gd name="f60" fmla="val 3"/>
                <a:gd name="f61" fmla="+- 0 0 -90"/>
                <a:gd name="f62" fmla="*/ f3 1 497"/>
                <a:gd name="f63" fmla="*/ f4 1 234"/>
                <a:gd name="f64" fmla="val f5"/>
                <a:gd name="f65" fmla="val f6"/>
                <a:gd name="f66" fmla="val f7"/>
                <a:gd name="f67" fmla="*/ f61 f0 1"/>
                <a:gd name="f68" fmla="+- f66 0 f64"/>
                <a:gd name="f69" fmla="+- f65 0 f64"/>
                <a:gd name="f70" fmla="*/ f67 1 f2"/>
                <a:gd name="f71" fmla="*/ f69 1 497"/>
                <a:gd name="f72" fmla="*/ f68 1 234"/>
                <a:gd name="f73" fmla="*/ 496 f69 1"/>
                <a:gd name="f74" fmla="*/ 4 f68 1"/>
                <a:gd name="f75" fmla="*/ 69 f68 1"/>
                <a:gd name="f76" fmla="*/ 443 f69 1"/>
                <a:gd name="f77" fmla="*/ 166 f68 1"/>
                <a:gd name="f78" fmla="*/ 212 f69 1"/>
                <a:gd name="f79" fmla="*/ 226 f68 1"/>
                <a:gd name="f80" fmla="*/ 82 f69 1"/>
                <a:gd name="f81" fmla="*/ 183 f68 1"/>
                <a:gd name="f82" fmla="*/ 5 f69 1"/>
                <a:gd name="f83" fmla="*/ 38 f68 1"/>
                <a:gd name="f84" fmla="*/ 6 f69 1"/>
                <a:gd name="f85" fmla="*/ 0 f68 1"/>
                <a:gd name="f86" fmla="*/ 11 f69 1"/>
                <a:gd name="f87" fmla="*/ 1 f68 1"/>
                <a:gd name="f88" fmla="*/ 150 f69 1"/>
                <a:gd name="f89" fmla="*/ 114 f68 1"/>
                <a:gd name="f90" fmla="*/ 389 f69 1"/>
                <a:gd name="f91" fmla="*/ 100 f68 1"/>
                <a:gd name="f92" fmla="*/ 490 f69 1"/>
                <a:gd name="f93" fmla="*/ 2 f68 1"/>
                <a:gd name="f94" fmla="+- f70 0 f1"/>
                <a:gd name="f95" fmla="*/ f73 1 497"/>
                <a:gd name="f96" fmla="*/ f74 1 234"/>
                <a:gd name="f97" fmla="*/ f75 1 234"/>
                <a:gd name="f98" fmla="*/ f76 1 497"/>
                <a:gd name="f99" fmla="*/ f77 1 234"/>
                <a:gd name="f100" fmla="*/ f78 1 497"/>
                <a:gd name="f101" fmla="*/ f79 1 234"/>
                <a:gd name="f102" fmla="*/ f80 1 497"/>
                <a:gd name="f103" fmla="*/ f81 1 234"/>
                <a:gd name="f104" fmla="*/ f82 1 497"/>
                <a:gd name="f105" fmla="*/ f83 1 234"/>
                <a:gd name="f106" fmla="*/ f84 1 497"/>
                <a:gd name="f107" fmla="*/ f85 1 234"/>
                <a:gd name="f108" fmla="*/ f86 1 497"/>
                <a:gd name="f109" fmla="*/ f87 1 234"/>
                <a:gd name="f110" fmla="*/ f88 1 497"/>
                <a:gd name="f111" fmla="*/ f89 1 234"/>
                <a:gd name="f112" fmla="*/ f90 1 497"/>
                <a:gd name="f113" fmla="*/ f91 1 234"/>
                <a:gd name="f114" fmla="*/ f92 1 497"/>
                <a:gd name="f115" fmla="*/ f93 1 234"/>
                <a:gd name="f116" fmla="*/ 0 1 f71"/>
                <a:gd name="f117" fmla="*/ f65 1 f71"/>
                <a:gd name="f118" fmla="*/ 0 1 f72"/>
                <a:gd name="f119" fmla="*/ f66 1 f72"/>
                <a:gd name="f120" fmla="*/ f95 1 f71"/>
                <a:gd name="f121" fmla="*/ f96 1 f72"/>
                <a:gd name="f122" fmla="*/ f97 1 f72"/>
                <a:gd name="f123" fmla="*/ f98 1 f71"/>
                <a:gd name="f124" fmla="*/ f99 1 f72"/>
                <a:gd name="f125" fmla="*/ f100 1 f71"/>
                <a:gd name="f126" fmla="*/ f101 1 f72"/>
                <a:gd name="f127" fmla="*/ f102 1 f71"/>
                <a:gd name="f128" fmla="*/ f103 1 f72"/>
                <a:gd name="f129" fmla="*/ f104 1 f71"/>
                <a:gd name="f130" fmla="*/ f105 1 f72"/>
                <a:gd name="f131" fmla="*/ f106 1 f71"/>
                <a:gd name="f132" fmla="*/ f107 1 f72"/>
                <a:gd name="f133" fmla="*/ f108 1 f71"/>
                <a:gd name="f134" fmla="*/ f109 1 f72"/>
                <a:gd name="f135" fmla="*/ f110 1 f71"/>
                <a:gd name="f136" fmla="*/ f111 1 f72"/>
                <a:gd name="f137" fmla="*/ f112 1 f71"/>
                <a:gd name="f138" fmla="*/ f113 1 f72"/>
                <a:gd name="f139" fmla="*/ f114 1 f71"/>
                <a:gd name="f140" fmla="*/ f115 1 f72"/>
                <a:gd name="f141" fmla="*/ f116 f62 1"/>
                <a:gd name="f142" fmla="*/ f117 f62 1"/>
                <a:gd name="f143" fmla="*/ f119 f63 1"/>
                <a:gd name="f144" fmla="*/ f118 f63 1"/>
                <a:gd name="f145" fmla="*/ f120 f62 1"/>
                <a:gd name="f146" fmla="*/ f121 f63 1"/>
                <a:gd name="f147" fmla="*/ f122 f63 1"/>
                <a:gd name="f148" fmla="*/ f123 f62 1"/>
                <a:gd name="f149" fmla="*/ f124 f63 1"/>
                <a:gd name="f150" fmla="*/ f125 f62 1"/>
                <a:gd name="f151" fmla="*/ f126 f63 1"/>
                <a:gd name="f152" fmla="*/ f127 f62 1"/>
                <a:gd name="f153" fmla="*/ f128 f63 1"/>
                <a:gd name="f154" fmla="*/ f129 f62 1"/>
                <a:gd name="f155" fmla="*/ f130 f63 1"/>
                <a:gd name="f156" fmla="*/ f131 f62 1"/>
                <a:gd name="f157" fmla="*/ f132 f63 1"/>
                <a:gd name="f158" fmla="*/ f133 f62 1"/>
                <a:gd name="f159" fmla="*/ f134 f63 1"/>
                <a:gd name="f160" fmla="*/ f135 f62 1"/>
                <a:gd name="f161" fmla="*/ f136 f63 1"/>
                <a:gd name="f162" fmla="*/ f137 f62 1"/>
                <a:gd name="f163" fmla="*/ f138 f63 1"/>
                <a:gd name="f164" fmla="*/ f139 f62 1"/>
                <a:gd name="f165" fmla="*/ f140 f63 1"/>
              </a:gdLst>
              <a:ahLst/>
              <a:cxnLst>
                <a:cxn ang="3cd4">
                  <a:pos x="hc" y="t"/>
                </a:cxn>
                <a:cxn ang="0">
                  <a:pos x="r" y="vc"/>
                </a:cxn>
                <a:cxn ang="cd4">
                  <a:pos x="hc" y="b"/>
                </a:cxn>
                <a:cxn ang="cd2">
                  <a:pos x="l" y="vc"/>
                </a:cxn>
                <a:cxn ang="f94">
                  <a:pos x="f145" y="f146"/>
                </a:cxn>
                <a:cxn ang="f94">
                  <a:pos x="f145" y="f147"/>
                </a:cxn>
                <a:cxn ang="f94">
                  <a:pos x="f148" y="f149"/>
                </a:cxn>
                <a:cxn ang="f94">
                  <a:pos x="f150" y="f151"/>
                </a:cxn>
                <a:cxn ang="f94">
                  <a:pos x="f152" y="f153"/>
                </a:cxn>
                <a:cxn ang="f94">
                  <a:pos x="f154" y="f155"/>
                </a:cxn>
                <a:cxn ang="f94">
                  <a:pos x="f156" y="f157"/>
                </a:cxn>
                <a:cxn ang="f94">
                  <a:pos x="f158" y="f159"/>
                </a:cxn>
                <a:cxn ang="f94">
                  <a:pos x="f160" y="f161"/>
                </a:cxn>
                <a:cxn ang="f94">
                  <a:pos x="f162" y="f163"/>
                </a:cxn>
                <a:cxn ang="f94">
                  <a:pos x="f164" y="f165"/>
                </a:cxn>
                <a:cxn ang="f94">
                  <a:pos x="f145" y="f146"/>
                </a:cxn>
              </a:cxnLst>
              <a:rect l="f141" t="f144" r="f142" b="f143"/>
              <a:pathLst>
                <a:path w="497" h="234">
                  <a:moveTo>
                    <a:pt x="f8" y="f9"/>
                  </a:moveTo>
                  <a:cubicBezTo>
                    <a:pt x="f8" y="f10"/>
                    <a:pt x="f6" y="f11"/>
                    <a:pt x="f8" y="f12"/>
                  </a:cubicBezTo>
                  <a:cubicBezTo>
                    <a:pt x="f13" y="f14"/>
                    <a:pt x="f15" y="f16"/>
                    <a:pt x="f17" y="f18"/>
                  </a:cubicBezTo>
                  <a:cubicBezTo>
                    <a:pt x="f19" y="f20"/>
                    <a:pt x="f21" y="f7"/>
                    <a:pt x="f22" y="f23"/>
                  </a:cubicBezTo>
                  <a:cubicBezTo>
                    <a:pt x="f24" y="f25"/>
                    <a:pt x="f26" y="f27"/>
                    <a:pt x="f28" y="f29"/>
                  </a:cubicBezTo>
                  <a:cubicBezTo>
                    <a:pt x="f30" y="f31"/>
                    <a:pt x="f5" y="f32"/>
                    <a:pt x="f33" y="f34"/>
                  </a:cubicBezTo>
                  <a:cubicBezTo>
                    <a:pt x="f35" y="f36"/>
                    <a:pt x="f37" y="f38"/>
                    <a:pt x="f37" y="f5"/>
                  </a:cubicBezTo>
                  <a:cubicBezTo>
                    <a:pt x="f39" y="f40"/>
                    <a:pt x="f41" y="f40"/>
                    <a:pt x="f41" y="f40"/>
                  </a:cubicBezTo>
                  <a:cubicBezTo>
                    <a:pt x="f42" y="f43"/>
                    <a:pt x="f44" y="f45"/>
                    <a:pt x="f31" y="f46"/>
                  </a:cubicBezTo>
                  <a:cubicBezTo>
                    <a:pt x="f47" y="f48"/>
                    <a:pt x="f49" y="f50"/>
                    <a:pt x="f51" y="f52"/>
                  </a:cubicBezTo>
                  <a:cubicBezTo>
                    <a:pt x="f53" y="f54"/>
                    <a:pt x="f55" y="f56"/>
                    <a:pt x="f57" y="f58"/>
                  </a:cubicBezTo>
                  <a:cubicBezTo>
                    <a:pt x="f59" y="f60"/>
                    <a:pt x="f13" y="f60"/>
                    <a:pt x="f8" y="f9"/>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8">
              <a:extLst>
                <a:ext uri="{FF2B5EF4-FFF2-40B4-BE49-F238E27FC236}">
                  <a16:creationId xmlns:a16="http://schemas.microsoft.com/office/drawing/2014/main" id="{B11B9581-9922-9C21-3AC5-FA5D9A9C5B67}"/>
                </a:ext>
              </a:extLst>
            </p:cNvPr>
            <p:cNvSpPr/>
            <p:nvPr/>
          </p:nvSpPr>
          <p:spPr>
            <a:xfrm flipH="1">
              <a:off x="717191" y="365540"/>
              <a:ext cx="177951" cy="236189"/>
            </a:xfrm>
            <a:custGeom>
              <a:avLst/>
              <a:gdLst>
                <a:gd name="f0" fmla="val 10800000"/>
                <a:gd name="f1" fmla="val 5400000"/>
                <a:gd name="f2" fmla="val 180"/>
                <a:gd name="f3" fmla="val w"/>
                <a:gd name="f4" fmla="val h"/>
                <a:gd name="f5" fmla="val 0"/>
                <a:gd name="f6" fmla="val 150"/>
                <a:gd name="f7" fmla="val 200"/>
                <a:gd name="f8" fmla="val 10"/>
                <a:gd name="f9" fmla="val 35"/>
                <a:gd name="f10" fmla="val 58"/>
                <a:gd name="f11" fmla="val 81"/>
                <a:gd name="f12" fmla="val 88"/>
                <a:gd name="f13" fmla="val 137"/>
                <a:gd name="f14" fmla="val 107"/>
                <a:gd name="f15" fmla="val 143"/>
                <a:gd name="f16" fmla="val 109"/>
                <a:gd name="f17" fmla="val 117"/>
                <a:gd name="f18" fmla="val 121"/>
                <a:gd name="f19" fmla="val 148"/>
                <a:gd name="f20" fmla="val 174"/>
                <a:gd name="f21" fmla="val 146"/>
                <a:gd name="f22" fmla="val 60"/>
                <a:gd name="f23" fmla="val 199"/>
                <a:gd name="f24" fmla="val 111"/>
                <a:gd name="f25" fmla="+- 0 0 -90"/>
                <a:gd name="f26" fmla="*/ f3 1 150"/>
                <a:gd name="f27" fmla="*/ f4 1 200"/>
                <a:gd name="f28" fmla="val f5"/>
                <a:gd name="f29" fmla="val f6"/>
                <a:gd name="f30" fmla="val f7"/>
                <a:gd name="f31" fmla="*/ f25 f0 1"/>
                <a:gd name="f32" fmla="+- f30 0 f28"/>
                <a:gd name="f33" fmla="+- f29 0 f28"/>
                <a:gd name="f34" fmla="*/ f31 1 f2"/>
                <a:gd name="f35" fmla="*/ f33 1 150"/>
                <a:gd name="f36" fmla="*/ f32 1 200"/>
                <a:gd name="f37" fmla="*/ 10 f33 1"/>
                <a:gd name="f38" fmla="*/ 0 f32 1"/>
                <a:gd name="f39" fmla="*/ 137 f33 1"/>
                <a:gd name="f40" fmla="*/ 107 f32 1"/>
                <a:gd name="f41" fmla="*/ 150 f33 1"/>
                <a:gd name="f42" fmla="*/ 121 f32 1"/>
                <a:gd name="f43" fmla="*/ 146 f33 1"/>
                <a:gd name="f44" fmla="*/ 200 f32 1"/>
                <a:gd name="f45" fmla="+- f34 0 f1"/>
                <a:gd name="f46" fmla="*/ f37 1 150"/>
                <a:gd name="f47" fmla="*/ f38 1 200"/>
                <a:gd name="f48" fmla="*/ f39 1 150"/>
                <a:gd name="f49" fmla="*/ f40 1 200"/>
                <a:gd name="f50" fmla="*/ f41 1 150"/>
                <a:gd name="f51" fmla="*/ f42 1 200"/>
                <a:gd name="f52" fmla="*/ f43 1 150"/>
                <a:gd name="f53" fmla="*/ f44 1 20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150" h="200">
                  <a:moveTo>
                    <a:pt x="f8" y="f5"/>
                  </a:moveTo>
                  <a:cubicBezTo>
                    <a:pt x="f9" y="f10"/>
                    <a:pt x="f11" y="f12"/>
                    <a:pt x="f13" y="f14"/>
                  </a:cubicBezTo>
                  <a:cubicBezTo>
                    <a:pt x="f15" y="f16"/>
                    <a:pt x="f6" y="f17"/>
                    <a:pt x="f6" y="f18"/>
                  </a:cubicBezTo>
                  <a:cubicBezTo>
                    <a:pt x="f6" y="f19"/>
                    <a:pt x="f19" y="f20"/>
                    <a:pt x="f21" y="f7"/>
                  </a:cubicBezTo>
                  <a:cubicBezTo>
                    <a:pt x="f22" y="f23"/>
                    <a:pt x="f5" y="f24"/>
                    <a:pt x="f8" y="f5"/>
                  </a:cubicBezTo>
                  <a:close/>
                </a:path>
              </a:pathLst>
            </a:custGeom>
            <a:solidFill>
              <a:srgbClr val="D06D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35" name="Grupo 17">
            <a:extLst>
              <a:ext uri="{FF2B5EF4-FFF2-40B4-BE49-F238E27FC236}">
                <a16:creationId xmlns:a16="http://schemas.microsoft.com/office/drawing/2014/main" id="{D8F5D22A-C5C1-FA88-2A54-EB5F0C638013}"/>
              </a:ext>
            </a:extLst>
          </p:cNvPr>
          <p:cNvGrpSpPr/>
          <p:nvPr/>
        </p:nvGrpSpPr>
        <p:grpSpPr>
          <a:xfrm>
            <a:off x="8145118" y="93972"/>
            <a:ext cx="787005" cy="789914"/>
            <a:chOff x="8145118" y="93972"/>
            <a:chExt cx="787005" cy="789914"/>
          </a:xfrm>
        </p:grpSpPr>
        <p:sp>
          <p:nvSpPr>
            <p:cNvPr id="36" name="Freeform 12">
              <a:extLst>
                <a:ext uri="{FF2B5EF4-FFF2-40B4-BE49-F238E27FC236}">
                  <a16:creationId xmlns:a16="http://schemas.microsoft.com/office/drawing/2014/main" id="{6E807EE0-7C2C-F883-4D2D-84091C8FD10E}"/>
                </a:ext>
              </a:extLst>
            </p:cNvPr>
            <p:cNvSpPr/>
            <p:nvPr/>
          </p:nvSpPr>
          <p:spPr>
            <a:xfrm>
              <a:off x="8151949" y="93972"/>
              <a:ext cx="506915" cy="368046"/>
            </a:xfrm>
            <a:custGeom>
              <a:avLst/>
              <a:gdLst>
                <a:gd name="f0" fmla="val 10800000"/>
                <a:gd name="f1" fmla="val 5400000"/>
                <a:gd name="f2" fmla="val 180"/>
                <a:gd name="f3" fmla="val w"/>
                <a:gd name="f4" fmla="val h"/>
                <a:gd name="f5" fmla="val 0"/>
                <a:gd name="f6" fmla="val 441"/>
                <a:gd name="f7" fmla="val 301"/>
                <a:gd name="f8" fmla="val 266"/>
                <a:gd name="f9" fmla="val 300"/>
                <a:gd name="f10" fmla="val 13"/>
                <a:gd name="f11" fmla="val 336"/>
                <a:gd name="f12" fmla="val 24"/>
                <a:gd name="f13" fmla="val 369"/>
                <a:gd name="f14" fmla="val 39"/>
                <a:gd name="f15" fmla="val 398"/>
                <a:gd name="f16" fmla="val 53"/>
                <a:gd name="f17" fmla="val 418"/>
                <a:gd name="f18" fmla="val 76"/>
                <a:gd name="f19" fmla="val 432"/>
                <a:gd name="f20" fmla="val 105"/>
                <a:gd name="f21" fmla="val 435"/>
                <a:gd name="f22" fmla="val 112"/>
                <a:gd name="f23" fmla="val 437"/>
                <a:gd name="f24" fmla="val 119"/>
                <a:gd name="f25" fmla="val 129"/>
                <a:gd name="f26" fmla="val 355"/>
                <a:gd name="f27" fmla="val 126"/>
                <a:gd name="f28" fmla="val 277"/>
                <a:gd name="f29" fmla="val 143"/>
                <a:gd name="f30" fmla="val 208"/>
                <a:gd name="f31" fmla="val 192"/>
                <a:gd name="f32" fmla="val 235"/>
                <a:gd name="f33" fmla="val 140"/>
                <a:gd name="f34" fmla="val 272"/>
                <a:gd name="f35" fmla="val 98"/>
                <a:gd name="f36" fmla="val 314"/>
                <a:gd name="f37" fmla="val 59"/>
                <a:gd name="f38" fmla="val 318"/>
                <a:gd name="f39" fmla="val 56"/>
                <a:gd name="f40" fmla="val 49"/>
                <a:gd name="f41" fmla="val 320"/>
                <a:gd name="f42" fmla="val 43"/>
                <a:gd name="f43" fmla="val 42"/>
                <a:gd name="f44" fmla="val 307"/>
                <a:gd name="f45" fmla="val 40"/>
                <a:gd name="f46" fmla="val 296"/>
                <a:gd name="f47" fmla="val 41"/>
                <a:gd name="f48" fmla="val 291"/>
                <a:gd name="f49" fmla="val 46"/>
                <a:gd name="f50" fmla="val 286"/>
                <a:gd name="f51" fmla="val 50"/>
                <a:gd name="f52" fmla="val 268"/>
                <a:gd name="f53" fmla="val 68"/>
                <a:gd name="f54" fmla="val 247"/>
                <a:gd name="f55" fmla="val 85"/>
                <a:gd name="f56" fmla="val 232"/>
                <a:gd name="f57" fmla="val 201"/>
                <a:gd name="f58" fmla="val 147"/>
                <a:gd name="f59" fmla="val 173"/>
                <a:gd name="f60" fmla="val 191"/>
                <a:gd name="f61" fmla="val 144"/>
                <a:gd name="f62" fmla="val 234"/>
                <a:gd name="f63" fmla="val 138"/>
                <a:gd name="f64" fmla="val 244"/>
                <a:gd name="f65" fmla="val 132"/>
                <a:gd name="f66" fmla="val 254"/>
                <a:gd name="f67" fmla="val 145"/>
                <a:gd name="f68" fmla="val 149"/>
                <a:gd name="f69" fmla="val 270"/>
                <a:gd name="f70" fmla="val 142"/>
                <a:gd name="f71" fmla="val 281"/>
                <a:gd name="f72" fmla="val 253"/>
                <a:gd name="f73" fmla="val 19"/>
                <a:gd name="f74" fmla="val 199"/>
                <a:gd name="f75" fmla="val 15"/>
                <a:gd name="f76" fmla="val 103"/>
                <a:gd name="f77" fmla="val 65"/>
                <a:gd name="f78" fmla="val 87"/>
                <a:gd name="f79" fmla="val 31"/>
                <a:gd name="f80" fmla="val 131"/>
                <a:gd name="f81" fmla="val 178"/>
                <a:gd name="f82" fmla="val 4"/>
                <a:gd name="f83" fmla="val 184"/>
                <a:gd name="f84" fmla="val 3"/>
                <a:gd name="f85" fmla="val 189"/>
                <a:gd name="f86" fmla="val 2"/>
                <a:gd name="f87" fmla="val 194"/>
                <a:gd name="f88" fmla="val 218"/>
                <a:gd name="f89" fmla="val 242"/>
                <a:gd name="f90" fmla="+- 0 0 -90"/>
                <a:gd name="f91" fmla="*/ f3 1 441"/>
                <a:gd name="f92" fmla="*/ f4 1 301"/>
                <a:gd name="f93" fmla="val f5"/>
                <a:gd name="f94" fmla="val f6"/>
                <a:gd name="f95" fmla="val f7"/>
                <a:gd name="f96" fmla="*/ f90 f0 1"/>
                <a:gd name="f97" fmla="+- f95 0 f93"/>
                <a:gd name="f98" fmla="+- f94 0 f93"/>
                <a:gd name="f99" fmla="*/ f96 1 f2"/>
                <a:gd name="f100" fmla="*/ f98 1 441"/>
                <a:gd name="f101" fmla="*/ f97 1 301"/>
                <a:gd name="f102" fmla="*/ 266 f98 1"/>
                <a:gd name="f103" fmla="*/ 0 f97 1"/>
                <a:gd name="f104" fmla="*/ 369 f98 1"/>
                <a:gd name="f105" fmla="*/ 39 f97 1"/>
                <a:gd name="f106" fmla="*/ 432 f98 1"/>
                <a:gd name="f107" fmla="*/ 105 f97 1"/>
                <a:gd name="f108" fmla="*/ 441 f98 1"/>
                <a:gd name="f109" fmla="*/ 129 f97 1"/>
                <a:gd name="f110" fmla="*/ 208 f98 1"/>
                <a:gd name="f111" fmla="*/ 192 f97 1"/>
                <a:gd name="f112" fmla="*/ 314 f98 1"/>
                <a:gd name="f113" fmla="*/ 59 f97 1"/>
                <a:gd name="f114" fmla="*/ 320 f98 1"/>
                <a:gd name="f115" fmla="*/ 43 f97 1"/>
                <a:gd name="f116" fmla="*/ 301 f98 1"/>
                <a:gd name="f117" fmla="*/ 40 f97 1"/>
                <a:gd name="f118" fmla="*/ 286 f98 1"/>
                <a:gd name="f119" fmla="*/ 50 f97 1"/>
                <a:gd name="f120" fmla="*/ 232 f98 1"/>
                <a:gd name="f121" fmla="*/ 144 f98 1"/>
                <a:gd name="f122" fmla="*/ 234 f97 1"/>
                <a:gd name="f123" fmla="*/ 145 f98 1"/>
                <a:gd name="f124" fmla="*/ 266 f97 1"/>
                <a:gd name="f125" fmla="*/ 140 f98 1"/>
                <a:gd name="f126" fmla="*/ 301 f97 1"/>
                <a:gd name="f127" fmla="*/ 19 f98 1"/>
                <a:gd name="f128" fmla="*/ 199 f97 1"/>
                <a:gd name="f129" fmla="*/ 53 f98 1"/>
                <a:gd name="f130" fmla="*/ 65 f97 1"/>
                <a:gd name="f131" fmla="*/ 178 f98 1"/>
                <a:gd name="f132" fmla="*/ 4 f97 1"/>
                <a:gd name="f133" fmla="*/ 194 f98 1"/>
                <a:gd name="f134" fmla="+- f99 0 f1"/>
                <a:gd name="f135" fmla="*/ f102 1 441"/>
                <a:gd name="f136" fmla="*/ f103 1 301"/>
                <a:gd name="f137" fmla="*/ f104 1 441"/>
                <a:gd name="f138" fmla="*/ f105 1 301"/>
                <a:gd name="f139" fmla="*/ f106 1 441"/>
                <a:gd name="f140" fmla="*/ f107 1 301"/>
                <a:gd name="f141" fmla="*/ f108 1 441"/>
                <a:gd name="f142" fmla="*/ f109 1 301"/>
                <a:gd name="f143" fmla="*/ f110 1 441"/>
                <a:gd name="f144" fmla="*/ f111 1 301"/>
                <a:gd name="f145" fmla="*/ f112 1 441"/>
                <a:gd name="f146" fmla="*/ f113 1 301"/>
                <a:gd name="f147" fmla="*/ f114 1 441"/>
                <a:gd name="f148" fmla="*/ f115 1 301"/>
                <a:gd name="f149" fmla="*/ f116 1 441"/>
                <a:gd name="f150" fmla="*/ f117 1 301"/>
                <a:gd name="f151" fmla="*/ f118 1 441"/>
                <a:gd name="f152" fmla="*/ f119 1 301"/>
                <a:gd name="f153" fmla="*/ f120 1 441"/>
                <a:gd name="f154" fmla="*/ f121 1 441"/>
                <a:gd name="f155" fmla="*/ f122 1 301"/>
                <a:gd name="f156" fmla="*/ f123 1 441"/>
                <a:gd name="f157" fmla="*/ f124 1 301"/>
                <a:gd name="f158" fmla="*/ f125 1 441"/>
                <a:gd name="f159" fmla="*/ f126 1 301"/>
                <a:gd name="f160" fmla="*/ f127 1 441"/>
                <a:gd name="f161" fmla="*/ f128 1 301"/>
                <a:gd name="f162" fmla="*/ f129 1 441"/>
                <a:gd name="f163" fmla="*/ f130 1 301"/>
                <a:gd name="f164" fmla="*/ f131 1 441"/>
                <a:gd name="f165" fmla="*/ f132 1 301"/>
                <a:gd name="f166" fmla="*/ f133 1 441"/>
                <a:gd name="f167" fmla="*/ 0 1 f100"/>
                <a:gd name="f168" fmla="*/ f94 1 f100"/>
                <a:gd name="f169" fmla="*/ 0 1 f101"/>
                <a:gd name="f170" fmla="*/ f95 1 f101"/>
                <a:gd name="f171" fmla="*/ f135 1 f100"/>
                <a:gd name="f172" fmla="*/ f136 1 f101"/>
                <a:gd name="f173" fmla="*/ f137 1 f100"/>
                <a:gd name="f174" fmla="*/ f138 1 f101"/>
                <a:gd name="f175" fmla="*/ f139 1 f100"/>
                <a:gd name="f176" fmla="*/ f140 1 f101"/>
                <a:gd name="f177" fmla="*/ f141 1 f100"/>
                <a:gd name="f178" fmla="*/ f142 1 f101"/>
                <a:gd name="f179" fmla="*/ f143 1 f100"/>
                <a:gd name="f180" fmla="*/ f144 1 f101"/>
                <a:gd name="f181" fmla="*/ f145 1 f100"/>
                <a:gd name="f182" fmla="*/ f146 1 f101"/>
                <a:gd name="f183" fmla="*/ f147 1 f100"/>
                <a:gd name="f184" fmla="*/ f148 1 f101"/>
                <a:gd name="f185" fmla="*/ f149 1 f100"/>
                <a:gd name="f186" fmla="*/ f150 1 f101"/>
                <a:gd name="f187" fmla="*/ f151 1 f100"/>
                <a:gd name="f188" fmla="*/ f152 1 f101"/>
                <a:gd name="f189" fmla="*/ f153 1 f100"/>
                <a:gd name="f190" fmla="*/ f154 1 f100"/>
                <a:gd name="f191" fmla="*/ f155 1 f101"/>
                <a:gd name="f192" fmla="*/ f156 1 f100"/>
                <a:gd name="f193" fmla="*/ f157 1 f101"/>
                <a:gd name="f194" fmla="*/ f158 1 f100"/>
                <a:gd name="f195" fmla="*/ f159 1 f101"/>
                <a:gd name="f196" fmla="*/ f160 1 f100"/>
                <a:gd name="f197" fmla="*/ f161 1 f101"/>
                <a:gd name="f198" fmla="*/ f162 1 f100"/>
                <a:gd name="f199" fmla="*/ f163 1 f101"/>
                <a:gd name="f200" fmla="*/ f164 1 f100"/>
                <a:gd name="f201" fmla="*/ f165 1 f101"/>
                <a:gd name="f202" fmla="*/ f166 1 f100"/>
                <a:gd name="f203" fmla="*/ f167 f91 1"/>
                <a:gd name="f204" fmla="*/ f168 f91 1"/>
                <a:gd name="f205" fmla="*/ f170 f92 1"/>
                <a:gd name="f206" fmla="*/ f169 f92 1"/>
                <a:gd name="f207" fmla="*/ f171 f91 1"/>
                <a:gd name="f208" fmla="*/ f172 f92 1"/>
                <a:gd name="f209" fmla="*/ f173 f91 1"/>
                <a:gd name="f210" fmla="*/ f174 f92 1"/>
                <a:gd name="f211" fmla="*/ f175 f91 1"/>
                <a:gd name="f212" fmla="*/ f176 f92 1"/>
                <a:gd name="f213" fmla="*/ f177 f91 1"/>
                <a:gd name="f214" fmla="*/ f178 f92 1"/>
                <a:gd name="f215" fmla="*/ f179 f91 1"/>
                <a:gd name="f216" fmla="*/ f180 f92 1"/>
                <a:gd name="f217" fmla="*/ f181 f91 1"/>
                <a:gd name="f218" fmla="*/ f182 f92 1"/>
                <a:gd name="f219" fmla="*/ f183 f91 1"/>
                <a:gd name="f220" fmla="*/ f184 f92 1"/>
                <a:gd name="f221" fmla="*/ f185 f91 1"/>
                <a:gd name="f222" fmla="*/ f186 f92 1"/>
                <a:gd name="f223" fmla="*/ f187 f91 1"/>
                <a:gd name="f224" fmla="*/ f188 f92 1"/>
                <a:gd name="f225" fmla="*/ f189 f91 1"/>
                <a:gd name="f226" fmla="*/ f190 f91 1"/>
                <a:gd name="f227" fmla="*/ f191 f92 1"/>
                <a:gd name="f228" fmla="*/ f192 f91 1"/>
                <a:gd name="f229" fmla="*/ f193 f92 1"/>
                <a:gd name="f230" fmla="*/ f194 f91 1"/>
                <a:gd name="f231" fmla="*/ f195 f92 1"/>
                <a:gd name="f232" fmla="*/ f196 f91 1"/>
                <a:gd name="f233" fmla="*/ f197 f92 1"/>
                <a:gd name="f234" fmla="*/ f198 f91 1"/>
                <a:gd name="f235" fmla="*/ f199 f92 1"/>
                <a:gd name="f236" fmla="*/ f200 f91 1"/>
                <a:gd name="f237" fmla="*/ f201 f92 1"/>
                <a:gd name="f238" fmla="*/ f202 f91 1"/>
              </a:gdLst>
              <a:ahLst/>
              <a:cxnLst>
                <a:cxn ang="3cd4">
                  <a:pos x="hc" y="t"/>
                </a:cxn>
                <a:cxn ang="0">
                  <a:pos x="r" y="vc"/>
                </a:cxn>
                <a:cxn ang="cd4">
                  <a:pos x="hc" y="b"/>
                </a:cxn>
                <a:cxn ang="cd2">
                  <a:pos x="l" y="vc"/>
                </a:cxn>
                <a:cxn ang="f134">
                  <a:pos x="f207" y="f208"/>
                </a:cxn>
                <a:cxn ang="f134">
                  <a:pos x="f209" y="f210"/>
                </a:cxn>
                <a:cxn ang="f134">
                  <a:pos x="f211" y="f212"/>
                </a:cxn>
                <a:cxn ang="f134">
                  <a:pos x="f213" y="f214"/>
                </a:cxn>
                <a:cxn ang="f134">
                  <a:pos x="f215" y="f216"/>
                </a:cxn>
                <a:cxn ang="f134">
                  <a:pos x="f217" y="f218"/>
                </a:cxn>
                <a:cxn ang="f134">
                  <a:pos x="f219" y="f220"/>
                </a:cxn>
                <a:cxn ang="f134">
                  <a:pos x="f221" y="f222"/>
                </a:cxn>
                <a:cxn ang="f134">
                  <a:pos x="f223" y="f224"/>
                </a:cxn>
                <a:cxn ang="f134">
                  <a:pos x="f225" y="f212"/>
                </a:cxn>
                <a:cxn ang="f134">
                  <a:pos x="f226" y="f227"/>
                </a:cxn>
                <a:cxn ang="f134">
                  <a:pos x="f228" y="f229"/>
                </a:cxn>
                <a:cxn ang="f134">
                  <a:pos x="f230" y="f231"/>
                </a:cxn>
                <a:cxn ang="f134">
                  <a:pos x="f232" y="f233"/>
                </a:cxn>
                <a:cxn ang="f134">
                  <a:pos x="f234" y="f235"/>
                </a:cxn>
                <a:cxn ang="f134">
                  <a:pos x="f236" y="f237"/>
                </a:cxn>
                <a:cxn ang="f134">
                  <a:pos x="f238" y="f208"/>
                </a:cxn>
                <a:cxn ang="f134">
                  <a:pos x="f207" y="f208"/>
                </a:cxn>
              </a:cxnLst>
              <a:rect l="f203" t="f206" r="f204" b="f205"/>
              <a:pathLst>
                <a:path w="441" h="301">
                  <a:moveTo>
                    <a:pt x="f8" y="f5"/>
                  </a:moveTo>
                  <a:cubicBezTo>
                    <a:pt x="f9" y="f10"/>
                    <a:pt x="f11" y="f12"/>
                    <a:pt x="f13" y="f14"/>
                  </a:cubicBezTo>
                  <a:cubicBezTo>
                    <a:pt x="f15" y="f16"/>
                    <a:pt x="f17" y="f18"/>
                    <a:pt x="f19" y="f20"/>
                  </a:cubicBezTo>
                  <a:cubicBezTo>
                    <a:pt x="f21" y="f22"/>
                    <a:pt x="f23" y="f24"/>
                    <a:pt x="f6" y="f25"/>
                  </a:cubicBezTo>
                  <a:cubicBezTo>
                    <a:pt x="f26" y="f27"/>
                    <a:pt x="f28" y="f29"/>
                    <a:pt x="f30" y="f31"/>
                  </a:cubicBezTo>
                  <a:cubicBezTo>
                    <a:pt x="f32" y="f33"/>
                    <a:pt x="f34" y="f35"/>
                    <a:pt x="f36" y="f37"/>
                  </a:cubicBezTo>
                  <a:cubicBezTo>
                    <a:pt x="f38" y="f39"/>
                    <a:pt x="f38" y="f40"/>
                    <a:pt x="f41" y="f42"/>
                  </a:cubicBezTo>
                  <a:cubicBezTo>
                    <a:pt x="f36" y="f43"/>
                    <a:pt x="f44" y="f14"/>
                    <a:pt x="f7" y="f45"/>
                  </a:cubicBezTo>
                  <a:cubicBezTo>
                    <a:pt x="f46" y="f47"/>
                    <a:pt x="f48" y="f49"/>
                    <a:pt x="f50" y="f51"/>
                  </a:cubicBezTo>
                  <a:cubicBezTo>
                    <a:pt x="f52" y="f53"/>
                    <a:pt x="f54" y="f55"/>
                    <a:pt x="f56" y="f20"/>
                  </a:cubicBezTo>
                  <a:cubicBezTo>
                    <a:pt x="f57" y="f58"/>
                    <a:pt x="f59" y="f60"/>
                    <a:pt x="f61" y="f62"/>
                  </a:cubicBezTo>
                  <a:cubicBezTo>
                    <a:pt x="f63" y="f64"/>
                    <a:pt x="f65" y="f66"/>
                    <a:pt x="f67" y="f8"/>
                  </a:cubicBezTo>
                  <a:cubicBezTo>
                    <a:pt x="f68" y="f69"/>
                    <a:pt x="f70" y="f50"/>
                    <a:pt x="f33" y="f7"/>
                  </a:cubicBezTo>
                  <a:cubicBezTo>
                    <a:pt x="f55" y="f71"/>
                    <a:pt x="f45" y="f72"/>
                    <a:pt x="f73" y="f74"/>
                  </a:cubicBezTo>
                  <a:cubicBezTo>
                    <a:pt x="f5" y="f58"/>
                    <a:pt x="f75" y="f76"/>
                    <a:pt x="f16" y="f77"/>
                  </a:cubicBezTo>
                  <a:cubicBezTo>
                    <a:pt x="f78" y="f79"/>
                    <a:pt x="f80" y="f10"/>
                    <a:pt x="f81" y="f82"/>
                  </a:cubicBezTo>
                  <a:cubicBezTo>
                    <a:pt x="f83" y="f84"/>
                    <a:pt x="f85" y="f86"/>
                    <a:pt x="f87" y="f5"/>
                  </a:cubicBezTo>
                  <a:cubicBezTo>
                    <a:pt x="f88" y="f5"/>
                    <a:pt x="f89" y="f5"/>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13">
              <a:extLst>
                <a:ext uri="{FF2B5EF4-FFF2-40B4-BE49-F238E27FC236}">
                  <a16:creationId xmlns:a16="http://schemas.microsoft.com/office/drawing/2014/main" id="{E4410FCC-558D-DEED-9F4E-81CD2C77690D}"/>
                </a:ext>
              </a:extLst>
            </p:cNvPr>
            <p:cNvSpPr/>
            <p:nvPr/>
          </p:nvSpPr>
          <p:spPr>
            <a:xfrm>
              <a:off x="8320006" y="264170"/>
              <a:ext cx="612117" cy="446592"/>
            </a:xfrm>
            <a:custGeom>
              <a:avLst/>
              <a:gdLst>
                <a:gd name="f0" fmla="val 10800000"/>
                <a:gd name="f1" fmla="val 5400000"/>
                <a:gd name="f2" fmla="val 180"/>
                <a:gd name="f3" fmla="val w"/>
                <a:gd name="f4" fmla="val h"/>
                <a:gd name="f5" fmla="val 0"/>
                <a:gd name="f6" fmla="val 532"/>
                <a:gd name="f7" fmla="val 366"/>
                <a:gd name="f8" fmla="val 267"/>
                <a:gd name="f9" fmla="val 199"/>
                <a:gd name="f10" fmla="val 138"/>
                <a:gd name="f11" fmla="val 346"/>
                <a:gd name="f12" fmla="val 85"/>
                <a:gd name="f13" fmla="val 304"/>
                <a:gd name="f14" fmla="val 238"/>
                <a:gd name="f15" fmla="val 11"/>
                <a:gd name="f16" fmla="val 126"/>
                <a:gd name="f17" fmla="val 107"/>
                <a:gd name="f18" fmla="val 63"/>
                <a:gd name="f19" fmla="val 202"/>
                <a:gd name="f20" fmla="val 4"/>
                <a:gd name="f21" fmla="val 439"/>
                <a:gd name="f22" fmla="val 71"/>
                <a:gd name="f23" fmla="val 528"/>
                <a:gd name="f24" fmla="val 251"/>
                <a:gd name="f25" fmla="val 434"/>
                <a:gd name="f26" fmla="val 315"/>
                <a:gd name="f27" fmla="val 383"/>
                <a:gd name="f28" fmla="val 350"/>
                <a:gd name="f29" fmla="val 327"/>
                <a:gd name="f30" fmla="val 364"/>
                <a:gd name="f31" fmla="val 378"/>
                <a:gd name="f32" fmla="val 67"/>
                <a:gd name="f33" fmla="val 373"/>
                <a:gd name="f34" fmla="val 65"/>
                <a:gd name="f35" fmla="val 368"/>
                <a:gd name="f36" fmla="val 61"/>
                <a:gd name="f37" fmla="val 363"/>
                <a:gd name="f38" fmla="val 356"/>
                <a:gd name="f39" fmla="val 347"/>
                <a:gd name="f40" fmla="val 62"/>
                <a:gd name="f41" fmla="val 341"/>
                <a:gd name="f42" fmla="val 66"/>
                <a:gd name="f43" fmla="val 213"/>
                <a:gd name="f44" fmla="val 170"/>
                <a:gd name="f45" fmla="val 286"/>
                <a:gd name="f46" fmla="val 165"/>
                <a:gd name="f47" fmla="val 296"/>
                <a:gd name="f48" fmla="val 305"/>
                <a:gd name="f49" fmla="val 177"/>
                <a:gd name="f50" fmla="val 311"/>
                <a:gd name="f51" fmla="val 191"/>
                <a:gd name="f52" fmla="val 317"/>
                <a:gd name="f53" fmla="val 197"/>
                <a:gd name="f54" fmla="val 309"/>
                <a:gd name="f55" fmla="val 299"/>
                <a:gd name="f56" fmla="val 244"/>
                <a:gd name="f57" fmla="val 218"/>
                <a:gd name="f58" fmla="val 295"/>
                <a:gd name="f59" fmla="val 144"/>
                <a:gd name="f60" fmla="val 83"/>
                <a:gd name="f61" fmla="val 367"/>
                <a:gd name="f62" fmla="val 80"/>
                <a:gd name="f63" fmla="val 370"/>
                <a:gd name="f64" fmla="val 77"/>
                <a:gd name="f65" fmla="+- 0 0 -90"/>
                <a:gd name="f66" fmla="*/ f3 1 532"/>
                <a:gd name="f67" fmla="*/ f4 1 366"/>
                <a:gd name="f68" fmla="val f5"/>
                <a:gd name="f69" fmla="val f6"/>
                <a:gd name="f70" fmla="val f7"/>
                <a:gd name="f71" fmla="*/ f65 f0 1"/>
                <a:gd name="f72" fmla="+- f70 0 f68"/>
                <a:gd name="f73" fmla="+- f69 0 f68"/>
                <a:gd name="f74" fmla="*/ f71 1 f2"/>
                <a:gd name="f75" fmla="*/ f73 1 532"/>
                <a:gd name="f76" fmla="*/ f72 1 366"/>
                <a:gd name="f77" fmla="*/ 267 f73 1"/>
                <a:gd name="f78" fmla="*/ 366 f72 1"/>
                <a:gd name="f79" fmla="*/ 85 f73 1"/>
                <a:gd name="f80" fmla="*/ 304 f72 1"/>
                <a:gd name="f81" fmla="*/ 107 f73 1"/>
                <a:gd name="f82" fmla="*/ 63 f72 1"/>
                <a:gd name="f83" fmla="*/ 439 f73 1"/>
                <a:gd name="f84" fmla="*/ 71 f72 1"/>
                <a:gd name="f85" fmla="*/ 434 f73 1"/>
                <a:gd name="f86" fmla="*/ 315 f72 1"/>
                <a:gd name="f87" fmla="*/ 378 f73 1"/>
                <a:gd name="f88" fmla="*/ 67 f72 1"/>
                <a:gd name="f89" fmla="*/ 363 f73 1"/>
                <a:gd name="f90" fmla="*/ 61 f72 1"/>
                <a:gd name="f91" fmla="*/ 341 f73 1"/>
                <a:gd name="f92" fmla="*/ 66 f72 1"/>
                <a:gd name="f93" fmla="*/ 170 f73 1"/>
                <a:gd name="f94" fmla="*/ 286 f72 1"/>
                <a:gd name="f95" fmla="*/ 177 f73 1"/>
                <a:gd name="f96" fmla="*/ 311 f72 1"/>
                <a:gd name="f97" fmla="*/ 202 f73 1"/>
                <a:gd name="f98" fmla="*/ 299 f72 1"/>
                <a:gd name="f99" fmla="*/ 364 f73 1"/>
                <a:gd name="f100" fmla="*/ 83 f72 1"/>
                <a:gd name="f101" fmla="+- f74 0 f1"/>
                <a:gd name="f102" fmla="*/ f77 1 532"/>
                <a:gd name="f103" fmla="*/ f78 1 366"/>
                <a:gd name="f104" fmla="*/ f79 1 532"/>
                <a:gd name="f105" fmla="*/ f80 1 366"/>
                <a:gd name="f106" fmla="*/ f81 1 532"/>
                <a:gd name="f107" fmla="*/ f82 1 366"/>
                <a:gd name="f108" fmla="*/ f83 1 532"/>
                <a:gd name="f109" fmla="*/ f84 1 366"/>
                <a:gd name="f110" fmla="*/ f85 1 532"/>
                <a:gd name="f111" fmla="*/ f86 1 366"/>
                <a:gd name="f112" fmla="*/ f87 1 532"/>
                <a:gd name="f113" fmla="*/ f88 1 366"/>
                <a:gd name="f114" fmla="*/ f89 1 532"/>
                <a:gd name="f115" fmla="*/ f90 1 366"/>
                <a:gd name="f116" fmla="*/ f91 1 532"/>
                <a:gd name="f117" fmla="*/ f92 1 366"/>
                <a:gd name="f118" fmla="*/ f93 1 532"/>
                <a:gd name="f119" fmla="*/ f94 1 366"/>
                <a:gd name="f120" fmla="*/ f95 1 532"/>
                <a:gd name="f121" fmla="*/ f96 1 366"/>
                <a:gd name="f122" fmla="*/ f97 1 532"/>
                <a:gd name="f123" fmla="*/ f98 1 366"/>
                <a:gd name="f124" fmla="*/ f99 1 532"/>
                <a:gd name="f125" fmla="*/ f100 1 366"/>
                <a:gd name="f126" fmla="*/ 0 1 f75"/>
                <a:gd name="f127" fmla="*/ f69 1 f75"/>
                <a:gd name="f128" fmla="*/ 0 1 f76"/>
                <a:gd name="f129" fmla="*/ f70 1 f76"/>
                <a:gd name="f130" fmla="*/ f102 1 f75"/>
                <a:gd name="f131" fmla="*/ f103 1 f76"/>
                <a:gd name="f132" fmla="*/ f104 1 f75"/>
                <a:gd name="f133" fmla="*/ f105 1 f76"/>
                <a:gd name="f134" fmla="*/ f106 1 f75"/>
                <a:gd name="f135" fmla="*/ f107 1 f76"/>
                <a:gd name="f136" fmla="*/ f108 1 f75"/>
                <a:gd name="f137" fmla="*/ f109 1 f76"/>
                <a:gd name="f138" fmla="*/ f110 1 f75"/>
                <a:gd name="f139" fmla="*/ f111 1 f76"/>
                <a:gd name="f140" fmla="*/ f112 1 f75"/>
                <a:gd name="f141" fmla="*/ f113 1 f76"/>
                <a:gd name="f142" fmla="*/ f114 1 f75"/>
                <a:gd name="f143" fmla="*/ f115 1 f76"/>
                <a:gd name="f144" fmla="*/ f116 1 f75"/>
                <a:gd name="f145" fmla="*/ f117 1 f76"/>
                <a:gd name="f146" fmla="*/ f118 1 f75"/>
                <a:gd name="f147" fmla="*/ f119 1 f76"/>
                <a:gd name="f148" fmla="*/ f120 1 f75"/>
                <a:gd name="f149" fmla="*/ f121 1 f76"/>
                <a:gd name="f150" fmla="*/ f122 1 f75"/>
                <a:gd name="f151" fmla="*/ f123 1 f76"/>
                <a:gd name="f152" fmla="*/ f124 1 f75"/>
                <a:gd name="f153" fmla="*/ f125 1 f76"/>
                <a:gd name="f154" fmla="*/ f126 f66 1"/>
                <a:gd name="f155" fmla="*/ f127 f66 1"/>
                <a:gd name="f156" fmla="*/ f129 f67 1"/>
                <a:gd name="f157" fmla="*/ f128 f67 1"/>
                <a:gd name="f158" fmla="*/ f130 f66 1"/>
                <a:gd name="f159" fmla="*/ f131 f67 1"/>
                <a:gd name="f160" fmla="*/ f132 f66 1"/>
                <a:gd name="f161" fmla="*/ f133 f67 1"/>
                <a:gd name="f162" fmla="*/ f134 f66 1"/>
                <a:gd name="f163" fmla="*/ f135 f67 1"/>
                <a:gd name="f164" fmla="*/ f136 f66 1"/>
                <a:gd name="f165" fmla="*/ f137 f67 1"/>
                <a:gd name="f166" fmla="*/ f138 f66 1"/>
                <a:gd name="f167" fmla="*/ f139 f67 1"/>
                <a:gd name="f168" fmla="*/ f140 f66 1"/>
                <a:gd name="f169" fmla="*/ f141 f67 1"/>
                <a:gd name="f170" fmla="*/ f142 f66 1"/>
                <a:gd name="f171" fmla="*/ f143 f67 1"/>
                <a:gd name="f172" fmla="*/ f144 f66 1"/>
                <a:gd name="f173" fmla="*/ f145 f67 1"/>
                <a:gd name="f174" fmla="*/ f146 f66 1"/>
                <a:gd name="f175" fmla="*/ f147 f67 1"/>
                <a:gd name="f176" fmla="*/ f148 f66 1"/>
                <a:gd name="f177" fmla="*/ f149 f67 1"/>
                <a:gd name="f178" fmla="*/ f150 f66 1"/>
                <a:gd name="f179" fmla="*/ f151 f67 1"/>
                <a:gd name="f180" fmla="*/ f152 f66 1"/>
                <a:gd name="f181" fmla="*/ f153 f67 1"/>
              </a:gdLst>
              <a:ahLst/>
              <a:cxnLst>
                <a:cxn ang="3cd4">
                  <a:pos x="hc" y="t"/>
                </a:cxn>
                <a:cxn ang="0">
                  <a:pos x="r" y="vc"/>
                </a:cxn>
                <a:cxn ang="cd4">
                  <a:pos x="hc" y="b"/>
                </a:cxn>
                <a:cxn ang="cd2">
                  <a:pos x="l" y="vc"/>
                </a:cxn>
                <a:cxn ang="f101">
                  <a:pos x="f158" y="f159"/>
                </a:cxn>
                <a:cxn ang="f101">
                  <a:pos x="f160" y="f161"/>
                </a:cxn>
                <a:cxn ang="f101">
                  <a:pos x="f162" y="f163"/>
                </a:cxn>
                <a:cxn ang="f101">
                  <a:pos x="f164" y="f165"/>
                </a:cxn>
                <a:cxn ang="f101">
                  <a:pos x="f166" y="f167"/>
                </a:cxn>
                <a:cxn ang="f101">
                  <a:pos x="f158" y="f159"/>
                </a:cxn>
                <a:cxn ang="f101">
                  <a:pos x="f168" y="f169"/>
                </a:cxn>
                <a:cxn ang="f101">
                  <a:pos x="f170" y="f171"/>
                </a:cxn>
                <a:cxn ang="f101">
                  <a:pos x="f172" y="f173"/>
                </a:cxn>
                <a:cxn ang="f101">
                  <a:pos x="f174" y="f175"/>
                </a:cxn>
                <a:cxn ang="f101">
                  <a:pos x="f176" y="f177"/>
                </a:cxn>
                <a:cxn ang="f101">
                  <a:pos x="f178" y="f179"/>
                </a:cxn>
                <a:cxn ang="f101">
                  <a:pos x="f180" y="f181"/>
                </a:cxn>
                <a:cxn ang="f101">
                  <a:pos x="f168" y="f169"/>
                </a:cxn>
              </a:cxnLst>
              <a:rect l="f154" t="f157" r="f155" b="f156"/>
              <a:pathLst>
                <a:path w="532" h="366">
                  <a:moveTo>
                    <a:pt x="f8" y="f7"/>
                  </a:moveTo>
                  <a:cubicBezTo>
                    <a:pt x="f9" y="f7"/>
                    <a:pt x="f10" y="f11"/>
                    <a:pt x="f12" y="f13"/>
                  </a:cubicBezTo>
                  <a:cubicBezTo>
                    <a:pt x="f5" y="f14"/>
                    <a:pt x="f15" y="f16"/>
                    <a:pt x="f17" y="f18"/>
                  </a:cubicBezTo>
                  <a:cubicBezTo>
                    <a:pt x="f19" y="f5"/>
                    <a:pt x="f11" y="f20"/>
                    <a:pt x="f21" y="f22"/>
                  </a:cubicBezTo>
                  <a:cubicBezTo>
                    <a:pt x="f6" y="f10"/>
                    <a:pt x="f23" y="f24"/>
                    <a:pt x="f25" y="f26"/>
                  </a:cubicBezTo>
                  <a:cubicBezTo>
                    <a:pt x="f27" y="f28"/>
                    <a:pt x="f29" y="f30"/>
                    <a:pt x="f8" y="f7"/>
                  </a:cubicBezTo>
                  <a:close/>
                  <a:moveTo>
                    <a:pt x="f31" y="f32"/>
                  </a:moveTo>
                  <a:cubicBezTo>
                    <a:pt x="f33" y="f34"/>
                    <a:pt x="f35" y="f36"/>
                    <a:pt x="f37" y="f36"/>
                  </a:cubicBezTo>
                  <a:cubicBezTo>
                    <a:pt x="f38" y="f36"/>
                    <a:pt x="f39" y="f40"/>
                    <a:pt x="f41" y="f42"/>
                  </a:cubicBezTo>
                  <a:cubicBezTo>
                    <a:pt x="f8" y="f16"/>
                    <a:pt x="f43" y="f19"/>
                    <a:pt x="f44" y="f45"/>
                  </a:cubicBezTo>
                  <a:cubicBezTo>
                    <a:pt x="f46" y="f47"/>
                    <a:pt x="f46" y="f48"/>
                    <a:pt x="f49" y="f50"/>
                  </a:cubicBezTo>
                  <a:cubicBezTo>
                    <a:pt x="f51" y="f52"/>
                    <a:pt x="f53" y="f54"/>
                    <a:pt x="f19" y="f55"/>
                  </a:cubicBezTo>
                  <a:cubicBezTo>
                    <a:pt x="f56" y="f57"/>
                    <a:pt x="f58" y="f59"/>
                    <a:pt x="f30" y="f60"/>
                  </a:cubicBezTo>
                  <a:cubicBezTo>
                    <a:pt x="f61" y="f62"/>
                    <a:pt x="f63" y="f64"/>
                    <a:pt x="f31" y="f32"/>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14">
              <a:extLst>
                <a:ext uri="{FF2B5EF4-FFF2-40B4-BE49-F238E27FC236}">
                  <a16:creationId xmlns:a16="http://schemas.microsoft.com/office/drawing/2014/main" id="{52E110A6-E372-123A-B019-885098AB2081}"/>
                </a:ext>
              </a:extLst>
            </p:cNvPr>
            <p:cNvSpPr/>
            <p:nvPr/>
          </p:nvSpPr>
          <p:spPr>
            <a:xfrm>
              <a:off x="8341870" y="597304"/>
              <a:ext cx="572496" cy="286582"/>
            </a:xfrm>
            <a:custGeom>
              <a:avLst/>
              <a:gdLst>
                <a:gd name="f0" fmla="val 10800000"/>
                <a:gd name="f1" fmla="val 5400000"/>
                <a:gd name="f2" fmla="val 180"/>
                <a:gd name="f3" fmla="val w"/>
                <a:gd name="f4" fmla="val h"/>
                <a:gd name="f5" fmla="val 0"/>
                <a:gd name="f6" fmla="val 497"/>
                <a:gd name="f7" fmla="val 234"/>
                <a:gd name="f8" fmla="val 496"/>
                <a:gd name="f9" fmla="val 4"/>
                <a:gd name="f10" fmla="val 25"/>
                <a:gd name="f11" fmla="val 47"/>
                <a:gd name="f12" fmla="val 69"/>
                <a:gd name="f13" fmla="val 494"/>
                <a:gd name="f14" fmla="val 109"/>
                <a:gd name="f15" fmla="val 473"/>
                <a:gd name="f16" fmla="val 141"/>
                <a:gd name="f17" fmla="val 443"/>
                <a:gd name="f18" fmla="val 166"/>
                <a:gd name="f19" fmla="val 375"/>
                <a:gd name="f20" fmla="val 221"/>
                <a:gd name="f21" fmla="val 296"/>
                <a:gd name="f22" fmla="val 212"/>
                <a:gd name="f23" fmla="val 226"/>
                <a:gd name="f24" fmla="val 165"/>
                <a:gd name="f25" fmla="val 222"/>
                <a:gd name="f26" fmla="val 122"/>
                <a:gd name="f27" fmla="val 209"/>
                <a:gd name="f28" fmla="val 82"/>
                <a:gd name="f29" fmla="val 183"/>
                <a:gd name="f30" fmla="val 29"/>
                <a:gd name="f31" fmla="val 150"/>
                <a:gd name="f32" fmla="val 103"/>
                <a:gd name="f33" fmla="val 5"/>
                <a:gd name="f34" fmla="val 38"/>
                <a:gd name="f35" fmla="val 7"/>
                <a:gd name="f36" fmla="val 26"/>
                <a:gd name="f37" fmla="val 6"/>
                <a:gd name="f38" fmla="val 13"/>
                <a:gd name="f39" fmla="val 9"/>
                <a:gd name="f40" fmla="val 1"/>
                <a:gd name="f41" fmla="val 11"/>
                <a:gd name="f42" fmla="val 36"/>
                <a:gd name="f43" fmla="val 65"/>
                <a:gd name="f44" fmla="val 89"/>
                <a:gd name="f45" fmla="val 96"/>
                <a:gd name="f46" fmla="val 114"/>
                <a:gd name="f47" fmla="val 231"/>
                <a:gd name="f48" fmla="val 138"/>
                <a:gd name="f49" fmla="val 311"/>
                <a:gd name="f50" fmla="val 135"/>
                <a:gd name="f51" fmla="val 389"/>
                <a:gd name="f52" fmla="val 100"/>
                <a:gd name="f53" fmla="val 434"/>
                <a:gd name="f54" fmla="val 79"/>
                <a:gd name="f55" fmla="val 471"/>
                <a:gd name="f56" fmla="val 50"/>
                <a:gd name="f57" fmla="val 490"/>
                <a:gd name="f58" fmla="val 2"/>
                <a:gd name="f59" fmla="val 492"/>
                <a:gd name="f60" fmla="val 3"/>
                <a:gd name="f61" fmla="+- 0 0 -90"/>
                <a:gd name="f62" fmla="*/ f3 1 497"/>
                <a:gd name="f63" fmla="*/ f4 1 234"/>
                <a:gd name="f64" fmla="val f5"/>
                <a:gd name="f65" fmla="val f6"/>
                <a:gd name="f66" fmla="val f7"/>
                <a:gd name="f67" fmla="*/ f61 f0 1"/>
                <a:gd name="f68" fmla="+- f66 0 f64"/>
                <a:gd name="f69" fmla="+- f65 0 f64"/>
                <a:gd name="f70" fmla="*/ f67 1 f2"/>
                <a:gd name="f71" fmla="*/ f69 1 497"/>
                <a:gd name="f72" fmla="*/ f68 1 234"/>
                <a:gd name="f73" fmla="*/ 496 f69 1"/>
                <a:gd name="f74" fmla="*/ 4 f68 1"/>
                <a:gd name="f75" fmla="*/ 69 f68 1"/>
                <a:gd name="f76" fmla="*/ 443 f69 1"/>
                <a:gd name="f77" fmla="*/ 166 f68 1"/>
                <a:gd name="f78" fmla="*/ 212 f69 1"/>
                <a:gd name="f79" fmla="*/ 226 f68 1"/>
                <a:gd name="f80" fmla="*/ 82 f69 1"/>
                <a:gd name="f81" fmla="*/ 183 f68 1"/>
                <a:gd name="f82" fmla="*/ 5 f69 1"/>
                <a:gd name="f83" fmla="*/ 38 f68 1"/>
                <a:gd name="f84" fmla="*/ 6 f69 1"/>
                <a:gd name="f85" fmla="*/ 0 f68 1"/>
                <a:gd name="f86" fmla="*/ 11 f69 1"/>
                <a:gd name="f87" fmla="*/ 1 f68 1"/>
                <a:gd name="f88" fmla="*/ 150 f69 1"/>
                <a:gd name="f89" fmla="*/ 114 f68 1"/>
                <a:gd name="f90" fmla="*/ 389 f69 1"/>
                <a:gd name="f91" fmla="*/ 100 f68 1"/>
                <a:gd name="f92" fmla="*/ 490 f69 1"/>
                <a:gd name="f93" fmla="*/ 2 f68 1"/>
                <a:gd name="f94" fmla="+- f70 0 f1"/>
                <a:gd name="f95" fmla="*/ f73 1 497"/>
                <a:gd name="f96" fmla="*/ f74 1 234"/>
                <a:gd name="f97" fmla="*/ f75 1 234"/>
                <a:gd name="f98" fmla="*/ f76 1 497"/>
                <a:gd name="f99" fmla="*/ f77 1 234"/>
                <a:gd name="f100" fmla="*/ f78 1 497"/>
                <a:gd name="f101" fmla="*/ f79 1 234"/>
                <a:gd name="f102" fmla="*/ f80 1 497"/>
                <a:gd name="f103" fmla="*/ f81 1 234"/>
                <a:gd name="f104" fmla="*/ f82 1 497"/>
                <a:gd name="f105" fmla="*/ f83 1 234"/>
                <a:gd name="f106" fmla="*/ f84 1 497"/>
                <a:gd name="f107" fmla="*/ f85 1 234"/>
                <a:gd name="f108" fmla="*/ f86 1 497"/>
                <a:gd name="f109" fmla="*/ f87 1 234"/>
                <a:gd name="f110" fmla="*/ f88 1 497"/>
                <a:gd name="f111" fmla="*/ f89 1 234"/>
                <a:gd name="f112" fmla="*/ f90 1 497"/>
                <a:gd name="f113" fmla="*/ f91 1 234"/>
                <a:gd name="f114" fmla="*/ f92 1 497"/>
                <a:gd name="f115" fmla="*/ f93 1 234"/>
                <a:gd name="f116" fmla="*/ 0 1 f71"/>
                <a:gd name="f117" fmla="*/ f65 1 f71"/>
                <a:gd name="f118" fmla="*/ 0 1 f72"/>
                <a:gd name="f119" fmla="*/ f66 1 f72"/>
                <a:gd name="f120" fmla="*/ f95 1 f71"/>
                <a:gd name="f121" fmla="*/ f96 1 f72"/>
                <a:gd name="f122" fmla="*/ f97 1 f72"/>
                <a:gd name="f123" fmla="*/ f98 1 f71"/>
                <a:gd name="f124" fmla="*/ f99 1 f72"/>
                <a:gd name="f125" fmla="*/ f100 1 f71"/>
                <a:gd name="f126" fmla="*/ f101 1 f72"/>
                <a:gd name="f127" fmla="*/ f102 1 f71"/>
                <a:gd name="f128" fmla="*/ f103 1 f72"/>
                <a:gd name="f129" fmla="*/ f104 1 f71"/>
                <a:gd name="f130" fmla="*/ f105 1 f72"/>
                <a:gd name="f131" fmla="*/ f106 1 f71"/>
                <a:gd name="f132" fmla="*/ f107 1 f72"/>
                <a:gd name="f133" fmla="*/ f108 1 f71"/>
                <a:gd name="f134" fmla="*/ f109 1 f72"/>
                <a:gd name="f135" fmla="*/ f110 1 f71"/>
                <a:gd name="f136" fmla="*/ f111 1 f72"/>
                <a:gd name="f137" fmla="*/ f112 1 f71"/>
                <a:gd name="f138" fmla="*/ f113 1 f72"/>
                <a:gd name="f139" fmla="*/ f114 1 f71"/>
                <a:gd name="f140" fmla="*/ f115 1 f72"/>
                <a:gd name="f141" fmla="*/ f116 f62 1"/>
                <a:gd name="f142" fmla="*/ f117 f62 1"/>
                <a:gd name="f143" fmla="*/ f119 f63 1"/>
                <a:gd name="f144" fmla="*/ f118 f63 1"/>
                <a:gd name="f145" fmla="*/ f120 f62 1"/>
                <a:gd name="f146" fmla="*/ f121 f63 1"/>
                <a:gd name="f147" fmla="*/ f122 f63 1"/>
                <a:gd name="f148" fmla="*/ f123 f62 1"/>
                <a:gd name="f149" fmla="*/ f124 f63 1"/>
                <a:gd name="f150" fmla="*/ f125 f62 1"/>
                <a:gd name="f151" fmla="*/ f126 f63 1"/>
                <a:gd name="f152" fmla="*/ f127 f62 1"/>
                <a:gd name="f153" fmla="*/ f128 f63 1"/>
                <a:gd name="f154" fmla="*/ f129 f62 1"/>
                <a:gd name="f155" fmla="*/ f130 f63 1"/>
                <a:gd name="f156" fmla="*/ f131 f62 1"/>
                <a:gd name="f157" fmla="*/ f132 f63 1"/>
                <a:gd name="f158" fmla="*/ f133 f62 1"/>
                <a:gd name="f159" fmla="*/ f134 f63 1"/>
                <a:gd name="f160" fmla="*/ f135 f62 1"/>
                <a:gd name="f161" fmla="*/ f136 f63 1"/>
                <a:gd name="f162" fmla="*/ f137 f62 1"/>
                <a:gd name="f163" fmla="*/ f138 f63 1"/>
                <a:gd name="f164" fmla="*/ f139 f62 1"/>
                <a:gd name="f165" fmla="*/ f140 f63 1"/>
              </a:gdLst>
              <a:ahLst/>
              <a:cxnLst>
                <a:cxn ang="3cd4">
                  <a:pos x="hc" y="t"/>
                </a:cxn>
                <a:cxn ang="0">
                  <a:pos x="r" y="vc"/>
                </a:cxn>
                <a:cxn ang="cd4">
                  <a:pos x="hc" y="b"/>
                </a:cxn>
                <a:cxn ang="cd2">
                  <a:pos x="l" y="vc"/>
                </a:cxn>
                <a:cxn ang="f94">
                  <a:pos x="f145" y="f146"/>
                </a:cxn>
                <a:cxn ang="f94">
                  <a:pos x="f145" y="f147"/>
                </a:cxn>
                <a:cxn ang="f94">
                  <a:pos x="f148" y="f149"/>
                </a:cxn>
                <a:cxn ang="f94">
                  <a:pos x="f150" y="f151"/>
                </a:cxn>
                <a:cxn ang="f94">
                  <a:pos x="f152" y="f153"/>
                </a:cxn>
                <a:cxn ang="f94">
                  <a:pos x="f154" y="f155"/>
                </a:cxn>
                <a:cxn ang="f94">
                  <a:pos x="f156" y="f157"/>
                </a:cxn>
                <a:cxn ang="f94">
                  <a:pos x="f158" y="f159"/>
                </a:cxn>
                <a:cxn ang="f94">
                  <a:pos x="f160" y="f161"/>
                </a:cxn>
                <a:cxn ang="f94">
                  <a:pos x="f162" y="f163"/>
                </a:cxn>
                <a:cxn ang="f94">
                  <a:pos x="f164" y="f165"/>
                </a:cxn>
                <a:cxn ang="f94">
                  <a:pos x="f145" y="f146"/>
                </a:cxn>
              </a:cxnLst>
              <a:rect l="f141" t="f144" r="f142" b="f143"/>
              <a:pathLst>
                <a:path w="497" h="234">
                  <a:moveTo>
                    <a:pt x="f8" y="f9"/>
                  </a:moveTo>
                  <a:cubicBezTo>
                    <a:pt x="f8" y="f10"/>
                    <a:pt x="f6" y="f11"/>
                    <a:pt x="f8" y="f12"/>
                  </a:cubicBezTo>
                  <a:cubicBezTo>
                    <a:pt x="f13" y="f14"/>
                    <a:pt x="f15" y="f16"/>
                    <a:pt x="f17" y="f18"/>
                  </a:cubicBezTo>
                  <a:cubicBezTo>
                    <a:pt x="f19" y="f20"/>
                    <a:pt x="f21" y="f7"/>
                    <a:pt x="f22" y="f23"/>
                  </a:cubicBezTo>
                  <a:cubicBezTo>
                    <a:pt x="f24" y="f25"/>
                    <a:pt x="f26" y="f27"/>
                    <a:pt x="f28" y="f29"/>
                  </a:cubicBezTo>
                  <a:cubicBezTo>
                    <a:pt x="f30" y="f31"/>
                    <a:pt x="f5" y="f32"/>
                    <a:pt x="f33" y="f34"/>
                  </a:cubicBezTo>
                  <a:cubicBezTo>
                    <a:pt x="f35" y="f36"/>
                    <a:pt x="f37" y="f38"/>
                    <a:pt x="f37" y="f5"/>
                  </a:cubicBezTo>
                  <a:cubicBezTo>
                    <a:pt x="f39" y="f40"/>
                    <a:pt x="f41" y="f40"/>
                    <a:pt x="f41" y="f40"/>
                  </a:cubicBezTo>
                  <a:cubicBezTo>
                    <a:pt x="f42" y="f43"/>
                    <a:pt x="f44" y="f45"/>
                    <a:pt x="f31" y="f46"/>
                  </a:cubicBezTo>
                  <a:cubicBezTo>
                    <a:pt x="f47" y="f48"/>
                    <a:pt x="f49" y="f50"/>
                    <a:pt x="f51" y="f52"/>
                  </a:cubicBezTo>
                  <a:cubicBezTo>
                    <a:pt x="f53" y="f54"/>
                    <a:pt x="f55" y="f56"/>
                    <a:pt x="f57" y="f58"/>
                  </a:cubicBezTo>
                  <a:cubicBezTo>
                    <a:pt x="f59" y="f60"/>
                    <a:pt x="f13" y="f60"/>
                    <a:pt x="f8" y="f9"/>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15">
              <a:extLst>
                <a:ext uri="{FF2B5EF4-FFF2-40B4-BE49-F238E27FC236}">
                  <a16:creationId xmlns:a16="http://schemas.microsoft.com/office/drawing/2014/main" id="{C56BE77F-B936-4B7C-E626-0ADB5ED7D8A5}"/>
                </a:ext>
              </a:extLst>
            </p:cNvPr>
            <p:cNvSpPr/>
            <p:nvPr/>
          </p:nvSpPr>
          <p:spPr>
            <a:xfrm>
              <a:off x="8145118" y="374730"/>
              <a:ext cx="173525" cy="244391"/>
            </a:xfrm>
            <a:custGeom>
              <a:avLst/>
              <a:gdLst>
                <a:gd name="f0" fmla="val 10800000"/>
                <a:gd name="f1" fmla="val 5400000"/>
                <a:gd name="f2" fmla="val 180"/>
                <a:gd name="f3" fmla="val w"/>
                <a:gd name="f4" fmla="val h"/>
                <a:gd name="f5" fmla="val 0"/>
                <a:gd name="f6" fmla="val 150"/>
                <a:gd name="f7" fmla="val 200"/>
                <a:gd name="f8" fmla="val 10"/>
                <a:gd name="f9" fmla="val 35"/>
                <a:gd name="f10" fmla="val 58"/>
                <a:gd name="f11" fmla="val 81"/>
                <a:gd name="f12" fmla="val 88"/>
                <a:gd name="f13" fmla="val 137"/>
                <a:gd name="f14" fmla="val 107"/>
                <a:gd name="f15" fmla="val 143"/>
                <a:gd name="f16" fmla="val 109"/>
                <a:gd name="f17" fmla="val 117"/>
                <a:gd name="f18" fmla="val 121"/>
                <a:gd name="f19" fmla="val 148"/>
                <a:gd name="f20" fmla="val 174"/>
                <a:gd name="f21" fmla="val 146"/>
                <a:gd name="f22" fmla="val 60"/>
                <a:gd name="f23" fmla="val 199"/>
                <a:gd name="f24" fmla="val 111"/>
                <a:gd name="f25" fmla="+- 0 0 -90"/>
                <a:gd name="f26" fmla="*/ f3 1 150"/>
                <a:gd name="f27" fmla="*/ f4 1 200"/>
                <a:gd name="f28" fmla="val f5"/>
                <a:gd name="f29" fmla="val f6"/>
                <a:gd name="f30" fmla="val f7"/>
                <a:gd name="f31" fmla="*/ f25 f0 1"/>
                <a:gd name="f32" fmla="+- f30 0 f28"/>
                <a:gd name="f33" fmla="+- f29 0 f28"/>
                <a:gd name="f34" fmla="*/ f31 1 f2"/>
                <a:gd name="f35" fmla="*/ f33 1 150"/>
                <a:gd name="f36" fmla="*/ f32 1 200"/>
                <a:gd name="f37" fmla="*/ 10 f33 1"/>
                <a:gd name="f38" fmla="*/ 0 f32 1"/>
                <a:gd name="f39" fmla="*/ 137 f33 1"/>
                <a:gd name="f40" fmla="*/ 107 f32 1"/>
                <a:gd name="f41" fmla="*/ 150 f33 1"/>
                <a:gd name="f42" fmla="*/ 121 f32 1"/>
                <a:gd name="f43" fmla="*/ 146 f33 1"/>
                <a:gd name="f44" fmla="*/ 200 f32 1"/>
                <a:gd name="f45" fmla="+- f34 0 f1"/>
                <a:gd name="f46" fmla="*/ f37 1 150"/>
                <a:gd name="f47" fmla="*/ f38 1 200"/>
                <a:gd name="f48" fmla="*/ f39 1 150"/>
                <a:gd name="f49" fmla="*/ f40 1 200"/>
                <a:gd name="f50" fmla="*/ f41 1 150"/>
                <a:gd name="f51" fmla="*/ f42 1 200"/>
                <a:gd name="f52" fmla="*/ f43 1 150"/>
                <a:gd name="f53" fmla="*/ f44 1 200"/>
                <a:gd name="f54" fmla="*/ 0 1 f35"/>
                <a:gd name="f55" fmla="*/ f29 1 f35"/>
                <a:gd name="f56" fmla="*/ 0 1 f36"/>
                <a:gd name="f57" fmla="*/ f30 1 f36"/>
                <a:gd name="f58" fmla="*/ f46 1 f35"/>
                <a:gd name="f59" fmla="*/ f47 1 f36"/>
                <a:gd name="f60" fmla="*/ f48 1 f35"/>
                <a:gd name="f61" fmla="*/ f49 1 f36"/>
                <a:gd name="f62" fmla="*/ f50 1 f35"/>
                <a:gd name="f63" fmla="*/ f51 1 f36"/>
                <a:gd name="f64" fmla="*/ f52 1 f35"/>
                <a:gd name="f65" fmla="*/ f53 1 f36"/>
                <a:gd name="f66" fmla="*/ f54 f26 1"/>
                <a:gd name="f67" fmla="*/ f55 f26 1"/>
                <a:gd name="f68" fmla="*/ f57 f27 1"/>
                <a:gd name="f69" fmla="*/ f56 f27 1"/>
                <a:gd name="f70" fmla="*/ f58 f26 1"/>
                <a:gd name="f71" fmla="*/ f59 f27 1"/>
                <a:gd name="f72" fmla="*/ f60 f26 1"/>
                <a:gd name="f73" fmla="*/ f61 f27 1"/>
                <a:gd name="f74" fmla="*/ f62 f26 1"/>
                <a:gd name="f75" fmla="*/ f63 f27 1"/>
                <a:gd name="f76" fmla="*/ f64 f26 1"/>
                <a:gd name="f77" fmla="*/ f65 f27 1"/>
              </a:gdLst>
              <a:ahLst/>
              <a:cxnLst>
                <a:cxn ang="3cd4">
                  <a:pos x="hc" y="t"/>
                </a:cxn>
                <a:cxn ang="0">
                  <a:pos x="r" y="vc"/>
                </a:cxn>
                <a:cxn ang="cd4">
                  <a:pos x="hc" y="b"/>
                </a:cxn>
                <a:cxn ang="cd2">
                  <a:pos x="l" y="vc"/>
                </a:cxn>
                <a:cxn ang="f45">
                  <a:pos x="f70" y="f71"/>
                </a:cxn>
                <a:cxn ang="f45">
                  <a:pos x="f72" y="f73"/>
                </a:cxn>
                <a:cxn ang="f45">
                  <a:pos x="f74" y="f75"/>
                </a:cxn>
                <a:cxn ang="f45">
                  <a:pos x="f76" y="f77"/>
                </a:cxn>
                <a:cxn ang="f45">
                  <a:pos x="f70" y="f71"/>
                </a:cxn>
              </a:cxnLst>
              <a:rect l="f66" t="f69" r="f67" b="f68"/>
              <a:pathLst>
                <a:path w="150" h="200">
                  <a:moveTo>
                    <a:pt x="f8" y="f5"/>
                  </a:moveTo>
                  <a:cubicBezTo>
                    <a:pt x="f9" y="f10"/>
                    <a:pt x="f11" y="f12"/>
                    <a:pt x="f13" y="f14"/>
                  </a:cubicBezTo>
                  <a:cubicBezTo>
                    <a:pt x="f15" y="f16"/>
                    <a:pt x="f6" y="f17"/>
                    <a:pt x="f6" y="f18"/>
                  </a:cubicBezTo>
                  <a:cubicBezTo>
                    <a:pt x="f6" y="f19"/>
                    <a:pt x="f19" y="f20"/>
                    <a:pt x="f21" y="f7"/>
                  </a:cubicBezTo>
                  <a:cubicBezTo>
                    <a:pt x="f22" y="f23"/>
                    <a:pt x="f5" y="f24"/>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cxnSp>
        <p:nvCxnSpPr>
          <p:cNvPr id="40" name="Conector: angular 19">
            <a:extLst>
              <a:ext uri="{FF2B5EF4-FFF2-40B4-BE49-F238E27FC236}">
                <a16:creationId xmlns:a16="http://schemas.microsoft.com/office/drawing/2014/main" id="{73989C7B-3868-280A-F332-E737A6D2FDFC}"/>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41" name="Conector: angular 50">
            <a:extLst>
              <a:ext uri="{FF2B5EF4-FFF2-40B4-BE49-F238E27FC236}">
                <a16:creationId xmlns:a16="http://schemas.microsoft.com/office/drawing/2014/main" id="{F07D3CC3-B51F-8FB8-4F85-9D7CA57580AB}"/>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1">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7">
            <a:extLst>
              <a:ext uri="{FF2B5EF4-FFF2-40B4-BE49-F238E27FC236}">
                <a16:creationId xmlns:a16="http://schemas.microsoft.com/office/drawing/2014/main" id="{F056F40D-99E8-34EC-FB87-EB638561BFBC}"/>
              </a:ext>
            </a:extLst>
          </p:cNvPr>
          <p:cNvSpPr/>
          <p:nvPr/>
        </p:nvSpPr>
        <p:spPr>
          <a:xfrm rot="16200004">
            <a:off x="4152552" y="152051"/>
            <a:ext cx="838897" cy="9144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050" b="0" i="0" u="none" strike="noStrike" kern="0" cap="none" spc="0" baseline="0">
              <a:solidFill>
                <a:srgbClr val="EE8902"/>
              </a:solidFill>
              <a:uFillTx/>
              <a:latin typeface="Arial"/>
            </a:endParaRPr>
          </a:p>
        </p:txBody>
      </p:sp>
      <p:sp>
        <p:nvSpPr>
          <p:cNvPr id="3" name="Título 1">
            <a:extLst>
              <a:ext uri="{FF2B5EF4-FFF2-40B4-BE49-F238E27FC236}">
                <a16:creationId xmlns:a16="http://schemas.microsoft.com/office/drawing/2014/main" id="{D3060712-FA4C-2A39-B13C-39738520C985}"/>
              </a:ext>
            </a:extLst>
          </p:cNvPr>
          <p:cNvSpPr txBox="1"/>
          <p:nvPr/>
        </p:nvSpPr>
        <p:spPr>
          <a:xfrm>
            <a:off x="219062" y="4416113"/>
            <a:ext cx="8705874" cy="1005922"/>
          </a:xfrm>
          <a:prstGeom prst="rect">
            <a:avLst/>
          </a:prstGeom>
          <a:noFill/>
          <a:ln cap="flat">
            <a:noFill/>
          </a:ln>
        </p:spPr>
        <p:txBody>
          <a:bodyPr vert="horz" wrap="square" lIns="91440" tIns="45720" rIns="91440" bIns="45720" anchor="t"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a:solidFill>
                  <a:srgbClr val="F39700"/>
                </a:solidFill>
                <a:uFillTx/>
                <a:latin typeface="Arial"/>
              </a:rPr>
              <a:t>A good year is measured in good planning.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Google Shape;1655;p42">
            <a:extLst>
              <a:ext uri="{FF2B5EF4-FFF2-40B4-BE49-F238E27FC236}">
                <a16:creationId xmlns:a16="http://schemas.microsoft.com/office/drawing/2014/main" id="{B2681EAC-638D-B059-3468-79F2B4541EC1}"/>
              </a:ext>
            </a:extLst>
          </p:cNvPr>
          <p:cNvGrpSpPr/>
          <p:nvPr/>
        </p:nvGrpSpPr>
        <p:grpSpPr>
          <a:xfrm>
            <a:off x="1476618" y="1415710"/>
            <a:ext cx="823179" cy="799222"/>
            <a:chOff x="1476618" y="1415710"/>
            <a:chExt cx="823179" cy="799222"/>
          </a:xfrm>
        </p:grpSpPr>
        <p:sp>
          <p:nvSpPr>
            <p:cNvPr id="3" name="Google Shape;1656;p42">
              <a:extLst>
                <a:ext uri="{FF2B5EF4-FFF2-40B4-BE49-F238E27FC236}">
                  <a16:creationId xmlns:a16="http://schemas.microsoft.com/office/drawing/2014/main" id="{8CD2BD5B-3BAD-B322-DB02-46A39D33C99C}"/>
                </a:ext>
              </a:extLst>
            </p:cNvPr>
            <p:cNvSpPr/>
            <p:nvPr/>
          </p:nvSpPr>
          <p:spPr>
            <a:xfrm>
              <a:off x="1501316" y="1415710"/>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657;p42">
              <a:extLst>
                <a:ext uri="{FF2B5EF4-FFF2-40B4-BE49-F238E27FC236}">
                  <a16:creationId xmlns:a16="http://schemas.microsoft.com/office/drawing/2014/main" id="{1B747E04-57EC-7D76-BD8C-F2E1681CFA53}"/>
                </a:ext>
              </a:extLst>
            </p:cNvPr>
            <p:cNvSpPr/>
            <p:nvPr/>
          </p:nvSpPr>
          <p:spPr>
            <a:xfrm>
              <a:off x="1536036" y="1450402"/>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658;p42">
              <a:extLst>
                <a:ext uri="{FF2B5EF4-FFF2-40B4-BE49-F238E27FC236}">
                  <a16:creationId xmlns:a16="http://schemas.microsoft.com/office/drawing/2014/main" id="{A6A445AD-B5D7-AA0F-139A-3ABABC133EFD}"/>
                </a:ext>
              </a:extLst>
            </p:cNvPr>
            <p:cNvSpPr/>
            <p:nvPr/>
          </p:nvSpPr>
          <p:spPr>
            <a:xfrm>
              <a:off x="1476618" y="1549158"/>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659;p42">
              <a:extLst>
                <a:ext uri="{FF2B5EF4-FFF2-40B4-BE49-F238E27FC236}">
                  <a16:creationId xmlns:a16="http://schemas.microsoft.com/office/drawing/2014/main" id="{66F576C5-87B7-B51D-38EC-9270BA219DF4}"/>
                </a:ext>
              </a:extLst>
            </p:cNvPr>
            <p:cNvSpPr/>
            <p:nvPr/>
          </p:nvSpPr>
          <p:spPr>
            <a:xfrm>
              <a:off x="1998128" y="1511832"/>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660;p42">
              <a:extLst>
                <a:ext uri="{FF2B5EF4-FFF2-40B4-BE49-F238E27FC236}">
                  <a16:creationId xmlns:a16="http://schemas.microsoft.com/office/drawing/2014/main" id="{DD44B302-6792-CCCA-A337-8682FBA746D4}"/>
                </a:ext>
              </a:extLst>
            </p:cNvPr>
            <p:cNvSpPr/>
            <p:nvPr/>
          </p:nvSpPr>
          <p:spPr>
            <a:xfrm>
              <a:off x="2069095" y="1558119"/>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661;p42">
            <a:extLst>
              <a:ext uri="{FF2B5EF4-FFF2-40B4-BE49-F238E27FC236}">
                <a16:creationId xmlns:a16="http://schemas.microsoft.com/office/drawing/2014/main" id="{4A868763-61C5-8854-5096-157F73D6124B}"/>
              </a:ext>
            </a:extLst>
          </p:cNvPr>
          <p:cNvGrpSpPr/>
          <p:nvPr/>
        </p:nvGrpSpPr>
        <p:grpSpPr>
          <a:xfrm>
            <a:off x="4160401" y="2135599"/>
            <a:ext cx="823179" cy="799222"/>
            <a:chOff x="4160401" y="2135599"/>
            <a:chExt cx="823179" cy="799222"/>
          </a:xfrm>
        </p:grpSpPr>
        <p:sp>
          <p:nvSpPr>
            <p:cNvPr id="9" name="Google Shape;1662;p42">
              <a:extLst>
                <a:ext uri="{FF2B5EF4-FFF2-40B4-BE49-F238E27FC236}">
                  <a16:creationId xmlns:a16="http://schemas.microsoft.com/office/drawing/2014/main" id="{08BF1D16-9335-66CE-2405-7F72F02145C6}"/>
                </a:ext>
              </a:extLst>
            </p:cNvPr>
            <p:cNvSpPr/>
            <p:nvPr/>
          </p:nvSpPr>
          <p:spPr>
            <a:xfrm>
              <a:off x="4185099" y="2135599"/>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663;p42">
              <a:extLst>
                <a:ext uri="{FF2B5EF4-FFF2-40B4-BE49-F238E27FC236}">
                  <a16:creationId xmlns:a16="http://schemas.microsoft.com/office/drawing/2014/main" id="{5B440548-506E-805F-F0DA-98E7B72D59EA}"/>
                </a:ext>
              </a:extLst>
            </p:cNvPr>
            <p:cNvSpPr/>
            <p:nvPr/>
          </p:nvSpPr>
          <p:spPr>
            <a:xfrm>
              <a:off x="4219818" y="2170291"/>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664;p42">
              <a:extLst>
                <a:ext uri="{FF2B5EF4-FFF2-40B4-BE49-F238E27FC236}">
                  <a16:creationId xmlns:a16="http://schemas.microsoft.com/office/drawing/2014/main" id="{1D488DF3-6A60-0FCD-B98E-C4466368FF32}"/>
                </a:ext>
              </a:extLst>
            </p:cNvPr>
            <p:cNvSpPr/>
            <p:nvPr/>
          </p:nvSpPr>
          <p:spPr>
            <a:xfrm>
              <a:off x="4160401" y="2269047"/>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665;p42">
              <a:extLst>
                <a:ext uri="{FF2B5EF4-FFF2-40B4-BE49-F238E27FC236}">
                  <a16:creationId xmlns:a16="http://schemas.microsoft.com/office/drawing/2014/main" id="{3CA74E7B-F721-4339-0164-D207EDFC37F5}"/>
                </a:ext>
              </a:extLst>
            </p:cNvPr>
            <p:cNvSpPr/>
            <p:nvPr/>
          </p:nvSpPr>
          <p:spPr>
            <a:xfrm>
              <a:off x="4681920" y="2231712"/>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666;p42">
              <a:extLst>
                <a:ext uri="{FF2B5EF4-FFF2-40B4-BE49-F238E27FC236}">
                  <a16:creationId xmlns:a16="http://schemas.microsoft.com/office/drawing/2014/main" id="{C24A82C3-A887-90AB-68D6-0575148EEDD4}"/>
                </a:ext>
              </a:extLst>
            </p:cNvPr>
            <p:cNvSpPr/>
            <p:nvPr/>
          </p:nvSpPr>
          <p:spPr>
            <a:xfrm>
              <a:off x="4752877" y="2278008"/>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667;p42">
            <a:extLst>
              <a:ext uri="{FF2B5EF4-FFF2-40B4-BE49-F238E27FC236}">
                <a16:creationId xmlns:a16="http://schemas.microsoft.com/office/drawing/2014/main" id="{3017FE06-0939-E1FC-C92A-A9F9882CB47B}"/>
              </a:ext>
            </a:extLst>
          </p:cNvPr>
          <p:cNvGrpSpPr/>
          <p:nvPr/>
        </p:nvGrpSpPr>
        <p:grpSpPr>
          <a:xfrm>
            <a:off x="6844183" y="1416478"/>
            <a:ext cx="823170" cy="799222"/>
            <a:chOff x="6844183" y="1416478"/>
            <a:chExt cx="823170" cy="799222"/>
          </a:xfrm>
        </p:grpSpPr>
        <p:sp>
          <p:nvSpPr>
            <p:cNvPr id="15" name="Google Shape;1668;p42">
              <a:extLst>
                <a:ext uri="{FF2B5EF4-FFF2-40B4-BE49-F238E27FC236}">
                  <a16:creationId xmlns:a16="http://schemas.microsoft.com/office/drawing/2014/main" id="{45A50DE2-A5D4-E7D3-7B07-304A87BA6089}"/>
                </a:ext>
              </a:extLst>
            </p:cNvPr>
            <p:cNvSpPr/>
            <p:nvPr/>
          </p:nvSpPr>
          <p:spPr>
            <a:xfrm>
              <a:off x="6868872" y="1416478"/>
              <a:ext cx="798481" cy="799222"/>
            </a:xfrm>
            <a:custGeom>
              <a:avLst/>
              <a:gdLst>
                <a:gd name="f0" fmla="val w"/>
                <a:gd name="f1" fmla="val h"/>
                <a:gd name="f2" fmla="val 0"/>
                <a:gd name="f3" fmla="val 31461"/>
                <a:gd name="f4" fmla="val 31490"/>
                <a:gd name="f5" fmla="val 15746"/>
                <a:gd name="f6" fmla="val 7022"/>
                <a:gd name="f7" fmla="val 1"/>
                <a:gd name="f8" fmla="val 7052"/>
                <a:gd name="f9" fmla="val 15745"/>
                <a:gd name="f10" fmla="val 24438"/>
                <a:gd name="f11" fmla="val 24439"/>
                <a:gd name="f12" fmla="val 31460"/>
                <a:gd name="f13" fmla="*/ f0 1 31461"/>
                <a:gd name="f14" fmla="*/ f1 1 31490"/>
                <a:gd name="f15" fmla="val f2"/>
                <a:gd name="f16" fmla="val f3"/>
                <a:gd name="f17" fmla="val f4"/>
                <a:gd name="f18" fmla="+- f17 0 f15"/>
                <a:gd name="f19" fmla="+- f16 0 f15"/>
                <a:gd name="f20" fmla="*/ f19 1 31461"/>
                <a:gd name="f21" fmla="*/ f18 1 3149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1461" h="31490">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669;p42">
              <a:extLst>
                <a:ext uri="{FF2B5EF4-FFF2-40B4-BE49-F238E27FC236}">
                  <a16:creationId xmlns:a16="http://schemas.microsoft.com/office/drawing/2014/main" id="{1BCD4AE8-EF3A-52E9-2A94-5DA7E0BD325C}"/>
                </a:ext>
              </a:extLst>
            </p:cNvPr>
            <p:cNvSpPr/>
            <p:nvPr/>
          </p:nvSpPr>
          <p:spPr>
            <a:xfrm>
              <a:off x="6903591" y="1451171"/>
              <a:ext cx="729041" cy="729041"/>
            </a:xfrm>
            <a:custGeom>
              <a:avLst/>
              <a:gdLst>
                <a:gd name="f0" fmla="val w"/>
                <a:gd name="f1" fmla="val h"/>
                <a:gd name="f2" fmla="val 0"/>
                <a:gd name="f3" fmla="val 28725"/>
                <a:gd name="f4" fmla="val 14378"/>
                <a:gd name="f5" fmla="val 1"/>
                <a:gd name="f6" fmla="val 6414"/>
                <a:gd name="f7" fmla="val 6445"/>
                <a:gd name="f8" fmla="val 22311"/>
                <a:gd name="f9" fmla="val 28724"/>
                <a:gd name="f10" fmla="*/ f0 1 28725"/>
                <a:gd name="f11" fmla="*/ f1 1 28725"/>
                <a:gd name="f12" fmla="val f2"/>
                <a:gd name="f13" fmla="val f3"/>
                <a:gd name="f14" fmla="+- f13 0 f12"/>
                <a:gd name="f15" fmla="*/ f14 1 2872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725" h="28725">
                  <a:moveTo>
                    <a:pt x="f4" y="f5"/>
                  </a:moveTo>
                  <a:cubicBezTo>
                    <a:pt x="f6" y="f5"/>
                    <a:pt x="f2" y="f7"/>
                    <a:pt x="f2" y="f4"/>
                  </a:cubicBezTo>
                  <a:cubicBezTo>
                    <a:pt x="f2" y="f8"/>
                    <a:pt x="f6" y="f3"/>
                    <a:pt x="f4" y="f3"/>
                  </a:cubicBezTo>
                  <a:cubicBezTo>
                    <a:pt x="f8" y="f3"/>
                    <a:pt x="f9" y="f8"/>
                    <a:pt x="f9" y="f4"/>
                  </a:cubicBezTo>
                  <a:cubicBezTo>
                    <a:pt x="f9" y="f7"/>
                    <a:pt x="f8" y="f5"/>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670;p42">
              <a:extLst>
                <a:ext uri="{FF2B5EF4-FFF2-40B4-BE49-F238E27FC236}">
                  <a16:creationId xmlns:a16="http://schemas.microsoft.com/office/drawing/2014/main" id="{19A3E682-346C-6332-E1A6-7ED9C26A1E6A}"/>
                </a:ext>
              </a:extLst>
            </p:cNvPr>
            <p:cNvSpPr/>
            <p:nvPr/>
          </p:nvSpPr>
          <p:spPr>
            <a:xfrm>
              <a:off x="6844183" y="1549926"/>
              <a:ext cx="719020" cy="630698"/>
            </a:xfrm>
            <a:custGeom>
              <a:avLst/>
              <a:gdLst>
                <a:gd name="f0" fmla="val w"/>
                <a:gd name="f1" fmla="val h"/>
                <a:gd name="f2" fmla="val 0"/>
                <a:gd name="f3" fmla="val 28330"/>
                <a:gd name="f4" fmla="val 24850"/>
                <a:gd name="f5" fmla="val 6901"/>
                <a:gd name="f6" fmla="val 700"/>
                <a:gd name="f7" fmla="val 5776"/>
                <a:gd name="f8" fmla="val 822"/>
                <a:gd name="f9" fmla="val 15624"/>
                <a:gd name="f10" fmla="val 7174"/>
                <a:gd name="f11" fmla="val 21247"/>
                <a:gd name="f12" fmla="val 9916"/>
                <a:gd name="f13" fmla="val 23674"/>
                <a:gd name="f14" fmla="val 13304"/>
                <a:gd name="f15" fmla="val 16669"/>
                <a:gd name="f16" fmla="val 21102"/>
                <a:gd name="f17" fmla="val 25496"/>
                <a:gd name="f18" fmla="val 22811"/>
                <a:gd name="f19" fmla="val 18906"/>
                <a:gd name="f20" fmla="val 25655"/>
                <a:gd name="f21" fmla="val 21399"/>
                <a:gd name="f22" fmla="val 22159"/>
                <a:gd name="f23" fmla="val 22797"/>
                <a:gd name="f24" fmla="val 18542"/>
                <a:gd name="f25" fmla="val 6779"/>
                <a:gd name="f26" fmla="val 1"/>
                <a:gd name="f27" fmla="val 9484"/>
                <a:gd name="f28" fmla="*/ f0 1 28330"/>
                <a:gd name="f29" fmla="*/ f1 1 24850"/>
                <a:gd name="f30" fmla="val f2"/>
                <a:gd name="f31" fmla="val f3"/>
                <a:gd name="f32" fmla="val f4"/>
                <a:gd name="f33" fmla="+- f32 0 f30"/>
                <a:gd name="f34" fmla="+- f31 0 f30"/>
                <a:gd name="f35" fmla="*/ f34 1 28330"/>
                <a:gd name="f36" fmla="*/ f33 1 2485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8330" h="24850">
                  <a:moveTo>
                    <a:pt x="f5" y="f2"/>
                  </a:moveTo>
                  <a:lnTo>
                    <a:pt x="f5" y="f2"/>
                  </a:lnTo>
                  <a:cubicBezTo>
                    <a:pt x="f6" y="f7"/>
                    <a:pt x="f8" y="f9"/>
                    <a:pt x="f10" y="f11"/>
                  </a:cubicBezTo>
                  <a:cubicBezTo>
                    <a:pt x="f12" y="f13"/>
                    <a:pt x="f14" y="f4"/>
                    <a:pt x="f15" y="f4"/>
                  </a:cubicBezTo>
                  <a:cubicBezTo>
                    <a:pt x="f16" y="f4"/>
                    <a:pt x="f17" y="f18"/>
                    <a:pt x="f3" y="f19"/>
                  </a:cubicBezTo>
                  <a:lnTo>
                    <a:pt x="f3" y="f19"/>
                  </a:lnTo>
                  <a:cubicBezTo>
                    <a:pt x="f20" y="f21"/>
                    <a:pt x="f22" y="f23"/>
                    <a:pt x="f24" y="f23"/>
                  </a:cubicBezTo>
                  <a:cubicBezTo>
                    <a:pt x="f25" y="f23"/>
                    <a:pt x="f26" y="f27"/>
                    <a:pt x="f5" y="f2"/>
                  </a:cubicBezTo>
                  <a:close/>
                </a:path>
              </a:pathLst>
            </a:custGeom>
            <a:solidFill>
              <a:srgbClr val="212121">
                <a:alpha val="93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671;p42">
              <a:extLst>
                <a:ext uri="{FF2B5EF4-FFF2-40B4-BE49-F238E27FC236}">
                  <a16:creationId xmlns:a16="http://schemas.microsoft.com/office/drawing/2014/main" id="{7936F33B-E45C-F3D8-B251-6DA13CD6AE1E}"/>
                </a:ext>
              </a:extLst>
            </p:cNvPr>
            <p:cNvSpPr/>
            <p:nvPr/>
          </p:nvSpPr>
          <p:spPr>
            <a:xfrm>
              <a:off x="7365693" y="1512600"/>
              <a:ext cx="207532" cy="205045"/>
            </a:xfrm>
            <a:custGeom>
              <a:avLst/>
              <a:gdLst>
                <a:gd name="f0" fmla="val w"/>
                <a:gd name="f1" fmla="val h"/>
                <a:gd name="f2" fmla="val 0"/>
                <a:gd name="f3" fmla="val 8177"/>
                <a:gd name="f4" fmla="val 8079"/>
                <a:gd name="f5" fmla="val 1157"/>
                <a:gd name="f6" fmla="val 704"/>
                <a:gd name="f7" fmla="val 162"/>
                <a:gd name="f8" fmla="val 174"/>
                <a:gd name="f9" fmla="val 92"/>
                <a:gd name="f10" fmla="val 620"/>
                <a:gd name="f11" fmla="val 1441"/>
                <a:gd name="f12" fmla="val 669"/>
                <a:gd name="f13" fmla="val 1927"/>
                <a:gd name="f14" fmla="val 1186"/>
                <a:gd name="f15" fmla="val 2505"/>
                <a:gd name="f16" fmla="val 1277"/>
                <a:gd name="f17" fmla="val 2596"/>
                <a:gd name="f18" fmla="val 1368"/>
                <a:gd name="f19" fmla="val 2687"/>
                <a:gd name="f20" fmla="val 1459"/>
                <a:gd name="f21" fmla="val 2809"/>
                <a:gd name="f22" fmla="val 1581"/>
                <a:gd name="f23" fmla="val 2930"/>
                <a:gd name="f24" fmla="val 1642"/>
                <a:gd name="f25" fmla="val 3052"/>
                <a:gd name="f26" fmla="val 1703"/>
                <a:gd name="f27" fmla="val 3143"/>
                <a:gd name="f28" fmla="val 1794"/>
                <a:gd name="f29" fmla="val 3234"/>
                <a:gd name="f30" fmla="val 2098"/>
                <a:gd name="f31" fmla="val 3660"/>
                <a:gd name="f32" fmla="val 2310"/>
                <a:gd name="f33" fmla="val 3994"/>
                <a:gd name="f34" fmla="val 2554"/>
                <a:gd name="f35" fmla="val 4268"/>
                <a:gd name="f36" fmla="val 2797"/>
                <a:gd name="f37" fmla="val 4541"/>
                <a:gd name="f38" fmla="val 3070"/>
                <a:gd name="f39" fmla="val 4876"/>
                <a:gd name="f40" fmla="val 3283"/>
                <a:gd name="f41" fmla="val 5149"/>
                <a:gd name="f42" fmla="val 5180"/>
                <a:gd name="f43" fmla="val 3314"/>
                <a:gd name="f44" fmla="val 3435"/>
                <a:gd name="f45" fmla="val 5362"/>
                <a:gd name="f46" fmla="val 3678"/>
                <a:gd name="f47" fmla="val 5696"/>
                <a:gd name="f48" fmla="val 3861"/>
                <a:gd name="f49" fmla="val 5970"/>
                <a:gd name="f50" fmla="val 4013"/>
                <a:gd name="f51" fmla="val 6213"/>
                <a:gd name="f52" fmla="val 4195"/>
                <a:gd name="f53" fmla="val 6487"/>
                <a:gd name="f54" fmla="val 4347"/>
                <a:gd name="f55" fmla="val 6851"/>
                <a:gd name="f56" fmla="val 4560"/>
                <a:gd name="f57" fmla="val 7155"/>
                <a:gd name="f58" fmla="val 4833"/>
                <a:gd name="f59" fmla="val 7459"/>
                <a:gd name="f60" fmla="val 5147"/>
                <a:gd name="f61" fmla="val 7872"/>
                <a:gd name="f62" fmla="val 5623"/>
                <a:gd name="f63" fmla="val 6104"/>
                <a:gd name="f64" fmla="val 6508"/>
                <a:gd name="f65" fmla="val 6915"/>
                <a:gd name="f66" fmla="val 7933"/>
                <a:gd name="f67" fmla="val 7235"/>
                <a:gd name="f68" fmla="val 7642"/>
                <a:gd name="f69" fmla="val 6730"/>
                <a:gd name="f70" fmla="val 7630"/>
                <a:gd name="f71" fmla="val 5514"/>
                <a:gd name="f72" fmla="val 7022"/>
                <a:gd name="f73" fmla="val 4633"/>
                <a:gd name="f74" fmla="val 6657"/>
                <a:gd name="f75" fmla="val 4055"/>
                <a:gd name="f76" fmla="val 6262"/>
                <a:gd name="f77" fmla="val 3478"/>
                <a:gd name="f78" fmla="val 5836"/>
                <a:gd name="f79" fmla="val 2961"/>
                <a:gd name="f80" fmla="val 5411"/>
                <a:gd name="f81" fmla="val 2383"/>
                <a:gd name="f82" fmla="val 4925"/>
                <a:gd name="f83" fmla="val 1897"/>
                <a:gd name="f84" fmla="val 1502"/>
                <a:gd name="f85" fmla="val 3800"/>
                <a:gd name="f86" fmla="val 1107"/>
                <a:gd name="f87" fmla="val 3253"/>
                <a:gd name="f88" fmla="val 803"/>
                <a:gd name="f89" fmla="val 2675"/>
                <a:gd name="f90" fmla="val 499"/>
                <a:gd name="f91" fmla="val 286"/>
                <a:gd name="f92" fmla="val 1915"/>
                <a:gd name="f93" fmla="val 134"/>
                <a:gd name="f94" fmla="val 1520"/>
                <a:gd name="f95" fmla="val 43"/>
                <a:gd name="f96" fmla="val 1417"/>
                <a:gd name="f97" fmla="val 15"/>
                <a:gd name="f98" fmla="val 1291"/>
                <a:gd name="f99" fmla="*/ f0 1 8177"/>
                <a:gd name="f100" fmla="*/ f1 1 8079"/>
                <a:gd name="f101" fmla="val f2"/>
                <a:gd name="f102" fmla="val f3"/>
                <a:gd name="f103" fmla="val f4"/>
                <a:gd name="f104" fmla="+- f103 0 f101"/>
                <a:gd name="f105" fmla="+- f102 0 f101"/>
                <a:gd name="f106" fmla="*/ f105 1 8177"/>
                <a:gd name="f107" fmla="*/ f104 1 8079"/>
                <a:gd name="f108" fmla="*/ f101 1 f106"/>
                <a:gd name="f109" fmla="*/ f102 1 f106"/>
                <a:gd name="f110" fmla="*/ f101 1 f107"/>
                <a:gd name="f111" fmla="*/ f103 1 f107"/>
                <a:gd name="f112" fmla="*/ f108 f99 1"/>
                <a:gd name="f113" fmla="*/ f109 f99 1"/>
                <a:gd name="f114" fmla="*/ f111 f100 1"/>
                <a:gd name="f115" fmla="*/ f110 f100 1"/>
              </a:gdLst>
              <a:ahLst/>
              <a:cxnLst>
                <a:cxn ang="3cd4">
                  <a:pos x="hc" y="t"/>
                </a:cxn>
                <a:cxn ang="0">
                  <a:pos x="r" y="vc"/>
                </a:cxn>
                <a:cxn ang="cd4">
                  <a:pos x="hc" y="b"/>
                </a:cxn>
                <a:cxn ang="cd2">
                  <a:pos x="l" y="vc"/>
                </a:cxn>
              </a:cxnLst>
              <a:rect l="f112" t="f115" r="f113" b="f114"/>
              <a:pathLst>
                <a:path w="8177" h="8079">
                  <a:moveTo>
                    <a:pt x="f5" y="f2"/>
                  </a:moveTo>
                  <a:cubicBezTo>
                    <a:pt x="f6" y="f2"/>
                    <a:pt x="f7" y="f8"/>
                    <a:pt x="f9" y="f10"/>
                  </a:cubicBezTo>
                  <a:cubicBezTo>
                    <a:pt x="f2" y="f11"/>
                    <a:pt x="f12" y="f13"/>
                    <a:pt x="f14" y="f15"/>
                  </a:cubicBezTo>
                  <a:cubicBezTo>
                    <a:pt x="f16" y="f17"/>
                    <a:pt x="f18" y="f19"/>
                    <a:pt x="f20" y="f21"/>
                  </a:cubicBezTo>
                  <a:lnTo>
                    <a:pt x="f22" y="f23"/>
                  </a:lnTo>
                  <a:cubicBezTo>
                    <a:pt x="f24" y="f25"/>
                    <a:pt x="f26" y="f27"/>
                    <a:pt x="f28" y="f29"/>
                  </a:cubicBezTo>
                  <a:lnTo>
                    <a:pt x="f30" y="f31"/>
                  </a:lnTo>
                  <a:cubicBezTo>
                    <a:pt x="f32" y="f33"/>
                    <a:pt x="f34" y="f35"/>
                    <a:pt x="f36" y="f37"/>
                  </a:cubicBezTo>
                  <a:lnTo>
                    <a:pt x="f38" y="f39"/>
                  </a:lnTo>
                  <a:lnTo>
                    <a:pt x="f40" y="f41"/>
                  </a:lnTo>
                  <a:cubicBezTo>
                    <a:pt x="f40" y="f41"/>
                    <a:pt x="f40" y="f42"/>
                    <a:pt x="f43" y="f42"/>
                  </a:cubicBezTo>
                  <a:lnTo>
                    <a:pt x="f44" y="f45"/>
                  </a:lnTo>
                  <a:lnTo>
                    <a:pt x="f46" y="f47"/>
                  </a:lnTo>
                  <a:cubicBezTo>
                    <a:pt x="f48" y="f49"/>
                    <a:pt x="f50" y="f51"/>
                    <a:pt x="f52" y="f53"/>
                  </a:cubicBezTo>
                  <a:cubicBezTo>
                    <a:pt x="f54" y="f55"/>
                    <a:pt x="f56" y="f57"/>
                    <a:pt x="f58" y="f59"/>
                  </a:cubicBezTo>
                  <a:cubicBezTo>
                    <a:pt x="f60" y="f61"/>
                    <a:pt x="f62" y="f4"/>
                    <a:pt x="f63" y="f4"/>
                  </a:cubicBezTo>
                  <a:cubicBezTo>
                    <a:pt x="f64" y="f4"/>
                    <a:pt x="f65" y="f66"/>
                    <a:pt x="f67" y="f68"/>
                  </a:cubicBezTo>
                  <a:cubicBezTo>
                    <a:pt x="f3" y="f69"/>
                    <a:pt x="f70" y="f71"/>
                    <a:pt x="f72" y="f73"/>
                  </a:cubicBezTo>
                  <a:cubicBezTo>
                    <a:pt x="f74" y="f75"/>
                    <a:pt x="f76" y="f77"/>
                    <a:pt x="f78" y="f79"/>
                  </a:cubicBezTo>
                  <a:cubicBezTo>
                    <a:pt x="f80" y="f81"/>
                    <a:pt x="f82" y="f83"/>
                    <a:pt x="f54" y="f84"/>
                  </a:cubicBezTo>
                  <a:cubicBezTo>
                    <a:pt x="f85" y="f86"/>
                    <a:pt x="f87" y="f88"/>
                    <a:pt x="f89" y="f90"/>
                  </a:cubicBezTo>
                  <a:cubicBezTo>
                    <a:pt x="f32" y="f91"/>
                    <a:pt x="f92" y="f93"/>
                    <a:pt x="f94" y="f95"/>
                  </a:cubicBezTo>
                  <a:cubicBezTo>
                    <a:pt x="f96" y="f97"/>
                    <a:pt x="f98" y="f2"/>
                    <a:pt x="f5" y="f2"/>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672;p42">
              <a:extLst>
                <a:ext uri="{FF2B5EF4-FFF2-40B4-BE49-F238E27FC236}">
                  <a16:creationId xmlns:a16="http://schemas.microsoft.com/office/drawing/2014/main" id="{12F25327-B58D-1810-1062-7CC27922A0D5}"/>
                </a:ext>
              </a:extLst>
            </p:cNvPr>
            <p:cNvSpPr/>
            <p:nvPr/>
          </p:nvSpPr>
          <p:spPr>
            <a:xfrm>
              <a:off x="7436650" y="1558887"/>
              <a:ext cx="97228" cy="109974"/>
            </a:xfrm>
            <a:custGeom>
              <a:avLst/>
              <a:gdLst>
                <a:gd name="f0" fmla="val w"/>
                <a:gd name="f1" fmla="val h"/>
                <a:gd name="f2" fmla="val 0"/>
                <a:gd name="f3" fmla="val 3831"/>
                <a:gd name="f4" fmla="val 4333"/>
                <a:gd name="f5" fmla="val 616"/>
                <a:gd name="f6" fmla="val 1"/>
                <a:gd name="f7" fmla="val 563"/>
                <a:gd name="f8" fmla="val 510"/>
                <a:gd name="f9" fmla="val 5"/>
                <a:gd name="f10" fmla="val 457"/>
                <a:gd name="f11" fmla="val 12"/>
                <a:gd name="f12" fmla="val 153"/>
                <a:gd name="f13" fmla="val 103"/>
                <a:gd name="f14" fmla="val 377"/>
                <a:gd name="f15" fmla="val 62"/>
                <a:gd name="f16" fmla="val 681"/>
                <a:gd name="f17" fmla="val 92"/>
                <a:gd name="f18" fmla="val 772"/>
                <a:gd name="f19" fmla="val 122"/>
                <a:gd name="f20" fmla="val 863"/>
                <a:gd name="f21" fmla="val 183"/>
                <a:gd name="f22" fmla="val 924"/>
                <a:gd name="f23" fmla="val 954"/>
                <a:gd name="f24" fmla="val 985"/>
                <a:gd name="f25" fmla="val 1015"/>
                <a:gd name="f26" fmla="val 1046"/>
                <a:gd name="f27" fmla="val 214"/>
                <a:gd name="f28" fmla="val 1106"/>
                <a:gd name="f29" fmla="val 244"/>
                <a:gd name="f30" fmla="val 1167"/>
                <a:gd name="f31" fmla="val 274"/>
                <a:gd name="f32" fmla="val 1228"/>
                <a:gd name="f33" fmla="val 366"/>
                <a:gd name="f34" fmla="val 1319"/>
                <a:gd name="f35" fmla="val 487"/>
                <a:gd name="f36" fmla="val 1532"/>
                <a:gd name="f37" fmla="val 670"/>
                <a:gd name="f38" fmla="val 1775"/>
                <a:gd name="f39" fmla="val 882"/>
                <a:gd name="f40" fmla="val 2049"/>
                <a:gd name="f41" fmla="val 1034"/>
                <a:gd name="f42" fmla="val 2292"/>
                <a:gd name="f43" fmla="val 1217"/>
                <a:gd name="f44" fmla="val 2535"/>
                <a:gd name="f45" fmla="val 1399"/>
                <a:gd name="f46" fmla="val 2809"/>
                <a:gd name="f47" fmla="val 1551"/>
                <a:gd name="f48" fmla="val 3052"/>
                <a:gd name="f49" fmla="val 1703"/>
                <a:gd name="f50" fmla="val 3416"/>
                <a:gd name="f51" fmla="val 1916"/>
                <a:gd name="f52" fmla="val 3751"/>
                <a:gd name="f53" fmla="val 2189"/>
                <a:gd name="f54" fmla="val 4055"/>
                <a:gd name="f55" fmla="val 2372"/>
                <a:gd name="f56" fmla="val 4238"/>
                <a:gd name="f57" fmla="val 2611"/>
                <a:gd name="f58" fmla="val 2851"/>
                <a:gd name="f59" fmla="val 3009"/>
                <a:gd name="f60" fmla="val 3169"/>
                <a:gd name="f61" fmla="val 4291"/>
                <a:gd name="f62" fmla="val 3314"/>
                <a:gd name="f63" fmla="val 4207"/>
                <a:gd name="f64" fmla="val 3466"/>
                <a:gd name="f65" fmla="val 4116"/>
                <a:gd name="f66" fmla="val 3557"/>
                <a:gd name="f67" fmla="val 3994"/>
                <a:gd name="f68" fmla="val 3648"/>
                <a:gd name="f69" fmla="val 3872"/>
                <a:gd name="f70" fmla="val 3770"/>
                <a:gd name="f71" fmla="val 3660"/>
                <a:gd name="f72" fmla="val 3800"/>
                <a:gd name="f73" fmla="val 3204"/>
                <a:gd name="f74" fmla="val 3679"/>
                <a:gd name="f75" fmla="val 3496"/>
                <a:gd name="f76" fmla="val 2444"/>
                <a:gd name="f77" fmla="val 3223"/>
                <a:gd name="f78" fmla="val 2140"/>
                <a:gd name="f79" fmla="val 2980"/>
                <a:gd name="f80" fmla="val 1806"/>
                <a:gd name="f81" fmla="val 2736"/>
                <a:gd name="f82" fmla="val 1502"/>
                <a:gd name="f83" fmla="val 2463"/>
                <a:gd name="f84" fmla="val 1198"/>
                <a:gd name="f85" fmla="val 2220"/>
                <a:gd name="f86" fmla="val 1977"/>
                <a:gd name="f87" fmla="val 1673"/>
                <a:gd name="f88" fmla="val 468"/>
                <a:gd name="f89" fmla="val 1490"/>
                <a:gd name="f90" fmla="val 316"/>
                <a:gd name="f91" fmla="val 1308"/>
                <a:gd name="f92" fmla="val 195"/>
                <a:gd name="f93" fmla="val 1065"/>
                <a:gd name="f94" fmla="val 928"/>
                <a:gd name="f95" fmla="val 35"/>
                <a:gd name="f96" fmla="val 774"/>
                <a:gd name="f97" fmla="*/ f0 1 3831"/>
                <a:gd name="f98" fmla="*/ f1 1 4333"/>
                <a:gd name="f99" fmla="val f2"/>
                <a:gd name="f100" fmla="val f3"/>
                <a:gd name="f101" fmla="val f4"/>
                <a:gd name="f102" fmla="+- f101 0 f99"/>
                <a:gd name="f103" fmla="+- f100 0 f99"/>
                <a:gd name="f104" fmla="*/ f103 1 3831"/>
                <a:gd name="f105" fmla="*/ f102 1 4333"/>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3831" h="4333">
                  <a:moveTo>
                    <a:pt x="f5" y="f6"/>
                  </a:moveTo>
                  <a:cubicBezTo>
                    <a:pt x="f7" y="f6"/>
                    <a:pt x="f8" y="f9"/>
                    <a:pt x="f10" y="f11"/>
                  </a:cubicBezTo>
                  <a:cubicBezTo>
                    <a:pt x="f12" y="f13"/>
                    <a:pt x="f6" y="f14"/>
                    <a:pt x="f15" y="f16"/>
                  </a:cubicBezTo>
                  <a:cubicBezTo>
                    <a:pt x="f17" y="f18"/>
                    <a:pt x="f19" y="f20"/>
                    <a:pt x="f21" y="f22"/>
                  </a:cubicBezTo>
                  <a:cubicBezTo>
                    <a:pt x="f21" y="f23"/>
                    <a:pt x="f21" y="f24"/>
                    <a:pt x="f21" y="f25"/>
                  </a:cubicBezTo>
                  <a:lnTo>
                    <a:pt x="f21" y="f26"/>
                  </a:lnTo>
                  <a:cubicBezTo>
                    <a:pt x="f27" y="f28"/>
                    <a:pt x="f29" y="f30"/>
                    <a:pt x="f31" y="f32"/>
                  </a:cubicBezTo>
                  <a:lnTo>
                    <a:pt x="f33" y="f34"/>
                  </a:lnTo>
                  <a:lnTo>
                    <a:pt x="f35" y="f36"/>
                  </a:lnTo>
                  <a:cubicBezTo>
                    <a:pt x="f37" y="f38"/>
                    <a:pt x="f39" y="f40"/>
                    <a:pt x="f41" y="f42"/>
                  </a:cubicBezTo>
                  <a:cubicBezTo>
                    <a:pt x="f43" y="f44"/>
                    <a:pt x="f45" y="f46"/>
                    <a:pt x="f47" y="f48"/>
                  </a:cubicBezTo>
                  <a:cubicBezTo>
                    <a:pt x="f49" y="f50"/>
                    <a:pt x="f51" y="f52"/>
                    <a:pt x="f53" y="f54"/>
                  </a:cubicBezTo>
                  <a:cubicBezTo>
                    <a:pt x="f55" y="f56"/>
                    <a:pt x="f57" y="f4"/>
                    <a:pt x="f58" y="f4"/>
                  </a:cubicBezTo>
                  <a:cubicBezTo>
                    <a:pt x="f59" y="f4"/>
                    <a:pt x="f60" y="f61"/>
                    <a:pt x="f62" y="f63"/>
                  </a:cubicBezTo>
                  <a:cubicBezTo>
                    <a:pt x="f64" y="f65"/>
                    <a:pt x="f66" y="f67"/>
                    <a:pt x="f68" y="f69"/>
                  </a:cubicBezTo>
                  <a:cubicBezTo>
                    <a:pt x="f70" y="f71"/>
                    <a:pt x="f3" y="f50"/>
                    <a:pt x="f72" y="f73"/>
                  </a:cubicBezTo>
                  <a:cubicBezTo>
                    <a:pt x="f74" y="f46"/>
                    <a:pt x="f75" y="f76"/>
                    <a:pt x="f77" y="f78"/>
                  </a:cubicBezTo>
                  <a:cubicBezTo>
                    <a:pt x="f79" y="f80"/>
                    <a:pt x="f81" y="f82"/>
                    <a:pt x="f83" y="f84"/>
                  </a:cubicBezTo>
                  <a:cubicBezTo>
                    <a:pt x="f85" y="f22"/>
                    <a:pt x="f86" y="f16"/>
                    <a:pt x="f87" y="f88"/>
                  </a:cubicBezTo>
                  <a:cubicBezTo>
                    <a:pt x="f89" y="f90"/>
                    <a:pt x="f91" y="f92"/>
                    <a:pt x="f93" y="f13"/>
                  </a:cubicBezTo>
                  <a:cubicBezTo>
                    <a:pt x="f94" y="f95"/>
                    <a:pt x="f96" y="f6"/>
                    <a:pt x="f5" y="f6"/>
                  </a:cubicBezTo>
                  <a:close/>
                </a:path>
              </a:pathLst>
            </a:custGeom>
            <a:solidFill>
              <a:srgbClr val="FFFFFF">
                <a:alpha val="2098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1673;p42">
            <a:extLst>
              <a:ext uri="{FF2B5EF4-FFF2-40B4-BE49-F238E27FC236}">
                <a16:creationId xmlns:a16="http://schemas.microsoft.com/office/drawing/2014/main" id="{79A48C41-58C9-BE2F-B14F-EF157278C32D}"/>
              </a:ext>
            </a:extLst>
          </p:cNvPr>
          <p:cNvGrpSpPr/>
          <p:nvPr/>
        </p:nvGrpSpPr>
        <p:grpSpPr>
          <a:xfrm>
            <a:off x="1743678" y="1638915"/>
            <a:ext cx="289042" cy="352839"/>
            <a:chOff x="1743678" y="1638915"/>
            <a:chExt cx="289042" cy="352839"/>
          </a:xfrm>
        </p:grpSpPr>
        <p:sp>
          <p:nvSpPr>
            <p:cNvPr id="21" name="Google Shape;1674;p42">
              <a:extLst>
                <a:ext uri="{FF2B5EF4-FFF2-40B4-BE49-F238E27FC236}">
                  <a16:creationId xmlns:a16="http://schemas.microsoft.com/office/drawing/2014/main" id="{6A3AAA32-0C74-696F-1539-008E32C77135}"/>
                </a:ext>
              </a:extLst>
            </p:cNvPr>
            <p:cNvSpPr/>
            <p:nvPr/>
          </p:nvSpPr>
          <p:spPr>
            <a:xfrm>
              <a:off x="1743678" y="1702704"/>
              <a:ext cx="123892" cy="134197"/>
            </a:xfrm>
            <a:custGeom>
              <a:avLst/>
              <a:gdLst>
                <a:gd name="f0" fmla="val w"/>
                <a:gd name="f1" fmla="val h"/>
                <a:gd name="f2" fmla="val 0"/>
                <a:gd name="f3" fmla="val 4160"/>
                <a:gd name="f4" fmla="val 4506"/>
                <a:gd name="f5" fmla="val 2080"/>
                <a:gd name="f6" fmla="val 1"/>
                <a:gd name="f7" fmla="val 946"/>
                <a:gd name="f8" fmla="val 3214"/>
                <a:gd name="f9" fmla="*/ f0 1 4160"/>
                <a:gd name="f10" fmla="*/ f1 1 4506"/>
                <a:gd name="f11" fmla="val f2"/>
                <a:gd name="f12" fmla="val f3"/>
                <a:gd name="f13" fmla="val f4"/>
                <a:gd name="f14" fmla="+- f13 0 f11"/>
                <a:gd name="f15" fmla="+- f12 0 f11"/>
                <a:gd name="f16" fmla="*/ f15 1 4160"/>
                <a:gd name="f17" fmla="*/ f14 1 450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160" h="4506">
                  <a:moveTo>
                    <a:pt x="f5" y="f6"/>
                  </a:moveTo>
                  <a:cubicBezTo>
                    <a:pt x="f7" y="f6"/>
                    <a:pt x="f6" y="f7"/>
                    <a:pt x="f6" y="f5"/>
                  </a:cubicBezTo>
                  <a:lnTo>
                    <a:pt x="f6" y="f4"/>
                  </a:lnTo>
                  <a:lnTo>
                    <a:pt x="f3" y="f4"/>
                  </a:lnTo>
                  <a:lnTo>
                    <a:pt x="f3" y="f5"/>
                  </a:lnTo>
                  <a:cubicBezTo>
                    <a:pt x="f3" y="f7"/>
                    <a:pt x="f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675;p42">
              <a:extLst>
                <a:ext uri="{FF2B5EF4-FFF2-40B4-BE49-F238E27FC236}">
                  <a16:creationId xmlns:a16="http://schemas.microsoft.com/office/drawing/2014/main" id="{DCF6FAF2-5D98-6C4F-334B-9212B6AEDDC1}"/>
                </a:ext>
              </a:extLst>
            </p:cNvPr>
            <p:cNvSpPr/>
            <p:nvPr/>
          </p:nvSpPr>
          <p:spPr>
            <a:xfrm>
              <a:off x="1908828" y="1793723"/>
              <a:ext cx="123892" cy="135157"/>
            </a:xfrm>
            <a:custGeom>
              <a:avLst/>
              <a:gdLst>
                <a:gd name="f0" fmla="val w"/>
                <a:gd name="f1" fmla="val h"/>
                <a:gd name="f2" fmla="val 0"/>
                <a:gd name="f3" fmla="val 4160"/>
                <a:gd name="f4" fmla="val 4538"/>
                <a:gd name="f5" fmla="val 1"/>
                <a:gd name="f6" fmla="val 2458"/>
                <a:gd name="f7" fmla="val 3592"/>
                <a:gd name="f8" fmla="val 946"/>
                <a:gd name="f9" fmla="val 4537"/>
                <a:gd name="f10" fmla="val 2080"/>
                <a:gd name="f11" fmla="val 3246"/>
                <a:gd name="f12" fmla="*/ f0 1 4160"/>
                <a:gd name="f13" fmla="*/ f1 1 4538"/>
                <a:gd name="f14" fmla="val f2"/>
                <a:gd name="f15" fmla="val f3"/>
                <a:gd name="f16" fmla="val f4"/>
                <a:gd name="f17" fmla="+- f16 0 f14"/>
                <a:gd name="f18" fmla="+- f15 0 f14"/>
                <a:gd name="f19" fmla="*/ f18 1 4160"/>
                <a:gd name="f20" fmla="*/ f17 1 453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160" h="4538">
                  <a:moveTo>
                    <a:pt x="f5" y="f5"/>
                  </a:moveTo>
                  <a:lnTo>
                    <a:pt x="f5" y="f6"/>
                  </a:lnTo>
                  <a:cubicBezTo>
                    <a:pt x="f5" y="f7"/>
                    <a:pt x="f8" y="f9"/>
                    <a:pt x="f10" y="f9"/>
                  </a:cubicBezTo>
                  <a:cubicBezTo>
                    <a:pt x="f11" y="f9"/>
                    <a:pt x="f3" y="f7"/>
                    <a:pt x="f3" y="f6"/>
                  </a:cubicBezTo>
                  <a:lnTo>
                    <a:pt x="f3" y="f5"/>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676;p42">
              <a:extLst>
                <a:ext uri="{FF2B5EF4-FFF2-40B4-BE49-F238E27FC236}">
                  <a16:creationId xmlns:a16="http://schemas.microsoft.com/office/drawing/2014/main" id="{F397D102-E20A-59FB-2A1B-5F68D6B05F84}"/>
                </a:ext>
              </a:extLst>
            </p:cNvPr>
            <p:cNvSpPr/>
            <p:nvPr/>
          </p:nvSpPr>
          <p:spPr>
            <a:xfrm>
              <a:off x="1743678" y="1857521"/>
              <a:ext cx="123892" cy="134233"/>
            </a:xfrm>
            <a:custGeom>
              <a:avLst/>
              <a:gdLst>
                <a:gd name="f0" fmla="val w"/>
                <a:gd name="f1" fmla="val h"/>
                <a:gd name="f2" fmla="val 0"/>
                <a:gd name="f3" fmla="val 4160"/>
                <a:gd name="f4" fmla="val 4507"/>
                <a:gd name="f5" fmla="val 1734"/>
                <a:gd name="f6" fmla="val 694"/>
                <a:gd name="f7" fmla="val 1923"/>
                <a:gd name="f8" fmla="val 2080"/>
                <a:gd name="f9" fmla="val 852"/>
                <a:gd name="f10" fmla="val 1041"/>
                <a:gd name="f11" fmla="val 2427"/>
                <a:gd name="f12" fmla="val 2269"/>
                <a:gd name="f13" fmla="val 2584"/>
                <a:gd name="f14" fmla="val 2773"/>
                <a:gd name="f15" fmla="val 2962"/>
                <a:gd name="f16" fmla="val 3120"/>
                <a:gd name="f17" fmla="val 1702"/>
                <a:gd name="f18" fmla="val 1356"/>
                <a:gd name="f19" fmla="val 2805"/>
                <a:gd name="f20" fmla="val 1513"/>
                <a:gd name="f21" fmla="val 1"/>
                <a:gd name="f22" fmla="val 3561"/>
                <a:gd name="f23" fmla="val 946"/>
                <a:gd name="f24" fmla="val 4506"/>
                <a:gd name="f25" fmla="val 3214"/>
                <a:gd name="f26" fmla="*/ f0 1 4160"/>
                <a:gd name="f27" fmla="*/ f1 1 4507"/>
                <a:gd name="f28" fmla="val f2"/>
                <a:gd name="f29" fmla="val f3"/>
                <a:gd name="f30" fmla="val f4"/>
                <a:gd name="f31" fmla="+- f30 0 f28"/>
                <a:gd name="f32" fmla="+- f29 0 f28"/>
                <a:gd name="f33" fmla="*/ f32 1 4160"/>
                <a:gd name="f34" fmla="*/ f31 1 4507"/>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60" h="4507">
                  <a:moveTo>
                    <a:pt x="f5" y="f6"/>
                  </a:moveTo>
                  <a:cubicBezTo>
                    <a:pt x="f7" y="f6"/>
                    <a:pt x="f8" y="f9"/>
                    <a:pt x="f8" y="f10"/>
                  </a:cubicBezTo>
                  <a:lnTo>
                    <a:pt x="f8" y="f11"/>
                  </a:lnTo>
                  <a:cubicBezTo>
                    <a:pt x="f12" y="f11"/>
                    <a:pt x="f11" y="f13"/>
                    <a:pt x="f11" y="f14"/>
                  </a:cubicBezTo>
                  <a:cubicBezTo>
                    <a:pt x="f11" y="f15"/>
                    <a:pt x="f12" y="f16"/>
                    <a:pt x="f8" y="f16"/>
                  </a:cubicBezTo>
                  <a:cubicBezTo>
                    <a:pt x="f17" y="f16"/>
                    <a:pt x="f18" y="f19"/>
                    <a:pt x="f18" y="f11"/>
                  </a:cubicBezTo>
                  <a:lnTo>
                    <a:pt x="f18" y="f10"/>
                  </a:lnTo>
                  <a:cubicBezTo>
                    <a:pt x="f18" y="f9"/>
                    <a:pt x="f20" y="f6"/>
                    <a:pt x="f5" y="f6"/>
                  </a:cubicBezTo>
                  <a:close/>
                  <a:moveTo>
                    <a:pt x="f21" y="f21"/>
                  </a:moveTo>
                  <a:lnTo>
                    <a:pt x="f21" y="f11"/>
                  </a:lnTo>
                  <a:cubicBezTo>
                    <a:pt x="f21" y="f22"/>
                    <a:pt x="f23" y="f24"/>
                    <a:pt x="f8" y="f24"/>
                  </a:cubicBezTo>
                  <a:cubicBezTo>
                    <a:pt x="f25" y="f24"/>
                    <a:pt x="f3" y="f22"/>
                    <a:pt x="f3" y="f11"/>
                  </a:cubicBezTo>
                  <a:lnTo>
                    <a:pt x="f3" y="f21"/>
                  </a:ln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677;p42">
              <a:extLst>
                <a:ext uri="{FF2B5EF4-FFF2-40B4-BE49-F238E27FC236}">
                  <a16:creationId xmlns:a16="http://schemas.microsoft.com/office/drawing/2014/main" id="{E38808CC-74C3-E2B4-B222-E8180A4D0DCA}"/>
                </a:ext>
              </a:extLst>
            </p:cNvPr>
            <p:cNvSpPr/>
            <p:nvPr/>
          </p:nvSpPr>
          <p:spPr>
            <a:xfrm>
              <a:off x="1908828" y="1638915"/>
              <a:ext cx="123892" cy="135120"/>
            </a:xfrm>
            <a:custGeom>
              <a:avLst/>
              <a:gdLst>
                <a:gd name="f0" fmla="val w"/>
                <a:gd name="f1" fmla="val h"/>
                <a:gd name="f2" fmla="val 0"/>
                <a:gd name="f3" fmla="val 4160"/>
                <a:gd name="f4" fmla="val 4537"/>
                <a:gd name="f5" fmla="val 2049"/>
                <a:gd name="f6" fmla="val 1387"/>
                <a:gd name="f7" fmla="val 2427"/>
                <a:gd name="f8" fmla="val 2742"/>
                <a:gd name="f9" fmla="val 1702"/>
                <a:gd name="f10" fmla="val 2080"/>
                <a:gd name="f11" fmla="val 3466"/>
                <a:gd name="f12" fmla="val 3655"/>
                <a:gd name="f13" fmla="val 2584"/>
                <a:gd name="f14" fmla="val 3812"/>
                <a:gd name="f15" fmla="val 2395"/>
                <a:gd name="f16" fmla="val 2206"/>
                <a:gd name="f17" fmla="val 1860"/>
                <a:gd name="f18" fmla="val 1922"/>
                <a:gd name="f19" fmla="val 1733"/>
                <a:gd name="f20" fmla="val 1544"/>
                <a:gd name="f21" fmla="val 946"/>
                <a:gd name="f22" fmla="val 1"/>
                <a:gd name="f23" fmla="val 945"/>
                <a:gd name="f24" fmla="val 3214"/>
                <a:gd name="f25" fmla="*/ f0 1 4160"/>
                <a:gd name="f26" fmla="*/ f1 1 4537"/>
                <a:gd name="f27" fmla="val f2"/>
                <a:gd name="f28" fmla="val f3"/>
                <a:gd name="f29" fmla="val f4"/>
                <a:gd name="f30" fmla="+- f29 0 f27"/>
                <a:gd name="f31" fmla="+- f28 0 f27"/>
                <a:gd name="f32" fmla="*/ f31 1 4160"/>
                <a:gd name="f33" fmla="*/ f30 1 453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60" h="4537">
                  <a:moveTo>
                    <a:pt x="f5" y="f6"/>
                  </a:moveTo>
                  <a:cubicBezTo>
                    <a:pt x="f7" y="f6"/>
                    <a:pt x="f8" y="f9"/>
                    <a:pt x="f8" y="f10"/>
                  </a:cubicBezTo>
                  <a:lnTo>
                    <a:pt x="f8" y="f11"/>
                  </a:lnTo>
                  <a:cubicBezTo>
                    <a:pt x="f8" y="f12"/>
                    <a:pt x="f13" y="f14"/>
                    <a:pt x="f15" y="f14"/>
                  </a:cubicBezTo>
                  <a:cubicBezTo>
                    <a:pt x="f16" y="f14"/>
                    <a:pt x="f5" y="f12"/>
                    <a:pt x="f5" y="f11"/>
                  </a:cubicBezTo>
                  <a:lnTo>
                    <a:pt x="f5" y="f10"/>
                  </a:lnTo>
                  <a:cubicBezTo>
                    <a:pt x="f17" y="f10"/>
                    <a:pt x="f9" y="f18"/>
                    <a:pt x="f9" y="f19"/>
                  </a:cubicBezTo>
                  <a:cubicBezTo>
                    <a:pt x="f9" y="f20"/>
                    <a:pt x="f17" y="f6"/>
                    <a:pt x="f5" y="f6"/>
                  </a:cubicBezTo>
                  <a:close/>
                  <a:moveTo>
                    <a:pt x="f10" y="f2"/>
                  </a:moveTo>
                  <a:cubicBezTo>
                    <a:pt x="f21" y="f2"/>
                    <a:pt x="f22" y="f23"/>
                    <a:pt x="f22" y="f10"/>
                  </a:cubicBezTo>
                  <a:lnTo>
                    <a:pt x="f22" y="f4"/>
                  </a:lnTo>
                  <a:lnTo>
                    <a:pt x="f3" y="f4"/>
                  </a:lnTo>
                  <a:lnTo>
                    <a:pt x="f3" y="f10"/>
                  </a:lnTo>
                  <a:cubicBezTo>
                    <a:pt x="f3" y="f23"/>
                    <a:pt x="f24" y="f2"/>
                    <a:pt x="f10"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1678;p42">
            <a:extLst>
              <a:ext uri="{FF2B5EF4-FFF2-40B4-BE49-F238E27FC236}">
                <a16:creationId xmlns:a16="http://schemas.microsoft.com/office/drawing/2014/main" id="{46FD3D3E-A373-54E6-9A6F-ED08CFD34E9F}"/>
              </a:ext>
            </a:extLst>
          </p:cNvPr>
          <p:cNvGrpSpPr/>
          <p:nvPr/>
        </p:nvGrpSpPr>
        <p:grpSpPr>
          <a:xfrm>
            <a:off x="4416698" y="2323289"/>
            <a:ext cx="310603" cy="352794"/>
            <a:chOff x="4416698" y="2323289"/>
            <a:chExt cx="310603" cy="352794"/>
          </a:xfrm>
        </p:grpSpPr>
        <p:sp>
          <p:nvSpPr>
            <p:cNvPr id="26" name="Google Shape;1679;p42">
              <a:extLst>
                <a:ext uri="{FF2B5EF4-FFF2-40B4-BE49-F238E27FC236}">
                  <a16:creationId xmlns:a16="http://schemas.microsoft.com/office/drawing/2014/main" id="{C63EAEDB-1EED-26C8-C1C4-758CA3B960D5}"/>
                </a:ext>
              </a:extLst>
            </p:cNvPr>
            <p:cNvSpPr/>
            <p:nvPr/>
          </p:nvSpPr>
          <p:spPr>
            <a:xfrm>
              <a:off x="4428878" y="2343927"/>
              <a:ext cx="31007" cy="83539"/>
            </a:xfrm>
            <a:custGeom>
              <a:avLst/>
              <a:gdLst>
                <a:gd name="f0" fmla="val w"/>
                <a:gd name="f1" fmla="val h"/>
                <a:gd name="f2" fmla="val 0"/>
                <a:gd name="f3" fmla="val 1041"/>
                <a:gd name="f4" fmla="val 2805"/>
                <a:gd name="f5" fmla="val 536"/>
                <a:gd name="f6" fmla="val 253"/>
                <a:gd name="f7" fmla="val 1"/>
                <a:gd name="f8" fmla="val 252"/>
                <a:gd name="f9" fmla="val 2458"/>
                <a:gd name="f10" fmla="val 410"/>
                <a:gd name="f11" fmla="val 757"/>
                <a:gd name="f12" fmla="val 2584"/>
                <a:gd name="f13" fmla="val 1040"/>
                <a:gd name="f14" fmla="val 2804"/>
                <a:gd name="f15" fmla="val 788"/>
                <a:gd name="f16" fmla="*/ f0 1 1041"/>
                <a:gd name="f17" fmla="*/ f1 1 2805"/>
                <a:gd name="f18" fmla="val f2"/>
                <a:gd name="f19" fmla="val f3"/>
                <a:gd name="f20" fmla="val f4"/>
                <a:gd name="f21" fmla="+- f20 0 f18"/>
                <a:gd name="f22" fmla="+- f19 0 f18"/>
                <a:gd name="f23" fmla="*/ f22 1 1041"/>
                <a:gd name="f24" fmla="*/ f21 1 280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1" h="2805">
                  <a:moveTo>
                    <a:pt x="f5" y="f2"/>
                  </a:moveTo>
                  <a:cubicBezTo>
                    <a:pt x="f6" y="f2"/>
                    <a:pt x="f7" y="f8"/>
                    <a:pt x="f7" y="f5"/>
                  </a:cubicBezTo>
                  <a:lnTo>
                    <a:pt x="f7" y="f9"/>
                  </a:lnTo>
                  <a:cubicBezTo>
                    <a:pt x="f10" y="f9"/>
                    <a:pt x="f11" y="f12"/>
                    <a:pt x="f13" y="f14"/>
                  </a:cubicBezTo>
                  <a:lnTo>
                    <a:pt x="f13" y="f5"/>
                  </a:lnTo>
                  <a:cubicBezTo>
                    <a:pt x="f13" y="f8"/>
                    <a:pt x="f1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680;p42">
              <a:extLst>
                <a:ext uri="{FF2B5EF4-FFF2-40B4-BE49-F238E27FC236}">
                  <a16:creationId xmlns:a16="http://schemas.microsoft.com/office/drawing/2014/main" id="{1775F09F-3988-BBA9-6C89-B1364114ABFD}"/>
                </a:ext>
              </a:extLst>
            </p:cNvPr>
            <p:cNvSpPr/>
            <p:nvPr/>
          </p:nvSpPr>
          <p:spPr>
            <a:xfrm>
              <a:off x="4686912" y="2343927"/>
              <a:ext cx="31007" cy="82588"/>
            </a:xfrm>
            <a:custGeom>
              <a:avLst/>
              <a:gdLst>
                <a:gd name="f0" fmla="val w"/>
                <a:gd name="f1" fmla="val h"/>
                <a:gd name="f2" fmla="val 0"/>
                <a:gd name="f3" fmla="val 1041"/>
                <a:gd name="f4" fmla="val 2773"/>
                <a:gd name="f5" fmla="val 536"/>
                <a:gd name="f6" fmla="val 253"/>
                <a:gd name="f7" fmla="val 1"/>
                <a:gd name="f8" fmla="val 252"/>
                <a:gd name="f9" fmla="val 284"/>
                <a:gd name="f10" fmla="val 2584"/>
                <a:gd name="f11" fmla="val 694"/>
                <a:gd name="f12" fmla="val 2426"/>
                <a:gd name="f13" fmla="val 1040"/>
                <a:gd name="f14" fmla="val 788"/>
                <a:gd name="f15" fmla="*/ f0 1 1041"/>
                <a:gd name="f16" fmla="*/ f1 1 2773"/>
                <a:gd name="f17" fmla="val f2"/>
                <a:gd name="f18" fmla="val f3"/>
                <a:gd name="f19" fmla="val f4"/>
                <a:gd name="f20" fmla="+- f19 0 f17"/>
                <a:gd name="f21" fmla="+- f18 0 f17"/>
                <a:gd name="f22" fmla="*/ f21 1 1041"/>
                <a:gd name="f23" fmla="*/ f20 1 277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41" h="2773">
                  <a:moveTo>
                    <a:pt x="f5" y="f2"/>
                  </a:moveTo>
                  <a:cubicBezTo>
                    <a:pt x="f6" y="f2"/>
                    <a:pt x="f7" y="f8"/>
                    <a:pt x="f7" y="f5"/>
                  </a:cubicBezTo>
                  <a:lnTo>
                    <a:pt x="f7" y="f4"/>
                  </a:lnTo>
                  <a:cubicBezTo>
                    <a:pt x="f9" y="f10"/>
                    <a:pt x="f11" y="f12"/>
                    <a:pt x="f13" y="f12"/>
                  </a:cubicBezTo>
                  <a:lnTo>
                    <a:pt x="f13" y="f5"/>
                  </a:lnTo>
                  <a:cubicBezTo>
                    <a:pt x="f13" y="f8"/>
                    <a:pt x="f1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681;p42">
              <a:extLst>
                <a:ext uri="{FF2B5EF4-FFF2-40B4-BE49-F238E27FC236}">
                  <a16:creationId xmlns:a16="http://schemas.microsoft.com/office/drawing/2014/main" id="{975C4970-84AA-91B9-0D3F-6B4B6A01645F}"/>
                </a:ext>
              </a:extLst>
            </p:cNvPr>
            <p:cNvSpPr/>
            <p:nvPr/>
          </p:nvSpPr>
          <p:spPr>
            <a:xfrm>
              <a:off x="4532104" y="2355183"/>
              <a:ext cx="30970" cy="68525"/>
            </a:xfrm>
            <a:custGeom>
              <a:avLst/>
              <a:gdLst>
                <a:gd name="f0" fmla="val w"/>
                <a:gd name="f1" fmla="val h"/>
                <a:gd name="f2" fmla="val 0"/>
                <a:gd name="f3" fmla="val 1040"/>
                <a:gd name="f4" fmla="val 2301"/>
                <a:gd name="f5" fmla="val 536"/>
                <a:gd name="f6" fmla="val 252"/>
                <a:gd name="f7" fmla="val 221"/>
                <a:gd name="f8" fmla="val 504"/>
                <a:gd name="f9" fmla="val 1954"/>
                <a:gd name="f10" fmla="val 410"/>
                <a:gd name="f11" fmla="val 1985"/>
                <a:gd name="f12" fmla="val 756"/>
                <a:gd name="f13" fmla="val 2080"/>
                <a:gd name="f14" fmla="val 2300"/>
                <a:gd name="f15" fmla="val 788"/>
                <a:gd name="f16" fmla="*/ f0 1 1040"/>
                <a:gd name="f17" fmla="*/ f1 1 2301"/>
                <a:gd name="f18" fmla="val f2"/>
                <a:gd name="f19" fmla="val f3"/>
                <a:gd name="f20" fmla="val f4"/>
                <a:gd name="f21" fmla="+- f20 0 f18"/>
                <a:gd name="f22" fmla="+- f19 0 f18"/>
                <a:gd name="f23" fmla="*/ f22 1 1040"/>
                <a:gd name="f24" fmla="*/ f21 1 230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0" h="2301">
                  <a:moveTo>
                    <a:pt x="f5" y="f2"/>
                  </a:moveTo>
                  <a:cubicBezTo>
                    <a:pt x="f6" y="f2"/>
                    <a:pt x="f2" y="f7"/>
                    <a:pt x="f2" y="f8"/>
                  </a:cubicBezTo>
                  <a:lnTo>
                    <a:pt x="f2" y="f9"/>
                  </a:lnTo>
                  <a:cubicBezTo>
                    <a:pt x="f10" y="f11"/>
                    <a:pt x="f12" y="f13"/>
                    <a:pt x="f3" y="f14"/>
                  </a:cubicBezTo>
                  <a:lnTo>
                    <a:pt x="f3" y="f8"/>
                  </a:lnTo>
                  <a:cubicBezTo>
                    <a:pt x="f3" y="f7"/>
                    <a:pt x="f1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682;p42">
              <a:extLst>
                <a:ext uri="{FF2B5EF4-FFF2-40B4-BE49-F238E27FC236}">
                  <a16:creationId xmlns:a16="http://schemas.microsoft.com/office/drawing/2014/main" id="{725B0DF6-FA71-B7B2-9BF8-EC6CF9941087}"/>
                </a:ext>
              </a:extLst>
            </p:cNvPr>
            <p:cNvSpPr/>
            <p:nvPr/>
          </p:nvSpPr>
          <p:spPr>
            <a:xfrm>
              <a:off x="4583713" y="2355183"/>
              <a:ext cx="30970" cy="68525"/>
            </a:xfrm>
            <a:custGeom>
              <a:avLst/>
              <a:gdLst>
                <a:gd name="f0" fmla="val w"/>
                <a:gd name="f1" fmla="val h"/>
                <a:gd name="f2" fmla="val 0"/>
                <a:gd name="f3" fmla="val 1040"/>
                <a:gd name="f4" fmla="val 2301"/>
                <a:gd name="f5" fmla="val 536"/>
                <a:gd name="f6" fmla="val 252"/>
                <a:gd name="f7" fmla="val 221"/>
                <a:gd name="f8" fmla="val 504"/>
                <a:gd name="f9" fmla="val 2300"/>
                <a:gd name="f10" fmla="val 315"/>
                <a:gd name="f11" fmla="val 2111"/>
                <a:gd name="f12" fmla="val 693"/>
                <a:gd name="f13" fmla="val 1985"/>
                <a:gd name="f14" fmla="val 1954"/>
                <a:gd name="f15" fmla="val 788"/>
                <a:gd name="f16" fmla="*/ f0 1 1040"/>
                <a:gd name="f17" fmla="*/ f1 1 2301"/>
                <a:gd name="f18" fmla="val f2"/>
                <a:gd name="f19" fmla="val f3"/>
                <a:gd name="f20" fmla="val f4"/>
                <a:gd name="f21" fmla="+- f20 0 f18"/>
                <a:gd name="f22" fmla="+- f19 0 f18"/>
                <a:gd name="f23" fmla="*/ f22 1 1040"/>
                <a:gd name="f24" fmla="*/ f21 1 230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040" h="2301">
                  <a:moveTo>
                    <a:pt x="f5" y="f2"/>
                  </a:moveTo>
                  <a:cubicBezTo>
                    <a:pt x="f6" y="f2"/>
                    <a:pt x="f2" y="f7"/>
                    <a:pt x="f2" y="f8"/>
                  </a:cubicBezTo>
                  <a:lnTo>
                    <a:pt x="f2" y="f9"/>
                  </a:lnTo>
                  <a:cubicBezTo>
                    <a:pt x="f10" y="f11"/>
                    <a:pt x="f12" y="f13"/>
                    <a:pt x="f3" y="f14"/>
                  </a:cubicBezTo>
                  <a:lnTo>
                    <a:pt x="f3" y="f8"/>
                  </a:lnTo>
                  <a:cubicBezTo>
                    <a:pt x="f3" y="f7"/>
                    <a:pt x="f1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683;p42">
              <a:extLst>
                <a:ext uri="{FF2B5EF4-FFF2-40B4-BE49-F238E27FC236}">
                  <a16:creationId xmlns:a16="http://schemas.microsoft.com/office/drawing/2014/main" id="{884E440A-A7A0-E72A-823A-185C2CA0CCC8}"/>
                </a:ext>
              </a:extLst>
            </p:cNvPr>
            <p:cNvSpPr/>
            <p:nvPr/>
          </p:nvSpPr>
          <p:spPr>
            <a:xfrm>
              <a:off x="4480486" y="2323289"/>
              <a:ext cx="31007" cy="108859"/>
            </a:xfrm>
            <a:custGeom>
              <a:avLst/>
              <a:gdLst>
                <a:gd name="f0" fmla="val w"/>
                <a:gd name="f1" fmla="val h"/>
                <a:gd name="f2" fmla="val 0"/>
                <a:gd name="f3" fmla="val 1041"/>
                <a:gd name="f4" fmla="val 3655"/>
                <a:gd name="f5" fmla="val 536"/>
                <a:gd name="f6" fmla="val 253"/>
                <a:gd name="f7" fmla="val 1"/>
                <a:gd name="f8" fmla="val 221"/>
                <a:gd name="f9" fmla="val 504"/>
                <a:gd name="f10" fmla="val 3623"/>
                <a:gd name="f11" fmla="val 64"/>
                <a:gd name="f12" fmla="val 284"/>
                <a:gd name="f13" fmla="val 3371"/>
                <a:gd name="f14" fmla="val 631"/>
                <a:gd name="f15" fmla="val 3182"/>
                <a:gd name="f16" fmla="val 1040"/>
                <a:gd name="f17" fmla="val 3056"/>
                <a:gd name="f18" fmla="val 788"/>
                <a:gd name="f19" fmla="*/ f0 1 1041"/>
                <a:gd name="f20" fmla="*/ f1 1 3655"/>
                <a:gd name="f21" fmla="val f2"/>
                <a:gd name="f22" fmla="val f3"/>
                <a:gd name="f23" fmla="val f4"/>
                <a:gd name="f24" fmla="+- f23 0 f21"/>
                <a:gd name="f25" fmla="+- f22 0 f21"/>
                <a:gd name="f26" fmla="*/ f25 1 1041"/>
                <a:gd name="f27" fmla="*/ f24 1 3655"/>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1" h="3655">
                  <a:moveTo>
                    <a:pt x="f5" y="f2"/>
                  </a:moveTo>
                  <a:cubicBezTo>
                    <a:pt x="f6" y="f2"/>
                    <a:pt x="f7" y="f8"/>
                    <a:pt x="f7" y="f9"/>
                  </a:cubicBezTo>
                  <a:lnTo>
                    <a:pt x="f7" y="f4"/>
                  </a:lnTo>
                  <a:cubicBezTo>
                    <a:pt x="f7" y="f4"/>
                    <a:pt x="f7" y="f10"/>
                    <a:pt x="f11" y="f10"/>
                  </a:cubicBezTo>
                  <a:cubicBezTo>
                    <a:pt x="f12" y="f13"/>
                    <a:pt x="f14" y="f15"/>
                    <a:pt x="f16" y="f17"/>
                  </a:cubicBezTo>
                  <a:lnTo>
                    <a:pt x="f16" y="f9"/>
                  </a:lnTo>
                  <a:cubicBezTo>
                    <a:pt x="f16" y="f8"/>
                    <a:pt x="f1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684;p42">
              <a:extLst>
                <a:ext uri="{FF2B5EF4-FFF2-40B4-BE49-F238E27FC236}">
                  <a16:creationId xmlns:a16="http://schemas.microsoft.com/office/drawing/2014/main" id="{87BAFB8E-5DA6-E484-DD50-F699E175FA7E}"/>
                </a:ext>
              </a:extLst>
            </p:cNvPr>
            <p:cNvSpPr/>
            <p:nvPr/>
          </p:nvSpPr>
          <p:spPr>
            <a:xfrm>
              <a:off x="4635294" y="2324203"/>
              <a:ext cx="31007" cy="108886"/>
            </a:xfrm>
            <a:custGeom>
              <a:avLst/>
              <a:gdLst>
                <a:gd name="f0" fmla="val w"/>
                <a:gd name="f1" fmla="val h"/>
                <a:gd name="f2" fmla="val 0"/>
                <a:gd name="f3" fmla="val 1041"/>
                <a:gd name="f4" fmla="val 3656"/>
                <a:gd name="f5" fmla="val 536"/>
                <a:gd name="f6" fmla="val 1"/>
                <a:gd name="f7" fmla="val 253"/>
                <a:gd name="f8" fmla="val 221"/>
                <a:gd name="f9" fmla="val 505"/>
                <a:gd name="f10" fmla="val 3088"/>
                <a:gd name="f11" fmla="val 379"/>
                <a:gd name="f12" fmla="val 3151"/>
                <a:gd name="f13" fmla="val 726"/>
                <a:gd name="f14" fmla="val 3340"/>
                <a:gd name="f15" fmla="val 3655"/>
                <a:gd name="f16" fmla="val 789"/>
                <a:gd name="f17" fmla="*/ f0 1 1041"/>
                <a:gd name="f18" fmla="*/ f1 1 3656"/>
                <a:gd name="f19" fmla="val f2"/>
                <a:gd name="f20" fmla="val f3"/>
                <a:gd name="f21" fmla="val f4"/>
                <a:gd name="f22" fmla="+- f21 0 f19"/>
                <a:gd name="f23" fmla="+- f20 0 f19"/>
                <a:gd name="f24" fmla="*/ f23 1 1041"/>
                <a:gd name="f25" fmla="*/ f22 1 365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041" h="3656">
                  <a:moveTo>
                    <a:pt x="f5" y="f6"/>
                  </a:moveTo>
                  <a:cubicBezTo>
                    <a:pt x="f7" y="f6"/>
                    <a:pt x="f6" y="f8"/>
                    <a:pt x="f6" y="f9"/>
                  </a:cubicBezTo>
                  <a:lnTo>
                    <a:pt x="f6" y="f10"/>
                  </a:lnTo>
                  <a:cubicBezTo>
                    <a:pt x="f11" y="f12"/>
                    <a:pt x="f13" y="f14"/>
                    <a:pt x="f3" y="f15"/>
                  </a:cubicBezTo>
                  <a:lnTo>
                    <a:pt x="f3" y="f9"/>
                  </a:lnTo>
                  <a:cubicBezTo>
                    <a:pt x="f3" y="f7"/>
                    <a:pt x="f1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685;p42">
              <a:extLst>
                <a:ext uri="{FF2B5EF4-FFF2-40B4-BE49-F238E27FC236}">
                  <a16:creationId xmlns:a16="http://schemas.microsoft.com/office/drawing/2014/main" id="{B7F5023F-A14B-F873-A9CB-56E5DAC8C49D}"/>
                </a:ext>
              </a:extLst>
            </p:cNvPr>
            <p:cNvSpPr/>
            <p:nvPr/>
          </p:nvSpPr>
          <p:spPr>
            <a:xfrm>
              <a:off x="4478612" y="2434937"/>
              <a:ext cx="192362" cy="158593"/>
            </a:xfrm>
            <a:custGeom>
              <a:avLst/>
              <a:gdLst>
                <a:gd name="f0" fmla="val w"/>
                <a:gd name="f1" fmla="val h"/>
                <a:gd name="f2" fmla="val 0"/>
                <a:gd name="f3" fmla="val 6459"/>
                <a:gd name="f4" fmla="val 5325"/>
                <a:gd name="f5" fmla="val 1733"/>
                <a:gd name="f6" fmla="val 1355"/>
                <a:gd name="f7" fmla="val 946"/>
                <a:gd name="f8" fmla="val 158"/>
                <a:gd name="f9" fmla="val 662"/>
                <a:gd name="f10" fmla="val 410"/>
                <a:gd name="f11" fmla="val 64"/>
                <a:gd name="f12" fmla="val 882"/>
                <a:gd name="f13" fmla="val 1"/>
                <a:gd name="f14" fmla="val 1639"/>
                <a:gd name="f15" fmla="val 347"/>
                <a:gd name="f16" fmla="val 2237"/>
                <a:gd name="f17" fmla="val 1324"/>
                <a:gd name="f18" fmla="val 2458"/>
                <a:gd name="f19" fmla="val 2048"/>
                <a:gd name="f20" fmla="val 3340"/>
                <a:gd name="f21" fmla="val 2174"/>
                <a:gd name="f22" fmla="val 4348"/>
                <a:gd name="f23" fmla="val 3214"/>
                <a:gd name="f24" fmla="val 4285"/>
                <a:gd name="f25" fmla="val 4380"/>
                <a:gd name="f26" fmla="val 5073"/>
                <a:gd name="f27" fmla="val 2521"/>
                <a:gd name="f28" fmla="val 6113"/>
                <a:gd name="f29" fmla="val 6333"/>
                <a:gd name="f30" fmla="val 5860"/>
                <a:gd name="f31" fmla="val 5577"/>
                <a:gd name="f32" fmla="val 5199"/>
                <a:gd name="f33" fmla="val 4789"/>
                <a:gd name="f34" fmla="val 4411"/>
                <a:gd name="f35" fmla="val 4002"/>
                <a:gd name="f36" fmla="val 3750"/>
                <a:gd name="f37" fmla="val 3277"/>
                <a:gd name="f38" fmla="val 2805"/>
                <a:gd name="f39" fmla="val 2143"/>
                <a:gd name="f40" fmla="*/ f0 1 6459"/>
                <a:gd name="f41" fmla="*/ f1 1 5325"/>
                <a:gd name="f42" fmla="val f2"/>
                <a:gd name="f43" fmla="val f3"/>
                <a:gd name="f44" fmla="val f4"/>
                <a:gd name="f45" fmla="+- f44 0 f42"/>
                <a:gd name="f46" fmla="+- f43 0 f42"/>
                <a:gd name="f47" fmla="*/ f46 1 6459"/>
                <a:gd name="f48" fmla="*/ f45 1 532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6459" h="5325">
                  <a:moveTo>
                    <a:pt x="f5" y="f2"/>
                  </a:moveTo>
                  <a:cubicBezTo>
                    <a:pt x="f6" y="f2"/>
                    <a:pt x="f7" y="f8"/>
                    <a:pt x="f9" y="f10"/>
                  </a:cubicBezTo>
                  <a:cubicBezTo>
                    <a:pt x="f11" y="f12"/>
                    <a:pt x="f13" y="f14"/>
                    <a:pt x="f15" y="f16"/>
                  </a:cubicBezTo>
                  <a:cubicBezTo>
                    <a:pt x="f17" y="f18"/>
                    <a:pt x="f19" y="f20"/>
                    <a:pt x="f21" y="f22"/>
                  </a:cubicBezTo>
                  <a:lnTo>
                    <a:pt x="f23" y="f4"/>
                  </a:lnTo>
                  <a:lnTo>
                    <a:pt x="f24" y="f22"/>
                  </a:lnTo>
                  <a:cubicBezTo>
                    <a:pt x="f25" y="f20"/>
                    <a:pt x="f26" y="f27"/>
                    <a:pt x="f28" y="f16"/>
                  </a:cubicBezTo>
                  <a:cubicBezTo>
                    <a:pt x="f3" y="f14"/>
                    <a:pt x="f29" y="f12"/>
                    <a:pt x="f30" y="f10"/>
                  </a:cubicBezTo>
                  <a:cubicBezTo>
                    <a:pt x="f31" y="f8"/>
                    <a:pt x="f32" y="f2"/>
                    <a:pt x="f33" y="f2"/>
                  </a:cubicBezTo>
                  <a:cubicBezTo>
                    <a:pt x="f34" y="f2"/>
                    <a:pt x="f35" y="f8"/>
                    <a:pt x="f36" y="f10"/>
                  </a:cubicBezTo>
                  <a:lnTo>
                    <a:pt x="f37" y="f12"/>
                  </a:lnTo>
                  <a:lnTo>
                    <a:pt x="f38" y="f10"/>
                  </a:lnTo>
                  <a:cubicBezTo>
                    <a:pt x="f27" y="f8"/>
                    <a:pt x="f3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686;p42">
              <a:extLst>
                <a:ext uri="{FF2B5EF4-FFF2-40B4-BE49-F238E27FC236}">
                  <a16:creationId xmlns:a16="http://schemas.microsoft.com/office/drawing/2014/main" id="{BDF2A089-502C-C0BC-8E28-D76AD8CF8469}"/>
                </a:ext>
              </a:extLst>
            </p:cNvPr>
            <p:cNvSpPr/>
            <p:nvPr/>
          </p:nvSpPr>
          <p:spPr>
            <a:xfrm>
              <a:off x="4582762" y="2435861"/>
              <a:ext cx="144539" cy="240222"/>
            </a:xfrm>
            <a:custGeom>
              <a:avLst/>
              <a:gdLst>
                <a:gd name="f0" fmla="val w"/>
                <a:gd name="f1" fmla="val h"/>
                <a:gd name="f2" fmla="val 0"/>
                <a:gd name="f3" fmla="val 4853"/>
                <a:gd name="f4" fmla="val 8066"/>
                <a:gd name="f5" fmla="val 4506"/>
                <a:gd name="f6" fmla="val 1"/>
                <a:gd name="f7" fmla="val 3876"/>
                <a:gd name="f8" fmla="val 3403"/>
                <a:gd name="f9" fmla="val 505"/>
                <a:gd name="f10" fmla="val 1198"/>
                <a:gd name="f11" fmla="val 2395"/>
                <a:gd name="f12" fmla="val 2584"/>
                <a:gd name="f13" fmla="val 3246"/>
                <a:gd name="f14" fmla="val 2742"/>
                <a:gd name="f15" fmla="val 3025"/>
                <a:gd name="f16" fmla="val 2679"/>
                <a:gd name="f17" fmla="val 2363"/>
                <a:gd name="f18" fmla="val 2868"/>
                <a:gd name="f19" fmla="val 2080"/>
                <a:gd name="f20" fmla="val 1702"/>
                <a:gd name="f21" fmla="val 3372"/>
                <a:gd name="f22" fmla="val 1418"/>
                <a:gd name="f23" fmla="val 3939"/>
                <a:gd name="f24" fmla="val 4474"/>
                <a:gd name="f25" fmla="val 5231"/>
                <a:gd name="f26" fmla="val 5420"/>
                <a:gd name="f27" fmla="val 1261"/>
                <a:gd name="f28" fmla="val 5577"/>
                <a:gd name="f29" fmla="val 1072"/>
                <a:gd name="f30" fmla="val 883"/>
                <a:gd name="f31" fmla="val 725"/>
                <a:gd name="f32" fmla="val 5892"/>
                <a:gd name="f33" fmla="val 3813"/>
                <a:gd name="f34" fmla="val 4033"/>
                <a:gd name="f35" fmla="val 4191"/>
                <a:gd name="f36" fmla="val 7908"/>
                <a:gd name="f37" fmla="val 7719"/>
                <a:gd name="f38" fmla="val 7530"/>
                <a:gd name="f39" fmla="val 7373"/>
                <a:gd name="f40" fmla="val 3466"/>
                <a:gd name="f41" fmla="val 6270"/>
                <a:gd name="f42" fmla="val 6176"/>
                <a:gd name="f43" fmla="val 3498"/>
                <a:gd name="f44" fmla="val 6050"/>
                <a:gd name="f45" fmla="val 3592"/>
                <a:gd name="f46" fmla="val 6018"/>
                <a:gd name="f47" fmla="val 4128"/>
                <a:gd name="f48" fmla="val 4600"/>
                <a:gd name="f49" fmla="val 4947"/>
                <a:gd name="f50" fmla="val 4852"/>
                <a:gd name="f51" fmla="val 4380"/>
                <a:gd name="f52" fmla="val 3687"/>
                <a:gd name="f53" fmla="val 347"/>
                <a:gd name="f54" fmla="val 158"/>
                <a:gd name="f55" fmla="val 4695"/>
                <a:gd name="f56" fmla="*/ f0 1 4853"/>
                <a:gd name="f57" fmla="*/ f1 1 8066"/>
                <a:gd name="f58" fmla="val f2"/>
                <a:gd name="f59" fmla="val f3"/>
                <a:gd name="f60" fmla="val f4"/>
                <a:gd name="f61" fmla="+- f60 0 f58"/>
                <a:gd name="f62" fmla="+- f59 0 f58"/>
                <a:gd name="f63" fmla="*/ f62 1 4853"/>
                <a:gd name="f64" fmla="*/ f61 1 8066"/>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4853" h="8066">
                  <a:moveTo>
                    <a:pt x="f5" y="f6"/>
                  </a:moveTo>
                  <a:cubicBezTo>
                    <a:pt x="f7" y="f6"/>
                    <a:pt x="f8" y="f9"/>
                    <a:pt x="f8" y="f10"/>
                  </a:cubicBezTo>
                  <a:lnTo>
                    <a:pt x="f8" y="f11"/>
                  </a:lnTo>
                  <a:cubicBezTo>
                    <a:pt x="f8" y="f12"/>
                    <a:pt x="f13" y="f14"/>
                    <a:pt x="f15" y="f14"/>
                  </a:cubicBezTo>
                  <a:cubicBezTo>
                    <a:pt x="f16" y="f14"/>
                    <a:pt x="f17" y="f18"/>
                    <a:pt x="f19" y="f15"/>
                  </a:cubicBezTo>
                  <a:cubicBezTo>
                    <a:pt x="f20" y="f21"/>
                    <a:pt x="f22" y="f23"/>
                    <a:pt x="f22" y="f24"/>
                  </a:cubicBezTo>
                  <a:lnTo>
                    <a:pt x="f22" y="f25"/>
                  </a:lnTo>
                  <a:cubicBezTo>
                    <a:pt x="f22" y="f26"/>
                    <a:pt x="f27" y="f28"/>
                    <a:pt x="f29" y="f28"/>
                  </a:cubicBezTo>
                  <a:cubicBezTo>
                    <a:pt x="f30" y="f28"/>
                    <a:pt x="f31" y="f26"/>
                    <a:pt x="f31" y="f25"/>
                  </a:cubicBezTo>
                  <a:lnTo>
                    <a:pt x="f6" y="f32"/>
                  </a:lnTo>
                  <a:lnTo>
                    <a:pt x="f6" y="f4"/>
                  </a:lnTo>
                  <a:lnTo>
                    <a:pt x="f33" y="f4"/>
                  </a:lnTo>
                  <a:cubicBezTo>
                    <a:pt x="f34" y="f4"/>
                    <a:pt x="f35" y="f36"/>
                    <a:pt x="f35" y="f37"/>
                  </a:cubicBezTo>
                  <a:cubicBezTo>
                    <a:pt x="f35" y="f38"/>
                    <a:pt x="f34" y="f39"/>
                    <a:pt x="f33" y="f39"/>
                  </a:cubicBezTo>
                  <a:lnTo>
                    <a:pt x="f40" y="f39"/>
                  </a:lnTo>
                  <a:lnTo>
                    <a:pt x="f40" y="f41"/>
                  </a:lnTo>
                  <a:cubicBezTo>
                    <a:pt x="f40" y="f42"/>
                    <a:pt x="f43" y="f44"/>
                    <a:pt x="f45" y="f46"/>
                  </a:cubicBezTo>
                  <a:lnTo>
                    <a:pt x="f47" y="f26"/>
                  </a:lnTo>
                  <a:cubicBezTo>
                    <a:pt x="f48" y="f49"/>
                    <a:pt x="f50" y="f51"/>
                    <a:pt x="f50" y="f52"/>
                  </a:cubicBezTo>
                  <a:lnTo>
                    <a:pt x="f50" y="f53"/>
                  </a:lnTo>
                  <a:cubicBezTo>
                    <a:pt x="f50" y="f54"/>
                    <a:pt x="f5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687;p42">
              <a:extLst>
                <a:ext uri="{FF2B5EF4-FFF2-40B4-BE49-F238E27FC236}">
                  <a16:creationId xmlns:a16="http://schemas.microsoft.com/office/drawing/2014/main" id="{CDDF0D49-4984-5E76-C4B8-75BFD46287C7}"/>
                </a:ext>
              </a:extLst>
            </p:cNvPr>
            <p:cNvSpPr/>
            <p:nvPr/>
          </p:nvSpPr>
          <p:spPr>
            <a:xfrm>
              <a:off x="4416698" y="2437735"/>
              <a:ext cx="146377" cy="238347"/>
            </a:xfrm>
            <a:custGeom>
              <a:avLst/>
              <a:gdLst>
                <a:gd name="f0" fmla="val w"/>
                <a:gd name="f1" fmla="val h"/>
                <a:gd name="f2" fmla="val 0"/>
                <a:gd name="f3" fmla="val 4915"/>
                <a:gd name="f4" fmla="val 8003"/>
                <a:gd name="f5" fmla="val 347"/>
                <a:gd name="f6" fmla="val 1"/>
                <a:gd name="f7" fmla="val 158"/>
                <a:gd name="f8" fmla="val 379"/>
                <a:gd name="f9" fmla="val 3718"/>
                <a:gd name="f10" fmla="val 4348"/>
                <a:gd name="f11" fmla="val 221"/>
                <a:gd name="f12" fmla="val 4979"/>
                <a:gd name="f13" fmla="val 693"/>
                <a:gd name="f14" fmla="val 5451"/>
                <a:gd name="f15" fmla="val 1323"/>
                <a:gd name="f16" fmla="val 5955"/>
                <a:gd name="f17" fmla="val 1418"/>
                <a:gd name="f18" fmla="val 6018"/>
                <a:gd name="f19" fmla="val 1449"/>
                <a:gd name="f20" fmla="val 6113"/>
                <a:gd name="f21" fmla="val 6207"/>
                <a:gd name="f22" fmla="val 7310"/>
                <a:gd name="f23" fmla="val 1103"/>
                <a:gd name="f24" fmla="val 882"/>
                <a:gd name="f25" fmla="val 725"/>
                <a:gd name="f26" fmla="val 7467"/>
                <a:gd name="f27" fmla="val 7656"/>
                <a:gd name="f28" fmla="val 7845"/>
                <a:gd name="f29" fmla="val 5829"/>
                <a:gd name="f30" fmla="val 4190"/>
                <a:gd name="f31" fmla="val 5168"/>
                <a:gd name="f32" fmla="val 5357"/>
                <a:gd name="f33" fmla="val 4033"/>
                <a:gd name="f34" fmla="val 5514"/>
                <a:gd name="f35" fmla="val 3844"/>
                <a:gd name="f36" fmla="val 3655"/>
                <a:gd name="f37" fmla="val 3497"/>
                <a:gd name="f38" fmla="val 4411"/>
                <a:gd name="f39" fmla="val 3876"/>
                <a:gd name="f40" fmla="val 3214"/>
                <a:gd name="f41" fmla="val 3372"/>
                <a:gd name="f42" fmla="val 2741"/>
                <a:gd name="f43" fmla="val 3057"/>
                <a:gd name="f44" fmla="val 2458"/>
                <a:gd name="f45" fmla="val 2899"/>
                <a:gd name="f46" fmla="val 2143"/>
                <a:gd name="f47" fmla="val 2773"/>
                <a:gd name="f48" fmla="val 1796"/>
                <a:gd name="f49" fmla="val 1607"/>
                <a:gd name="f50" fmla="val 2616"/>
                <a:gd name="f51" fmla="val 2427"/>
                <a:gd name="f52" fmla="val 1229"/>
                <a:gd name="f53" fmla="val 473"/>
                <a:gd name="f54" fmla="val 945"/>
                <a:gd name="f55" fmla="*/ f0 1 4915"/>
                <a:gd name="f56" fmla="*/ f1 1 8003"/>
                <a:gd name="f57" fmla="val f2"/>
                <a:gd name="f58" fmla="val f3"/>
                <a:gd name="f59" fmla="val f4"/>
                <a:gd name="f60" fmla="+- f59 0 f57"/>
                <a:gd name="f61" fmla="+- f58 0 f57"/>
                <a:gd name="f62" fmla="*/ f61 1 4915"/>
                <a:gd name="f63" fmla="*/ f60 1 800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4915" h="8003">
                  <a:moveTo>
                    <a:pt x="f5" y="f6"/>
                  </a:moveTo>
                  <a:cubicBezTo>
                    <a:pt x="f7" y="f6"/>
                    <a:pt x="f2" y="f7"/>
                    <a:pt x="f2" y="f8"/>
                  </a:cubicBezTo>
                  <a:lnTo>
                    <a:pt x="f2" y="f9"/>
                  </a:lnTo>
                  <a:cubicBezTo>
                    <a:pt x="f2" y="f10"/>
                    <a:pt x="f11" y="f12"/>
                    <a:pt x="f13" y="f14"/>
                  </a:cubicBezTo>
                  <a:lnTo>
                    <a:pt x="f15" y="f16"/>
                  </a:lnTo>
                  <a:cubicBezTo>
                    <a:pt x="f17" y="f18"/>
                    <a:pt x="f19" y="f20"/>
                    <a:pt x="f19" y="f21"/>
                  </a:cubicBezTo>
                  <a:lnTo>
                    <a:pt x="f19" y="f22"/>
                  </a:lnTo>
                  <a:lnTo>
                    <a:pt x="f23" y="f22"/>
                  </a:lnTo>
                  <a:cubicBezTo>
                    <a:pt x="f24" y="f22"/>
                    <a:pt x="f25" y="f26"/>
                    <a:pt x="f25" y="f27"/>
                  </a:cubicBezTo>
                  <a:cubicBezTo>
                    <a:pt x="f25" y="f28"/>
                    <a:pt x="f24" y="f4"/>
                    <a:pt x="f23" y="f4"/>
                  </a:cubicBezTo>
                  <a:lnTo>
                    <a:pt x="f3" y="f4"/>
                  </a:lnTo>
                  <a:lnTo>
                    <a:pt x="f3" y="f29"/>
                  </a:lnTo>
                  <a:lnTo>
                    <a:pt x="f30" y="f31"/>
                  </a:lnTo>
                  <a:cubicBezTo>
                    <a:pt x="f30" y="f32"/>
                    <a:pt x="f33" y="f34"/>
                    <a:pt x="f35" y="f34"/>
                  </a:cubicBezTo>
                  <a:cubicBezTo>
                    <a:pt x="f36" y="f34"/>
                    <a:pt x="f37" y="f32"/>
                    <a:pt x="f37" y="f31"/>
                  </a:cubicBezTo>
                  <a:lnTo>
                    <a:pt x="f37" y="f38"/>
                  </a:lnTo>
                  <a:cubicBezTo>
                    <a:pt x="f37" y="f39"/>
                    <a:pt x="f40" y="f41"/>
                    <a:pt x="f42" y="f43"/>
                  </a:cubicBezTo>
                  <a:cubicBezTo>
                    <a:pt x="f44" y="f45"/>
                    <a:pt x="f46" y="f47"/>
                    <a:pt x="f48" y="f47"/>
                  </a:cubicBezTo>
                  <a:cubicBezTo>
                    <a:pt x="f49" y="f47"/>
                    <a:pt x="f19" y="f50"/>
                    <a:pt x="f19" y="f51"/>
                  </a:cubicBezTo>
                  <a:lnTo>
                    <a:pt x="f19" y="f52"/>
                  </a:lnTo>
                  <a:cubicBezTo>
                    <a:pt x="f19" y="f53"/>
                    <a:pt x="f54"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1688;p42">
            <a:extLst>
              <a:ext uri="{FF2B5EF4-FFF2-40B4-BE49-F238E27FC236}">
                <a16:creationId xmlns:a16="http://schemas.microsoft.com/office/drawing/2014/main" id="{AB6DAF68-FFAC-B8F4-6FB5-212CEF0E112F}"/>
              </a:ext>
            </a:extLst>
          </p:cNvPr>
          <p:cNvGrpSpPr/>
          <p:nvPr/>
        </p:nvGrpSpPr>
        <p:grpSpPr>
          <a:xfrm>
            <a:off x="7108920" y="1633218"/>
            <a:ext cx="345332" cy="352830"/>
            <a:chOff x="7108920" y="1633218"/>
            <a:chExt cx="345332" cy="352830"/>
          </a:xfrm>
        </p:grpSpPr>
        <p:sp>
          <p:nvSpPr>
            <p:cNvPr id="36" name="Google Shape;1689;p42">
              <a:extLst>
                <a:ext uri="{FF2B5EF4-FFF2-40B4-BE49-F238E27FC236}">
                  <a16:creationId xmlns:a16="http://schemas.microsoft.com/office/drawing/2014/main" id="{E5D3115F-D9BB-E93C-9781-1A1E562EB68C}"/>
                </a:ext>
              </a:extLst>
            </p:cNvPr>
            <p:cNvSpPr/>
            <p:nvPr/>
          </p:nvSpPr>
          <p:spPr>
            <a:xfrm>
              <a:off x="7246839" y="1780519"/>
              <a:ext cx="61978" cy="61027"/>
            </a:xfrm>
            <a:custGeom>
              <a:avLst/>
              <a:gdLst>
                <a:gd name="f0" fmla="val w"/>
                <a:gd name="f1" fmla="val h"/>
                <a:gd name="f2" fmla="val 0"/>
                <a:gd name="f3" fmla="val 2081"/>
                <a:gd name="f4" fmla="val 2049"/>
                <a:gd name="f5" fmla="val 1041"/>
                <a:gd name="f6" fmla="val 1"/>
                <a:gd name="f7" fmla="val 505"/>
                <a:gd name="f8" fmla="val 32"/>
                <a:gd name="f9" fmla="val 473"/>
                <a:gd name="f10" fmla="val 1040"/>
                <a:gd name="f11" fmla="val 1576"/>
                <a:gd name="f12" fmla="val 1639"/>
                <a:gd name="f13" fmla="val 2080"/>
                <a:gd name="f14" fmla="val 442"/>
                <a:gd name="f15" fmla="val 1608"/>
                <a:gd name="f16" fmla="*/ f0 1 2081"/>
                <a:gd name="f17" fmla="*/ f1 1 2049"/>
                <a:gd name="f18" fmla="val f2"/>
                <a:gd name="f19" fmla="val f3"/>
                <a:gd name="f20" fmla="val f4"/>
                <a:gd name="f21" fmla="+- f20 0 f18"/>
                <a:gd name="f22" fmla="+- f19 0 f18"/>
                <a:gd name="f23" fmla="*/ f22 1 2081"/>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81" h="2049">
                  <a:moveTo>
                    <a:pt x="f5" y="f6"/>
                  </a:moveTo>
                  <a:cubicBezTo>
                    <a:pt x="f7" y="f6"/>
                    <a:pt x="f8" y="f9"/>
                    <a:pt x="f8" y="f10"/>
                  </a:cubicBezTo>
                  <a:cubicBezTo>
                    <a:pt x="f6" y="f11"/>
                    <a:pt x="f9" y="f4"/>
                    <a:pt x="f5" y="f4"/>
                  </a:cubicBezTo>
                  <a:cubicBezTo>
                    <a:pt x="f12" y="f4"/>
                    <a:pt x="f13" y="f11"/>
                    <a:pt x="f13" y="f10"/>
                  </a:cubicBezTo>
                  <a:cubicBezTo>
                    <a:pt x="f13" y="f14"/>
                    <a:pt x="f1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690;p42">
              <a:extLst>
                <a:ext uri="{FF2B5EF4-FFF2-40B4-BE49-F238E27FC236}">
                  <a16:creationId xmlns:a16="http://schemas.microsoft.com/office/drawing/2014/main" id="{D727BEF5-92D7-40FB-D93B-89BCDA490AC8}"/>
                </a:ext>
              </a:extLst>
            </p:cNvPr>
            <p:cNvSpPr/>
            <p:nvPr/>
          </p:nvSpPr>
          <p:spPr>
            <a:xfrm>
              <a:off x="7108920" y="1633218"/>
              <a:ext cx="345332" cy="352830"/>
            </a:xfrm>
            <a:custGeom>
              <a:avLst/>
              <a:gdLst>
                <a:gd name="f0" fmla="val w"/>
                <a:gd name="f1" fmla="val h"/>
                <a:gd name="f2" fmla="val 0"/>
                <a:gd name="f3" fmla="val 11595"/>
                <a:gd name="f4" fmla="val 11847"/>
                <a:gd name="f5" fmla="val 5672"/>
                <a:gd name="f6" fmla="val 757"/>
                <a:gd name="f7" fmla="val 6144"/>
                <a:gd name="f8" fmla="val 6680"/>
                <a:gd name="f9" fmla="val 1544"/>
                <a:gd name="f10" fmla="val 7026"/>
                <a:gd name="f11" fmla="val 2710"/>
                <a:gd name="f12" fmla="val 6585"/>
                <a:gd name="f13" fmla="val 2867"/>
                <a:gd name="f14" fmla="val 6176"/>
                <a:gd name="f15" fmla="val 3025"/>
                <a:gd name="f16" fmla="val 3214"/>
                <a:gd name="f17" fmla="val 5262"/>
                <a:gd name="f18" fmla="val 4789"/>
                <a:gd name="f19" fmla="val 2836"/>
                <a:gd name="f20" fmla="val 4348"/>
                <a:gd name="f21" fmla="val 4695"/>
                <a:gd name="f22" fmla="val 1481"/>
                <a:gd name="f23" fmla="val 5199"/>
                <a:gd name="f24" fmla="val 4191"/>
                <a:gd name="f25" fmla="val 3372"/>
                <a:gd name="f26" fmla="val 4411"/>
                <a:gd name="f27" fmla="val 3466"/>
                <a:gd name="f28" fmla="val 4632"/>
                <a:gd name="f29" fmla="val 3529"/>
                <a:gd name="f30" fmla="val 4852"/>
                <a:gd name="f31" fmla="val 3624"/>
                <a:gd name="f32" fmla="val 4159"/>
                <a:gd name="f33" fmla="val 3970"/>
                <a:gd name="f34" fmla="val 4726"/>
                <a:gd name="f35" fmla="val 3655"/>
                <a:gd name="f36" fmla="val 4065"/>
                <a:gd name="f37" fmla="val 4096"/>
                <a:gd name="f38" fmla="val 7184"/>
                <a:gd name="f39" fmla="val 7310"/>
                <a:gd name="f40" fmla="val 4002"/>
                <a:gd name="f41" fmla="val 6522"/>
                <a:gd name="f42" fmla="val 6743"/>
                <a:gd name="f43" fmla="val 6995"/>
                <a:gd name="f44" fmla="val 9191"/>
                <a:gd name="f45" fmla="val 3001"/>
                <a:gd name="f46" fmla="val 9631"/>
                <a:gd name="f47" fmla="val 10026"/>
                <a:gd name="f48" fmla="val 3084"/>
                <a:gd name="f49" fmla="val 10177"/>
                <a:gd name="f50" fmla="val 3340"/>
                <a:gd name="f51" fmla="val 10208"/>
                <a:gd name="f52" fmla="val 3435"/>
                <a:gd name="f53" fmla="val 10240"/>
                <a:gd name="f54" fmla="val 9925"/>
                <a:gd name="f55" fmla="val 3687"/>
                <a:gd name="f56" fmla="val 9673"/>
                <a:gd name="f57" fmla="val 3907"/>
                <a:gd name="f58" fmla="val 9515"/>
                <a:gd name="f59" fmla="val 9358"/>
                <a:gd name="f60" fmla="val 4474"/>
                <a:gd name="f61" fmla="val 9295"/>
                <a:gd name="f62" fmla="val 9452"/>
                <a:gd name="f63" fmla="val 5104"/>
                <a:gd name="f64" fmla="val 5230"/>
                <a:gd name="f65" fmla="val 9263"/>
                <a:gd name="f66" fmla="val 5356"/>
                <a:gd name="f67" fmla="val 9137"/>
                <a:gd name="f68" fmla="val 5482"/>
                <a:gd name="f69" fmla="val 8791"/>
                <a:gd name="f70" fmla="val 5167"/>
                <a:gd name="f71" fmla="val 8444"/>
                <a:gd name="f72" fmla="val 4884"/>
                <a:gd name="f73" fmla="val 8034"/>
                <a:gd name="f74" fmla="val 4600"/>
                <a:gd name="f75" fmla="val 8003"/>
                <a:gd name="f76" fmla="val 4128"/>
                <a:gd name="f77" fmla="val 7940"/>
                <a:gd name="f78" fmla="val 7845"/>
                <a:gd name="f79" fmla="val 3183"/>
                <a:gd name="f80" fmla="val 8174"/>
                <a:gd name="f81" fmla="val 3100"/>
                <a:gd name="f82" fmla="val 8710"/>
                <a:gd name="f83" fmla="val 2994"/>
                <a:gd name="f84" fmla="val 3119"/>
                <a:gd name="f85" fmla="val 3151"/>
                <a:gd name="f86" fmla="val 3309"/>
                <a:gd name="f87" fmla="val 3403"/>
                <a:gd name="f88" fmla="val 3277"/>
                <a:gd name="f89" fmla="val 2899"/>
                <a:gd name="f90" fmla="val 4915"/>
                <a:gd name="f91" fmla="val 2490"/>
                <a:gd name="f92" fmla="val 2174"/>
                <a:gd name="f93" fmla="val 5514"/>
                <a:gd name="f94" fmla="val 1733"/>
                <a:gd name="f95" fmla="val 5010"/>
                <a:gd name="f96" fmla="val 851"/>
                <a:gd name="f97" fmla="val 3939"/>
                <a:gd name="f98" fmla="val 1166"/>
                <a:gd name="f99" fmla="val 1198"/>
                <a:gd name="f100" fmla="val 1261"/>
                <a:gd name="f101" fmla="val 1387"/>
                <a:gd name="f102" fmla="val 1576"/>
                <a:gd name="f103" fmla="val 1859"/>
                <a:gd name="f104" fmla="val 2521"/>
                <a:gd name="f105" fmla="val 3246"/>
                <a:gd name="f106" fmla="val 5986"/>
                <a:gd name="f107" fmla="val 6428"/>
                <a:gd name="f108" fmla="val 3088"/>
                <a:gd name="f109" fmla="val 6270"/>
                <a:gd name="f110" fmla="val 6112"/>
                <a:gd name="f111" fmla="val 2742"/>
                <a:gd name="f112" fmla="val 5955"/>
                <a:gd name="f113" fmla="val 5797"/>
                <a:gd name="f114" fmla="val 5640"/>
                <a:gd name="f115" fmla="val 8097"/>
                <a:gd name="f116" fmla="val 8286"/>
                <a:gd name="f117" fmla="val 5671"/>
                <a:gd name="f118" fmla="val 8475"/>
                <a:gd name="f119" fmla="val 5829"/>
                <a:gd name="f120" fmla="val 8633"/>
                <a:gd name="f121" fmla="val 6301"/>
                <a:gd name="f122" fmla="val 6459"/>
                <a:gd name="f123" fmla="val 5703"/>
                <a:gd name="f124" fmla="val 6333"/>
                <a:gd name="f125" fmla="val 4317"/>
                <a:gd name="f126" fmla="val 4569"/>
                <a:gd name="f127" fmla="val 7373"/>
                <a:gd name="f128" fmla="val 7436"/>
                <a:gd name="f129" fmla="val 6238"/>
                <a:gd name="f130" fmla="val 6963"/>
                <a:gd name="f131" fmla="val 6837"/>
                <a:gd name="f132" fmla="val 7625"/>
                <a:gd name="f133" fmla="val 5073"/>
                <a:gd name="f134" fmla="val 4537"/>
                <a:gd name="f135" fmla="val 5041"/>
                <a:gd name="f136" fmla="val 4506"/>
                <a:gd name="f137" fmla="val 4254"/>
                <a:gd name="f138" fmla="val 8318"/>
                <a:gd name="f139" fmla="val 8381"/>
                <a:gd name="f140" fmla="val 4380"/>
                <a:gd name="f141" fmla="val 8507"/>
                <a:gd name="f142" fmla="val 8538"/>
                <a:gd name="f143" fmla="val 7278"/>
                <a:gd name="f144" fmla="val 7247"/>
                <a:gd name="f145" fmla="val 8066"/>
                <a:gd name="f146" fmla="val 7215"/>
                <a:gd name="f147" fmla="val 7152"/>
                <a:gd name="f148" fmla="val 6900"/>
                <a:gd name="f149" fmla="val 6711"/>
                <a:gd name="f150" fmla="val 6491"/>
                <a:gd name="f151" fmla="val 6869"/>
                <a:gd name="f152" fmla="val 2237"/>
                <a:gd name="f153" fmla="val 2584"/>
                <a:gd name="f154" fmla="val 6774"/>
                <a:gd name="f155" fmla="val 2931"/>
                <a:gd name="f156" fmla="val 7058"/>
                <a:gd name="f157" fmla="val 8255"/>
                <a:gd name="f158" fmla="val 8727"/>
                <a:gd name="f159" fmla="val 3008"/>
                <a:gd name="f160" fmla="val 8861"/>
                <a:gd name="f161" fmla="val 2544"/>
                <a:gd name="f162" fmla="val 8927"/>
                <a:gd name="f163" fmla="val 2165"/>
                <a:gd name="f164" fmla="val 1650"/>
                <a:gd name="f165" fmla="val 1293"/>
                <a:gd name="f166" fmla="val 8806"/>
                <a:gd name="f167" fmla="val 8570"/>
                <a:gd name="f168" fmla="val 6932"/>
                <a:gd name="f169" fmla="val 9610"/>
                <a:gd name="f170" fmla="val 10523"/>
                <a:gd name="f171" fmla="val 10032"/>
                <a:gd name="f172" fmla="val 9678"/>
                <a:gd name="f173" fmla="val 9169"/>
                <a:gd name="f174" fmla="val 8794"/>
                <a:gd name="f175" fmla="val 8335"/>
                <a:gd name="f176" fmla="val 7814"/>
                <a:gd name="f177" fmla="val 8822"/>
                <a:gd name="f178" fmla="val 8696"/>
                <a:gd name="f179" fmla="val 6081"/>
                <a:gd name="f180" fmla="val 8885"/>
                <a:gd name="f181" fmla="val 6554"/>
                <a:gd name="f182" fmla="val 9074"/>
                <a:gd name="f183" fmla="val 9200"/>
                <a:gd name="f184" fmla="val 10429"/>
                <a:gd name="f185" fmla="val 11185"/>
                <a:gd name="f186" fmla="val 5609"/>
                <a:gd name="f187" fmla="val 11090"/>
                <a:gd name="f188" fmla="val 11059"/>
                <a:gd name="f189" fmla="val 10775"/>
                <a:gd name="f190" fmla="val 5451"/>
                <a:gd name="f191" fmla="val 10460"/>
                <a:gd name="f192" fmla="val 5293"/>
                <a:gd name="f193" fmla="val 5136"/>
                <a:gd name="f194" fmla="val 9862"/>
                <a:gd name="f195" fmla="val 4821"/>
                <a:gd name="f196" fmla="val 9736"/>
                <a:gd name="f197" fmla="val 9357"/>
                <a:gd name="f198" fmla="val 9042"/>
                <a:gd name="f199" fmla="val 1"/>
                <a:gd name="f200" fmla="val 4758"/>
                <a:gd name="f201" fmla="val 1072"/>
                <a:gd name="f202" fmla="val 2489"/>
                <a:gd name="f203" fmla="val 3498"/>
                <a:gd name="f204" fmla="val 2426"/>
                <a:gd name="f205" fmla="val 2395"/>
                <a:gd name="f206" fmla="val 1418"/>
                <a:gd name="f207" fmla="val 1607"/>
                <a:gd name="f208" fmla="val 1891"/>
                <a:gd name="f209" fmla="val 883"/>
                <a:gd name="f210" fmla="val 2552"/>
                <a:gd name="f211" fmla="val 694"/>
                <a:gd name="f212" fmla="val 568"/>
                <a:gd name="f213" fmla="val 2962"/>
                <a:gd name="f214" fmla="val 32"/>
                <a:gd name="f215" fmla="val 977"/>
                <a:gd name="f216" fmla="val 1702"/>
                <a:gd name="f217" fmla="val 5892"/>
                <a:gd name="f218" fmla="val 946"/>
                <a:gd name="f219" fmla="val 879"/>
                <a:gd name="f220" fmla="val 9433"/>
                <a:gd name="f221" fmla="val 1519"/>
                <a:gd name="f222" fmla="val 9600"/>
                <a:gd name="f223" fmla="val 2210"/>
                <a:gd name="f224" fmla="val 3237"/>
                <a:gd name="f225" fmla="val 9513"/>
                <a:gd name="f226" fmla="val 9420"/>
                <a:gd name="f227" fmla="val 3718"/>
                <a:gd name="f228" fmla="val 9578"/>
                <a:gd name="f229" fmla="val 3750"/>
                <a:gd name="f230" fmla="val 3844"/>
                <a:gd name="f231" fmla="val 9830"/>
                <a:gd name="f232" fmla="val 10145"/>
                <a:gd name="f233" fmla="val 10744"/>
                <a:gd name="f234" fmla="val 11216"/>
                <a:gd name="f235" fmla="val 11531"/>
                <a:gd name="f236" fmla="val 11720"/>
                <a:gd name="f237" fmla="val 11689"/>
                <a:gd name="f238" fmla="val 4947"/>
                <a:gd name="f239" fmla="val 11563"/>
                <a:gd name="f240" fmla="val 5419"/>
                <a:gd name="f241" fmla="val 11846"/>
                <a:gd name="f242" fmla="val 7688"/>
                <a:gd name="f243" fmla="val 8143"/>
                <a:gd name="f244" fmla="val 9478"/>
                <a:gd name="f245" fmla="val 8678"/>
                <a:gd name="f246" fmla="val 9576"/>
                <a:gd name="f247" fmla="val 9184"/>
                <a:gd name="f248" fmla="val 9868"/>
                <a:gd name="f249" fmla="val 10499"/>
                <a:gd name="f250" fmla="val 9397"/>
                <a:gd name="f251" fmla="val 10807"/>
                <a:gd name="f252" fmla="val 8853"/>
                <a:gd name="f253" fmla="val 11374"/>
                <a:gd name="f254" fmla="val 7908"/>
                <a:gd name="f255" fmla="val 9799"/>
                <a:gd name="f256" fmla="val 9988"/>
                <a:gd name="f257" fmla="val 5545"/>
                <a:gd name="f258" fmla="val 10271"/>
                <a:gd name="f259" fmla="val 11122"/>
                <a:gd name="f260" fmla="val 11311"/>
                <a:gd name="f261" fmla="val 11594"/>
                <a:gd name="f262" fmla="val 11437"/>
                <a:gd name="f263" fmla="val 10933"/>
                <a:gd name="f264" fmla="val 10964"/>
                <a:gd name="f265" fmla="val 10901"/>
                <a:gd name="f266" fmla="val 10457"/>
                <a:gd name="f267" fmla="val 2432"/>
                <a:gd name="f268" fmla="val 9842"/>
                <a:gd name="f269" fmla="val 2259"/>
                <a:gd name="f270" fmla="val 9179"/>
                <a:gd name="f271" fmla="val 8661"/>
                <a:gd name="f272" fmla="val 8113"/>
                <a:gd name="f273" fmla="val 2365"/>
                <a:gd name="f274" fmla="val 7656"/>
                <a:gd name="f275" fmla="*/ f0 1 11595"/>
                <a:gd name="f276" fmla="*/ f1 1 11847"/>
                <a:gd name="f277" fmla="val f2"/>
                <a:gd name="f278" fmla="val f3"/>
                <a:gd name="f279" fmla="val f4"/>
                <a:gd name="f280" fmla="+- f279 0 f277"/>
                <a:gd name="f281" fmla="+- f278 0 f277"/>
                <a:gd name="f282" fmla="*/ f281 1 11595"/>
                <a:gd name="f283" fmla="*/ f280 1 11847"/>
                <a:gd name="f284" fmla="*/ f277 1 f282"/>
                <a:gd name="f285" fmla="*/ f278 1 f282"/>
                <a:gd name="f286" fmla="*/ f277 1 f283"/>
                <a:gd name="f287" fmla="*/ f279 1 f283"/>
                <a:gd name="f288" fmla="*/ f284 f275 1"/>
                <a:gd name="f289" fmla="*/ f285 f275 1"/>
                <a:gd name="f290" fmla="*/ f287 f276 1"/>
                <a:gd name="f291" fmla="*/ f286 f276 1"/>
              </a:gdLst>
              <a:ahLst/>
              <a:cxnLst>
                <a:cxn ang="3cd4">
                  <a:pos x="hc" y="t"/>
                </a:cxn>
                <a:cxn ang="0">
                  <a:pos x="r" y="vc"/>
                </a:cxn>
                <a:cxn ang="cd4">
                  <a:pos x="hc" y="b"/>
                </a:cxn>
                <a:cxn ang="cd2">
                  <a:pos x="l" y="vc"/>
                </a:cxn>
              </a:cxnLst>
              <a:rect l="f288" t="f291" r="f289" b="f290"/>
              <a:pathLst>
                <a:path w="11595" h="11847">
                  <a:moveTo>
                    <a:pt x="f5" y="f6"/>
                  </a:moveTo>
                  <a:cubicBezTo>
                    <a:pt x="f7" y="f6"/>
                    <a:pt x="f8" y="f9"/>
                    <a:pt x="f10" y="f11"/>
                  </a:cubicBezTo>
                  <a:cubicBezTo>
                    <a:pt x="f12" y="f13"/>
                    <a:pt x="f14" y="f15"/>
                    <a:pt x="f5" y="f16"/>
                  </a:cubicBezTo>
                  <a:cubicBezTo>
                    <a:pt x="f17" y="f15"/>
                    <a:pt x="f18" y="f19"/>
                    <a:pt x="f20" y="f11"/>
                  </a:cubicBezTo>
                  <a:cubicBezTo>
                    <a:pt x="f21" y="f22"/>
                    <a:pt x="f23" y="f6"/>
                    <a:pt x="f5" y="f6"/>
                  </a:cubicBezTo>
                  <a:close/>
                  <a:moveTo>
                    <a:pt x="f24" y="f25"/>
                  </a:moveTo>
                  <a:cubicBezTo>
                    <a:pt x="f26" y="f27"/>
                    <a:pt x="f28" y="f29"/>
                    <a:pt x="f30" y="f31"/>
                  </a:cubicBezTo>
                  <a:cubicBezTo>
                    <a:pt x="f32" y="f33"/>
                    <a:pt x="f34" y="f35"/>
                    <a:pt x="f36" y="f37"/>
                  </a:cubicBezTo>
                  <a:lnTo>
                    <a:pt x="f24" y="f25"/>
                  </a:lnTo>
                  <a:close/>
                  <a:moveTo>
                    <a:pt x="f38" y="f25"/>
                  </a:moveTo>
                  <a:lnTo>
                    <a:pt x="f39" y="f37"/>
                  </a:lnTo>
                  <a:cubicBezTo>
                    <a:pt x="f12" y="f35"/>
                    <a:pt x="f38" y="f40"/>
                    <a:pt x="f41" y="f31"/>
                  </a:cubicBezTo>
                  <a:cubicBezTo>
                    <a:pt x="f42" y="f29"/>
                    <a:pt x="f43" y="f27"/>
                    <a:pt x="f38" y="f25"/>
                  </a:cubicBezTo>
                  <a:close/>
                  <a:moveTo>
                    <a:pt x="f44" y="f45"/>
                  </a:moveTo>
                  <a:cubicBezTo>
                    <a:pt x="f46" y="f45"/>
                    <a:pt x="f47" y="f48"/>
                    <a:pt x="f49" y="f50"/>
                  </a:cubicBezTo>
                  <a:cubicBezTo>
                    <a:pt x="f51" y="f52"/>
                    <a:pt x="f53" y="f29"/>
                    <a:pt x="f51" y="f35"/>
                  </a:cubicBezTo>
                  <a:cubicBezTo>
                    <a:pt x="f54" y="f55"/>
                    <a:pt x="f56" y="f57"/>
                    <a:pt x="f58" y="f32"/>
                  </a:cubicBezTo>
                  <a:cubicBezTo>
                    <a:pt x="f59" y="f60"/>
                    <a:pt x="f61" y="f30"/>
                    <a:pt x="f62" y="f63"/>
                  </a:cubicBezTo>
                  <a:cubicBezTo>
                    <a:pt x="f59" y="f64"/>
                    <a:pt x="f65" y="f66"/>
                    <a:pt x="f67" y="f68"/>
                  </a:cubicBezTo>
                  <a:cubicBezTo>
                    <a:pt x="f69" y="f70"/>
                    <a:pt x="f71" y="f72"/>
                    <a:pt x="f73" y="f74"/>
                  </a:cubicBezTo>
                  <a:cubicBezTo>
                    <a:pt x="f75" y="f76"/>
                    <a:pt x="f77" y="f35"/>
                    <a:pt x="f78" y="f79"/>
                  </a:cubicBezTo>
                  <a:cubicBezTo>
                    <a:pt x="f80" y="f81"/>
                    <a:pt x="f82" y="f45"/>
                    <a:pt x="f44" y="f45"/>
                  </a:cubicBezTo>
                  <a:close/>
                  <a:moveTo>
                    <a:pt x="f83" y="f84"/>
                  </a:moveTo>
                  <a:cubicBezTo>
                    <a:pt x="f85" y="f85"/>
                    <a:pt x="f86" y="f85"/>
                    <a:pt x="f27" y="f16"/>
                  </a:cubicBezTo>
                  <a:cubicBezTo>
                    <a:pt x="f87" y="f35"/>
                    <a:pt x="f86" y="f76"/>
                    <a:pt x="f88" y="f28"/>
                  </a:cubicBezTo>
                  <a:cubicBezTo>
                    <a:pt x="f89" y="f90"/>
                    <a:pt x="f91" y="f64"/>
                    <a:pt x="f92" y="f93"/>
                  </a:cubicBezTo>
                  <a:cubicBezTo>
                    <a:pt x="f94" y="f95"/>
                    <a:pt x="f96" y="f97"/>
                    <a:pt x="f98" y="f50"/>
                  </a:cubicBezTo>
                  <a:cubicBezTo>
                    <a:pt x="f99" y="f88"/>
                    <a:pt x="f100" y="f79"/>
                    <a:pt x="f101" y="f85"/>
                  </a:cubicBezTo>
                  <a:cubicBezTo>
                    <a:pt x="f102" y="f25"/>
                    <a:pt x="f103" y="f29"/>
                    <a:pt x="f92" y="f29"/>
                  </a:cubicBezTo>
                  <a:cubicBezTo>
                    <a:pt x="f104" y="f29"/>
                    <a:pt x="f19" y="f25"/>
                    <a:pt x="f83" y="f84"/>
                  </a:cubicBezTo>
                  <a:close/>
                  <a:moveTo>
                    <a:pt x="f88" y="f68"/>
                  </a:moveTo>
                  <a:lnTo>
                    <a:pt x="f88" y="f68"/>
                  </a:lnTo>
                  <a:cubicBezTo>
                    <a:pt x="f105" y="f7"/>
                    <a:pt x="f105" y="f106"/>
                    <a:pt x="f88" y="f107"/>
                  </a:cubicBezTo>
                  <a:cubicBezTo>
                    <a:pt x="f108" y="f109"/>
                    <a:pt x="f89" y="f110"/>
                    <a:pt x="f111" y="f112"/>
                  </a:cubicBezTo>
                  <a:cubicBezTo>
                    <a:pt x="f89" y="f113"/>
                    <a:pt x="f108" y="f114"/>
                    <a:pt x="f88" y="f68"/>
                  </a:cubicBezTo>
                  <a:close/>
                  <a:moveTo>
                    <a:pt x="f115" y="f93"/>
                  </a:moveTo>
                  <a:cubicBezTo>
                    <a:pt x="f116" y="f117"/>
                    <a:pt x="f118" y="f119"/>
                    <a:pt x="f120" y="f106"/>
                  </a:cubicBezTo>
                  <a:cubicBezTo>
                    <a:pt x="f118" y="f7"/>
                    <a:pt x="f116" y="f121"/>
                    <a:pt x="f115" y="f122"/>
                  </a:cubicBezTo>
                  <a:lnTo>
                    <a:pt x="f115" y="f93"/>
                  </a:lnTo>
                  <a:close/>
                  <a:moveTo>
                    <a:pt x="f123" y="f40"/>
                  </a:moveTo>
                  <a:cubicBezTo>
                    <a:pt x="f124" y="f125"/>
                    <a:pt x="f42" y="f126"/>
                    <a:pt x="f127" y="f95"/>
                  </a:cubicBezTo>
                  <a:cubicBezTo>
                    <a:pt x="f128" y="f117"/>
                    <a:pt x="f128" y="f129"/>
                    <a:pt x="f127" y="f130"/>
                  </a:cubicBezTo>
                  <a:cubicBezTo>
                    <a:pt x="f131" y="f39"/>
                    <a:pt x="f124" y="f132"/>
                    <a:pt x="f123" y="f77"/>
                  </a:cubicBezTo>
                  <a:cubicBezTo>
                    <a:pt x="f133" y="f132"/>
                    <a:pt x="f134" y="f127"/>
                    <a:pt x="f40" y="f130"/>
                  </a:cubicBezTo>
                  <a:cubicBezTo>
                    <a:pt x="f57" y="f109"/>
                    <a:pt x="f57" y="f117"/>
                    <a:pt x="f40" y="f95"/>
                  </a:cubicBezTo>
                  <a:cubicBezTo>
                    <a:pt x="f74" y="f74"/>
                    <a:pt x="f135" y="f125"/>
                    <a:pt x="f123" y="f40"/>
                  </a:cubicBezTo>
                  <a:close/>
                  <a:moveTo>
                    <a:pt x="f36" y="f78"/>
                  </a:moveTo>
                  <a:cubicBezTo>
                    <a:pt x="f136" y="f115"/>
                    <a:pt x="f137" y="f75"/>
                    <a:pt x="f30" y="f138"/>
                  </a:cubicBezTo>
                  <a:cubicBezTo>
                    <a:pt x="f28" y="f139"/>
                    <a:pt x="f140" y="f141"/>
                    <a:pt x="f24" y="f142"/>
                  </a:cubicBezTo>
                  <a:lnTo>
                    <a:pt x="f36" y="f78"/>
                  </a:lnTo>
                  <a:close/>
                  <a:moveTo>
                    <a:pt x="f143" y="f78"/>
                  </a:moveTo>
                  <a:cubicBezTo>
                    <a:pt x="f144" y="f145"/>
                    <a:pt x="f146" y="f138"/>
                    <a:pt x="f147" y="f142"/>
                  </a:cubicBezTo>
                  <a:cubicBezTo>
                    <a:pt x="f148" y="f118"/>
                    <a:pt x="f149" y="f139"/>
                    <a:pt x="f150" y="f138"/>
                  </a:cubicBezTo>
                  <a:cubicBezTo>
                    <a:pt x="f131" y="f115"/>
                    <a:pt x="f151" y="f115"/>
                    <a:pt x="f143" y="f78"/>
                  </a:cubicBezTo>
                  <a:close/>
                  <a:moveTo>
                    <a:pt x="f152" y="f122"/>
                  </a:moveTo>
                  <a:cubicBezTo>
                    <a:pt x="f153" y="f154"/>
                    <a:pt x="f155" y="f156"/>
                    <a:pt x="f50" y="f39"/>
                  </a:cubicBezTo>
                  <a:cubicBezTo>
                    <a:pt x="f25" y="f78"/>
                    <a:pt x="f52" y="f157"/>
                    <a:pt x="f29" y="f158"/>
                  </a:cubicBezTo>
                  <a:cubicBezTo>
                    <a:pt x="f159" y="f160"/>
                    <a:pt x="f161" y="f162"/>
                    <a:pt x="f163" y="f162"/>
                  </a:cubicBezTo>
                  <a:cubicBezTo>
                    <a:pt x="f164" y="f162"/>
                    <a:pt x="f165" y="f166"/>
                    <a:pt x="f98" y="f167"/>
                  </a:cubicBezTo>
                  <a:cubicBezTo>
                    <a:pt x="f96" y="f75"/>
                    <a:pt x="f94" y="f168"/>
                    <a:pt x="f152" y="f122"/>
                  </a:cubicBezTo>
                  <a:close/>
                  <a:moveTo>
                    <a:pt x="f67" y="f122"/>
                  </a:moveTo>
                  <a:cubicBezTo>
                    <a:pt x="f169" y="f168"/>
                    <a:pt x="f170" y="f75"/>
                    <a:pt x="f49" y="f167"/>
                  </a:cubicBezTo>
                  <a:cubicBezTo>
                    <a:pt x="f171" y="f166"/>
                    <a:pt x="f172" y="f162"/>
                    <a:pt x="f173" y="f162"/>
                  </a:cubicBezTo>
                  <a:cubicBezTo>
                    <a:pt x="f174" y="f162"/>
                    <a:pt x="f175" y="f160"/>
                    <a:pt x="f176" y="f158"/>
                  </a:cubicBezTo>
                  <a:cubicBezTo>
                    <a:pt x="f77" y="f138"/>
                    <a:pt x="f75" y="f78"/>
                    <a:pt x="f73" y="f39"/>
                  </a:cubicBezTo>
                  <a:cubicBezTo>
                    <a:pt x="f71" y="f156"/>
                    <a:pt x="f177" y="f42"/>
                    <a:pt x="f67" y="f122"/>
                  </a:cubicBezTo>
                  <a:close/>
                  <a:moveTo>
                    <a:pt x="f114" y="f178"/>
                  </a:moveTo>
                  <a:cubicBezTo>
                    <a:pt x="f179" y="f180"/>
                    <a:pt x="f181" y="f182"/>
                    <a:pt x="f43" y="f183"/>
                  </a:cubicBezTo>
                  <a:cubicBezTo>
                    <a:pt x="f8" y="f184"/>
                    <a:pt x="f14" y="f185"/>
                    <a:pt x="f5" y="f185"/>
                  </a:cubicBezTo>
                  <a:cubicBezTo>
                    <a:pt x="f186" y="f185"/>
                    <a:pt x="f68" y="f187"/>
                    <a:pt x="f66" y="f188"/>
                  </a:cubicBezTo>
                  <a:cubicBezTo>
                    <a:pt x="f68" y="f189"/>
                    <a:pt x="f190" y="f191"/>
                    <a:pt x="f192" y="f49"/>
                  </a:cubicBezTo>
                  <a:cubicBezTo>
                    <a:pt x="f193" y="f194"/>
                    <a:pt x="f195" y="f196"/>
                    <a:pt x="f60" y="f56"/>
                  </a:cubicBezTo>
                  <a:cubicBezTo>
                    <a:pt x="f26" y="f58"/>
                    <a:pt x="f20" y="f197"/>
                    <a:pt x="f125" y="f183"/>
                  </a:cubicBezTo>
                  <a:cubicBezTo>
                    <a:pt x="f34" y="f198"/>
                    <a:pt x="f70" y="f180"/>
                    <a:pt x="f114" y="f178"/>
                  </a:cubicBezTo>
                  <a:close/>
                  <a:moveTo>
                    <a:pt x="f114" y="f199"/>
                  </a:moveTo>
                  <a:cubicBezTo>
                    <a:pt x="f200" y="f199"/>
                    <a:pt x="f36" y="f201"/>
                    <a:pt x="f35" y="f202"/>
                  </a:cubicBezTo>
                  <a:cubicBezTo>
                    <a:pt x="f203" y="f204"/>
                    <a:pt x="f50" y="f205"/>
                    <a:pt x="f16" y="f205"/>
                  </a:cubicBezTo>
                  <a:cubicBezTo>
                    <a:pt x="f79" y="f103"/>
                    <a:pt x="f111" y="f206"/>
                    <a:pt x="f92" y="f206"/>
                  </a:cubicBezTo>
                  <a:cubicBezTo>
                    <a:pt x="f207" y="f206"/>
                    <a:pt x="f98" y="f208"/>
                    <a:pt x="f98" y="f204"/>
                  </a:cubicBezTo>
                  <a:cubicBezTo>
                    <a:pt x="f209" y="f210"/>
                    <a:pt x="f211" y="f11"/>
                    <a:pt x="f212" y="f213"/>
                  </a:cubicBezTo>
                  <a:cubicBezTo>
                    <a:pt x="f214" y="f57"/>
                    <a:pt x="f215" y="f63"/>
                    <a:pt x="f216" y="f217"/>
                  </a:cubicBezTo>
                  <a:cubicBezTo>
                    <a:pt x="f218" y="f42"/>
                    <a:pt x="f199" y="f75"/>
                    <a:pt x="f212" y="f180"/>
                  </a:cubicBezTo>
                  <a:cubicBezTo>
                    <a:pt x="f219" y="f220"/>
                    <a:pt x="f221" y="f222"/>
                    <a:pt x="f223" y="f222"/>
                  </a:cubicBezTo>
                  <a:cubicBezTo>
                    <a:pt x="f11" y="f222"/>
                    <a:pt x="f224" y="f225"/>
                    <a:pt x="f55" y="f226"/>
                  </a:cubicBezTo>
                  <a:cubicBezTo>
                    <a:pt x="f227" y="f228"/>
                    <a:pt x="f229" y="f56"/>
                    <a:pt x="f230" y="f231"/>
                  </a:cubicBezTo>
                  <a:cubicBezTo>
                    <a:pt x="f87" y="f232"/>
                    <a:pt x="f105" y="f233"/>
                    <a:pt x="f29" y="f234"/>
                  </a:cubicBezTo>
                  <a:cubicBezTo>
                    <a:pt x="f227" y="f235"/>
                    <a:pt x="f36" y="f236"/>
                    <a:pt x="f26" y="f236"/>
                  </a:cubicBezTo>
                  <a:cubicBezTo>
                    <a:pt x="f74" y="f236"/>
                    <a:pt x="f18" y="f237"/>
                    <a:pt x="f238" y="f239"/>
                  </a:cubicBezTo>
                  <a:cubicBezTo>
                    <a:pt x="f70" y="f236"/>
                    <a:pt x="f240" y="f241"/>
                    <a:pt x="f123" y="f241"/>
                  </a:cubicBezTo>
                  <a:cubicBezTo>
                    <a:pt x="f12" y="f241"/>
                    <a:pt x="f143" y="f189"/>
                    <a:pt x="f242" y="f197"/>
                  </a:cubicBezTo>
                  <a:cubicBezTo>
                    <a:pt x="f243" y="f244"/>
                    <a:pt x="f245" y="f246"/>
                    <a:pt x="f247" y="f246"/>
                  </a:cubicBezTo>
                  <a:cubicBezTo>
                    <a:pt x="f248" y="f246"/>
                    <a:pt x="f249" y="f250"/>
                    <a:pt x="f251" y="f252"/>
                  </a:cubicBezTo>
                  <a:cubicBezTo>
                    <a:pt x="f253" y="f254"/>
                    <a:pt x="f184" y="f8"/>
                    <a:pt x="f56" y="f217"/>
                  </a:cubicBezTo>
                  <a:cubicBezTo>
                    <a:pt x="f255" y="f113"/>
                    <a:pt x="f194" y="f117"/>
                    <a:pt x="f256" y="f257"/>
                  </a:cubicBezTo>
                  <a:cubicBezTo>
                    <a:pt x="f232" y="f114"/>
                    <a:pt x="f258" y="f117"/>
                    <a:pt x="f184" y="f117"/>
                  </a:cubicBezTo>
                  <a:cubicBezTo>
                    <a:pt x="f189" y="f117"/>
                    <a:pt x="f259" y="f68"/>
                    <a:pt x="f260" y="f70"/>
                  </a:cubicBezTo>
                  <a:cubicBezTo>
                    <a:pt x="f261" y="f28"/>
                    <a:pt x="f262" y="f40"/>
                    <a:pt x="f263" y="f229"/>
                  </a:cubicBezTo>
                  <a:cubicBezTo>
                    <a:pt x="f264" y="f27"/>
                    <a:pt x="f265" y="f79"/>
                    <a:pt x="f189" y="f213"/>
                  </a:cubicBezTo>
                  <a:cubicBezTo>
                    <a:pt x="f266" y="f267"/>
                    <a:pt x="f268" y="f269"/>
                    <a:pt x="f270" y="f269"/>
                  </a:cubicBezTo>
                  <a:cubicBezTo>
                    <a:pt x="f271" y="f269"/>
                    <a:pt x="f272" y="f273"/>
                    <a:pt x="f274" y="f202"/>
                  </a:cubicBezTo>
                  <a:cubicBezTo>
                    <a:pt x="f143" y="f201"/>
                    <a:pt x="f12" y="f199"/>
                    <a:pt x="f114" y="f19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8" name="Google Shape;1691;p42">
            <a:extLst>
              <a:ext uri="{FF2B5EF4-FFF2-40B4-BE49-F238E27FC236}">
                <a16:creationId xmlns:a16="http://schemas.microsoft.com/office/drawing/2014/main" id="{383F5020-4D92-85DE-B942-59F94CB3083A}"/>
              </a:ext>
            </a:extLst>
          </p:cNvPr>
          <p:cNvSpPr txBox="1">
            <a:spLocks noGrp="1"/>
          </p:cNvSpPr>
          <p:nvPr>
            <p:ph type="title"/>
          </p:nvPr>
        </p:nvSpPr>
        <p:spPr/>
        <p:txBody>
          <a:bodyPr/>
          <a:lstStyle/>
          <a:p>
            <a:pPr lvl="0"/>
            <a:r>
              <a:rPr lang="en-US"/>
              <a:t>GUIDING </a:t>
            </a:r>
            <a:r>
              <a:rPr lang="en-US">
                <a:solidFill>
                  <a:srgbClr val="D06DA2"/>
                </a:solidFill>
              </a:rPr>
              <a:t>PRINCIPLES</a:t>
            </a:r>
          </a:p>
        </p:txBody>
      </p:sp>
      <p:sp>
        <p:nvSpPr>
          <p:cNvPr id="39" name="Google Shape;1692;p42">
            <a:extLst>
              <a:ext uri="{FF2B5EF4-FFF2-40B4-BE49-F238E27FC236}">
                <a16:creationId xmlns:a16="http://schemas.microsoft.com/office/drawing/2014/main" id="{80BC5A6F-BB07-8E2C-1533-28DE708484E5}"/>
              </a:ext>
            </a:extLst>
          </p:cNvPr>
          <p:cNvSpPr txBox="1">
            <a:spLocks noGrp="1"/>
          </p:cNvSpPr>
          <p:nvPr>
            <p:ph type="title" idx="4294967295"/>
          </p:nvPr>
        </p:nvSpPr>
        <p:spPr>
          <a:xfrm>
            <a:off x="719998" y="2543760"/>
            <a:ext cx="2336401" cy="464396"/>
          </a:xfrm>
        </p:spPr>
        <p:txBody>
          <a:bodyPr anchorCtr="1"/>
          <a:lstStyle/>
          <a:p>
            <a:pPr lvl="0" algn="ctr"/>
            <a:r>
              <a:rPr lang="en-US" sz="2000"/>
              <a:t>VENUS</a:t>
            </a:r>
          </a:p>
        </p:txBody>
      </p:sp>
      <p:sp>
        <p:nvSpPr>
          <p:cNvPr id="40" name="Google Shape;1693;p42">
            <a:extLst>
              <a:ext uri="{FF2B5EF4-FFF2-40B4-BE49-F238E27FC236}">
                <a16:creationId xmlns:a16="http://schemas.microsoft.com/office/drawing/2014/main" id="{498FF1BE-447B-D0D8-25EF-2F8754300826}"/>
              </a:ext>
            </a:extLst>
          </p:cNvPr>
          <p:cNvSpPr txBox="1">
            <a:spLocks noGrp="1"/>
          </p:cNvSpPr>
          <p:nvPr>
            <p:ph type="subTitle" idx="4294967295"/>
          </p:nvPr>
        </p:nvSpPr>
        <p:spPr>
          <a:xfrm>
            <a:off x="719998" y="3035670"/>
            <a:ext cx="2336401" cy="448202"/>
          </a:xfrm>
        </p:spPr>
        <p:txBody>
          <a:bodyPr anchor="ctr" anchorCtr="1"/>
          <a:lstStyle/>
          <a:p>
            <a:pPr marL="0" lvl="0" indent="0" algn="ctr">
              <a:buNone/>
            </a:pPr>
            <a:r>
              <a:rPr lang="en-US"/>
              <a:t>It has a beautiful name and is the second planet from the Sun</a:t>
            </a:r>
          </a:p>
        </p:txBody>
      </p:sp>
      <p:sp>
        <p:nvSpPr>
          <p:cNvPr id="41" name="Google Shape;1694;p42">
            <a:extLst>
              <a:ext uri="{FF2B5EF4-FFF2-40B4-BE49-F238E27FC236}">
                <a16:creationId xmlns:a16="http://schemas.microsoft.com/office/drawing/2014/main" id="{1AB50A15-4A81-AFB6-8AAF-B28BB079C11B}"/>
              </a:ext>
            </a:extLst>
          </p:cNvPr>
          <p:cNvSpPr txBox="1">
            <a:spLocks noGrp="1"/>
          </p:cNvSpPr>
          <p:nvPr>
            <p:ph type="title" idx="4294967295"/>
          </p:nvPr>
        </p:nvSpPr>
        <p:spPr>
          <a:xfrm>
            <a:off x="3403799" y="3279943"/>
            <a:ext cx="2336401" cy="464396"/>
          </a:xfrm>
        </p:spPr>
        <p:txBody>
          <a:bodyPr anchorCtr="1"/>
          <a:lstStyle/>
          <a:p>
            <a:pPr lvl="0" algn="ctr"/>
            <a:r>
              <a:rPr lang="en-US" sz="2000"/>
              <a:t>MARS</a:t>
            </a:r>
          </a:p>
        </p:txBody>
      </p:sp>
      <p:sp>
        <p:nvSpPr>
          <p:cNvPr id="42" name="Google Shape;1695;p42">
            <a:extLst>
              <a:ext uri="{FF2B5EF4-FFF2-40B4-BE49-F238E27FC236}">
                <a16:creationId xmlns:a16="http://schemas.microsoft.com/office/drawing/2014/main" id="{92208D36-7F57-2373-E5AD-1342BAB3659C}"/>
              </a:ext>
            </a:extLst>
          </p:cNvPr>
          <p:cNvSpPr txBox="1">
            <a:spLocks noGrp="1"/>
          </p:cNvSpPr>
          <p:nvPr>
            <p:ph type="subTitle" idx="4294967295"/>
          </p:nvPr>
        </p:nvSpPr>
        <p:spPr>
          <a:xfrm>
            <a:off x="3403799" y="3771854"/>
            <a:ext cx="2336401" cy="448202"/>
          </a:xfrm>
        </p:spPr>
        <p:txBody>
          <a:bodyPr anchor="ctr" anchorCtr="1"/>
          <a:lstStyle/>
          <a:p>
            <a:pPr marL="0" lvl="0" indent="0" algn="ctr">
              <a:buNone/>
            </a:pPr>
            <a:r>
              <a:rPr lang="en-US"/>
              <a:t>Mars is actually a cold place. It’s full of iron oxide dust</a:t>
            </a:r>
          </a:p>
        </p:txBody>
      </p:sp>
      <p:sp>
        <p:nvSpPr>
          <p:cNvPr id="43" name="Google Shape;1696;p42">
            <a:extLst>
              <a:ext uri="{FF2B5EF4-FFF2-40B4-BE49-F238E27FC236}">
                <a16:creationId xmlns:a16="http://schemas.microsoft.com/office/drawing/2014/main" id="{097994B5-9619-008B-DB42-6C252E2BF31D}"/>
              </a:ext>
            </a:extLst>
          </p:cNvPr>
          <p:cNvSpPr txBox="1">
            <a:spLocks noGrp="1"/>
          </p:cNvSpPr>
          <p:nvPr>
            <p:ph type="title" idx="4294967295"/>
          </p:nvPr>
        </p:nvSpPr>
        <p:spPr>
          <a:xfrm>
            <a:off x="6087599" y="2543760"/>
            <a:ext cx="2336401" cy="464396"/>
          </a:xfrm>
        </p:spPr>
        <p:txBody>
          <a:bodyPr anchorCtr="1"/>
          <a:lstStyle/>
          <a:p>
            <a:pPr lvl="0" algn="ctr"/>
            <a:r>
              <a:rPr lang="en-US" sz="2000"/>
              <a:t>MERCURY</a:t>
            </a:r>
          </a:p>
        </p:txBody>
      </p:sp>
      <p:sp>
        <p:nvSpPr>
          <p:cNvPr id="44" name="Google Shape;1697;p42">
            <a:extLst>
              <a:ext uri="{FF2B5EF4-FFF2-40B4-BE49-F238E27FC236}">
                <a16:creationId xmlns:a16="http://schemas.microsoft.com/office/drawing/2014/main" id="{8CC6A0E5-388E-F2DB-02D3-D3C9CEDFB8B1}"/>
              </a:ext>
            </a:extLst>
          </p:cNvPr>
          <p:cNvSpPr txBox="1">
            <a:spLocks noGrp="1"/>
          </p:cNvSpPr>
          <p:nvPr>
            <p:ph type="subTitle" idx="4294967295"/>
          </p:nvPr>
        </p:nvSpPr>
        <p:spPr>
          <a:xfrm>
            <a:off x="6087599" y="3035670"/>
            <a:ext cx="2336401" cy="448202"/>
          </a:xfrm>
        </p:spPr>
        <p:txBody>
          <a:bodyPr anchor="ctr" anchorCtr="1"/>
          <a:lstStyle/>
          <a:p>
            <a:pPr marL="0" lvl="0" indent="0" algn="ctr">
              <a:buNone/>
            </a:pPr>
            <a:r>
              <a:rPr lang="en-US"/>
              <a:t>Mercury is the closest planet to the Sun and the smallest one</a:t>
            </a:r>
          </a:p>
        </p:txBody>
      </p:sp>
      <p:grpSp>
        <p:nvGrpSpPr>
          <p:cNvPr id="45" name="Google Shape;1698;p42">
            <a:extLst>
              <a:ext uri="{FF2B5EF4-FFF2-40B4-BE49-F238E27FC236}">
                <a16:creationId xmlns:a16="http://schemas.microsoft.com/office/drawing/2014/main" id="{9444968F-E091-9FBF-5AC4-66756CFFF4BA}"/>
              </a:ext>
            </a:extLst>
          </p:cNvPr>
          <p:cNvGrpSpPr/>
          <p:nvPr/>
        </p:nvGrpSpPr>
        <p:grpSpPr>
          <a:xfrm>
            <a:off x="7522649" y="3744339"/>
            <a:ext cx="398569" cy="375499"/>
            <a:chOff x="7522649" y="3744339"/>
            <a:chExt cx="398569" cy="375499"/>
          </a:xfrm>
        </p:grpSpPr>
        <p:sp>
          <p:nvSpPr>
            <p:cNvPr id="46" name="Google Shape;1699;p42">
              <a:extLst>
                <a:ext uri="{FF2B5EF4-FFF2-40B4-BE49-F238E27FC236}">
                  <a16:creationId xmlns:a16="http://schemas.microsoft.com/office/drawing/2014/main" id="{2AB87ADB-6E02-3049-AEA4-AB119D6E697C}"/>
                </a:ext>
              </a:extLst>
            </p:cNvPr>
            <p:cNvSpPr/>
            <p:nvPr/>
          </p:nvSpPr>
          <p:spPr>
            <a:xfrm>
              <a:off x="7564218" y="3890342"/>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700;p42">
              <a:extLst>
                <a:ext uri="{FF2B5EF4-FFF2-40B4-BE49-F238E27FC236}">
                  <a16:creationId xmlns:a16="http://schemas.microsoft.com/office/drawing/2014/main" id="{A3128E17-F291-AC6A-FBFC-CC675DEEBF18}"/>
                </a:ext>
              </a:extLst>
            </p:cNvPr>
            <p:cNvSpPr/>
            <p:nvPr/>
          </p:nvSpPr>
          <p:spPr>
            <a:xfrm>
              <a:off x="7660376" y="3793306"/>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701;p42">
              <a:extLst>
                <a:ext uri="{FF2B5EF4-FFF2-40B4-BE49-F238E27FC236}">
                  <a16:creationId xmlns:a16="http://schemas.microsoft.com/office/drawing/2014/main" id="{5A770EF0-0586-2838-4B31-C179CC45E6C5}"/>
                </a:ext>
              </a:extLst>
            </p:cNvPr>
            <p:cNvSpPr/>
            <p:nvPr/>
          </p:nvSpPr>
          <p:spPr>
            <a:xfrm>
              <a:off x="7710403" y="3925930"/>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702;p42">
              <a:extLst>
                <a:ext uri="{FF2B5EF4-FFF2-40B4-BE49-F238E27FC236}">
                  <a16:creationId xmlns:a16="http://schemas.microsoft.com/office/drawing/2014/main" id="{EEC13872-F3DD-C5C1-3178-5C2001AFD0FD}"/>
                </a:ext>
              </a:extLst>
            </p:cNvPr>
            <p:cNvSpPr/>
            <p:nvPr/>
          </p:nvSpPr>
          <p:spPr>
            <a:xfrm>
              <a:off x="7826578" y="3910523"/>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703;p42">
              <a:extLst>
                <a:ext uri="{FF2B5EF4-FFF2-40B4-BE49-F238E27FC236}">
                  <a16:creationId xmlns:a16="http://schemas.microsoft.com/office/drawing/2014/main" id="{99A27853-42AA-50F8-0A5D-F4AF35B521F3}"/>
                </a:ext>
              </a:extLst>
            </p:cNvPr>
            <p:cNvSpPr/>
            <p:nvPr/>
          </p:nvSpPr>
          <p:spPr>
            <a:xfrm>
              <a:off x="7768870" y="4012103"/>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704;p42">
              <a:extLst>
                <a:ext uri="{FF2B5EF4-FFF2-40B4-BE49-F238E27FC236}">
                  <a16:creationId xmlns:a16="http://schemas.microsoft.com/office/drawing/2014/main" id="{ACD5059B-D20B-364E-5D50-13E461D64ECB}"/>
                </a:ext>
              </a:extLst>
            </p:cNvPr>
            <p:cNvSpPr/>
            <p:nvPr/>
          </p:nvSpPr>
          <p:spPr>
            <a:xfrm>
              <a:off x="7522649" y="3848224"/>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705;p42">
              <a:extLst>
                <a:ext uri="{FF2B5EF4-FFF2-40B4-BE49-F238E27FC236}">
                  <a16:creationId xmlns:a16="http://schemas.microsoft.com/office/drawing/2014/main" id="{2B3B152A-F43B-0762-A693-EF90A79E1564}"/>
                </a:ext>
              </a:extLst>
            </p:cNvPr>
            <p:cNvSpPr/>
            <p:nvPr/>
          </p:nvSpPr>
          <p:spPr>
            <a:xfrm>
              <a:off x="7627303" y="3760506"/>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706;p42">
              <a:extLst>
                <a:ext uri="{FF2B5EF4-FFF2-40B4-BE49-F238E27FC236}">
                  <a16:creationId xmlns:a16="http://schemas.microsoft.com/office/drawing/2014/main" id="{AD30A100-E375-CF99-A773-E36D1E25FD3F}"/>
                </a:ext>
              </a:extLst>
            </p:cNvPr>
            <p:cNvSpPr/>
            <p:nvPr/>
          </p:nvSpPr>
          <p:spPr>
            <a:xfrm>
              <a:off x="7751176" y="3744339"/>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707;p42">
              <a:extLst>
                <a:ext uri="{FF2B5EF4-FFF2-40B4-BE49-F238E27FC236}">
                  <a16:creationId xmlns:a16="http://schemas.microsoft.com/office/drawing/2014/main" id="{49ADDC29-EF8E-3E60-B358-02AE00F1469C}"/>
                </a:ext>
              </a:extLst>
            </p:cNvPr>
            <p:cNvSpPr/>
            <p:nvPr/>
          </p:nvSpPr>
          <p:spPr>
            <a:xfrm>
              <a:off x="7648846" y="3858996"/>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708;p42">
              <a:extLst>
                <a:ext uri="{FF2B5EF4-FFF2-40B4-BE49-F238E27FC236}">
                  <a16:creationId xmlns:a16="http://schemas.microsoft.com/office/drawing/2014/main" id="{2CC72A9C-ADB7-9D6B-38B9-7FF92B42F8E8}"/>
                </a:ext>
              </a:extLst>
            </p:cNvPr>
            <p:cNvSpPr/>
            <p:nvPr/>
          </p:nvSpPr>
          <p:spPr>
            <a:xfrm>
              <a:off x="7580357" y="3982852"/>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6" name="Google Shape;1709;p42">
            <a:extLst>
              <a:ext uri="{FF2B5EF4-FFF2-40B4-BE49-F238E27FC236}">
                <a16:creationId xmlns:a16="http://schemas.microsoft.com/office/drawing/2014/main" id="{B89D3B1F-E801-18DA-D659-63738B8AEC9B}"/>
              </a:ext>
            </a:extLst>
          </p:cNvPr>
          <p:cNvGrpSpPr/>
          <p:nvPr/>
        </p:nvGrpSpPr>
        <p:grpSpPr>
          <a:xfrm>
            <a:off x="948982" y="4038328"/>
            <a:ext cx="367798" cy="389315"/>
            <a:chOff x="948982" y="4038328"/>
            <a:chExt cx="367798" cy="389315"/>
          </a:xfrm>
        </p:grpSpPr>
        <p:sp>
          <p:nvSpPr>
            <p:cNvPr id="57" name="Google Shape;1710;p42">
              <a:extLst>
                <a:ext uri="{FF2B5EF4-FFF2-40B4-BE49-F238E27FC236}">
                  <a16:creationId xmlns:a16="http://schemas.microsoft.com/office/drawing/2014/main" id="{F29F490D-A0D0-6F9A-3766-293D3FE373BF}"/>
                </a:ext>
              </a:extLst>
            </p:cNvPr>
            <p:cNvSpPr/>
            <p:nvPr/>
          </p:nvSpPr>
          <p:spPr>
            <a:xfrm>
              <a:off x="1009003" y="4099108"/>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711;p42">
              <a:extLst>
                <a:ext uri="{FF2B5EF4-FFF2-40B4-BE49-F238E27FC236}">
                  <a16:creationId xmlns:a16="http://schemas.microsoft.com/office/drawing/2014/main" id="{00EEA053-3016-F85C-38F8-65584ABD2BAA}"/>
                </a:ext>
              </a:extLst>
            </p:cNvPr>
            <p:cNvSpPr/>
            <p:nvPr/>
          </p:nvSpPr>
          <p:spPr>
            <a:xfrm>
              <a:off x="948982" y="4292989"/>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712;p42">
              <a:extLst>
                <a:ext uri="{FF2B5EF4-FFF2-40B4-BE49-F238E27FC236}">
                  <a16:creationId xmlns:a16="http://schemas.microsoft.com/office/drawing/2014/main" id="{1C134A10-DC70-B0CE-7B25-BE94F7B05553}"/>
                </a:ext>
              </a:extLst>
            </p:cNvPr>
            <p:cNvSpPr/>
            <p:nvPr/>
          </p:nvSpPr>
          <p:spPr>
            <a:xfrm>
              <a:off x="1039005" y="4038328"/>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713;p42">
              <a:extLst>
                <a:ext uri="{FF2B5EF4-FFF2-40B4-BE49-F238E27FC236}">
                  <a16:creationId xmlns:a16="http://schemas.microsoft.com/office/drawing/2014/main" id="{17BDFF96-80C1-C3AC-5D4B-67C9B1EEB42A}"/>
                </a:ext>
              </a:extLst>
            </p:cNvPr>
            <p:cNvSpPr/>
            <p:nvPr/>
          </p:nvSpPr>
          <p:spPr>
            <a:xfrm>
              <a:off x="1182867" y="4231431"/>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1" name="Google Shape;203;p10">
            <a:extLst>
              <a:ext uri="{FF2B5EF4-FFF2-40B4-BE49-F238E27FC236}">
                <a16:creationId xmlns:a16="http://schemas.microsoft.com/office/drawing/2014/main" id="{753FB37E-D094-27D1-6B1E-8F243E9D0AB2}"/>
              </a:ext>
            </a:extLst>
          </p:cNvPr>
          <p:cNvSpPr/>
          <p:nvPr/>
        </p:nvSpPr>
        <p:spPr>
          <a:xfrm>
            <a:off x="0" y="0"/>
            <a:ext cx="3356515"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62" name="Google Shape;203;p10">
            <a:extLst>
              <a:ext uri="{FF2B5EF4-FFF2-40B4-BE49-F238E27FC236}">
                <a16:creationId xmlns:a16="http://schemas.microsoft.com/office/drawing/2014/main" id="{483C81EB-5BEE-0C56-B873-FA75E85B1C18}"/>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cxnSp>
        <p:nvCxnSpPr>
          <p:cNvPr id="63" name="Conector: angular 62">
            <a:extLst>
              <a:ext uri="{FF2B5EF4-FFF2-40B4-BE49-F238E27FC236}">
                <a16:creationId xmlns:a16="http://schemas.microsoft.com/office/drawing/2014/main" id="{05552770-FB68-43D2-1894-5BAAF674F158}"/>
              </a:ext>
            </a:extLst>
          </p:cNvPr>
          <p:cNvCxnSpPr/>
          <p:nvPr/>
        </p:nvCxnSpPr>
        <p:spPr>
          <a:xfrm>
            <a:off x="367762" y="900153"/>
            <a:ext cx="3033357" cy="156710"/>
          </a:xfrm>
          <a:prstGeom prst="bentConnector3">
            <a:avLst/>
          </a:prstGeom>
          <a:noFill/>
          <a:ln w="38103" cap="flat">
            <a:solidFill>
              <a:srgbClr val="EDBF1B"/>
            </a:solidFill>
            <a:prstDash val="solid"/>
          </a:ln>
        </p:spPr>
      </p:cxnSp>
      <p:cxnSp>
        <p:nvCxnSpPr>
          <p:cNvPr id="64" name="Conector: angular 63">
            <a:extLst>
              <a:ext uri="{FF2B5EF4-FFF2-40B4-BE49-F238E27FC236}">
                <a16:creationId xmlns:a16="http://schemas.microsoft.com/office/drawing/2014/main" id="{A165A848-9B2E-F4F3-191E-AD3DCE25E64B}"/>
              </a:ext>
            </a:extLst>
          </p:cNvPr>
          <p:cNvCxnSpPr/>
          <p:nvPr/>
        </p:nvCxnSpPr>
        <p:spPr>
          <a:xfrm rot="10800009" flipV="1">
            <a:off x="5878605" y="935541"/>
            <a:ext cx="2825304" cy="125483"/>
          </a:xfrm>
          <a:prstGeom prst="bentConnector3">
            <a:avLst/>
          </a:prstGeom>
          <a:noFill/>
          <a:ln w="38103" cap="flat">
            <a:solidFill>
              <a:srgbClr val="EDBF1B"/>
            </a:solidFill>
            <a:prstDash val="solid"/>
          </a:ln>
        </p:spPr>
      </p:cxnSp>
      <p:grpSp>
        <p:nvGrpSpPr>
          <p:cNvPr id="65" name="Grupo 64">
            <a:extLst>
              <a:ext uri="{FF2B5EF4-FFF2-40B4-BE49-F238E27FC236}">
                <a16:creationId xmlns:a16="http://schemas.microsoft.com/office/drawing/2014/main" id="{6484CCC7-5C29-CC85-2638-057140EBC647}"/>
              </a:ext>
            </a:extLst>
          </p:cNvPr>
          <p:cNvGrpSpPr/>
          <p:nvPr/>
        </p:nvGrpSpPr>
        <p:grpSpPr>
          <a:xfrm>
            <a:off x="128592" y="157167"/>
            <a:ext cx="606421" cy="592138"/>
            <a:chOff x="128592" y="157167"/>
            <a:chExt cx="606421" cy="592138"/>
          </a:xfrm>
        </p:grpSpPr>
        <p:sp>
          <p:nvSpPr>
            <p:cNvPr id="66" name="Freeform 11">
              <a:extLst>
                <a:ext uri="{FF2B5EF4-FFF2-40B4-BE49-F238E27FC236}">
                  <a16:creationId xmlns:a16="http://schemas.microsoft.com/office/drawing/2014/main" id="{32D02DB5-05E5-E0D1-F79B-D7E3F26F875B}"/>
                </a:ext>
              </a:extLst>
            </p:cNvPr>
            <p:cNvSpPr/>
            <p:nvPr/>
          </p:nvSpPr>
          <p:spPr>
            <a:xfrm>
              <a:off x="128592" y="157167"/>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67" name="Freeform 12">
              <a:extLst>
                <a:ext uri="{FF2B5EF4-FFF2-40B4-BE49-F238E27FC236}">
                  <a16:creationId xmlns:a16="http://schemas.microsoft.com/office/drawing/2014/main" id="{089BFB0E-DAEA-88DE-8A79-497ADD30DAEB}"/>
                </a:ext>
              </a:extLst>
            </p:cNvPr>
            <p:cNvSpPr/>
            <p:nvPr/>
          </p:nvSpPr>
          <p:spPr>
            <a:xfrm>
              <a:off x="142875" y="450854"/>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68" name="Grupo 67">
            <a:extLst>
              <a:ext uri="{FF2B5EF4-FFF2-40B4-BE49-F238E27FC236}">
                <a16:creationId xmlns:a16="http://schemas.microsoft.com/office/drawing/2014/main" id="{B81CE3FC-09C6-CB8B-F363-024C25A960CF}"/>
              </a:ext>
            </a:extLst>
          </p:cNvPr>
          <p:cNvGrpSpPr/>
          <p:nvPr/>
        </p:nvGrpSpPr>
        <p:grpSpPr>
          <a:xfrm>
            <a:off x="8394694" y="175464"/>
            <a:ext cx="606430" cy="592138"/>
            <a:chOff x="8394694" y="175464"/>
            <a:chExt cx="606430" cy="592138"/>
          </a:xfrm>
        </p:grpSpPr>
        <p:sp>
          <p:nvSpPr>
            <p:cNvPr id="69" name="Freeform 11">
              <a:extLst>
                <a:ext uri="{FF2B5EF4-FFF2-40B4-BE49-F238E27FC236}">
                  <a16:creationId xmlns:a16="http://schemas.microsoft.com/office/drawing/2014/main" id="{01E5C46F-C7C6-80DD-2BA9-A1FCA6842123}"/>
                </a:ext>
              </a:extLst>
            </p:cNvPr>
            <p:cNvSpPr/>
            <p:nvPr/>
          </p:nvSpPr>
          <p:spPr>
            <a:xfrm>
              <a:off x="8394694" y="175464"/>
              <a:ext cx="604839" cy="420688"/>
            </a:xfrm>
            <a:custGeom>
              <a:avLst/>
              <a:gdLst>
                <a:gd name="f0" fmla="val 10800000"/>
                <a:gd name="f1" fmla="val 5400000"/>
                <a:gd name="f2" fmla="val 180"/>
                <a:gd name="f3" fmla="val w"/>
                <a:gd name="f4" fmla="val h"/>
                <a:gd name="f5" fmla="val 0"/>
                <a:gd name="f6" fmla="val 576"/>
                <a:gd name="f7" fmla="val 400"/>
                <a:gd name="f8" fmla="val 279"/>
                <a:gd name="f9" fmla="val 198"/>
                <a:gd name="f10" fmla="val 397"/>
                <a:gd name="f11" fmla="val 117"/>
                <a:gd name="f12" fmla="val 375"/>
                <a:gd name="f13" fmla="val 58"/>
                <a:gd name="f14" fmla="val 305"/>
                <a:gd name="f15" fmla="val 236"/>
                <a:gd name="f16" fmla="val 15"/>
                <a:gd name="f17" fmla="val 145"/>
                <a:gd name="f18" fmla="val 82"/>
                <a:gd name="f19" fmla="val 89"/>
                <a:gd name="f20" fmla="val 179"/>
                <a:gd name="f21" fmla="val 8"/>
                <a:gd name="f22" fmla="val 288"/>
                <a:gd name="f23" fmla="val 404"/>
                <a:gd name="f24" fmla="val 37"/>
                <a:gd name="f25" fmla="val 444"/>
                <a:gd name="f26" fmla="val 49"/>
                <a:gd name="f27" fmla="val 480"/>
                <a:gd name="f28" fmla="val 73"/>
                <a:gd name="f29" fmla="val 509"/>
                <a:gd name="f30" fmla="val 104"/>
                <a:gd name="f31" fmla="val 177"/>
                <a:gd name="f32" fmla="val 562"/>
                <a:gd name="f33" fmla="val 280"/>
                <a:gd name="f34" fmla="val 475"/>
                <a:gd name="f35" fmla="val 343"/>
                <a:gd name="f36" fmla="val 418"/>
                <a:gd name="f37" fmla="val 384"/>
                <a:gd name="f38" fmla="val 354"/>
                <a:gd name="f39" fmla="val 399"/>
                <a:gd name="f40" fmla="val 311"/>
                <a:gd name="f41" fmla="val 164"/>
                <a:gd name="f42" fmla="val 340"/>
                <a:gd name="f43" fmla="val 140"/>
                <a:gd name="f44" fmla="val 367"/>
                <a:gd name="f45" fmla="val 394"/>
                <a:gd name="f46" fmla="val 94"/>
                <a:gd name="f47" fmla="val 398"/>
                <a:gd name="f48" fmla="val 91"/>
                <a:gd name="f49" fmla="val 403"/>
                <a:gd name="f50" fmla="val 81"/>
                <a:gd name="f51" fmla="val 401"/>
                <a:gd name="f52" fmla="val 79"/>
                <a:gd name="f53" fmla="val 75"/>
                <a:gd name="f54" fmla="val 390"/>
                <a:gd name="f55" fmla="val 71"/>
                <a:gd name="f56" fmla="val 383"/>
                <a:gd name="f57" fmla="val 70"/>
                <a:gd name="f58" fmla="val 378"/>
                <a:gd name="f59" fmla="val 371"/>
                <a:gd name="f60" fmla="val 77"/>
                <a:gd name="f61" fmla="val 342"/>
                <a:gd name="f62" fmla="val 96"/>
                <a:gd name="f63" fmla="val 317"/>
                <a:gd name="f64" fmla="val 116"/>
                <a:gd name="f65" fmla="val 293"/>
                <a:gd name="f66" fmla="val 137"/>
                <a:gd name="f67" fmla="val 285"/>
                <a:gd name="f68" fmla="val 144"/>
                <a:gd name="f69" fmla="val 147"/>
                <a:gd name="f70" fmla="val 269"/>
                <a:gd name="f71" fmla="val 142"/>
                <a:gd name="f72" fmla="val 250"/>
                <a:gd name="f73" fmla="val 132"/>
                <a:gd name="f74" fmla="val 229"/>
                <a:gd name="f75" fmla="val 124"/>
                <a:gd name="f76" fmla="val 209"/>
                <a:gd name="f77" fmla="val 115"/>
                <a:gd name="f78" fmla="val 196"/>
                <a:gd name="f79" fmla="val 110"/>
                <a:gd name="f80" fmla="val 183"/>
                <a:gd name="f81" fmla="val 103"/>
                <a:gd name="f82" fmla="val 170"/>
                <a:gd name="f83" fmla="val 102"/>
                <a:gd name="f84" fmla="val 162"/>
                <a:gd name="f85" fmla="val 101"/>
                <a:gd name="f86" fmla="val 154"/>
                <a:gd name="f87" fmla="val 109"/>
                <a:gd name="f88" fmla="val 146"/>
                <a:gd name="f89" fmla="val 113"/>
                <a:gd name="f90" fmla="val 150"/>
                <a:gd name="f91" fmla="val 119"/>
                <a:gd name="f92" fmla="val 126"/>
                <a:gd name="f93" fmla="val 161"/>
                <a:gd name="f94" fmla="val 129"/>
                <a:gd name="f95" fmla="val 192"/>
                <a:gd name="f96" fmla="val 223"/>
                <a:gd name="f97" fmla="val 158"/>
                <a:gd name="f98" fmla="val 257"/>
                <a:gd name="f99" fmla="val 173"/>
                <a:gd name="f100" fmla="val 243"/>
                <a:gd name="f101" fmla="val 189"/>
                <a:gd name="f102" fmla="val 231"/>
                <a:gd name="f103" fmla="val 203"/>
                <a:gd name="f104" fmla="val 221"/>
                <a:gd name="f105" fmla="val 217"/>
                <a:gd name="f106" fmla="val 204"/>
                <a:gd name="f107" fmla="val 240"/>
                <a:gd name="f108" fmla="val 188"/>
                <a:gd name="f109" fmla="val 263"/>
                <a:gd name="f110" fmla="val 172"/>
                <a:gd name="f111" fmla="val 287"/>
                <a:gd name="f112" fmla="val 291"/>
                <a:gd name="f113" fmla="val 303"/>
                <a:gd name="f114" fmla="val 176"/>
                <a:gd name="f115" fmla="val 182"/>
                <a:gd name="f116" fmla="val 308"/>
                <a:gd name="f117" fmla="val 191"/>
                <a:gd name="f118" fmla="val 307"/>
                <a:gd name="f119" fmla="val 202"/>
                <a:gd name="f120" fmla="val 205"/>
                <a:gd name="f121" fmla="val 296"/>
                <a:gd name="f122" fmla="val 234"/>
                <a:gd name="f123" fmla="val 258"/>
                <a:gd name="f124" fmla="val 260"/>
                <a:gd name="f125" fmla="val 225"/>
                <a:gd name="f126" fmla="val 190"/>
                <a:gd name="f127" fmla="val 325"/>
                <a:gd name="f128" fmla="val 219"/>
                <a:gd name="f129" fmla="val 361"/>
                <a:gd name="f130" fmla="val 245"/>
                <a:gd name="f131" fmla="val 396"/>
                <a:gd name="f132" fmla="val 273"/>
                <a:gd name="f133" fmla="val 407"/>
                <a:gd name="f134" fmla="val 281"/>
                <a:gd name="f135" fmla="val 416"/>
                <a:gd name="f136" fmla="val 422"/>
                <a:gd name="f137" fmla="val 426"/>
                <a:gd name="f138" fmla="val 268"/>
                <a:gd name="f139" fmla="val 424"/>
                <a:gd name="f140" fmla="val 251"/>
                <a:gd name="f141" fmla="val 421"/>
                <a:gd name="f142" fmla="val 246"/>
                <a:gd name="f143" fmla="val 415"/>
                <a:gd name="f144" fmla="val 242"/>
                <a:gd name="f145" fmla="val 410"/>
                <a:gd name="f146" fmla="val 238"/>
                <a:gd name="f147" fmla="val 214"/>
                <a:gd name="f148" fmla="val 347"/>
                <a:gd name="f149" fmla="+- 0 0 -90"/>
                <a:gd name="f150" fmla="*/ f3 1 576"/>
                <a:gd name="f151" fmla="*/ f4 1 400"/>
                <a:gd name="f152" fmla="val f5"/>
                <a:gd name="f153" fmla="val f6"/>
                <a:gd name="f154" fmla="val f7"/>
                <a:gd name="f155" fmla="*/ f149 f0 1"/>
                <a:gd name="f156" fmla="+- f154 0 f152"/>
                <a:gd name="f157" fmla="+- f153 0 f152"/>
                <a:gd name="f158" fmla="*/ f155 1 f2"/>
                <a:gd name="f159" fmla="*/ f157 1 576"/>
                <a:gd name="f160" fmla="*/ f156 1 400"/>
                <a:gd name="f161" fmla="*/ 279 f157 1"/>
                <a:gd name="f162" fmla="*/ 400 f156 1"/>
                <a:gd name="f163" fmla="*/ 58 f157 1"/>
                <a:gd name="f164" fmla="*/ 305 f156 1"/>
                <a:gd name="f165" fmla="*/ 82 f157 1"/>
                <a:gd name="f166" fmla="*/ 89 f156 1"/>
                <a:gd name="f167" fmla="*/ 404 f157 1"/>
                <a:gd name="f168" fmla="*/ 37 f156 1"/>
                <a:gd name="f169" fmla="*/ 509 f157 1"/>
                <a:gd name="f170" fmla="*/ 104 f156 1"/>
                <a:gd name="f171" fmla="*/ 475 f157 1"/>
                <a:gd name="f172" fmla="*/ 343 f156 1"/>
                <a:gd name="f173" fmla="*/ 311 f157 1"/>
                <a:gd name="f174" fmla="*/ 164 f156 1"/>
                <a:gd name="f175" fmla="*/ 394 f157 1"/>
                <a:gd name="f176" fmla="*/ 94 f156 1"/>
                <a:gd name="f177" fmla="*/ 401 f157 1"/>
                <a:gd name="f178" fmla="*/ 79 f156 1"/>
                <a:gd name="f179" fmla="*/ 383 f157 1"/>
                <a:gd name="f180" fmla="*/ 70 f156 1"/>
                <a:gd name="f181" fmla="*/ 367 f157 1"/>
                <a:gd name="f182" fmla="*/ 77 f156 1"/>
                <a:gd name="f183" fmla="*/ 293 f157 1"/>
                <a:gd name="f184" fmla="*/ 137 f156 1"/>
                <a:gd name="f185" fmla="*/ 269 f157 1"/>
                <a:gd name="f186" fmla="*/ 142 f156 1"/>
                <a:gd name="f187" fmla="*/ 209 f157 1"/>
                <a:gd name="f188" fmla="*/ 115 f156 1"/>
                <a:gd name="f189" fmla="*/ 170 f157 1"/>
                <a:gd name="f190" fmla="*/ 102 f156 1"/>
                <a:gd name="f191" fmla="*/ 146 f157 1"/>
                <a:gd name="f192" fmla="*/ 113 f156 1"/>
                <a:gd name="f193" fmla="*/ 161 f157 1"/>
                <a:gd name="f194" fmla="*/ 129 f156 1"/>
                <a:gd name="f195" fmla="*/ 257 f157 1"/>
                <a:gd name="f196" fmla="*/ 173 f156 1"/>
                <a:gd name="f197" fmla="*/ 221 f157 1"/>
                <a:gd name="f198" fmla="*/ 217 f156 1"/>
                <a:gd name="f199" fmla="*/ 172 f157 1"/>
                <a:gd name="f200" fmla="*/ 287 f156 1"/>
                <a:gd name="f201" fmla="*/ 176 f157 1"/>
                <a:gd name="f202" fmla="*/ 198 f157 1"/>
                <a:gd name="f203" fmla="*/ 291 f156 1"/>
                <a:gd name="f204" fmla="*/ 287 f157 1"/>
                <a:gd name="f205" fmla="*/ 190 f156 1"/>
                <a:gd name="f206" fmla="*/ 396 f157 1"/>
                <a:gd name="f207" fmla="*/ 273 f156 1"/>
                <a:gd name="f208" fmla="*/ 422 f157 1"/>
                <a:gd name="f209" fmla="*/ 251 f156 1"/>
                <a:gd name="f210" fmla="*/ 410 f157 1"/>
                <a:gd name="f211" fmla="*/ 238 f156 1"/>
                <a:gd name="f212" fmla="+- f158 0 f1"/>
                <a:gd name="f213" fmla="*/ f161 1 576"/>
                <a:gd name="f214" fmla="*/ f162 1 400"/>
                <a:gd name="f215" fmla="*/ f163 1 576"/>
                <a:gd name="f216" fmla="*/ f164 1 400"/>
                <a:gd name="f217" fmla="*/ f165 1 576"/>
                <a:gd name="f218" fmla="*/ f166 1 400"/>
                <a:gd name="f219" fmla="*/ f167 1 576"/>
                <a:gd name="f220" fmla="*/ f168 1 400"/>
                <a:gd name="f221" fmla="*/ f169 1 576"/>
                <a:gd name="f222" fmla="*/ f170 1 400"/>
                <a:gd name="f223" fmla="*/ f171 1 576"/>
                <a:gd name="f224" fmla="*/ f172 1 400"/>
                <a:gd name="f225" fmla="*/ f173 1 576"/>
                <a:gd name="f226" fmla="*/ f174 1 400"/>
                <a:gd name="f227" fmla="*/ f175 1 576"/>
                <a:gd name="f228" fmla="*/ f176 1 400"/>
                <a:gd name="f229" fmla="*/ f177 1 576"/>
                <a:gd name="f230" fmla="*/ f178 1 400"/>
                <a:gd name="f231" fmla="*/ f179 1 576"/>
                <a:gd name="f232" fmla="*/ f180 1 400"/>
                <a:gd name="f233" fmla="*/ f181 1 576"/>
                <a:gd name="f234" fmla="*/ f182 1 400"/>
                <a:gd name="f235" fmla="*/ f183 1 576"/>
                <a:gd name="f236" fmla="*/ f184 1 400"/>
                <a:gd name="f237" fmla="*/ f185 1 576"/>
                <a:gd name="f238" fmla="*/ f186 1 400"/>
                <a:gd name="f239" fmla="*/ f187 1 576"/>
                <a:gd name="f240" fmla="*/ f188 1 400"/>
                <a:gd name="f241" fmla="*/ f189 1 576"/>
                <a:gd name="f242" fmla="*/ f190 1 400"/>
                <a:gd name="f243" fmla="*/ f191 1 576"/>
                <a:gd name="f244" fmla="*/ f192 1 400"/>
                <a:gd name="f245" fmla="*/ f193 1 576"/>
                <a:gd name="f246" fmla="*/ f194 1 400"/>
                <a:gd name="f247" fmla="*/ f195 1 576"/>
                <a:gd name="f248" fmla="*/ f196 1 400"/>
                <a:gd name="f249" fmla="*/ f197 1 576"/>
                <a:gd name="f250" fmla="*/ f198 1 400"/>
                <a:gd name="f251" fmla="*/ f199 1 576"/>
                <a:gd name="f252" fmla="*/ f200 1 400"/>
                <a:gd name="f253" fmla="*/ f201 1 576"/>
                <a:gd name="f254" fmla="*/ f202 1 576"/>
                <a:gd name="f255" fmla="*/ f203 1 400"/>
                <a:gd name="f256" fmla="*/ f204 1 576"/>
                <a:gd name="f257" fmla="*/ f205 1 400"/>
                <a:gd name="f258" fmla="*/ f206 1 576"/>
                <a:gd name="f259" fmla="*/ f207 1 400"/>
                <a:gd name="f260" fmla="*/ f208 1 576"/>
                <a:gd name="f261" fmla="*/ f209 1 400"/>
                <a:gd name="f262" fmla="*/ f210 1 576"/>
                <a:gd name="f263" fmla="*/ f211 1 400"/>
                <a:gd name="f264" fmla="*/ 0 1 f159"/>
                <a:gd name="f265" fmla="*/ f153 1 f159"/>
                <a:gd name="f266" fmla="*/ 0 1 f160"/>
                <a:gd name="f267" fmla="*/ f154 1 f160"/>
                <a:gd name="f268" fmla="*/ f213 1 f159"/>
                <a:gd name="f269" fmla="*/ f214 1 f160"/>
                <a:gd name="f270" fmla="*/ f215 1 f159"/>
                <a:gd name="f271" fmla="*/ f216 1 f160"/>
                <a:gd name="f272" fmla="*/ f217 1 f159"/>
                <a:gd name="f273" fmla="*/ f218 1 f160"/>
                <a:gd name="f274" fmla="*/ f219 1 f159"/>
                <a:gd name="f275" fmla="*/ f220 1 f160"/>
                <a:gd name="f276" fmla="*/ f221 1 f159"/>
                <a:gd name="f277" fmla="*/ f222 1 f160"/>
                <a:gd name="f278" fmla="*/ f223 1 f159"/>
                <a:gd name="f279" fmla="*/ f224 1 f160"/>
                <a:gd name="f280" fmla="*/ f225 1 f159"/>
                <a:gd name="f281" fmla="*/ f226 1 f160"/>
                <a:gd name="f282" fmla="*/ f227 1 f159"/>
                <a:gd name="f283" fmla="*/ f228 1 f160"/>
                <a:gd name="f284" fmla="*/ f229 1 f159"/>
                <a:gd name="f285" fmla="*/ f230 1 f160"/>
                <a:gd name="f286" fmla="*/ f231 1 f159"/>
                <a:gd name="f287" fmla="*/ f232 1 f160"/>
                <a:gd name="f288" fmla="*/ f233 1 f159"/>
                <a:gd name="f289" fmla="*/ f234 1 f160"/>
                <a:gd name="f290" fmla="*/ f235 1 f159"/>
                <a:gd name="f291" fmla="*/ f236 1 f160"/>
                <a:gd name="f292" fmla="*/ f237 1 f159"/>
                <a:gd name="f293" fmla="*/ f238 1 f160"/>
                <a:gd name="f294" fmla="*/ f239 1 f159"/>
                <a:gd name="f295" fmla="*/ f240 1 f160"/>
                <a:gd name="f296" fmla="*/ f241 1 f159"/>
                <a:gd name="f297" fmla="*/ f242 1 f160"/>
                <a:gd name="f298" fmla="*/ f243 1 f159"/>
                <a:gd name="f299" fmla="*/ f244 1 f160"/>
                <a:gd name="f300" fmla="*/ f245 1 f159"/>
                <a:gd name="f301" fmla="*/ f246 1 f160"/>
                <a:gd name="f302" fmla="*/ f247 1 f159"/>
                <a:gd name="f303" fmla="*/ f248 1 f160"/>
                <a:gd name="f304" fmla="*/ f249 1 f159"/>
                <a:gd name="f305" fmla="*/ f250 1 f160"/>
                <a:gd name="f306" fmla="*/ f251 1 f159"/>
                <a:gd name="f307" fmla="*/ f252 1 f160"/>
                <a:gd name="f308" fmla="*/ f253 1 f159"/>
                <a:gd name="f309" fmla="*/ f254 1 f159"/>
                <a:gd name="f310" fmla="*/ f255 1 f160"/>
                <a:gd name="f311" fmla="*/ f256 1 f159"/>
                <a:gd name="f312" fmla="*/ f257 1 f160"/>
                <a:gd name="f313" fmla="*/ f258 1 f159"/>
                <a:gd name="f314" fmla="*/ f259 1 f160"/>
                <a:gd name="f315" fmla="*/ f260 1 f159"/>
                <a:gd name="f316" fmla="*/ f261 1 f160"/>
                <a:gd name="f317" fmla="*/ f262 1 f159"/>
                <a:gd name="f318" fmla="*/ f263 1 f160"/>
                <a:gd name="f319" fmla="*/ f264 f150 1"/>
                <a:gd name="f320" fmla="*/ f265 f150 1"/>
                <a:gd name="f321" fmla="*/ f267 f151 1"/>
                <a:gd name="f322" fmla="*/ f266 f151 1"/>
                <a:gd name="f323" fmla="*/ f268 f150 1"/>
                <a:gd name="f324" fmla="*/ f269 f151 1"/>
                <a:gd name="f325" fmla="*/ f270 f150 1"/>
                <a:gd name="f326" fmla="*/ f271 f151 1"/>
                <a:gd name="f327" fmla="*/ f272 f150 1"/>
                <a:gd name="f328" fmla="*/ f273 f151 1"/>
                <a:gd name="f329" fmla="*/ f274 f150 1"/>
                <a:gd name="f330" fmla="*/ f275 f151 1"/>
                <a:gd name="f331" fmla="*/ f276 f150 1"/>
                <a:gd name="f332" fmla="*/ f277 f151 1"/>
                <a:gd name="f333" fmla="*/ f278 f150 1"/>
                <a:gd name="f334" fmla="*/ f279 f151 1"/>
                <a:gd name="f335" fmla="*/ f280 f150 1"/>
                <a:gd name="f336" fmla="*/ f281 f151 1"/>
                <a:gd name="f337" fmla="*/ f282 f150 1"/>
                <a:gd name="f338" fmla="*/ f283 f151 1"/>
                <a:gd name="f339" fmla="*/ f284 f150 1"/>
                <a:gd name="f340" fmla="*/ f285 f151 1"/>
                <a:gd name="f341" fmla="*/ f286 f150 1"/>
                <a:gd name="f342" fmla="*/ f287 f151 1"/>
                <a:gd name="f343" fmla="*/ f288 f150 1"/>
                <a:gd name="f344" fmla="*/ f289 f151 1"/>
                <a:gd name="f345" fmla="*/ f290 f150 1"/>
                <a:gd name="f346" fmla="*/ f291 f151 1"/>
                <a:gd name="f347" fmla="*/ f292 f150 1"/>
                <a:gd name="f348" fmla="*/ f293 f151 1"/>
                <a:gd name="f349" fmla="*/ f294 f150 1"/>
                <a:gd name="f350" fmla="*/ f295 f151 1"/>
                <a:gd name="f351" fmla="*/ f296 f150 1"/>
                <a:gd name="f352" fmla="*/ f297 f151 1"/>
                <a:gd name="f353" fmla="*/ f298 f150 1"/>
                <a:gd name="f354" fmla="*/ f299 f151 1"/>
                <a:gd name="f355" fmla="*/ f300 f150 1"/>
                <a:gd name="f356" fmla="*/ f301 f151 1"/>
                <a:gd name="f357" fmla="*/ f302 f150 1"/>
                <a:gd name="f358" fmla="*/ f303 f151 1"/>
                <a:gd name="f359" fmla="*/ f304 f150 1"/>
                <a:gd name="f360" fmla="*/ f305 f151 1"/>
                <a:gd name="f361" fmla="*/ f306 f150 1"/>
                <a:gd name="f362" fmla="*/ f307 f151 1"/>
                <a:gd name="f363" fmla="*/ f308 f150 1"/>
                <a:gd name="f364" fmla="*/ f309 f150 1"/>
                <a:gd name="f365" fmla="*/ f310 f151 1"/>
                <a:gd name="f366" fmla="*/ f311 f150 1"/>
                <a:gd name="f367" fmla="*/ f312 f151 1"/>
                <a:gd name="f368" fmla="*/ f313 f150 1"/>
                <a:gd name="f369" fmla="*/ f314 f151 1"/>
                <a:gd name="f370" fmla="*/ f315 f150 1"/>
                <a:gd name="f371" fmla="*/ f316 f151 1"/>
                <a:gd name="f372" fmla="*/ f317 f150 1"/>
                <a:gd name="f373" fmla="*/ f318 f151 1"/>
              </a:gdLst>
              <a:ahLst/>
              <a:cxnLst>
                <a:cxn ang="3cd4">
                  <a:pos x="hc" y="t"/>
                </a:cxn>
                <a:cxn ang="0">
                  <a:pos x="r" y="vc"/>
                </a:cxn>
                <a:cxn ang="cd4">
                  <a:pos x="hc" y="b"/>
                </a:cxn>
                <a:cxn ang="cd2">
                  <a:pos x="l" y="vc"/>
                </a:cxn>
                <a:cxn ang="f212">
                  <a:pos x="f323" y="f324"/>
                </a:cxn>
                <a:cxn ang="f212">
                  <a:pos x="f325" y="f326"/>
                </a:cxn>
                <a:cxn ang="f212">
                  <a:pos x="f327" y="f328"/>
                </a:cxn>
                <a:cxn ang="f212">
                  <a:pos x="f329" y="f330"/>
                </a:cxn>
                <a:cxn ang="f212">
                  <a:pos x="f331" y="f332"/>
                </a:cxn>
                <a:cxn ang="f212">
                  <a:pos x="f333" y="f334"/>
                </a:cxn>
                <a:cxn ang="f212">
                  <a:pos x="f323" y="f324"/>
                </a:cxn>
                <a:cxn ang="f212">
                  <a:pos x="f335" y="f336"/>
                </a:cxn>
                <a:cxn ang="f212">
                  <a:pos x="f337" y="f338"/>
                </a:cxn>
                <a:cxn ang="f212">
                  <a:pos x="f339" y="f340"/>
                </a:cxn>
                <a:cxn ang="f212">
                  <a:pos x="f341" y="f342"/>
                </a:cxn>
                <a:cxn ang="f212">
                  <a:pos x="f343" y="f344"/>
                </a:cxn>
                <a:cxn ang="f212">
                  <a:pos x="f345" y="f346"/>
                </a:cxn>
                <a:cxn ang="f212">
                  <a:pos x="f347" y="f348"/>
                </a:cxn>
                <a:cxn ang="f212">
                  <a:pos x="f349" y="f350"/>
                </a:cxn>
                <a:cxn ang="f212">
                  <a:pos x="f351" y="f352"/>
                </a:cxn>
                <a:cxn ang="f212">
                  <a:pos x="f353" y="f354"/>
                </a:cxn>
                <a:cxn ang="f212">
                  <a:pos x="f355" y="f356"/>
                </a:cxn>
                <a:cxn ang="f212">
                  <a:pos x="f357" y="f358"/>
                </a:cxn>
                <a:cxn ang="f212">
                  <a:pos x="f359" y="f360"/>
                </a:cxn>
                <a:cxn ang="f212">
                  <a:pos x="f361" y="f362"/>
                </a:cxn>
                <a:cxn ang="f212">
                  <a:pos x="f363" y="f326"/>
                </a:cxn>
                <a:cxn ang="f212">
                  <a:pos x="f364" y="f326"/>
                </a:cxn>
                <a:cxn ang="f212">
                  <a:pos x="f349" y="f365"/>
                </a:cxn>
                <a:cxn ang="f212">
                  <a:pos x="f366" y="f367"/>
                </a:cxn>
                <a:cxn ang="f212">
                  <a:pos x="f368" y="f369"/>
                </a:cxn>
                <a:cxn ang="f212">
                  <a:pos x="f370" y="f369"/>
                </a:cxn>
                <a:cxn ang="f212">
                  <a:pos x="f370" y="f371"/>
                </a:cxn>
                <a:cxn ang="f212">
                  <a:pos x="f372" y="f373"/>
                </a:cxn>
                <a:cxn ang="f212">
                  <a:pos x="f335" y="f336"/>
                </a:cxn>
              </a:cxnLst>
              <a:rect l="f319" t="f322" r="f320" b="f321"/>
              <a:pathLst>
                <a:path w="576" h="400">
                  <a:moveTo>
                    <a:pt x="f8" y="f7"/>
                  </a:moveTo>
                  <a:cubicBezTo>
                    <a:pt x="f9" y="f10"/>
                    <a:pt x="f11" y="f12"/>
                    <a:pt x="f13" y="f14"/>
                  </a:cubicBezTo>
                  <a:cubicBezTo>
                    <a:pt x="f5" y="f15"/>
                    <a:pt x="f16" y="f17"/>
                    <a:pt x="f18" y="f19"/>
                  </a:cubicBezTo>
                  <a:cubicBezTo>
                    <a:pt x="f20" y="f21"/>
                    <a:pt x="f22" y="f5"/>
                    <a:pt x="f23" y="f24"/>
                  </a:cubicBezTo>
                  <a:cubicBezTo>
                    <a:pt x="f25" y="f26"/>
                    <a:pt x="f27" y="f28"/>
                    <a:pt x="f29" y="f30"/>
                  </a:cubicBezTo>
                  <a:cubicBezTo>
                    <a:pt x="f6" y="f31"/>
                    <a:pt x="f32" y="f33"/>
                    <a:pt x="f34" y="f35"/>
                  </a:cubicBezTo>
                  <a:cubicBezTo>
                    <a:pt x="f36" y="f37"/>
                    <a:pt x="f38" y="f39"/>
                    <a:pt x="f8" y="f7"/>
                  </a:cubicBezTo>
                  <a:close/>
                  <a:moveTo>
                    <a:pt x="f40" y="f41"/>
                  </a:moveTo>
                  <a:cubicBezTo>
                    <a:pt x="f42" y="f43"/>
                    <a:pt x="f44" y="f11"/>
                    <a:pt x="f45" y="f46"/>
                  </a:cubicBezTo>
                  <a:cubicBezTo>
                    <a:pt x="f47" y="f48"/>
                    <a:pt x="f49" y="f50"/>
                    <a:pt x="f51" y="f52"/>
                  </a:cubicBezTo>
                  <a:cubicBezTo>
                    <a:pt x="f10" y="f53"/>
                    <a:pt x="f54" y="f55"/>
                    <a:pt x="f56" y="f57"/>
                  </a:cubicBezTo>
                  <a:cubicBezTo>
                    <a:pt x="f58" y="f57"/>
                    <a:pt x="f59" y="f28"/>
                    <a:pt x="f44" y="f60"/>
                  </a:cubicBezTo>
                  <a:cubicBezTo>
                    <a:pt x="f61" y="f62"/>
                    <a:pt x="f63" y="f64"/>
                    <a:pt x="f65" y="f66"/>
                  </a:cubicBezTo>
                  <a:cubicBezTo>
                    <a:pt x="f67" y="f68"/>
                    <a:pt x="f33" y="f69"/>
                    <a:pt x="f70" y="f71"/>
                  </a:cubicBezTo>
                  <a:cubicBezTo>
                    <a:pt x="f72" y="f73"/>
                    <a:pt x="f74" y="f75"/>
                    <a:pt x="f76" y="f77"/>
                  </a:cubicBezTo>
                  <a:cubicBezTo>
                    <a:pt x="f78" y="f79"/>
                    <a:pt x="f80" y="f81"/>
                    <a:pt x="f82" y="f83"/>
                  </a:cubicBezTo>
                  <a:cubicBezTo>
                    <a:pt x="f84" y="f85"/>
                    <a:pt x="f86" y="f87"/>
                    <a:pt x="f88" y="f89"/>
                  </a:cubicBezTo>
                  <a:cubicBezTo>
                    <a:pt x="f90" y="f91"/>
                    <a:pt x="f86" y="f92"/>
                    <a:pt x="f93" y="f94"/>
                  </a:cubicBezTo>
                  <a:cubicBezTo>
                    <a:pt x="f95" y="f68"/>
                    <a:pt x="f96" y="f97"/>
                    <a:pt x="f98" y="f99"/>
                  </a:cubicBezTo>
                  <a:cubicBezTo>
                    <a:pt x="f100" y="f101"/>
                    <a:pt x="f102" y="f103"/>
                    <a:pt x="f104" y="f105"/>
                  </a:cubicBezTo>
                  <a:cubicBezTo>
                    <a:pt x="f106" y="f107"/>
                    <a:pt x="f108" y="f109"/>
                    <a:pt x="f110" y="f111"/>
                  </a:cubicBezTo>
                  <a:cubicBezTo>
                    <a:pt x="f82" y="f112"/>
                    <a:pt x="f110" y="f113"/>
                    <a:pt x="f114" y="f14"/>
                  </a:cubicBezTo>
                  <a:cubicBezTo>
                    <a:pt x="f115" y="f116"/>
                    <a:pt x="f117" y="f118"/>
                    <a:pt x="f9" y="f14"/>
                  </a:cubicBezTo>
                  <a:cubicBezTo>
                    <a:pt x="f119" y="f113"/>
                    <a:pt x="f120" y="f121"/>
                    <a:pt x="f76" y="f112"/>
                  </a:cubicBezTo>
                  <a:cubicBezTo>
                    <a:pt x="f122" y="f123"/>
                    <a:pt x="f124" y="f125"/>
                    <a:pt x="f111" y="f126"/>
                  </a:cubicBezTo>
                  <a:cubicBezTo>
                    <a:pt x="f127" y="f128"/>
                    <a:pt x="f129" y="f130"/>
                    <a:pt x="f131" y="f132"/>
                  </a:cubicBezTo>
                  <a:cubicBezTo>
                    <a:pt x="f133" y="f134"/>
                    <a:pt x="f135" y="f33"/>
                    <a:pt x="f136" y="f132"/>
                  </a:cubicBezTo>
                  <a:cubicBezTo>
                    <a:pt x="f137" y="f138"/>
                    <a:pt x="f139" y="f123"/>
                    <a:pt x="f136" y="f140"/>
                  </a:cubicBezTo>
                  <a:cubicBezTo>
                    <a:pt x="f141" y="f142"/>
                    <a:pt x="f143" y="f144"/>
                    <a:pt x="f145" y="f146"/>
                  </a:cubicBezTo>
                  <a:cubicBezTo>
                    <a:pt x="f58" y="f147"/>
                    <a:pt x="f148" y="f126"/>
                    <a:pt x="f40" y="f41"/>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0" name="Freeform 12">
              <a:extLst>
                <a:ext uri="{FF2B5EF4-FFF2-40B4-BE49-F238E27FC236}">
                  <a16:creationId xmlns:a16="http://schemas.microsoft.com/office/drawing/2014/main" id="{DD5CDA2D-A1E8-FD07-6244-D64439909415}"/>
                </a:ext>
              </a:extLst>
            </p:cNvPr>
            <p:cNvSpPr/>
            <p:nvPr/>
          </p:nvSpPr>
          <p:spPr>
            <a:xfrm>
              <a:off x="8408986" y="469151"/>
              <a:ext cx="592138" cy="298451"/>
            </a:xfrm>
            <a:custGeom>
              <a:avLst/>
              <a:gdLst>
                <a:gd name="f0" fmla="val 10800000"/>
                <a:gd name="f1" fmla="val 5400000"/>
                <a:gd name="f2" fmla="val 180"/>
                <a:gd name="f3" fmla="val w"/>
                <a:gd name="f4" fmla="val h"/>
                <a:gd name="f5" fmla="val 0"/>
                <a:gd name="f6" fmla="val 563"/>
                <a:gd name="f7" fmla="val 284"/>
                <a:gd name="f8" fmla="val 3"/>
                <a:gd name="f9" fmla="val 65"/>
                <a:gd name="f10" fmla="val 125"/>
                <a:gd name="f11" fmla="val 172"/>
                <a:gd name="f12" fmla="val 151"/>
                <a:gd name="f13" fmla="val 293"/>
                <a:gd name="f14" fmla="val 341"/>
                <a:gd name="f15" fmla="val 150"/>
                <a:gd name="f16" fmla="val 388"/>
                <a:gd name="f17" fmla="val 139"/>
                <a:gd name="f18" fmla="val 431"/>
                <a:gd name="f19" fmla="val 117"/>
                <a:gd name="f20" fmla="val 481"/>
                <a:gd name="f21" fmla="val 93"/>
                <a:gd name="f22" fmla="val 522"/>
                <a:gd name="f23" fmla="val 59"/>
                <a:gd name="f24" fmla="val 541"/>
                <a:gd name="f25" fmla="val 4"/>
                <a:gd name="f26" fmla="val 74"/>
                <a:gd name="f27" fmla="val 539"/>
                <a:gd name="f28" fmla="val 483"/>
                <a:gd name="f29" fmla="val 196"/>
                <a:gd name="f30" fmla="val 373"/>
                <a:gd name="f31" fmla="val 175"/>
                <a:gd name="f32" fmla="val 66"/>
                <a:gd name="f33" fmla="val 24"/>
                <a:gd name="f34" fmla="val 162"/>
                <a:gd name="f35" fmla="val 120"/>
                <a:gd name="f36" fmla="val 64"/>
                <a:gd name="f37" fmla="val 44"/>
                <a:gd name="f38" fmla="+- 0 0 -90"/>
                <a:gd name="f39" fmla="*/ f3 1 563"/>
                <a:gd name="f40" fmla="*/ f4 1 284"/>
                <a:gd name="f41" fmla="val f5"/>
                <a:gd name="f42" fmla="val f6"/>
                <a:gd name="f43" fmla="val f7"/>
                <a:gd name="f44" fmla="*/ f38 f0 1"/>
                <a:gd name="f45" fmla="+- f43 0 f41"/>
                <a:gd name="f46" fmla="+- f42 0 f41"/>
                <a:gd name="f47" fmla="*/ f44 1 f2"/>
                <a:gd name="f48" fmla="*/ f46 1 563"/>
                <a:gd name="f49" fmla="*/ f45 1 284"/>
                <a:gd name="f50" fmla="*/ 3 f46 1"/>
                <a:gd name="f51" fmla="*/ 0 f45 1"/>
                <a:gd name="f52" fmla="*/ 293 f46 1"/>
                <a:gd name="f53" fmla="*/ 151 f45 1"/>
                <a:gd name="f54" fmla="*/ 431 f46 1"/>
                <a:gd name="f55" fmla="*/ 117 f45 1"/>
                <a:gd name="f56" fmla="*/ 541 f46 1"/>
                <a:gd name="f57" fmla="*/ 4 f45 1"/>
                <a:gd name="f58" fmla="*/ 483 f46 1"/>
                <a:gd name="f59" fmla="*/ 196 f45 1"/>
                <a:gd name="f60" fmla="*/ 66 f46 1"/>
                <a:gd name="f61" fmla="*/ 64 f45 1"/>
                <a:gd name="f62" fmla="+- f47 0 f1"/>
                <a:gd name="f63" fmla="*/ f50 1 563"/>
                <a:gd name="f64" fmla="*/ f51 1 284"/>
                <a:gd name="f65" fmla="*/ f52 1 563"/>
                <a:gd name="f66" fmla="*/ f53 1 284"/>
                <a:gd name="f67" fmla="*/ f54 1 563"/>
                <a:gd name="f68" fmla="*/ f55 1 284"/>
                <a:gd name="f69" fmla="*/ f56 1 563"/>
                <a:gd name="f70" fmla="*/ f57 1 284"/>
                <a:gd name="f71" fmla="*/ f58 1 563"/>
                <a:gd name="f72" fmla="*/ f59 1 284"/>
                <a:gd name="f73" fmla="*/ f60 1 563"/>
                <a:gd name="f74" fmla="*/ f61 1 284"/>
                <a:gd name="f75" fmla="*/ 0 1 f48"/>
                <a:gd name="f76" fmla="*/ f42 1 f48"/>
                <a:gd name="f77" fmla="*/ 0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4"/>
                </a:cxn>
                <a:cxn ang="f62">
                  <a:pos x="f95" y="f106"/>
                </a:cxn>
                <a:cxn ang="f62">
                  <a:pos x="f95" y="f96"/>
                </a:cxn>
              </a:cxnLst>
              <a:rect l="f91" t="f94" r="f92" b="f93"/>
              <a:pathLst>
                <a:path w="563" h="284">
                  <a:moveTo>
                    <a:pt x="f8" y="f5"/>
                  </a:moveTo>
                  <a:cubicBezTo>
                    <a:pt x="f9" y="f10"/>
                    <a:pt x="f11" y="f12"/>
                    <a:pt x="f13" y="f12"/>
                  </a:cubicBezTo>
                  <a:cubicBezTo>
                    <a:pt x="f14" y="f15"/>
                    <a:pt x="f16" y="f17"/>
                    <a:pt x="f18" y="f19"/>
                  </a:cubicBezTo>
                  <a:cubicBezTo>
                    <a:pt x="f20" y="f21"/>
                    <a:pt x="f22" y="f23"/>
                    <a:pt x="f24" y="f25"/>
                  </a:cubicBezTo>
                  <a:cubicBezTo>
                    <a:pt x="f6" y="f26"/>
                    <a:pt x="f27" y="f12"/>
                    <a:pt x="f28" y="f29"/>
                  </a:cubicBezTo>
                  <a:cubicBezTo>
                    <a:pt x="f30" y="f7"/>
                    <a:pt x="f31" y="f7"/>
                    <a:pt x="f32" y="f29"/>
                  </a:cubicBezTo>
                  <a:cubicBezTo>
                    <a:pt x="f33" y="f34"/>
                    <a:pt x="f5" y="f35"/>
                    <a:pt x="f8" y="f36"/>
                  </a:cubicBezTo>
                  <a:cubicBezTo>
                    <a:pt x="f25" y="f37"/>
                    <a:pt x="f8" y="f33"/>
                    <a:pt x="f8" y="f5"/>
                  </a:cubicBezTo>
                  <a:close/>
                </a:path>
              </a:pathLst>
            </a:custGeom>
            <a:solidFill>
              <a:srgbClr val="F397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1718;p43">
            <a:extLst>
              <a:ext uri="{FF2B5EF4-FFF2-40B4-BE49-F238E27FC236}">
                <a16:creationId xmlns:a16="http://schemas.microsoft.com/office/drawing/2014/main" id="{400D3072-437D-237B-C1E8-C000E7ED4DC2}"/>
              </a:ext>
            </a:extLst>
          </p:cNvPr>
          <p:cNvSpPr txBox="1">
            <a:spLocks noGrp="1"/>
          </p:cNvSpPr>
          <p:nvPr>
            <p:ph type="title"/>
          </p:nvPr>
        </p:nvSpPr>
        <p:spPr/>
        <p:txBody>
          <a:bodyPr/>
          <a:lstStyle/>
          <a:p>
            <a:pPr lvl="0"/>
            <a:r>
              <a:rPr lang="en-US"/>
              <a:t>—SOMEONE </a:t>
            </a:r>
            <a:r>
              <a:rPr lang="en-US">
                <a:solidFill>
                  <a:srgbClr val="D06DA2"/>
                </a:solidFill>
              </a:rPr>
              <a:t>FAMOUS</a:t>
            </a:r>
          </a:p>
        </p:txBody>
      </p:sp>
      <p:sp>
        <p:nvSpPr>
          <p:cNvPr id="3" name="Google Shape;1719;p43">
            <a:extLst>
              <a:ext uri="{FF2B5EF4-FFF2-40B4-BE49-F238E27FC236}">
                <a16:creationId xmlns:a16="http://schemas.microsoft.com/office/drawing/2014/main" id="{A9BC7B99-8095-2BBB-6E78-BFCBE38EE15F}"/>
              </a:ext>
            </a:extLst>
          </p:cNvPr>
          <p:cNvSpPr txBox="1">
            <a:spLocks noGrp="1"/>
          </p:cNvSpPr>
          <p:nvPr>
            <p:ph type="subTitle" idx="4294967295"/>
          </p:nvPr>
        </p:nvSpPr>
        <p:spPr>
          <a:xfrm>
            <a:off x="4388425" y="1223933"/>
            <a:ext cx="4035603" cy="2181895"/>
          </a:xfrm>
        </p:spPr>
        <p:txBody>
          <a:bodyPr anchor="ctr"/>
          <a:lstStyle/>
          <a:p>
            <a:pPr marL="0" lvl="0" indent="0" algn="r">
              <a:spcAft>
                <a:spcPts val="1200"/>
              </a:spcAft>
              <a:buNone/>
            </a:pPr>
            <a:r>
              <a:rPr lang="en-US" sz="2800"/>
              <a:t>“This is a quote, words full of wisdom that someone important said and can make the reader get inspired”</a:t>
            </a:r>
          </a:p>
        </p:txBody>
      </p:sp>
      <p:grpSp>
        <p:nvGrpSpPr>
          <p:cNvPr id="4" name="Google Shape;1834;p43">
            <a:extLst>
              <a:ext uri="{FF2B5EF4-FFF2-40B4-BE49-F238E27FC236}">
                <a16:creationId xmlns:a16="http://schemas.microsoft.com/office/drawing/2014/main" id="{2567FB73-BD33-F550-DED2-453FD827540C}"/>
              </a:ext>
            </a:extLst>
          </p:cNvPr>
          <p:cNvGrpSpPr/>
          <p:nvPr/>
        </p:nvGrpSpPr>
        <p:grpSpPr>
          <a:xfrm>
            <a:off x="3908648" y="431194"/>
            <a:ext cx="398568" cy="375498"/>
            <a:chOff x="3908648" y="431194"/>
            <a:chExt cx="398568" cy="375498"/>
          </a:xfrm>
        </p:grpSpPr>
        <p:sp>
          <p:nvSpPr>
            <p:cNvPr id="5" name="Google Shape;1835;p43">
              <a:extLst>
                <a:ext uri="{FF2B5EF4-FFF2-40B4-BE49-F238E27FC236}">
                  <a16:creationId xmlns:a16="http://schemas.microsoft.com/office/drawing/2014/main" id="{B99FF764-03F4-0705-12BA-9A12E188867D}"/>
                </a:ext>
              </a:extLst>
            </p:cNvPr>
            <p:cNvSpPr/>
            <p:nvPr/>
          </p:nvSpPr>
          <p:spPr>
            <a:xfrm>
              <a:off x="3950217" y="577187"/>
              <a:ext cx="164665" cy="165140"/>
            </a:xfrm>
            <a:custGeom>
              <a:avLst/>
              <a:gdLst>
                <a:gd name="f0" fmla="val w"/>
                <a:gd name="f1" fmla="val h"/>
                <a:gd name="f2" fmla="val 0"/>
                <a:gd name="f3" fmla="val 7139"/>
                <a:gd name="f4" fmla="val 7160"/>
                <a:gd name="f5" fmla="val 249"/>
                <a:gd name="f6" fmla="val 167"/>
                <a:gd name="f7" fmla="val 89"/>
                <a:gd name="f8" fmla="val 65"/>
                <a:gd name="f9" fmla="val 34"/>
                <a:gd name="f10" fmla="val 175"/>
                <a:gd name="f11" fmla="val 276"/>
                <a:gd name="f12" fmla="val 67"/>
                <a:gd name="f13" fmla="val 376"/>
                <a:gd name="f14" fmla="val 200"/>
                <a:gd name="f15" fmla="val 442"/>
                <a:gd name="f16" fmla="val 6472"/>
                <a:gd name="f17" fmla="val 1977"/>
                <a:gd name="f18" fmla="val 3469"/>
                <a:gd name="f19" fmla="val 6847"/>
                <a:gd name="f20" fmla="val 3436"/>
                <a:gd name="f21" fmla="val 6947"/>
                <a:gd name="f22" fmla="val 7014"/>
                <a:gd name="f23" fmla="val 3503"/>
                <a:gd name="f24" fmla="val 7114"/>
                <a:gd name="f25" fmla="val 7147"/>
                <a:gd name="f26" fmla="val 3536"/>
                <a:gd name="f27" fmla="val 3519"/>
                <a:gd name="f28" fmla="val 7155"/>
                <a:gd name="f29" fmla="val 3540"/>
                <a:gd name="f30" fmla="val 3564"/>
                <a:gd name="f31" fmla="val 3634"/>
                <a:gd name="f32" fmla="val 3728"/>
                <a:gd name="f33" fmla="val 7122"/>
                <a:gd name="f34" fmla="val 3803"/>
                <a:gd name="f35" fmla="val 7047"/>
                <a:gd name="f36" fmla="val 1677"/>
                <a:gd name="f37" fmla="val 300"/>
                <a:gd name="f38" fmla="val 9"/>
                <a:gd name="f39" fmla="val 283"/>
                <a:gd name="f40" fmla="val 3"/>
                <a:gd name="f41" fmla="val 266"/>
                <a:gd name="f42" fmla="*/ f0 1 7139"/>
                <a:gd name="f43" fmla="*/ f1 1 7160"/>
                <a:gd name="f44" fmla="val f2"/>
                <a:gd name="f45" fmla="val f3"/>
                <a:gd name="f46" fmla="val f4"/>
                <a:gd name="f47" fmla="+- f46 0 f44"/>
                <a:gd name="f48" fmla="+- f45 0 f44"/>
                <a:gd name="f49" fmla="*/ f48 1 7139"/>
                <a:gd name="f50" fmla="*/ f47 1 7160"/>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139" h="7160">
                  <a:moveTo>
                    <a:pt x="f5" y="f2"/>
                  </a:moveTo>
                  <a:cubicBezTo>
                    <a:pt x="f6" y="f2"/>
                    <a:pt x="f7" y="f8"/>
                    <a:pt x="f9" y="f10"/>
                  </a:cubicBezTo>
                  <a:cubicBezTo>
                    <a:pt x="f2" y="f11"/>
                    <a:pt x="f12" y="f13"/>
                    <a:pt x="f14" y="f15"/>
                  </a:cubicBezTo>
                  <a:lnTo>
                    <a:pt x="f16" y="f17"/>
                  </a:lnTo>
                  <a:lnTo>
                    <a:pt x="f18" y="f19"/>
                  </a:lnTo>
                  <a:cubicBezTo>
                    <a:pt x="f20" y="f21"/>
                    <a:pt x="f20" y="f22"/>
                    <a:pt x="f23" y="f24"/>
                  </a:cubicBezTo>
                  <a:cubicBezTo>
                    <a:pt x="f23" y="f25"/>
                    <a:pt x="f26" y="f25"/>
                    <a:pt x="f23" y="f25"/>
                  </a:cubicBezTo>
                  <a:cubicBezTo>
                    <a:pt x="f27" y="f28"/>
                    <a:pt x="f29" y="f4"/>
                    <a:pt x="f30" y="f4"/>
                  </a:cubicBezTo>
                  <a:cubicBezTo>
                    <a:pt x="f31" y="f4"/>
                    <a:pt x="f32" y="f33"/>
                    <a:pt x="f34" y="f35"/>
                  </a:cubicBezTo>
                  <a:lnTo>
                    <a:pt x="f3" y="f36"/>
                  </a:lnTo>
                  <a:lnTo>
                    <a:pt x="f37" y="f38"/>
                  </a:lnTo>
                  <a:cubicBezTo>
                    <a:pt x="f39" y="f40"/>
                    <a:pt x="f41" y="f2"/>
                    <a:pt x="f5"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836;p43">
              <a:extLst>
                <a:ext uri="{FF2B5EF4-FFF2-40B4-BE49-F238E27FC236}">
                  <a16:creationId xmlns:a16="http://schemas.microsoft.com/office/drawing/2014/main" id="{D8A2FF70-1AB3-859D-9B40-30B9CF2FCD7E}"/>
                </a:ext>
              </a:extLst>
            </p:cNvPr>
            <p:cNvSpPr/>
            <p:nvPr/>
          </p:nvSpPr>
          <p:spPr>
            <a:xfrm>
              <a:off x="4046375" y="480160"/>
              <a:ext cx="158529" cy="149550"/>
            </a:xfrm>
            <a:custGeom>
              <a:avLst/>
              <a:gdLst>
                <a:gd name="f0" fmla="val w"/>
                <a:gd name="f1" fmla="val h"/>
                <a:gd name="f2" fmla="val 0"/>
                <a:gd name="f3" fmla="val 6873"/>
                <a:gd name="f4" fmla="val 6484"/>
                <a:gd name="f5" fmla="val 261"/>
                <a:gd name="f6" fmla="val 1"/>
                <a:gd name="f7" fmla="val 231"/>
                <a:gd name="f8" fmla="val 199"/>
                <a:gd name="f9" fmla="val 5"/>
                <a:gd name="f10" fmla="val 168"/>
                <a:gd name="f11" fmla="val 13"/>
                <a:gd name="f12" fmla="val 34"/>
                <a:gd name="f13" fmla="val 46"/>
                <a:gd name="f14" fmla="val 179"/>
                <a:gd name="f15" fmla="val 313"/>
                <a:gd name="f16" fmla="val 2636"/>
                <a:gd name="f17" fmla="val 6806"/>
                <a:gd name="f18" fmla="val 680"/>
                <a:gd name="f19" fmla="val 6872"/>
                <a:gd name="f20" fmla="val 580"/>
                <a:gd name="f21" fmla="val 6839"/>
                <a:gd name="f22" fmla="val 480"/>
                <a:gd name="f23" fmla="val 6772"/>
                <a:gd name="f24" fmla="val 380"/>
                <a:gd name="f25" fmla="val 6734"/>
                <a:gd name="f26" fmla="val 354"/>
                <a:gd name="f27" fmla="val 6691"/>
                <a:gd name="f28" fmla="val 343"/>
                <a:gd name="f29" fmla="val 6649"/>
                <a:gd name="f30" fmla="val 6580"/>
                <a:gd name="f31" fmla="val 6513"/>
                <a:gd name="f32" fmla="val 372"/>
                <a:gd name="f33" fmla="val 6472"/>
                <a:gd name="f34" fmla="val 413"/>
                <a:gd name="f35" fmla="val 2770"/>
                <a:gd name="f36" fmla="val 5550"/>
                <a:gd name="f37" fmla="val 468"/>
                <a:gd name="f38" fmla="val 146"/>
                <a:gd name="f39" fmla="val 442"/>
                <a:gd name="f40" fmla="val 44"/>
                <a:gd name="f41" fmla="val 359"/>
                <a:gd name="f42" fmla="*/ f0 1 6873"/>
                <a:gd name="f43" fmla="*/ f1 1 6484"/>
                <a:gd name="f44" fmla="val f2"/>
                <a:gd name="f45" fmla="val f3"/>
                <a:gd name="f46" fmla="val f4"/>
                <a:gd name="f47" fmla="+- f46 0 f44"/>
                <a:gd name="f48" fmla="+- f45 0 f44"/>
                <a:gd name="f49" fmla="*/ f48 1 6873"/>
                <a:gd name="f50" fmla="*/ f47 1 648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873" h="6484">
                  <a:moveTo>
                    <a:pt x="f5" y="f6"/>
                  </a:moveTo>
                  <a:cubicBezTo>
                    <a:pt x="f7" y="f6"/>
                    <a:pt x="f8" y="f9"/>
                    <a:pt x="f10" y="f11"/>
                  </a:cubicBezTo>
                  <a:cubicBezTo>
                    <a:pt x="f12" y="f13"/>
                    <a:pt x="f6" y="f14"/>
                    <a:pt x="f12" y="f15"/>
                  </a:cubicBezTo>
                  <a:lnTo>
                    <a:pt x="f16" y="f4"/>
                  </a:lnTo>
                  <a:lnTo>
                    <a:pt x="f17" y="f18"/>
                  </a:lnTo>
                  <a:cubicBezTo>
                    <a:pt x="f19" y="f20"/>
                    <a:pt x="f21" y="f22"/>
                    <a:pt x="f23" y="f24"/>
                  </a:cubicBezTo>
                  <a:cubicBezTo>
                    <a:pt x="f25" y="f26"/>
                    <a:pt x="f27" y="f28"/>
                    <a:pt x="f29" y="f28"/>
                  </a:cubicBezTo>
                  <a:cubicBezTo>
                    <a:pt x="f30" y="f28"/>
                    <a:pt x="f31" y="f32"/>
                    <a:pt x="f33" y="f34"/>
                  </a:cubicBezTo>
                  <a:lnTo>
                    <a:pt x="f35" y="f36"/>
                  </a:lnTo>
                  <a:lnTo>
                    <a:pt x="f37" y="f38"/>
                  </a:lnTo>
                  <a:cubicBezTo>
                    <a:pt x="f39" y="f40"/>
                    <a:pt x="f41" y="f6"/>
                    <a:pt x="f5" y="f6"/>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837;p43">
              <a:extLst>
                <a:ext uri="{FF2B5EF4-FFF2-40B4-BE49-F238E27FC236}">
                  <a16:creationId xmlns:a16="http://schemas.microsoft.com/office/drawing/2014/main" id="{EAE3CD42-2617-BDA1-D191-7C355A769421}"/>
                </a:ext>
              </a:extLst>
            </p:cNvPr>
            <p:cNvSpPr/>
            <p:nvPr/>
          </p:nvSpPr>
          <p:spPr>
            <a:xfrm>
              <a:off x="4096402" y="612785"/>
              <a:ext cx="169273" cy="128957"/>
            </a:xfrm>
            <a:custGeom>
              <a:avLst/>
              <a:gdLst>
                <a:gd name="f0" fmla="val w"/>
                <a:gd name="f1" fmla="val h"/>
                <a:gd name="f2" fmla="val 0"/>
                <a:gd name="f3" fmla="val 7339"/>
                <a:gd name="f4" fmla="val 5591"/>
                <a:gd name="f5" fmla="val 4036"/>
                <a:gd name="f6" fmla="val 5504"/>
                <a:gd name="f7" fmla="val 4100"/>
                <a:gd name="f8" fmla="val 5567"/>
                <a:gd name="f9" fmla="val 4163"/>
                <a:gd name="f10" fmla="val 4227"/>
                <a:gd name="f11" fmla="val 4263"/>
                <a:gd name="f12" fmla="val 4300"/>
                <a:gd name="f13" fmla="val 5583"/>
                <a:gd name="f14" fmla="val 4337"/>
                <a:gd name="f15" fmla="val 5571"/>
                <a:gd name="f16" fmla="val 4437"/>
                <a:gd name="f17" fmla="val 4470"/>
                <a:gd name="f18" fmla="val 5337"/>
                <a:gd name="f19" fmla="val 4370"/>
                <a:gd name="f20" fmla="val 5271"/>
                <a:gd name="f21" fmla="val 1001"/>
                <a:gd name="f22" fmla="val 634"/>
                <a:gd name="f23" fmla="val 7038"/>
                <a:gd name="f24" fmla="val 1635"/>
                <a:gd name="f25" fmla="val 7061"/>
                <a:gd name="f26" fmla="val 1640"/>
                <a:gd name="f27" fmla="val 7084"/>
                <a:gd name="f28" fmla="val 1643"/>
                <a:gd name="f29" fmla="val 7106"/>
                <a:gd name="f30" fmla="val 7214"/>
                <a:gd name="f31" fmla="val 7305"/>
                <a:gd name="f32" fmla="val 1578"/>
                <a:gd name="f33" fmla="val 1468"/>
                <a:gd name="f34" fmla="val 1334"/>
                <a:gd name="f35" fmla="val 7272"/>
                <a:gd name="f36" fmla="val 1234"/>
                <a:gd name="f37" fmla="val 7139"/>
                <a:gd name="f38" fmla="*/ f0 1 7339"/>
                <a:gd name="f39" fmla="*/ f1 1 5591"/>
                <a:gd name="f40" fmla="val f2"/>
                <a:gd name="f41" fmla="val f3"/>
                <a:gd name="f42" fmla="val f4"/>
                <a:gd name="f43" fmla="+- f42 0 f40"/>
                <a:gd name="f44" fmla="+- f41 0 f40"/>
                <a:gd name="f45" fmla="*/ f44 1 7339"/>
                <a:gd name="f46" fmla="*/ f43 1 559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7339" h="5591">
                  <a:moveTo>
                    <a:pt x="f2" y="f2"/>
                  </a:moveTo>
                  <a:lnTo>
                    <a:pt x="f5" y="f6"/>
                  </a:lnTo>
                  <a:cubicBezTo>
                    <a:pt x="f7" y="f8"/>
                    <a:pt x="f9" y="f4"/>
                    <a:pt x="f10" y="f4"/>
                  </a:cubicBezTo>
                  <a:cubicBezTo>
                    <a:pt x="f11" y="f4"/>
                    <a:pt x="f12" y="f13"/>
                    <a:pt x="f14" y="f15"/>
                  </a:cubicBezTo>
                  <a:cubicBezTo>
                    <a:pt x="f16" y="f6"/>
                    <a:pt x="f17" y="f18"/>
                    <a:pt x="f19" y="f20"/>
                  </a:cubicBezTo>
                  <a:lnTo>
                    <a:pt x="f21" y="f22"/>
                  </a:lnTo>
                  <a:lnTo>
                    <a:pt x="f23" y="f24"/>
                  </a:lnTo>
                  <a:cubicBezTo>
                    <a:pt x="f25" y="f26"/>
                    <a:pt x="f27" y="f28"/>
                    <a:pt x="f29" y="f28"/>
                  </a:cubicBezTo>
                  <a:cubicBezTo>
                    <a:pt x="f30" y="f28"/>
                    <a:pt x="f31" y="f32"/>
                    <a:pt x="f31" y="f33"/>
                  </a:cubicBezTo>
                  <a:cubicBezTo>
                    <a:pt x="f3" y="f34"/>
                    <a:pt x="f35" y="f36"/>
                    <a:pt x="f37" y="f36"/>
                  </a:cubicBezTo>
                  <a:lnTo>
                    <a:pt x="f2" y="f2"/>
                  </a:ln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838;p43">
              <a:extLst>
                <a:ext uri="{FF2B5EF4-FFF2-40B4-BE49-F238E27FC236}">
                  <a16:creationId xmlns:a16="http://schemas.microsoft.com/office/drawing/2014/main" id="{C514B7B3-FA48-B1C6-1AF3-6F97C591DE04}"/>
                </a:ext>
              </a:extLst>
            </p:cNvPr>
            <p:cNvSpPr/>
            <p:nvPr/>
          </p:nvSpPr>
          <p:spPr>
            <a:xfrm>
              <a:off x="4212576" y="597377"/>
              <a:ext cx="94640" cy="93899"/>
            </a:xfrm>
            <a:custGeom>
              <a:avLst/>
              <a:gdLst>
                <a:gd name="f0" fmla="val w"/>
                <a:gd name="f1" fmla="val h"/>
                <a:gd name="f2" fmla="val 0"/>
                <a:gd name="f3" fmla="val 4103"/>
                <a:gd name="f4" fmla="val 4071"/>
                <a:gd name="f5" fmla="val 3269"/>
                <a:gd name="f6" fmla="val 3403"/>
                <a:gd name="f7" fmla="val 2502"/>
                <a:gd name="f8" fmla="val 1401"/>
                <a:gd name="f9" fmla="val 4004"/>
                <a:gd name="f10" fmla="val 667"/>
                <a:gd name="f11" fmla="val 3270"/>
                <a:gd name="f12" fmla="val 2503"/>
                <a:gd name="f13" fmla="val 67"/>
                <a:gd name="f14" fmla="val 1402"/>
                <a:gd name="f15" fmla="val 801"/>
                <a:gd name="f16" fmla="val 668"/>
                <a:gd name="f17" fmla="val 1568"/>
                <a:gd name="f18" fmla="val 1"/>
                <a:gd name="f19" fmla="val 2669"/>
                <a:gd name="f20" fmla="val 68"/>
                <a:gd name="f21" fmla="val 3402"/>
                <a:gd name="f22" fmla="val 802"/>
                <a:gd name="f23" fmla="val 1602"/>
                <a:gd name="f24" fmla="val 4003"/>
                <a:gd name="f25" fmla="val 2736"/>
                <a:gd name="f26" fmla="*/ f0 1 4103"/>
                <a:gd name="f27" fmla="*/ f1 1 4071"/>
                <a:gd name="f28" fmla="val f2"/>
                <a:gd name="f29" fmla="val f3"/>
                <a:gd name="f30" fmla="val f4"/>
                <a:gd name="f31" fmla="+- f30 0 f28"/>
                <a:gd name="f32" fmla="+- f29 0 f28"/>
                <a:gd name="f33" fmla="*/ f32 1 4103"/>
                <a:gd name="f34" fmla="*/ f31 1 407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03" h="4071">
                  <a:moveTo>
                    <a:pt x="f5" y="f6"/>
                  </a:moveTo>
                  <a:cubicBezTo>
                    <a:pt x="f7" y="f4"/>
                    <a:pt x="f8" y="f9"/>
                    <a:pt x="f10" y="f11"/>
                  </a:cubicBezTo>
                  <a:cubicBezTo>
                    <a:pt x="f2" y="f12"/>
                    <a:pt x="f13" y="f14"/>
                    <a:pt x="f15" y="f16"/>
                  </a:cubicBezTo>
                  <a:cubicBezTo>
                    <a:pt x="f17" y="f18"/>
                    <a:pt x="f19" y="f20"/>
                    <a:pt x="f21" y="f22"/>
                  </a:cubicBezTo>
                  <a:cubicBezTo>
                    <a:pt x="f3" y="f23"/>
                    <a:pt x="f24" y="f25"/>
                    <a:pt x="f5" y="f6"/>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839;p43">
              <a:extLst>
                <a:ext uri="{FF2B5EF4-FFF2-40B4-BE49-F238E27FC236}">
                  <a16:creationId xmlns:a16="http://schemas.microsoft.com/office/drawing/2014/main" id="{C3AF8254-B586-9CBF-9EB9-CB256A0B5662}"/>
                </a:ext>
              </a:extLst>
            </p:cNvPr>
            <p:cNvSpPr/>
            <p:nvPr/>
          </p:nvSpPr>
          <p:spPr>
            <a:xfrm>
              <a:off x="4154869" y="698949"/>
              <a:ext cx="76946" cy="75419"/>
            </a:xfrm>
            <a:custGeom>
              <a:avLst/>
              <a:gdLst>
                <a:gd name="f0" fmla="val w"/>
                <a:gd name="f1" fmla="val h"/>
                <a:gd name="f2" fmla="val 0"/>
                <a:gd name="f3" fmla="val 3336"/>
                <a:gd name="f4" fmla="val 3270"/>
                <a:gd name="f5" fmla="val 2669"/>
                <a:gd name="f6" fmla="val 2735"/>
                <a:gd name="f7" fmla="val 2068"/>
                <a:gd name="f8" fmla="val 3269"/>
                <a:gd name="f9" fmla="val 1134"/>
                <a:gd name="f10" fmla="val 3236"/>
                <a:gd name="f11" fmla="val 534"/>
                <a:gd name="f12" fmla="val 2035"/>
                <a:gd name="f13" fmla="val 34"/>
                <a:gd name="f14" fmla="val 1101"/>
                <a:gd name="f15" fmla="val 634"/>
                <a:gd name="f16" fmla="val 1268"/>
                <a:gd name="f17" fmla="val 2168"/>
                <a:gd name="f18" fmla="val 33"/>
                <a:gd name="f19" fmla="val 2769"/>
                <a:gd name="f20" fmla="val 601"/>
                <a:gd name="f21" fmla="val 1234"/>
                <a:gd name="f22" fmla="val 3303"/>
                <a:gd name="f23" fmla="*/ f0 1 3336"/>
                <a:gd name="f24" fmla="*/ f1 1 3270"/>
                <a:gd name="f25" fmla="val f2"/>
                <a:gd name="f26" fmla="val f3"/>
                <a:gd name="f27" fmla="val f4"/>
                <a:gd name="f28" fmla="+- f27 0 f25"/>
                <a:gd name="f29" fmla="+- f26 0 f25"/>
                <a:gd name="f30" fmla="*/ f29 1 3336"/>
                <a:gd name="f31" fmla="*/ f28 1 3270"/>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336" h="3270">
                  <a:moveTo>
                    <a:pt x="f5" y="f6"/>
                  </a:moveTo>
                  <a:cubicBezTo>
                    <a:pt x="f7" y="f8"/>
                    <a:pt x="f9" y="f10"/>
                    <a:pt x="f11" y="f5"/>
                  </a:cubicBezTo>
                  <a:cubicBezTo>
                    <a:pt x="f2" y="f12"/>
                    <a:pt x="f13" y="f14"/>
                    <a:pt x="f15" y="f11"/>
                  </a:cubicBezTo>
                  <a:cubicBezTo>
                    <a:pt x="f16" y="f2"/>
                    <a:pt x="f17" y="f18"/>
                    <a:pt x="f19" y="f20"/>
                  </a:cubicBezTo>
                  <a:cubicBezTo>
                    <a:pt x="f3" y="f21"/>
                    <a:pt x="f22" y="f17"/>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840;p43">
              <a:extLst>
                <a:ext uri="{FF2B5EF4-FFF2-40B4-BE49-F238E27FC236}">
                  <a16:creationId xmlns:a16="http://schemas.microsoft.com/office/drawing/2014/main" id="{8424E7EA-488F-B252-60CE-23DCBCA54364}"/>
                </a:ext>
              </a:extLst>
            </p:cNvPr>
            <p:cNvSpPr/>
            <p:nvPr/>
          </p:nvSpPr>
          <p:spPr>
            <a:xfrm>
              <a:off x="3908648" y="535079"/>
              <a:ext cx="96204" cy="94640"/>
            </a:xfrm>
            <a:custGeom>
              <a:avLst/>
              <a:gdLst>
                <a:gd name="f0" fmla="val w"/>
                <a:gd name="f1" fmla="val h"/>
                <a:gd name="f2" fmla="val 0"/>
                <a:gd name="f3" fmla="val 4171"/>
                <a:gd name="f4" fmla="val 4103"/>
                <a:gd name="f5" fmla="val 3337"/>
                <a:gd name="f6" fmla="val 3436"/>
                <a:gd name="f7" fmla="val 2603"/>
                <a:gd name="f8" fmla="val 1435"/>
                <a:gd name="f9" fmla="val 4036"/>
                <a:gd name="f10" fmla="val 701"/>
                <a:gd name="f11" fmla="val 3302"/>
                <a:gd name="f12" fmla="val 1"/>
                <a:gd name="f13" fmla="val 2535"/>
                <a:gd name="f14" fmla="val 101"/>
                <a:gd name="f15" fmla="val 1368"/>
                <a:gd name="f16" fmla="val 835"/>
                <a:gd name="f17" fmla="val 667"/>
                <a:gd name="f18" fmla="val 1602"/>
                <a:gd name="f19" fmla="val 2770"/>
                <a:gd name="f20" fmla="val 33"/>
                <a:gd name="f21" fmla="val 3470"/>
                <a:gd name="f22" fmla="val 801"/>
                <a:gd name="f23" fmla="val 1534"/>
                <a:gd name="f24" fmla="val 4104"/>
                <a:gd name="f25" fmla="val 2769"/>
                <a:gd name="f26" fmla="*/ f0 1 4171"/>
                <a:gd name="f27" fmla="*/ f1 1 4103"/>
                <a:gd name="f28" fmla="val f2"/>
                <a:gd name="f29" fmla="val f3"/>
                <a:gd name="f30" fmla="val f4"/>
                <a:gd name="f31" fmla="+- f30 0 f28"/>
                <a:gd name="f32" fmla="+- f29 0 f28"/>
                <a:gd name="f33" fmla="*/ f32 1 4171"/>
                <a:gd name="f34" fmla="*/ f31 1 410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71" h="4103">
                  <a:moveTo>
                    <a:pt x="f5" y="f6"/>
                  </a:moveTo>
                  <a:cubicBezTo>
                    <a:pt x="f7" y="f4"/>
                    <a:pt x="f8" y="f9"/>
                    <a:pt x="f10" y="f11"/>
                  </a:cubicBezTo>
                  <a:cubicBezTo>
                    <a:pt x="f12" y="f13"/>
                    <a:pt x="f14" y="f15"/>
                    <a:pt x="f16" y="f17"/>
                  </a:cubicBezTo>
                  <a:cubicBezTo>
                    <a:pt x="f18" y="f2"/>
                    <a:pt x="f19" y="f20"/>
                    <a:pt x="f21" y="f22"/>
                  </a:cubicBezTo>
                  <a:cubicBezTo>
                    <a:pt x="f3" y="f23"/>
                    <a:pt x="f24" y="f25"/>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41;p43">
              <a:extLst>
                <a:ext uri="{FF2B5EF4-FFF2-40B4-BE49-F238E27FC236}">
                  <a16:creationId xmlns:a16="http://schemas.microsoft.com/office/drawing/2014/main" id="{64DDC159-CDF9-92A7-5617-271775A56D8B}"/>
                </a:ext>
              </a:extLst>
            </p:cNvPr>
            <p:cNvSpPr/>
            <p:nvPr/>
          </p:nvSpPr>
          <p:spPr>
            <a:xfrm>
              <a:off x="4013301" y="447361"/>
              <a:ext cx="76187" cy="76187"/>
            </a:xfrm>
            <a:custGeom>
              <a:avLst/>
              <a:gdLst>
                <a:gd name="f0" fmla="val w"/>
                <a:gd name="f1" fmla="val h"/>
                <a:gd name="f2" fmla="val 0"/>
                <a:gd name="f3" fmla="val 3303"/>
                <a:gd name="f4" fmla="val 2702"/>
                <a:gd name="f5" fmla="val 2769"/>
                <a:gd name="f6" fmla="val 2069"/>
                <a:gd name="f7" fmla="val 1135"/>
                <a:gd name="f8" fmla="val 3269"/>
                <a:gd name="f9" fmla="val 568"/>
                <a:gd name="f10" fmla="val 2669"/>
                <a:gd name="f11" fmla="val 1"/>
                <a:gd name="f12" fmla="val 2068"/>
                <a:gd name="f13" fmla="val 67"/>
                <a:gd name="f14" fmla="val 1134"/>
                <a:gd name="f15" fmla="val 634"/>
                <a:gd name="f16" fmla="val 567"/>
                <a:gd name="f17" fmla="val 1268"/>
                <a:gd name="f18" fmla="val 2169"/>
                <a:gd name="f19" fmla="val 3270"/>
                <a:gd name="f20" fmla="val 2235"/>
                <a:gd name="f21" fmla="*/ f0 1 3303"/>
                <a:gd name="f22" fmla="*/ f1 1 3303"/>
                <a:gd name="f23" fmla="val f2"/>
                <a:gd name="f24" fmla="val f3"/>
                <a:gd name="f25" fmla="+- f24 0 f23"/>
                <a:gd name="f26" fmla="*/ f25 1 3303"/>
                <a:gd name="f27" fmla="*/ f23 1 f26"/>
                <a:gd name="f28" fmla="*/ f24 1 f26"/>
                <a:gd name="f29" fmla="*/ f27 f21 1"/>
                <a:gd name="f30" fmla="*/ f28 f21 1"/>
                <a:gd name="f31" fmla="*/ f28 f22 1"/>
                <a:gd name="f32" fmla="*/ f27 f22 1"/>
              </a:gdLst>
              <a:ahLst/>
              <a:cxnLst>
                <a:cxn ang="3cd4">
                  <a:pos x="hc" y="t"/>
                </a:cxn>
                <a:cxn ang="0">
                  <a:pos x="r" y="vc"/>
                </a:cxn>
                <a:cxn ang="cd4">
                  <a:pos x="hc" y="b"/>
                </a:cxn>
                <a:cxn ang="cd2">
                  <a:pos x="l" y="vc"/>
                </a:cxn>
              </a:cxnLst>
              <a:rect l="f29" t="f32" r="f30" b="f31"/>
              <a:pathLst>
                <a:path w="3303" h="3303">
                  <a:moveTo>
                    <a:pt x="f4" y="f5"/>
                  </a:moveTo>
                  <a:cubicBezTo>
                    <a:pt x="f6" y="f3"/>
                    <a:pt x="f7" y="f8"/>
                    <a:pt x="f9" y="f10"/>
                  </a:cubicBezTo>
                  <a:cubicBezTo>
                    <a:pt x="f11" y="f12"/>
                    <a:pt x="f13" y="f14"/>
                    <a:pt x="f15" y="f16"/>
                  </a:cubicBezTo>
                  <a:cubicBezTo>
                    <a:pt x="f17" y="f2"/>
                    <a:pt x="f18" y="f13"/>
                    <a:pt x="f5" y="f15"/>
                  </a:cubicBezTo>
                  <a:cubicBezTo>
                    <a:pt x="f3" y="f17"/>
                    <a:pt x="f19" y="f20"/>
                    <a:pt x="f4" y="f5"/>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842;p43">
              <a:extLst>
                <a:ext uri="{FF2B5EF4-FFF2-40B4-BE49-F238E27FC236}">
                  <a16:creationId xmlns:a16="http://schemas.microsoft.com/office/drawing/2014/main" id="{CD277C59-2821-054E-6AE4-922700A111C2}"/>
                </a:ext>
              </a:extLst>
            </p:cNvPr>
            <p:cNvSpPr/>
            <p:nvPr/>
          </p:nvSpPr>
          <p:spPr>
            <a:xfrm>
              <a:off x="4137184" y="431194"/>
              <a:ext cx="123882" cy="125446"/>
            </a:xfrm>
            <a:custGeom>
              <a:avLst/>
              <a:gdLst>
                <a:gd name="f0" fmla="val w"/>
                <a:gd name="f1" fmla="val h"/>
                <a:gd name="f2" fmla="val 0"/>
                <a:gd name="f3" fmla="val 5371"/>
                <a:gd name="f4" fmla="val 5439"/>
                <a:gd name="f5" fmla="val 4336"/>
                <a:gd name="f6" fmla="val 4504"/>
                <a:gd name="f7" fmla="val 3336"/>
                <a:gd name="f8" fmla="val 5438"/>
                <a:gd name="f9" fmla="val 1768"/>
                <a:gd name="f10" fmla="val 5338"/>
                <a:gd name="f11" fmla="val 901"/>
                <a:gd name="f12" fmla="val 4337"/>
                <a:gd name="f13" fmla="val 3337"/>
                <a:gd name="f14" fmla="val 67"/>
                <a:gd name="f15" fmla="val 1802"/>
                <a:gd name="f16" fmla="val 1067"/>
                <a:gd name="f17" fmla="val 935"/>
                <a:gd name="f18" fmla="val 2068"/>
                <a:gd name="f19" fmla="val 1"/>
                <a:gd name="f20" fmla="val 3603"/>
                <a:gd name="f21" fmla="val 101"/>
                <a:gd name="f22" fmla="val 4503"/>
                <a:gd name="f23" fmla="val 1102"/>
                <a:gd name="f24" fmla="val 2102"/>
                <a:gd name="f25" fmla="val 5337"/>
                <a:gd name="f26" fmla="val 3637"/>
                <a:gd name="f27" fmla="*/ f0 1 5371"/>
                <a:gd name="f28" fmla="*/ f1 1 5439"/>
                <a:gd name="f29" fmla="val f2"/>
                <a:gd name="f30" fmla="val f3"/>
                <a:gd name="f31" fmla="val f4"/>
                <a:gd name="f32" fmla="+- f31 0 f29"/>
                <a:gd name="f33" fmla="+- f30 0 f29"/>
                <a:gd name="f34" fmla="*/ f33 1 5371"/>
                <a:gd name="f35" fmla="*/ f32 1 543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71" h="5439">
                  <a:moveTo>
                    <a:pt x="f5" y="f6"/>
                  </a:moveTo>
                  <a:cubicBezTo>
                    <a:pt x="f7" y="f8"/>
                    <a:pt x="f9" y="f10"/>
                    <a:pt x="f11" y="f12"/>
                  </a:cubicBezTo>
                  <a:cubicBezTo>
                    <a:pt x="f2" y="f13"/>
                    <a:pt x="f14" y="f15"/>
                    <a:pt x="f16" y="f17"/>
                  </a:cubicBezTo>
                  <a:cubicBezTo>
                    <a:pt x="f18" y="f19"/>
                    <a:pt x="f20" y="f21"/>
                    <a:pt x="f22" y="f23"/>
                  </a:cubicBezTo>
                  <a:cubicBezTo>
                    <a:pt x="f3" y="f24"/>
                    <a:pt x="f25" y="f26"/>
                    <a:pt x="f5" y="f6"/>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43;p43">
              <a:extLst>
                <a:ext uri="{FF2B5EF4-FFF2-40B4-BE49-F238E27FC236}">
                  <a16:creationId xmlns:a16="http://schemas.microsoft.com/office/drawing/2014/main" id="{2B997267-F4F0-A896-B9B1-8676BCD23E11}"/>
                </a:ext>
              </a:extLst>
            </p:cNvPr>
            <p:cNvSpPr/>
            <p:nvPr/>
          </p:nvSpPr>
          <p:spPr>
            <a:xfrm>
              <a:off x="4034844" y="545841"/>
              <a:ext cx="146212" cy="146185"/>
            </a:xfrm>
            <a:custGeom>
              <a:avLst/>
              <a:gdLst>
                <a:gd name="f0" fmla="val w"/>
                <a:gd name="f1" fmla="val h"/>
                <a:gd name="f2" fmla="val 0"/>
                <a:gd name="f3" fmla="val 6339"/>
                <a:gd name="f4" fmla="val 6338"/>
                <a:gd name="f5" fmla="val 5104"/>
                <a:gd name="f6" fmla="val 5304"/>
                <a:gd name="f7" fmla="val 3937"/>
                <a:gd name="f8" fmla="val 2135"/>
                <a:gd name="f9" fmla="val 6238"/>
                <a:gd name="f10" fmla="val 1035"/>
                <a:gd name="f11" fmla="val 5070"/>
                <a:gd name="f12" fmla="val 1"/>
                <a:gd name="f13" fmla="val 3903"/>
                <a:gd name="f14" fmla="val 101"/>
                <a:gd name="f15" fmla="val 1268"/>
                <a:gd name="f16" fmla="val 1034"/>
                <a:gd name="f17" fmla="val 2436"/>
                <a:gd name="f18" fmla="val 4204"/>
                <a:gd name="f19" fmla="val 67"/>
                <a:gd name="f20" fmla="val 1234"/>
                <a:gd name="f21" fmla="val 2468"/>
                <a:gd name="f22" fmla="val 6272"/>
                <a:gd name="f23" fmla="val 4236"/>
                <a:gd name="f24" fmla="*/ f0 1 6339"/>
                <a:gd name="f25" fmla="*/ f1 1 6338"/>
                <a:gd name="f26" fmla="val f2"/>
                <a:gd name="f27" fmla="val f3"/>
                <a:gd name="f28" fmla="val f4"/>
                <a:gd name="f29" fmla="+- f28 0 f26"/>
                <a:gd name="f30" fmla="+- f27 0 f26"/>
                <a:gd name="f31" fmla="*/ f30 1 6339"/>
                <a:gd name="f32" fmla="*/ f29 1 633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339" h="6338">
                  <a:moveTo>
                    <a:pt x="f5" y="f6"/>
                  </a:moveTo>
                  <a:cubicBezTo>
                    <a:pt x="f7" y="f4"/>
                    <a:pt x="f8" y="f9"/>
                    <a:pt x="f10" y="f11"/>
                  </a:cubicBezTo>
                  <a:cubicBezTo>
                    <a:pt x="f12" y="f13"/>
                    <a:pt x="f14" y="f8"/>
                    <a:pt x="f15" y="f16"/>
                  </a:cubicBezTo>
                  <a:cubicBezTo>
                    <a:pt x="f17" y="f2"/>
                    <a:pt x="f18" y="f19"/>
                    <a:pt x="f6" y="f20"/>
                  </a:cubicBezTo>
                  <a:cubicBezTo>
                    <a:pt x="f4" y="f21"/>
                    <a:pt x="f22" y="f23"/>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844;p43">
              <a:extLst>
                <a:ext uri="{FF2B5EF4-FFF2-40B4-BE49-F238E27FC236}">
                  <a16:creationId xmlns:a16="http://schemas.microsoft.com/office/drawing/2014/main" id="{89FE041C-3987-2EB4-71DD-43481FF76CDA}"/>
                </a:ext>
              </a:extLst>
            </p:cNvPr>
            <p:cNvSpPr/>
            <p:nvPr/>
          </p:nvSpPr>
          <p:spPr>
            <a:xfrm>
              <a:off x="3966365" y="669706"/>
              <a:ext cx="136986" cy="136986"/>
            </a:xfrm>
            <a:custGeom>
              <a:avLst/>
              <a:gdLst>
                <a:gd name="f0" fmla="val w"/>
                <a:gd name="f1" fmla="val h"/>
                <a:gd name="f2" fmla="val 0"/>
                <a:gd name="f3" fmla="val 5939"/>
                <a:gd name="f4" fmla="val 4771"/>
                <a:gd name="f5" fmla="val 4937"/>
                <a:gd name="f6" fmla="val 3670"/>
                <a:gd name="f7" fmla="val 5938"/>
                <a:gd name="f8" fmla="val 2002"/>
                <a:gd name="f9" fmla="val 5838"/>
                <a:gd name="f10" fmla="val 1001"/>
                <a:gd name="f11" fmla="val 1"/>
                <a:gd name="f12" fmla="val 101"/>
                <a:gd name="f13" fmla="val 1168"/>
                <a:gd name="f14" fmla="val 2269"/>
                <a:gd name="f15" fmla="val 3937"/>
                <a:gd name="f16" fmla="val 4938"/>
                <a:gd name="f17" fmla="*/ f0 1 5939"/>
                <a:gd name="f18" fmla="*/ f1 1 5939"/>
                <a:gd name="f19" fmla="val f2"/>
                <a:gd name="f20" fmla="val f3"/>
                <a:gd name="f21" fmla="+- f20 0 f19"/>
                <a:gd name="f22" fmla="*/ f21 1 5939"/>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5939" h="5939">
                  <a:moveTo>
                    <a:pt x="f4" y="f5"/>
                  </a:moveTo>
                  <a:cubicBezTo>
                    <a:pt x="f6" y="f7"/>
                    <a:pt x="f8" y="f9"/>
                    <a:pt x="f10" y="f4"/>
                  </a:cubicBezTo>
                  <a:cubicBezTo>
                    <a:pt x="f11" y="f6"/>
                    <a:pt x="f12" y="f8"/>
                    <a:pt x="f13" y="f10"/>
                  </a:cubicBezTo>
                  <a:cubicBezTo>
                    <a:pt x="f14" y="f11"/>
                    <a:pt x="f15" y="f12"/>
                    <a:pt x="f16" y="f13"/>
                  </a:cubicBezTo>
                  <a:cubicBezTo>
                    <a:pt x="f7" y="f14"/>
                    <a:pt x="f9" y="f15"/>
                    <a:pt x="f4" y="f5"/>
                  </a:cubicBezTo>
                  <a:close/>
                </a:path>
              </a:pathLst>
            </a:custGeom>
            <a:solidFill>
              <a:srgbClr val="D06DA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1845;p43">
            <a:extLst>
              <a:ext uri="{FF2B5EF4-FFF2-40B4-BE49-F238E27FC236}">
                <a16:creationId xmlns:a16="http://schemas.microsoft.com/office/drawing/2014/main" id="{5336DFA8-1645-E56A-CE20-5BCE75410BE7}"/>
              </a:ext>
            </a:extLst>
          </p:cNvPr>
          <p:cNvGrpSpPr/>
          <p:nvPr/>
        </p:nvGrpSpPr>
        <p:grpSpPr>
          <a:xfrm>
            <a:off x="327860" y="571556"/>
            <a:ext cx="194748" cy="193767"/>
            <a:chOff x="327860" y="571556"/>
            <a:chExt cx="194748" cy="193767"/>
          </a:xfrm>
        </p:grpSpPr>
        <p:sp>
          <p:nvSpPr>
            <p:cNvPr id="16" name="Google Shape;1846;p43">
              <a:extLst>
                <a:ext uri="{FF2B5EF4-FFF2-40B4-BE49-F238E27FC236}">
                  <a16:creationId xmlns:a16="http://schemas.microsoft.com/office/drawing/2014/main" id="{8EEE8A94-7B40-0EE8-17ED-8725766C60CD}"/>
                </a:ext>
              </a:extLst>
            </p:cNvPr>
            <p:cNvSpPr/>
            <p:nvPr/>
          </p:nvSpPr>
          <p:spPr>
            <a:xfrm rot="1510821">
              <a:off x="381853" y="603114"/>
              <a:ext cx="129744" cy="140159"/>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847;p43">
              <a:extLst>
                <a:ext uri="{FF2B5EF4-FFF2-40B4-BE49-F238E27FC236}">
                  <a16:creationId xmlns:a16="http://schemas.microsoft.com/office/drawing/2014/main" id="{B3D4146A-64D5-9C7B-D50F-AB2F6949192D}"/>
                </a:ext>
              </a:extLst>
            </p:cNvPr>
            <p:cNvSpPr/>
            <p:nvPr/>
          </p:nvSpPr>
          <p:spPr>
            <a:xfrm rot="1510821">
              <a:off x="327860" y="672239"/>
              <a:ext cx="70116" cy="70509"/>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848;p43">
              <a:extLst>
                <a:ext uri="{FF2B5EF4-FFF2-40B4-BE49-F238E27FC236}">
                  <a16:creationId xmlns:a16="http://schemas.microsoft.com/office/drawing/2014/main" id="{79E83A76-1065-B4E8-5CE1-D55749826A25}"/>
                </a:ext>
              </a:extLst>
            </p:cNvPr>
            <p:cNvSpPr/>
            <p:nvPr/>
          </p:nvSpPr>
          <p:spPr>
            <a:xfrm rot="1510821">
              <a:off x="427362" y="571556"/>
              <a:ext cx="69704" cy="70116"/>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CC565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849;p43">
              <a:extLst>
                <a:ext uri="{FF2B5EF4-FFF2-40B4-BE49-F238E27FC236}">
                  <a16:creationId xmlns:a16="http://schemas.microsoft.com/office/drawing/2014/main" id="{9BFDCE37-BF88-3A37-BB5E-7A17F6C366FC}"/>
                </a:ext>
              </a:extLst>
            </p:cNvPr>
            <p:cNvSpPr/>
            <p:nvPr/>
          </p:nvSpPr>
          <p:spPr>
            <a:xfrm rot="1510821">
              <a:off x="452483" y="695198"/>
              <a:ext cx="70125" cy="70125"/>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EDC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1850;p43">
            <a:extLst>
              <a:ext uri="{FF2B5EF4-FFF2-40B4-BE49-F238E27FC236}">
                <a16:creationId xmlns:a16="http://schemas.microsoft.com/office/drawing/2014/main" id="{CA0126EF-57D3-7092-DA74-9878C990817A}"/>
              </a:ext>
            </a:extLst>
          </p:cNvPr>
          <p:cNvGrpSpPr/>
          <p:nvPr/>
        </p:nvGrpSpPr>
        <p:grpSpPr>
          <a:xfrm>
            <a:off x="262807" y="4057677"/>
            <a:ext cx="367798" cy="389314"/>
            <a:chOff x="262807" y="4057677"/>
            <a:chExt cx="367798" cy="389314"/>
          </a:xfrm>
        </p:grpSpPr>
        <p:sp>
          <p:nvSpPr>
            <p:cNvPr id="21" name="Google Shape;1851;p43">
              <a:extLst>
                <a:ext uri="{FF2B5EF4-FFF2-40B4-BE49-F238E27FC236}">
                  <a16:creationId xmlns:a16="http://schemas.microsoft.com/office/drawing/2014/main" id="{7D1A7F98-7EA8-3F18-FD33-3948AB35647D}"/>
                </a:ext>
              </a:extLst>
            </p:cNvPr>
            <p:cNvSpPr/>
            <p:nvPr/>
          </p:nvSpPr>
          <p:spPr>
            <a:xfrm>
              <a:off x="322828" y="4118457"/>
              <a:ext cx="247765" cy="267644"/>
            </a:xfrm>
            <a:custGeom>
              <a:avLst/>
              <a:gdLst>
                <a:gd name="f0" fmla="val w"/>
                <a:gd name="f1" fmla="val h"/>
                <a:gd name="f2" fmla="val 0"/>
                <a:gd name="f3" fmla="val 10742"/>
                <a:gd name="f4" fmla="val 11604"/>
                <a:gd name="f5" fmla="val 4237"/>
                <a:gd name="f6" fmla="val 868"/>
                <a:gd name="f7" fmla="val 9974"/>
                <a:gd name="f8" fmla="val 8507"/>
                <a:gd name="f9" fmla="val 734"/>
                <a:gd name="f10" fmla="val 10908"/>
                <a:gd name="f11" fmla="val 4070"/>
                <a:gd name="f12" fmla="val 4003"/>
                <a:gd name="f13" fmla="val 34"/>
                <a:gd name="f14" fmla="val 3903"/>
                <a:gd name="f15" fmla="val 134"/>
                <a:gd name="f16" fmla="val 3870"/>
                <a:gd name="f17" fmla="val 201"/>
                <a:gd name="f18" fmla="val 11242"/>
                <a:gd name="f19" fmla="val 11342"/>
                <a:gd name="f20" fmla="val 11475"/>
                <a:gd name="f21" fmla="val 67"/>
                <a:gd name="f22" fmla="val 11509"/>
                <a:gd name="f23" fmla="val 138"/>
                <a:gd name="f24" fmla="val 11556"/>
                <a:gd name="f25" fmla="val 225"/>
                <a:gd name="f26" fmla="val 11603"/>
                <a:gd name="f27" fmla="val 294"/>
                <a:gd name="f28" fmla="val 322"/>
                <a:gd name="f29" fmla="val 348"/>
                <a:gd name="f30" fmla="val 11595"/>
                <a:gd name="f31" fmla="val 367"/>
                <a:gd name="f32" fmla="val 11575"/>
                <a:gd name="f33" fmla="val 10508"/>
                <a:gd name="f34" fmla="val 8907"/>
                <a:gd name="f35" fmla="val 10574"/>
                <a:gd name="f36" fmla="val 10675"/>
                <a:gd name="f37" fmla="val 8840"/>
                <a:gd name="f38" fmla="val 10708"/>
                <a:gd name="f39" fmla="val 8740"/>
                <a:gd name="f40" fmla="val 10741"/>
                <a:gd name="f41" fmla="val 8673"/>
                <a:gd name="f42" fmla="val 8573"/>
                <a:gd name="f43" fmla="val 4370"/>
                <a:gd name="f44" fmla="val 4303"/>
                <a:gd name="f45" fmla="val 4203"/>
                <a:gd name="f46" fmla="*/ f0 1 10742"/>
                <a:gd name="f47" fmla="*/ f1 1 11604"/>
                <a:gd name="f48" fmla="val f2"/>
                <a:gd name="f49" fmla="val f3"/>
                <a:gd name="f50" fmla="val f4"/>
                <a:gd name="f51" fmla="+- f50 0 f48"/>
                <a:gd name="f52" fmla="+- f49 0 f48"/>
                <a:gd name="f53" fmla="*/ f52 1 10742"/>
                <a:gd name="f54" fmla="*/ f51 1 116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742" h="11604">
                  <a:moveTo>
                    <a:pt x="f5" y="f6"/>
                  </a:moveTo>
                  <a:lnTo>
                    <a:pt x="f7" y="f8"/>
                  </a:lnTo>
                  <a:lnTo>
                    <a:pt x="f9" y="f10"/>
                  </a:lnTo>
                  <a:lnTo>
                    <a:pt x="f5" y="f6"/>
                  </a:lnTo>
                  <a:close/>
                  <a:moveTo>
                    <a:pt x="f11" y="f2"/>
                  </a:moveTo>
                  <a:cubicBezTo>
                    <a:pt x="f12" y="f13"/>
                    <a:pt x="f14" y="f15"/>
                    <a:pt x="f16" y="f17"/>
                  </a:cubicBezTo>
                  <a:lnTo>
                    <a:pt x="f13" y="f18"/>
                  </a:lnTo>
                  <a:cubicBezTo>
                    <a:pt x="f2" y="f19"/>
                    <a:pt x="f13" y="f20"/>
                    <a:pt x="f21" y="f22"/>
                  </a:cubicBezTo>
                  <a:cubicBezTo>
                    <a:pt x="f23" y="f24"/>
                    <a:pt x="f25" y="f26"/>
                    <a:pt x="f27" y="f26"/>
                  </a:cubicBezTo>
                  <a:cubicBezTo>
                    <a:pt x="f28" y="f26"/>
                    <a:pt x="f29" y="f30"/>
                    <a:pt x="f31" y="f32"/>
                  </a:cubicBezTo>
                  <a:lnTo>
                    <a:pt x="f33" y="f34"/>
                  </a:lnTo>
                  <a:cubicBezTo>
                    <a:pt x="f35" y="f34"/>
                    <a:pt x="f36" y="f37"/>
                    <a:pt x="f38" y="f39"/>
                  </a:cubicBezTo>
                  <a:cubicBezTo>
                    <a:pt x="f40" y="f41"/>
                    <a:pt x="f38" y="f42"/>
                    <a:pt x="f36" y="f8"/>
                  </a:cubicBezTo>
                  <a:lnTo>
                    <a:pt x="f43" y="f15"/>
                  </a:lnTo>
                  <a:cubicBezTo>
                    <a:pt x="f44" y="f13"/>
                    <a:pt x="f45" y="f2"/>
                    <a:pt x="f11" y="f2"/>
                  </a:cubicBezTo>
                  <a:close/>
                </a:path>
              </a:pathLst>
            </a:custGeom>
            <a:solidFill>
              <a:srgbClr val="80C2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852;p43">
              <a:extLst>
                <a:ext uri="{FF2B5EF4-FFF2-40B4-BE49-F238E27FC236}">
                  <a16:creationId xmlns:a16="http://schemas.microsoft.com/office/drawing/2014/main" id="{A9B066AB-0A2F-FC5A-2830-12DC996CA0B9}"/>
                </a:ext>
              </a:extLst>
            </p:cNvPr>
            <p:cNvSpPr/>
            <p:nvPr/>
          </p:nvSpPr>
          <p:spPr>
            <a:xfrm>
              <a:off x="262807" y="4312337"/>
              <a:ext cx="133895" cy="134654"/>
            </a:xfrm>
            <a:custGeom>
              <a:avLst/>
              <a:gdLst>
                <a:gd name="f0" fmla="val w"/>
                <a:gd name="f1" fmla="val h"/>
                <a:gd name="f2" fmla="val 0"/>
                <a:gd name="f3" fmla="val 5805"/>
                <a:gd name="f4" fmla="val 5838"/>
                <a:gd name="f5" fmla="val 2069"/>
                <a:gd name="f6" fmla="val 5338"/>
                <a:gd name="f7" fmla="val 734"/>
                <a:gd name="f8" fmla="val 4904"/>
                <a:gd name="f9" fmla="val 3436"/>
                <a:gd name="f10" fmla="val 467"/>
                <a:gd name="f11" fmla="val 934"/>
                <a:gd name="f12" fmla="val 2402"/>
                <a:gd name="f13" fmla="val 3770"/>
                <a:gd name="f14" fmla="val 5104"/>
                <a:gd name="f15" fmla="val 2369"/>
                <a:gd name="f16" fmla="val 5137"/>
                <a:gd name="f17" fmla="*/ f0 1 5805"/>
                <a:gd name="f18" fmla="*/ f1 1 5838"/>
                <a:gd name="f19" fmla="val f2"/>
                <a:gd name="f20" fmla="val f3"/>
                <a:gd name="f21" fmla="val f4"/>
                <a:gd name="f22" fmla="+- f21 0 f19"/>
                <a:gd name="f23" fmla="+- f20 0 f19"/>
                <a:gd name="f24" fmla="*/ f23 1 5805"/>
                <a:gd name="f25" fmla="*/ f22 1 583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5805" h="5838">
                  <a:moveTo>
                    <a:pt x="f5" y="f6"/>
                  </a:moveTo>
                  <a:cubicBezTo>
                    <a:pt x="f7" y="f8"/>
                    <a:pt x="f2" y="f9"/>
                    <a:pt x="f10" y="f5"/>
                  </a:cubicBezTo>
                  <a:cubicBezTo>
                    <a:pt x="f11" y="f7"/>
                    <a:pt x="f12" y="f2"/>
                    <a:pt x="f13" y="f10"/>
                  </a:cubicBezTo>
                  <a:cubicBezTo>
                    <a:pt x="f14" y="f11"/>
                    <a:pt x="f3" y="f15"/>
                    <a:pt x="f6" y="f13"/>
                  </a:cubicBezTo>
                  <a:cubicBezTo>
                    <a:pt x="f8" y="f16"/>
                    <a:pt x="f9" y="f4"/>
                    <a:pt x="f5" y="f6"/>
                  </a:cubicBezTo>
                  <a:close/>
                </a:path>
              </a:pathLst>
            </a:custGeom>
            <a:solidFill>
              <a:srgbClr val="FA9F2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853;p43">
              <a:extLst>
                <a:ext uri="{FF2B5EF4-FFF2-40B4-BE49-F238E27FC236}">
                  <a16:creationId xmlns:a16="http://schemas.microsoft.com/office/drawing/2014/main" id="{8DAFDA9E-EAEB-CF44-7210-278707345012}"/>
                </a:ext>
              </a:extLst>
            </p:cNvPr>
            <p:cNvSpPr/>
            <p:nvPr/>
          </p:nvSpPr>
          <p:spPr>
            <a:xfrm>
              <a:off x="352830" y="4057677"/>
              <a:ext cx="133109" cy="133895"/>
            </a:xfrm>
            <a:custGeom>
              <a:avLst/>
              <a:gdLst>
                <a:gd name="f0" fmla="val w"/>
                <a:gd name="f1" fmla="val h"/>
                <a:gd name="f2" fmla="val 0"/>
                <a:gd name="f3" fmla="val 5771"/>
                <a:gd name="f4" fmla="val 5805"/>
                <a:gd name="f5" fmla="val 2035"/>
                <a:gd name="f6" fmla="val 5337"/>
                <a:gd name="f7" fmla="val 701"/>
                <a:gd name="f8" fmla="val 4870"/>
                <a:gd name="f9" fmla="val 3436"/>
                <a:gd name="f10" fmla="val 434"/>
                <a:gd name="f11" fmla="val 901"/>
                <a:gd name="f12" fmla="val 2369"/>
                <a:gd name="f13" fmla="val 3736"/>
                <a:gd name="f14" fmla="val 467"/>
                <a:gd name="f15" fmla="val 5070"/>
                <a:gd name="f16" fmla="val 4837"/>
                <a:gd name="f17" fmla="val 5104"/>
                <a:gd name="f18" fmla="val 3369"/>
                <a:gd name="f19" fmla="val 5804"/>
                <a:gd name="f20" fmla="*/ f0 1 5771"/>
                <a:gd name="f21" fmla="*/ f1 1 5805"/>
                <a:gd name="f22" fmla="val f2"/>
                <a:gd name="f23" fmla="val f3"/>
                <a:gd name="f24" fmla="val f4"/>
                <a:gd name="f25" fmla="+- f24 0 f22"/>
                <a:gd name="f26" fmla="+- f23 0 f22"/>
                <a:gd name="f27" fmla="*/ f26 1 5771"/>
                <a:gd name="f28" fmla="*/ f25 1 580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771" h="5805">
                  <a:moveTo>
                    <a:pt x="f5" y="f6"/>
                  </a:moveTo>
                  <a:cubicBezTo>
                    <a:pt x="f7" y="f8"/>
                    <a:pt x="f2" y="f9"/>
                    <a:pt x="f10" y="f5"/>
                  </a:cubicBezTo>
                  <a:cubicBezTo>
                    <a:pt x="f11" y="f7"/>
                    <a:pt x="f12" y="f2"/>
                    <a:pt x="f13" y="f14"/>
                  </a:cubicBezTo>
                  <a:cubicBezTo>
                    <a:pt x="f15" y="f11"/>
                    <a:pt x="f3" y="f12"/>
                    <a:pt x="f6" y="f13"/>
                  </a:cubicBezTo>
                  <a:cubicBezTo>
                    <a:pt x="f16" y="f17"/>
                    <a:pt x="f18" y="f19"/>
                    <a:pt x="f5" y="f6"/>
                  </a:cubicBezTo>
                  <a:close/>
                </a:path>
              </a:pathLst>
            </a:custGeom>
            <a:solidFill>
              <a:srgbClr val="9763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854;p43">
              <a:extLst>
                <a:ext uri="{FF2B5EF4-FFF2-40B4-BE49-F238E27FC236}">
                  <a16:creationId xmlns:a16="http://schemas.microsoft.com/office/drawing/2014/main" id="{1AD34F47-A847-4B5D-43B5-0097343A2B5A}"/>
                </a:ext>
              </a:extLst>
            </p:cNvPr>
            <p:cNvSpPr/>
            <p:nvPr/>
          </p:nvSpPr>
          <p:spPr>
            <a:xfrm>
              <a:off x="496692" y="4250780"/>
              <a:ext cx="133913" cy="133913"/>
            </a:xfrm>
            <a:custGeom>
              <a:avLst/>
              <a:gdLst>
                <a:gd name="f0" fmla="val w"/>
                <a:gd name="f1" fmla="val h"/>
                <a:gd name="f2" fmla="val 0"/>
                <a:gd name="f3" fmla="val 5806"/>
                <a:gd name="f4" fmla="val 2036"/>
                <a:gd name="f5" fmla="val 5338"/>
                <a:gd name="f6" fmla="val 701"/>
                <a:gd name="f7" fmla="val 4904"/>
                <a:gd name="f8" fmla="val 1"/>
                <a:gd name="f9" fmla="val 3437"/>
                <a:gd name="f10" fmla="val 468"/>
                <a:gd name="f11" fmla="val 2069"/>
                <a:gd name="f12" fmla="val 935"/>
                <a:gd name="f13" fmla="val 735"/>
                <a:gd name="f14" fmla="val 2369"/>
                <a:gd name="f15" fmla="val 3737"/>
                <a:gd name="f16" fmla="val 5071"/>
                <a:gd name="f17" fmla="val 5805"/>
                <a:gd name="f18" fmla="val 2403"/>
                <a:gd name="f19" fmla="val 3770"/>
                <a:gd name="f20" fmla="val 4871"/>
                <a:gd name="f21" fmla="val 5105"/>
                <a:gd name="f22" fmla="val 3370"/>
                <a:gd name="f23" fmla="*/ f0 1 5806"/>
                <a:gd name="f24" fmla="*/ f1 1 5806"/>
                <a:gd name="f25" fmla="val f2"/>
                <a:gd name="f26" fmla="val f3"/>
                <a:gd name="f27" fmla="+- f26 0 f25"/>
                <a:gd name="f28" fmla="*/ f27 1 5806"/>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5806" h="5806">
                  <a:moveTo>
                    <a:pt x="f4" y="f5"/>
                  </a:moveTo>
                  <a:cubicBezTo>
                    <a:pt x="f6" y="f7"/>
                    <a:pt x="f8" y="f9"/>
                    <a:pt x="f10" y="f11"/>
                  </a:cubicBezTo>
                  <a:cubicBezTo>
                    <a:pt x="f12" y="f13"/>
                    <a:pt x="f14" y="f8"/>
                    <a:pt x="f15" y="f10"/>
                  </a:cubicBezTo>
                  <a:cubicBezTo>
                    <a:pt x="f16" y="f12"/>
                    <a:pt x="f17" y="f18"/>
                    <a:pt x="f5" y="f19"/>
                  </a:cubicBezTo>
                  <a:cubicBezTo>
                    <a:pt x="f20" y="f21"/>
                    <a:pt x="f22" y="f17"/>
                    <a:pt x="f4" y="f5"/>
                  </a:cubicBezTo>
                  <a:close/>
                </a:path>
              </a:pathLst>
            </a:custGeom>
            <a:solidFill>
              <a:srgbClr val="B9CA3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rupo 1">
            <a:extLst>
              <a:ext uri="{FF2B5EF4-FFF2-40B4-BE49-F238E27FC236}">
                <a16:creationId xmlns:a16="http://schemas.microsoft.com/office/drawing/2014/main" id="{A4F6C7DC-DAB8-E753-B330-A4FD1C39A97E}"/>
              </a:ext>
            </a:extLst>
          </p:cNvPr>
          <p:cNvGrpSpPr/>
          <p:nvPr/>
        </p:nvGrpSpPr>
        <p:grpSpPr>
          <a:xfrm>
            <a:off x="709610" y="1884358"/>
            <a:ext cx="3594104" cy="2559048"/>
            <a:chOff x="709610" y="1884358"/>
            <a:chExt cx="3594104" cy="2559048"/>
          </a:xfrm>
        </p:grpSpPr>
        <p:sp>
          <p:nvSpPr>
            <p:cNvPr id="26" name="Freeform 5">
              <a:extLst>
                <a:ext uri="{FF2B5EF4-FFF2-40B4-BE49-F238E27FC236}">
                  <a16:creationId xmlns:a16="http://schemas.microsoft.com/office/drawing/2014/main" id="{666338CF-BC55-768C-5382-96C903A61F93}"/>
                </a:ext>
              </a:extLst>
            </p:cNvPr>
            <p:cNvSpPr/>
            <p:nvPr/>
          </p:nvSpPr>
          <p:spPr>
            <a:xfrm>
              <a:off x="709610" y="1884358"/>
              <a:ext cx="3594104" cy="1978020"/>
            </a:xfrm>
            <a:custGeom>
              <a:avLst/>
              <a:gdLst>
                <a:gd name="f0" fmla="val 10800000"/>
                <a:gd name="f1" fmla="val 5400000"/>
                <a:gd name="f2" fmla="val 360"/>
                <a:gd name="f3" fmla="val 180"/>
                <a:gd name="f4" fmla="val w"/>
                <a:gd name="f5" fmla="val h"/>
                <a:gd name="f6" fmla="val 0"/>
                <a:gd name="f7" fmla="val 1826"/>
                <a:gd name="f8" fmla="val 1003"/>
                <a:gd name="f9" fmla="val 791"/>
                <a:gd name="f10" fmla="val 675"/>
                <a:gd name="f11" fmla="val 756"/>
                <a:gd name="f12" fmla="val 717"/>
                <a:gd name="f13" fmla="val 724"/>
                <a:gd name="f14" fmla="val 755"/>
                <a:gd name="f15" fmla="val 694"/>
                <a:gd name="f16" fmla="val 709"/>
                <a:gd name="f17" fmla="val 797"/>
                <a:gd name="f18" fmla="val 726"/>
                <a:gd name="f19" fmla="val 801"/>
                <a:gd name="f20" fmla="val 738"/>
                <a:gd name="f21" fmla="val 811"/>
                <a:gd name="f22" fmla="val 746"/>
                <a:gd name="f23" fmla="val 817"/>
                <a:gd name="f24" fmla="val 750"/>
                <a:gd name="f25" fmla="val 832"/>
                <a:gd name="f26" fmla="val 751"/>
                <a:gd name="f27" fmla="val 843"/>
                <a:gd name="f28" fmla="val 753"/>
                <a:gd name="f29" fmla="val 867"/>
                <a:gd name="f30" fmla="val 734"/>
                <a:gd name="f31" fmla="val 887"/>
                <a:gd name="f32" fmla="val 711"/>
                <a:gd name="f33" fmla="val 889"/>
                <a:gd name="f34" fmla="val 682"/>
                <a:gd name="f35" fmla="val 892"/>
                <a:gd name="f36" fmla="val 665"/>
                <a:gd name="f37" fmla="val 875"/>
                <a:gd name="f38" fmla="val 658"/>
                <a:gd name="f39" fmla="val 616"/>
                <a:gd name="f40" fmla="val 885"/>
                <a:gd name="f41" fmla="val 576"/>
                <a:gd name="f42" fmla="val 936"/>
                <a:gd name="f43" fmla="val 536"/>
                <a:gd name="f44" fmla="val 987"/>
                <a:gd name="f45" fmla="val 526"/>
                <a:gd name="f46" fmla="val 999"/>
                <a:gd name="f47" fmla="val 514"/>
                <a:gd name="f48" fmla="val 1002"/>
                <a:gd name="f49" fmla="val 502"/>
                <a:gd name="f50" fmla="val 992"/>
                <a:gd name="f51" fmla="val 435"/>
                <a:gd name="f52" fmla="val 933"/>
                <a:gd name="f53" fmla="val 367"/>
                <a:gd name="f54" fmla="val 300"/>
                <a:gd name="f55" fmla="val 242"/>
                <a:gd name="f56" fmla="val 767"/>
                <a:gd name="f57" fmla="val 184"/>
                <a:gd name="f58" fmla="val 719"/>
                <a:gd name="f59" fmla="val 126"/>
                <a:gd name="f60" fmla="val 669"/>
                <a:gd name="f61" fmla="val 45"/>
                <a:gd name="f62" fmla="val 597"/>
                <a:gd name="f63" fmla="val 509"/>
                <a:gd name="f64" fmla="val 8"/>
                <a:gd name="f65" fmla="val 398"/>
                <a:gd name="f66" fmla="val 19"/>
                <a:gd name="f67" fmla="val 251"/>
                <a:gd name="f68" fmla="val 139"/>
                <a:gd name="f69" fmla="val 117"/>
                <a:gd name="f70" fmla="val 285"/>
                <a:gd name="f71" fmla="val 100"/>
                <a:gd name="f72" fmla="val 380"/>
                <a:gd name="f73" fmla="val 90"/>
                <a:gd name="f74" fmla="val 459"/>
                <a:gd name="f75" fmla="val 122"/>
                <a:gd name="f76" fmla="val 530"/>
                <a:gd name="f77" fmla="val 181"/>
                <a:gd name="f78" fmla="val 650"/>
                <a:gd name="f79" fmla="val 283"/>
                <a:gd name="f80" fmla="val 769"/>
                <a:gd name="f81" fmla="val 385"/>
                <a:gd name="f82" fmla="val 888"/>
                <a:gd name="f83" fmla="val 487"/>
                <a:gd name="f84" fmla="val 894"/>
                <a:gd name="f85" fmla="val 492"/>
                <a:gd name="f86" fmla="val 901"/>
                <a:gd name="f87" fmla="val 497"/>
                <a:gd name="f88" fmla="val 908"/>
                <a:gd name="f89" fmla="val 503"/>
                <a:gd name="f90" fmla="val 953"/>
                <a:gd name="f91" fmla="val 465"/>
                <a:gd name="f92" fmla="val 997"/>
                <a:gd name="f93" fmla="val 428"/>
                <a:gd name="f94" fmla="val 1041"/>
                <a:gd name="f95" fmla="val 390"/>
                <a:gd name="f96" fmla="val 1125"/>
                <a:gd name="f97" fmla="val 319"/>
                <a:gd name="f98" fmla="val 1207"/>
                <a:gd name="f99" fmla="val 245"/>
                <a:gd name="f100" fmla="val 1293"/>
                <a:gd name="f101" fmla="val 175"/>
                <a:gd name="f102" fmla="val 1508"/>
                <a:gd name="f103" fmla="val 1754"/>
                <a:gd name="f104" fmla="val 147"/>
                <a:gd name="f105" fmla="val 1800"/>
                <a:gd name="f106" fmla="val 357"/>
                <a:gd name="f107" fmla="val 481"/>
                <a:gd name="f108" fmla="val 1784"/>
                <a:gd name="f109" fmla="val 583"/>
                <a:gd name="f110" fmla="val 1691"/>
                <a:gd name="f111" fmla="val 1572"/>
                <a:gd name="f112" fmla="val 1451"/>
                <a:gd name="f113" fmla="val 871"/>
                <a:gd name="f114" fmla="val 1330"/>
                <a:gd name="f115" fmla="val 974"/>
                <a:gd name="f116" fmla="val 1296"/>
                <a:gd name="f117" fmla="val 1267"/>
                <a:gd name="f118" fmla="val 967"/>
                <a:gd name="f119" fmla="val 1203"/>
                <a:gd name="f120" fmla="val 1138"/>
                <a:gd name="f121" fmla="val 1073"/>
                <a:gd name="f122" fmla="val 1019"/>
                <a:gd name="f123" fmla="val 668"/>
                <a:gd name="f124" fmla="val 964"/>
                <a:gd name="f125" fmla="val 603"/>
                <a:gd name="f126" fmla="val 535"/>
                <a:gd name="f127" fmla="val 881"/>
                <a:gd name="f128" fmla="val 567"/>
                <a:gd name="f129" fmla="val 855"/>
                <a:gd name="f130" fmla="val 598"/>
                <a:gd name="f131" fmla="val 829"/>
                <a:gd name="f132" fmla="val 629"/>
                <a:gd name="f133" fmla="val 844"/>
                <a:gd name="f134" fmla="val 634"/>
                <a:gd name="f135" fmla="val 862"/>
                <a:gd name="f136" fmla="val 635"/>
                <a:gd name="f137" fmla="val 872"/>
                <a:gd name="f138" fmla="val 644"/>
                <a:gd name="f139" fmla="val 882"/>
                <a:gd name="f140" fmla="val 654"/>
                <a:gd name="f141" fmla="val 890"/>
                <a:gd name="f142" fmla="val 671"/>
                <a:gd name="f143" fmla="val 891"/>
                <a:gd name="f144" fmla="val 686"/>
                <a:gd name="f145" fmla="val 710"/>
                <a:gd name="f146" fmla="val 868"/>
                <a:gd name="f147" fmla="val 731"/>
                <a:gd name="f148" fmla="val 732"/>
                <a:gd name="f149" fmla="val 816"/>
                <a:gd name="f150" fmla="val 733"/>
                <a:gd name="f151" fmla="val 714"/>
                <a:gd name="f152" fmla="val 43"/>
                <a:gd name="f153" fmla="val 511"/>
                <a:gd name="f154" fmla="val 517"/>
                <a:gd name="f155" fmla="val 46"/>
                <a:gd name="f156" fmla="val 522"/>
                <a:gd name="f157" fmla="val 48"/>
                <a:gd name="f158" fmla="val 68"/>
                <a:gd name="f159" fmla="val 578"/>
                <a:gd name="f160" fmla="val 101"/>
                <a:gd name="f161" fmla="val 619"/>
                <a:gd name="f162" fmla="val 143"/>
                <a:gd name="f163" fmla="val 158"/>
                <a:gd name="f164" fmla="val 667"/>
                <a:gd name="f165" fmla="val 173"/>
                <a:gd name="f166" fmla="val 688"/>
                <a:gd name="f167" fmla="val 189"/>
                <a:gd name="f168" fmla="val 690"/>
                <a:gd name="f169" fmla="val 205"/>
                <a:gd name="f170" fmla="val 692"/>
                <a:gd name="f171" fmla="val 224"/>
                <a:gd name="f172" fmla="val 674"/>
                <a:gd name="f173" fmla="val 241"/>
                <a:gd name="f174" fmla="val 664"/>
                <a:gd name="f175" fmla="val 272"/>
                <a:gd name="f176" fmla="val 646"/>
                <a:gd name="f177" fmla="val 302"/>
                <a:gd name="f178" fmla="val 627"/>
                <a:gd name="f179" fmla="val 335"/>
                <a:gd name="f180" fmla="val 608"/>
                <a:gd name="f181" fmla="val 327"/>
                <a:gd name="f182" fmla="val 322"/>
                <a:gd name="f183" fmla="val 599"/>
                <a:gd name="f184" fmla="val 316"/>
                <a:gd name="f185" fmla="val 596"/>
                <a:gd name="f186" fmla="val 574"/>
                <a:gd name="f187" fmla="val 227"/>
                <a:gd name="f188" fmla="val 551"/>
                <a:gd name="f189" fmla="val 183"/>
                <a:gd name="f190" fmla="val 529"/>
                <a:gd name="f191" fmla="val 171"/>
                <a:gd name="f192" fmla="val 160"/>
                <a:gd name="f193" fmla="val 513"/>
                <a:gd name="f194" fmla="val 144"/>
                <a:gd name="f195" fmla="val 520"/>
                <a:gd name="f196" fmla="val 140"/>
                <a:gd name="f197" fmla="val 521"/>
                <a:gd name="f198" fmla="val 133"/>
                <a:gd name="f199" fmla="val 515"/>
                <a:gd name="f200" fmla="val 127"/>
                <a:gd name="f201" fmla="val 512"/>
                <a:gd name="f202" fmla="val 123"/>
                <a:gd name="f203" fmla="val 510"/>
                <a:gd name="f204" fmla="val 118"/>
                <a:gd name="f205" fmla="val 505"/>
                <a:gd name="f206" fmla="val 114"/>
                <a:gd name="f207" fmla="val 506"/>
                <a:gd name="f208" fmla="val 91"/>
                <a:gd name="f209" fmla="val 507"/>
                <a:gd name="f210" fmla="val 1626"/>
                <a:gd name="f211" fmla="val 1689"/>
                <a:gd name="f212" fmla="val 643"/>
                <a:gd name="f213" fmla="val 1748"/>
                <a:gd name="f214" fmla="val 592"/>
                <a:gd name="f215" fmla="val 1773"/>
                <a:gd name="f216" fmla="val 1756"/>
                <a:gd name="f217" fmla="val 1741"/>
                <a:gd name="f218" fmla="val 1726"/>
                <a:gd name="f219" fmla="val 508"/>
                <a:gd name="f220" fmla="val 1710"/>
                <a:gd name="f221" fmla="val 1693"/>
                <a:gd name="f222" fmla="val 500"/>
                <a:gd name="f223" fmla="val 1681"/>
                <a:gd name="f224" fmla="val 1679"/>
                <a:gd name="f225" fmla="val 1672"/>
                <a:gd name="f226" fmla="val 519"/>
                <a:gd name="f227" fmla="val 1668"/>
                <a:gd name="f228" fmla="val 1659"/>
                <a:gd name="f229" fmla="val 1649"/>
                <a:gd name="f230" fmla="val 1640"/>
                <a:gd name="f231" fmla="val 525"/>
                <a:gd name="f232" fmla="val 531"/>
                <a:gd name="f233" fmla="val 1612"/>
                <a:gd name="f234" fmla="val 539"/>
                <a:gd name="f235" fmla="val 1597"/>
                <a:gd name="f236" fmla="val 546"/>
                <a:gd name="f237" fmla="val 1559"/>
                <a:gd name="f238" fmla="val 566"/>
                <a:gd name="f239" fmla="val 1521"/>
                <a:gd name="f240" fmla="val 586"/>
                <a:gd name="f241" fmla="val 1479"/>
                <a:gd name="f242" fmla="val 607"/>
                <a:gd name="f243" fmla="val 1530"/>
                <a:gd name="f244" fmla="val 637"/>
                <a:gd name="f245" fmla="val 1578"/>
                <a:gd name="f246" fmla="val 1415"/>
                <a:gd name="f247" fmla="val 705"/>
                <a:gd name="f248" fmla="val 1359"/>
                <a:gd name="f249" fmla="val 1307"/>
                <a:gd name="f250" fmla="val 1256"/>
                <a:gd name="f251" fmla="val 1231"/>
                <a:gd name="f252" fmla="val 1224"/>
                <a:gd name="f253" fmla="val 1243"/>
                <a:gd name="f254" fmla="val 777"/>
                <a:gd name="f255" fmla="val 1255"/>
                <a:gd name="f256" fmla="val 815"/>
                <a:gd name="f257" fmla="val 1266"/>
                <a:gd name="f258" fmla="val 854"/>
                <a:gd name="f259" fmla="val 1275"/>
                <a:gd name="f260" fmla="val 883"/>
                <a:gd name="f261" fmla="val 1283"/>
                <a:gd name="f262" fmla="val 911"/>
                <a:gd name="f263" fmla="val 1292"/>
                <a:gd name="f264" fmla="val 940"/>
                <a:gd name="f265" fmla="val 1294"/>
                <a:gd name="f266" fmla="val 945"/>
                <a:gd name="f267" fmla="val 1299"/>
                <a:gd name="f268" fmla="val 948"/>
                <a:gd name="f269" fmla="val 1302"/>
                <a:gd name="f270" fmla="val 1306"/>
                <a:gd name="f271" fmla="val 949"/>
                <a:gd name="f272" fmla="val 1310"/>
                <a:gd name="f273" fmla="val 946"/>
                <a:gd name="f274" fmla="val 1312"/>
                <a:gd name="f275" fmla="val 942"/>
                <a:gd name="f276" fmla="val 1317"/>
                <a:gd name="f277" fmla="val 932"/>
                <a:gd name="f278" fmla="val 1322"/>
                <a:gd name="f279" fmla="val 921"/>
                <a:gd name="f280" fmla="val 1326"/>
                <a:gd name="f281" fmla="val 1355"/>
                <a:gd name="f282" fmla="val 845"/>
                <a:gd name="f283" fmla="val 1383"/>
                <a:gd name="f284" fmla="val 778"/>
                <a:gd name="f285" fmla="val 589"/>
                <a:gd name="f286" fmla="val 691"/>
                <a:gd name="f287" fmla="val 552"/>
                <a:gd name="f288" fmla="val 518"/>
                <a:gd name="f289" fmla="val 527"/>
                <a:gd name="f290" fmla="val 484"/>
                <a:gd name="f291" fmla="val 448"/>
                <a:gd name="f292" fmla="val 479"/>
                <a:gd name="f293" fmla="val 437"/>
                <a:gd name="f294" fmla="val 469"/>
                <a:gd name="f295" fmla="val 438"/>
                <a:gd name="f296" fmla="val 463"/>
                <a:gd name="f297" fmla="val 447"/>
                <a:gd name="f298" fmla="val 433"/>
                <a:gd name="f299" fmla="val 491"/>
                <a:gd name="f300" fmla="val 404"/>
                <a:gd name="f301" fmla="val 376"/>
                <a:gd name="f302" fmla="val 581"/>
                <a:gd name="f303" fmla="val 369"/>
                <a:gd name="f304" fmla="val 590"/>
                <a:gd name="f305" fmla="val 609"/>
                <a:gd name="f306" fmla="val 387"/>
                <a:gd name="f307" fmla="val 613"/>
                <a:gd name="f308" fmla="val 452"/>
                <a:gd name="f309" fmla="val 639"/>
                <a:gd name="f310" fmla="val 1228"/>
                <a:gd name="f311" fmla="val 687"/>
                <a:gd name="f312" fmla="val 1233"/>
                <a:gd name="f313" fmla="val 689"/>
                <a:gd name="f314" fmla="val 1234"/>
                <a:gd name="f315" fmla="val 1364"/>
                <a:gd name="f316" fmla="val 1429"/>
                <a:gd name="f317" fmla="val 1440"/>
                <a:gd name="f318" fmla="val 1445"/>
                <a:gd name="f319" fmla="val 588"/>
                <a:gd name="f320" fmla="val 1438"/>
                <a:gd name="f321" fmla="val 577"/>
                <a:gd name="f322" fmla="val 1411"/>
                <a:gd name="f323" fmla="val 537"/>
                <a:gd name="f324" fmla="val 1385"/>
                <a:gd name="f325" fmla="val 496"/>
                <a:gd name="f326" fmla="val 1358"/>
                <a:gd name="f327" fmla="val 456"/>
                <a:gd name="f328" fmla="val 1354"/>
                <a:gd name="f329" fmla="val 450"/>
                <a:gd name="f330" fmla="val 1347"/>
                <a:gd name="f331" fmla="val 446"/>
                <a:gd name="f332" fmla="val 1341"/>
                <a:gd name="f333" fmla="val 441"/>
                <a:gd name="f334" fmla="val 1337"/>
                <a:gd name="f335" fmla="val 451"/>
                <a:gd name="f336" fmla="val 1327"/>
                <a:gd name="f337" fmla="val 458"/>
                <a:gd name="f338" fmla="val 1276"/>
                <a:gd name="f339" fmla="val 1260"/>
                <a:gd name="f340" fmla="val 1244"/>
                <a:gd name="f341" fmla="val 402"/>
                <a:gd name="f342" fmla="val 708"/>
                <a:gd name="f343" fmla="val 406"/>
                <a:gd name="f344" fmla="val 408"/>
                <a:gd name="f345" fmla="val 723"/>
                <a:gd name="f346" fmla="val 411"/>
                <a:gd name="f347" fmla="val 729"/>
                <a:gd name="f348" fmla="val 799"/>
                <a:gd name="f349" fmla="val 471"/>
                <a:gd name="f350" fmla="val 501"/>
                <a:gd name="f351" fmla="val 937"/>
                <a:gd name="f352" fmla="val 504"/>
                <a:gd name="f353" fmla="val 943"/>
                <a:gd name="f354" fmla="val 947"/>
                <a:gd name="f355" fmla="val 952"/>
                <a:gd name="f356" fmla="val 941"/>
                <a:gd name="f357" fmla="val 524"/>
                <a:gd name="f358" fmla="val 935"/>
                <a:gd name="f359" fmla="val 544"/>
                <a:gd name="f360" fmla="val 563"/>
                <a:gd name="f361" fmla="val 807"/>
                <a:gd name="f362" fmla="val 743"/>
                <a:gd name="f363" fmla="val 587"/>
                <a:gd name="f364" fmla="val 716"/>
                <a:gd name="f365" fmla="val 579"/>
                <a:gd name="f366" fmla="val 462"/>
                <a:gd name="f367" fmla="val 630"/>
                <a:gd name="f368" fmla="val 628"/>
                <a:gd name="f369" fmla="val 543"/>
                <a:gd name="f370" fmla="val 549"/>
                <a:gd name="f371" fmla="val 558"/>
                <a:gd name="f372" fmla="val 585"/>
                <a:gd name="f373" fmla="val 606"/>
                <a:gd name="f374" fmla="val 697"/>
                <a:gd name="f375" fmla="val 626"/>
                <a:gd name="f376" fmla="val 700"/>
                <a:gd name="f377" fmla="val 631"/>
                <a:gd name="f378" fmla="val 713"/>
                <a:gd name="f379" fmla="val 765"/>
                <a:gd name="f380" fmla="val 600"/>
                <a:gd name="f381" fmla="val 570"/>
                <a:gd name="f382" fmla="val 864"/>
                <a:gd name="f383" fmla="val 542"/>
                <a:gd name="f384" fmla="val 851"/>
                <a:gd name="f385" fmla="val 821"/>
                <a:gd name="f386" fmla="val 795"/>
                <a:gd name="f387" fmla="val 786"/>
                <a:gd name="f388" fmla="val 499"/>
                <a:gd name="f389" fmla="val 768"/>
                <a:gd name="f390" fmla="val 495"/>
                <a:gd name="f391" fmla="val 725"/>
                <a:gd name="f392" fmla="val 473"/>
                <a:gd name="f393" fmla="val 951"/>
                <a:gd name="f394" fmla="val 541"/>
                <a:gd name="f395" fmla="val 572"/>
                <a:gd name="f396" fmla="val 1057"/>
                <a:gd name="f397" fmla="val 604"/>
                <a:gd name="f398" fmla="val 1111"/>
                <a:gd name="f399" fmla="val 636"/>
                <a:gd name="f400" fmla="val 1134"/>
                <a:gd name="f401" fmla="val 612"/>
                <a:gd name="f402" fmla="val 1155"/>
                <a:gd name="f403" fmla="val 591"/>
                <a:gd name="f404" fmla="val 1176"/>
                <a:gd name="f405" fmla="val 1182"/>
                <a:gd name="f406" fmla="val 1189"/>
                <a:gd name="f407" fmla="val 554"/>
                <a:gd name="f408" fmla="val 1188"/>
                <a:gd name="f409" fmla="val 547"/>
                <a:gd name="f410" fmla="val 1186"/>
                <a:gd name="f411" fmla="val 1181"/>
                <a:gd name="f412" fmla="val 1177"/>
                <a:gd name="f413" fmla="val 1123"/>
                <a:gd name="f414" fmla="val 476"/>
                <a:gd name="f415" fmla="val 1069"/>
                <a:gd name="f416" fmla="val 490"/>
                <a:gd name="f417" fmla="val 1016"/>
                <a:gd name="f418" fmla="val 991"/>
                <a:gd name="f419" fmla="val 963"/>
                <a:gd name="f420" fmla="val 373"/>
                <a:gd name="f421" fmla="val 1573"/>
                <a:gd name="f422" fmla="val 1570"/>
                <a:gd name="f423" fmla="val 1567"/>
                <a:gd name="f424" fmla="val 1502"/>
                <a:gd name="f425" fmla="val 1437"/>
                <a:gd name="f426" fmla="val 400"/>
                <a:gd name="f427" fmla="val 1372"/>
                <a:gd name="f428" fmla="val 413"/>
                <a:gd name="f429" fmla="val 1357"/>
                <a:gd name="f430" fmla="val 417"/>
                <a:gd name="f431" fmla="val 1363"/>
                <a:gd name="f432" fmla="val 1392"/>
                <a:gd name="f433" fmla="val 1422"/>
                <a:gd name="f434" fmla="val 1452"/>
                <a:gd name="f435" fmla="val 575"/>
                <a:gd name="f436" fmla="val 1459"/>
                <a:gd name="f437" fmla="val 1468"/>
                <a:gd name="f438" fmla="val 1475"/>
                <a:gd name="f439" fmla="val 573"/>
                <a:gd name="f440" fmla="val 1509"/>
                <a:gd name="f441" fmla="val 1543"/>
                <a:gd name="f442" fmla="val 236"/>
                <a:gd name="f443" fmla="val 371"/>
                <a:gd name="f444" fmla="val 306"/>
                <a:gd name="f445" fmla="val 341"/>
                <a:gd name="f446" fmla="val 348"/>
                <a:gd name="f447" fmla="val 358"/>
                <a:gd name="f448" fmla="val 584"/>
                <a:gd name="f449" fmla="val 366"/>
                <a:gd name="f450" fmla="val 394"/>
                <a:gd name="f451" fmla="val 422"/>
                <a:gd name="f452" fmla="val 485"/>
                <a:gd name="f453" fmla="val 442"/>
                <a:gd name="f454" fmla="val 460"/>
                <a:gd name="f455" fmla="val 426"/>
                <a:gd name="f456" fmla="val 407"/>
                <a:gd name="f457" fmla="val 378"/>
                <a:gd name="f458" fmla="val 312"/>
                <a:gd name="f459" fmla="val 386"/>
                <a:gd name="f460" fmla="val 276"/>
                <a:gd name="f461" fmla="val 379"/>
                <a:gd name="f462" fmla="val 1600"/>
                <a:gd name="f463" fmla="val 1599"/>
                <a:gd name="f464" fmla="val 715"/>
                <a:gd name="f465" fmla="val 1598"/>
                <a:gd name="f466" fmla="val 712"/>
                <a:gd name="f467" fmla="val 1545"/>
                <a:gd name="f468" fmla="val 1493"/>
                <a:gd name="f469" fmla="val 1433"/>
                <a:gd name="f470" fmla="val 1424"/>
                <a:gd name="f471" fmla="val 718"/>
                <a:gd name="f472" fmla="val 1421"/>
                <a:gd name="f473" fmla="val 1389"/>
                <a:gd name="f474" fmla="val 869"/>
                <a:gd name="f475" fmla="val 1325"/>
                <a:gd name="f476" fmla="val 944"/>
                <a:gd name="f477" fmla="val 1418"/>
                <a:gd name="f478" fmla="val 873"/>
                <a:gd name="f479" fmla="val 950"/>
                <a:gd name="f480" fmla="val 798"/>
                <a:gd name="f481" fmla="val 722"/>
                <a:gd name="f482" fmla="val 389"/>
                <a:gd name="f483" fmla="val 383"/>
                <a:gd name="f484" fmla="val 325"/>
                <a:gd name="f485" fmla="val 277"/>
                <a:gd name="f486" fmla="val 229"/>
                <a:gd name="f487" fmla="val 225"/>
                <a:gd name="f488" fmla="val 221"/>
                <a:gd name="f489" fmla="val 214"/>
                <a:gd name="f490" fmla="val 308"/>
                <a:gd name="f491" fmla="val 399"/>
                <a:gd name="f492" fmla="val 284"/>
                <a:gd name="f493" fmla="val 354"/>
                <a:gd name="f494" fmla="val 317"/>
                <a:gd name="f495" fmla="val 440"/>
                <a:gd name="f496" fmla="val 470"/>
                <a:gd name="f497" fmla="val 401"/>
                <a:gd name="f498" fmla="val 472"/>
                <a:gd name="f499" fmla="val 483"/>
                <a:gd name="f500" fmla="val 364"/>
                <a:gd name="f501" fmla="val 494"/>
                <a:gd name="f502" fmla="val 315"/>
                <a:gd name="f503" fmla="val 267"/>
                <a:gd name="f504" fmla="val 238"/>
                <a:gd name="f505" fmla="val 261"/>
                <a:gd name="f506" fmla="val 1507"/>
                <a:gd name="f507" fmla="val 1435"/>
                <a:gd name="f508" fmla="val 260"/>
                <a:gd name="f509" fmla="val 1366"/>
                <a:gd name="f510" fmla="val 215"/>
                <a:gd name="f511" fmla="val 1323"/>
                <a:gd name="f512" fmla="val 326"/>
                <a:gd name="f513" fmla="val 1339"/>
                <a:gd name="f514" fmla="val 1342"/>
                <a:gd name="f515" fmla="val 403"/>
                <a:gd name="f516" fmla="val 392"/>
                <a:gd name="f517" fmla="val 1406"/>
                <a:gd name="f518" fmla="val 1455"/>
                <a:gd name="f519" fmla="val 466"/>
                <a:gd name="f520" fmla="val 776"/>
                <a:gd name="f521" fmla="val 848"/>
                <a:gd name="f522" fmla="val 498"/>
                <a:gd name="f523" fmla="val 865"/>
                <a:gd name="f524" fmla="val 793"/>
                <a:gd name="f525" fmla="val 434"/>
                <a:gd name="f526" fmla="val 656"/>
                <a:gd name="f527" fmla="val 361"/>
                <a:gd name="f528" fmla="val 645"/>
                <a:gd name="f529" fmla="val 740"/>
                <a:gd name="f530" fmla="val 704"/>
                <a:gd name="f531" fmla="val 703"/>
                <a:gd name="f532" fmla="val 625"/>
                <a:gd name="f533" fmla="val 707"/>
                <a:gd name="f534" fmla="val 593"/>
                <a:gd name="f535" fmla="val 739"/>
                <a:gd name="f536" fmla="val 764"/>
                <a:gd name="f537" fmla="val 582"/>
                <a:gd name="f538" fmla="val 796"/>
                <a:gd name="f539" fmla="val 826"/>
                <a:gd name="f540" fmla="val 561"/>
                <a:gd name="f541" fmla="val 858"/>
                <a:gd name="f542" fmla="val 916"/>
                <a:gd name="f543" fmla="val 538"/>
                <a:gd name="f544" fmla="val 866"/>
                <a:gd name="f545" fmla="val 672"/>
                <a:gd name="f546" fmla="val 785"/>
                <a:gd name="f547" fmla="val 955"/>
                <a:gd name="f548" fmla="val 962"/>
                <a:gd name="f549" fmla="val 969"/>
                <a:gd name="f550" fmla="val 976"/>
                <a:gd name="f551" fmla="val 1001"/>
                <a:gd name="f552" fmla="val 1026"/>
                <a:gd name="f553" fmla="val 1051"/>
                <a:gd name="f554" fmla="val 480"/>
                <a:gd name="f555" fmla="val 1093"/>
                <a:gd name="f556" fmla="val 1170"/>
                <a:gd name="f557" fmla="val 1165"/>
                <a:gd name="f558" fmla="val 362"/>
                <a:gd name="f559" fmla="val 1159"/>
                <a:gd name="f560" fmla="val 1089"/>
                <a:gd name="f561" fmla="val 377"/>
                <a:gd name="f562" fmla="val 1022"/>
                <a:gd name="f563" fmla="val 1076"/>
                <a:gd name="f564" fmla="val 1143"/>
                <a:gd name="f565" fmla="val 1210"/>
                <a:gd name="f566" fmla="val 1277"/>
                <a:gd name="f567" fmla="val 897"/>
                <a:gd name="f568" fmla="val 1254"/>
                <a:gd name="f569" fmla="val 850"/>
                <a:gd name="f570" fmla="val 1237"/>
                <a:gd name="f571" fmla="val 804"/>
                <a:gd name="f572" fmla="val 1226"/>
                <a:gd name="f573" fmla="val 774"/>
                <a:gd name="f574" fmla="val 1230"/>
                <a:gd name="f575" fmla="val 736"/>
                <a:gd name="f576" fmla="val 1195"/>
                <a:gd name="f577" fmla="val 1194"/>
                <a:gd name="f578" fmla="val 1192"/>
                <a:gd name="f579" fmla="val 1183"/>
                <a:gd name="f580" fmla="val 1147"/>
                <a:gd name="f581" fmla="val 1112"/>
                <a:gd name="f582" fmla="val 381"/>
                <a:gd name="f583" fmla="val 328"/>
                <a:gd name="f584" fmla="val 162"/>
                <a:gd name="f585" fmla="val 220"/>
                <a:gd name="f586" fmla="val 303"/>
                <a:gd name="f587" fmla="val 247"/>
                <a:gd name="f588" fmla="val 200"/>
                <a:gd name="f589" fmla="val 475"/>
                <a:gd name="f590" fmla="val 163"/>
                <a:gd name="f591" fmla="val 429"/>
                <a:gd name="f592" fmla="val 137"/>
                <a:gd name="f593" fmla="val 1511"/>
                <a:gd name="f594" fmla="val 271"/>
                <a:gd name="f595" fmla="val 1495"/>
                <a:gd name="f596" fmla="val 230"/>
                <a:gd name="f597" fmla="val 1482"/>
                <a:gd name="f598" fmla="val 193"/>
                <a:gd name="f599" fmla="val 156"/>
                <a:gd name="f600" fmla="val 1467"/>
                <a:gd name="f601" fmla="val 153"/>
                <a:gd name="f602" fmla="val 1465"/>
                <a:gd name="f603" fmla="val 151"/>
                <a:gd name="f604" fmla="val 1462"/>
                <a:gd name="f605" fmla="val 149"/>
                <a:gd name="f606" fmla="val 1454"/>
                <a:gd name="f607" fmla="val 142"/>
                <a:gd name="f608" fmla="val 135"/>
                <a:gd name="f609" fmla="val 1434"/>
                <a:gd name="f610" fmla="val 138"/>
                <a:gd name="f611" fmla="val 164"/>
                <a:gd name="f612" fmla="val 1368"/>
                <a:gd name="f613" fmla="val 1436"/>
                <a:gd name="f614" fmla="val 297"/>
                <a:gd name="f615" fmla="val 263"/>
                <a:gd name="f616" fmla="val 453"/>
                <a:gd name="f617" fmla="val 384"/>
                <a:gd name="f618" fmla="val 414"/>
                <a:gd name="f619" fmla="val 185"/>
                <a:gd name="f620" fmla="val 165"/>
                <a:gd name="f621" fmla="val 157"/>
                <a:gd name="f622" fmla="val 226"/>
                <a:gd name="f623" fmla="val 278"/>
                <a:gd name="f624" fmla="val 1481"/>
                <a:gd name="f625" fmla="val 1537"/>
                <a:gd name="f626" fmla="val 562"/>
                <a:gd name="f627" fmla="val 1589"/>
                <a:gd name="f628" fmla="val 1648"/>
                <a:gd name="f629" fmla="val 1657"/>
                <a:gd name="f630" fmla="val 1652"/>
                <a:gd name="f631" fmla="val 1632"/>
                <a:gd name="f632" fmla="val 444"/>
                <a:gd name="f633" fmla="val 1610"/>
                <a:gd name="f634" fmla="val 416"/>
                <a:gd name="f635" fmla="val 1588"/>
                <a:gd name="f636" fmla="val 1552"/>
                <a:gd name="f637" fmla="val 454"/>
                <a:gd name="f638" fmla="val 1518"/>
                <a:gd name="f639" fmla="val 1776"/>
                <a:gd name="f640" fmla="val 1721"/>
                <a:gd name="f641" fmla="val 318"/>
                <a:gd name="f642" fmla="val 1690"/>
                <a:gd name="f643" fmla="val 246"/>
                <a:gd name="f644" fmla="val 254"/>
                <a:gd name="f645" fmla="val 1688"/>
                <a:gd name="f646" fmla="val 1686"/>
                <a:gd name="f647" fmla="val 396"/>
                <a:gd name="f648" fmla="val 1685"/>
                <a:gd name="f649" fmla="val 467"/>
                <a:gd name="f650" fmla="val 1695"/>
                <a:gd name="f651" fmla="val 1702"/>
                <a:gd name="f652" fmla="val 1725"/>
                <a:gd name="f653" fmla="val 1749"/>
                <a:gd name="f654" fmla="val 39"/>
                <a:gd name="f655" fmla="val 61"/>
                <a:gd name="f656" fmla="val 81"/>
                <a:gd name="f657" fmla="val 493"/>
                <a:gd name="f658" fmla="val 125"/>
                <a:gd name="f659" fmla="val 131"/>
                <a:gd name="f660" fmla="val 486"/>
                <a:gd name="f661" fmla="val 130"/>
                <a:gd name="f662" fmla="val 415"/>
                <a:gd name="f663" fmla="val 128"/>
                <a:gd name="f664" fmla="val 368"/>
                <a:gd name="f665" fmla="val 321"/>
                <a:gd name="f666" fmla="val 291"/>
                <a:gd name="f667" fmla="val 231"/>
                <a:gd name="f668" fmla="val 121"/>
                <a:gd name="f669" fmla="val 94"/>
                <a:gd name="f670" fmla="val 67"/>
                <a:gd name="f671" fmla="val 336"/>
                <a:gd name="f672" fmla="val 642"/>
                <a:gd name="f673" fmla="val 304"/>
                <a:gd name="f674" fmla="val 605"/>
                <a:gd name="f675" fmla="val 273"/>
                <a:gd name="f676" fmla="val 243"/>
                <a:gd name="f677" fmla="val 533"/>
                <a:gd name="f678" fmla="val 212"/>
                <a:gd name="f679" fmla="val 275"/>
                <a:gd name="f680" fmla="val 1328"/>
                <a:gd name="f681" fmla="val 1297"/>
                <a:gd name="f682" fmla="val 1282"/>
                <a:gd name="f683" fmla="val 1245"/>
                <a:gd name="f684" fmla="val 244"/>
                <a:gd name="f685" fmla="val 1174"/>
                <a:gd name="f686" fmla="val 145"/>
                <a:gd name="f687" fmla="val 169"/>
                <a:gd name="f688" fmla="val 443"/>
                <a:gd name="f689" fmla="val 190"/>
                <a:gd name="f690" fmla="val 213"/>
                <a:gd name="f691" fmla="val 219"/>
                <a:gd name="f692" fmla="val 374"/>
                <a:gd name="f693" fmla="val 192"/>
                <a:gd name="f694" fmla="val 170"/>
                <a:gd name="f695" fmla="val 274"/>
                <a:gd name="f696" fmla="val 148"/>
                <a:gd name="f697" fmla="val 146"/>
                <a:gd name="f698" fmla="val 228"/>
                <a:gd name="f699" fmla="val 305"/>
                <a:gd name="f700" fmla="val 388"/>
                <a:gd name="f701" fmla="val 1667"/>
                <a:gd name="f702" fmla="val 1670"/>
                <a:gd name="f703" fmla="val 1675"/>
                <a:gd name="f704" fmla="val 217"/>
                <a:gd name="f705" fmla="val 269"/>
                <a:gd name="f706" fmla="val 1622"/>
                <a:gd name="f707" fmla="val 1596"/>
                <a:gd name="f708" fmla="val 370"/>
                <a:gd name="f709" fmla="val 1645"/>
                <a:gd name="f710" fmla="val 1531"/>
                <a:gd name="f711" fmla="val 1577"/>
                <a:gd name="f712" fmla="val 237"/>
                <a:gd name="f713" fmla="val 1625"/>
                <a:gd name="f714" fmla="val 1665"/>
                <a:gd name="f715" fmla="val 182"/>
                <a:gd name="f716" fmla="val 179"/>
                <a:gd name="f717" fmla="val 176"/>
                <a:gd name="f718" fmla="val 174"/>
                <a:gd name="f719" fmla="val 1631"/>
                <a:gd name="f720" fmla="val 141"/>
                <a:gd name="f721" fmla="val 1560"/>
                <a:gd name="f722" fmla="val 1550"/>
                <a:gd name="f723" fmla="val 1541"/>
                <a:gd name="f724" fmla="val 177"/>
                <a:gd name="f725" fmla="val 150"/>
                <a:gd name="f726" fmla="val 239"/>
                <a:gd name="f727" fmla="val 265"/>
                <a:gd name="f728" fmla="val 255"/>
                <a:gd name="f729" fmla="val 218"/>
                <a:gd name="f730" fmla="val 423"/>
                <a:gd name="f731" fmla="val 445"/>
                <a:gd name="f732" fmla="val 632"/>
                <a:gd name="f733" fmla="val 363"/>
                <a:gd name="f734" fmla="val 351"/>
                <a:gd name="f735" fmla="val 1321"/>
                <a:gd name="f736" fmla="val 1270"/>
                <a:gd name="f737" fmla="val 1223"/>
                <a:gd name="f738" fmla="val 350"/>
                <a:gd name="f739" fmla="val 1173"/>
                <a:gd name="f740" fmla="val 1178"/>
                <a:gd name="f741" fmla="val 1184"/>
                <a:gd name="f742" fmla="val 359"/>
                <a:gd name="f743" fmla="val 375"/>
                <a:gd name="f744" fmla="val 439"/>
                <a:gd name="f745" fmla="val 397"/>
                <a:gd name="f746" fmla="val 395"/>
                <a:gd name="f747" fmla="val 391"/>
                <a:gd name="f748" fmla="val 343"/>
                <a:gd name="f749" fmla="val 294"/>
                <a:gd name="f750" fmla="val 314"/>
                <a:gd name="f751" fmla="val 595"/>
                <a:gd name="f752" fmla="val 673"/>
                <a:gd name="f753" fmla="val 602"/>
                <a:gd name="f754" fmla="val 649"/>
                <a:gd name="f755" fmla="val 548"/>
                <a:gd name="f756" fmla="val 528"/>
                <a:gd name="f757" fmla="val 568"/>
                <a:gd name="f758" fmla="val 532"/>
                <a:gd name="f759" fmla="val 464"/>
                <a:gd name="f760" fmla="val 449"/>
                <a:gd name="f761" fmla="val 1377"/>
                <a:gd name="f762" fmla="val 1378"/>
                <a:gd name="f763" fmla="val 1441"/>
                <a:gd name="f764" fmla="val 1504"/>
                <a:gd name="f765" fmla="val 372"/>
                <a:gd name="f766" fmla="val 1569"/>
                <a:gd name="f767" fmla="val 1520"/>
                <a:gd name="f768" fmla="val 292"/>
                <a:gd name="f769" fmla="val 1472"/>
                <a:gd name="f770" fmla="val 1425"/>
                <a:gd name="f771" fmla="val 1315"/>
                <a:gd name="f772" fmla="val 1281"/>
                <a:gd name="f773" fmla="val 553"/>
                <a:gd name="f774" fmla="val 557"/>
                <a:gd name="f775" fmla="val 1204"/>
                <a:gd name="f776" fmla="val 1208"/>
                <a:gd name="f777" fmla="val 1213"/>
                <a:gd name="f778" fmla="val 638"/>
                <a:gd name="f779" fmla="val 1218"/>
                <a:gd name="f780" fmla="val 678"/>
                <a:gd name="f781" fmla="val 1252"/>
                <a:gd name="f782" fmla="val 1284"/>
                <a:gd name="f783" fmla="val 310"/>
                <a:gd name="f784" fmla="val 334"/>
                <a:gd name="f785" fmla="val 1586"/>
                <a:gd name="f786" fmla="val 1637"/>
                <a:gd name="f787" fmla="val 259"/>
                <a:gd name="f788" fmla="val 1662"/>
                <a:gd name="f789" fmla="val 211"/>
                <a:gd name="f790" fmla="val 1660"/>
                <a:gd name="f791" fmla="val 209"/>
                <a:gd name="f792" fmla="val 208"/>
                <a:gd name="f793" fmla="val 206"/>
                <a:gd name="f794" fmla="val 1615"/>
                <a:gd name="f795" fmla="val 232"/>
                <a:gd name="f796" fmla="val 1574"/>
                <a:gd name="f797" fmla="val 258"/>
                <a:gd name="f798" fmla="val 207"/>
                <a:gd name="f799" fmla="val 155"/>
                <a:gd name="f800" fmla="val 210"/>
                <a:gd name="f801" fmla="val 178"/>
                <a:gd name="f802" fmla="val 203"/>
                <a:gd name="f803" fmla="val 249"/>
                <a:gd name="f804" fmla="val 333"/>
                <a:gd name="f805" fmla="val 266"/>
                <a:gd name="f806" fmla="val 309"/>
                <a:gd name="f807" fmla="val 1607"/>
                <a:gd name="f808" fmla="val 698"/>
                <a:gd name="f809" fmla="val 1563"/>
                <a:gd name="f810" fmla="val 1523"/>
                <a:gd name="f811" fmla="val 648"/>
                <a:gd name="f812" fmla="val 1477"/>
                <a:gd name="f813" fmla="val 623"/>
                <a:gd name="f814" fmla="val 1464"/>
                <a:gd name="f815" fmla="val 652"/>
                <a:gd name="f816" fmla="val 1443"/>
                <a:gd name="f817" fmla="val 1492"/>
                <a:gd name="f818" fmla="val 1548"/>
                <a:gd name="f819" fmla="val 365"/>
                <a:gd name="f820" fmla="val 653"/>
                <a:gd name="f821" fmla="val 355"/>
                <a:gd name="f822" fmla="val 618"/>
                <a:gd name="f823" fmla="val 329"/>
                <a:gd name="f824" fmla="val 324"/>
                <a:gd name="f825" fmla="val 657"/>
                <a:gd name="f826" fmla="val 677"/>
                <a:gd name="f827" fmla="val 323"/>
                <a:gd name="f828" fmla="val 1781"/>
                <a:gd name="f829" fmla="val 1798"/>
                <a:gd name="f830" fmla="val 1769"/>
                <a:gd name="f831" fmla="val 290"/>
                <a:gd name="f832" fmla="val 1703"/>
                <a:gd name="f833" fmla="val 1729"/>
                <a:gd name="f834" fmla="val 1755"/>
                <a:gd name="f835" fmla="val 112"/>
                <a:gd name="f836" fmla="val 11"/>
                <a:gd name="f837" fmla="val 34"/>
                <a:gd name="f838" fmla="val 60"/>
                <a:gd name="f839" fmla="val 86"/>
                <a:gd name="f840" fmla="val 696"/>
                <a:gd name="f841" fmla="val 545"/>
                <a:gd name="f842" fmla="val 666"/>
                <a:gd name="f843" fmla="val 621"/>
                <a:gd name="f844" fmla="val 624"/>
                <a:gd name="f845" fmla="val 382"/>
                <a:gd name="f846" fmla="val 683"/>
                <a:gd name="f847" fmla="val 695"/>
                <a:gd name="f848" fmla="val 410"/>
                <a:gd name="f849" fmla="val 455"/>
                <a:gd name="f850" fmla="val 1271"/>
                <a:gd name="f851" fmla="val 1272"/>
                <a:gd name="f852" fmla="val 1361"/>
                <a:gd name="f853" fmla="val 1410"/>
                <a:gd name="f854" fmla="val 1419"/>
                <a:gd name="f855" fmla="val 1430"/>
                <a:gd name="f856" fmla="val 670"/>
                <a:gd name="f857" fmla="val 647"/>
                <a:gd name="f858" fmla="val 1450"/>
                <a:gd name="f859" fmla="val 1448"/>
                <a:gd name="f860" fmla="val 1447"/>
                <a:gd name="f861" fmla="val 1387"/>
                <a:gd name="f862" fmla="val 1329"/>
                <a:gd name="f863" fmla="val 615"/>
                <a:gd name="f864" fmla="val 622"/>
                <a:gd name="f865" fmla="val 1199"/>
                <a:gd name="f866" fmla="val 1235"/>
                <a:gd name="f867" fmla="val 1308"/>
                <a:gd name="f868" fmla="val 1191"/>
                <a:gd name="f869" fmla="val 1197"/>
                <a:gd name="f870" fmla="val 1486"/>
                <a:gd name="f871" fmla="val 1483"/>
                <a:gd name="f872" fmla="val 1478"/>
                <a:gd name="f873" fmla="val 1505"/>
                <a:gd name="f874" fmla="val 253"/>
                <a:gd name="f875" fmla="val 1519"/>
                <a:gd name="f876" fmla="val 1529"/>
                <a:gd name="f877" fmla="val 1538"/>
                <a:gd name="f878" fmla="val 167"/>
                <a:gd name="f879" fmla="val 1546"/>
                <a:gd name="f880" fmla="val 1524"/>
                <a:gd name="f881" fmla="val 1506"/>
                <a:gd name="f882" fmla="val 119"/>
                <a:gd name="f883" fmla="val 295"/>
                <a:gd name="f884" fmla="val 298"/>
                <a:gd name="f885" fmla="val 198"/>
                <a:gd name="f886" fmla="val 337"/>
                <a:gd name="f887" fmla="val 136"/>
                <a:gd name="f888" fmla="val 307"/>
                <a:gd name="f889" fmla="val 288"/>
                <a:gd name="f890" fmla="val 168"/>
                <a:gd name="f891" fmla="val 286"/>
                <a:gd name="f892" fmla="val 564"/>
                <a:gd name="f893" fmla="val 565"/>
                <a:gd name="f894" fmla="val 995"/>
                <a:gd name="f895" fmla="val 1027"/>
                <a:gd name="f896" fmla="val 1055"/>
                <a:gd name="f897" fmla="val 679"/>
                <a:gd name="f898" fmla="val 1071"/>
                <a:gd name="f899" fmla="val 1087"/>
                <a:gd name="f900" fmla="val 1104"/>
                <a:gd name="f901" fmla="val 1054"/>
                <a:gd name="f902" fmla="val 617"/>
                <a:gd name="f903" fmla="val 1009"/>
                <a:gd name="f904" fmla="val 685"/>
                <a:gd name="f905" fmla="val 788"/>
                <a:gd name="f906" fmla="val 820"/>
                <a:gd name="f907" fmla="val 852"/>
                <a:gd name="f908" fmla="val 569"/>
                <a:gd name="f909" fmla="val 805"/>
                <a:gd name="f910" fmla="val 760"/>
                <a:gd name="f911" fmla="val 730"/>
                <a:gd name="f912" fmla="val 742"/>
                <a:gd name="f913" fmla="val 1201"/>
                <a:gd name="f914" fmla="val 684"/>
                <a:gd name="f915" fmla="val 1205"/>
                <a:gd name="f916" fmla="val 1200"/>
                <a:gd name="f917" fmla="val 1196"/>
                <a:gd name="f918" fmla="val 610"/>
                <a:gd name="f919" fmla="val 580"/>
                <a:gd name="f920" fmla="val 1146"/>
                <a:gd name="f921" fmla="val 620"/>
                <a:gd name="f922" fmla="val 1121"/>
                <a:gd name="f923" fmla="val 1150"/>
                <a:gd name="f924" fmla="val 1175"/>
                <a:gd name="f925" fmla="val 693"/>
                <a:gd name="f926" fmla="val 611"/>
                <a:gd name="f927" fmla="val 614"/>
                <a:gd name="f928" fmla="val 641"/>
                <a:gd name="f929" fmla="val 1078"/>
                <a:gd name="f930" fmla="val 1079"/>
                <a:gd name="f931" fmla="val 1081"/>
                <a:gd name="f932" fmla="val 1082"/>
                <a:gd name="f933" fmla="val 1141"/>
                <a:gd name="f934" fmla="val 1152"/>
                <a:gd name="f935" fmla="val 1133"/>
                <a:gd name="f936" fmla="val 663"/>
                <a:gd name="f937" fmla="val 1100"/>
                <a:gd name="f938" fmla="val 662"/>
                <a:gd name="f939" fmla="val 701"/>
                <a:gd name="f940" fmla="val 833"/>
                <a:gd name="f941" fmla="val 857"/>
                <a:gd name="f942" fmla="val 681"/>
                <a:gd name="f943" fmla="val 859"/>
                <a:gd name="f944" fmla="val 659"/>
                <a:gd name="f945" fmla="val 651"/>
                <a:gd name="f946" fmla="val 842"/>
                <a:gd name="f947" fmla="val 837"/>
                <a:gd name="f948" fmla="val 835"/>
                <a:gd name="f949" fmla="val 828"/>
                <a:gd name="f950" fmla="val 823"/>
                <a:gd name="f951" fmla="val 702"/>
                <a:gd name="f952" fmla="val 818"/>
                <a:gd name="f953" fmla="val 822"/>
                <a:gd name="f954" fmla="val 825"/>
                <a:gd name="f955" fmla="val 706"/>
                <a:gd name="f956" fmla="val 853"/>
                <a:gd name="f957" fmla="val 863"/>
                <a:gd name="f958" fmla="val 874"/>
                <a:gd name="f959" fmla="+- 0 0 -90"/>
                <a:gd name="f960" fmla="*/ f4 1 1826"/>
                <a:gd name="f961" fmla="*/ f5 1 1003"/>
                <a:gd name="f962" fmla="val f6"/>
                <a:gd name="f963" fmla="val f7"/>
                <a:gd name="f964" fmla="val f8"/>
                <a:gd name="f965" fmla="*/ f959 f0 1"/>
                <a:gd name="f966" fmla="+- f964 0 f962"/>
                <a:gd name="f967" fmla="+- f963 0 f962"/>
                <a:gd name="f968" fmla="*/ f965 1 f3"/>
                <a:gd name="f969" fmla="*/ f967 1 1826"/>
                <a:gd name="f970" fmla="*/ f966 1 1003"/>
                <a:gd name="f971" fmla="*/ 658 f967 1"/>
                <a:gd name="f972" fmla="*/ 832 f966 1"/>
                <a:gd name="f973" fmla="*/ 285 f967 1"/>
                <a:gd name="f974" fmla="*/ 100 f966 1"/>
                <a:gd name="f975" fmla="*/ 1800 f967 1"/>
                <a:gd name="f976" fmla="*/ 357 f966 1"/>
                <a:gd name="f977" fmla="*/ 829 f967 1"/>
                <a:gd name="f978" fmla="*/ 629 f966 1"/>
                <a:gd name="f979" fmla="*/ 48 f967 1"/>
                <a:gd name="f980" fmla="*/ 526 f966 1"/>
                <a:gd name="f981" fmla="*/ 183 f967 1"/>
                <a:gd name="f982" fmla="*/ 529 f966 1"/>
                <a:gd name="f983" fmla="*/ 1773 f967 1"/>
                <a:gd name="f984" fmla="*/ 510 f966 1"/>
                <a:gd name="f985" fmla="*/ 1479 f967 1"/>
                <a:gd name="f986" fmla="*/ 607 f966 1"/>
                <a:gd name="f987" fmla="*/ 1292 f967 1"/>
                <a:gd name="f988" fmla="*/ 940 f966 1"/>
                <a:gd name="f989" fmla="*/ 484 f967 1"/>
                <a:gd name="f990" fmla="*/ 448 f966 1"/>
                <a:gd name="f991" fmla="*/ 1234 f967 1"/>
                <a:gd name="f992" fmla="*/ 689 f966 1"/>
                <a:gd name="f993" fmla="*/ 1276 f967 1"/>
                <a:gd name="f994" fmla="*/ 576 f966 1"/>
                <a:gd name="f995" fmla="*/ 524 f967 1"/>
                <a:gd name="f996" fmla="*/ 935 f966 1"/>
                <a:gd name="f997" fmla="*/ 634 f967 1"/>
                <a:gd name="f998" fmla="*/ 563 f966 1"/>
                <a:gd name="f999" fmla="*/ 637 f967 1"/>
                <a:gd name="f1000" fmla="*/ 462 f966 1"/>
                <a:gd name="f1001" fmla="*/ 1016 f967 1"/>
                <a:gd name="f1002" fmla="*/ 504 f966 1"/>
                <a:gd name="f1003" fmla="*/ 1452 f967 1"/>
                <a:gd name="f1004" fmla="*/ 575 f966 1"/>
                <a:gd name="f1005" fmla="*/ 450 f967 1"/>
                <a:gd name="f1006" fmla="*/ 442 f966 1"/>
                <a:gd name="f1007" fmla="*/ 1440 f967 1"/>
                <a:gd name="f1008" fmla="*/ 710 f966 1"/>
                <a:gd name="f1009" fmla="*/ 492 f967 1"/>
                <a:gd name="f1010" fmla="*/ 948 f966 1"/>
                <a:gd name="f1011" fmla="*/ 308 f967 1"/>
                <a:gd name="f1012" fmla="*/ 284 f966 1"/>
                <a:gd name="f1013" fmla="*/ 1296 f967 1"/>
                <a:gd name="f1014" fmla="*/ 215 f966 1"/>
                <a:gd name="f1015" fmla="*/ 865 f967 1"/>
                <a:gd name="f1016" fmla="*/ 495 f966 1"/>
                <a:gd name="f1017" fmla="*/ 589 f967 1"/>
                <a:gd name="f1018" fmla="*/ 764 f966 1"/>
                <a:gd name="f1019" fmla="*/ 955 f967 1"/>
                <a:gd name="f1020" fmla="*/ 498 f966 1"/>
                <a:gd name="f1021" fmla="*/ 1076 f967 1"/>
                <a:gd name="f1022" fmla="*/ 704 f966 1"/>
                <a:gd name="f1023" fmla="*/ 1468 f967 1"/>
                <a:gd name="f1024" fmla="*/ 156 f966 1"/>
                <a:gd name="f1025" fmla="*/ 227 f967 1"/>
                <a:gd name="f1026" fmla="*/ 384 f966 1"/>
                <a:gd name="f1027" fmla="*/ 1652 f967 1"/>
                <a:gd name="f1028" fmla="*/ 473 f966 1"/>
                <a:gd name="f1029" fmla="*/ 1685 f967 1"/>
                <a:gd name="f1030" fmla="*/ 467 f966 1"/>
                <a:gd name="f1031" fmla="*/ 128 f967 1"/>
                <a:gd name="f1032" fmla="*/ 321 f966 1"/>
                <a:gd name="f1033" fmla="*/ 533 f967 1"/>
                <a:gd name="f1034" fmla="*/ 212 f966 1"/>
                <a:gd name="f1035" fmla="*/ 140 f967 1"/>
                <a:gd name="f1036" fmla="*/ 471 f966 1"/>
                <a:gd name="f1037" fmla="*/ 1667 f967 1"/>
                <a:gd name="f1038" fmla="*/ 151 f967 1"/>
                <a:gd name="f1039" fmla="*/ 174 f966 1"/>
                <a:gd name="f1040" fmla="*/ 627 f967 1"/>
                <a:gd name="f1041" fmla="*/ 445 f966 1"/>
                <a:gd name="f1042" fmla="*/ 1321 f967 1"/>
                <a:gd name="f1043" fmla="*/ 411 f966 1"/>
                <a:gd name="f1044" fmla="*/ 595 f967 1"/>
                <a:gd name="f1045" fmla="*/ 673 f966 1"/>
                <a:gd name="f1046" fmla="*/ 500 f967 1"/>
                <a:gd name="f1047" fmla="*/ 452 f966 1"/>
                <a:gd name="f1048" fmla="*/ 1377 f967 1"/>
                <a:gd name="f1049" fmla="*/ 394 f966 1"/>
                <a:gd name="f1050" fmla="*/ 1531 f967 1"/>
                <a:gd name="f1051" fmla="*/ 153 f967 1"/>
                <a:gd name="f1052" fmla="*/ 210 f966 1"/>
                <a:gd name="f1053" fmla="*/ 1462 f967 1"/>
                <a:gd name="f1054" fmla="*/ 632 f966 1"/>
                <a:gd name="f1055" fmla="*/ 312 f967 1"/>
                <a:gd name="f1056" fmla="*/ 637 f966 1"/>
                <a:gd name="f1057" fmla="*/ 112 f967 1"/>
                <a:gd name="f1058" fmla="*/ 217 f966 1"/>
                <a:gd name="f1059" fmla="*/ 366 f967 1"/>
                <a:gd name="f1060" fmla="*/ 625 f966 1"/>
                <a:gd name="f1061" fmla="*/ 1406 f967 1"/>
                <a:gd name="f1062" fmla="*/ 696 f966 1"/>
                <a:gd name="f1063" fmla="*/ 502 f967 1"/>
                <a:gd name="f1064" fmla="*/ 428 f966 1"/>
                <a:gd name="f1065" fmla="*/ 1199 f967 1"/>
                <a:gd name="f1066" fmla="*/ 535 f966 1"/>
                <a:gd name="f1067" fmla="*/ 1486 f967 1"/>
                <a:gd name="f1068" fmla="*/ 118 f966 1"/>
                <a:gd name="f1069" fmla="*/ 294 f967 1"/>
                <a:gd name="f1070" fmla="*/ 253 f966 1"/>
                <a:gd name="f1071" fmla="*/ 755 f967 1"/>
                <a:gd name="f1072" fmla="*/ 685 f966 1"/>
                <a:gd name="f1073" fmla="*/ 1205 f967 1"/>
                <a:gd name="f1074" fmla="*/ 683 f966 1"/>
                <a:gd name="f1075" fmla="*/ 611 f967 1"/>
                <a:gd name="f1076" fmla="*/ 684 f966 1"/>
                <a:gd name="f1077" fmla="*/ 1112 f967 1"/>
                <a:gd name="f1078" fmla="*/ 650 f966 1"/>
                <a:gd name="f1079" fmla="*/ 833 f967 1"/>
                <a:gd name="f1080" fmla="*/ 686 f966 1"/>
                <a:gd name="f1081" fmla="*/ 816 f967 1"/>
                <a:gd name="f1082" fmla="*/ 702 f966 1"/>
                <a:gd name="f1083" fmla="*/ 706 f967 1"/>
                <a:gd name="f1084" fmla="*/ 829 f966 1"/>
                <a:gd name="f1085" fmla="+- f968 0 f1"/>
                <a:gd name="f1086" fmla="*/ f971 1 1826"/>
                <a:gd name="f1087" fmla="*/ f972 1 1003"/>
                <a:gd name="f1088" fmla="*/ f973 1 1826"/>
                <a:gd name="f1089" fmla="*/ f974 1 1003"/>
                <a:gd name="f1090" fmla="*/ f975 1 1826"/>
                <a:gd name="f1091" fmla="*/ f976 1 1003"/>
                <a:gd name="f1092" fmla="*/ f977 1 1826"/>
                <a:gd name="f1093" fmla="*/ f978 1 1003"/>
                <a:gd name="f1094" fmla="*/ f979 1 1826"/>
                <a:gd name="f1095" fmla="*/ f980 1 1003"/>
                <a:gd name="f1096" fmla="*/ f981 1 1826"/>
                <a:gd name="f1097" fmla="*/ f982 1 1003"/>
                <a:gd name="f1098" fmla="*/ f983 1 1826"/>
                <a:gd name="f1099" fmla="*/ f984 1 1003"/>
                <a:gd name="f1100" fmla="*/ f985 1 1826"/>
                <a:gd name="f1101" fmla="*/ f986 1 1003"/>
                <a:gd name="f1102" fmla="*/ f987 1 1826"/>
                <a:gd name="f1103" fmla="*/ f988 1 1003"/>
                <a:gd name="f1104" fmla="*/ f989 1 1826"/>
                <a:gd name="f1105" fmla="*/ f990 1 1003"/>
                <a:gd name="f1106" fmla="*/ f991 1 1826"/>
                <a:gd name="f1107" fmla="*/ f992 1 1003"/>
                <a:gd name="f1108" fmla="*/ f993 1 1826"/>
                <a:gd name="f1109" fmla="*/ f994 1 1003"/>
                <a:gd name="f1110" fmla="*/ f995 1 1826"/>
                <a:gd name="f1111" fmla="*/ f996 1 1003"/>
                <a:gd name="f1112" fmla="*/ f997 1 1826"/>
                <a:gd name="f1113" fmla="*/ f998 1 1003"/>
                <a:gd name="f1114" fmla="*/ f999 1 1826"/>
                <a:gd name="f1115" fmla="*/ f1000 1 1003"/>
                <a:gd name="f1116" fmla="*/ f1001 1 1826"/>
                <a:gd name="f1117" fmla="*/ f1002 1 1003"/>
                <a:gd name="f1118" fmla="*/ f1003 1 1826"/>
                <a:gd name="f1119" fmla="*/ f1004 1 1003"/>
                <a:gd name="f1120" fmla="*/ f1005 1 1826"/>
                <a:gd name="f1121" fmla="*/ f1006 1 1003"/>
                <a:gd name="f1122" fmla="*/ f1007 1 1826"/>
                <a:gd name="f1123" fmla="*/ f1008 1 1003"/>
                <a:gd name="f1124" fmla="*/ f1009 1 1826"/>
                <a:gd name="f1125" fmla="*/ f1010 1 1003"/>
                <a:gd name="f1126" fmla="*/ f1011 1 1826"/>
                <a:gd name="f1127" fmla="*/ f1012 1 1003"/>
                <a:gd name="f1128" fmla="*/ f1013 1 1826"/>
                <a:gd name="f1129" fmla="*/ f1014 1 1003"/>
                <a:gd name="f1130" fmla="*/ f1015 1 1826"/>
                <a:gd name="f1131" fmla="*/ f1016 1 1003"/>
                <a:gd name="f1132" fmla="*/ f1017 1 1826"/>
                <a:gd name="f1133" fmla="*/ f1018 1 1003"/>
                <a:gd name="f1134" fmla="*/ f1019 1 1826"/>
                <a:gd name="f1135" fmla="*/ f1020 1 1003"/>
                <a:gd name="f1136" fmla="*/ f1021 1 1826"/>
                <a:gd name="f1137" fmla="*/ f1022 1 1003"/>
                <a:gd name="f1138" fmla="*/ f1023 1 1826"/>
                <a:gd name="f1139" fmla="*/ f1024 1 1003"/>
                <a:gd name="f1140" fmla="*/ f1025 1 1826"/>
                <a:gd name="f1141" fmla="*/ f1026 1 1003"/>
                <a:gd name="f1142" fmla="*/ f1027 1 1826"/>
                <a:gd name="f1143" fmla="*/ f1028 1 1003"/>
                <a:gd name="f1144" fmla="*/ f1029 1 1826"/>
                <a:gd name="f1145" fmla="*/ f1030 1 1003"/>
                <a:gd name="f1146" fmla="*/ f1031 1 1826"/>
                <a:gd name="f1147" fmla="*/ f1032 1 1003"/>
                <a:gd name="f1148" fmla="*/ f1033 1 1826"/>
                <a:gd name="f1149" fmla="*/ f1034 1 1003"/>
                <a:gd name="f1150" fmla="*/ f1035 1 1826"/>
                <a:gd name="f1151" fmla="*/ f1036 1 1003"/>
                <a:gd name="f1152" fmla="*/ f1037 1 1826"/>
                <a:gd name="f1153" fmla="*/ f1038 1 1826"/>
                <a:gd name="f1154" fmla="*/ f1039 1 1003"/>
                <a:gd name="f1155" fmla="*/ f1040 1 1826"/>
                <a:gd name="f1156" fmla="*/ f1041 1 1003"/>
                <a:gd name="f1157" fmla="*/ f1042 1 1826"/>
                <a:gd name="f1158" fmla="*/ f1043 1 1003"/>
                <a:gd name="f1159" fmla="*/ f1044 1 1826"/>
                <a:gd name="f1160" fmla="*/ f1045 1 1003"/>
                <a:gd name="f1161" fmla="*/ f1046 1 1826"/>
                <a:gd name="f1162" fmla="*/ f1047 1 1003"/>
                <a:gd name="f1163" fmla="*/ f1048 1 1826"/>
                <a:gd name="f1164" fmla="*/ f1049 1 1003"/>
                <a:gd name="f1165" fmla="*/ f1050 1 1826"/>
                <a:gd name="f1166" fmla="*/ f1051 1 1826"/>
                <a:gd name="f1167" fmla="*/ f1052 1 1003"/>
                <a:gd name="f1168" fmla="*/ f1053 1 1826"/>
                <a:gd name="f1169" fmla="*/ f1054 1 1003"/>
                <a:gd name="f1170" fmla="*/ f1055 1 1826"/>
                <a:gd name="f1171" fmla="*/ f1056 1 1003"/>
                <a:gd name="f1172" fmla="*/ f1057 1 1826"/>
                <a:gd name="f1173" fmla="*/ f1058 1 1003"/>
                <a:gd name="f1174" fmla="*/ f1059 1 1826"/>
                <a:gd name="f1175" fmla="*/ f1060 1 1003"/>
                <a:gd name="f1176" fmla="*/ f1061 1 1826"/>
                <a:gd name="f1177" fmla="*/ f1062 1 1003"/>
                <a:gd name="f1178" fmla="*/ f1063 1 1826"/>
                <a:gd name="f1179" fmla="*/ f1064 1 1003"/>
                <a:gd name="f1180" fmla="*/ f1065 1 1826"/>
                <a:gd name="f1181" fmla="*/ f1066 1 1003"/>
                <a:gd name="f1182" fmla="*/ f1067 1 1826"/>
                <a:gd name="f1183" fmla="*/ f1068 1 1003"/>
                <a:gd name="f1184" fmla="*/ f1069 1 1826"/>
                <a:gd name="f1185" fmla="*/ f1070 1 1003"/>
                <a:gd name="f1186" fmla="*/ f1071 1 1826"/>
                <a:gd name="f1187" fmla="*/ f1072 1 1003"/>
                <a:gd name="f1188" fmla="*/ f1073 1 1826"/>
                <a:gd name="f1189" fmla="*/ f1074 1 1003"/>
                <a:gd name="f1190" fmla="*/ f1075 1 1826"/>
                <a:gd name="f1191" fmla="*/ f1076 1 1003"/>
                <a:gd name="f1192" fmla="*/ f1077 1 1826"/>
                <a:gd name="f1193" fmla="*/ f1078 1 1003"/>
                <a:gd name="f1194" fmla="*/ f1079 1 1826"/>
                <a:gd name="f1195" fmla="*/ f1080 1 1003"/>
                <a:gd name="f1196" fmla="*/ f1081 1 1826"/>
                <a:gd name="f1197" fmla="*/ f1082 1 1003"/>
                <a:gd name="f1198" fmla="*/ f1083 1 1826"/>
                <a:gd name="f1199" fmla="*/ f1084 1 1003"/>
                <a:gd name="f1200" fmla="*/ 0 1 f969"/>
                <a:gd name="f1201" fmla="*/ f963 1 f969"/>
                <a:gd name="f1202" fmla="*/ 0 1 f970"/>
                <a:gd name="f1203" fmla="*/ f964 1 f970"/>
                <a:gd name="f1204" fmla="*/ f1086 1 f969"/>
                <a:gd name="f1205" fmla="*/ f1087 1 f970"/>
                <a:gd name="f1206" fmla="*/ f1088 1 f969"/>
                <a:gd name="f1207" fmla="*/ f1089 1 f970"/>
                <a:gd name="f1208" fmla="*/ f1090 1 f969"/>
                <a:gd name="f1209" fmla="*/ f1091 1 f970"/>
                <a:gd name="f1210" fmla="*/ f1092 1 f969"/>
                <a:gd name="f1211" fmla="*/ f1093 1 f970"/>
                <a:gd name="f1212" fmla="*/ f1094 1 f969"/>
                <a:gd name="f1213" fmla="*/ f1095 1 f970"/>
                <a:gd name="f1214" fmla="*/ f1096 1 f969"/>
                <a:gd name="f1215" fmla="*/ f1097 1 f970"/>
                <a:gd name="f1216" fmla="*/ f1098 1 f969"/>
                <a:gd name="f1217" fmla="*/ f1099 1 f970"/>
                <a:gd name="f1218" fmla="*/ f1100 1 f969"/>
                <a:gd name="f1219" fmla="*/ f1101 1 f970"/>
                <a:gd name="f1220" fmla="*/ f1102 1 f969"/>
                <a:gd name="f1221" fmla="*/ f1103 1 f970"/>
                <a:gd name="f1222" fmla="*/ f1104 1 f969"/>
                <a:gd name="f1223" fmla="*/ f1105 1 f970"/>
                <a:gd name="f1224" fmla="*/ f1106 1 f969"/>
                <a:gd name="f1225" fmla="*/ f1107 1 f970"/>
                <a:gd name="f1226" fmla="*/ f1108 1 f969"/>
                <a:gd name="f1227" fmla="*/ f1109 1 f970"/>
                <a:gd name="f1228" fmla="*/ f1110 1 f969"/>
                <a:gd name="f1229" fmla="*/ f1111 1 f970"/>
                <a:gd name="f1230" fmla="*/ f1112 1 f969"/>
                <a:gd name="f1231" fmla="*/ f1113 1 f970"/>
                <a:gd name="f1232" fmla="*/ f1114 1 f969"/>
                <a:gd name="f1233" fmla="*/ f1115 1 f970"/>
                <a:gd name="f1234" fmla="*/ f1116 1 f969"/>
                <a:gd name="f1235" fmla="*/ f1117 1 f970"/>
                <a:gd name="f1236" fmla="*/ f1118 1 f969"/>
                <a:gd name="f1237" fmla="*/ f1119 1 f970"/>
                <a:gd name="f1238" fmla="*/ f1120 1 f969"/>
                <a:gd name="f1239" fmla="*/ f1121 1 f970"/>
                <a:gd name="f1240" fmla="*/ f1122 1 f969"/>
                <a:gd name="f1241" fmla="*/ f1123 1 f970"/>
                <a:gd name="f1242" fmla="*/ f1124 1 f969"/>
                <a:gd name="f1243" fmla="*/ f1125 1 f970"/>
                <a:gd name="f1244" fmla="*/ f1126 1 f969"/>
                <a:gd name="f1245" fmla="*/ f1127 1 f970"/>
                <a:gd name="f1246" fmla="*/ f1128 1 f969"/>
                <a:gd name="f1247" fmla="*/ f1129 1 f970"/>
                <a:gd name="f1248" fmla="*/ f1130 1 f969"/>
                <a:gd name="f1249" fmla="*/ f1131 1 f970"/>
                <a:gd name="f1250" fmla="*/ f1132 1 f969"/>
                <a:gd name="f1251" fmla="*/ f1133 1 f970"/>
                <a:gd name="f1252" fmla="*/ f1134 1 f969"/>
                <a:gd name="f1253" fmla="*/ f1135 1 f970"/>
                <a:gd name="f1254" fmla="*/ f1136 1 f969"/>
                <a:gd name="f1255" fmla="*/ f1137 1 f970"/>
                <a:gd name="f1256" fmla="*/ f1138 1 f969"/>
                <a:gd name="f1257" fmla="*/ f1139 1 f970"/>
                <a:gd name="f1258" fmla="*/ f1140 1 f969"/>
                <a:gd name="f1259" fmla="*/ f1141 1 f970"/>
                <a:gd name="f1260" fmla="*/ f1142 1 f969"/>
                <a:gd name="f1261" fmla="*/ f1143 1 f970"/>
                <a:gd name="f1262" fmla="*/ f1144 1 f969"/>
                <a:gd name="f1263" fmla="*/ f1145 1 f970"/>
                <a:gd name="f1264" fmla="*/ f1146 1 f969"/>
                <a:gd name="f1265" fmla="*/ f1147 1 f970"/>
                <a:gd name="f1266" fmla="*/ f1148 1 f969"/>
                <a:gd name="f1267" fmla="*/ f1149 1 f970"/>
                <a:gd name="f1268" fmla="*/ f1150 1 f969"/>
                <a:gd name="f1269" fmla="*/ f1151 1 f970"/>
                <a:gd name="f1270" fmla="*/ f1152 1 f969"/>
                <a:gd name="f1271" fmla="*/ f1153 1 f969"/>
                <a:gd name="f1272" fmla="*/ f1154 1 f970"/>
                <a:gd name="f1273" fmla="*/ f1155 1 f969"/>
                <a:gd name="f1274" fmla="*/ f1156 1 f970"/>
                <a:gd name="f1275" fmla="*/ f1157 1 f969"/>
                <a:gd name="f1276" fmla="*/ f1158 1 f970"/>
                <a:gd name="f1277" fmla="*/ f1159 1 f969"/>
                <a:gd name="f1278" fmla="*/ f1160 1 f970"/>
                <a:gd name="f1279" fmla="*/ f1161 1 f969"/>
                <a:gd name="f1280" fmla="*/ f1162 1 f970"/>
                <a:gd name="f1281" fmla="*/ f1163 1 f969"/>
                <a:gd name="f1282" fmla="*/ f1164 1 f970"/>
                <a:gd name="f1283" fmla="*/ f1165 1 f969"/>
                <a:gd name="f1284" fmla="*/ f1166 1 f969"/>
                <a:gd name="f1285" fmla="*/ f1167 1 f970"/>
                <a:gd name="f1286" fmla="*/ f1168 1 f969"/>
                <a:gd name="f1287" fmla="*/ f1169 1 f970"/>
                <a:gd name="f1288" fmla="*/ f1170 1 f969"/>
                <a:gd name="f1289" fmla="*/ f1171 1 f970"/>
                <a:gd name="f1290" fmla="*/ f1172 1 f969"/>
                <a:gd name="f1291" fmla="*/ f1173 1 f970"/>
                <a:gd name="f1292" fmla="*/ f1174 1 f969"/>
                <a:gd name="f1293" fmla="*/ f1175 1 f970"/>
                <a:gd name="f1294" fmla="*/ f1176 1 f969"/>
                <a:gd name="f1295" fmla="*/ f1177 1 f970"/>
                <a:gd name="f1296" fmla="*/ f1178 1 f969"/>
                <a:gd name="f1297" fmla="*/ f1179 1 f970"/>
                <a:gd name="f1298" fmla="*/ f1180 1 f969"/>
                <a:gd name="f1299" fmla="*/ f1181 1 f970"/>
                <a:gd name="f1300" fmla="*/ f1182 1 f969"/>
                <a:gd name="f1301" fmla="*/ f1183 1 f970"/>
                <a:gd name="f1302" fmla="*/ f1184 1 f969"/>
                <a:gd name="f1303" fmla="*/ f1185 1 f970"/>
                <a:gd name="f1304" fmla="*/ f1186 1 f969"/>
                <a:gd name="f1305" fmla="*/ f1187 1 f970"/>
                <a:gd name="f1306" fmla="*/ f1188 1 f969"/>
                <a:gd name="f1307" fmla="*/ f1189 1 f970"/>
                <a:gd name="f1308" fmla="*/ f1190 1 f969"/>
                <a:gd name="f1309" fmla="*/ f1191 1 f970"/>
                <a:gd name="f1310" fmla="*/ f1192 1 f969"/>
                <a:gd name="f1311" fmla="*/ f1193 1 f970"/>
                <a:gd name="f1312" fmla="*/ f1194 1 f969"/>
                <a:gd name="f1313" fmla="*/ f1195 1 f970"/>
                <a:gd name="f1314" fmla="*/ f1196 1 f969"/>
                <a:gd name="f1315" fmla="*/ f1197 1 f970"/>
                <a:gd name="f1316" fmla="*/ f1198 1 f969"/>
                <a:gd name="f1317" fmla="*/ f1199 1 f970"/>
                <a:gd name="f1318" fmla="*/ f1200 f960 1"/>
                <a:gd name="f1319" fmla="*/ f1201 f960 1"/>
                <a:gd name="f1320" fmla="*/ f1203 f961 1"/>
                <a:gd name="f1321" fmla="*/ f1202 f961 1"/>
                <a:gd name="f1322" fmla="*/ f1204 f960 1"/>
                <a:gd name="f1323" fmla="*/ f1205 f961 1"/>
                <a:gd name="f1324" fmla="*/ f1206 f960 1"/>
                <a:gd name="f1325" fmla="*/ f1207 f961 1"/>
                <a:gd name="f1326" fmla="*/ f1208 f960 1"/>
                <a:gd name="f1327" fmla="*/ f1209 f961 1"/>
                <a:gd name="f1328" fmla="*/ f1210 f960 1"/>
                <a:gd name="f1329" fmla="*/ f1211 f961 1"/>
                <a:gd name="f1330" fmla="*/ f1212 f960 1"/>
                <a:gd name="f1331" fmla="*/ f1213 f961 1"/>
                <a:gd name="f1332" fmla="*/ f1214 f960 1"/>
                <a:gd name="f1333" fmla="*/ f1215 f961 1"/>
                <a:gd name="f1334" fmla="*/ f1216 f960 1"/>
                <a:gd name="f1335" fmla="*/ f1217 f961 1"/>
                <a:gd name="f1336" fmla="*/ f1218 f960 1"/>
                <a:gd name="f1337" fmla="*/ f1219 f961 1"/>
                <a:gd name="f1338" fmla="*/ f1220 f960 1"/>
                <a:gd name="f1339" fmla="*/ f1221 f961 1"/>
                <a:gd name="f1340" fmla="*/ f1222 f960 1"/>
                <a:gd name="f1341" fmla="*/ f1223 f961 1"/>
                <a:gd name="f1342" fmla="*/ f1224 f960 1"/>
                <a:gd name="f1343" fmla="*/ f1225 f961 1"/>
                <a:gd name="f1344" fmla="*/ f1226 f960 1"/>
                <a:gd name="f1345" fmla="*/ f1227 f961 1"/>
                <a:gd name="f1346" fmla="*/ f1228 f960 1"/>
                <a:gd name="f1347" fmla="*/ f1229 f961 1"/>
                <a:gd name="f1348" fmla="*/ f1230 f960 1"/>
                <a:gd name="f1349" fmla="*/ f1231 f961 1"/>
                <a:gd name="f1350" fmla="*/ f1232 f960 1"/>
                <a:gd name="f1351" fmla="*/ f1233 f961 1"/>
                <a:gd name="f1352" fmla="*/ f1234 f960 1"/>
                <a:gd name="f1353" fmla="*/ f1235 f961 1"/>
                <a:gd name="f1354" fmla="*/ f1236 f960 1"/>
                <a:gd name="f1355" fmla="*/ f1237 f961 1"/>
                <a:gd name="f1356" fmla="*/ f1238 f960 1"/>
                <a:gd name="f1357" fmla="*/ f1239 f961 1"/>
                <a:gd name="f1358" fmla="*/ f1240 f960 1"/>
                <a:gd name="f1359" fmla="*/ f1241 f961 1"/>
                <a:gd name="f1360" fmla="*/ f1242 f960 1"/>
                <a:gd name="f1361" fmla="*/ f1243 f961 1"/>
                <a:gd name="f1362" fmla="*/ f1244 f960 1"/>
                <a:gd name="f1363" fmla="*/ f1245 f961 1"/>
                <a:gd name="f1364" fmla="*/ f1246 f960 1"/>
                <a:gd name="f1365" fmla="*/ f1247 f961 1"/>
                <a:gd name="f1366" fmla="*/ f1248 f960 1"/>
                <a:gd name="f1367" fmla="*/ f1249 f961 1"/>
                <a:gd name="f1368" fmla="*/ f1250 f960 1"/>
                <a:gd name="f1369" fmla="*/ f1251 f961 1"/>
                <a:gd name="f1370" fmla="*/ f1252 f960 1"/>
                <a:gd name="f1371" fmla="*/ f1253 f961 1"/>
                <a:gd name="f1372" fmla="*/ f1254 f960 1"/>
                <a:gd name="f1373" fmla="*/ f1255 f961 1"/>
                <a:gd name="f1374" fmla="*/ f1256 f960 1"/>
                <a:gd name="f1375" fmla="*/ f1257 f961 1"/>
                <a:gd name="f1376" fmla="*/ f1258 f960 1"/>
                <a:gd name="f1377" fmla="*/ f1259 f961 1"/>
                <a:gd name="f1378" fmla="*/ f1260 f960 1"/>
                <a:gd name="f1379" fmla="*/ f1261 f961 1"/>
                <a:gd name="f1380" fmla="*/ f1262 f960 1"/>
                <a:gd name="f1381" fmla="*/ f1263 f961 1"/>
                <a:gd name="f1382" fmla="*/ f1264 f960 1"/>
                <a:gd name="f1383" fmla="*/ f1265 f961 1"/>
                <a:gd name="f1384" fmla="*/ f1266 f960 1"/>
                <a:gd name="f1385" fmla="*/ f1267 f961 1"/>
                <a:gd name="f1386" fmla="*/ f1268 f960 1"/>
                <a:gd name="f1387" fmla="*/ f1269 f961 1"/>
                <a:gd name="f1388" fmla="*/ f1270 f960 1"/>
                <a:gd name="f1389" fmla="*/ f1271 f960 1"/>
                <a:gd name="f1390" fmla="*/ f1272 f961 1"/>
                <a:gd name="f1391" fmla="*/ f1273 f960 1"/>
                <a:gd name="f1392" fmla="*/ f1274 f961 1"/>
                <a:gd name="f1393" fmla="*/ f1275 f960 1"/>
                <a:gd name="f1394" fmla="*/ f1276 f961 1"/>
                <a:gd name="f1395" fmla="*/ f1277 f960 1"/>
                <a:gd name="f1396" fmla="*/ f1278 f961 1"/>
                <a:gd name="f1397" fmla="*/ f1279 f960 1"/>
                <a:gd name="f1398" fmla="*/ f1280 f961 1"/>
                <a:gd name="f1399" fmla="*/ f1281 f960 1"/>
                <a:gd name="f1400" fmla="*/ f1282 f961 1"/>
                <a:gd name="f1401" fmla="*/ f1283 f960 1"/>
                <a:gd name="f1402" fmla="*/ f1284 f960 1"/>
                <a:gd name="f1403" fmla="*/ f1285 f961 1"/>
                <a:gd name="f1404" fmla="*/ f1286 f960 1"/>
                <a:gd name="f1405" fmla="*/ f1287 f961 1"/>
                <a:gd name="f1406" fmla="*/ f1288 f960 1"/>
                <a:gd name="f1407" fmla="*/ f1289 f961 1"/>
                <a:gd name="f1408" fmla="*/ f1290 f960 1"/>
                <a:gd name="f1409" fmla="*/ f1291 f961 1"/>
                <a:gd name="f1410" fmla="*/ f1292 f960 1"/>
                <a:gd name="f1411" fmla="*/ f1293 f961 1"/>
                <a:gd name="f1412" fmla="*/ f1294 f960 1"/>
                <a:gd name="f1413" fmla="*/ f1295 f961 1"/>
                <a:gd name="f1414" fmla="*/ f1296 f960 1"/>
                <a:gd name="f1415" fmla="*/ f1297 f961 1"/>
                <a:gd name="f1416" fmla="*/ f1298 f960 1"/>
                <a:gd name="f1417" fmla="*/ f1299 f961 1"/>
                <a:gd name="f1418" fmla="*/ f1300 f960 1"/>
                <a:gd name="f1419" fmla="*/ f1301 f961 1"/>
                <a:gd name="f1420" fmla="*/ f1302 f960 1"/>
                <a:gd name="f1421" fmla="*/ f1303 f961 1"/>
                <a:gd name="f1422" fmla="*/ f1304 f960 1"/>
                <a:gd name="f1423" fmla="*/ f1305 f961 1"/>
                <a:gd name="f1424" fmla="*/ f1306 f960 1"/>
                <a:gd name="f1425" fmla="*/ f1307 f961 1"/>
                <a:gd name="f1426" fmla="*/ f1308 f960 1"/>
                <a:gd name="f1427" fmla="*/ f1309 f961 1"/>
                <a:gd name="f1428" fmla="*/ f1310 f960 1"/>
                <a:gd name="f1429" fmla="*/ f1311 f961 1"/>
                <a:gd name="f1430" fmla="*/ f1312 f960 1"/>
                <a:gd name="f1431" fmla="*/ f1313 f961 1"/>
                <a:gd name="f1432" fmla="*/ f1314 f960 1"/>
                <a:gd name="f1433" fmla="*/ f1315 f961 1"/>
                <a:gd name="f1434" fmla="*/ f1316 f960 1"/>
                <a:gd name="f1435" fmla="*/ f1317 f961 1"/>
              </a:gdLst>
              <a:ahLst/>
              <a:cxnLst>
                <a:cxn ang="3cd4">
                  <a:pos x="hc" y="t"/>
                </a:cxn>
                <a:cxn ang="0">
                  <a:pos x="r" y="vc"/>
                </a:cxn>
                <a:cxn ang="cd4">
                  <a:pos x="hc" y="b"/>
                </a:cxn>
                <a:cxn ang="cd2">
                  <a:pos x="l" y="vc"/>
                </a:cxn>
                <a:cxn ang="f1085">
                  <a:pos x="f1322" y="f1323"/>
                </a:cxn>
                <a:cxn ang="f1085">
                  <a:pos x="f1324" y="f1325"/>
                </a:cxn>
                <a:cxn ang="f1085">
                  <a:pos x="f1326" y="f1327"/>
                </a:cxn>
                <a:cxn ang="f1085">
                  <a:pos x="f1328" y="f1329"/>
                </a:cxn>
                <a:cxn ang="f1085">
                  <a:pos x="f1330" y="f1331"/>
                </a:cxn>
                <a:cxn ang="f1085">
                  <a:pos x="f1332" y="f1333"/>
                </a:cxn>
                <a:cxn ang="f1085">
                  <a:pos x="f1334" y="f1335"/>
                </a:cxn>
                <a:cxn ang="f1085">
                  <a:pos x="f1336" y="f1337"/>
                </a:cxn>
                <a:cxn ang="f1085">
                  <a:pos x="f1338" y="f1339"/>
                </a:cxn>
                <a:cxn ang="f1085">
                  <a:pos x="f1340" y="f1341"/>
                </a:cxn>
                <a:cxn ang="f1085">
                  <a:pos x="f1342" y="f1343"/>
                </a:cxn>
                <a:cxn ang="f1085">
                  <a:pos x="f1344" y="f1345"/>
                </a:cxn>
                <a:cxn ang="f1085">
                  <a:pos x="f1346" y="f1347"/>
                </a:cxn>
                <a:cxn ang="f1085">
                  <a:pos x="f1348" y="f1349"/>
                </a:cxn>
                <a:cxn ang="f1085">
                  <a:pos x="f1350" y="f1351"/>
                </a:cxn>
                <a:cxn ang="f1085">
                  <a:pos x="f1352" y="f1353"/>
                </a:cxn>
                <a:cxn ang="f1085">
                  <a:pos x="f1354" y="f1355"/>
                </a:cxn>
                <a:cxn ang="f1085">
                  <a:pos x="f1356" y="f1357"/>
                </a:cxn>
                <a:cxn ang="f1085">
                  <a:pos x="f1358" y="f1359"/>
                </a:cxn>
                <a:cxn ang="f1085">
                  <a:pos x="f1360" y="f1361"/>
                </a:cxn>
                <a:cxn ang="f1085">
                  <a:pos x="f1362" y="f1363"/>
                </a:cxn>
                <a:cxn ang="f1085">
                  <a:pos x="f1364" y="f1365"/>
                </a:cxn>
                <a:cxn ang="f1085">
                  <a:pos x="f1366" y="f1367"/>
                </a:cxn>
                <a:cxn ang="f1085">
                  <a:pos x="f1368" y="f1369"/>
                </a:cxn>
                <a:cxn ang="f1085">
                  <a:pos x="f1370" y="f1371"/>
                </a:cxn>
                <a:cxn ang="f1085">
                  <a:pos x="f1372" y="f1373"/>
                </a:cxn>
                <a:cxn ang="f1085">
                  <a:pos x="f1372" y="f1373"/>
                </a:cxn>
                <a:cxn ang="f1085">
                  <a:pos x="f1374" y="f1375"/>
                </a:cxn>
                <a:cxn ang="f1085">
                  <a:pos x="f1376" y="f1377"/>
                </a:cxn>
                <a:cxn ang="f1085">
                  <a:pos x="f1378" y="f1379"/>
                </a:cxn>
                <a:cxn ang="f1085">
                  <a:pos x="f1380" y="f1381"/>
                </a:cxn>
                <a:cxn ang="f1085">
                  <a:pos x="f1382" y="f1383"/>
                </a:cxn>
                <a:cxn ang="f1085">
                  <a:pos x="f1384" y="f1385"/>
                </a:cxn>
                <a:cxn ang="f1085">
                  <a:pos x="f1386" y="f1387"/>
                </a:cxn>
                <a:cxn ang="f1085">
                  <a:pos x="f1386" y="f1387"/>
                </a:cxn>
                <a:cxn ang="f1085">
                  <a:pos x="f1388" y="f1379"/>
                </a:cxn>
                <a:cxn ang="f1085">
                  <a:pos x="f1389" y="f1390"/>
                </a:cxn>
                <a:cxn ang="f1085">
                  <a:pos x="f1391" y="f1392"/>
                </a:cxn>
                <a:cxn ang="f1085">
                  <a:pos x="f1393" y="f1394"/>
                </a:cxn>
                <a:cxn ang="f1085">
                  <a:pos x="f1395" y="f1396"/>
                </a:cxn>
                <a:cxn ang="f1085">
                  <a:pos x="f1397" y="f1398"/>
                </a:cxn>
                <a:cxn ang="f1085">
                  <a:pos x="f1399" y="f1400"/>
                </a:cxn>
                <a:cxn ang="f1085">
                  <a:pos x="f1401" y="f1363"/>
                </a:cxn>
                <a:cxn ang="f1085">
                  <a:pos x="f1402" y="f1403"/>
                </a:cxn>
                <a:cxn ang="f1085">
                  <a:pos x="f1404" y="f1405"/>
                </a:cxn>
                <a:cxn ang="f1085">
                  <a:pos x="f1406" y="f1407"/>
                </a:cxn>
                <a:cxn ang="f1085">
                  <a:pos x="f1408" y="f1409"/>
                </a:cxn>
                <a:cxn ang="f1085">
                  <a:pos x="f1410" y="f1411"/>
                </a:cxn>
                <a:cxn ang="f1085">
                  <a:pos x="f1412" y="f1413"/>
                </a:cxn>
                <a:cxn ang="f1085">
                  <a:pos x="f1414" y="f1415"/>
                </a:cxn>
                <a:cxn ang="f1085">
                  <a:pos x="f1416" y="f1417"/>
                </a:cxn>
                <a:cxn ang="f1085">
                  <a:pos x="f1418" y="f1419"/>
                </a:cxn>
                <a:cxn ang="f1085">
                  <a:pos x="f1420" y="f1421"/>
                </a:cxn>
                <a:cxn ang="f1085">
                  <a:pos x="f1422" y="f1423"/>
                </a:cxn>
                <a:cxn ang="f1085">
                  <a:pos x="f1424" y="f1425"/>
                </a:cxn>
                <a:cxn ang="f1085">
                  <a:pos x="f1426" y="f1427"/>
                </a:cxn>
                <a:cxn ang="f1085">
                  <a:pos x="f1428" y="f1429"/>
                </a:cxn>
                <a:cxn ang="f1085">
                  <a:pos x="f1430" y="f1431"/>
                </a:cxn>
                <a:cxn ang="f1085">
                  <a:pos x="f1432" y="f1433"/>
                </a:cxn>
                <a:cxn ang="f1085">
                  <a:pos x="f1434" y="f1435"/>
                </a:cxn>
              </a:cxnLst>
              <a:rect l="f1318" t="f1321" r="f1319" b="f1320"/>
              <a:pathLst>
                <a:path w="1826" h="1003">
                  <a:moveTo>
                    <a:pt x="f9" y="f10"/>
                  </a:moveTo>
                  <a:cubicBezTo>
                    <a:pt x="f11" y="f12"/>
                    <a:pt x="f13" y="f14"/>
                    <a:pt x="f15" y="f9"/>
                  </a:cubicBezTo>
                  <a:cubicBezTo>
                    <a:pt x="f16" y="f17"/>
                    <a:pt x="f18" y="f19"/>
                    <a:pt x="f20" y="f21"/>
                  </a:cubicBezTo>
                  <a:cubicBezTo>
                    <a:pt x="f22" y="f23"/>
                    <a:pt x="f24" y="f25"/>
                    <a:pt x="f26" y="f27"/>
                  </a:cubicBezTo>
                  <a:cubicBezTo>
                    <a:pt x="f28" y="f29"/>
                    <a:pt x="f30" y="f31"/>
                    <a:pt x="f32" y="f33"/>
                  </a:cubicBezTo>
                  <a:cubicBezTo>
                    <a:pt x="f34" y="f35"/>
                    <a:pt x="f36" y="f37"/>
                    <a:pt x="f38" y="f25"/>
                  </a:cubicBezTo>
                  <a:cubicBezTo>
                    <a:pt x="f39" y="f40"/>
                    <a:pt x="f41" y="f42"/>
                    <a:pt x="f43" y="f44"/>
                  </a:cubicBezTo>
                  <a:cubicBezTo>
                    <a:pt x="f45" y="f46"/>
                    <a:pt x="f47" y="f48"/>
                    <a:pt x="f49" y="f50"/>
                  </a:cubicBezTo>
                  <a:cubicBezTo>
                    <a:pt x="f51" y="f52"/>
                    <a:pt x="f53" y="f37"/>
                    <a:pt x="f54" y="f23"/>
                  </a:cubicBezTo>
                  <a:cubicBezTo>
                    <a:pt x="f55" y="f56"/>
                    <a:pt x="f57" y="f58"/>
                    <a:pt x="f59" y="f60"/>
                  </a:cubicBezTo>
                  <a:cubicBezTo>
                    <a:pt x="f61" y="f62"/>
                    <a:pt x="f6"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6"/>
                    <a:pt x="f103" y="f104"/>
                    <a:pt x="f105" y="f106"/>
                  </a:cubicBezTo>
                  <a:cubicBezTo>
                    <a:pt x="f7" y="f107"/>
                    <a:pt x="f108" y="f109"/>
                    <a:pt x="f110" y="f36"/>
                  </a:cubicBezTo>
                  <a:cubicBezTo>
                    <a:pt x="f111" y="f80"/>
                    <a:pt x="f112" y="f113"/>
                    <a:pt x="f114" y="f115"/>
                  </a:cubicBezTo>
                  <a:cubicBezTo>
                    <a:pt x="f116" y="f8"/>
                    <a:pt x="f116" y="f8"/>
                    <a:pt x="f117" y="f118"/>
                  </a:cubicBezTo>
                  <a:cubicBezTo>
                    <a:pt x="f119" y="f33"/>
                    <a:pt x="f120" y="f21"/>
                    <a:pt x="f121" y="f30"/>
                  </a:cubicBezTo>
                  <a:cubicBezTo>
                    <a:pt x="f122" y="f123"/>
                    <a:pt x="f124" y="f125"/>
                    <a:pt x="f88" y="f126"/>
                  </a:cubicBezTo>
                  <a:cubicBezTo>
                    <a:pt x="f127" y="f128"/>
                    <a:pt x="f129" y="f130"/>
                    <a:pt x="f131" y="f132"/>
                  </a:cubicBezTo>
                  <a:cubicBezTo>
                    <a:pt x="f133" y="f134"/>
                    <a:pt x="f135" y="f136"/>
                    <a:pt x="f137" y="f138"/>
                  </a:cubicBezTo>
                  <a:cubicBezTo>
                    <a:pt x="f139" y="f140"/>
                    <a:pt x="f141" y="f142"/>
                    <a:pt x="f143" y="f144"/>
                  </a:cubicBezTo>
                  <a:cubicBezTo>
                    <a:pt x="f35" y="f145"/>
                    <a:pt x="f146" y="f147"/>
                    <a:pt x="f133" y="f148"/>
                  </a:cubicBezTo>
                  <a:cubicBezTo>
                    <a:pt x="f149" y="f150"/>
                    <a:pt x="f17" y="f151"/>
                    <a:pt x="f9" y="f10"/>
                  </a:cubicBezTo>
                  <a:close/>
                  <a:moveTo>
                    <a:pt x="f152" y="f153"/>
                  </a:moveTo>
                  <a:cubicBezTo>
                    <a:pt x="f61" y="f154"/>
                    <a:pt x="f155" y="f156"/>
                    <a:pt x="f157" y="f45"/>
                  </a:cubicBezTo>
                  <a:cubicBezTo>
                    <a:pt x="f158" y="f159"/>
                    <a:pt x="f160" y="f161"/>
                    <a:pt x="f162" y="f140"/>
                  </a:cubicBezTo>
                  <a:cubicBezTo>
                    <a:pt x="f163" y="f164"/>
                    <a:pt x="f165" y="f166"/>
                    <a:pt x="f167" y="f168"/>
                  </a:cubicBezTo>
                  <a:cubicBezTo>
                    <a:pt x="f169" y="f170"/>
                    <a:pt x="f171" y="f172"/>
                    <a:pt x="f173" y="f174"/>
                  </a:cubicBezTo>
                  <a:cubicBezTo>
                    <a:pt x="f175" y="f176"/>
                    <a:pt x="f177" y="f178"/>
                    <a:pt x="f179" y="f180"/>
                  </a:cubicBezTo>
                  <a:cubicBezTo>
                    <a:pt x="f181" y="f125"/>
                    <a:pt x="f182" y="f183"/>
                    <a:pt x="f184" y="f185"/>
                  </a:cubicBezTo>
                  <a:cubicBezTo>
                    <a:pt x="f175" y="f186"/>
                    <a:pt x="f187" y="f188"/>
                    <a:pt x="f189" y="f190"/>
                  </a:cubicBezTo>
                  <a:cubicBezTo>
                    <a:pt x="f191" y="f156"/>
                    <a:pt x="f192" y="f193"/>
                    <a:pt x="f194" y="f195"/>
                  </a:cubicBezTo>
                  <a:cubicBezTo>
                    <a:pt x="f196" y="f197"/>
                    <a:pt x="f198" y="f199"/>
                    <a:pt x="f200" y="f201"/>
                  </a:cubicBezTo>
                  <a:cubicBezTo>
                    <a:pt x="f202" y="f203"/>
                    <a:pt x="f204" y="f205"/>
                    <a:pt x="f206" y="f207"/>
                  </a:cubicBezTo>
                  <a:cubicBezTo>
                    <a:pt x="f208" y="f209"/>
                    <a:pt x="f158" y="f63"/>
                    <a:pt x="f152" y="f153"/>
                  </a:cubicBezTo>
                  <a:close/>
                  <a:moveTo>
                    <a:pt x="f210" y="f15"/>
                  </a:moveTo>
                  <a:cubicBezTo>
                    <a:pt x="f211" y="f212"/>
                    <a:pt x="f213" y="f214"/>
                    <a:pt x="f215" y="f203"/>
                  </a:cubicBezTo>
                  <a:cubicBezTo>
                    <a:pt x="f216" y="f63"/>
                    <a:pt x="f217" y="f63"/>
                    <a:pt x="f218" y="f219"/>
                  </a:cubicBezTo>
                  <a:cubicBezTo>
                    <a:pt x="f220" y="f207"/>
                    <a:pt x="f221" y="f222"/>
                    <a:pt x="f223" y="f154"/>
                  </a:cubicBezTo>
                  <a:cubicBezTo>
                    <a:pt x="f224" y="f195"/>
                    <a:pt x="f225" y="f226"/>
                    <a:pt x="f227" y="f195"/>
                  </a:cubicBezTo>
                  <a:cubicBezTo>
                    <a:pt x="f228" y="f156"/>
                    <a:pt x="f229" y="f197"/>
                    <a:pt x="f230" y="f231"/>
                  </a:cubicBezTo>
                  <a:cubicBezTo>
                    <a:pt x="f210" y="f232"/>
                    <a:pt x="f233" y="f234"/>
                    <a:pt x="f235" y="f236"/>
                  </a:cubicBezTo>
                  <a:cubicBezTo>
                    <a:pt x="f237" y="f238"/>
                    <a:pt x="f239" y="f240"/>
                    <a:pt x="f241" y="f242"/>
                  </a:cubicBezTo>
                  <a:cubicBezTo>
                    <a:pt x="f243" y="f244"/>
                    <a:pt x="f245" y="f36"/>
                    <a:pt x="f210" y="f15"/>
                  </a:cubicBezTo>
                  <a:close/>
                  <a:moveTo>
                    <a:pt x="f246" y="f247"/>
                  </a:moveTo>
                  <a:cubicBezTo>
                    <a:pt x="f248" y="f247"/>
                    <a:pt x="f249" y="f247"/>
                    <a:pt x="f250" y="f247"/>
                  </a:cubicBezTo>
                  <a:cubicBezTo>
                    <a:pt x="f251" y="f247"/>
                    <a:pt x="f252" y="f151"/>
                    <a:pt x="f251" y="f20"/>
                  </a:cubicBezTo>
                  <a:cubicBezTo>
                    <a:pt x="f253" y="f254"/>
                    <a:pt x="f255" y="f256"/>
                    <a:pt x="f257" y="f258"/>
                  </a:cubicBezTo>
                  <a:cubicBezTo>
                    <a:pt x="f259" y="f260"/>
                    <a:pt x="f261" y="f262"/>
                    <a:pt x="f263" y="f264"/>
                  </a:cubicBezTo>
                  <a:cubicBezTo>
                    <a:pt x="f265" y="f266"/>
                    <a:pt x="f267" y="f268"/>
                    <a:pt x="f269" y="f90"/>
                  </a:cubicBezTo>
                  <a:cubicBezTo>
                    <a:pt x="f270" y="f271"/>
                    <a:pt x="f272" y="f273"/>
                    <a:pt x="f274" y="f275"/>
                  </a:cubicBezTo>
                  <a:cubicBezTo>
                    <a:pt x="f276" y="f277"/>
                    <a:pt x="f278" y="f279"/>
                    <a:pt x="f280" y="f262"/>
                  </a:cubicBezTo>
                  <a:cubicBezTo>
                    <a:pt x="f281" y="f282"/>
                    <a:pt x="f283" y="f284"/>
                    <a:pt x="f246" y="f247"/>
                  </a:cubicBezTo>
                  <a:close/>
                  <a:moveTo>
                    <a:pt x="f285" y="f286"/>
                  </a:moveTo>
                  <a:cubicBezTo>
                    <a:pt x="f287" y="f242"/>
                    <a:pt x="f288" y="f289"/>
                    <a:pt x="f290" y="f291"/>
                  </a:cubicBezTo>
                  <a:cubicBezTo>
                    <a:pt x="f292" y="f293"/>
                    <a:pt x="f294" y="f295"/>
                    <a:pt x="f296" y="f297"/>
                  </a:cubicBezTo>
                  <a:cubicBezTo>
                    <a:pt x="f298" y="f299"/>
                    <a:pt x="f300" y="f43"/>
                    <a:pt x="f301" y="f302"/>
                  </a:cubicBezTo>
                  <a:cubicBezTo>
                    <a:pt x="f303" y="f304"/>
                    <a:pt x="f301" y="f305"/>
                    <a:pt x="f306" y="f307"/>
                  </a:cubicBezTo>
                  <a:cubicBezTo>
                    <a:pt x="f308" y="f309"/>
                    <a:pt x="f154" y="f174"/>
                    <a:pt x="f285" y="f286"/>
                  </a:cubicBezTo>
                  <a:close/>
                  <a:moveTo>
                    <a:pt x="f310" y="f311"/>
                  </a:moveTo>
                  <a:cubicBezTo>
                    <a:pt x="f251" y="f166"/>
                    <a:pt x="f312" y="f313"/>
                    <a:pt x="f314" y="f313"/>
                  </a:cubicBezTo>
                  <a:cubicBezTo>
                    <a:pt x="f267" y="f174"/>
                    <a:pt x="f315" y="f309"/>
                    <a:pt x="f316" y="f307"/>
                  </a:cubicBezTo>
                  <a:cubicBezTo>
                    <a:pt x="f317" y="f305"/>
                    <a:pt x="f318" y="f319"/>
                    <a:pt x="f320" y="f321"/>
                  </a:cubicBezTo>
                  <a:cubicBezTo>
                    <a:pt x="f322" y="f323"/>
                    <a:pt x="f324" y="f325"/>
                    <a:pt x="f326" y="f327"/>
                  </a:cubicBezTo>
                  <a:cubicBezTo>
                    <a:pt x="f328" y="f329"/>
                    <a:pt x="f330" y="f331"/>
                    <a:pt x="f332" y="f333"/>
                  </a:cubicBezTo>
                  <a:cubicBezTo>
                    <a:pt x="f334" y="f297"/>
                    <a:pt x="f114" y="f335"/>
                    <a:pt x="f336" y="f337"/>
                  </a:cubicBezTo>
                  <a:cubicBezTo>
                    <a:pt x="f272" y="f87"/>
                    <a:pt x="f100" y="f323"/>
                    <a:pt x="f338" y="f41"/>
                  </a:cubicBezTo>
                  <a:cubicBezTo>
                    <a:pt x="f339" y="f307"/>
                    <a:pt x="f340" y="f78"/>
                    <a:pt x="f310" y="f311"/>
                  </a:cubicBezTo>
                  <a:close/>
                  <a:moveTo>
                    <a:pt x="f341" y="f342"/>
                  </a:moveTo>
                  <a:cubicBezTo>
                    <a:pt x="f343" y="f12"/>
                    <a:pt x="f344" y="f345"/>
                    <a:pt x="f346" y="f347"/>
                  </a:cubicBezTo>
                  <a:cubicBezTo>
                    <a:pt x="f333" y="f348"/>
                    <a:pt x="f349" y="f146"/>
                    <a:pt x="f350" y="f351"/>
                  </a:cubicBezTo>
                  <a:cubicBezTo>
                    <a:pt x="f352" y="f353"/>
                    <a:pt x="f203" y="f354"/>
                    <a:pt x="f47" y="f355"/>
                  </a:cubicBezTo>
                  <a:cubicBezTo>
                    <a:pt x="f154" y="f273"/>
                    <a:pt x="f156" y="f356"/>
                    <a:pt x="f357" y="f358"/>
                  </a:cubicBezTo>
                  <a:cubicBezTo>
                    <a:pt x="f359" y="f113"/>
                    <a:pt x="f360" y="f361"/>
                    <a:pt x="f109" y="f362"/>
                  </a:cubicBezTo>
                  <a:cubicBezTo>
                    <a:pt x="f363" y="f347"/>
                    <a:pt x="f319" y="f364"/>
                    <a:pt x="f365" y="f342"/>
                  </a:cubicBezTo>
                  <a:cubicBezTo>
                    <a:pt x="f226" y="f342"/>
                    <a:pt x="f366" y="f342"/>
                    <a:pt x="f341" y="f342"/>
                  </a:cubicBezTo>
                  <a:close/>
                  <a:moveTo>
                    <a:pt x="f244" y="f366"/>
                  </a:moveTo>
                  <a:cubicBezTo>
                    <a:pt x="f134" y="f85"/>
                    <a:pt x="f367" y="f154"/>
                    <a:pt x="f368" y="f369"/>
                  </a:cubicBezTo>
                  <a:cubicBezTo>
                    <a:pt x="f368" y="f370"/>
                    <a:pt x="f367" y="f371"/>
                    <a:pt x="f134" y="f360"/>
                  </a:cubicBezTo>
                  <a:cubicBezTo>
                    <a:pt x="f140" y="f372"/>
                    <a:pt x="f10" y="f373"/>
                    <a:pt x="f374" y="f375"/>
                  </a:cubicBezTo>
                  <a:cubicBezTo>
                    <a:pt x="f376" y="f367"/>
                    <a:pt x="f145" y="f377"/>
                    <a:pt x="f378" y="f132"/>
                  </a:cubicBezTo>
                  <a:cubicBezTo>
                    <a:pt x="f379" y="f380"/>
                    <a:pt x="f149" y="f381"/>
                    <a:pt x="f382" y="f383"/>
                  </a:cubicBezTo>
                  <a:cubicBezTo>
                    <a:pt x="f384" y="f63"/>
                    <a:pt x="f385" y="f203"/>
                    <a:pt x="f386" y="f49"/>
                  </a:cubicBezTo>
                  <a:cubicBezTo>
                    <a:pt x="f387" y="f388"/>
                    <a:pt x="f254" y="f87"/>
                    <a:pt x="f389" y="f390"/>
                  </a:cubicBezTo>
                  <a:cubicBezTo>
                    <a:pt x="f391" y="f290"/>
                    <a:pt x="f34" y="f392"/>
                    <a:pt x="f244" y="f366"/>
                  </a:cubicBezTo>
                  <a:close/>
                  <a:moveTo>
                    <a:pt x="f393" y="f394"/>
                  </a:moveTo>
                  <a:cubicBezTo>
                    <a:pt x="f8" y="f395"/>
                    <a:pt x="f396" y="f397"/>
                    <a:pt x="f398" y="f399"/>
                  </a:cubicBezTo>
                  <a:cubicBezTo>
                    <a:pt x="f400" y="f401"/>
                    <a:pt x="f402" y="f403"/>
                    <a:pt x="f404" y="f381"/>
                  </a:cubicBezTo>
                  <a:cubicBezTo>
                    <a:pt x="f405" y="f360"/>
                    <a:pt x="f406" y="f407"/>
                    <a:pt x="f408" y="f409"/>
                  </a:cubicBezTo>
                  <a:cubicBezTo>
                    <a:pt x="f410" y="f226"/>
                    <a:pt x="f411" y="f85"/>
                    <a:pt x="f412" y="f366"/>
                  </a:cubicBezTo>
                  <a:cubicBezTo>
                    <a:pt x="f413" y="f414"/>
                    <a:pt x="f415" y="f416"/>
                    <a:pt x="f417" y="f352"/>
                  </a:cubicBezTo>
                  <a:cubicBezTo>
                    <a:pt x="f418" y="f203"/>
                    <a:pt x="f419" y="f153"/>
                    <a:pt x="f393" y="f394"/>
                  </a:cubicBezTo>
                  <a:close/>
                  <a:moveTo>
                    <a:pt x="f245" y="f420"/>
                  </a:moveTo>
                  <a:cubicBezTo>
                    <a:pt x="f421" y="f420"/>
                    <a:pt x="f422" y="f420"/>
                    <a:pt x="f423" y="f420"/>
                  </a:cubicBezTo>
                  <a:cubicBezTo>
                    <a:pt x="f424" y="f306"/>
                    <a:pt x="f425" y="f426"/>
                    <a:pt x="f427" y="f428"/>
                  </a:cubicBezTo>
                  <a:cubicBezTo>
                    <a:pt x="f429" y="f430"/>
                    <a:pt x="f429" y="f93"/>
                    <a:pt x="f431" y="f295"/>
                  </a:cubicBezTo>
                  <a:cubicBezTo>
                    <a:pt x="f432" y="f290"/>
                    <a:pt x="f433" y="f190"/>
                    <a:pt x="f434" y="f435"/>
                  </a:cubicBezTo>
                  <a:cubicBezTo>
                    <a:pt x="f436" y="f372"/>
                    <a:pt x="f437" y="f240"/>
                    <a:pt x="f438" y="f439"/>
                  </a:cubicBezTo>
                  <a:cubicBezTo>
                    <a:pt x="f440" y="f209"/>
                    <a:pt x="f441" y="f333"/>
                    <a:pt x="f245" y="f420"/>
                  </a:cubicBezTo>
                  <a:close/>
                  <a:moveTo>
                    <a:pt x="f442" y="f443"/>
                  </a:moveTo>
                  <a:cubicBezTo>
                    <a:pt x="f175" y="f333"/>
                    <a:pt x="f444" y="f219"/>
                    <a:pt x="f445" y="f186"/>
                  </a:cubicBezTo>
                  <a:cubicBezTo>
                    <a:pt x="f446" y="f319"/>
                    <a:pt x="f447" y="f448"/>
                    <a:pt x="f449" y="f395"/>
                  </a:cubicBezTo>
                  <a:cubicBezTo>
                    <a:pt x="f450" y="f190"/>
                    <a:pt x="f451" y="f452"/>
                    <a:pt x="f329" y="f453"/>
                  </a:cubicBezTo>
                  <a:cubicBezTo>
                    <a:pt x="f454" y="f455"/>
                    <a:pt x="f327" y="f430"/>
                    <a:pt x="f295" y="f428"/>
                  </a:cubicBezTo>
                  <a:cubicBezTo>
                    <a:pt x="f344" y="f456"/>
                    <a:pt x="f457" y="f426"/>
                    <a:pt x="f446" y="f450"/>
                  </a:cubicBezTo>
                  <a:cubicBezTo>
                    <a:pt x="f458" y="f459"/>
                    <a:pt x="f460" y="f461"/>
                    <a:pt x="f442" y="f443"/>
                  </a:cubicBezTo>
                  <a:close/>
                  <a:moveTo>
                    <a:pt x="f462" y="f12"/>
                  </a:moveTo>
                  <a:cubicBezTo>
                    <a:pt x="f463" y="f464"/>
                    <a:pt x="f465" y="f466"/>
                    <a:pt x="f465" y="f16"/>
                  </a:cubicBezTo>
                  <a:cubicBezTo>
                    <a:pt x="f467" y="f16"/>
                    <a:pt x="f468" y="f16"/>
                    <a:pt x="f317" y="f145"/>
                  </a:cubicBezTo>
                  <a:cubicBezTo>
                    <a:pt x="f469" y="f145"/>
                    <a:pt x="f470" y="f471"/>
                    <a:pt x="f472" y="f391"/>
                  </a:cubicBezTo>
                  <a:cubicBezTo>
                    <a:pt x="f473" y="f17"/>
                    <a:pt x="f326" y="f474"/>
                    <a:pt x="f280" y="f275"/>
                  </a:cubicBezTo>
                  <a:cubicBezTo>
                    <a:pt x="f475" y="f476"/>
                    <a:pt x="f475" y="f354"/>
                    <a:pt x="f475" y="f355"/>
                  </a:cubicBezTo>
                  <a:cubicBezTo>
                    <a:pt x="f477" y="f478"/>
                    <a:pt x="f440" y="f386"/>
                    <a:pt x="f462" y="f12"/>
                  </a:cubicBezTo>
                  <a:close/>
                  <a:moveTo>
                    <a:pt x="f416" y="f393"/>
                  </a:moveTo>
                  <a:cubicBezTo>
                    <a:pt x="f416" y="f479"/>
                    <a:pt x="f299" y="f271"/>
                    <a:pt x="f85" y="f268"/>
                  </a:cubicBezTo>
                  <a:cubicBezTo>
                    <a:pt x="f74" y="f478"/>
                    <a:pt x="f455" y="f480"/>
                    <a:pt x="f450" y="f481"/>
                  </a:cubicBezTo>
                  <a:cubicBezTo>
                    <a:pt x="f482" y="f32"/>
                    <a:pt x="f483" y="f16"/>
                    <a:pt x="f420" y="f16"/>
                  </a:cubicBezTo>
                  <a:cubicBezTo>
                    <a:pt x="f484" y="f32"/>
                    <a:pt x="f485" y="f466"/>
                    <a:pt x="f486" y="f378"/>
                  </a:cubicBezTo>
                  <a:cubicBezTo>
                    <a:pt x="f487" y="f378"/>
                    <a:pt x="f488" y="f151"/>
                    <a:pt x="f489" y="f464"/>
                  </a:cubicBezTo>
                  <a:cubicBezTo>
                    <a:pt x="f490" y="f386"/>
                    <a:pt x="f491" y="f478"/>
                    <a:pt x="f416" y="f393"/>
                  </a:cubicBezTo>
                  <a:close/>
                  <a:moveTo>
                    <a:pt x="f490" y="f492"/>
                  </a:moveTo>
                  <a:cubicBezTo>
                    <a:pt x="f493" y="f494"/>
                    <a:pt x="f65" y="f446"/>
                    <a:pt x="f495" y="f461"/>
                  </a:cubicBezTo>
                  <a:cubicBezTo>
                    <a:pt x="f496" y="f497"/>
                    <a:pt x="f498" y="f456"/>
                    <a:pt x="f499" y="f500"/>
                  </a:cubicBezTo>
                  <a:cubicBezTo>
                    <a:pt x="f501" y="f502"/>
                    <a:pt x="f207" y="f503"/>
                    <a:pt x="f226" y="f489"/>
                  </a:cubicBezTo>
                  <a:cubicBezTo>
                    <a:pt x="f291" y="f504"/>
                    <a:pt x="f72" y="f505"/>
                    <a:pt x="f490" y="f492"/>
                  </a:cubicBezTo>
                  <a:close/>
                  <a:moveTo>
                    <a:pt x="f506" y="f492"/>
                  </a:moveTo>
                  <a:cubicBezTo>
                    <a:pt x="f507" y="f508"/>
                    <a:pt x="f509" y="f504"/>
                    <a:pt x="f116" y="f510"/>
                  </a:cubicBezTo>
                  <a:cubicBezTo>
                    <a:pt x="f272" y="f175"/>
                    <a:pt x="f511" y="f512"/>
                    <a:pt x="f334" y="f72"/>
                  </a:cubicBezTo>
                  <a:cubicBezTo>
                    <a:pt x="f513" y="f95"/>
                    <a:pt x="f514" y="f515"/>
                    <a:pt x="f429" y="f516"/>
                  </a:cubicBezTo>
                  <a:cubicBezTo>
                    <a:pt x="f517" y="f106"/>
                    <a:pt x="f518" y="f182"/>
                    <a:pt x="f506" y="f492"/>
                  </a:cubicBezTo>
                  <a:close/>
                  <a:moveTo>
                    <a:pt x="f309" y="f291"/>
                  </a:moveTo>
                  <a:cubicBezTo>
                    <a:pt x="f342" y="f519"/>
                    <a:pt x="f520" y="f499"/>
                    <a:pt x="f27" y="f222"/>
                  </a:cubicBezTo>
                  <a:cubicBezTo>
                    <a:pt x="f521" y="f49"/>
                    <a:pt x="f129" y="f522"/>
                    <a:pt x="f523" y="f390"/>
                  </a:cubicBezTo>
                  <a:cubicBezTo>
                    <a:pt x="f524" y="f525"/>
                    <a:pt x="f18" y="f301"/>
                    <a:pt x="f526" y="f184"/>
                  </a:cubicBezTo>
                  <a:cubicBezTo>
                    <a:pt x="f78" y="f527"/>
                    <a:pt x="f528" y="f515"/>
                    <a:pt x="f309" y="f291"/>
                  </a:cubicBezTo>
                  <a:close/>
                  <a:moveTo>
                    <a:pt x="f529" y="f530"/>
                  </a:moveTo>
                  <a:cubicBezTo>
                    <a:pt x="f531" y="f530"/>
                    <a:pt x="f60" y="f530"/>
                    <a:pt x="f134" y="f530"/>
                  </a:cubicBezTo>
                  <a:cubicBezTo>
                    <a:pt x="f377" y="f530"/>
                    <a:pt x="f178" y="f247"/>
                    <a:pt x="f532" y="f533"/>
                  </a:cubicBezTo>
                  <a:cubicBezTo>
                    <a:pt x="f401" y="f391"/>
                    <a:pt x="f534" y="f535"/>
                    <a:pt x="f285" y="f536"/>
                  </a:cubicBezTo>
                  <a:cubicBezTo>
                    <a:pt x="f537" y="f538"/>
                    <a:pt x="f381" y="f539"/>
                    <a:pt x="f540" y="f541"/>
                  </a:cubicBezTo>
                  <a:cubicBezTo>
                    <a:pt x="f287" y="f31"/>
                    <a:pt x="f359" y="f542"/>
                    <a:pt x="f126" y="f266"/>
                  </a:cubicBezTo>
                  <a:cubicBezTo>
                    <a:pt x="f323" y="f266"/>
                    <a:pt x="f543" y="f273"/>
                    <a:pt x="f234" y="f273"/>
                  </a:cubicBezTo>
                  <a:cubicBezTo>
                    <a:pt x="f373" y="f544"/>
                    <a:pt x="f545" y="f546"/>
                    <a:pt x="f529" y="f530"/>
                  </a:cubicBezTo>
                  <a:close/>
                  <a:moveTo>
                    <a:pt x="f547" y="f299"/>
                  </a:moveTo>
                  <a:cubicBezTo>
                    <a:pt x="f547" y="f501"/>
                    <a:pt x="f547" y="f325"/>
                    <a:pt x="f547" y="f522"/>
                  </a:cubicBezTo>
                  <a:cubicBezTo>
                    <a:pt x="f548" y="f388"/>
                    <a:pt x="f549" y="f350"/>
                    <a:pt x="f550" y="f388"/>
                  </a:cubicBezTo>
                  <a:cubicBezTo>
                    <a:pt x="f551" y="f501"/>
                    <a:pt x="f552" y="f83"/>
                    <a:pt x="f553" y="f554"/>
                  </a:cubicBezTo>
                  <a:cubicBezTo>
                    <a:pt x="f555" y="f496"/>
                    <a:pt x="f400" y="f74"/>
                    <a:pt x="f404" y="f291"/>
                  </a:cubicBezTo>
                  <a:cubicBezTo>
                    <a:pt x="f556" y="f300"/>
                    <a:pt x="f557" y="f558"/>
                    <a:pt x="f559" y="f494"/>
                  </a:cubicBezTo>
                  <a:cubicBezTo>
                    <a:pt x="f560" y="f561"/>
                    <a:pt x="f562" y="f525"/>
                    <a:pt x="f547" y="f299"/>
                  </a:cubicBezTo>
                  <a:close/>
                  <a:moveTo>
                    <a:pt x="f563" y="f530"/>
                  </a:moveTo>
                  <a:cubicBezTo>
                    <a:pt x="f564" y="f546"/>
                    <a:pt x="f565" y="f523"/>
                    <a:pt x="f566" y="f273"/>
                  </a:cubicBezTo>
                  <a:cubicBezTo>
                    <a:pt x="f257" y="f567"/>
                    <a:pt x="f568" y="f569"/>
                    <a:pt x="f570" y="f571"/>
                  </a:cubicBezTo>
                  <a:cubicBezTo>
                    <a:pt x="f572" y="f573"/>
                    <a:pt x="f574" y="f575"/>
                    <a:pt x="f576" y="f12"/>
                  </a:cubicBezTo>
                  <a:cubicBezTo>
                    <a:pt x="f577" y="f364"/>
                    <a:pt x="f577" y="f378"/>
                    <a:pt x="f578" y="f466"/>
                  </a:cubicBezTo>
                  <a:cubicBezTo>
                    <a:pt x="f406" y="f16"/>
                    <a:pt x="f410" y="f247"/>
                    <a:pt x="f579" y="f247"/>
                  </a:cubicBezTo>
                  <a:cubicBezTo>
                    <a:pt x="f580" y="f530"/>
                    <a:pt x="f581" y="f530"/>
                    <a:pt x="f563" y="f530"/>
                  </a:cubicBezTo>
                  <a:close/>
                  <a:moveTo>
                    <a:pt x="f582" y="f59"/>
                  </a:moveTo>
                  <a:cubicBezTo>
                    <a:pt x="f583" y="f584"/>
                    <a:pt x="f181" y="f585"/>
                    <a:pt x="f586" y="f175"/>
                  </a:cubicBezTo>
                  <a:cubicBezTo>
                    <a:pt x="f561" y="f587"/>
                    <a:pt x="f297" y="f171"/>
                    <a:pt x="f226" y="f588"/>
                  </a:cubicBezTo>
                  <a:cubicBezTo>
                    <a:pt x="f589" y="f590"/>
                    <a:pt x="f591" y="f592"/>
                    <a:pt x="f582" y="f59"/>
                  </a:cubicBezTo>
                  <a:close/>
                  <a:moveTo>
                    <a:pt x="f593" y="f594"/>
                  </a:moveTo>
                  <a:cubicBezTo>
                    <a:pt x="f595" y="f596"/>
                    <a:pt x="f597" y="f598"/>
                    <a:pt x="f437" y="f599"/>
                  </a:cubicBezTo>
                  <a:cubicBezTo>
                    <a:pt x="f600" y="f601"/>
                    <a:pt x="f602" y="f603"/>
                    <a:pt x="f604" y="f605"/>
                  </a:cubicBezTo>
                  <a:cubicBezTo>
                    <a:pt x="f606" y="f607"/>
                    <a:pt x="f318" y="f608"/>
                    <a:pt x="f609" y="f59"/>
                  </a:cubicBezTo>
                  <a:cubicBezTo>
                    <a:pt x="f324" y="f610"/>
                    <a:pt x="f513" y="f611"/>
                    <a:pt x="f116" y="f588"/>
                  </a:cubicBezTo>
                  <a:cubicBezTo>
                    <a:pt x="f612" y="f171"/>
                    <a:pt x="f613" y="f587"/>
                    <a:pt x="f593" y="f594"/>
                  </a:cubicBezTo>
                  <a:close/>
                  <a:moveTo>
                    <a:pt x="f179" y="f214"/>
                  </a:moveTo>
                  <a:cubicBezTo>
                    <a:pt x="f614" y="f226"/>
                    <a:pt x="f615" y="f616"/>
                    <a:pt x="f187" y="f617"/>
                  </a:cubicBezTo>
                  <a:cubicBezTo>
                    <a:pt x="f169" y="f618"/>
                    <a:pt x="f619" y="f453"/>
                    <a:pt x="f620" y="f496"/>
                  </a:cubicBezTo>
                  <a:cubicBezTo>
                    <a:pt x="f621" y="f554"/>
                    <a:pt x="f590" y="f352"/>
                    <a:pt x="f101" y="f203"/>
                  </a:cubicBezTo>
                  <a:cubicBezTo>
                    <a:pt x="f622" y="f43"/>
                    <a:pt x="f623" y="f360"/>
                    <a:pt x="f179" y="f214"/>
                  </a:cubicBezTo>
                  <a:close/>
                  <a:moveTo>
                    <a:pt x="f624" y="f403"/>
                  </a:moveTo>
                  <a:cubicBezTo>
                    <a:pt x="f625" y="f626"/>
                    <a:pt x="f627" y="f43"/>
                    <a:pt x="f230" y="f203"/>
                  </a:cubicBezTo>
                  <a:cubicBezTo>
                    <a:pt x="f628" y="f207"/>
                    <a:pt x="f629" y="f554"/>
                    <a:pt x="f630" y="f392"/>
                  </a:cubicBezTo>
                  <a:cubicBezTo>
                    <a:pt x="f631" y="f632"/>
                    <a:pt x="f633" y="f634"/>
                    <a:pt x="f635" y="f81"/>
                  </a:cubicBezTo>
                  <a:cubicBezTo>
                    <a:pt x="f636" y="f637"/>
                    <a:pt x="f638" y="f195"/>
                    <a:pt x="f624" y="f403"/>
                  </a:cubicBezTo>
                  <a:close/>
                  <a:moveTo>
                    <a:pt x="f639" y="f87"/>
                  </a:moveTo>
                  <a:cubicBezTo>
                    <a:pt x="f213" y="f343"/>
                    <a:pt x="f640" y="f641"/>
                    <a:pt x="f221" y="f596"/>
                  </a:cubicBezTo>
                  <a:cubicBezTo>
                    <a:pt x="f642" y="f504"/>
                    <a:pt x="f642" y="f643"/>
                    <a:pt x="f211" y="f644"/>
                  </a:cubicBezTo>
                  <a:cubicBezTo>
                    <a:pt x="f645" y="f484"/>
                    <a:pt x="f646" y="f647"/>
                    <a:pt x="f648" y="f649"/>
                  </a:cubicBezTo>
                  <a:cubicBezTo>
                    <a:pt x="f648" y="f414"/>
                    <a:pt x="f650" y="f416"/>
                    <a:pt x="f651" y="f85"/>
                  </a:cubicBezTo>
                  <a:cubicBezTo>
                    <a:pt x="f652" y="f325"/>
                    <a:pt x="f653" y="f390"/>
                    <a:pt x="f639" y="f87"/>
                  </a:cubicBezTo>
                  <a:close/>
                  <a:moveTo>
                    <a:pt x="f654" y="f87"/>
                  </a:moveTo>
                  <a:cubicBezTo>
                    <a:pt x="f655" y="f325"/>
                    <a:pt x="f656" y="f501"/>
                    <a:pt x="f160" y="f657"/>
                  </a:cubicBezTo>
                  <a:cubicBezTo>
                    <a:pt x="f658" y="f657"/>
                    <a:pt x="f659" y="f660"/>
                    <a:pt x="f659" y="f366"/>
                  </a:cubicBezTo>
                  <a:cubicBezTo>
                    <a:pt x="f661" y="f662"/>
                    <a:pt x="f663" y="f664"/>
                    <a:pt x="f663" y="f665"/>
                  </a:cubicBezTo>
                  <a:cubicBezTo>
                    <a:pt x="f200" y="f666"/>
                    <a:pt x="f663" y="f505"/>
                    <a:pt x="f663" y="f667"/>
                  </a:cubicBezTo>
                  <a:cubicBezTo>
                    <a:pt x="f658" y="f667"/>
                    <a:pt x="f202" y="f667"/>
                    <a:pt x="f668" y="f667"/>
                  </a:cubicBezTo>
                  <a:cubicBezTo>
                    <a:pt x="f669" y="f97"/>
                    <a:pt x="f670" y="f456"/>
                    <a:pt x="f654" y="f87"/>
                  </a:cubicBezTo>
                  <a:close/>
                  <a:moveTo>
                    <a:pt x="f83" y="f426"/>
                  </a:moveTo>
                  <a:cubicBezTo>
                    <a:pt x="f394" y="f449"/>
                    <a:pt x="f304" y="f671"/>
                    <a:pt x="f672" y="f673"/>
                  </a:cubicBezTo>
                  <a:cubicBezTo>
                    <a:pt x="f674" y="f675"/>
                    <a:pt x="f381" y="f676"/>
                    <a:pt x="f677" y="f678"/>
                  </a:cubicBezTo>
                  <a:cubicBezTo>
                    <a:pt x="f288" y="f679"/>
                    <a:pt x="f89" y="f179"/>
                    <a:pt x="f83" y="f426"/>
                  </a:cubicBezTo>
                  <a:close/>
                  <a:moveTo>
                    <a:pt x="f680" y="f491"/>
                  </a:moveTo>
                  <a:cubicBezTo>
                    <a:pt x="f274" y="f179"/>
                    <a:pt x="f681" y="f679"/>
                    <a:pt x="f682" y="f678"/>
                  </a:cubicBezTo>
                  <a:cubicBezTo>
                    <a:pt x="f683" y="f684"/>
                    <a:pt x="f565" y="f675"/>
                    <a:pt x="f685" y="f673"/>
                  </a:cubicBezTo>
                  <a:cubicBezTo>
                    <a:pt x="f572" y="f671"/>
                    <a:pt x="f338" y="f53"/>
                    <a:pt x="f680" y="f491"/>
                  </a:cubicBezTo>
                  <a:close/>
                  <a:moveTo>
                    <a:pt x="f196" y="f349"/>
                  </a:moveTo>
                  <a:cubicBezTo>
                    <a:pt x="f162" y="f498"/>
                    <a:pt x="f686" y="f498"/>
                    <a:pt x="f104" y="f392"/>
                  </a:cubicBezTo>
                  <a:cubicBezTo>
                    <a:pt x="f687" y="f688"/>
                    <a:pt x="f689" y="f428"/>
                    <a:pt x="f690" y="f483"/>
                  </a:cubicBezTo>
                  <a:cubicBezTo>
                    <a:pt x="f691" y="f692"/>
                    <a:pt x="f691" y="f664"/>
                    <a:pt x="f489" y="f447"/>
                  </a:cubicBezTo>
                  <a:cubicBezTo>
                    <a:pt x="f693" y="f184"/>
                    <a:pt x="f694" y="f695"/>
                    <a:pt x="f696" y="f667"/>
                  </a:cubicBezTo>
                  <a:cubicBezTo>
                    <a:pt x="f697" y="f698"/>
                    <a:pt x="f162" y="f171"/>
                    <a:pt x="f196" y="f585"/>
                  </a:cubicBezTo>
                  <a:cubicBezTo>
                    <a:pt x="f196" y="f699"/>
                    <a:pt x="f196" y="f700"/>
                    <a:pt x="f196" y="f349"/>
                  </a:cubicBezTo>
                  <a:close/>
                  <a:moveTo>
                    <a:pt x="f701" y="f392"/>
                  </a:moveTo>
                  <a:cubicBezTo>
                    <a:pt x="f702" y="f498"/>
                    <a:pt x="f225" y="f498"/>
                    <a:pt x="f703" y="f498"/>
                  </a:cubicBezTo>
                  <a:cubicBezTo>
                    <a:pt x="f703" y="f700"/>
                    <a:pt x="f703" y="f699"/>
                    <a:pt x="f703" y="f704"/>
                  </a:cubicBezTo>
                  <a:cubicBezTo>
                    <a:pt x="f628" y="f705"/>
                    <a:pt x="f706" y="f641"/>
                    <a:pt x="f235" y="f53"/>
                  </a:cubicBezTo>
                  <a:cubicBezTo>
                    <a:pt x="f707" y="f708"/>
                    <a:pt x="f465" y="f301"/>
                    <a:pt x="f462" y="f461"/>
                  </a:cubicBezTo>
                  <a:cubicBezTo>
                    <a:pt x="f706" y="f346"/>
                    <a:pt x="f709" y="f453"/>
                    <a:pt x="f701" y="f392"/>
                  </a:cubicBezTo>
                  <a:close/>
                  <a:moveTo>
                    <a:pt x="f710" y="f705"/>
                  </a:moveTo>
                  <a:cubicBezTo>
                    <a:pt x="f711" y="f712"/>
                    <a:pt x="f713" y="f510"/>
                    <a:pt x="f714" y="f715"/>
                  </a:cubicBezTo>
                  <a:cubicBezTo>
                    <a:pt x="f714" y="f716"/>
                    <a:pt x="f714" y="f717"/>
                    <a:pt x="f714" y="f718"/>
                  </a:cubicBezTo>
                  <a:cubicBezTo>
                    <a:pt x="f719" y="f621"/>
                    <a:pt x="f235" y="f720"/>
                    <a:pt x="f721" y="f75"/>
                  </a:cubicBezTo>
                  <a:cubicBezTo>
                    <a:pt x="f722" y="f718"/>
                    <a:pt x="f723" y="f691"/>
                    <a:pt x="f710" y="f705"/>
                  </a:cubicBezTo>
                  <a:close/>
                  <a:moveTo>
                    <a:pt x="f603" y="f718"/>
                  </a:moveTo>
                  <a:cubicBezTo>
                    <a:pt x="f603" y="f724"/>
                    <a:pt x="f725" y="f77"/>
                    <a:pt x="f725" y="f57"/>
                  </a:cubicBezTo>
                  <a:cubicBezTo>
                    <a:pt x="f598" y="f678"/>
                    <a:pt x="f712" y="f726"/>
                    <a:pt x="f492" y="f705"/>
                  </a:cubicBezTo>
                  <a:cubicBezTo>
                    <a:pt x="f695" y="f691"/>
                    <a:pt x="f727" y="f718"/>
                    <a:pt x="f728" y="f202"/>
                  </a:cubicBezTo>
                  <a:cubicBezTo>
                    <a:pt x="f729" y="f720"/>
                    <a:pt x="f619" y="f621"/>
                    <a:pt x="f603" y="f718"/>
                  </a:cubicBezTo>
                  <a:close/>
                  <a:moveTo>
                    <a:pt x="f501" y="f346"/>
                  </a:moveTo>
                  <a:cubicBezTo>
                    <a:pt x="f394" y="f730"/>
                    <a:pt x="f109" y="f525"/>
                    <a:pt x="f178" y="f731"/>
                  </a:cubicBezTo>
                  <a:cubicBezTo>
                    <a:pt x="f732" y="f515"/>
                    <a:pt x="f244" y="f733"/>
                    <a:pt x="f672" y="f97"/>
                  </a:cubicBezTo>
                  <a:cubicBezTo>
                    <a:pt x="f403" y="f734"/>
                    <a:pt x="f359" y="f72"/>
                    <a:pt x="f501" y="f346"/>
                  </a:cubicBezTo>
                  <a:close/>
                  <a:moveTo>
                    <a:pt x="f735" y="f346"/>
                  </a:moveTo>
                  <a:cubicBezTo>
                    <a:pt x="f736" y="f461"/>
                    <a:pt x="f737" y="f738"/>
                    <a:pt x="f739" y="f97"/>
                  </a:cubicBezTo>
                  <a:cubicBezTo>
                    <a:pt x="f740" y="f733"/>
                    <a:pt x="f741" y="f300"/>
                    <a:pt x="f406" y="f731"/>
                  </a:cubicBezTo>
                  <a:cubicBezTo>
                    <a:pt x="f312" y="f525"/>
                    <a:pt x="f259" y="f730"/>
                    <a:pt x="f735" y="f346"/>
                  </a:cubicBezTo>
                  <a:close/>
                  <a:moveTo>
                    <a:pt x="f99" y="f742"/>
                  </a:moveTo>
                  <a:cubicBezTo>
                    <a:pt x="f458" y="f420"/>
                    <a:pt x="f743" y="f459"/>
                    <a:pt x="f744" y="f491"/>
                  </a:cubicBezTo>
                  <a:cubicBezTo>
                    <a:pt x="f744" y="f745"/>
                    <a:pt x="f744" y="f647"/>
                    <a:pt x="f744" y="f746"/>
                  </a:cubicBezTo>
                  <a:cubicBezTo>
                    <a:pt x="f747" y="f527"/>
                    <a:pt x="f748" y="f512"/>
                    <a:pt x="f749" y="f666"/>
                  </a:cubicBezTo>
                  <a:cubicBezTo>
                    <a:pt x="f623" y="f750"/>
                    <a:pt x="f615" y="f179"/>
                    <a:pt x="f99" y="f742"/>
                  </a:cubicBezTo>
                  <a:close/>
                  <a:moveTo>
                    <a:pt x="f751" y="f752"/>
                  </a:moveTo>
                  <a:cubicBezTo>
                    <a:pt x="f185" y="f752"/>
                    <a:pt x="f62" y="f545"/>
                    <a:pt x="f130" y="f545"/>
                  </a:cubicBezTo>
                  <a:cubicBezTo>
                    <a:pt x="f753" y="f754"/>
                    <a:pt x="f125" y="f532"/>
                    <a:pt x="f180" y="f753"/>
                  </a:cubicBezTo>
                  <a:cubicBezTo>
                    <a:pt x="f39" y="f381"/>
                    <a:pt x="f242" y="f755"/>
                    <a:pt x="f302" y="f756"/>
                  </a:cubicBezTo>
                  <a:cubicBezTo>
                    <a:pt x="f757" y="f288"/>
                    <a:pt x="f371" y="f205"/>
                    <a:pt x="f236" y="f657"/>
                  </a:cubicBezTo>
                  <a:cubicBezTo>
                    <a:pt x="f758" y="f292"/>
                    <a:pt x="f288" y="f759"/>
                    <a:pt x="f89" y="f760"/>
                  </a:cubicBezTo>
                  <a:cubicBezTo>
                    <a:pt x="f49" y="f329"/>
                    <a:pt x="f350" y="f335"/>
                    <a:pt x="f222" y="f308"/>
                  </a:cubicBezTo>
                  <a:cubicBezTo>
                    <a:pt x="f758" y="f45"/>
                    <a:pt x="f360" y="f183"/>
                    <a:pt x="f751" y="f752"/>
                  </a:cubicBezTo>
                  <a:close/>
                  <a:moveTo>
                    <a:pt x="f761" y="f450"/>
                  </a:moveTo>
                  <a:cubicBezTo>
                    <a:pt x="f762" y="f647"/>
                    <a:pt x="f762" y="f745"/>
                    <a:pt x="f762" y="f65"/>
                  </a:cubicBezTo>
                  <a:cubicBezTo>
                    <a:pt x="f763" y="f81"/>
                    <a:pt x="f764" y="f765"/>
                    <a:pt x="f766" y="f742"/>
                  </a:cubicBezTo>
                  <a:cubicBezTo>
                    <a:pt x="f636" y="f179"/>
                    <a:pt x="f625" y="f750"/>
                    <a:pt x="f767" y="f768"/>
                  </a:cubicBezTo>
                  <a:cubicBezTo>
                    <a:pt x="f769" y="f512"/>
                    <a:pt x="f770" y="f2"/>
                    <a:pt x="f761" y="f450"/>
                  </a:cubicBezTo>
                  <a:close/>
                  <a:moveTo>
                    <a:pt x="f771" y="f308"/>
                  </a:moveTo>
                  <a:cubicBezTo>
                    <a:pt x="f772" y="f452"/>
                    <a:pt x="f683" y="f226"/>
                    <a:pt x="f565" y="f773"/>
                  </a:cubicBezTo>
                  <a:cubicBezTo>
                    <a:pt x="f98" y="f774"/>
                    <a:pt x="f119" y="f360"/>
                    <a:pt x="f775" y="f757"/>
                  </a:cubicBezTo>
                  <a:cubicBezTo>
                    <a:pt x="f776" y="f125"/>
                    <a:pt x="f777" y="f778"/>
                    <a:pt x="f779" y="f780"/>
                  </a:cubicBezTo>
                  <a:cubicBezTo>
                    <a:pt x="f781" y="f183"/>
                    <a:pt x="f782" y="f231"/>
                    <a:pt x="f771" y="f308"/>
                  </a:cubicBezTo>
                  <a:close/>
                  <a:moveTo>
                    <a:pt x="f710" y="f492"/>
                  </a:moveTo>
                  <a:cubicBezTo>
                    <a:pt x="f722" y="f783"/>
                    <a:pt x="f423" y="f784"/>
                    <a:pt x="f785" y="f2"/>
                  </a:cubicBezTo>
                  <a:cubicBezTo>
                    <a:pt x="f233" y="f490"/>
                    <a:pt x="f786" y="f787"/>
                    <a:pt x="f788" y="f789"/>
                  </a:cubicBezTo>
                  <a:cubicBezTo>
                    <a:pt x="f790" y="f791"/>
                    <a:pt x="f228" y="f792"/>
                    <a:pt x="f629" y="f793"/>
                  </a:cubicBezTo>
                  <a:cubicBezTo>
                    <a:pt x="f794" y="f795"/>
                    <a:pt x="f796" y="f797"/>
                    <a:pt x="f710" y="f492"/>
                  </a:cubicBezTo>
                  <a:close/>
                  <a:moveTo>
                    <a:pt x="f163" y="f793"/>
                  </a:moveTo>
                  <a:cubicBezTo>
                    <a:pt x="f621" y="f798"/>
                    <a:pt x="f799" y="f791"/>
                    <a:pt x="f601" y="f800"/>
                  </a:cubicBezTo>
                  <a:cubicBezTo>
                    <a:pt x="f801" y="f787"/>
                    <a:pt x="f802" y="f490"/>
                    <a:pt x="f596" y="f742"/>
                  </a:cubicBezTo>
                  <a:cubicBezTo>
                    <a:pt x="f803" y="f804"/>
                    <a:pt x="f805" y="f806"/>
                    <a:pt x="f492" y="f492"/>
                  </a:cubicBezTo>
                  <a:cubicBezTo>
                    <a:pt x="f173" y="f797"/>
                    <a:pt x="f588" y="f795"/>
                    <a:pt x="f163" y="f793"/>
                  </a:cubicBezTo>
                  <a:close/>
                  <a:moveTo>
                    <a:pt x="f807" y="f808"/>
                  </a:moveTo>
                  <a:cubicBezTo>
                    <a:pt x="f809" y="f752"/>
                    <a:pt x="f810" y="f811"/>
                    <a:pt x="f624" y="f532"/>
                  </a:cubicBezTo>
                  <a:cubicBezTo>
                    <a:pt x="f812" y="f813"/>
                    <a:pt x="f814" y="f178"/>
                    <a:pt x="f604" y="f732"/>
                  </a:cubicBezTo>
                  <a:cubicBezTo>
                    <a:pt x="f112" y="f815"/>
                    <a:pt x="f816" y="f172"/>
                    <a:pt x="f469" y="f808"/>
                  </a:cubicBezTo>
                  <a:cubicBezTo>
                    <a:pt x="f817" y="f808"/>
                    <a:pt x="f818" y="f808"/>
                    <a:pt x="f807" y="f808"/>
                  </a:cubicBezTo>
                  <a:close/>
                  <a:moveTo>
                    <a:pt x="f483" y="f808"/>
                  </a:moveTo>
                  <a:cubicBezTo>
                    <a:pt x="f420" y="f172"/>
                    <a:pt x="f819" y="f820"/>
                    <a:pt x="f821" y="f134"/>
                  </a:cubicBezTo>
                  <a:cubicBezTo>
                    <a:pt x="f738" y="f532"/>
                    <a:pt x="f445" y="f822"/>
                    <a:pt x="f823" y="f178"/>
                  </a:cubicBezTo>
                  <a:cubicBezTo>
                    <a:pt x="f824" y="f377"/>
                    <a:pt x="f641" y="f134"/>
                    <a:pt x="f458" y="f244"/>
                  </a:cubicBezTo>
                  <a:cubicBezTo>
                    <a:pt x="f623" y="f825"/>
                    <a:pt x="f684" y="f826"/>
                    <a:pt x="f792" y="f808"/>
                  </a:cubicBezTo>
                  <a:cubicBezTo>
                    <a:pt x="f503" y="f808"/>
                    <a:pt x="f827" y="f808"/>
                    <a:pt x="f483" y="f808"/>
                  </a:cubicBezTo>
                  <a:close/>
                  <a:moveTo>
                    <a:pt x="f828" y="f294"/>
                  </a:moveTo>
                  <a:cubicBezTo>
                    <a:pt x="f829" y="f420"/>
                    <a:pt x="f830" y="f831"/>
                    <a:pt x="f832" y="f691"/>
                  </a:cubicBezTo>
                  <a:cubicBezTo>
                    <a:pt x="f833" y="f177"/>
                    <a:pt x="f834" y="f459"/>
                    <a:pt x="f828" y="f294"/>
                  </a:cubicBezTo>
                  <a:close/>
                  <a:moveTo>
                    <a:pt x="f835" y="f704"/>
                  </a:moveTo>
                  <a:cubicBezTo>
                    <a:pt x="f157" y="f460"/>
                    <a:pt x="f836" y="f491"/>
                    <a:pt x="f837" y="f496"/>
                  </a:cubicBezTo>
                  <a:cubicBezTo>
                    <a:pt x="f838" y="f459"/>
                    <a:pt x="f839" y="f586"/>
                    <a:pt x="f835" y="f704"/>
                  </a:cubicBezTo>
                  <a:close/>
                  <a:moveTo>
                    <a:pt x="f359" y="f840"/>
                  </a:moveTo>
                  <a:cubicBezTo>
                    <a:pt x="f359" y="f15"/>
                    <a:pt x="f841" y="f286"/>
                    <a:pt x="f841" y="f313"/>
                  </a:cubicBezTo>
                  <a:cubicBezTo>
                    <a:pt x="f83" y="f842"/>
                    <a:pt x="f93" y="f138"/>
                    <a:pt x="f708" y="f843"/>
                  </a:cubicBezTo>
                  <a:cubicBezTo>
                    <a:pt x="f303" y="f813"/>
                    <a:pt x="f53" y="f844"/>
                    <a:pt x="f449" y="f532"/>
                  </a:cubicBezTo>
                  <a:cubicBezTo>
                    <a:pt x="f692" y="f138"/>
                    <a:pt x="f845" y="f174"/>
                    <a:pt x="f516" y="f846"/>
                  </a:cubicBezTo>
                  <a:cubicBezTo>
                    <a:pt x="f746" y="f313"/>
                    <a:pt x="f300" y="f847"/>
                    <a:pt x="f848" y="f847"/>
                  </a:cubicBezTo>
                  <a:cubicBezTo>
                    <a:pt x="f849" y="f840"/>
                    <a:pt x="f388" y="f840"/>
                    <a:pt x="f359" y="f840"/>
                  </a:cubicBezTo>
                  <a:close/>
                  <a:moveTo>
                    <a:pt x="f850" y="f313"/>
                  </a:moveTo>
                  <a:cubicBezTo>
                    <a:pt x="f850" y="f286"/>
                    <a:pt x="f851" y="f15"/>
                    <a:pt x="f851" y="f840"/>
                  </a:cubicBezTo>
                  <a:cubicBezTo>
                    <a:pt x="f276" y="f840"/>
                    <a:pt x="f852" y="f840"/>
                    <a:pt x="f517" y="f840"/>
                  </a:cubicBezTo>
                  <a:cubicBezTo>
                    <a:pt x="f853" y="f840"/>
                    <a:pt x="f477" y="f847"/>
                    <a:pt x="f854" y="f170"/>
                  </a:cubicBezTo>
                  <a:cubicBezTo>
                    <a:pt x="f855" y="f856"/>
                    <a:pt x="f317" y="f857"/>
                    <a:pt x="f858" y="f532"/>
                  </a:cubicBezTo>
                  <a:cubicBezTo>
                    <a:pt x="f859" y="f844"/>
                    <a:pt x="f860" y="f813"/>
                    <a:pt x="f318" y="f843"/>
                  </a:cubicBezTo>
                  <a:cubicBezTo>
                    <a:pt x="f861" y="f138"/>
                    <a:pt x="f862" y="f842"/>
                    <a:pt x="f850" y="f313"/>
                  </a:cubicBezTo>
                  <a:close/>
                  <a:moveTo>
                    <a:pt x="f532" y="f74"/>
                  </a:moveTo>
                  <a:cubicBezTo>
                    <a:pt x="f448" y="f291"/>
                    <a:pt x="f841" y="f744"/>
                    <a:pt x="f49" y="f93"/>
                  </a:cubicBezTo>
                  <a:cubicBezTo>
                    <a:pt x="f383" y="f649"/>
                    <a:pt x="f365" y="f89"/>
                    <a:pt x="f863" y="f234"/>
                  </a:cubicBezTo>
                  <a:cubicBezTo>
                    <a:pt x="f822" y="f47"/>
                    <a:pt x="f864" y="f83"/>
                    <a:pt x="f532" y="f74"/>
                  </a:cubicBezTo>
                  <a:close/>
                  <a:moveTo>
                    <a:pt x="f865" y="f126"/>
                  </a:moveTo>
                  <a:cubicBezTo>
                    <a:pt x="f866" y="f222"/>
                    <a:pt x="f851" y="f759"/>
                    <a:pt x="f867" y="f591"/>
                  </a:cubicBezTo>
                  <a:cubicBezTo>
                    <a:pt x="f736" y="f295"/>
                    <a:pt x="f251" y="f760"/>
                    <a:pt x="f868" y="f74"/>
                  </a:cubicBezTo>
                  <a:cubicBezTo>
                    <a:pt x="f577" y="f83"/>
                    <a:pt x="f869" y="f193"/>
                    <a:pt x="f865" y="f126"/>
                  </a:cubicBezTo>
                  <a:close/>
                  <a:moveTo>
                    <a:pt x="f870" y="f204"/>
                  </a:moveTo>
                  <a:cubicBezTo>
                    <a:pt x="f871" y="f659"/>
                    <a:pt x="f872" y="f607"/>
                    <a:pt x="f624" y="f603"/>
                  </a:cubicBezTo>
                  <a:cubicBezTo>
                    <a:pt x="f817" y="f619"/>
                    <a:pt x="f873" y="f691"/>
                    <a:pt x="f638" y="f874"/>
                  </a:cubicBezTo>
                  <a:cubicBezTo>
                    <a:pt x="f875" y="f874"/>
                    <a:pt x="f767" y="f874"/>
                    <a:pt x="f239" y="f874"/>
                  </a:cubicBezTo>
                  <a:cubicBezTo>
                    <a:pt x="f876" y="f800"/>
                    <a:pt x="f877" y="f878"/>
                    <a:pt x="f879" y="f75"/>
                  </a:cubicBezTo>
                  <a:cubicBezTo>
                    <a:pt x="f880" y="f668"/>
                    <a:pt x="f881" y="f882"/>
                    <a:pt x="f870" y="f204"/>
                  </a:cubicBezTo>
                  <a:close/>
                  <a:moveTo>
                    <a:pt x="f749" y="f874"/>
                  </a:moveTo>
                  <a:cubicBezTo>
                    <a:pt x="f883" y="f874"/>
                    <a:pt x="f614" y="f874"/>
                    <a:pt x="f884" y="f874"/>
                  </a:cubicBezTo>
                  <a:cubicBezTo>
                    <a:pt x="f490" y="f622"/>
                    <a:pt x="f494" y="f885"/>
                    <a:pt x="f583" y="f191"/>
                  </a:cubicBezTo>
                  <a:cubicBezTo>
                    <a:pt x="f671" y="f601"/>
                    <a:pt x="f886" y="f887"/>
                    <a:pt x="f484" y="f204"/>
                  </a:cubicBezTo>
                  <a:cubicBezTo>
                    <a:pt x="f888" y="f882"/>
                    <a:pt x="f889" y="f668"/>
                    <a:pt x="f705" y="f75"/>
                  </a:cubicBezTo>
                  <a:cubicBezTo>
                    <a:pt x="f485" y="f890"/>
                    <a:pt x="f891" y="f789"/>
                    <a:pt x="f749" y="f874"/>
                  </a:cubicBezTo>
                  <a:close/>
                  <a:moveTo>
                    <a:pt x="f124" y="f892"/>
                  </a:moveTo>
                  <a:cubicBezTo>
                    <a:pt x="f419" y="f893"/>
                    <a:pt x="f548" y="f238"/>
                    <a:pt x="f548" y="f128"/>
                  </a:cubicBezTo>
                  <a:cubicBezTo>
                    <a:pt x="f894" y="f373"/>
                    <a:pt x="f895" y="f176"/>
                    <a:pt x="f896" y="f897"/>
                  </a:cubicBezTo>
                  <a:cubicBezTo>
                    <a:pt x="f898" y="f123"/>
                    <a:pt x="f899" y="f38"/>
                    <a:pt x="f900" y="f176"/>
                  </a:cubicBezTo>
                  <a:cubicBezTo>
                    <a:pt x="f901" y="f902"/>
                    <a:pt x="f903" y="f304"/>
                    <a:pt x="f124" y="f892"/>
                  </a:cubicBezTo>
                  <a:close/>
                  <a:moveTo>
                    <a:pt x="f14" y="f904"/>
                  </a:moveTo>
                  <a:cubicBezTo>
                    <a:pt x="f905" y="f176"/>
                    <a:pt x="f906" y="f242"/>
                    <a:pt x="f907" y="f908"/>
                  </a:cubicBezTo>
                  <a:cubicBezTo>
                    <a:pt x="f384" y="f757"/>
                    <a:pt x="f569" y="f128"/>
                    <a:pt x="f569" y="f238"/>
                  </a:cubicBezTo>
                  <a:cubicBezTo>
                    <a:pt x="f909" y="f214"/>
                    <a:pt x="f910" y="f822"/>
                    <a:pt x="f364" y="f138"/>
                  </a:cubicBezTo>
                  <a:cubicBezTo>
                    <a:pt x="f911" y="f38"/>
                    <a:pt x="f912" y="f142"/>
                    <a:pt x="f14" y="f904"/>
                  </a:cubicBezTo>
                  <a:close/>
                  <a:moveTo>
                    <a:pt x="f865" y="f144"/>
                  </a:moveTo>
                  <a:cubicBezTo>
                    <a:pt x="f913" y="f904"/>
                    <a:pt x="f119" y="f914"/>
                    <a:pt x="f915" y="f846"/>
                  </a:cubicBezTo>
                  <a:cubicBezTo>
                    <a:pt x="f916" y="f857"/>
                    <a:pt x="f917" y="f918"/>
                    <a:pt x="f578" y="f919"/>
                  </a:cubicBezTo>
                  <a:cubicBezTo>
                    <a:pt x="f556" y="f380"/>
                    <a:pt x="f920" y="f921"/>
                    <a:pt x="f922" y="f672"/>
                  </a:cubicBezTo>
                  <a:cubicBezTo>
                    <a:pt x="f923" y="f38"/>
                    <a:pt x="f924" y="f545"/>
                    <a:pt x="f865" y="f144"/>
                  </a:cubicBezTo>
                  <a:close/>
                  <a:moveTo>
                    <a:pt x="f925" y="f672"/>
                  </a:moveTo>
                  <a:cubicBezTo>
                    <a:pt x="f60" y="f822"/>
                    <a:pt x="f857" y="f62"/>
                    <a:pt x="f844" y="f186"/>
                  </a:cubicBezTo>
                  <a:cubicBezTo>
                    <a:pt x="f161" y="f401"/>
                    <a:pt x="f863" y="f811"/>
                    <a:pt x="f926" y="f914"/>
                  </a:cubicBezTo>
                  <a:cubicBezTo>
                    <a:pt x="f307" y="f904"/>
                    <a:pt x="f927" y="f904"/>
                    <a:pt x="f39" y="f144"/>
                  </a:cubicBezTo>
                  <a:cubicBezTo>
                    <a:pt x="f928" y="f545"/>
                    <a:pt x="f842" y="f825"/>
                    <a:pt x="f925" y="f672"/>
                  </a:cubicBezTo>
                  <a:close/>
                  <a:moveTo>
                    <a:pt x="f929" y="f846"/>
                  </a:moveTo>
                  <a:cubicBezTo>
                    <a:pt x="f930" y="f904"/>
                    <a:pt x="f931" y="f311"/>
                    <a:pt x="f932" y="f166"/>
                  </a:cubicBezTo>
                  <a:cubicBezTo>
                    <a:pt x="f398" y="f166"/>
                    <a:pt x="f933" y="f166"/>
                    <a:pt x="f924" y="f166"/>
                  </a:cubicBezTo>
                  <a:cubicBezTo>
                    <a:pt x="f934" y="f10"/>
                    <a:pt x="f935" y="f936"/>
                    <a:pt x="f581" y="f78"/>
                  </a:cubicBezTo>
                  <a:cubicBezTo>
                    <a:pt x="f937" y="f938"/>
                    <a:pt x="f560" y="f545"/>
                    <a:pt x="f929" y="f846"/>
                  </a:cubicBezTo>
                  <a:close/>
                  <a:moveTo>
                    <a:pt x="f939" y="f820"/>
                  </a:moveTo>
                  <a:cubicBezTo>
                    <a:pt x="f34" y="f174"/>
                    <a:pt x="f936" y="f10"/>
                    <a:pt x="f928" y="f166"/>
                  </a:cubicBezTo>
                  <a:cubicBezTo>
                    <a:pt x="f10" y="f166"/>
                    <a:pt x="f247" y="f166"/>
                    <a:pt x="f20" y="f166"/>
                  </a:cubicBezTo>
                  <a:cubicBezTo>
                    <a:pt x="f13" y="f10"/>
                    <a:pt x="f378" y="f174"/>
                    <a:pt x="f939" y="f820"/>
                  </a:cubicBezTo>
                  <a:close/>
                  <a:moveTo>
                    <a:pt x="f940" y="f144"/>
                  </a:moveTo>
                  <a:cubicBezTo>
                    <a:pt x="f27" y="f904"/>
                    <a:pt x="f941" y="f942"/>
                    <a:pt x="f569" y="f530"/>
                  </a:cubicBezTo>
                  <a:cubicBezTo>
                    <a:pt x="f541" y="f530"/>
                    <a:pt x="f382" y="f530"/>
                    <a:pt x="f474" y="f530"/>
                  </a:cubicBezTo>
                  <a:cubicBezTo>
                    <a:pt x="f382" y="f313"/>
                    <a:pt x="f943" y="f752"/>
                    <a:pt x="f258" y="f944"/>
                  </a:cubicBezTo>
                  <a:cubicBezTo>
                    <a:pt x="f907" y="f140"/>
                    <a:pt x="f521" y="f945"/>
                    <a:pt x="f282" y="f857"/>
                  </a:cubicBezTo>
                  <a:cubicBezTo>
                    <a:pt x="f946" y="f78"/>
                    <a:pt x="f947" y="f820"/>
                    <a:pt x="f948" y="f825"/>
                  </a:cubicBezTo>
                  <a:cubicBezTo>
                    <a:pt x="f949" y="f545"/>
                    <a:pt x="f950" y="f311"/>
                    <a:pt x="f149" y="f951"/>
                  </a:cubicBezTo>
                  <a:cubicBezTo>
                    <a:pt x="f952" y="f531"/>
                    <a:pt x="f906" y="f530"/>
                    <a:pt x="f953" y="f247"/>
                  </a:cubicBezTo>
                  <a:cubicBezTo>
                    <a:pt x="f954" y="f376"/>
                    <a:pt x="f949" y="f15"/>
                    <a:pt x="f940" y="f144"/>
                  </a:cubicBezTo>
                  <a:close/>
                  <a:moveTo>
                    <a:pt x="f955" y="f131"/>
                  </a:moveTo>
                  <a:cubicBezTo>
                    <a:pt x="f840" y="f131"/>
                    <a:pt x="f144" y="f131"/>
                    <a:pt x="f826" y="f131"/>
                  </a:cubicBezTo>
                  <a:cubicBezTo>
                    <a:pt x="f826" y="f946"/>
                    <a:pt x="f826" y="f956"/>
                    <a:pt x="f826" y="f957"/>
                  </a:cubicBezTo>
                  <a:cubicBezTo>
                    <a:pt x="f145" y="f958"/>
                    <a:pt x="f533" y="f907"/>
                    <a:pt x="f955" y="f13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Freeform 6">
              <a:extLst>
                <a:ext uri="{FF2B5EF4-FFF2-40B4-BE49-F238E27FC236}">
                  <a16:creationId xmlns:a16="http://schemas.microsoft.com/office/drawing/2014/main" id="{CAF56C59-37FD-CC00-12F9-D82EE8CBB686}"/>
                </a:ext>
              </a:extLst>
            </p:cNvPr>
            <p:cNvSpPr/>
            <p:nvPr/>
          </p:nvSpPr>
          <p:spPr>
            <a:xfrm>
              <a:off x="2165354" y="4237036"/>
              <a:ext cx="193679" cy="206370"/>
            </a:xfrm>
            <a:custGeom>
              <a:avLst/>
              <a:gdLst>
                <a:gd name="f0" fmla="val 10800000"/>
                <a:gd name="f1" fmla="val 5400000"/>
                <a:gd name="f2" fmla="val 180"/>
                <a:gd name="f3" fmla="val w"/>
                <a:gd name="f4" fmla="val h"/>
                <a:gd name="f5" fmla="val 0"/>
                <a:gd name="f6" fmla="val 98"/>
                <a:gd name="f7" fmla="val 105"/>
                <a:gd name="f8" fmla="val 52"/>
                <a:gd name="f9" fmla="val 23"/>
                <a:gd name="f10" fmla="val 21"/>
                <a:gd name="f11" fmla="val 49"/>
                <a:gd name="f12" fmla="val 75"/>
                <a:gd name="f13" fmla="val 24"/>
                <a:gd name="f14" fmla="val 82"/>
                <a:gd name="f15" fmla="val 76"/>
                <a:gd name="f16" fmla="val 48"/>
                <a:gd name="f17" fmla="val 104"/>
                <a:gd name="f18" fmla="val 20"/>
                <a:gd name="f19" fmla="val 81"/>
                <a:gd name="f20" fmla="val 15"/>
                <a:gd name="f21" fmla="val 32"/>
                <a:gd name="f22" fmla="val 16"/>
                <a:gd name="f23" fmla="val 34"/>
                <a:gd name="f24" fmla="val 36"/>
                <a:gd name="f25" fmla="val 17"/>
                <a:gd name="f26" fmla="val 38"/>
                <a:gd name="f27" fmla="val 22"/>
                <a:gd name="f28" fmla="val 27"/>
                <a:gd name="f29" fmla="val 37"/>
                <a:gd name="f30" fmla="val 31"/>
                <a:gd name="f31" fmla="val 29"/>
                <a:gd name="f32" fmla="val 47"/>
                <a:gd name="f33" fmla="val 58"/>
                <a:gd name="f34" fmla="val 72"/>
                <a:gd name="f35" fmla="val 28"/>
                <a:gd name="f36" fmla="val 70"/>
                <a:gd name="f37" fmla="val 41"/>
                <a:gd name="f38" fmla="val 78"/>
                <a:gd name="f39" fmla="val 51"/>
                <a:gd name="f40" fmla="val 60"/>
                <a:gd name="f41" fmla="val 64"/>
                <a:gd name="f42" fmla="val 66"/>
                <a:gd name="f43" fmla="val 35"/>
                <a:gd name="f44" fmla="val 54"/>
                <a:gd name="f45" fmla="val 40"/>
                <a:gd name="f46" fmla="val 42"/>
                <a:gd name="f47" fmla="val 25"/>
                <a:gd name="f48" fmla="val 30"/>
                <a:gd name="f49" fmla="+- 0 0 -90"/>
                <a:gd name="f50" fmla="*/ f3 1 98"/>
                <a:gd name="f51" fmla="*/ f4 1 105"/>
                <a:gd name="f52" fmla="val f5"/>
                <a:gd name="f53" fmla="val f6"/>
                <a:gd name="f54" fmla="val f7"/>
                <a:gd name="f55" fmla="*/ f49 f0 1"/>
                <a:gd name="f56" fmla="+- f54 0 f52"/>
                <a:gd name="f57" fmla="+- f53 0 f52"/>
                <a:gd name="f58" fmla="*/ f55 1 f2"/>
                <a:gd name="f59" fmla="*/ f57 1 98"/>
                <a:gd name="f60" fmla="*/ f56 1 105"/>
                <a:gd name="f61" fmla="*/ 0 f57 1"/>
                <a:gd name="f62" fmla="*/ 52 f56 1"/>
                <a:gd name="f63" fmla="*/ 49 f57 1"/>
                <a:gd name="f64" fmla="*/ 0 f56 1"/>
                <a:gd name="f65" fmla="*/ 98 f57 1"/>
                <a:gd name="f66" fmla="*/ 48 f57 1"/>
                <a:gd name="f67" fmla="*/ 104 f56 1"/>
                <a:gd name="f68" fmla="*/ 15 f57 1"/>
                <a:gd name="f69" fmla="*/ 32 f56 1"/>
                <a:gd name="f70" fmla="*/ 17 f57 1"/>
                <a:gd name="f71" fmla="*/ 38 f56 1"/>
                <a:gd name="f72" fmla="*/ 37 f57 1"/>
                <a:gd name="f73" fmla="*/ 31 f56 1"/>
                <a:gd name="f74" fmla="*/ 16 f57 1"/>
                <a:gd name="f75" fmla="*/ 72 f56 1"/>
                <a:gd name="f76" fmla="*/ 51 f57 1"/>
                <a:gd name="f77" fmla="*/ 60 f56 1"/>
                <a:gd name="f78" fmla="*/ 27 f57 1"/>
                <a:gd name="f79" fmla="*/ 70 f56 1"/>
                <a:gd name="f80" fmla="*/ 27 f56 1"/>
                <a:gd name="f81" fmla="+- f58 0 f1"/>
                <a:gd name="f82" fmla="*/ f61 1 98"/>
                <a:gd name="f83" fmla="*/ f62 1 105"/>
                <a:gd name="f84" fmla="*/ f63 1 98"/>
                <a:gd name="f85" fmla="*/ f64 1 105"/>
                <a:gd name="f86" fmla="*/ f65 1 98"/>
                <a:gd name="f87" fmla="*/ f66 1 98"/>
                <a:gd name="f88" fmla="*/ f67 1 105"/>
                <a:gd name="f89" fmla="*/ f68 1 98"/>
                <a:gd name="f90" fmla="*/ f69 1 105"/>
                <a:gd name="f91" fmla="*/ f70 1 98"/>
                <a:gd name="f92" fmla="*/ f71 1 105"/>
                <a:gd name="f93" fmla="*/ f72 1 98"/>
                <a:gd name="f94" fmla="*/ f73 1 105"/>
                <a:gd name="f95" fmla="*/ f74 1 98"/>
                <a:gd name="f96" fmla="*/ f75 1 105"/>
                <a:gd name="f97" fmla="*/ f76 1 98"/>
                <a:gd name="f98" fmla="*/ f77 1 105"/>
                <a:gd name="f99" fmla="*/ f78 1 98"/>
                <a:gd name="f100" fmla="*/ f79 1 105"/>
                <a:gd name="f101" fmla="*/ f80 1 105"/>
                <a:gd name="f102" fmla="*/ 0 1 f59"/>
                <a:gd name="f103" fmla="*/ f53 1 f59"/>
                <a:gd name="f104" fmla="*/ 0 1 f60"/>
                <a:gd name="f105" fmla="*/ f54 1 f60"/>
                <a:gd name="f106" fmla="*/ f82 1 f59"/>
                <a:gd name="f107" fmla="*/ f83 1 f60"/>
                <a:gd name="f108" fmla="*/ f84 1 f59"/>
                <a:gd name="f109" fmla="*/ f85 1 f60"/>
                <a:gd name="f110" fmla="*/ f86 1 f59"/>
                <a:gd name="f111" fmla="*/ f87 1 f59"/>
                <a:gd name="f112" fmla="*/ f88 1 f60"/>
                <a:gd name="f113" fmla="*/ f89 1 f59"/>
                <a:gd name="f114" fmla="*/ f90 1 f60"/>
                <a:gd name="f115" fmla="*/ f91 1 f59"/>
                <a:gd name="f116" fmla="*/ f92 1 f60"/>
                <a:gd name="f117" fmla="*/ f93 1 f59"/>
                <a:gd name="f118" fmla="*/ f94 1 f60"/>
                <a:gd name="f119" fmla="*/ f95 1 f59"/>
                <a:gd name="f120" fmla="*/ f96 1 f60"/>
                <a:gd name="f121" fmla="*/ f97 1 f59"/>
                <a:gd name="f122" fmla="*/ f98 1 f60"/>
                <a:gd name="f123" fmla="*/ f99 1 f59"/>
                <a:gd name="f124" fmla="*/ f100 1 f60"/>
                <a:gd name="f125" fmla="*/ f101 1 f60"/>
                <a:gd name="f126" fmla="*/ f102 f50 1"/>
                <a:gd name="f127" fmla="*/ f103 f50 1"/>
                <a:gd name="f128" fmla="*/ f105 f51 1"/>
                <a:gd name="f129" fmla="*/ f104 f51 1"/>
                <a:gd name="f130" fmla="*/ f106 f50 1"/>
                <a:gd name="f131" fmla="*/ f107 f51 1"/>
                <a:gd name="f132" fmla="*/ f108 f50 1"/>
                <a:gd name="f133" fmla="*/ f109 f51 1"/>
                <a:gd name="f134" fmla="*/ f110 f50 1"/>
                <a:gd name="f135" fmla="*/ f111 f50 1"/>
                <a:gd name="f136" fmla="*/ f112 f51 1"/>
                <a:gd name="f137" fmla="*/ f113 f50 1"/>
                <a:gd name="f138" fmla="*/ f114 f51 1"/>
                <a:gd name="f139" fmla="*/ f115 f50 1"/>
                <a:gd name="f140" fmla="*/ f116 f51 1"/>
                <a:gd name="f141" fmla="*/ f117 f50 1"/>
                <a:gd name="f142" fmla="*/ f118 f51 1"/>
                <a:gd name="f143" fmla="*/ f119 f50 1"/>
                <a:gd name="f144" fmla="*/ f120 f51 1"/>
                <a:gd name="f145" fmla="*/ f121 f50 1"/>
                <a:gd name="f146" fmla="*/ f122 f51 1"/>
                <a:gd name="f147" fmla="*/ f123 f50 1"/>
                <a:gd name="f148" fmla="*/ f124 f51 1"/>
                <a:gd name="f149" fmla="*/ f125 f51 1"/>
              </a:gdLst>
              <a:ahLst/>
              <a:cxnLst>
                <a:cxn ang="3cd4">
                  <a:pos x="hc" y="t"/>
                </a:cxn>
                <a:cxn ang="0">
                  <a:pos x="r" y="vc"/>
                </a:cxn>
                <a:cxn ang="cd4">
                  <a:pos x="hc" y="b"/>
                </a:cxn>
                <a:cxn ang="cd2">
                  <a:pos x="l" y="vc"/>
                </a:cxn>
                <a:cxn ang="f81">
                  <a:pos x="f130" y="f131"/>
                </a:cxn>
                <a:cxn ang="f81">
                  <a:pos x="f132" y="f133"/>
                </a:cxn>
                <a:cxn ang="f81">
                  <a:pos x="f134" y="f131"/>
                </a:cxn>
                <a:cxn ang="f81">
                  <a:pos x="f135" y="f136"/>
                </a:cxn>
                <a:cxn ang="f81">
                  <a:pos x="f130" y="f131"/>
                </a:cxn>
                <a:cxn ang="f81">
                  <a:pos x="f137" y="f138"/>
                </a:cxn>
                <a:cxn ang="f81">
                  <a:pos x="f139" y="f140"/>
                </a:cxn>
                <a:cxn ang="f81">
                  <a:pos x="f141" y="f142"/>
                </a:cxn>
                <a:cxn ang="f81">
                  <a:pos x="f143" y="f144"/>
                </a:cxn>
                <a:cxn ang="f81">
                  <a:pos x="f145" y="f146"/>
                </a:cxn>
                <a:cxn ang="f81">
                  <a:pos x="f147" y="f148"/>
                </a:cxn>
                <a:cxn ang="f81">
                  <a:pos x="f135" y="f149"/>
                </a:cxn>
                <a:cxn ang="f81">
                  <a:pos x="f137" y="f138"/>
                </a:cxn>
              </a:cxnLst>
              <a:rect l="f126" t="f129" r="f127" b="f128"/>
              <a:pathLst>
                <a:path w="98" h="105">
                  <a:moveTo>
                    <a:pt x="f5" y="f8"/>
                  </a:moveTo>
                  <a:cubicBezTo>
                    <a:pt x="f5" y="f9"/>
                    <a:pt x="f10" y="f5"/>
                    <a:pt x="f11" y="f5"/>
                  </a:cubicBezTo>
                  <a:cubicBezTo>
                    <a:pt x="f12" y="f5"/>
                    <a:pt x="f6" y="f13"/>
                    <a:pt x="f6" y="f8"/>
                  </a:cubicBezTo>
                  <a:cubicBezTo>
                    <a:pt x="f6" y="f14"/>
                    <a:pt x="f15" y="f7"/>
                    <a:pt x="f16" y="f17"/>
                  </a:cubicBezTo>
                  <a:cubicBezTo>
                    <a:pt x="f18" y="f17"/>
                    <a:pt x="f5" y="f19"/>
                    <a:pt x="f5" y="f8"/>
                  </a:cubicBezTo>
                  <a:close/>
                  <a:moveTo>
                    <a:pt x="f20" y="f21"/>
                  </a:moveTo>
                  <a:cubicBezTo>
                    <a:pt x="f22" y="f23"/>
                    <a:pt x="f22" y="f24"/>
                    <a:pt x="f25" y="f26"/>
                  </a:cubicBezTo>
                  <a:cubicBezTo>
                    <a:pt x="f27" y="f24"/>
                    <a:pt x="f28" y="f23"/>
                    <a:pt x="f29" y="f30"/>
                  </a:cubicBezTo>
                  <a:cubicBezTo>
                    <a:pt x="f31" y="f32"/>
                    <a:pt x="f9" y="f33"/>
                    <a:pt x="f22" y="f34"/>
                  </a:cubicBezTo>
                  <a:cubicBezTo>
                    <a:pt x="f35" y="f36"/>
                    <a:pt x="f37" y="f38"/>
                    <a:pt x="f39" y="f40"/>
                  </a:cubicBezTo>
                  <a:cubicBezTo>
                    <a:pt x="f37" y="f41"/>
                    <a:pt x="f24" y="f42"/>
                    <a:pt x="f28" y="f36"/>
                  </a:cubicBezTo>
                  <a:cubicBezTo>
                    <a:pt x="f43" y="f44"/>
                    <a:pt x="f45" y="f46"/>
                    <a:pt x="f16" y="f28"/>
                  </a:cubicBezTo>
                  <a:cubicBezTo>
                    <a:pt x="f43" y="f31"/>
                    <a:pt x="f47" y="f48"/>
                    <a:pt x="f20" y="f2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8" name="Freeform 7">
              <a:extLst>
                <a:ext uri="{FF2B5EF4-FFF2-40B4-BE49-F238E27FC236}">
                  <a16:creationId xmlns:a16="http://schemas.microsoft.com/office/drawing/2014/main" id="{276AFD9C-2CAD-DD0B-6F4B-EF27BC460DA7}"/>
                </a:ext>
              </a:extLst>
            </p:cNvPr>
            <p:cNvSpPr/>
            <p:nvPr/>
          </p:nvSpPr>
          <p:spPr>
            <a:xfrm>
              <a:off x="2770183" y="3462339"/>
              <a:ext cx="198433" cy="215898"/>
            </a:xfrm>
            <a:custGeom>
              <a:avLst/>
              <a:gdLst>
                <a:gd name="f0" fmla="val 10800000"/>
                <a:gd name="f1" fmla="val 5400000"/>
                <a:gd name="f2" fmla="val 180"/>
                <a:gd name="f3" fmla="val w"/>
                <a:gd name="f4" fmla="val h"/>
                <a:gd name="f5" fmla="val 0"/>
                <a:gd name="f6" fmla="val 101"/>
                <a:gd name="f7" fmla="val 110"/>
                <a:gd name="f8" fmla="val 50"/>
                <a:gd name="f9" fmla="val 109"/>
                <a:gd name="f10" fmla="val 23"/>
                <a:gd name="f11" fmla="val 108"/>
                <a:gd name="f12" fmla="val 82"/>
                <a:gd name="f13" fmla="val 1"/>
                <a:gd name="f14" fmla="val 53"/>
                <a:gd name="f15" fmla="val 3"/>
                <a:gd name="f16" fmla="val 26"/>
                <a:gd name="f17" fmla="val 54"/>
                <a:gd name="f18" fmla="val 79"/>
                <a:gd name="f19" fmla="val 2"/>
                <a:gd name="f20" fmla="val 28"/>
                <a:gd name="f21" fmla="val 56"/>
                <a:gd name="f22" fmla="val 100"/>
                <a:gd name="f23" fmla="val 86"/>
                <a:gd name="f24" fmla="val 77"/>
                <a:gd name="f25" fmla="val 70"/>
                <a:gd name="f26" fmla="val 85"/>
                <a:gd name="f27" fmla="val 69"/>
                <a:gd name="f28" fmla="val 84"/>
                <a:gd name="f29" fmla="val 68"/>
                <a:gd name="f30" fmla="val 83"/>
                <a:gd name="f31" fmla="val 66"/>
                <a:gd name="f32" fmla="val 59"/>
                <a:gd name="f33" fmla="val 45"/>
                <a:gd name="f34" fmla="val 43"/>
                <a:gd name="f35" fmla="val 71"/>
                <a:gd name="f36" fmla="val 41"/>
                <a:gd name="f37" fmla="val 58"/>
                <a:gd name="f38" fmla="val 47"/>
                <a:gd name="f39" fmla="val 44"/>
                <a:gd name="f40" fmla="val 73"/>
                <a:gd name="f41" fmla="val 64"/>
                <a:gd name="f42" fmla="val 38"/>
                <a:gd name="f43" fmla="val 57"/>
                <a:gd name="f44" fmla="val 33"/>
                <a:gd name="f45" fmla="val 52"/>
                <a:gd name="f46" fmla="val 34"/>
                <a:gd name="f47" fmla="val 35"/>
                <a:gd name="f48" fmla="val 36"/>
                <a:gd name="f49" fmla="val 46"/>
                <a:gd name="f50" fmla="val 25"/>
                <a:gd name="f51" fmla="val 63"/>
                <a:gd name="f52" fmla="val 80"/>
                <a:gd name="f53" fmla="val 91"/>
                <a:gd name="f54" fmla="val 92"/>
                <a:gd name="f55" fmla="val 93"/>
                <a:gd name="f56" fmla="val 87"/>
                <a:gd name="f57" fmla="+- 0 0 -90"/>
                <a:gd name="f58" fmla="*/ f3 1 101"/>
                <a:gd name="f59" fmla="*/ f4 1 110"/>
                <a:gd name="f60" fmla="val f5"/>
                <a:gd name="f61" fmla="val f6"/>
                <a:gd name="f62" fmla="val f7"/>
                <a:gd name="f63" fmla="*/ f57 f0 1"/>
                <a:gd name="f64" fmla="+- f62 0 f60"/>
                <a:gd name="f65" fmla="+- f61 0 f60"/>
                <a:gd name="f66" fmla="*/ f63 1 f2"/>
                <a:gd name="f67" fmla="*/ f65 1 101"/>
                <a:gd name="f68" fmla="*/ f64 1 110"/>
                <a:gd name="f69" fmla="*/ 50 f65 1"/>
                <a:gd name="f70" fmla="*/ 109 f64 1"/>
                <a:gd name="f71" fmla="*/ 1 f65 1"/>
                <a:gd name="f72" fmla="*/ 53 f64 1"/>
                <a:gd name="f73" fmla="*/ 54 f65 1"/>
                <a:gd name="f74" fmla="*/ 1 f64 1"/>
                <a:gd name="f75" fmla="*/ 101 f65 1"/>
                <a:gd name="f76" fmla="*/ 56 f64 1"/>
                <a:gd name="f77" fmla="*/ 70 f65 1"/>
                <a:gd name="f78" fmla="*/ 85 f64 1"/>
                <a:gd name="f79" fmla="*/ 66 f65 1"/>
                <a:gd name="f80" fmla="*/ 82 f64 1"/>
                <a:gd name="f81" fmla="*/ 45 f65 1"/>
                <a:gd name="f82" fmla="*/ 43 f65 1"/>
                <a:gd name="f83" fmla="*/ 47 f64 1"/>
                <a:gd name="f84" fmla="*/ 73 f65 1"/>
                <a:gd name="f85" fmla="*/ 41 f64 1"/>
                <a:gd name="f86" fmla="*/ 52 f65 1"/>
                <a:gd name="f87" fmla="*/ 34 f64 1"/>
                <a:gd name="f88" fmla="*/ 25 f65 1"/>
                <a:gd name="f89" fmla="*/ 63 f64 1"/>
                <a:gd name="f90" fmla="*/ 92 f64 1"/>
                <a:gd name="f91" fmla="+- f66 0 f1"/>
                <a:gd name="f92" fmla="*/ f69 1 101"/>
                <a:gd name="f93" fmla="*/ f70 1 110"/>
                <a:gd name="f94" fmla="*/ f71 1 101"/>
                <a:gd name="f95" fmla="*/ f72 1 110"/>
                <a:gd name="f96" fmla="*/ f73 1 101"/>
                <a:gd name="f97" fmla="*/ f74 1 110"/>
                <a:gd name="f98" fmla="*/ f75 1 101"/>
                <a:gd name="f99" fmla="*/ f76 1 110"/>
                <a:gd name="f100" fmla="*/ f77 1 101"/>
                <a:gd name="f101" fmla="*/ f78 1 110"/>
                <a:gd name="f102" fmla="*/ f79 1 101"/>
                <a:gd name="f103" fmla="*/ f80 1 110"/>
                <a:gd name="f104" fmla="*/ f81 1 101"/>
                <a:gd name="f105" fmla="*/ f82 1 101"/>
                <a:gd name="f106" fmla="*/ f83 1 110"/>
                <a:gd name="f107" fmla="*/ f84 1 101"/>
                <a:gd name="f108" fmla="*/ f85 1 110"/>
                <a:gd name="f109" fmla="*/ f86 1 101"/>
                <a:gd name="f110" fmla="*/ f87 1 110"/>
                <a:gd name="f111" fmla="*/ f88 1 101"/>
                <a:gd name="f112" fmla="*/ f89 1 110"/>
                <a:gd name="f113" fmla="*/ f90 1 110"/>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7"/>
                <a:gd name="f132" fmla="*/ f106 1 f68"/>
                <a:gd name="f133" fmla="*/ f107 1 f67"/>
                <a:gd name="f134" fmla="*/ f108 1 f68"/>
                <a:gd name="f135" fmla="*/ f109 1 f67"/>
                <a:gd name="f136" fmla="*/ f110 1 f68"/>
                <a:gd name="f137" fmla="*/ f111 1 f67"/>
                <a:gd name="f138" fmla="*/ f112 1 f68"/>
                <a:gd name="f139" fmla="*/ f113 1 f68"/>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8 1"/>
                <a:gd name="f158" fmla="*/ f132 f59 1"/>
                <a:gd name="f159" fmla="*/ f133 f58 1"/>
                <a:gd name="f160" fmla="*/ f134 f59 1"/>
                <a:gd name="f161" fmla="*/ f135 f58 1"/>
                <a:gd name="f162" fmla="*/ f136 f59 1"/>
                <a:gd name="f163" fmla="*/ f137 f58 1"/>
                <a:gd name="f164" fmla="*/ f138 f59 1"/>
                <a:gd name="f165" fmla="*/ f139 f59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44" y="f145"/>
                </a:cxn>
                <a:cxn ang="f91">
                  <a:pos x="f152" y="f153"/>
                </a:cxn>
                <a:cxn ang="f91">
                  <a:pos x="f154" y="f155"/>
                </a:cxn>
                <a:cxn ang="f91">
                  <a:pos x="f156" y="f155"/>
                </a:cxn>
                <a:cxn ang="f91">
                  <a:pos x="f157" y="f158"/>
                </a:cxn>
                <a:cxn ang="f91">
                  <a:pos x="f159" y="f160"/>
                </a:cxn>
                <a:cxn ang="f91">
                  <a:pos x="f161" y="f162"/>
                </a:cxn>
                <a:cxn ang="f91">
                  <a:pos x="f163" y="f164"/>
                </a:cxn>
                <a:cxn ang="f91">
                  <a:pos x="f144" y="f165"/>
                </a:cxn>
                <a:cxn ang="f91">
                  <a:pos x="f152" y="f153"/>
                </a:cxn>
              </a:cxnLst>
              <a:rect l="f140" t="f143" r="f141" b="f142"/>
              <a:pathLst>
                <a:path w="101" h="110">
                  <a:moveTo>
                    <a:pt x="f8" y="f9"/>
                  </a:moveTo>
                  <a:cubicBezTo>
                    <a:pt x="f10" y="f11"/>
                    <a:pt x="f5" y="f12"/>
                    <a:pt x="f13" y="f14"/>
                  </a:cubicBezTo>
                  <a:cubicBezTo>
                    <a:pt x="f15" y="f10"/>
                    <a:pt x="f16" y="f5"/>
                    <a:pt x="f17" y="f13"/>
                  </a:cubicBezTo>
                  <a:cubicBezTo>
                    <a:pt x="f18" y="f19"/>
                    <a:pt x="f6" y="f20"/>
                    <a:pt x="f6" y="f21"/>
                  </a:cubicBezTo>
                  <a:cubicBezTo>
                    <a:pt x="f22" y="f23"/>
                    <a:pt x="f24" y="f7"/>
                    <a:pt x="f8" y="f9"/>
                  </a:cubicBezTo>
                  <a:close/>
                  <a:moveTo>
                    <a:pt x="f25" y="f26"/>
                  </a:moveTo>
                  <a:cubicBezTo>
                    <a:pt x="f27" y="f28"/>
                    <a:pt x="f29" y="f30"/>
                    <a:pt x="f31" y="f12"/>
                  </a:cubicBezTo>
                  <a:cubicBezTo>
                    <a:pt x="f32" y="f12"/>
                    <a:pt x="f33" y="f30"/>
                    <a:pt x="f33" y="f12"/>
                  </a:cubicBezTo>
                  <a:cubicBezTo>
                    <a:pt x="f34" y="f35"/>
                    <a:pt x="f36" y="f37"/>
                    <a:pt x="f34" y="f38"/>
                  </a:cubicBezTo>
                  <a:cubicBezTo>
                    <a:pt x="f39" y="f39"/>
                    <a:pt x="f37" y="f39"/>
                    <a:pt x="f40" y="f36"/>
                  </a:cubicBezTo>
                  <a:cubicBezTo>
                    <a:pt x="f41" y="f42"/>
                    <a:pt x="f43" y="f44"/>
                    <a:pt x="f45" y="f46"/>
                  </a:cubicBezTo>
                  <a:cubicBezTo>
                    <a:pt x="f47" y="f48"/>
                    <a:pt x="f16" y="f49"/>
                    <a:pt x="f50" y="f51"/>
                  </a:cubicBezTo>
                  <a:cubicBezTo>
                    <a:pt x="f50" y="f52"/>
                    <a:pt x="f44" y="f53"/>
                    <a:pt x="f8" y="f54"/>
                  </a:cubicBezTo>
                  <a:cubicBezTo>
                    <a:pt x="f43" y="f55"/>
                    <a:pt x="f41" y="f56"/>
                    <a:pt x="f25" y="f26"/>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9" name="Freeform 8">
              <a:extLst>
                <a:ext uri="{FF2B5EF4-FFF2-40B4-BE49-F238E27FC236}">
                  <a16:creationId xmlns:a16="http://schemas.microsoft.com/office/drawing/2014/main" id="{2F0C84B9-CB84-A16E-3940-C1A5B767431E}"/>
                </a:ext>
              </a:extLst>
            </p:cNvPr>
            <p:cNvSpPr/>
            <p:nvPr/>
          </p:nvSpPr>
          <p:spPr>
            <a:xfrm>
              <a:off x="2125659" y="3816348"/>
              <a:ext cx="200025" cy="203197"/>
            </a:xfrm>
            <a:custGeom>
              <a:avLst/>
              <a:gdLst>
                <a:gd name="f0" fmla="val 10800000"/>
                <a:gd name="f1" fmla="val 5400000"/>
                <a:gd name="f2" fmla="val 180"/>
                <a:gd name="f3" fmla="val w"/>
                <a:gd name="f4" fmla="val h"/>
                <a:gd name="f5" fmla="val 0"/>
                <a:gd name="f6" fmla="val 101"/>
                <a:gd name="f7" fmla="val 103"/>
                <a:gd name="f8" fmla="val 50"/>
                <a:gd name="f9" fmla="val 1"/>
                <a:gd name="f10" fmla="val 80"/>
                <a:gd name="f11" fmla="val 2"/>
                <a:gd name="f12" fmla="val 24"/>
                <a:gd name="f13" fmla="val 100"/>
                <a:gd name="f14" fmla="val 53"/>
                <a:gd name="f15" fmla="val 98"/>
                <a:gd name="f16" fmla="val 82"/>
                <a:gd name="f17" fmla="val 75"/>
                <a:gd name="f18" fmla="val 48"/>
                <a:gd name="f19" fmla="val 102"/>
                <a:gd name="f20" fmla="val 22"/>
                <a:gd name="f21" fmla="val 77"/>
                <a:gd name="f22" fmla="val 23"/>
                <a:gd name="f23" fmla="val 25"/>
                <a:gd name="f24" fmla="val 32"/>
                <a:gd name="f25" fmla="val 44"/>
                <a:gd name="f26" fmla="val 62"/>
                <a:gd name="f27" fmla="val 58"/>
                <a:gd name="f28" fmla="val 72"/>
                <a:gd name="f29" fmla="val 71"/>
                <a:gd name="f30" fmla="val 70"/>
                <a:gd name="f31" fmla="val 66"/>
                <a:gd name="f32" fmla="val 61"/>
                <a:gd name="f33" fmla="val 73"/>
                <a:gd name="f34" fmla="val 43"/>
                <a:gd name="f35" fmla="val 76"/>
                <a:gd name="f36" fmla="val 60"/>
                <a:gd name="f37" fmla="val 49"/>
                <a:gd name="f38" fmla="val 54"/>
                <a:gd name="f39" fmla="val 55"/>
                <a:gd name="f40" fmla="val 57"/>
                <a:gd name="f41" fmla="val 52"/>
                <a:gd name="f42" fmla="val 59"/>
                <a:gd name="f43" fmla="val 45"/>
                <a:gd name="f44" fmla="val 47"/>
                <a:gd name="f45" fmla="val 42"/>
                <a:gd name="f46" fmla="val 41"/>
                <a:gd name="f47" fmla="val 35"/>
                <a:gd name="f48" fmla="val 28"/>
                <a:gd name="f49" fmla="val 31"/>
                <a:gd name="f50" fmla="val 33"/>
                <a:gd name="f51" fmla="val 67"/>
                <a:gd name="f52" fmla="val 30"/>
                <a:gd name="f53" fmla="val 68"/>
                <a:gd name="f54" fmla="val 27"/>
                <a:gd name="f55" fmla="val 15"/>
                <a:gd name="f56" fmla="+- 0 0 -90"/>
                <a:gd name="f57" fmla="*/ f3 1 101"/>
                <a:gd name="f58" fmla="*/ f4 1 103"/>
                <a:gd name="f59" fmla="val f5"/>
                <a:gd name="f60" fmla="val f6"/>
                <a:gd name="f61" fmla="val f7"/>
                <a:gd name="f62" fmla="*/ f56 f0 1"/>
                <a:gd name="f63" fmla="+- f61 0 f59"/>
                <a:gd name="f64" fmla="+- f60 0 f59"/>
                <a:gd name="f65" fmla="*/ f62 1 f2"/>
                <a:gd name="f66" fmla="*/ f64 1 101"/>
                <a:gd name="f67" fmla="*/ f63 1 103"/>
                <a:gd name="f68" fmla="*/ 50 f64 1"/>
                <a:gd name="f69" fmla="*/ 1 f63 1"/>
                <a:gd name="f70" fmla="*/ 100 f64 1"/>
                <a:gd name="f71" fmla="*/ 53 f63 1"/>
                <a:gd name="f72" fmla="*/ 48 f64 1"/>
                <a:gd name="f73" fmla="*/ 102 f63 1"/>
                <a:gd name="f74" fmla="*/ 1 f64 1"/>
                <a:gd name="f75" fmla="*/ 50 f63 1"/>
                <a:gd name="f76" fmla="*/ 32 f64 1"/>
                <a:gd name="f77" fmla="*/ 25 f63 1"/>
                <a:gd name="f78" fmla="*/ 80 f63 1"/>
                <a:gd name="f79" fmla="*/ 72 f64 1"/>
                <a:gd name="f80" fmla="*/ 71 f64 1"/>
                <a:gd name="f81" fmla="*/ 66 f63 1"/>
                <a:gd name="f82" fmla="*/ 43 f64 1"/>
                <a:gd name="f83" fmla="*/ 76 f63 1"/>
                <a:gd name="f84" fmla="*/ 60 f64 1"/>
                <a:gd name="f85" fmla="*/ 57 f63 1"/>
                <a:gd name="f86" fmla="*/ 59 f64 1"/>
                <a:gd name="f87" fmla="*/ 43 f63 1"/>
                <a:gd name="f88" fmla="*/ 42 f64 1"/>
                <a:gd name="f89" fmla="*/ 49 f63 1"/>
                <a:gd name="f90" fmla="*/ 45 f64 1"/>
                <a:gd name="f91" fmla="*/ 28 f63 1"/>
                <a:gd name="f92" fmla="*/ 66 f64 1"/>
                <a:gd name="f93" fmla="*/ 35 f63 1"/>
                <a:gd name="f94" fmla="*/ 68 f64 1"/>
                <a:gd name="f95" fmla="*/ 27 f63 1"/>
                <a:gd name="f96" fmla="+- f65 0 f1"/>
                <a:gd name="f97" fmla="*/ f68 1 101"/>
                <a:gd name="f98" fmla="*/ f69 1 103"/>
                <a:gd name="f99" fmla="*/ f70 1 101"/>
                <a:gd name="f100" fmla="*/ f71 1 103"/>
                <a:gd name="f101" fmla="*/ f72 1 101"/>
                <a:gd name="f102" fmla="*/ f73 1 103"/>
                <a:gd name="f103" fmla="*/ f74 1 101"/>
                <a:gd name="f104" fmla="*/ f75 1 103"/>
                <a:gd name="f105" fmla="*/ f76 1 101"/>
                <a:gd name="f106" fmla="*/ f77 1 103"/>
                <a:gd name="f107" fmla="*/ f78 1 103"/>
                <a:gd name="f108" fmla="*/ f79 1 101"/>
                <a:gd name="f109" fmla="*/ f80 1 101"/>
                <a:gd name="f110" fmla="*/ f81 1 103"/>
                <a:gd name="f111" fmla="*/ f82 1 101"/>
                <a:gd name="f112" fmla="*/ f83 1 103"/>
                <a:gd name="f113" fmla="*/ f84 1 101"/>
                <a:gd name="f114" fmla="*/ f85 1 103"/>
                <a:gd name="f115" fmla="*/ f86 1 101"/>
                <a:gd name="f116" fmla="*/ f87 1 103"/>
                <a:gd name="f117" fmla="*/ f88 1 101"/>
                <a:gd name="f118" fmla="*/ f89 1 103"/>
                <a:gd name="f119" fmla="*/ f90 1 101"/>
                <a:gd name="f120" fmla="*/ f91 1 103"/>
                <a:gd name="f121" fmla="*/ f92 1 101"/>
                <a:gd name="f122" fmla="*/ f93 1 103"/>
                <a:gd name="f123" fmla="*/ f94 1 101"/>
                <a:gd name="f124" fmla="*/ f95 1 103"/>
                <a:gd name="f125" fmla="*/ 0 1 f66"/>
                <a:gd name="f126" fmla="*/ f60 1 f66"/>
                <a:gd name="f127" fmla="*/ 0 1 f67"/>
                <a:gd name="f128" fmla="*/ f61 1 f67"/>
                <a:gd name="f129" fmla="*/ f97 1 f66"/>
                <a:gd name="f130" fmla="*/ f98 1 f67"/>
                <a:gd name="f131" fmla="*/ f99 1 f66"/>
                <a:gd name="f132" fmla="*/ f100 1 f67"/>
                <a:gd name="f133" fmla="*/ f101 1 f66"/>
                <a:gd name="f134" fmla="*/ f102 1 f67"/>
                <a:gd name="f135" fmla="*/ f103 1 f66"/>
                <a:gd name="f136" fmla="*/ f104 1 f67"/>
                <a:gd name="f137" fmla="*/ f105 1 f66"/>
                <a:gd name="f138" fmla="*/ f106 1 f67"/>
                <a:gd name="f139" fmla="*/ f107 1 f67"/>
                <a:gd name="f140" fmla="*/ f108 1 f66"/>
                <a:gd name="f141" fmla="*/ f109 1 f66"/>
                <a:gd name="f142" fmla="*/ f110 1 f67"/>
                <a:gd name="f143" fmla="*/ f111 1 f66"/>
                <a:gd name="f144" fmla="*/ f112 1 f67"/>
                <a:gd name="f145" fmla="*/ f113 1 f66"/>
                <a:gd name="f146" fmla="*/ f114 1 f67"/>
                <a:gd name="f147" fmla="*/ f115 1 f66"/>
                <a:gd name="f148" fmla="*/ f116 1 f67"/>
                <a:gd name="f149" fmla="*/ f117 1 f66"/>
                <a:gd name="f150" fmla="*/ f118 1 f67"/>
                <a:gd name="f151" fmla="*/ f119 1 f66"/>
                <a:gd name="f152" fmla="*/ f120 1 f67"/>
                <a:gd name="f153" fmla="*/ f121 1 f66"/>
                <a:gd name="f154" fmla="*/ f122 1 f67"/>
                <a:gd name="f155" fmla="*/ f123 1 f66"/>
                <a:gd name="f156" fmla="*/ f124 1 f67"/>
                <a:gd name="f157" fmla="*/ f125 f57 1"/>
                <a:gd name="f158" fmla="*/ f126 f57 1"/>
                <a:gd name="f159" fmla="*/ f128 f58 1"/>
                <a:gd name="f160" fmla="*/ f127 f58 1"/>
                <a:gd name="f161" fmla="*/ f129 f57 1"/>
                <a:gd name="f162" fmla="*/ f130 f58 1"/>
                <a:gd name="f163" fmla="*/ f131 f57 1"/>
                <a:gd name="f164" fmla="*/ f132 f58 1"/>
                <a:gd name="f165" fmla="*/ f133 f57 1"/>
                <a:gd name="f166" fmla="*/ f134 f58 1"/>
                <a:gd name="f167" fmla="*/ f135 f57 1"/>
                <a:gd name="f168" fmla="*/ f136 f58 1"/>
                <a:gd name="f169" fmla="*/ f137 f57 1"/>
                <a:gd name="f170" fmla="*/ f138 f58 1"/>
                <a:gd name="f171" fmla="*/ f139 f58 1"/>
                <a:gd name="f172" fmla="*/ f140 f57 1"/>
                <a:gd name="f173" fmla="*/ f141 f57 1"/>
                <a:gd name="f174" fmla="*/ f142 f58 1"/>
                <a:gd name="f175" fmla="*/ f143 f57 1"/>
                <a:gd name="f176" fmla="*/ f144 f58 1"/>
                <a:gd name="f177" fmla="*/ f145 f57 1"/>
                <a:gd name="f178" fmla="*/ f146 f58 1"/>
                <a:gd name="f179" fmla="*/ f147 f57 1"/>
                <a:gd name="f180" fmla="*/ f148 f58 1"/>
                <a:gd name="f181" fmla="*/ f149 f57 1"/>
                <a:gd name="f182" fmla="*/ f150 f58 1"/>
                <a:gd name="f183" fmla="*/ f151 f57 1"/>
                <a:gd name="f184" fmla="*/ f152 f58 1"/>
                <a:gd name="f185" fmla="*/ f153 f57 1"/>
                <a:gd name="f186" fmla="*/ f154 f58 1"/>
                <a:gd name="f187" fmla="*/ f155 f57 1"/>
                <a:gd name="f188" fmla="*/ f156 f58 1"/>
              </a:gdLst>
              <a:ahLst/>
              <a:cxnLst>
                <a:cxn ang="3cd4">
                  <a:pos x="hc" y="t"/>
                </a:cxn>
                <a:cxn ang="0">
                  <a:pos x="r" y="vc"/>
                </a:cxn>
                <a:cxn ang="cd4">
                  <a:pos x="hc" y="b"/>
                </a:cxn>
                <a:cxn ang="cd2">
                  <a:pos x="l" y="vc"/>
                </a:cxn>
                <a:cxn ang="f96">
                  <a:pos x="f161" y="f162"/>
                </a:cxn>
                <a:cxn ang="f96">
                  <a:pos x="f163" y="f164"/>
                </a:cxn>
                <a:cxn ang="f96">
                  <a:pos x="f165" y="f166"/>
                </a:cxn>
                <a:cxn ang="f96">
                  <a:pos x="f167" y="f168"/>
                </a:cxn>
                <a:cxn ang="f96">
                  <a:pos x="f161" y="f162"/>
                </a:cxn>
                <a:cxn ang="f96">
                  <a:pos x="f169" y="f170"/>
                </a:cxn>
                <a:cxn ang="f96">
                  <a:pos x="f169" y="f171"/>
                </a:cxn>
                <a:cxn ang="f96">
                  <a:pos x="f172" y="f171"/>
                </a:cxn>
                <a:cxn ang="f96">
                  <a:pos x="f173" y="f174"/>
                </a:cxn>
                <a:cxn ang="f96">
                  <a:pos x="f175" y="f176"/>
                </a:cxn>
                <a:cxn ang="f96">
                  <a:pos x="f175" y="f164"/>
                </a:cxn>
                <a:cxn ang="f96">
                  <a:pos x="f177" y="f178"/>
                </a:cxn>
                <a:cxn ang="f96">
                  <a:pos x="f179" y="f180"/>
                </a:cxn>
                <a:cxn ang="f96">
                  <a:pos x="f181" y="f182"/>
                </a:cxn>
                <a:cxn ang="f96">
                  <a:pos x="f183" y="f184"/>
                </a:cxn>
                <a:cxn ang="f96">
                  <a:pos x="f185" y="f186"/>
                </a:cxn>
                <a:cxn ang="f96">
                  <a:pos x="f187" y="f188"/>
                </a:cxn>
                <a:cxn ang="f96">
                  <a:pos x="f169" y="f170"/>
                </a:cxn>
              </a:cxnLst>
              <a:rect l="f157" t="f160" r="f158" b="f159"/>
              <a:pathLst>
                <a:path w="101" h="103">
                  <a:moveTo>
                    <a:pt x="f8" y="f9"/>
                  </a:moveTo>
                  <a:cubicBezTo>
                    <a:pt x="f10" y="f11"/>
                    <a:pt x="f6" y="f12"/>
                    <a:pt x="f13" y="f14"/>
                  </a:cubicBezTo>
                  <a:cubicBezTo>
                    <a:pt x="f15" y="f16"/>
                    <a:pt x="f17" y="f7"/>
                    <a:pt x="f18" y="f19"/>
                  </a:cubicBezTo>
                  <a:cubicBezTo>
                    <a:pt x="f20" y="f6"/>
                    <a:pt x="f5" y="f21"/>
                    <a:pt x="f9" y="f8"/>
                  </a:cubicBezTo>
                  <a:cubicBezTo>
                    <a:pt x="f9" y="f22"/>
                    <a:pt x="f23" y="f5"/>
                    <a:pt x="f8" y="f9"/>
                  </a:cubicBezTo>
                  <a:close/>
                  <a:moveTo>
                    <a:pt x="f24" y="f23"/>
                  </a:moveTo>
                  <a:cubicBezTo>
                    <a:pt x="f24" y="f25"/>
                    <a:pt x="f24" y="f26"/>
                    <a:pt x="f24" y="f10"/>
                  </a:cubicBezTo>
                  <a:cubicBezTo>
                    <a:pt x="f25" y="f10"/>
                    <a:pt x="f27" y="f10"/>
                    <a:pt x="f28" y="f10"/>
                  </a:cubicBezTo>
                  <a:cubicBezTo>
                    <a:pt x="f29" y="f17"/>
                    <a:pt x="f29" y="f30"/>
                    <a:pt x="f29" y="f31"/>
                  </a:cubicBezTo>
                  <a:cubicBezTo>
                    <a:pt x="f32" y="f30"/>
                    <a:pt x="f14" y="f33"/>
                    <a:pt x="f34" y="f35"/>
                  </a:cubicBezTo>
                  <a:cubicBezTo>
                    <a:pt x="f34" y="f31"/>
                    <a:pt x="f34" y="f36"/>
                    <a:pt x="f34" y="f14"/>
                  </a:cubicBezTo>
                  <a:cubicBezTo>
                    <a:pt x="f37" y="f38"/>
                    <a:pt x="f38" y="f39"/>
                    <a:pt x="f36" y="f40"/>
                  </a:cubicBezTo>
                  <a:cubicBezTo>
                    <a:pt x="f36" y="f41"/>
                    <a:pt x="f42" y="f18"/>
                    <a:pt x="f42" y="f34"/>
                  </a:cubicBezTo>
                  <a:cubicBezTo>
                    <a:pt x="f14" y="f43"/>
                    <a:pt x="f37" y="f44"/>
                    <a:pt x="f45" y="f37"/>
                  </a:cubicBezTo>
                  <a:cubicBezTo>
                    <a:pt x="f34" y="f46"/>
                    <a:pt x="f25" y="f47"/>
                    <a:pt x="f43" y="f48"/>
                  </a:cubicBezTo>
                  <a:cubicBezTo>
                    <a:pt x="f14" y="f49"/>
                    <a:pt x="f42" y="f50"/>
                    <a:pt x="f31" y="f47"/>
                  </a:cubicBezTo>
                  <a:cubicBezTo>
                    <a:pt x="f31" y="f24"/>
                    <a:pt x="f51" y="f52"/>
                    <a:pt x="f53" y="f54"/>
                  </a:cubicBezTo>
                  <a:cubicBezTo>
                    <a:pt x="f42" y="f55"/>
                    <a:pt x="f25" y="f23"/>
                    <a:pt x="f24" y="f23"/>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0" name="Freeform 9">
              <a:extLst>
                <a:ext uri="{FF2B5EF4-FFF2-40B4-BE49-F238E27FC236}">
                  <a16:creationId xmlns:a16="http://schemas.microsoft.com/office/drawing/2014/main" id="{CA986FC4-F95C-596F-8A7A-2A8B503E90E2}"/>
                </a:ext>
              </a:extLst>
            </p:cNvPr>
            <p:cNvSpPr/>
            <p:nvPr/>
          </p:nvSpPr>
          <p:spPr>
            <a:xfrm>
              <a:off x="1789115" y="3962396"/>
              <a:ext cx="204789" cy="217490"/>
            </a:xfrm>
            <a:custGeom>
              <a:avLst/>
              <a:gdLst>
                <a:gd name="f0" fmla="val 10800000"/>
                <a:gd name="f1" fmla="val 5400000"/>
                <a:gd name="f2" fmla="val 180"/>
                <a:gd name="f3" fmla="val w"/>
                <a:gd name="f4" fmla="val h"/>
                <a:gd name="f5" fmla="val 0"/>
                <a:gd name="f6" fmla="val 104"/>
                <a:gd name="f7" fmla="val 110"/>
                <a:gd name="f8" fmla="val 84"/>
                <a:gd name="f9" fmla="val 34"/>
                <a:gd name="f10" fmla="val 78"/>
                <a:gd name="f11" fmla="val 36"/>
                <a:gd name="f12" fmla="val 74"/>
                <a:gd name="f13" fmla="val 38"/>
                <a:gd name="f14" fmla="val 72"/>
                <a:gd name="f15" fmla="val 39"/>
                <a:gd name="f16" fmla="val 52"/>
                <a:gd name="f17" fmla="val 63"/>
                <a:gd name="f18" fmla="val 75"/>
                <a:gd name="f19" fmla="val 77"/>
                <a:gd name="f20" fmla="val 85"/>
                <a:gd name="f21" fmla="val 93"/>
                <a:gd name="f22" fmla="val 99"/>
                <a:gd name="f23" fmla="val 62"/>
                <a:gd name="f24" fmla="val 37"/>
                <a:gd name="f25" fmla="val 102"/>
                <a:gd name="f26" fmla="val 13"/>
                <a:gd name="f27" fmla="val 64"/>
                <a:gd name="f28" fmla="val 9"/>
                <a:gd name="f29" fmla="val 17"/>
                <a:gd name="f30" fmla="val 43"/>
                <a:gd name="f31" fmla="val 68"/>
                <a:gd name="f32" fmla="val 8"/>
                <a:gd name="f33" fmla="val 92"/>
                <a:gd name="f34" fmla="val 16"/>
                <a:gd name="f35" fmla="val 42"/>
                <a:gd name="f36" fmla="val 96"/>
                <a:gd name="f37" fmla="val 71"/>
                <a:gd name="f38" fmla="val 94"/>
                <a:gd name="f39" fmla="val 90"/>
                <a:gd name="f40" fmla="val 88"/>
                <a:gd name="f41" fmla="val 61"/>
                <a:gd name="f42" fmla="val 86"/>
                <a:gd name="f43" fmla="val 49"/>
                <a:gd name="f44" fmla="val 30"/>
                <a:gd name="f45" fmla="val 44"/>
                <a:gd name="f46" fmla="val 57"/>
                <a:gd name="f47" fmla="val 65"/>
                <a:gd name="f48" fmla="val 56"/>
                <a:gd name="f49" fmla="val 51"/>
                <a:gd name="f50" fmla="val 41"/>
                <a:gd name="f51" fmla="val 35"/>
                <a:gd name="f52" fmla="val 29"/>
                <a:gd name="f53" fmla="+- 0 0 -90"/>
                <a:gd name="f54" fmla="*/ f3 1 104"/>
                <a:gd name="f55" fmla="*/ f4 1 110"/>
                <a:gd name="f56" fmla="val f5"/>
                <a:gd name="f57" fmla="val f6"/>
                <a:gd name="f58" fmla="val f7"/>
                <a:gd name="f59" fmla="*/ f53 f0 1"/>
                <a:gd name="f60" fmla="+- f58 0 f56"/>
                <a:gd name="f61" fmla="+- f57 0 f56"/>
                <a:gd name="f62" fmla="*/ f59 1 f2"/>
                <a:gd name="f63" fmla="*/ f61 1 104"/>
                <a:gd name="f64" fmla="*/ f60 1 110"/>
                <a:gd name="f65" fmla="*/ 84 f61 1"/>
                <a:gd name="f66" fmla="*/ 34 f60 1"/>
                <a:gd name="f67" fmla="*/ 72 f61 1"/>
                <a:gd name="f68" fmla="*/ 39 f60 1"/>
                <a:gd name="f69" fmla="*/ 75 f60 1"/>
                <a:gd name="f70" fmla="*/ 93 f61 1"/>
                <a:gd name="f71" fmla="*/ 37 f61 1"/>
                <a:gd name="f72" fmla="*/ 102 f60 1"/>
                <a:gd name="f73" fmla="*/ 9 f61 1"/>
                <a:gd name="f74" fmla="*/ 38 f60 1"/>
                <a:gd name="f75" fmla="*/ 68 f61 1"/>
                <a:gd name="f76" fmla="*/ 8 f60 1"/>
                <a:gd name="f77" fmla="*/ 96 f61 1"/>
                <a:gd name="f78" fmla="*/ 71 f60 1"/>
                <a:gd name="f79" fmla="*/ 90 f61 1"/>
                <a:gd name="f80" fmla="*/ 72 f60 1"/>
                <a:gd name="f81" fmla="*/ 17 f61 1"/>
                <a:gd name="f82" fmla="*/ 78 f60 1"/>
                <a:gd name="f83" fmla="*/ 52 f61 1"/>
                <a:gd name="f84" fmla="*/ 68 f60 1"/>
                <a:gd name="f85" fmla="*/ 51 f61 1"/>
                <a:gd name="f86" fmla="*/ 41 f60 1"/>
                <a:gd name="f87" fmla="+- f62 0 f1"/>
                <a:gd name="f88" fmla="*/ f65 1 104"/>
                <a:gd name="f89" fmla="*/ f66 1 110"/>
                <a:gd name="f90" fmla="*/ f67 1 104"/>
                <a:gd name="f91" fmla="*/ f68 1 110"/>
                <a:gd name="f92" fmla="*/ f69 1 110"/>
                <a:gd name="f93" fmla="*/ f70 1 104"/>
                <a:gd name="f94" fmla="*/ f71 1 104"/>
                <a:gd name="f95" fmla="*/ f72 1 110"/>
                <a:gd name="f96" fmla="*/ f73 1 104"/>
                <a:gd name="f97" fmla="*/ f74 1 110"/>
                <a:gd name="f98" fmla="*/ f75 1 104"/>
                <a:gd name="f99" fmla="*/ f76 1 110"/>
                <a:gd name="f100" fmla="*/ f77 1 104"/>
                <a:gd name="f101" fmla="*/ f78 1 110"/>
                <a:gd name="f102" fmla="*/ f79 1 104"/>
                <a:gd name="f103" fmla="*/ f80 1 110"/>
                <a:gd name="f104" fmla="*/ f81 1 104"/>
                <a:gd name="f105" fmla="*/ f82 1 110"/>
                <a:gd name="f106" fmla="*/ f83 1 104"/>
                <a:gd name="f107" fmla="*/ f84 1 110"/>
                <a:gd name="f108" fmla="*/ f85 1 104"/>
                <a:gd name="f109" fmla="*/ f86 1 110"/>
                <a:gd name="f110" fmla="*/ 0 1 f63"/>
                <a:gd name="f111" fmla="*/ f57 1 f63"/>
                <a:gd name="f112" fmla="*/ 0 1 f64"/>
                <a:gd name="f113" fmla="*/ f58 1 f64"/>
                <a:gd name="f114" fmla="*/ f88 1 f63"/>
                <a:gd name="f115" fmla="*/ f89 1 f64"/>
                <a:gd name="f116" fmla="*/ f90 1 f63"/>
                <a:gd name="f117" fmla="*/ f91 1 f64"/>
                <a:gd name="f118" fmla="*/ f92 1 f64"/>
                <a:gd name="f119" fmla="*/ f93 1 f63"/>
                <a:gd name="f120" fmla="*/ f94 1 f63"/>
                <a:gd name="f121" fmla="*/ f95 1 f64"/>
                <a:gd name="f122" fmla="*/ f96 1 f63"/>
                <a:gd name="f123" fmla="*/ f97 1 f64"/>
                <a:gd name="f124" fmla="*/ f98 1 f63"/>
                <a:gd name="f125" fmla="*/ f99 1 f64"/>
                <a:gd name="f126" fmla="*/ f100 1 f63"/>
                <a:gd name="f127" fmla="*/ f101 1 f64"/>
                <a:gd name="f128" fmla="*/ f102 1 f63"/>
                <a:gd name="f129" fmla="*/ f103 1 f64"/>
                <a:gd name="f130" fmla="*/ f104 1 f63"/>
                <a:gd name="f131" fmla="*/ f105 1 f64"/>
                <a:gd name="f132" fmla="*/ f106 1 f63"/>
                <a:gd name="f133" fmla="*/ f107 1 f64"/>
                <a:gd name="f134" fmla="*/ f108 1 f63"/>
                <a:gd name="f135" fmla="*/ f109 1 f64"/>
                <a:gd name="f136" fmla="*/ f110 f54 1"/>
                <a:gd name="f137" fmla="*/ f111 f54 1"/>
                <a:gd name="f138" fmla="*/ f113 f55 1"/>
                <a:gd name="f139" fmla="*/ f112 f55 1"/>
                <a:gd name="f140" fmla="*/ f114 f54 1"/>
                <a:gd name="f141" fmla="*/ f115 f55 1"/>
                <a:gd name="f142" fmla="*/ f116 f54 1"/>
                <a:gd name="f143" fmla="*/ f117 f55 1"/>
                <a:gd name="f144" fmla="*/ f118 f55 1"/>
                <a:gd name="f145" fmla="*/ f119 f54 1"/>
                <a:gd name="f146" fmla="*/ f120 f54 1"/>
                <a:gd name="f147" fmla="*/ f121 f55 1"/>
                <a:gd name="f148" fmla="*/ f122 f54 1"/>
                <a:gd name="f149" fmla="*/ f123 f55 1"/>
                <a:gd name="f150" fmla="*/ f124 f54 1"/>
                <a:gd name="f151" fmla="*/ f125 f55 1"/>
                <a:gd name="f152" fmla="*/ f126 f54 1"/>
                <a:gd name="f153" fmla="*/ f127 f55 1"/>
                <a:gd name="f154" fmla="*/ f128 f54 1"/>
                <a:gd name="f155" fmla="*/ f129 f55 1"/>
                <a:gd name="f156" fmla="*/ f130 f54 1"/>
                <a:gd name="f157" fmla="*/ f131 f55 1"/>
                <a:gd name="f158" fmla="*/ f132 f54 1"/>
                <a:gd name="f159" fmla="*/ f133 f55 1"/>
                <a:gd name="f160" fmla="*/ f134 f54 1"/>
                <a:gd name="f161" fmla="*/ f135 f55 1"/>
              </a:gdLst>
              <a:ahLst/>
              <a:cxnLst>
                <a:cxn ang="3cd4">
                  <a:pos x="hc" y="t"/>
                </a:cxn>
                <a:cxn ang="0">
                  <a:pos x="r" y="vc"/>
                </a:cxn>
                <a:cxn ang="cd4">
                  <a:pos x="hc" y="b"/>
                </a:cxn>
                <a:cxn ang="cd2">
                  <a:pos x="l" y="vc"/>
                </a:cxn>
                <a:cxn ang="f87">
                  <a:pos x="f140" y="f141"/>
                </a:cxn>
                <a:cxn ang="f87">
                  <a:pos x="f142" y="f143"/>
                </a:cxn>
                <a:cxn ang="f87">
                  <a:pos x="f142" y="f144"/>
                </a:cxn>
                <a:cxn ang="f87">
                  <a:pos x="f145" y="f144"/>
                </a:cxn>
                <a:cxn ang="f87">
                  <a:pos x="f146" y="f147"/>
                </a:cxn>
                <a:cxn ang="f87">
                  <a:pos x="f148" y="f149"/>
                </a:cxn>
                <a:cxn ang="f87">
                  <a:pos x="f150" y="f151"/>
                </a:cxn>
                <a:cxn ang="f87">
                  <a:pos x="f152" y="f153"/>
                </a:cxn>
                <a:cxn ang="f87">
                  <a:pos x="f154" y="f155"/>
                </a:cxn>
                <a:cxn ang="f87">
                  <a:pos x="f140" y="f141"/>
                </a:cxn>
                <a:cxn ang="f87">
                  <a:pos x="f156" y="f157"/>
                </a:cxn>
                <a:cxn ang="f87">
                  <a:pos x="f158" y="f159"/>
                </a:cxn>
                <a:cxn ang="f87">
                  <a:pos x="f160" y="f161"/>
                </a:cxn>
                <a:cxn ang="f87">
                  <a:pos x="f156" y="f141"/>
                </a:cxn>
                <a:cxn ang="f87">
                  <a:pos x="f156" y="f157"/>
                </a:cxn>
              </a:cxnLst>
              <a:rect l="f136" t="f139" r="f137" b="f138"/>
              <a:pathLst>
                <a:path w="104" h="110">
                  <a:moveTo>
                    <a:pt x="f8" y="f9"/>
                  </a:moveTo>
                  <a:cubicBezTo>
                    <a:pt x="f10" y="f11"/>
                    <a:pt x="f12" y="f13"/>
                    <a:pt x="f14" y="f15"/>
                  </a:cubicBezTo>
                  <a:cubicBezTo>
                    <a:pt x="f14" y="f16"/>
                    <a:pt x="f14" y="f17"/>
                    <a:pt x="f14" y="f18"/>
                  </a:cubicBezTo>
                  <a:cubicBezTo>
                    <a:pt x="f19" y="f18"/>
                    <a:pt x="f20" y="f18"/>
                    <a:pt x="f21" y="f18"/>
                  </a:cubicBezTo>
                  <a:cubicBezTo>
                    <a:pt x="f8" y="f22"/>
                    <a:pt x="f23" y="f7"/>
                    <a:pt x="f24" y="f25"/>
                  </a:cubicBezTo>
                  <a:cubicBezTo>
                    <a:pt x="f26" y="f21"/>
                    <a:pt x="f5" y="f27"/>
                    <a:pt x="f28" y="f13"/>
                  </a:cubicBezTo>
                  <a:cubicBezTo>
                    <a:pt x="f29" y="f26"/>
                    <a:pt x="f30" y="f5"/>
                    <a:pt x="f31" y="f32"/>
                  </a:cubicBezTo>
                  <a:cubicBezTo>
                    <a:pt x="f33" y="f34"/>
                    <a:pt x="f6" y="f35"/>
                    <a:pt x="f36" y="f37"/>
                  </a:cubicBezTo>
                  <a:cubicBezTo>
                    <a:pt x="f38" y="f14"/>
                    <a:pt x="f33" y="f14"/>
                    <a:pt x="f39" y="f14"/>
                  </a:cubicBezTo>
                  <a:cubicBezTo>
                    <a:pt x="f40" y="f41"/>
                    <a:pt x="f42" y="f43"/>
                    <a:pt x="f8" y="f9"/>
                  </a:cubicBezTo>
                  <a:close/>
                  <a:moveTo>
                    <a:pt x="f29" y="f10"/>
                  </a:moveTo>
                  <a:cubicBezTo>
                    <a:pt x="f44" y="f18"/>
                    <a:pt x="f45" y="f18"/>
                    <a:pt x="f16" y="f31"/>
                  </a:cubicBezTo>
                  <a:cubicBezTo>
                    <a:pt x="f46" y="f47"/>
                    <a:pt x="f48" y="f45"/>
                    <a:pt x="f49" y="f50"/>
                  </a:cubicBezTo>
                  <a:cubicBezTo>
                    <a:pt x="f30" y="f51"/>
                    <a:pt x="f52" y="f11"/>
                    <a:pt x="f29" y="f9"/>
                  </a:cubicBezTo>
                  <a:cubicBezTo>
                    <a:pt x="f29" y="f43"/>
                    <a:pt x="f29" y="f41"/>
                    <a:pt x="f29" y="f10"/>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1" name="Freeform 10">
              <a:extLst>
                <a:ext uri="{FF2B5EF4-FFF2-40B4-BE49-F238E27FC236}">
                  <a16:creationId xmlns:a16="http://schemas.microsoft.com/office/drawing/2014/main" id="{59DE3C17-A3B9-4E00-153F-A8F1CE5C41FC}"/>
                </a:ext>
              </a:extLst>
            </p:cNvPr>
            <p:cNvSpPr/>
            <p:nvPr/>
          </p:nvSpPr>
          <p:spPr>
            <a:xfrm>
              <a:off x="2401891" y="4000500"/>
              <a:ext cx="158748" cy="166685"/>
            </a:xfrm>
            <a:custGeom>
              <a:avLst/>
              <a:gdLst>
                <a:gd name="f0" fmla="val 10800000"/>
                <a:gd name="f1" fmla="val 5400000"/>
                <a:gd name="f2" fmla="val 180"/>
                <a:gd name="f3" fmla="val w"/>
                <a:gd name="f4" fmla="val h"/>
                <a:gd name="f5" fmla="val 0"/>
                <a:gd name="f6" fmla="val 81"/>
                <a:gd name="f7" fmla="val 85"/>
                <a:gd name="f8" fmla="val 43"/>
                <a:gd name="f9" fmla="val 67"/>
                <a:gd name="f10" fmla="val 64"/>
                <a:gd name="f11" fmla="val 84"/>
                <a:gd name="f12" fmla="val 41"/>
                <a:gd name="f13" fmla="val 18"/>
                <a:gd name="f14" fmla="val 21"/>
                <a:gd name="f15" fmla="val 19"/>
                <a:gd name="f16" fmla="val 1"/>
                <a:gd name="f17" fmla="val 40"/>
                <a:gd name="f18" fmla="val 63"/>
                <a:gd name="f19" fmla="val 42"/>
                <a:gd name="f20" fmla="val 72"/>
                <a:gd name="f21" fmla="val 45"/>
                <a:gd name="f22" fmla="val 47"/>
                <a:gd name="f23" fmla="val 73"/>
                <a:gd name="f24" fmla="val 51"/>
                <a:gd name="f25" fmla="val 65"/>
                <a:gd name="f26" fmla="val 54"/>
                <a:gd name="f27" fmla="val 58"/>
                <a:gd name="f28" fmla="val 57"/>
                <a:gd name="f29" fmla="val 55"/>
                <a:gd name="f30" fmla="val 49"/>
                <a:gd name="f31" fmla="val 53"/>
                <a:gd name="f32" fmla="val 48"/>
                <a:gd name="f33" fmla="val 52"/>
                <a:gd name="f34" fmla="val 46"/>
                <a:gd name="f35" fmla="val 50"/>
                <a:gd name="f36" fmla="val 62"/>
                <a:gd name="f37" fmla="val 37"/>
                <a:gd name="f38" fmla="val 39"/>
                <a:gd name="f39" fmla="val 33"/>
                <a:gd name="f40" fmla="val 30"/>
                <a:gd name="f41" fmla="val 31"/>
                <a:gd name="f42" fmla="val 29"/>
                <a:gd name="f43" fmla="val 32"/>
                <a:gd name="f44" fmla="val 28"/>
                <a:gd name="f45" fmla="val 59"/>
                <a:gd name="f46" fmla="+- 0 0 -90"/>
                <a:gd name="f47" fmla="*/ f3 1 81"/>
                <a:gd name="f48" fmla="*/ f4 1 85"/>
                <a:gd name="f49" fmla="val f5"/>
                <a:gd name="f50" fmla="val f6"/>
                <a:gd name="f51" fmla="val f7"/>
                <a:gd name="f52" fmla="*/ f46 f0 1"/>
                <a:gd name="f53" fmla="+- f51 0 f49"/>
                <a:gd name="f54" fmla="+- f50 0 f49"/>
                <a:gd name="f55" fmla="*/ f52 1 f2"/>
                <a:gd name="f56" fmla="*/ f54 1 81"/>
                <a:gd name="f57" fmla="*/ f53 1 85"/>
                <a:gd name="f58" fmla="*/ 81 f54 1"/>
                <a:gd name="f59" fmla="*/ 43 f53 1"/>
                <a:gd name="f60" fmla="*/ 41 f54 1"/>
                <a:gd name="f61" fmla="*/ 85 f53 1"/>
                <a:gd name="f62" fmla="*/ 0 f54 1"/>
                <a:gd name="f63" fmla="*/ 40 f54 1"/>
                <a:gd name="f64" fmla="*/ 0 f53 1"/>
                <a:gd name="f65" fmla="*/ 42 f54 1"/>
                <a:gd name="f66" fmla="*/ 72 f53 1"/>
                <a:gd name="f67" fmla="*/ 47 f54 1"/>
                <a:gd name="f68" fmla="*/ 73 f53 1"/>
                <a:gd name="f69" fmla="*/ 57 f54 1"/>
                <a:gd name="f70" fmla="*/ 51 f53 1"/>
                <a:gd name="f71" fmla="*/ 52 f54 1"/>
                <a:gd name="f72" fmla="*/ 46 f53 1"/>
                <a:gd name="f73" fmla="*/ 62 f53 1"/>
                <a:gd name="f74" fmla="*/ 33 f54 1"/>
                <a:gd name="f75" fmla="*/ 30 f53 1"/>
                <a:gd name="f76" fmla="*/ 28 f54 1"/>
                <a:gd name="f77" fmla="*/ 33 f53 1"/>
                <a:gd name="f78" fmla="+- f55 0 f1"/>
                <a:gd name="f79" fmla="*/ f58 1 81"/>
                <a:gd name="f80" fmla="*/ f59 1 85"/>
                <a:gd name="f81" fmla="*/ f60 1 81"/>
                <a:gd name="f82" fmla="*/ f61 1 85"/>
                <a:gd name="f83" fmla="*/ f62 1 81"/>
                <a:gd name="f84" fmla="*/ f63 1 81"/>
                <a:gd name="f85" fmla="*/ f64 1 85"/>
                <a:gd name="f86" fmla="*/ f65 1 81"/>
                <a:gd name="f87" fmla="*/ f66 1 85"/>
                <a:gd name="f88" fmla="*/ f67 1 81"/>
                <a:gd name="f89" fmla="*/ f68 1 85"/>
                <a:gd name="f90" fmla="*/ f69 1 81"/>
                <a:gd name="f91" fmla="*/ f70 1 85"/>
                <a:gd name="f92" fmla="*/ f71 1 81"/>
                <a:gd name="f93" fmla="*/ f72 1 85"/>
                <a:gd name="f94" fmla="*/ f73 1 85"/>
                <a:gd name="f95" fmla="*/ f74 1 81"/>
                <a:gd name="f96" fmla="*/ f75 1 85"/>
                <a:gd name="f97" fmla="*/ f76 1 81"/>
                <a:gd name="f98" fmla="*/ f77 1 85"/>
                <a:gd name="f99" fmla="*/ 0 1 f56"/>
                <a:gd name="f100" fmla="*/ f50 1 f56"/>
                <a:gd name="f101" fmla="*/ 0 1 f57"/>
                <a:gd name="f102" fmla="*/ f51 1 f57"/>
                <a:gd name="f103" fmla="*/ f79 1 f56"/>
                <a:gd name="f104" fmla="*/ f80 1 f57"/>
                <a:gd name="f105" fmla="*/ f81 1 f56"/>
                <a:gd name="f106" fmla="*/ f82 1 f57"/>
                <a:gd name="f107" fmla="*/ f83 1 f56"/>
                <a:gd name="f108" fmla="*/ f84 1 f56"/>
                <a:gd name="f109" fmla="*/ f85 1 f57"/>
                <a:gd name="f110" fmla="*/ f86 1 f56"/>
                <a:gd name="f111" fmla="*/ f87 1 f57"/>
                <a:gd name="f112" fmla="*/ f88 1 f56"/>
                <a:gd name="f113" fmla="*/ f89 1 f57"/>
                <a:gd name="f114" fmla="*/ f90 1 f56"/>
                <a:gd name="f115" fmla="*/ f91 1 f57"/>
                <a:gd name="f116" fmla="*/ f92 1 f56"/>
                <a:gd name="f117" fmla="*/ f93 1 f57"/>
                <a:gd name="f118" fmla="*/ f94 1 f57"/>
                <a:gd name="f119" fmla="*/ f95 1 f56"/>
                <a:gd name="f120" fmla="*/ f96 1 f57"/>
                <a:gd name="f121" fmla="*/ f97 1 f56"/>
                <a:gd name="f122" fmla="*/ f98 1 f57"/>
                <a:gd name="f123" fmla="*/ f99 f47 1"/>
                <a:gd name="f124" fmla="*/ f100 f47 1"/>
                <a:gd name="f125" fmla="*/ f102 f48 1"/>
                <a:gd name="f126" fmla="*/ f101 f48 1"/>
                <a:gd name="f127" fmla="*/ f103 f47 1"/>
                <a:gd name="f128" fmla="*/ f104 f48 1"/>
                <a:gd name="f129" fmla="*/ f105 f47 1"/>
                <a:gd name="f130" fmla="*/ f106 f48 1"/>
                <a:gd name="f131" fmla="*/ f107 f47 1"/>
                <a:gd name="f132" fmla="*/ f108 f47 1"/>
                <a:gd name="f133" fmla="*/ f109 f48 1"/>
                <a:gd name="f134" fmla="*/ f110 f47 1"/>
                <a:gd name="f135" fmla="*/ f111 f48 1"/>
                <a:gd name="f136" fmla="*/ f112 f47 1"/>
                <a:gd name="f137" fmla="*/ f113 f48 1"/>
                <a:gd name="f138" fmla="*/ f114 f47 1"/>
                <a:gd name="f139" fmla="*/ f115 f48 1"/>
                <a:gd name="f140" fmla="*/ f116 f47 1"/>
                <a:gd name="f141" fmla="*/ f117 f48 1"/>
                <a:gd name="f142" fmla="*/ f118 f48 1"/>
                <a:gd name="f143" fmla="*/ f119 f47 1"/>
                <a:gd name="f144" fmla="*/ f120 f48 1"/>
                <a:gd name="f145" fmla="*/ f121 f47 1"/>
                <a:gd name="f146" fmla="*/ f122 f48 1"/>
              </a:gdLst>
              <a:ahLst/>
              <a:cxnLst>
                <a:cxn ang="3cd4">
                  <a:pos x="hc" y="t"/>
                </a:cxn>
                <a:cxn ang="0">
                  <a:pos x="r" y="vc"/>
                </a:cxn>
                <a:cxn ang="cd4">
                  <a:pos x="hc" y="b"/>
                </a:cxn>
                <a:cxn ang="cd2">
                  <a:pos x="l" y="vc"/>
                </a:cxn>
                <a:cxn ang="f78">
                  <a:pos x="f127" y="f128"/>
                </a:cxn>
                <a:cxn ang="f78">
                  <a:pos x="f129" y="f130"/>
                </a:cxn>
                <a:cxn ang="f78">
                  <a:pos x="f131" y="f128"/>
                </a:cxn>
                <a:cxn ang="f78">
                  <a:pos x="f132" y="f133"/>
                </a:cxn>
                <a:cxn ang="f78">
                  <a:pos x="f127" y="f128"/>
                </a:cxn>
                <a:cxn ang="f78">
                  <a:pos x="f134" y="f135"/>
                </a:cxn>
                <a:cxn ang="f78">
                  <a:pos x="f136" y="f137"/>
                </a:cxn>
                <a:cxn ang="f78">
                  <a:pos x="f138" y="f139"/>
                </a:cxn>
                <a:cxn ang="f78">
                  <a:pos x="f140" y="f141"/>
                </a:cxn>
                <a:cxn ang="f78">
                  <a:pos x="f136" y="f142"/>
                </a:cxn>
                <a:cxn ang="f78">
                  <a:pos x="f143" y="f144"/>
                </a:cxn>
                <a:cxn ang="f78">
                  <a:pos x="f145" y="f146"/>
                </a:cxn>
                <a:cxn ang="f78">
                  <a:pos x="f134" y="f135"/>
                </a:cxn>
              </a:cxnLst>
              <a:rect l="f123" t="f126" r="f124" b="f125"/>
              <a:pathLst>
                <a:path w="81" h="85">
                  <a:moveTo>
                    <a:pt x="f6" y="f8"/>
                  </a:moveTo>
                  <a:cubicBezTo>
                    <a:pt x="f6" y="f9"/>
                    <a:pt x="f10" y="f11"/>
                    <a:pt x="f12" y="f7"/>
                  </a:cubicBezTo>
                  <a:cubicBezTo>
                    <a:pt x="f13" y="f7"/>
                    <a:pt x="f5" y="f9"/>
                    <a:pt x="f5" y="f8"/>
                  </a:cubicBezTo>
                  <a:cubicBezTo>
                    <a:pt x="f5" y="f14"/>
                    <a:pt x="f15" y="f16"/>
                    <a:pt x="f17" y="f5"/>
                  </a:cubicBezTo>
                  <a:cubicBezTo>
                    <a:pt x="f18" y="f5"/>
                    <a:pt x="f6" y="f15"/>
                    <a:pt x="f6" y="f8"/>
                  </a:cubicBezTo>
                  <a:close/>
                  <a:moveTo>
                    <a:pt x="f19" y="f20"/>
                  </a:moveTo>
                  <a:cubicBezTo>
                    <a:pt x="f8" y="f20"/>
                    <a:pt x="f21" y="f20"/>
                    <a:pt x="f22" y="f23"/>
                  </a:cubicBezTo>
                  <a:cubicBezTo>
                    <a:pt x="f24" y="f25"/>
                    <a:pt x="f26" y="f27"/>
                    <a:pt x="f28" y="f24"/>
                  </a:cubicBezTo>
                  <a:cubicBezTo>
                    <a:pt x="f29" y="f30"/>
                    <a:pt x="f31" y="f32"/>
                    <a:pt x="f33" y="f34"/>
                  </a:cubicBezTo>
                  <a:cubicBezTo>
                    <a:pt x="f35" y="f24"/>
                    <a:pt x="f30" y="f29"/>
                    <a:pt x="f22" y="f36"/>
                  </a:cubicBezTo>
                  <a:cubicBezTo>
                    <a:pt x="f12" y="f32"/>
                    <a:pt x="f37" y="f38"/>
                    <a:pt x="f39" y="f40"/>
                  </a:cubicBezTo>
                  <a:cubicBezTo>
                    <a:pt x="f41" y="f41"/>
                    <a:pt x="f42" y="f43"/>
                    <a:pt x="f44" y="f39"/>
                  </a:cubicBezTo>
                  <a:cubicBezTo>
                    <a:pt x="f43" y="f34"/>
                    <a:pt x="f37" y="f45"/>
                    <a:pt x="f19" y="f20"/>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2" name="Freeform 11">
              <a:extLst>
                <a:ext uri="{FF2B5EF4-FFF2-40B4-BE49-F238E27FC236}">
                  <a16:creationId xmlns:a16="http://schemas.microsoft.com/office/drawing/2014/main" id="{1D5656D6-ECE9-D409-7FB0-A138A1B19B19}"/>
                </a:ext>
              </a:extLst>
            </p:cNvPr>
            <p:cNvSpPr/>
            <p:nvPr/>
          </p:nvSpPr>
          <p:spPr>
            <a:xfrm>
              <a:off x="2716216" y="3984626"/>
              <a:ext cx="166685" cy="165104"/>
            </a:xfrm>
            <a:custGeom>
              <a:avLst/>
              <a:gdLst>
                <a:gd name="f0" fmla="val 10800000"/>
                <a:gd name="f1" fmla="val 5400000"/>
                <a:gd name="f2" fmla="val 180"/>
                <a:gd name="f3" fmla="val w"/>
                <a:gd name="f4" fmla="val h"/>
                <a:gd name="f5" fmla="val 0"/>
                <a:gd name="f6" fmla="val 84"/>
                <a:gd name="f7" fmla="val 42"/>
                <a:gd name="f8" fmla="val 65"/>
                <a:gd name="f9" fmla="val 83"/>
                <a:gd name="f10" fmla="val 18"/>
                <a:gd name="f11" fmla="val 41"/>
                <a:gd name="f12" fmla="val 63"/>
                <a:gd name="f13" fmla="val 43"/>
                <a:gd name="f14" fmla="val 21"/>
                <a:gd name="f15" fmla="val 1"/>
                <a:gd name="f16" fmla="val 64"/>
                <a:gd name="f17" fmla="val 19"/>
                <a:gd name="f18" fmla="val 22"/>
                <a:gd name="f19" fmla="val 62"/>
                <a:gd name="f20" fmla="val 20"/>
                <a:gd name="f21" fmla="val 61"/>
                <a:gd name="f22" fmla="val 60"/>
                <a:gd name="f23" fmla="val 53"/>
                <a:gd name="f24" fmla="val 24"/>
                <a:gd name="f25" fmla="val 46"/>
                <a:gd name="f26" fmla="val 30"/>
                <a:gd name="f27" fmla="val 39"/>
                <a:gd name="f28" fmla="val 37"/>
                <a:gd name="f29" fmla="val 34"/>
                <a:gd name="f30" fmla="val 32"/>
                <a:gd name="f31" fmla="val 36"/>
                <a:gd name="f32" fmla="val 31"/>
                <a:gd name="f33" fmla="val 27"/>
                <a:gd name="f34" fmla="val 23"/>
                <a:gd name="f35" fmla="val 29"/>
                <a:gd name="f36" fmla="val 40"/>
                <a:gd name="f37" fmla="val 50"/>
                <a:gd name="f38" fmla="val 26"/>
                <a:gd name="f39" fmla="val 28"/>
                <a:gd name="f40" fmla="val 33"/>
                <a:gd name="f41" fmla="val 56"/>
                <a:gd name="f42" fmla="val 49"/>
                <a:gd name="f43" fmla="val 58"/>
                <a:gd name="f44" fmla="val 52"/>
                <a:gd name="f45" fmla="val 54"/>
                <a:gd name="f46" fmla="val 45"/>
                <a:gd name="f47" fmla="val 38"/>
                <a:gd name="f48" fmla="+- 0 0 -90"/>
                <a:gd name="f49" fmla="*/ f3 1 84"/>
                <a:gd name="f50" fmla="*/ f4 1 84"/>
                <a:gd name="f51" fmla="val f5"/>
                <a:gd name="f52" fmla="val f6"/>
                <a:gd name="f53" fmla="*/ f48 f0 1"/>
                <a:gd name="f54" fmla="+- f52 0 f51"/>
                <a:gd name="f55" fmla="*/ f53 1 f2"/>
                <a:gd name="f56" fmla="*/ f54 1 84"/>
                <a:gd name="f57" fmla="*/ 42 f54 1"/>
                <a:gd name="f58" fmla="*/ 0 f54 1"/>
                <a:gd name="f59" fmla="*/ 84 f54 1"/>
                <a:gd name="f60" fmla="*/ 41 f54 1"/>
                <a:gd name="f61" fmla="*/ 43 f54 1"/>
                <a:gd name="f62" fmla="*/ 63 f54 1"/>
                <a:gd name="f63" fmla="*/ 22 f54 1"/>
                <a:gd name="f64" fmla="*/ 60 f54 1"/>
                <a:gd name="f65" fmla="*/ 18 f54 1"/>
                <a:gd name="f66" fmla="*/ 39 f54 1"/>
                <a:gd name="f67" fmla="*/ 37 f54 1"/>
                <a:gd name="f68" fmla="*/ 36 f54 1"/>
                <a:gd name="f69" fmla="*/ 31 f54 1"/>
                <a:gd name="f70" fmla="*/ 29 f54 1"/>
                <a:gd name="f71" fmla="*/ 20 f54 1"/>
                <a:gd name="f72" fmla="*/ 24 f54 1"/>
                <a:gd name="f73" fmla="*/ 30 f54 1"/>
                <a:gd name="f74" fmla="*/ 40 f54 1"/>
                <a:gd name="f75" fmla="*/ 49 f54 1"/>
                <a:gd name="f76" fmla="*/ 38 f54 1"/>
                <a:gd name="f77" fmla="+- f55 0 f1"/>
                <a:gd name="f78" fmla="*/ f57 1 84"/>
                <a:gd name="f79" fmla="*/ f58 1 84"/>
                <a:gd name="f80" fmla="*/ f59 1 84"/>
                <a:gd name="f81" fmla="*/ f60 1 84"/>
                <a:gd name="f82" fmla="*/ f61 1 84"/>
                <a:gd name="f83" fmla="*/ f62 1 84"/>
                <a:gd name="f84" fmla="*/ f63 1 84"/>
                <a:gd name="f85" fmla="*/ f64 1 84"/>
                <a:gd name="f86" fmla="*/ f65 1 84"/>
                <a:gd name="f87" fmla="*/ f66 1 84"/>
                <a:gd name="f88" fmla="*/ f67 1 84"/>
                <a:gd name="f89" fmla="*/ f68 1 84"/>
                <a:gd name="f90" fmla="*/ f69 1 84"/>
                <a:gd name="f91" fmla="*/ f70 1 84"/>
                <a:gd name="f92" fmla="*/ f71 1 84"/>
                <a:gd name="f93" fmla="*/ f72 1 84"/>
                <a:gd name="f94" fmla="*/ f73 1 84"/>
                <a:gd name="f95" fmla="*/ f74 1 84"/>
                <a:gd name="f96" fmla="*/ f75 1 84"/>
                <a:gd name="f97" fmla="*/ f76 1 84"/>
                <a:gd name="f98" fmla="*/ 0 1 f56"/>
                <a:gd name="f99" fmla="*/ f52 1 f56"/>
                <a:gd name="f100" fmla="*/ f78 1 f56"/>
                <a:gd name="f101" fmla="*/ f79 1 f56"/>
                <a:gd name="f102" fmla="*/ f80 1 f56"/>
                <a:gd name="f103" fmla="*/ f81 1 f56"/>
                <a:gd name="f104" fmla="*/ f82 1 f56"/>
                <a:gd name="f105" fmla="*/ f83 1 f56"/>
                <a:gd name="f106" fmla="*/ f84 1 f56"/>
                <a:gd name="f107" fmla="*/ f85 1 f56"/>
                <a:gd name="f108" fmla="*/ f86 1 f56"/>
                <a:gd name="f109" fmla="*/ f87 1 f56"/>
                <a:gd name="f110" fmla="*/ f88 1 f56"/>
                <a:gd name="f111" fmla="*/ f89 1 f56"/>
                <a:gd name="f112" fmla="*/ f90 1 f56"/>
                <a:gd name="f113" fmla="*/ f91 1 f56"/>
                <a:gd name="f114" fmla="*/ f92 1 f56"/>
                <a:gd name="f115" fmla="*/ f93 1 f56"/>
                <a:gd name="f116" fmla="*/ f94 1 f56"/>
                <a:gd name="f117" fmla="*/ f95 1 f56"/>
                <a:gd name="f118" fmla="*/ f96 1 f56"/>
                <a:gd name="f119" fmla="*/ f97 1 f56"/>
                <a:gd name="f120" fmla="*/ f98 f49 1"/>
                <a:gd name="f121" fmla="*/ f99 f49 1"/>
                <a:gd name="f122" fmla="*/ f99 f50 1"/>
                <a:gd name="f123" fmla="*/ f98 f50 1"/>
                <a:gd name="f124" fmla="*/ f100 f49 1"/>
                <a:gd name="f125" fmla="*/ f101 f50 1"/>
                <a:gd name="f126" fmla="*/ f102 f49 1"/>
                <a:gd name="f127" fmla="*/ f103 f50 1"/>
                <a:gd name="f128" fmla="*/ f104 f49 1"/>
                <a:gd name="f129" fmla="*/ f102 f50 1"/>
                <a:gd name="f130" fmla="*/ f101 f49 1"/>
                <a:gd name="f131" fmla="*/ f100 f50 1"/>
                <a:gd name="f132" fmla="*/ f105 f49 1"/>
                <a:gd name="f133" fmla="*/ f106 f50 1"/>
                <a:gd name="f134" fmla="*/ f107 f49 1"/>
                <a:gd name="f135" fmla="*/ f108 f50 1"/>
                <a:gd name="f136" fmla="*/ f109 f49 1"/>
                <a:gd name="f137" fmla="*/ f110 f50 1"/>
                <a:gd name="f138" fmla="*/ f111 f49 1"/>
                <a:gd name="f139" fmla="*/ f112 f50 1"/>
                <a:gd name="f140" fmla="*/ f113 f49 1"/>
                <a:gd name="f141" fmla="*/ f114 f50 1"/>
                <a:gd name="f142" fmla="*/ f115 f49 1"/>
                <a:gd name="f143" fmla="*/ f107 f50 1"/>
                <a:gd name="f144" fmla="*/ f116 f49 1"/>
                <a:gd name="f145" fmla="*/ f105 f50 1"/>
                <a:gd name="f146" fmla="*/ f117 f49 1"/>
                <a:gd name="f147" fmla="*/ f118 f49 1"/>
                <a:gd name="f148" fmla="*/ f119 f50 1"/>
              </a:gdLst>
              <a:ahLst/>
              <a:cxnLst>
                <a:cxn ang="3cd4">
                  <a:pos x="hc" y="t"/>
                </a:cxn>
                <a:cxn ang="0">
                  <a:pos x="r" y="vc"/>
                </a:cxn>
                <a:cxn ang="cd4">
                  <a:pos x="hc" y="b"/>
                </a:cxn>
                <a:cxn ang="cd2">
                  <a:pos x="l" y="vc"/>
                </a:cxn>
                <a:cxn ang="f77">
                  <a:pos x="f124" y="f125"/>
                </a:cxn>
                <a:cxn ang="f77">
                  <a:pos x="f126" y="f127"/>
                </a:cxn>
                <a:cxn ang="f77">
                  <a:pos x="f128" y="f129"/>
                </a:cxn>
                <a:cxn ang="f77">
                  <a:pos x="f130" y="f131"/>
                </a:cxn>
                <a:cxn ang="f77">
                  <a:pos x="f124" y="f125"/>
                </a:cxn>
                <a:cxn ang="f77">
                  <a:pos x="f132" y="f133"/>
                </a:cxn>
                <a:cxn ang="f77">
                  <a:pos x="f134" y="f135"/>
                </a:cxn>
                <a:cxn ang="f77">
                  <a:pos x="f136" y="f137"/>
                </a:cxn>
                <a:cxn ang="f77">
                  <a:pos x="f138" y="f139"/>
                </a:cxn>
                <a:cxn ang="f77">
                  <a:pos x="f140" y="f141"/>
                </a:cxn>
                <a:cxn ang="f77">
                  <a:pos x="f142" y="f139"/>
                </a:cxn>
                <a:cxn ang="f77">
                  <a:pos x="f142" y="f143"/>
                </a:cxn>
                <a:cxn ang="f77">
                  <a:pos x="f144" y="f145"/>
                </a:cxn>
                <a:cxn ang="f77">
                  <a:pos x="f146" y="f131"/>
                </a:cxn>
                <a:cxn ang="f77">
                  <a:pos x="f134" y="f145"/>
                </a:cxn>
                <a:cxn ang="f77">
                  <a:pos x="f132" y="f143"/>
                </a:cxn>
                <a:cxn ang="f77">
                  <a:pos x="f147" y="f148"/>
                </a:cxn>
                <a:cxn ang="f77">
                  <a:pos x="f132" y="f133"/>
                </a:cxn>
              </a:cxnLst>
              <a:rect l="f120" t="f123" r="f121" b="f122"/>
              <a:pathLst>
                <a:path w="84" h="84">
                  <a:moveTo>
                    <a:pt x="f7" y="f5"/>
                  </a:moveTo>
                  <a:cubicBezTo>
                    <a:pt x="f8" y="f5"/>
                    <a:pt x="f9" y="f10"/>
                    <a:pt x="f6" y="f11"/>
                  </a:cubicBezTo>
                  <a:cubicBezTo>
                    <a:pt x="f6" y="f12"/>
                    <a:pt x="f8" y="f9"/>
                    <a:pt x="f13" y="f6"/>
                  </a:cubicBezTo>
                  <a:cubicBezTo>
                    <a:pt x="f14" y="f6"/>
                    <a:pt x="f15" y="f16"/>
                    <a:pt x="f5" y="f7"/>
                  </a:cubicBezTo>
                  <a:cubicBezTo>
                    <a:pt x="f5" y="f17"/>
                    <a:pt x="f17" y="f5"/>
                    <a:pt x="f7" y="f5"/>
                  </a:cubicBezTo>
                  <a:close/>
                  <a:moveTo>
                    <a:pt x="f12" y="f18"/>
                  </a:moveTo>
                  <a:cubicBezTo>
                    <a:pt x="f19" y="f20"/>
                    <a:pt x="f21" y="f17"/>
                    <a:pt x="f22" y="f10"/>
                  </a:cubicBezTo>
                  <a:cubicBezTo>
                    <a:pt x="f23" y="f24"/>
                    <a:pt x="f25" y="f26"/>
                    <a:pt x="f27" y="f28"/>
                  </a:cubicBezTo>
                  <a:cubicBezTo>
                    <a:pt x="f28" y="f29"/>
                    <a:pt x="f28" y="f30"/>
                    <a:pt x="f31" y="f32"/>
                  </a:cubicBezTo>
                  <a:cubicBezTo>
                    <a:pt x="f29" y="f33"/>
                    <a:pt x="f32" y="f34"/>
                    <a:pt x="f35" y="f20"/>
                  </a:cubicBezTo>
                  <a:cubicBezTo>
                    <a:pt x="f33" y="f34"/>
                    <a:pt x="f24" y="f33"/>
                    <a:pt x="f24" y="f32"/>
                  </a:cubicBezTo>
                  <a:cubicBezTo>
                    <a:pt x="f34" y="f36"/>
                    <a:pt x="f24" y="f37"/>
                    <a:pt x="f24" y="f22"/>
                  </a:cubicBezTo>
                  <a:cubicBezTo>
                    <a:pt x="f38" y="f21"/>
                    <a:pt x="f39" y="f19"/>
                    <a:pt x="f26" y="f12"/>
                  </a:cubicBezTo>
                  <a:cubicBezTo>
                    <a:pt x="f40" y="f41"/>
                    <a:pt x="f31" y="f37"/>
                    <a:pt x="f36" y="f7"/>
                  </a:cubicBezTo>
                  <a:cubicBezTo>
                    <a:pt x="f25" y="f42"/>
                    <a:pt x="f23" y="f41"/>
                    <a:pt x="f22" y="f12"/>
                  </a:cubicBezTo>
                  <a:cubicBezTo>
                    <a:pt x="f21" y="f19"/>
                    <a:pt x="f19" y="f21"/>
                    <a:pt x="f12" y="f22"/>
                  </a:cubicBezTo>
                  <a:cubicBezTo>
                    <a:pt x="f43" y="f44"/>
                    <a:pt x="f45" y="f46"/>
                    <a:pt x="f42" y="f47"/>
                  </a:cubicBezTo>
                  <a:cubicBezTo>
                    <a:pt x="f45" y="f32"/>
                    <a:pt x="f43" y="f33"/>
                    <a:pt x="f12" y="f1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3" name="Freeform 12">
              <a:extLst>
                <a:ext uri="{FF2B5EF4-FFF2-40B4-BE49-F238E27FC236}">
                  <a16:creationId xmlns:a16="http://schemas.microsoft.com/office/drawing/2014/main" id="{9DCB27D8-D459-FF3F-3890-FCEB7D449C61}"/>
                </a:ext>
              </a:extLst>
            </p:cNvPr>
            <p:cNvSpPr/>
            <p:nvPr/>
          </p:nvSpPr>
          <p:spPr>
            <a:xfrm>
              <a:off x="2500317" y="3732215"/>
              <a:ext cx="177795" cy="180978"/>
            </a:xfrm>
            <a:custGeom>
              <a:avLst/>
              <a:gdLst>
                <a:gd name="f0" fmla="val 10800000"/>
                <a:gd name="f1" fmla="val 5400000"/>
                <a:gd name="f2" fmla="val 180"/>
                <a:gd name="f3" fmla="val w"/>
                <a:gd name="f4" fmla="val h"/>
                <a:gd name="f5" fmla="val 0"/>
                <a:gd name="f6" fmla="val 90"/>
                <a:gd name="f7" fmla="val 92"/>
                <a:gd name="f8" fmla="val 46"/>
                <a:gd name="f9" fmla="val 21"/>
                <a:gd name="f10" fmla="val 20"/>
                <a:gd name="f11" fmla="val 1"/>
                <a:gd name="f12" fmla="val 44"/>
                <a:gd name="f13" fmla="val 68"/>
                <a:gd name="f14" fmla="val 22"/>
                <a:gd name="f15" fmla="val 47"/>
                <a:gd name="f16" fmla="val 89"/>
                <a:gd name="f17" fmla="val 70"/>
                <a:gd name="f18" fmla="val 45"/>
                <a:gd name="f19" fmla="val 71"/>
                <a:gd name="f20" fmla="val 76"/>
                <a:gd name="f21" fmla="val 38"/>
                <a:gd name="f22" fmla="val 75"/>
                <a:gd name="f23" fmla="val 58"/>
                <a:gd name="f24" fmla="val 81"/>
                <a:gd name="f25" fmla="val 61"/>
                <a:gd name="f26" fmla="val 72"/>
                <a:gd name="f27" fmla="val 52"/>
                <a:gd name="f28" fmla="val 74"/>
                <a:gd name="f29" fmla="val 39"/>
                <a:gd name="f30" fmla="val 31"/>
                <a:gd name="f31" fmla="val 59"/>
                <a:gd name="f32" fmla="val 12"/>
                <a:gd name="f33" fmla="val 19"/>
                <a:gd name="f34" fmla="val 56"/>
                <a:gd name="f35" fmla="+- 0 0 -90"/>
                <a:gd name="f36" fmla="*/ f3 1 90"/>
                <a:gd name="f37" fmla="*/ f4 1 92"/>
                <a:gd name="f38" fmla="val f5"/>
                <a:gd name="f39" fmla="val f6"/>
                <a:gd name="f40" fmla="val f7"/>
                <a:gd name="f41" fmla="*/ f35 f0 1"/>
                <a:gd name="f42" fmla="+- f40 0 f38"/>
                <a:gd name="f43" fmla="+- f39 0 f38"/>
                <a:gd name="f44" fmla="*/ f41 1 f2"/>
                <a:gd name="f45" fmla="*/ f43 1 90"/>
                <a:gd name="f46" fmla="*/ f42 1 92"/>
                <a:gd name="f47" fmla="*/ 0 f43 1"/>
                <a:gd name="f48" fmla="*/ 46 f42 1"/>
                <a:gd name="f49" fmla="*/ 44 f43 1"/>
                <a:gd name="f50" fmla="*/ 0 f42 1"/>
                <a:gd name="f51" fmla="*/ 90 f43 1"/>
                <a:gd name="f52" fmla="*/ 47 f42 1"/>
                <a:gd name="f53" fmla="*/ 45 f43 1"/>
                <a:gd name="f54" fmla="*/ 92 f42 1"/>
                <a:gd name="f55" fmla="*/ 21 f43 1"/>
                <a:gd name="f56" fmla="*/ 76 f42 1"/>
                <a:gd name="f57" fmla="*/ 68 f43 1"/>
                <a:gd name="f58" fmla="*/ 61 f42 1"/>
                <a:gd name="f59" fmla="*/ 70 f43 1"/>
                <a:gd name="f60" fmla="*/ 31 f42 1"/>
                <a:gd name="f61" fmla="*/ 19 f42 1"/>
                <a:gd name="f62" fmla="+- f44 0 f1"/>
                <a:gd name="f63" fmla="*/ f47 1 90"/>
                <a:gd name="f64" fmla="*/ f48 1 92"/>
                <a:gd name="f65" fmla="*/ f49 1 90"/>
                <a:gd name="f66" fmla="*/ f50 1 92"/>
                <a:gd name="f67" fmla="*/ f51 1 90"/>
                <a:gd name="f68" fmla="*/ f52 1 92"/>
                <a:gd name="f69" fmla="*/ f53 1 90"/>
                <a:gd name="f70" fmla="*/ f54 1 92"/>
                <a:gd name="f71" fmla="*/ f55 1 90"/>
                <a:gd name="f72" fmla="*/ f56 1 92"/>
                <a:gd name="f73" fmla="*/ f57 1 90"/>
                <a:gd name="f74" fmla="*/ f58 1 92"/>
                <a:gd name="f75" fmla="*/ f59 1 90"/>
                <a:gd name="f76" fmla="*/ f60 1 92"/>
                <a:gd name="f77" fmla="*/ f61 1 92"/>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6"/>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7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1" y="f102"/>
                </a:cxn>
                <a:cxn ang="f62">
                  <a:pos x="f109" y="f110"/>
                </a:cxn>
                <a:cxn ang="f62">
                  <a:pos x="f111" y="f112"/>
                </a:cxn>
                <a:cxn ang="f62">
                  <a:pos x="f113" y="f114"/>
                </a:cxn>
                <a:cxn ang="f62">
                  <a:pos x="f109" y="f115"/>
                </a:cxn>
                <a:cxn ang="f62">
                  <a:pos x="f109" y="f110"/>
                </a:cxn>
              </a:cxnLst>
              <a:rect l="f97" t="f100" r="f98" b="f99"/>
              <a:pathLst>
                <a:path w="90" h="92">
                  <a:moveTo>
                    <a:pt x="f5" y="f8"/>
                  </a:moveTo>
                  <a:cubicBezTo>
                    <a:pt x="f5" y="f9"/>
                    <a:pt x="f10" y="f11"/>
                    <a:pt x="f12" y="f5"/>
                  </a:cubicBezTo>
                  <a:cubicBezTo>
                    <a:pt x="f13" y="f5"/>
                    <a:pt x="f6" y="f14"/>
                    <a:pt x="f6" y="f15"/>
                  </a:cubicBezTo>
                  <a:cubicBezTo>
                    <a:pt x="f16" y="f17"/>
                    <a:pt x="f13" y="f7"/>
                    <a:pt x="f18" y="f7"/>
                  </a:cubicBezTo>
                  <a:cubicBezTo>
                    <a:pt x="f9" y="f7"/>
                    <a:pt x="f5" y="f19"/>
                    <a:pt x="f5" y="f8"/>
                  </a:cubicBezTo>
                  <a:close/>
                  <a:moveTo>
                    <a:pt x="f9" y="f20"/>
                  </a:moveTo>
                  <a:cubicBezTo>
                    <a:pt x="f21" y="f22"/>
                    <a:pt x="f23" y="f24"/>
                    <a:pt x="f13" y="f25"/>
                  </a:cubicBezTo>
                  <a:cubicBezTo>
                    <a:pt x="f26" y="f27"/>
                    <a:pt x="f28" y="f29"/>
                    <a:pt x="f17" y="f30"/>
                  </a:cubicBezTo>
                  <a:cubicBezTo>
                    <a:pt x="f31" y="f32"/>
                    <a:pt x="f21" y="f14"/>
                    <a:pt x="f9" y="f33"/>
                  </a:cubicBezTo>
                  <a:cubicBezTo>
                    <a:pt x="f9" y="f21"/>
                    <a:pt x="f9" y="f34"/>
                    <a:pt x="f9" y="f20"/>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4" name="Freeform 13">
              <a:extLst>
                <a:ext uri="{FF2B5EF4-FFF2-40B4-BE49-F238E27FC236}">
                  <a16:creationId xmlns:a16="http://schemas.microsoft.com/office/drawing/2014/main" id="{82870CCC-6324-4A6A-A866-8E1FD6EE8C7C}"/>
                </a:ext>
              </a:extLst>
            </p:cNvPr>
            <p:cNvSpPr/>
            <p:nvPr/>
          </p:nvSpPr>
          <p:spPr>
            <a:xfrm>
              <a:off x="2968627" y="3789365"/>
              <a:ext cx="125409" cy="133346"/>
            </a:xfrm>
            <a:custGeom>
              <a:avLst/>
              <a:gdLst>
                <a:gd name="f0" fmla="val 10800000"/>
                <a:gd name="f1" fmla="val 5400000"/>
                <a:gd name="f2" fmla="val 180"/>
                <a:gd name="f3" fmla="val w"/>
                <a:gd name="f4" fmla="val h"/>
                <a:gd name="f5" fmla="val 0"/>
                <a:gd name="f6" fmla="val 64"/>
                <a:gd name="f7" fmla="val 68"/>
                <a:gd name="f8" fmla="val 34"/>
                <a:gd name="f9" fmla="val 54"/>
                <a:gd name="f10" fmla="val 50"/>
                <a:gd name="f11" fmla="val 32"/>
                <a:gd name="f12" fmla="val 14"/>
                <a:gd name="f13" fmla="val 52"/>
                <a:gd name="f14" fmla="val 1"/>
                <a:gd name="f15" fmla="val 16"/>
                <a:gd name="f16" fmla="val 15"/>
                <a:gd name="f17" fmla="val 33"/>
                <a:gd name="f18" fmla="val 49"/>
                <a:gd name="f19" fmla="+- 0 0 -90"/>
                <a:gd name="f20" fmla="*/ f3 1 64"/>
                <a:gd name="f21" fmla="*/ f4 1 68"/>
                <a:gd name="f22" fmla="val f5"/>
                <a:gd name="f23" fmla="val f6"/>
                <a:gd name="f24" fmla="val f7"/>
                <a:gd name="f25" fmla="*/ f19 f0 1"/>
                <a:gd name="f26" fmla="+- f24 0 f22"/>
                <a:gd name="f27" fmla="+- f23 0 f22"/>
                <a:gd name="f28" fmla="*/ f25 1 f2"/>
                <a:gd name="f29" fmla="*/ f27 1 64"/>
                <a:gd name="f30" fmla="*/ f26 1 68"/>
                <a:gd name="f31" fmla="*/ 64 f27 1"/>
                <a:gd name="f32" fmla="*/ 34 f26 1"/>
                <a:gd name="f33" fmla="*/ 32 f27 1"/>
                <a:gd name="f34" fmla="*/ 68 f26 1"/>
                <a:gd name="f35" fmla="*/ 0 f27 1"/>
                <a:gd name="f36" fmla="*/ 33 f27 1"/>
                <a:gd name="f37" fmla="*/ 0 f26 1"/>
                <a:gd name="f38" fmla="+- f28 0 f1"/>
                <a:gd name="f39" fmla="*/ f31 1 64"/>
                <a:gd name="f40" fmla="*/ f32 1 68"/>
                <a:gd name="f41" fmla="*/ f33 1 64"/>
                <a:gd name="f42" fmla="*/ f34 1 68"/>
                <a:gd name="f43" fmla="*/ f35 1 64"/>
                <a:gd name="f44" fmla="*/ f36 1 64"/>
                <a:gd name="f45" fmla="*/ f37 1 68"/>
                <a:gd name="f46" fmla="*/ 0 1 f29"/>
                <a:gd name="f47" fmla="*/ f23 1 f29"/>
                <a:gd name="f48" fmla="*/ 0 1 f30"/>
                <a:gd name="f49" fmla="*/ f24 1 f30"/>
                <a:gd name="f50" fmla="*/ f39 1 f29"/>
                <a:gd name="f51" fmla="*/ f40 1 f30"/>
                <a:gd name="f52" fmla="*/ f41 1 f29"/>
                <a:gd name="f53" fmla="*/ f42 1 f30"/>
                <a:gd name="f54" fmla="*/ f43 1 f29"/>
                <a:gd name="f55" fmla="*/ f44 1 f29"/>
                <a:gd name="f56" fmla="*/ f45 1 f30"/>
                <a:gd name="f57" fmla="*/ f46 f20 1"/>
                <a:gd name="f58" fmla="*/ f47 f20 1"/>
                <a:gd name="f59" fmla="*/ f49 f21 1"/>
                <a:gd name="f60" fmla="*/ f48 f21 1"/>
                <a:gd name="f61" fmla="*/ f50 f20 1"/>
                <a:gd name="f62" fmla="*/ f51 f21 1"/>
                <a:gd name="f63" fmla="*/ f52 f20 1"/>
                <a:gd name="f64" fmla="*/ f53 f21 1"/>
                <a:gd name="f65" fmla="*/ f54 f20 1"/>
                <a:gd name="f66" fmla="*/ f55 f20 1"/>
                <a:gd name="f67" fmla="*/ f56 f21 1"/>
              </a:gdLst>
              <a:ahLst/>
              <a:cxnLst>
                <a:cxn ang="3cd4">
                  <a:pos x="hc" y="t"/>
                </a:cxn>
                <a:cxn ang="0">
                  <a:pos x="r" y="vc"/>
                </a:cxn>
                <a:cxn ang="cd4">
                  <a:pos x="hc" y="b"/>
                </a:cxn>
                <a:cxn ang="cd2">
                  <a:pos x="l" y="vc"/>
                </a:cxn>
                <a:cxn ang="f38">
                  <a:pos x="f61" y="f62"/>
                </a:cxn>
                <a:cxn ang="f38">
                  <a:pos x="f63" y="f64"/>
                </a:cxn>
                <a:cxn ang="f38">
                  <a:pos x="f65" y="f62"/>
                </a:cxn>
                <a:cxn ang="f38">
                  <a:pos x="f66" y="f67"/>
                </a:cxn>
                <a:cxn ang="f38">
                  <a:pos x="f61" y="f62"/>
                </a:cxn>
              </a:cxnLst>
              <a:rect l="f57" t="f60" r="f58" b="f59"/>
              <a:pathLst>
                <a:path w="64" h="68">
                  <a:moveTo>
                    <a:pt x="f6" y="f8"/>
                  </a:moveTo>
                  <a:cubicBezTo>
                    <a:pt x="f6" y="f9"/>
                    <a:pt x="f10" y="f7"/>
                    <a:pt x="f11" y="f7"/>
                  </a:cubicBezTo>
                  <a:cubicBezTo>
                    <a:pt x="f12" y="f7"/>
                    <a:pt x="f5" y="f13"/>
                    <a:pt x="f5" y="f8"/>
                  </a:cubicBezTo>
                  <a:cubicBezTo>
                    <a:pt x="f14" y="f15"/>
                    <a:pt x="f16" y="f5"/>
                    <a:pt x="f17" y="f5"/>
                  </a:cubicBezTo>
                  <a:cubicBezTo>
                    <a:pt x="f18" y="f5"/>
                    <a:pt x="f6" y="f15"/>
                    <a:pt x="f6" y="f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5" name="Freeform 14">
              <a:extLst>
                <a:ext uri="{FF2B5EF4-FFF2-40B4-BE49-F238E27FC236}">
                  <a16:creationId xmlns:a16="http://schemas.microsoft.com/office/drawing/2014/main" id="{A766DB94-40F7-3EBD-E82A-7C28A4C22025}"/>
                </a:ext>
              </a:extLst>
            </p:cNvPr>
            <p:cNvSpPr/>
            <p:nvPr/>
          </p:nvSpPr>
          <p:spPr>
            <a:xfrm>
              <a:off x="2344741" y="3540127"/>
              <a:ext cx="136529" cy="146047"/>
            </a:xfrm>
            <a:custGeom>
              <a:avLst/>
              <a:gdLst>
                <a:gd name="f0" fmla="val 10800000"/>
                <a:gd name="f1" fmla="val 5400000"/>
                <a:gd name="f2" fmla="val 180"/>
                <a:gd name="f3" fmla="val w"/>
                <a:gd name="f4" fmla="val h"/>
                <a:gd name="f5" fmla="val 0"/>
                <a:gd name="f6" fmla="val 69"/>
                <a:gd name="f7" fmla="val 74"/>
                <a:gd name="f8" fmla="val 68"/>
                <a:gd name="f9" fmla="val 36"/>
                <a:gd name="f10" fmla="val 60"/>
                <a:gd name="f11" fmla="val 54"/>
                <a:gd name="f12" fmla="val 31"/>
                <a:gd name="f13" fmla="val 72"/>
                <a:gd name="f14" fmla="val 14"/>
                <a:gd name="f15" fmla="val 71"/>
                <a:gd name="f16" fmla="val 52"/>
                <a:gd name="f17" fmla="val 1"/>
                <a:gd name="f18" fmla="val 32"/>
                <a:gd name="f19" fmla="val 16"/>
                <a:gd name="f20" fmla="val 35"/>
                <a:gd name="f21" fmla="val 57"/>
                <a:gd name="f22" fmla="val 2"/>
                <a:gd name="f23" fmla="val 15"/>
                <a:gd name="f24" fmla="val 40"/>
                <a:gd name="f25" fmla="val 29"/>
                <a:gd name="f26" fmla="val 12"/>
                <a:gd name="f27" fmla="val 44"/>
                <a:gd name="f28" fmla="val 21"/>
                <a:gd name="f29" fmla="val 26"/>
                <a:gd name="f30" fmla="val 25"/>
                <a:gd name="f31" fmla="val 28"/>
                <a:gd name="f32" fmla="val 24"/>
                <a:gd name="f33" fmla="val 23"/>
                <a:gd name="f34" fmla="val 17"/>
                <a:gd name="f35" fmla="val 18"/>
                <a:gd name="f36" fmla="val 20"/>
                <a:gd name="f37" fmla="val 30"/>
                <a:gd name="f38" fmla="val 41"/>
                <a:gd name="f39" fmla="val 22"/>
                <a:gd name="f40" fmla="val 34"/>
                <a:gd name="f41" fmla="val 47"/>
                <a:gd name="f42" fmla="+- 0 0 -90"/>
                <a:gd name="f43" fmla="*/ f3 1 69"/>
                <a:gd name="f44" fmla="*/ f4 1 74"/>
                <a:gd name="f45" fmla="val f5"/>
                <a:gd name="f46" fmla="val f6"/>
                <a:gd name="f47" fmla="val f7"/>
                <a:gd name="f48" fmla="*/ f42 f0 1"/>
                <a:gd name="f49" fmla="+- f47 0 f45"/>
                <a:gd name="f50" fmla="+- f46 0 f45"/>
                <a:gd name="f51" fmla="*/ f48 1 f2"/>
                <a:gd name="f52" fmla="*/ f50 1 69"/>
                <a:gd name="f53" fmla="*/ f49 1 74"/>
                <a:gd name="f54" fmla="*/ 68 f50 1"/>
                <a:gd name="f55" fmla="*/ 36 f49 1"/>
                <a:gd name="f56" fmla="*/ 31 f50 1"/>
                <a:gd name="f57" fmla="*/ 72 f49 1"/>
                <a:gd name="f58" fmla="*/ 1 f50 1"/>
                <a:gd name="f59" fmla="*/ 32 f49 1"/>
                <a:gd name="f60" fmla="*/ 35 f50 1"/>
                <a:gd name="f61" fmla="*/ 1 f49 1"/>
                <a:gd name="f62" fmla="*/ 52 f50 1"/>
                <a:gd name="f63" fmla="*/ 57 f49 1"/>
                <a:gd name="f64" fmla="*/ 12 f49 1"/>
                <a:gd name="f65" fmla="*/ 36 f50 1"/>
                <a:gd name="f66" fmla="*/ 31 f49 1"/>
                <a:gd name="f67" fmla="*/ 24 f50 1"/>
                <a:gd name="f68" fmla="*/ 16 f49 1"/>
                <a:gd name="f69" fmla="*/ 20 f50 1"/>
                <a:gd name="f70" fmla="*/ 18 f49 1"/>
                <a:gd name="f71" fmla="*/ 22 f50 1"/>
                <a:gd name="f72" fmla="*/ 52 f49 1"/>
                <a:gd name="f73" fmla="+- f51 0 f1"/>
                <a:gd name="f74" fmla="*/ f54 1 69"/>
                <a:gd name="f75" fmla="*/ f55 1 74"/>
                <a:gd name="f76" fmla="*/ f56 1 69"/>
                <a:gd name="f77" fmla="*/ f57 1 74"/>
                <a:gd name="f78" fmla="*/ f58 1 69"/>
                <a:gd name="f79" fmla="*/ f59 1 74"/>
                <a:gd name="f80" fmla="*/ f60 1 69"/>
                <a:gd name="f81" fmla="*/ f61 1 74"/>
                <a:gd name="f82" fmla="*/ f62 1 69"/>
                <a:gd name="f83" fmla="*/ f63 1 74"/>
                <a:gd name="f84" fmla="*/ f64 1 74"/>
                <a:gd name="f85" fmla="*/ f65 1 69"/>
                <a:gd name="f86" fmla="*/ f66 1 74"/>
                <a:gd name="f87" fmla="*/ f67 1 69"/>
                <a:gd name="f88" fmla="*/ f68 1 74"/>
                <a:gd name="f89" fmla="*/ f69 1 69"/>
                <a:gd name="f90" fmla="*/ f70 1 74"/>
                <a:gd name="f91" fmla="*/ f71 1 69"/>
                <a:gd name="f92" fmla="*/ f72 1 74"/>
                <a:gd name="f93" fmla="*/ 0 1 f52"/>
                <a:gd name="f94" fmla="*/ f46 1 f52"/>
                <a:gd name="f95" fmla="*/ 0 1 f53"/>
                <a:gd name="f96" fmla="*/ f47 1 f53"/>
                <a:gd name="f97" fmla="*/ f74 1 f52"/>
                <a:gd name="f98" fmla="*/ f75 1 f53"/>
                <a:gd name="f99" fmla="*/ f76 1 f52"/>
                <a:gd name="f100" fmla="*/ f77 1 f53"/>
                <a:gd name="f101" fmla="*/ f78 1 f52"/>
                <a:gd name="f102" fmla="*/ f79 1 f53"/>
                <a:gd name="f103" fmla="*/ f80 1 f52"/>
                <a:gd name="f104" fmla="*/ f81 1 f53"/>
                <a:gd name="f105" fmla="*/ f82 1 f52"/>
                <a:gd name="f106" fmla="*/ f83 1 f53"/>
                <a:gd name="f107" fmla="*/ f84 1 f53"/>
                <a:gd name="f108" fmla="*/ f85 1 f52"/>
                <a:gd name="f109" fmla="*/ f86 1 f53"/>
                <a:gd name="f110" fmla="*/ f87 1 f52"/>
                <a:gd name="f111" fmla="*/ f88 1 f53"/>
                <a:gd name="f112" fmla="*/ f89 1 f52"/>
                <a:gd name="f113" fmla="*/ f90 1 f53"/>
                <a:gd name="f114" fmla="*/ f91 1 f52"/>
                <a:gd name="f115" fmla="*/ f92 1 f53"/>
                <a:gd name="f116" fmla="*/ f93 f43 1"/>
                <a:gd name="f117" fmla="*/ f94 f43 1"/>
                <a:gd name="f118" fmla="*/ f96 f44 1"/>
                <a:gd name="f119" fmla="*/ f95 f44 1"/>
                <a:gd name="f120" fmla="*/ f97 f43 1"/>
                <a:gd name="f121" fmla="*/ f98 f44 1"/>
                <a:gd name="f122" fmla="*/ f99 f43 1"/>
                <a:gd name="f123" fmla="*/ f100 f44 1"/>
                <a:gd name="f124" fmla="*/ f101 f43 1"/>
                <a:gd name="f125" fmla="*/ f102 f44 1"/>
                <a:gd name="f126" fmla="*/ f103 f43 1"/>
                <a:gd name="f127" fmla="*/ f104 f44 1"/>
                <a:gd name="f128" fmla="*/ f105 f43 1"/>
                <a:gd name="f129" fmla="*/ f106 f44 1"/>
                <a:gd name="f130" fmla="*/ f107 f44 1"/>
                <a:gd name="f131" fmla="*/ f108 f43 1"/>
                <a:gd name="f132" fmla="*/ f109 f44 1"/>
                <a:gd name="f133" fmla="*/ f110 f43 1"/>
                <a:gd name="f134" fmla="*/ f111 f44 1"/>
                <a:gd name="f135" fmla="*/ f112 f43 1"/>
                <a:gd name="f136" fmla="*/ f113 f44 1"/>
                <a:gd name="f137" fmla="*/ f114 f43 1"/>
                <a:gd name="f138" fmla="*/ f115 f44 1"/>
              </a:gdLst>
              <a:ahLst/>
              <a:cxnLst>
                <a:cxn ang="3cd4">
                  <a:pos x="hc" y="t"/>
                </a:cxn>
                <a:cxn ang="0">
                  <a:pos x="r" y="vc"/>
                </a:cxn>
                <a:cxn ang="cd4">
                  <a:pos x="hc" y="b"/>
                </a:cxn>
                <a:cxn ang="cd2">
                  <a:pos x="l" y="vc"/>
                </a:cxn>
                <a:cxn ang="f73">
                  <a:pos x="f120" y="f121"/>
                </a:cxn>
                <a:cxn ang="f73">
                  <a:pos x="f122" y="f123"/>
                </a:cxn>
                <a:cxn ang="f73">
                  <a:pos x="f124" y="f125"/>
                </a:cxn>
                <a:cxn ang="f73">
                  <a:pos x="f126" y="f127"/>
                </a:cxn>
                <a:cxn ang="f73">
                  <a:pos x="f120" y="f121"/>
                </a:cxn>
                <a:cxn ang="f73">
                  <a:pos x="f128" y="f129"/>
                </a:cxn>
                <a:cxn ang="f73">
                  <a:pos x="f128" y="f130"/>
                </a:cxn>
                <a:cxn ang="f73">
                  <a:pos x="f131" y="f132"/>
                </a:cxn>
                <a:cxn ang="f73">
                  <a:pos x="f133" y="f134"/>
                </a:cxn>
                <a:cxn ang="f73">
                  <a:pos x="f135" y="f136"/>
                </a:cxn>
                <a:cxn ang="f73">
                  <a:pos x="f137" y="f138"/>
                </a:cxn>
                <a:cxn ang="f73">
                  <a:pos x="f128" y="f129"/>
                </a:cxn>
              </a:cxnLst>
              <a:rect l="f116" t="f119" r="f117" b="f118"/>
              <a:pathLst>
                <a:path w="69" h="74">
                  <a:moveTo>
                    <a:pt x="f8" y="f9"/>
                  </a:moveTo>
                  <a:cubicBezTo>
                    <a:pt x="f8" y="f10"/>
                    <a:pt x="f11" y="f7"/>
                    <a:pt x="f12" y="f13"/>
                  </a:cubicBezTo>
                  <a:cubicBezTo>
                    <a:pt x="f14" y="f15"/>
                    <a:pt x="f5" y="f16"/>
                    <a:pt x="f17" y="f18"/>
                  </a:cubicBezTo>
                  <a:cubicBezTo>
                    <a:pt x="f17" y="f14"/>
                    <a:pt x="f19" y="f5"/>
                    <a:pt x="f20" y="f17"/>
                  </a:cubicBezTo>
                  <a:cubicBezTo>
                    <a:pt x="f21" y="f22"/>
                    <a:pt x="f6" y="f23"/>
                    <a:pt x="f8" y="f9"/>
                  </a:cubicBezTo>
                  <a:close/>
                  <a:moveTo>
                    <a:pt x="f16" y="f21"/>
                  </a:moveTo>
                  <a:cubicBezTo>
                    <a:pt x="f16" y="f24"/>
                    <a:pt x="f16" y="f25"/>
                    <a:pt x="f16" y="f26"/>
                  </a:cubicBezTo>
                  <a:cubicBezTo>
                    <a:pt x="f27" y="f28"/>
                    <a:pt x="f24" y="f29"/>
                    <a:pt x="f9" y="f12"/>
                  </a:cubicBezTo>
                  <a:cubicBezTo>
                    <a:pt x="f18" y="f30"/>
                    <a:pt x="f31" y="f28"/>
                    <a:pt x="f32" y="f19"/>
                  </a:cubicBezTo>
                  <a:cubicBezTo>
                    <a:pt x="f33" y="f34"/>
                    <a:pt x="f28" y="f35"/>
                    <a:pt x="f36" y="f35"/>
                  </a:cubicBezTo>
                  <a:cubicBezTo>
                    <a:pt x="f36" y="f37"/>
                    <a:pt x="f28" y="f38"/>
                    <a:pt x="f39" y="f16"/>
                  </a:cubicBezTo>
                  <a:cubicBezTo>
                    <a:pt x="f40" y="f34"/>
                    <a:pt x="f38" y="f41"/>
                    <a:pt x="f16" y="f21"/>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6" name="Freeform 15">
              <a:extLst>
                <a:ext uri="{FF2B5EF4-FFF2-40B4-BE49-F238E27FC236}">
                  <a16:creationId xmlns:a16="http://schemas.microsoft.com/office/drawing/2014/main" id="{63959792-550D-5E4C-5F87-23F074A02678}"/>
                </a:ext>
              </a:extLst>
            </p:cNvPr>
            <p:cNvSpPr/>
            <p:nvPr/>
          </p:nvSpPr>
          <p:spPr>
            <a:xfrm>
              <a:off x="2646365" y="4313233"/>
              <a:ext cx="125409" cy="130173"/>
            </a:xfrm>
            <a:custGeom>
              <a:avLst/>
              <a:gdLst>
                <a:gd name="f0" fmla="val 10800000"/>
                <a:gd name="f1" fmla="val 5400000"/>
                <a:gd name="f2" fmla="val 180"/>
                <a:gd name="f3" fmla="val w"/>
                <a:gd name="f4" fmla="val h"/>
                <a:gd name="f5" fmla="val 0"/>
                <a:gd name="f6" fmla="val 64"/>
                <a:gd name="f7" fmla="val 66"/>
                <a:gd name="f8" fmla="val 63"/>
                <a:gd name="f9" fmla="val 35"/>
                <a:gd name="f10" fmla="val 62"/>
                <a:gd name="f11" fmla="val 52"/>
                <a:gd name="f12" fmla="val 47"/>
                <a:gd name="f13" fmla="val 30"/>
                <a:gd name="f14" fmla="val 65"/>
                <a:gd name="f15" fmla="val 13"/>
                <a:gd name="f16" fmla="val 48"/>
                <a:gd name="f17" fmla="val 1"/>
                <a:gd name="f18" fmla="val 31"/>
                <a:gd name="f19" fmla="val 3"/>
                <a:gd name="f20" fmla="val 12"/>
                <a:gd name="f21" fmla="val 18"/>
                <a:gd name="f22" fmla="val 50"/>
                <a:gd name="f23" fmla="val 2"/>
                <a:gd name="f24" fmla="+- 0 0 -90"/>
                <a:gd name="f25" fmla="*/ f3 1 64"/>
                <a:gd name="f26" fmla="*/ f4 1 66"/>
                <a:gd name="f27" fmla="val f5"/>
                <a:gd name="f28" fmla="val f6"/>
                <a:gd name="f29" fmla="val f7"/>
                <a:gd name="f30" fmla="*/ f24 f0 1"/>
                <a:gd name="f31" fmla="+- f29 0 f27"/>
                <a:gd name="f32" fmla="+- f28 0 f27"/>
                <a:gd name="f33" fmla="*/ f30 1 f2"/>
                <a:gd name="f34" fmla="*/ f32 1 64"/>
                <a:gd name="f35" fmla="*/ f31 1 66"/>
                <a:gd name="f36" fmla="*/ 63 f32 1"/>
                <a:gd name="f37" fmla="*/ 35 f31 1"/>
                <a:gd name="f38" fmla="*/ 30 f32 1"/>
                <a:gd name="f39" fmla="*/ 65 f31 1"/>
                <a:gd name="f40" fmla="*/ 1 f32 1"/>
                <a:gd name="f41" fmla="*/ 31 f31 1"/>
                <a:gd name="f42" fmla="*/ 35 f32 1"/>
                <a:gd name="f43" fmla="*/ 1 f31 1"/>
                <a:gd name="f44" fmla="+- f33 0 f1"/>
                <a:gd name="f45" fmla="*/ f36 1 64"/>
                <a:gd name="f46" fmla="*/ f37 1 66"/>
                <a:gd name="f47" fmla="*/ f38 1 64"/>
                <a:gd name="f48" fmla="*/ f39 1 66"/>
                <a:gd name="f49" fmla="*/ f40 1 64"/>
                <a:gd name="f50" fmla="*/ f41 1 66"/>
                <a:gd name="f51" fmla="*/ f42 1 64"/>
                <a:gd name="f52" fmla="*/ f43 1 66"/>
                <a:gd name="f53" fmla="*/ 0 1 f34"/>
                <a:gd name="f54" fmla="*/ f28 1 f34"/>
                <a:gd name="f55" fmla="*/ 0 1 f35"/>
                <a:gd name="f56" fmla="*/ f29 1 f35"/>
                <a:gd name="f57" fmla="*/ f45 1 f34"/>
                <a:gd name="f58" fmla="*/ f46 1 f35"/>
                <a:gd name="f59" fmla="*/ f47 1 f34"/>
                <a:gd name="f60" fmla="*/ f48 1 f35"/>
                <a:gd name="f61" fmla="*/ f49 1 f34"/>
                <a:gd name="f62" fmla="*/ f50 1 f35"/>
                <a:gd name="f63" fmla="*/ f51 1 f34"/>
                <a:gd name="f64" fmla="*/ f52 1 f35"/>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5 1"/>
                <a:gd name="f76" fmla="*/ f64 f26 1"/>
              </a:gdLst>
              <a:ahLst/>
              <a:cxnLst>
                <a:cxn ang="3cd4">
                  <a:pos x="hc" y="t"/>
                </a:cxn>
                <a:cxn ang="0">
                  <a:pos x="r" y="vc"/>
                </a:cxn>
                <a:cxn ang="cd4">
                  <a:pos x="hc" y="b"/>
                </a:cxn>
                <a:cxn ang="cd2">
                  <a:pos x="l" y="vc"/>
                </a:cxn>
                <a:cxn ang="f44">
                  <a:pos x="f69" y="f70"/>
                </a:cxn>
                <a:cxn ang="f44">
                  <a:pos x="f71" y="f72"/>
                </a:cxn>
                <a:cxn ang="f44">
                  <a:pos x="f73" y="f74"/>
                </a:cxn>
                <a:cxn ang="f44">
                  <a:pos x="f75" y="f76"/>
                </a:cxn>
                <a:cxn ang="f44">
                  <a:pos x="f69" y="f70"/>
                </a:cxn>
              </a:cxnLst>
              <a:rect l="f65" t="f68" r="f66" b="f67"/>
              <a:pathLst>
                <a:path w="64" h="66">
                  <a:moveTo>
                    <a:pt x="f8" y="f9"/>
                  </a:moveTo>
                  <a:cubicBezTo>
                    <a:pt x="f10" y="f11"/>
                    <a:pt x="f12" y="f7"/>
                    <a:pt x="f13" y="f14"/>
                  </a:cubicBezTo>
                  <a:cubicBezTo>
                    <a:pt x="f15" y="f6"/>
                    <a:pt x="f5" y="f16"/>
                    <a:pt x="f17" y="f18"/>
                  </a:cubicBezTo>
                  <a:cubicBezTo>
                    <a:pt x="f19" y="f20"/>
                    <a:pt x="f21" y="f5"/>
                    <a:pt x="f9" y="f17"/>
                  </a:cubicBezTo>
                  <a:cubicBezTo>
                    <a:pt x="f22" y="f23"/>
                    <a:pt x="f6" y="f21"/>
                    <a:pt x="f8" y="f9"/>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7" name="Freeform 16">
              <a:extLst>
                <a:ext uri="{FF2B5EF4-FFF2-40B4-BE49-F238E27FC236}">
                  <a16:creationId xmlns:a16="http://schemas.microsoft.com/office/drawing/2014/main" id="{AF7038DE-2916-D9D0-B385-E3FBDD8FDB71}"/>
                </a:ext>
              </a:extLst>
            </p:cNvPr>
            <p:cNvSpPr/>
            <p:nvPr/>
          </p:nvSpPr>
          <p:spPr>
            <a:xfrm>
              <a:off x="1866903" y="3706813"/>
              <a:ext cx="114300" cy="115891"/>
            </a:xfrm>
            <a:custGeom>
              <a:avLst/>
              <a:gdLst>
                <a:gd name="f0" fmla="val 10800000"/>
                <a:gd name="f1" fmla="val 5400000"/>
                <a:gd name="f2" fmla="val 180"/>
                <a:gd name="f3" fmla="val w"/>
                <a:gd name="f4" fmla="val h"/>
                <a:gd name="f5" fmla="val 0"/>
                <a:gd name="f6" fmla="val 58"/>
                <a:gd name="f7" fmla="val 59"/>
                <a:gd name="f8" fmla="val 29"/>
                <a:gd name="f9" fmla="val 13"/>
                <a:gd name="f10" fmla="val 46"/>
                <a:gd name="f11" fmla="val 30"/>
                <a:gd name="f12" fmla="val 12"/>
                <a:gd name="f13" fmla="val 1"/>
                <a:gd name="f14" fmla="val 45"/>
                <a:gd name="f15" fmla="val 57"/>
                <a:gd name="f16" fmla="+- 0 0 -90"/>
                <a:gd name="f17" fmla="*/ f3 1 58"/>
                <a:gd name="f18" fmla="*/ f4 1 59"/>
                <a:gd name="f19" fmla="val f5"/>
                <a:gd name="f20" fmla="val f6"/>
                <a:gd name="f21" fmla="val f7"/>
                <a:gd name="f22" fmla="*/ f16 f0 1"/>
                <a:gd name="f23" fmla="+- f21 0 f19"/>
                <a:gd name="f24" fmla="+- f20 0 f19"/>
                <a:gd name="f25" fmla="*/ f22 1 f2"/>
                <a:gd name="f26" fmla="*/ f24 1 58"/>
                <a:gd name="f27" fmla="*/ f23 1 59"/>
                <a:gd name="f28" fmla="*/ 29 f24 1"/>
                <a:gd name="f29" fmla="*/ 59 f23 1"/>
                <a:gd name="f30" fmla="*/ 0 f24 1"/>
                <a:gd name="f31" fmla="*/ 30 f23 1"/>
                <a:gd name="f32" fmla="*/ 1 f23 1"/>
                <a:gd name="f33" fmla="*/ 57 f24 1"/>
                <a:gd name="f34" fmla="+- f25 0 f1"/>
                <a:gd name="f35" fmla="*/ f28 1 58"/>
                <a:gd name="f36" fmla="*/ f29 1 59"/>
                <a:gd name="f37" fmla="*/ f30 1 58"/>
                <a:gd name="f38" fmla="*/ f31 1 59"/>
                <a:gd name="f39" fmla="*/ f32 1 59"/>
                <a:gd name="f40" fmla="*/ f33 1 58"/>
                <a:gd name="f41" fmla="*/ 0 1 f26"/>
                <a:gd name="f42" fmla="*/ f20 1 f26"/>
                <a:gd name="f43" fmla="*/ 0 1 f27"/>
                <a:gd name="f44" fmla="*/ f21 1 f27"/>
                <a:gd name="f45" fmla="*/ f35 1 f26"/>
                <a:gd name="f46" fmla="*/ f36 1 f27"/>
                <a:gd name="f47" fmla="*/ f37 1 f26"/>
                <a:gd name="f48" fmla="*/ f38 1 f27"/>
                <a:gd name="f49" fmla="*/ f39 1 f27"/>
                <a:gd name="f50" fmla="*/ f40 1 f26"/>
                <a:gd name="f51" fmla="*/ f41 f17 1"/>
                <a:gd name="f52" fmla="*/ f42 f17 1"/>
                <a:gd name="f53" fmla="*/ f44 f18 1"/>
                <a:gd name="f54" fmla="*/ f43 f18 1"/>
                <a:gd name="f55" fmla="*/ f45 f17 1"/>
                <a:gd name="f56" fmla="*/ f46 f18 1"/>
                <a:gd name="f57" fmla="*/ f47 f17 1"/>
                <a:gd name="f58" fmla="*/ f48 f18 1"/>
                <a:gd name="f59" fmla="*/ f49 f18 1"/>
                <a:gd name="f60" fmla="*/ f50 f17 1"/>
              </a:gdLst>
              <a:ahLst/>
              <a:cxnLst>
                <a:cxn ang="3cd4">
                  <a:pos x="hc" y="t"/>
                </a:cxn>
                <a:cxn ang="0">
                  <a:pos x="r" y="vc"/>
                </a:cxn>
                <a:cxn ang="cd4">
                  <a:pos x="hc" y="b"/>
                </a:cxn>
                <a:cxn ang="cd2">
                  <a:pos x="l" y="vc"/>
                </a:cxn>
                <a:cxn ang="f34">
                  <a:pos x="f55" y="f56"/>
                </a:cxn>
                <a:cxn ang="f34">
                  <a:pos x="f57" y="f58"/>
                </a:cxn>
                <a:cxn ang="f34">
                  <a:pos x="f55" y="f59"/>
                </a:cxn>
                <a:cxn ang="f34">
                  <a:pos x="f60" y="f58"/>
                </a:cxn>
                <a:cxn ang="f34">
                  <a:pos x="f55" y="f56"/>
                </a:cxn>
              </a:cxnLst>
              <a:rect l="f51" t="f54" r="f52" b="f53"/>
              <a:pathLst>
                <a:path w="58" h="59">
                  <a:moveTo>
                    <a:pt x="f8" y="f7"/>
                  </a:moveTo>
                  <a:cubicBezTo>
                    <a:pt x="f9" y="f7"/>
                    <a:pt x="f5" y="f10"/>
                    <a:pt x="f5" y="f11"/>
                  </a:cubicBezTo>
                  <a:cubicBezTo>
                    <a:pt x="f5" y="f9"/>
                    <a:pt x="f12" y="f13"/>
                    <a:pt x="f8" y="f13"/>
                  </a:cubicBezTo>
                  <a:cubicBezTo>
                    <a:pt x="f14" y="f5"/>
                    <a:pt x="f15" y="f9"/>
                    <a:pt x="f15" y="f11"/>
                  </a:cubicBezTo>
                  <a:cubicBezTo>
                    <a:pt x="f6" y="f10"/>
                    <a:pt x="f14" y="f7"/>
                    <a:pt x="f8" y="f7"/>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8" name="Freeform 17">
              <a:extLst>
                <a:ext uri="{FF2B5EF4-FFF2-40B4-BE49-F238E27FC236}">
                  <a16:creationId xmlns:a16="http://schemas.microsoft.com/office/drawing/2014/main" id="{E119FF17-9581-2E21-E1E8-7F46B899DFB9}"/>
                </a:ext>
              </a:extLst>
            </p:cNvPr>
            <p:cNvSpPr/>
            <p:nvPr/>
          </p:nvSpPr>
          <p:spPr>
            <a:xfrm>
              <a:off x="2589215" y="3360740"/>
              <a:ext cx="114300" cy="127001"/>
            </a:xfrm>
            <a:custGeom>
              <a:avLst/>
              <a:gdLst>
                <a:gd name="f0" fmla="val 10800000"/>
                <a:gd name="f1" fmla="val 5400000"/>
                <a:gd name="f2" fmla="val 180"/>
                <a:gd name="f3" fmla="val w"/>
                <a:gd name="f4" fmla="val h"/>
                <a:gd name="f5" fmla="val 0"/>
                <a:gd name="f6" fmla="val 58"/>
                <a:gd name="f7" fmla="val 64"/>
                <a:gd name="f8" fmla="val 31"/>
                <a:gd name="f9" fmla="val 13"/>
                <a:gd name="f10" fmla="val 29"/>
                <a:gd name="f11" fmla="val 47"/>
                <a:gd name="f12" fmla="val 14"/>
                <a:gd name="f13" fmla="val 57"/>
                <a:gd name="f14" fmla="val 34"/>
                <a:gd name="f15" fmla="val 50"/>
                <a:gd name="f16" fmla="val 44"/>
                <a:gd name="f17" fmla="val 17"/>
                <a:gd name="f18" fmla="val 53"/>
                <a:gd name="f19" fmla="val 26"/>
                <a:gd name="f20" fmla="val 32"/>
                <a:gd name="f21" fmla="val 39"/>
                <a:gd name="f22" fmla="val 33"/>
                <a:gd name="f23" fmla="val 30"/>
                <a:gd name="f24" fmla="val 27"/>
                <a:gd name="f25" fmla="val 25"/>
                <a:gd name="f26" fmla="val 23"/>
                <a:gd name="f27" fmla="val 22"/>
                <a:gd name="f28" fmla="val 21"/>
                <a:gd name="f29" fmla="val 37"/>
                <a:gd name="f30" fmla="val 43"/>
                <a:gd name="f31" fmla="val 20"/>
                <a:gd name="f32" fmla="val 18"/>
                <a:gd name="f33" fmla="val 15"/>
                <a:gd name="f34" fmla="val 16"/>
                <a:gd name="f35" fmla="val 28"/>
                <a:gd name="f36" fmla="+- 0 0 -90"/>
                <a:gd name="f37" fmla="*/ f3 1 58"/>
                <a:gd name="f38" fmla="*/ f4 1 64"/>
                <a:gd name="f39" fmla="val f5"/>
                <a:gd name="f40" fmla="val f6"/>
                <a:gd name="f41" fmla="val f7"/>
                <a:gd name="f42" fmla="*/ f36 f0 1"/>
                <a:gd name="f43" fmla="+- f41 0 f39"/>
                <a:gd name="f44" fmla="+- f40 0 f39"/>
                <a:gd name="f45" fmla="*/ f42 1 f2"/>
                <a:gd name="f46" fmla="*/ f44 1 58"/>
                <a:gd name="f47" fmla="*/ f43 1 64"/>
                <a:gd name="f48" fmla="*/ 0 f44 1"/>
                <a:gd name="f49" fmla="*/ 31 f43 1"/>
                <a:gd name="f50" fmla="*/ 29 f44 1"/>
                <a:gd name="f51" fmla="*/ 0 f43 1"/>
                <a:gd name="f52" fmla="*/ 57 f44 1"/>
                <a:gd name="f53" fmla="*/ 34 f43 1"/>
                <a:gd name="f54" fmla="*/ 64 f43 1"/>
                <a:gd name="f55" fmla="*/ 17 f44 1"/>
                <a:gd name="f56" fmla="*/ 53 f43 1"/>
                <a:gd name="f57" fmla="*/ 39 f44 1"/>
                <a:gd name="f58" fmla="*/ 33 f43 1"/>
                <a:gd name="f59" fmla="*/ 25 f44 1"/>
                <a:gd name="f60" fmla="*/ 25 f43 1"/>
                <a:gd name="f61" fmla="*/ 26 f44 1"/>
                <a:gd name="f62" fmla="*/ 21 f43 1"/>
                <a:gd name="f63" fmla="*/ 43 f44 1"/>
                <a:gd name="f64" fmla="*/ 22 f43 1"/>
                <a:gd name="f65" fmla="*/ 18 f43 1"/>
                <a:gd name="f66" fmla="*/ 15 f44 1"/>
                <a:gd name="f67" fmla="+- f45 0 f1"/>
                <a:gd name="f68" fmla="*/ f48 1 58"/>
                <a:gd name="f69" fmla="*/ f49 1 64"/>
                <a:gd name="f70" fmla="*/ f50 1 58"/>
                <a:gd name="f71" fmla="*/ f51 1 64"/>
                <a:gd name="f72" fmla="*/ f52 1 58"/>
                <a:gd name="f73" fmla="*/ f53 1 64"/>
                <a:gd name="f74" fmla="*/ f54 1 64"/>
                <a:gd name="f75" fmla="*/ f55 1 58"/>
                <a:gd name="f76" fmla="*/ f56 1 64"/>
                <a:gd name="f77" fmla="*/ f57 1 58"/>
                <a:gd name="f78" fmla="*/ f58 1 64"/>
                <a:gd name="f79" fmla="*/ f59 1 58"/>
                <a:gd name="f80" fmla="*/ f60 1 64"/>
                <a:gd name="f81" fmla="*/ f61 1 58"/>
                <a:gd name="f82" fmla="*/ f62 1 64"/>
                <a:gd name="f83" fmla="*/ f63 1 58"/>
                <a:gd name="f84" fmla="*/ f64 1 64"/>
                <a:gd name="f85" fmla="*/ f65 1 64"/>
                <a:gd name="f86" fmla="*/ f66 1 58"/>
                <a:gd name="f87" fmla="*/ 0 1 f46"/>
                <a:gd name="f88" fmla="*/ f40 1 f46"/>
                <a:gd name="f89" fmla="*/ 0 1 f47"/>
                <a:gd name="f90" fmla="*/ f41 1 f47"/>
                <a:gd name="f91" fmla="*/ f68 1 f46"/>
                <a:gd name="f92" fmla="*/ f69 1 f47"/>
                <a:gd name="f93" fmla="*/ f70 1 f46"/>
                <a:gd name="f94" fmla="*/ f71 1 f47"/>
                <a:gd name="f95" fmla="*/ f72 1 f46"/>
                <a:gd name="f96" fmla="*/ f73 1 f47"/>
                <a:gd name="f97" fmla="*/ f74 1 f47"/>
                <a:gd name="f98" fmla="*/ f75 1 f46"/>
                <a:gd name="f99" fmla="*/ f76 1 f47"/>
                <a:gd name="f100" fmla="*/ f77 1 f46"/>
                <a:gd name="f101" fmla="*/ f78 1 f47"/>
                <a:gd name="f102" fmla="*/ f79 1 f46"/>
                <a:gd name="f103" fmla="*/ f80 1 f47"/>
                <a:gd name="f104" fmla="*/ f81 1 f46"/>
                <a:gd name="f105" fmla="*/ f82 1 f47"/>
                <a:gd name="f106" fmla="*/ f83 1 f46"/>
                <a:gd name="f107" fmla="*/ f84 1 f47"/>
                <a:gd name="f108" fmla="*/ f85 1 f47"/>
                <a:gd name="f109" fmla="*/ f86 1 f46"/>
                <a:gd name="f110" fmla="*/ f87 f37 1"/>
                <a:gd name="f111" fmla="*/ f88 f37 1"/>
                <a:gd name="f112" fmla="*/ f90 f38 1"/>
                <a:gd name="f113" fmla="*/ f89 f38 1"/>
                <a:gd name="f114" fmla="*/ f91 f37 1"/>
                <a:gd name="f115" fmla="*/ f92 f38 1"/>
                <a:gd name="f116" fmla="*/ f93 f37 1"/>
                <a:gd name="f117" fmla="*/ f94 f38 1"/>
                <a:gd name="f118" fmla="*/ f95 f37 1"/>
                <a:gd name="f119" fmla="*/ f96 f38 1"/>
                <a:gd name="f120" fmla="*/ f97 f38 1"/>
                <a:gd name="f121" fmla="*/ f98 f37 1"/>
                <a:gd name="f122" fmla="*/ f99 f38 1"/>
                <a:gd name="f123" fmla="*/ f100 f37 1"/>
                <a:gd name="f124" fmla="*/ f101 f38 1"/>
                <a:gd name="f125" fmla="*/ f102 f37 1"/>
                <a:gd name="f126" fmla="*/ f103 f38 1"/>
                <a:gd name="f127" fmla="*/ f104 f37 1"/>
                <a:gd name="f128" fmla="*/ f105 f38 1"/>
                <a:gd name="f129" fmla="*/ f106 f37 1"/>
                <a:gd name="f130" fmla="*/ f107 f38 1"/>
                <a:gd name="f131" fmla="*/ f108 f38 1"/>
                <a:gd name="f132" fmla="*/ f109 f37 1"/>
              </a:gdLst>
              <a:ahLst/>
              <a:cxnLst>
                <a:cxn ang="3cd4">
                  <a:pos x="hc" y="t"/>
                </a:cxn>
                <a:cxn ang="0">
                  <a:pos x="r" y="vc"/>
                </a:cxn>
                <a:cxn ang="cd4">
                  <a:pos x="hc" y="b"/>
                </a:cxn>
                <a:cxn ang="cd2">
                  <a:pos x="l" y="vc"/>
                </a:cxn>
                <a:cxn ang="f67">
                  <a:pos x="f114" y="f115"/>
                </a:cxn>
                <a:cxn ang="f67">
                  <a:pos x="f116" y="f117"/>
                </a:cxn>
                <a:cxn ang="f67">
                  <a:pos x="f118" y="f119"/>
                </a:cxn>
                <a:cxn ang="f67">
                  <a:pos x="f116" y="f120"/>
                </a:cxn>
                <a:cxn ang="f67">
                  <a:pos x="f114" y="f115"/>
                </a:cxn>
                <a:cxn ang="f67">
                  <a:pos x="f121" y="f122"/>
                </a:cxn>
                <a:cxn ang="f67">
                  <a:pos x="f123" y="f124"/>
                </a:cxn>
                <a:cxn ang="f67">
                  <a:pos x="f125" y="f126"/>
                </a:cxn>
                <a:cxn ang="f67">
                  <a:pos x="f127" y="f128"/>
                </a:cxn>
                <a:cxn ang="f67">
                  <a:pos x="f129" y="f130"/>
                </a:cxn>
                <a:cxn ang="f67">
                  <a:pos x="f129" y="f131"/>
                </a:cxn>
                <a:cxn ang="f67">
                  <a:pos x="f132" y="f131"/>
                </a:cxn>
                <a:cxn ang="f67">
                  <a:pos x="f121" y="f122"/>
                </a:cxn>
              </a:cxnLst>
              <a:rect l="f110" t="f113" r="f111" b="f112"/>
              <a:pathLst>
                <a:path w="58" h="64">
                  <a:moveTo>
                    <a:pt x="f5" y="f8"/>
                  </a:moveTo>
                  <a:cubicBezTo>
                    <a:pt x="f5" y="f9"/>
                    <a:pt x="f9" y="f5"/>
                    <a:pt x="f10" y="f5"/>
                  </a:cubicBezTo>
                  <a:cubicBezTo>
                    <a:pt x="f11" y="f5"/>
                    <a:pt x="f6" y="f12"/>
                    <a:pt x="f13" y="f14"/>
                  </a:cubicBezTo>
                  <a:cubicBezTo>
                    <a:pt x="f13" y="f15"/>
                    <a:pt x="f16" y="f7"/>
                    <a:pt x="f10" y="f7"/>
                  </a:cubicBezTo>
                  <a:cubicBezTo>
                    <a:pt x="f12" y="f7"/>
                    <a:pt x="f5" y="f11"/>
                    <a:pt x="f5" y="f8"/>
                  </a:cubicBezTo>
                  <a:close/>
                  <a:moveTo>
                    <a:pt x="f17" y="f18"/>
                  </a:moveTo>
                  <a:cubicBezTo>
                    <a:pt x="f19" y="f16"/>
                    <a:pt x="f20" y="f21"/>
                    <a:pt x="f21" y="f22"/>
                  </a:cubicBezTo>
                  <a:cubicBezTo>
                    <a:pt x="f22" y="f23"/>
                    <a:pt x="f10" y="f24"/>
                    <a:pt x="f25" y="f25"/>
                  </a:cubicBezTo>
                  <a:cubicBezTo>
                    <a:pt x="f25" y="f26"/>
                    <a:pt x="f19" y="f27"/>
                    <a:pt x="f19" y="f28"/>
                  </a:cubicBezTo>
                  <a:cubicBezTo>
                    <a:pt x="f20" y="f28"/>
                    <a:pt x="f29" y="f27"/>
                    <a:pt x="f30" y="f27"/>
                  </a:cubicBezTo>
                  <a:cubicBezTo>
                    <a:pt x="f30" y="f28"/>
                    <a:pt x="f30" y="f31"/>
                    <a:pt x="f30" y="f32"/>
                  </a:cubicBezTo>
                  <a:cubicBezTo>
                    <a:pt x="f14" y="f32"/>
                    <a:pt x="f25" y="f32"/>
                    <a:pt x="f33" y="f32"/>
                  </a:cubicBezTo>
                  <a:cubicBezTo>
                    <a:pt x="f34" y="f35"/>
                    <a:pt x="f34" y="f29"/>
                    <a:pt x="f17" y="f1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9" name="Freeform 18">
              <a:extLst>
                <a:ext uri="{FF2B5EF4-FFF2-40B4-BE49-F238E27FC236}">
                  <a16:creationId xmlns:a16="http://schemas.microsoft.com/office/drawing/2014/main" id="{5BFA7640-1213-7FD8-A5AE-265F208E991D}"/>
                </a:ext>
              </a:extLst>
            </p:cNvPr>
            <p:cNvSpPr/>
            <p:nvPr/>
          </p:nvSpPr>
          <p:spPr>
            <a:xfrm>
              <a:off x="2579686" y="3776664"/>
              <a:ext cx="44448" cy="93661"/>
            </a:xfrm>
            <a:custGeom>
              <a:avLst/>
              <a:gdLst>
                <a:gd name="f0" fmla="val 10800000"/>
                <a:gd name="f1" fmla="val 5400000"/>
                <a:gd name="f2" fmla="val 180"/>
                <a:gd name="f3" fmla="val w"/>
                <a:gd name="f4" fmla="val h"/>
                <a:gd name="f5" fmla="val 0"/>
                <a:gd name="f6" fmla="val 23"/>
                <a:gd name="f7" fmla="val 47"/>
                <a:gd name="f8" fmla="val 2"/>
                <a:gd name="f9" fmla="val 15"/>
                <a:gd name="f10" fmla="val 21"/>
                <a:gd name="f11" fmla="val 8"/>
                <a:gd name="f12" fmla="val 22"/>
                <a:gd name="f13" fmla="val 20"/>
                <a:gd name="f14" fmla="val 33"/>
                <a:gd name="f15" fmla="val 45"/>
                <a:gd name="f16" fmla="val 32"/>
                <a:gd name="f17" fmla="val 18"/>
                <a:gd name="f18" fmla="+- 0 0 -90"/>
                <a:gd name="f19" fmla="*/ f3 1 23"/>
                <a:gd name="f20" fmla="*/ f4 1 47"/>
                <a:gd name="f21" fmla="val f5"/>
                <a:gd name="f22" fmla="val f6"/>
                <a:gd name="f23" fmla="val f7"/>
                <a:gd name="f24" fmla="*/ f18 f0 1"/>
                <a:gd name="f25" fmla="+- f23 0 f21"/>
                <a:gd name="f26" fmla="+- f22 0 f21"/>
                <a:gd name="f27" fmla="*/ f24 1 f2"/>
                <a:gd name="f28" fmla="*/ f26 1 23"/>
                <a:gd name="f29" fmla="*/ f25 1 47"/>
                <a:gd name="f30" fmla="*/ 0 f26 1"/>
                <a:gd name="f31" fmla="*/ 2 f25 1"/>
                <a:gd name="f32" fmla="*/ 22 f26 1"/>
                <a:gd name="f33" fmla="*/ 20 f25 1"/>
                <a:gd name="f34" fmla="*/ 47 f25 1"/>
                <a:gd name="f35" fmla="+- f27 0 f1"/>
                <a:gd name="f36" fmla="*/ f30 1 23"/>
                <a:gd name="f37" fmla="*/ f31 1 47"/>
                <a:gd name="f38" fmla="*/ f32 1 23"/>
                <a:gd name="f39" fmla="*/ f33 1 47"/>
                <a:gd name="f40" fmla="*/ f34 1 47"/>
                <a:gd name="f41" fmla="*/ 0 1 f28"/>
                <a:gd name="f42" fmla="*/ f22 1 f28"/>
                <a:gd name="f43" fmla="*/ 0 1 f29"/>
                <a:gd name="f44" fmla="*/ f23 1 f29"/>
                <a:gd name="f45" fmla="*/ f36 1 f28"/>
                <a:gd name="f46" fmla="*/ f37 1 f29"/>
                <a:gd name="f47" fmla="*/ f38 1 f28"/>
                <a:gd name="f48" fmla="*/ f39 1 f29"/>
                <a:gd name="f49" fmla="*/ f40 1 f29"/>
                <a:gd name="f50" fmla="*/ f41 f19 1"/>
                <a:gd name="f51" fmla="*/ f42 f19 1"/>
                <a:gd name="f52" fmla="*/ f44 f20 1"/>
                <a:gd name="f53" fmla="*/ f43 f20 1"/>
                <a:gd name="f54" fmla="*/ f45 f19 1"/>
                <a:gd name="f55" fmla="*/ f46 f20 1"/>
                <a:gd name="f56" fmla="*/ f47 f19 1"/>
                <a:gd name="f57" fmla="*/ f48 f20 1"/>
                <a:gd name="f58" fmla="*/ f49 f20 1"/>
              </a:gdLst>
              <a:ahLst/>
              <a:cxnLst>
                <a:cxn ang="3cd4">
                  <a:pos x="hc" y="t"/>
                </a:cxn>
                <a:cxn ang="0">
                  <a:pos x="r" y="vc"/>
                </a:cxn>
                <a:cxn ang="cd4">
                  <a:pos x="hc" y="b"/>
                </a:cxn>
                <a:cxn ang="cd2">
                  <a:pos x="l" y="vc"/>
                </a:cxn>
                <a:cxn ang="f35">
                  <a:pos x="f54" y="f55"/>
                </a:cxn>
                <a:cxn ang="f35">
                  <a:pos x="f56" y="f57"/>
                </a:cxn>
                <a:cxn ang="f35">
                  <a:pos x="f54" y="f58"/>
                </a:cxn>
                <a:cxn ang="f35">
                  <a:pos x="f54" y="f55"/>
                </a:cxn>
              </a:cxnLst>
              <a:rect l="f50" t="f53" r="f51" b="f52"/>
              <a:pathLst>
                <a:path w="23" h="47">
                  <a:moveTo>
                    <a:pt x="f5" y="f8"/>
                  </a:moveTo>
                  <a:cubicBezTo>
                    <a:pt x="f9" y="f5"/>
                    <a:pt x="f10" y="f11"/>
                    <a:pt x="f12" y="f13"/>
                  </a:cubicBezTo>
                  <a:cubicBezTo>
                    <a:pt x="f6" y="f14"/>
                    <a:pt x="f13" y="f15"/>
                    <a:pt x="f5" y="f7"/>
                  </a:cubicBezTo>
                  <a:cubicBezTo>
                    <a:pt x="f5" y="f16"/>
                    <a:pt x="f5" y="f17"/>
                    <a:pt x="f5" y="f8"/>
                  </a:cubicBezTo>
                  <a:close/>
                </a:path>
              </a:pathLst>
            </a:custGeom>
            <a:solidFill>
              <a:srgbClr val="80C2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40" name="Rectángulo 42">
            <a:extLst>
              <a:ext uri="{FF2B5EF4-FFF2-40B4-BE49-F238E27FC236}">
                <a16:creationId xmlns:a16="http://schemas.microsoft.com/office/drawing/2014/main" id="{BD2D47CD-FCD2-8D66-FCE8-B89DA69A511A}"/>
              </a:ext>
            </a:extLst>
          </p:cNvPr>
          <p:cNvSpPr/>
          <p:nvPr/>
        </p:nvSpPr>
        <p:spPr>
          <a:xfrm>
            <a:off x="0" y="4782723"/>
            <a:ext cx="9144000" cy="360776"/>
          </a:xfrm>
          <a:prstGeom prst="rect">
            <a:avLst/>
          </a:prstGeom>
          <a:solidFill>
            <a:srgbClr val="EDC1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400" b="0" i="0" u="none" strike="noStrike" kern="0" cap="none" spc="0" baseline="0">
              <a:solidFill>
                <a:srgbClr val="4E4D4D"/>
              </a:solidFill>
              <a:uFillTx/>
              <a:latin typeface="Arial"/>
            </a:endParaRPr>
          </a:p>
        </p:txBody>
      </p:sp>
      <p:sp>
        <p:nvSpPr>
          <p:cNvPr id="41" name="Google Shape;203;p10">
            <a:extLst>
              <a:ext uri="{FF2B5EF4-FFF2-40B4-BE49-F238E27FC236}">
                <a16:creationId xmlns:a16="http://schemas.microsoft.com/office/drawing/2014/main" id="{2EF3D7F8-2CBD-FDB0-54E3-2C3EEE750633}"/>
              </a:ext>
            </a:extLst>
          </p:cNvPr>
          <p:cNvSpPr/>
          <p:nvPr/>
        </p:nvSpPr>
        <p:spPr>
          <a:xfrm>
            <a:off x="0" y="0"/>
            <a:ext cx="3356515" cy="360776"/>
          </a:xfrm>
          <a:prstGeom prst="rect">
            <a:avLst/>
          </a:prstGeom>
          <a:solidFill>
            <a:srgbClr val="D06DA2"/>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
        <p:nvSpPr>
          <p:cNvPr id="42" name="Google Shape;203;p10">
            <a:extLst>
              <a:ext uri="{FF2B5EF4-FFF2-40B4-BE49-F238E27FC236}">
                <a16:creationId xmlns:a16="http://schemas.microsoft.com/office/drawing/2014/main" id="{33D2E8AF-2C2D-BD45-62AB-64D0428DEC94}"/>
              </a:ext>
            </a:extLst>
          </p:cNvPr>
          <p:cNvSpPr/>
          <p:nvPr/>
        </p:nvSpPr>
        <p:spPr>
          <a:xfrm>
            <a:off x="5932444" y="4782723"/>
            <a:ext cx="3211546" cy="360776"/>
          </a:xfrm>
          <a:prstGeom prst="rect">
            <a:avLst/>
          </a:prstGeom>
          <a:solidFill>
            <a:srgbClr val="80C2EE"/>
          </a:solidFill>
          <a:ln cap="flat">
            <a:noFill/>
            <a:prstDash val="solid"/>
          </a:ln>
        </p:spPr>
        <p:txBody>
          <a:bodyPr vert="horz" wrap="square" lIns="68570" tIns="34271" rIns="68570" bIns="3427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350" b="0" i="0" u="none" strike="noStrike" kern="0" cap="none" spc="0" baseline="0">
              <a:solidFill>
                <a:srgbClr val="4E4D4D"/>
              </a:solidFill>
              <a:uFillTx/>
              <a:latin typeface="Rubik"/>
              <a:ea typeface="Rubik"/>
              <a:cs typeface="Rubi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ultivitamins Brand MK Plan by Slidesgo">
  <a:themeElements>
    <a:clrScheme name="Personalizado 51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1223</Words>
  <Application>Microsoft Office PowerPoint</Application>
  <PresentationFormat>Presentación en pantalla (16:9)</PresentationFormat>
  <Paragraphs>275</Paragraphs>
  <Slides>36</Slides>
  <Notes>32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맑은 고딕</vt:lpstr>
      <vt:lpstr>Archivo Narrow</vt:lpstr>
      <vt:lpstr>Arial</vt:lpstr>
      <vt:lpstr>Calibri</vt:lpstr>
      <vt:lpstr>DM Sans</vt:lpstr>
      <vt:lpstr>Roboto</vt:lpstr>
      <vt:lpstr>Rubik</vt:lpstr>
      <vt:lpstr>Russo One</vt:lpstr>
      <vt:lpstr>Trebuchet MS (Títulos)</vt:lpstr>
      <vt:lpstr>Multivitamins Brand MK Plan by Slidesgo</vt:lpstr>
      <vt:lpstr>VITAMINS</vt:lpstr>
      <vt:lpstr>ABOUT US</vt:lpstr>
      <vt:lpstr>OUR COMPANY</vt:lpstr>
      <vt:lpstr>OUR EVOLUTION</vt:lpstr>
      <vt:lpstr>ABOUT US</vt:lpstr>
      <vt:lpstr>WHAT SETS US APART?</vt:lpstr>
      <vt:lpstr>Presentación de PowerPoint</vt:lpstr>
      <vt:lpstr>GUIDING PRINCIPLES</vt:lpstr>
      <vt:lpstr>—SOMEONE FAMOUS</vt:lpstr>
      <vt:lpstr>MARKET SHARE</vt:lpstr>
      <vt:lpstr>BUYER PERSONA        PROFILE</vt:lpstr>
      <vt:lpstr>BUYER JOURNEY</vt:lpstr>
      <vt:lpstr>4,498,300</vt:lpstr>
      <vt:lpstr>SALES FUNNEL</vt:lpstr>
      <vt:lpstr>COMPETITOR ANALYSIS</vt:lpstr>
      <vt:lpstr>Presentación de PowerPoint</vt:lpstr>
      <vt:lpstr>SWOT ANALYSIS</vt:lpstr>
      <vt:lpstr>GOALS</vt:lpstr>
      <vt:lpstr>KEY ACTION ITEMS</vt:lpstr>
      <vt:lpstr>STEPS: TIMELINE</vt:lpstr>
      <vt:lpstr>WEEKLY TIMELINE</vt:lpstr>
      <vt:lpstr>A PICTURE IS WORTH A THOUSAND WORDS</vt:lpstr>
      <vt:lpstr>BUDGET</vt:lpstr>
      <vt:lpstr>AWESOME VITAMINS</vt:lpstr>
      <vt:lpstr>THE SLIDE TITLE GOES HERE!</vt:lpstr>
      <vt:lpstr>Presentación de PowerPoint</vt:lpstr>
      <vt:lpstr>KPI OVERVIEW</vt:lpstr>
      <vt:lpstr>OUR TEAM</vt:lpstr>
      <vt:lpstr>THANK YOU!</vt:lpstr>
      <vt:lpstr>Presentación de PowerPoint</vt:lpstr>
      <vt:lpstr>RESOURCES</vt:lpstr>
      <vt:lpstr>RESOURCES</vt:lpstr>
      <vt:lpstr>RESOURCES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vitaminas</dc:title>
  <dc:creator>Sr GRYM</dc:creator>
  <cp:lastModifiedBy>eduardo</cp:lastModifiedBy>
  <cp:revision>23</cp:revision>
  <dcterms:modified xsi:type="dcterms:W3CDTF">2023-12-02T07:46:45Z</dcterms:modified>
</cp:coreProperties>
</file>