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7232650" cx="128587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">
          <p15:clr>
            <a:srgbClr val="A4A3A4"/>
          </p15:clr>
        </p15:guide>
        <p15:guide id="2" pos="4050">
          <p15:clr>
            <a:srgbClr val="A4A3A4"/>
          </p15:clr>
        </p15:guide>
        <p15:guide id="3" pos="557">
          <p15:clr>
            <a:srgbClr val="A4A3A4"/>
          </p15:clr>
        </p15:guide>
        <p15:guide id="4" orient="horz" pos="4183">
          <p15:clr>
            <a:srgbClr val="A4A3A4"/>
          </p15:clr>
        </p15:guide>
        <p15:guide id="5" pos="7497">
          <p15:clr>
            <a:srgbClr val="A4A3A4"/>
          </p15:clr>
        </p15:guide>
        <p15:guide id="6" pos="69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" orient="horz"/>
        <p:guide pos="4050"/>
        <p:guide pos="557"/>
        <p:guide pos="4183" orient="horz"/>
        <p:guide pos="7497"/>
        <p:guide pos="69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9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9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9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9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9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2020/5/24</a:t>
            </a:r>
            <a:endParaRPr sz="1200"/>
          </a:p>
        </p:txBody>
      </p:sp>
      <p:sp>
        <p:nvSpPr>
          <p:cNvPr id="56" name="Google Shape;56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2" name="Google Shape;38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8" name="Google Shape;39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4" name="Google Shape;42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4" name="Google Shape;46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7" name="Google Shape;51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6" name="Google Shape;55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7" name="Google Shape;56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5" name="Google Shape;66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9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1" name="Google Shape;68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5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7" name="Google Shape;73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3" name="Google Shape;77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4" name="Google Shape;81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2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5" name="Google Shape;82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7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9" name="Google Shape;86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6" name="Google Shape;89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7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9" name="Google Shape;93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7" name="Google Shape;977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26:notes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2020/5/24</a:t>
            </a:r>
            <a:endParaRPr sz="1200"/>
          </a:p>
        </p:txBody>
      </p:sp>
      <p:sp>
        <p:nvSpPr>
          <p:cNvPr id="979" name="Google Shape;979;p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7" name="Google Shape;3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1" name="Google Shape;37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>
  <p:cSld name="Slide 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0" type="dt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>
  <p:cSld name="Slide 5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>
  <p:cSld name="Slide 2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2428459" y="2049890"/>
            <a:ext cx="2707104" cy="2706959"/>
          </a:xfrm>
          <a:prstGeom prst="arc">
            <a:avLst>
              <a:gd fmla="val 10736977" name="adj1"/>
              <a:gd fmla="val 0" name="adj2"/>
            </a:avLst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5"/>
          <p:cNvSpPr/>
          <p:nvPr/>
        </p:nvSpPr>
        <p:spPr>
          <a:xfrm>
            <a:off x="5075823" y="2049890"/>
            <a:ext cx="2707104" cy="2706959"/>
          </a:xfrm>
          <a:prstGeom prst="arc">
            <a:avLst>
              <a:gd fmla="val 10736977" name="adj1"/>
              <a:gd fmla="val 0" name="adj2"/>
            </a:avLst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5"/>
          <p:cNvSpPr/>
          <p:nvPr/>
        </p:nvSpPr>
        <p:spPr>
          <a:xfrm>
            <a:off x="7723187" y="2049892"/>
            <a:ext cx="2707104" cy="2706959"/>
          </a:xfrm>
          <a:prstGeom prst="arc">
            <a:avLst>
              <a:gd fmla="val 10736977" name="adj1"/>
              <a:gd fmla="val 0" name="adj2"/>
            </a:avLst>
          </a:prstGeom>
          <a:noFill/>
          <a:ln cap="flat" cmpd="sng" w="3810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5"/>
          <p:cNvSpPr/>
          <p:nvPr/>
        </p:nvSpPr>
        <p:spPr>
          <a:xfrm rot="-5400000">
            <a:off x="3765850" y="2299835"/>
            <a:ext cx="2602221" cy="2602364"/>
          </a:xfrm>
          <a:prstGeom prst="teardrop">
            <a:avLst>
              <a:gd fmla="val 10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5"/>
          <p:cNvSpPr/>
          <p:nvPr/>
        </p:nvSpPr>
        <p:spPr>
          <a:xfrm rot="-5400000">
            <a:off x="6490680" y="2299837"/>
            <a:ext cx="2602221" cy="2602364"/>
          </a:xfrm>
          <a:prstGeom prst="teardrop">
            <a:avLst>
              <a:gd fmla="val 10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5"/>
          <p:cNvSpPr/>
          <p:nvPr/>
        </p:nvSpPr>
        <p:spPr>
          <a:xfrm rot="-5400000">
            <a:off x="9215509" y="2299835"/>
            <a:ext cx="2602221" cy="2602364"/>
          </a:xfrm>
          <a:prstGeom prst="teardrop">
            <a:avLst>
              <a:gd fmla="val 10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5"/>
          <p:cNvSpPr/>
          <p:nvPr/>
        </p:nvSpPr>
        <p:spPr>
          <a:xfrm rot="-5400000">
            <a:off x="1041020" y="2299835"/>
            <a:ext cx="2602221" cy="2602364"/>
          </a:xfrm>
          <a:prstGeom prst="teardrop">
            <a:avLst>
              <a:gd fmla="val 10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5"/>
          <p:cNvSpPr/>
          <p:nvPr>
            <p:ph idx="2" type="pic"/>
          </p:nvPr>
        </p:nvSpPr>
        <p:spPr>
          <a:xfrm>
            <a:off x="1281283" y="2540229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66"/>
              <a:buFont typeface="Arial"/>
              <a:buNone/>
              <a:defRPr b="0" i="0" sz="1266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0" name="Google Shape;30;p5"/>
          <p:cNvSpPr/>
          <p:nvPr>
            <p:ph idx="3" type="pic"/>
          </p:nvPr>
        </p:nvSpPr>
        <p:spPr>
          <a:xfrm>
            <a:off x="4006112" y="2540227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66"/>
              <a:buFont typeface="Arial"/>
              <a:buNone/>
              <a:defRPr b="0" i="0" sz="1266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1" name="Google Shape;31;p5"/>
          <p:cNvSpPr/>
          <p:nvPr>
            <p:ph idx="4" type="pic"/>
          </p:nvPr>
        </p:nvSpPr>
        <p:spPr>
          <a:xfrm>
            <a:off x="6730944" y="2540229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66"/>
              <a:buFont typeface="Arial"/>
              <a:buNone/>
              <a:defRPr b="0" i="0" sz="1266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2" name="Google Shape;32;p5"/>
          <p:cNvSpPr/>
          <p:nvPr>
            <p:ph idx="5" type="pic"/>
          </p:nvPr>
        </p:nvSpPr>
        <p:spPr>
          <a:xfrm>
            <a:off x="9455773" y="2540229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66"/>
              <a:buFont typeface="Arial"/>
              <a:buNone/>
              <a:defRPr b="0" i="0" sz="1266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>
  <p:cSld name="Slide 3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>
            <p:ph idx="2" type="pic"/>
          </p:nvPr>
        </p:nvSpPr>
        <p:spPr>
          <a:xfrm>
            <a:off x="1302543" y="188278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5" name="Google Shape;35;p6"/>
          <p:cNvSpPr/>
          <p:nvPr>
            <p:ph idx="3" type="pic"/>
          </p:nvPr>
        </p:nvSpPr>
        <p:spPr>
          <a:xfrm>
            <a:off x="6438514" y="188278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6" name="Google Shape;36;p6"/>
          <p:cNvSpPr/>
          <p:nvPr>
            <p:ph idx="4" type="pic"/>
          </p:nvPr>
        </p:nvSpPr>
        <p:spPr>
          <a:xfrm>
            <a:off x="3870529" y="441117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7" name="Google Shape;37;p6"/>
          <p:cNvSpPr/>
          <p:nvPr>
            <p:ph idx="5" type="pic"/>
          </p:nvPr>
        </p:nvSpPr>
        <p:spPr>
          <a:xfrm>
            <a:off x="9006500" y="441117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8" name="Google Shape;38;p6"/>
          <p:cNvSpPr/>
          <p:nvPr/>
        </p:nvSpPr>
        <p:spPr>
          <a:xfrm>
            <a:off x="1302577" y="4412448"/>
            <a:ext cx="2533174" cy="25330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6"/>
          <p:cNvSpPr/>
          <p:nvPr/>
        </p:nvSpPr>
        <p:spPr>
          <a:xfrm>
            <a:off x="6438548" y="4412448"/>
            <a:ext cx="2533174" cy="2533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6"/>
          <p:cNvSpPr/>
          <p:nvPr/>
        </p:nvSpPr>
        <p:spPr>
          <a:xfrm>
            <a:off x="3870562" y="1884058"/>
            <a:ext cx="2533174" cy="253303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6"/>
          <p:cNvSpPr/>
          <p:nvPr/>
        </p:nvSpPr>
        <p:spPr>
          <a:xfrm>
            <a:off x="9006533" y="1884058"/>
            <a:ext cx="2533174" cy="25330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>
  <p:cSld name="Slide 4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/>
          <p:nvPr/>
        </p:nvSpPr>
        <p:spPr>
          <a:xfrm>
            <a:off x="7937660" y="6520832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44" name="Google Shape;44;p7"/>
          <p:cNvSpPr/>
          <p:nvPr>
            <p:ph idx="2" type="pic"/>
          </p:nvPr>
        </p:nvSpPr>
        <p:spPr>
          <a:xfrm>
            <a:off x="1302543" y="188278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5" name="Google Shape;45;p7"/>
          <p:cNvSpPr/>
          <p:nvPr>
            <p:ph idx="3" type="pic"/>
          </p:nvPr>
        </p:nvSpPr>
        <p:spPr>
          <a:xfrm>
            <a:off x="6438514" y="188278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6" name="Google Shape;46;p7"/>
          <p:cNvSpPr/>
          <p:nvPr>
            <p:ph idx="4" type="pic"/>
          </p:nvPr>
        </p:nvSpPr>
        <p:spPr>
          <a:xfrm>
            <a:off x="3870529" y="441117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7" name="Google Shape;47;p7"/>
          <p:cNvSpPr/>
          <p:nvPr>
            <p:ph idx="5" type="pic"/>
          </p:nvPr>
        </p:nvSpPr>
        <p:spPr>
          <a:xfrm>
            <a:off x="9006500" y="441117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b" bIns="182875" lIns="91425" spcFirstLastPara="1" rIns="91425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77"/>
              <a:buFont typeface="Arial"/>
              <a:buNone/>
              <a:defRPr b="0" i="0" sz="1477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48" name="Google Shape;48;p7"/>
          <p:cNvSpPr/>
          <p:nvPr/>
        </p:nvSpPr>
        <p:spPr>
          <a:xfrm>
            <a:off x="1302577" y="4412448"/>
            <a:ext cx="2533174" cy="253303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7"/>
          <p:cNvSpPr/>
          <p:nvPr/>
        </p:nvSpPr>
        <p:spPr>
          <a:xfrm>
            <a:off x="6438548" y="4412448"/>
            <a:ext cx="2533174" cy="2533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7"/>
          <p:cNvSpPr/>
          <p:nvPr/>
        </p:nvSpPr>
        <p:spPr>
          <a:xfrm>
            <a:off x="3870562" y="1884058"/>
            <a:ext cx="2533174" cy="253303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7"/>
          <p:cNvSpPr/>
          <p:nvPr/>
        </p:nvSpPr>
        <p:spPr>
          <a:xfrm>
            <a:off x="9006533" y="1884058"/>
            <a:ext cx="2533174" cy="25330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84238" y="385763"/>
            <a:ext cx="11090275" cy="139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rbel"/>
              <a:buNone/>
              <a:defRPr b="0" i="0" sz="4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84238" y="1925638"/>
            <a:ext cx="11090275" cy="4589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84238" y="6704013"/>
            <a:ext cx="2892425" cy="384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259263" y="6704013"/>
            <a:ext cx="4340225" cy="384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9082088" y="6704013"/>
            <a:ext cx="2892425" cy="384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5" Type="http://schemas.openxmlformats.org/officeDocument/2006/relationships/image" Target="../media/image2.jpg"/><Relationship Id="rId6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5" Type="http://schemas.openxmlformats.org/officeDocument/2006/relationships/image" Target="../media/image2.jpg"/><Relationship Id="rId6" Type="http://schemas.openxmlformats.org/officeDocument/2006/relationships/image" Target="../media/image5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/>
          <p:nvPr/>
        </p:nvSpPr>
        <p:spPr>
          <a:xfrm>
            <a:off x="0" y="0"/>
            <a:ext cx="12858750" cy="72326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9" name="Google Shape;59;p8"/>
          <p:cNvSpPr/>
          <p:nvPr/>
        </p:nvSpPr>
        <p:spPr>
          <a:xfrm>
            <a:off x="1558504" y="3904357"/>
            <a:ext cx="9741743" cy="259228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0" name="Google Shape;60;p8"/>
          <p:cNvSpPr/>
          <p:nvPr/>
        </p:nvSpPr>
        <p:spPr>
          <a:xfrm>
            <a:off x="2144899" y="4965821"/>
            <a:ext cx="8568952" cy="12311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b="1" i="0" lang="en-US" sz="80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REAL ESTATE</a:t>
            </a:r>
            <a:endParaRPr b="1" i="0" sz="80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1" name="Google Shape;61;p8"/>
          <p:cNvSpPr/>
          <p:nvPr/>
        </p:nvSpPr>
        <p:spPr>
          <a:xfrm>
            <a:off x="2252911" y="4595093"/>
            <a:ext cx="83529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PRESENTATION TEMPLATE</a:t>
            </a:r>
            <a:endParaRPr b="0" i="0" sz="2400" u="none" cap="none" strike="noStrik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17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2500" r="12500" t="0"/>
          <a:stretch/>
        </p:blipFill>
        <p:spPr>
          <a:xfrm>
            <a:off x="1281283" y="2540229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pic>
      <p:pic>
        <p:nvPicPr>
          <p:cNvPr id="386" name="Google Shape;386;p17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12527" r="12528" t="0"/>
          <a:stretch/>
        </p:blipFill>
        <p:spPr>
          <a:xfrm>
            <a:off x="4006112" y="2540227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pic>
      <p:pic>
        <p:nvPicPr>
          <p:cNvPr id="387" name="Google Shape;387;p17"/>
          <p:cNvPicPr preferRelativeResize="0"/>
          <p:nvPr>
            <p:ph idx="4" type="pic"/>
          </p:nvPr>
        </p:nvPicPr>
        <p:blipFill rotWithShape="1">
          <a:blip r:embed="rId5">
            <a:alphaModFix/>
          </a:blip>
          <a:srcRect b="0" l="12527" r="12528" t="0"/>
          <a:stretch/>
        </p:blipFill>
        <p:spPr>
          <a:xfrm>
            <a:off x="6730944" y="2540229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pic>
      <p:pic>
        <p:nvPicPr>
          <p:cNvPr id="388" name="Google Shape;388;p17"/>
          <p:cNvPicPr preferRelativeResize="0"/>
          <p:nvPr>
            <p:ph idx="5" type="pic"/>
          </p:nvPr>
        </p:nvPicPr>
        <p:blipFill rotWithShape="1">
          <a:blip r:embed="rId6">
            <a:alphaModFix/>
          </a:blip>
          <a:srcRect b="0" l="12500" r="12500" t="0"/>
          <a:stretch/>
        </p:blipFill>
        <p:spPr>
          <a:xfrm>
            <a:off x="9455773" y="2540229"/>
            <a:ext cx="2121694" cy="21215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pic>
      <p:sp>
        <p:nvSpPr>
          <p:cNvPr id="389" name="Google Shape;389;p17"/>
          <p:cNvSpPr txBox="1"/>
          <p:nvPr/>
        </p:nvSpPr>
        <p:spPr>
          <a:xfrm>
            <a:off x="980558" y="5027176"/>
            <a:ext cx="2777318" cy="15203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969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390" name="Google Shape;390;p17"/>
          <p:cNvSpPr txBox="1"/>
          <p:nvPr/>
        </p:nvSpPr>
        <p:spPr>
          <a:xfrm>
            <a:off x="3667320" y="5027155"/>
            <a:ext cx="2835190" cy="12607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969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391" name="Google Shape;391;p17"/>
          <p:cNvSpPr txBox="1"/>
          <p:nvPr/>
        </p:nvSpPr>
        <p:spPr>
          <a:xfrm>
            <a:off x="6381699" y="5027138"/>
            <a:ext cx="2812053" cy="15203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969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392" name="Google Shape;392;p17"/>
          <p:cNvSpPr txBox="1"/>
          <p:nvPr/>
        </p:nvSpPr>
        <p:spPr>
          <a:xfrm>
            <a:off x="9163705" y="5027197"/>
            <a:ext cx="2696313" cy="15203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969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393" name="Google Shape;393;p17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94" name="Google Shape;394;p17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95" name="Google Shape;395;p17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Google Shape;401;p18"/>
          <p:cNvGrpSpPr/>
          <p:nvPr/>
        </p:nvGrpSpPr>
        <p:grpSpPr>
          <a:xfrm>
            <a:off x="803981" y="2119288"/>
            <a:ext cx="2519364" cy="2077952"/>
            <a:chOff x="1167353" y="1604223"/>
            <a:chExt cx="1285820" cy="1060533"/>
          </a:xfrm>
        </p:grpSpPr>
        <p:sp>
          <p:nvSpPr>
            <p:cNvPr id="402" name="Google Shape;402;p18"/>
            <p:cNvSpPr/>
            <p:nvPr/>
          </p:nvSpPr>
          <p:spPr>
            <a:xfrm rot="10800000">
              <a:off x="1167353" y="1604223"/>
              <a:ext cx="1285820" cy="1060533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127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562613" y="1966821"/>
              <a:ext cx="495300" cy="328211"/>
            </a:xfrm>
            <a:custGeom>
              <a:rect b="b" l="l" r="r" t="t"/>
              <a:pathLst>
                <a:path extrusionOk="0" h="51" w="77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3714456" y="2114821"/>
            <a:ext cx="2519364" cy="2077952"/>
            <a:chOff x="3016738" y="1601046"/>
            <a:chExt cx="1285820" cy="1060533"/>
          </a:xfrm>
        </p:grpSpPr>
        <p:sp>
          <p:nvSpPr>
            <p:cNvPr id="405" name="Google Shape;405;p18"/>
            <p:cNvSpPr/>
            <p:nvPr/>
          </p:nvSpPr>
          <p:spPr>
            <a:xfrm rot="10800000">
              <a:off x="3016738" y="1601046"/>
              <a:ext cx="1285820" cy="1060533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3445563" y="1963831"/>
              <a:ext cx="428170" cy="334963"/>
            </a:xfrm>
            <a:custGeom>
              <a:rect b="b" l="l" r="r" t="t"/>
              <a:pathLst>
                <a:path extrusionOk="0" h="53" w="68">
                  <a:moveTo>
                    <a:pt x="68" y="8"/>
                  </a:moveTo>
                  <a:cubicBezTo>
                    <a:pt x="68" y="9"/>
                    <a:pt x="68" y="9"/>
                    <a:pt x="67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9"/>
                    <a:pt x="0" y="9"/>
                    <a:pt x="0" y="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8" y="0"/>
                    <a:pt x="68" y="0"/>
                    <a:pt x="68" y="1"/>
                  </a:cubicBezTo>
                  <a:lnTo>
                    <a:pt x="68" y="8"/>
                  </a:lnTo>
                  <a:close/>
                  <a:moveTo>
                    <a:pt x="13" y="27"/>
                  </a:moveTo>
                  <a:cubicBezTo>
                    <a:pt x="3" y="38"/>
                    <a:pt x="3" y="38"/>
                    <a:pt x="3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1" y="38"/>
                    <a:pt x="0" y="38"/>
                    <a:pt x="0" y="37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4"/>
                    <a:pt x="2" y="14"/>
                  </a:cubicBezTo>
                  <a:cubicBezTo>
                    <a:pt x="2" y="14"/>
                    <a:pt x="2" y="14"/>
                    <a:pt x="3" y="14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4" y="27"/>
                    <a:pt x="14" y="27"/>
                    <a:pt x="13" y="27"/>
                  </a:cubicBezTo>
                  <a:close/>
                  <a:moveTo>
                    <a:pt x="68" y="52"/>
                  </a:moveTo>
                  <a:cubicBezTo>
                    <a:pt x="68" y="52"/>
                    <a:pt x="68" y="53"/>
                    <a:pt x="67" y="53"/>
                  </a:cubicBezTo>
                  <a:cubicBezTo>
                    <a:pt x="2" y="53"/>
                    <a:pt x="2" y="53"/>
                    <a:pt x="2" y="53"/>
                  </a:cubicBezTo>
                  <a:cubicBezTo>
                    <a:pt x="1" y="53"/>
                    <a:pt x="0" y="52"/>
                    <a:pt x="0" y="5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1" y="43"/>
                    <a:pt x="2" y="43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8" y="43"/>
                    <a:pt x="68" y="44"/>
                    <a:pt x="68" y="44"/>
                  </a:cubicBezTo>
                  <a:lnTo>
                    <a:pt x="68" y="52"/>
                  </a:lnTo>
                  <a:close/>
                  <a:moveTo>
                    <a:pt x="68" y="23"/>
                  </a:moveTo>
                  <a:cubicBezTo>
                    <a:pt x="68" y="23"/>
                    <a:pt x="68" y="24"/>
                    <a:pt x="67" y="24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5" y="24"/>
                    <a:pt x="25" y="23"/>
                    <a:pt x="25" y="23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5" y="15"/>
                    <a:pt x="25" y="14"/>
                    <a:pt x="26" y="14"/>
                  </a:cubicBezTo>
                  <a:cubicBezTo>
                    <a:pt x="67" y="14"/>
                    <a:pt x="67" y="14"/>
                    <a:pt x="67" y="14"/>
                  </a:cubicBezTo>
                  <a:cubicBezTo>
                    <a:pt x="68" y="14"/>
                    <a:pt x="68" y="15"/>
                    <a:pt x="68" y="15"/>
                  </a:cubicBezTo>
                  <a:lnTo>
                    <a:pt x="68" y="23"/>
                  </a:lnTo>
                  <a:close/>
                  <a:moveTo>
                    <a:pt x="68" y="37"/>
                  </a:moveTo>
                  <a:cubicBezTo>
                    <a:pt x="68" y="38"/>
                    <a:pt x="68" y="38"/>
                    <a:pt x="67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5" y="38"/>
                    <a:pt x="25" y="38"/>
                    <a:pt x="25" y="37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5" y="29"/>
                    <a:pt x="26" y="29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68" y="29"/>
                    <a:pt x="68" y="29"/>
                    <a:pt x="68" y="30"/>
                  </a:cubicBezTo>
                  <a:lnTo>
                    <a:pt x="68" y="3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6624931" y="2110370"/>
            <a:ext cx="2519364" cy="2077952"/>
            <a:chOff x="4878474" y="1597881"/>
            <a:chExt cx="1285820" cy="1060533"/>
          </a:xfrm>
        </p:grpSpPr>
        <p:sp>
          <p:nvSpPr>
            <p:cNvPr id="408" name="Google Shape;408;p18"/>
            <p:cNvSpPr/>
            <p:nvPr/>
          </p:nvSpPr>
          <p:spPr>
            <a:xfrm rot="10800000">
              <a:off x="4878474" y="1597881"/>
              <a:ext cx="1285820" cy="1060533"/>
            </a:xfrm>
            <a:prstGeom prst="roundRect">
              <a:avLst>
                <a:gd fmla="val 10000" name="adj"/>
              </a:avLst>
            </a:prstGeom>
            <a:solidFill>
              <a:schemeClr val="accent3"/>
            </a:solidFill>
            <a:ln cap="flat" cmpd="sng" w="127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5330884" y="1936124"/>
              <a:ext cx="381000" cy="384047"/>
            </a:xfrm>
            <a:custGeom>
              <a:rect b="b" l="l" r="r" t="t"/>
              <a:pathLst>
                <a:path extrusionOk="0" h="58" w="58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1" y="27"/>
                  </a:moveTo>
                  <a:cubicBezTo>
                    <a:pt x="30" y="17"/>
                    <a:pt x="30" y="17"/>
                    <a:pt x="30" y="17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20" y="48"/>
                    <a:pt x="20" y="48"/>
                    <a:pt x="20" y="48"/>
                  </a:cubicBezTo>
                  <a:lnTo>
                    <a:pt x="41" y="27"/>
                  </a:lnTo>
                  <a:close/>
                  <a:moveTo>
                    <a:pt x="21" y="43"/>
                  </a:moveTo>
                  <a:cubicBezTo>
                    <a:pt x="19" y="44"/>
                    <a:pt x="19" y="44"/>
                    <a:pt x="19" y="44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5" y="37"/>
                    <a:pt x="15" y="37"/>
                    <a:pt x="15" y="37"/>
                  </a:cubicBezTo>
                  <a:lnTo>
                    <a:pt x="21" y="43"/>
                  </a:lnTo>
                  <a:close/>
                  <a:moveTo>
                    <a:pt x="31" y="23"/>
                  </a:moveTo>
                  <a:cubicBezTo>
                    <a:pt x="20" y="34"/>
                    <a:pt x="20" y="34"/>
                    <a:pt x="20" y="34"/>
                  </a:cubicBezTo>
                  <a:cubicBezTo>
                    <a:pt x="19" y="34"/>
                    <a:pt x="19" y="35"/>
                    <a:pt x="19" y="34"/>
                  </a:cubicBezTo>
                  <a:cubicBezTo>
                    <a:pt x="18" y="34"/>
                    <a:pt x="18" y="33"/>
                    <a:pt x="19" y="33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0" y="22"/>
                    <a:pt x="31" y="22"/>
                    <a:pt x="31" y="22"/>
                  </a:cubicBezTo>
                  <a:cubicBezTo>
                    <a:pt x="31" y="22"/>
                    <a:pt x="31" y="23"/>
                    <a:pt x="31" y="23"/>
                  </a:cubicBezTo>
                  <a:close/>
                  <a:moveTo>
                    <a:pt x="47" y="22"/>
                  </a:moveTo>
                  <a:cubicBezTo>
                    <a:pt x="48" y="20"/>
                    <a:pt x="48" y="18"/>
                    <a:pt x="47" y="16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0" y="9"/>
                    <a:pt x="37" y="9"/>
                    <a:pt x="36" y="11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43" y="25"/>
                    <a:pt x="43" y="25"/>
                    <a:pt x="43" y="25"/>
                  </a:cubicBezTo>
                  <a:lnTo>
                    <a:pt x="47" y="2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10" name="Google Shape;410;p18"/>
          <p:cNvGrpSpPr/>
          <p:nvPr/>
        </p:nvGrpSpPr>
        <p:grpSpPr>
          <a:xfrm>
            <a:off x="9535405" y="2123778"/>
            <a:ext cx="2519364" cy="2077952"/>
            <a:chOff x="6690828" y="1607416"/>
            <a:chExt cx="1285820" cy="1060533"/>
          </a:xfrm>
        </p:grpSpPr>
        <p:sp>
          <p:nvSpPr>
            <p:cNvPr id="411" name="Google Shape;411;p18"/>
            <p:cNvSpPr/>
            <p:nvPr/>
          </p:nvSpPr>
          <p:spPr>
            <a:xfrm rot="10800000">
              <a:off x="6690828" y="1607416"/>
              <a:ext cx="1285820" cy="1060533"/>
            </a:xfrm>
            <a:prstGeom prst="roundRect">
              <a:avLst>
                <a:gd fmla="val 10000" name="adj"/>
              </a:avLst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118094" y="1965713"/>
              <a:ext cx="431288" cy="343938"/>
            </a:xfrm>
            <a:custGeom>
              <a:rect b="b" l="l" r="r" t="t"/>
              <a:pathLst>
                <a:path extrusionOk="0" h="58" w="73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413" name="Google Shape;413;p18"/>
          <p:cNvSpPr txBox="1"/>
          <p:nvPr/>
        </p:nvSpPr>
        <p:spPr>
          <a:xfrm>
            <a:off x="1082491" y="4491820"/>
            <a:ext cx="10956241" cy="806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47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 A complex idea can be conveyed with just a single still image, namely making it possible to absorb large amounts of data quickly.</a:t>
            </a:r>
            <a:endParaRPr sz="1547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4" name="Google Shape;414;p18"/>
          <p:cNvSpPr txBox="1"/>
          <p:nvPr/>
        </p:nvSpPr>
        <p:spPr>
          <a:xfrm>
            <a:off x="1082491" y="5375811"/>
            <a:ext cx="10956241" cy="806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47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 A complex idea can be conveyed with just a single still image, namely making it possible to absorb large amounts of data quickly.</a:t>
            </a:r>
            <a:endParaRPr sz="1547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5" name="Google Shape;415;p18"/>
          <p:cNvSpPr txBox="1"/>
          <p:nvPr/>
        </p:nvSpPr>
        <p:spPr>
          <a:xfrm>
            <a:off x="1082491" y="6259801"/>
            <a:ext cx="10956241" cy="806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47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 A complex idea can be conveyed with just a single still image, namely making it possible to absorb large amounts of data quickly.</a:t>
            </a:r>
            <a:endParaRPr sz="1547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6" name="Google Shape;416;p18"/>
          <p:cNvSpPr/>
          <p:nvPr/>
        </p:nvSpPr>
        <p:spPr>
          <a:xfrm>
            <a:off x="820018" y="4628604"/>
            <a:ext cx="332329" cy="332329"/>
          </a:xfrm>
          <a:custGeom>
            <a:rect b="b" l="l" r="r" t="t"/>
            <a:pathLst>
              <a:path extrusionOk="0" h="55" w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7" name="Google Shape;417;p18"/>
          <p:cNvSpPr/>
          <p:nvPr/>
        </p:nvSpPr>
        <p:spPr>
          <a:xfrm>
            <a:off x="820018" y="5512594"/>
            <a:ext cx="332329" cy="332329"/>
          </a:xfrm>
          <a:custGeom>
            <a:rect b="b" l="l" r="r" t="t"/>
            <a:pathLst>
              <a:path extrusionOk="0" h="55" w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8" name="Google Shape;418;p18"/>
          <p:cNvSpPr/>
          <p:nvPr/>
        </p:nvSpPr>
        <p:spPr>
          <a:xfrm>
            <a:off x="820018" y="6396585"/>
            <a:ext cx="332329" cy="332329"/>
          </a:xfrm>
          <a:custGeom>
            <a:rect b="b" l="l" r="r" t="t"/>
            <a:pathLst>
              <a:path extrusionOk="0" h="55" w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19" name="Google Shape;419;p18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20" name="Google Shape;420;p18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21" name="Google Shape;421;p18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" name="Google Shape;427;p19"/>
          <p:cNvGrpSpPr/>
          <p:nvPr/>
        </p:nvGrpSpPr>
        <p:grpSpPr>
          <a:xfrm>
            <a:off x="911131" y="3044856"/>
            <a:ext cx="5250368" cy="2571609"/>
            <a:chOff x="1447800" y="1276350"/>
            <a:chExt cx="3733800" cy="1828800"/>
          </a:xfrm>
        </p:grpSpPr>
        <p:sp>
          <p:nvSpPr>
            <p:cNvPr id="428" name="Google Shape;428;p19"/>
            <p:cNvSpPr/>
            <p:nvPr/>
          </p:nvSpPr>
          <p:spPr>
            <a:xfrm>
              <a:off x="1447800" y="1733550"/>
              <a:ext cx="2286000" cy="457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29" name="Google Shape;429;p19"/>
            <p:cNvSpPr/>
            <p:nvPr/>
          </p:nvSpPr>
          <p:spPr>
            <a:xfrm>
              <a:off x="3352800" y="1276350"/>
              <a:ext cx="1828800" cy="1828800"/>
            </a:xfrm>
            <a:prstGeom prst="blockArc">
              <a:avLst>
                <a:gd fmla="val 10800000" name="adj1"/>
                <a:gd fmla="val 0" name="adj2"/>
                <a:gd fmla="val 25000" name="adj3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30" name="Google Shape;430;p19"/>
          <p:cNvGrpSpPr/>
          <p:nvPr/>
        </p:nvGrpSpPr>
        <p:grpSpPr>
          <a:xfrm flipH="1" rot="10800000">
            <a:off x="911131" y="3437741"/>
            <a:ext cx="5250368" cy="2571609"/>
            <a:chOff x="1447800" y="1276350"/>
            <a:chExt cx="3733800" cy="1828800"/>
          </a:xfrm>
        </p:grpSpPr>
        <p:sp>
          <p:nvSpPr>
            <p:cNvPr id="431" name="Google Shape;431;p19"/>
            <p:cNvSpPr/>
            <p:nvPr/>
          </p:nvSpPr>
          <p:spPr>
            <a:xfrm>
              <a:off x="1447800" y="1733550"/>
              <a:ext cx="2286000" cy="4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32" name="Google Shape;432;p19"/>
            <p:cNvSpPr/>
            <p:nvPr/>
          </p:nvSpPr>
          <p:spPr>
            <a:xfrm>
              <a:off x="3352800" y="1276350"/>
              <a:ext cx="1828800" cy="1828800"/>
            </a:xfrm>
            <a:prstGeom prst="blockArc">
              <a:avLst>
                <a:gd fmla="val 10800000" name="adj1"/>
                <a:gd fmla="val 0" name="adj2"/>
                <a:gd fmla="val 25000" name="adj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33" name="Google Shape;433;p19"/>
          <p:cNvGrpSpPr/>
          <p:nvPr/>
        </p:nvGrpSpPr>
        <p:grpSpPr>
          <a:xfrm flipH="1">
            <a:off x="6697252" y="3044856"/>
            <a:ext cx="5250368" cy="2571609"/>
            <a:chOff x="1447800" y="1276350"/>
            <a:chExt cx="3733800" cy="1828800"/>
          </a:xfrm>
        </p:grpSpPr>
        <p:sp>
          <p:nvSpPr>
            <p:cNvPr id="434" name="Google Shape;434;p19"/>
            <p:cNvSpPr/>
            <p:nvPr/>
          </p:nvSpPr>
          <p:spPr>
            <a:xfrm>
              <a:off x="1447800" y="1733550"/>
              <a:ext cx="2286000" cy="4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35" name="Google Shape;435;p19"/>
            <p:cNvSpPr/>
            <p:nvPr/>
          </p:nvSpPr>
          <p:spPr>
            <a:xfrm>
              <a:off x="3352800" y="1276350"/>
              <a:ext cx="1828800" cy="1828800"/>
            </a:xfrm>
            <a:prstGeom prst="blockArc">
              <a:avLst>
                <a:gd fmla="val 10800000" name="adj1"/>
                <a:gd fmla="val 0" name="adj2"/>
                <a:gd fmla="val 25000" name="adj3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36" name="Google Shape;436;p19"/>
          <p:cNvGrpSpPr/>
          <p:nvPr/>
        </p:nvGrpSpPr>
        <p:grpSpPr>
          <a:xfrm rot="10800000">
            <a:off x="6697252" y="3437741"/>
            <a:ext cx="5250368" cy="2571609"/>
            <a:chOff x="1447800" y="1276350"/>
            <a:chExt cx="3733800" cy="1828800"/>
          </a:xfrm>
        </p:grpSpPr>
        <p:sp>
          <p:nvSpPr>
            <p:cNvPr id="437" name="Google Shape;437;p19"/>
            <p:cNvSpPr/>
            <p:nvPr/>
          </p:nvSpPr>
          <p:spPr>
            <a:xfrm>
              <a:off x="1447800" y="1733550"/>
              <a:ext cx="2286000" cy="457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38" name="Google Shape;438;p19"/>
            <p:cNvSpPr/>
            <p:nvPr/>
          </p:nvSpPr>
          <p:spPr>
            <a:xfrm>
              <a:off x="3352800" y="1276350"/>
              <a:ext cx="1828800" cy="1828800"/>
            </a:xfrm>
            <a:prstGeom prst="blockArc">
              <a:avLst>
                <a:gd fmla="val 10800000" name="adj1"/>
                <a:gd fmla="val 0" name="adj2"/>
                <a:gd fmla="val 25000" name="adj3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39" name="Google Shape;439;p19"/>
          <p:cNvGrpSpPr/>
          <p:nvPr/>
        </p:nvGrpSpPr>
        <p:grpSpPr>
          <a:xfrm>
            <a:off x="7554454" y="4131645"/>
            <a:ext cx="814228" cy="790916"/>
            <a:chOff x="735191" y="2518747"/>
            <a:chExt cx="579038" cy="562460"/>
          </a:xfrm>
        </p:grpSpPr>
        <p:sp>
          <p:nvSpPr>
            <p:cNvPr id="440" name="Google Shape;440;p19"/>
            <p:cNvSpPr/>
            <p:nvPr/>
          </p:nvSpPr>
          <p:spPr>
            <a:xfrm>
              <a:off x="735191" y="2518747"/>
              <a:ext cx="579038" cy="5624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41" name="Google Shape;441;p19"/>
            <p:cNvSpPr/>
            <p:nvPr/>
          </p:nvSpPr>
          <p:spPr>
            <a:xfrm>
              <a:off x="899027" y="2664760"/>
              <a:ext cx="251367" cy="270435"/>
            </a:xfrm>
            <a:custGeom>
              <a:rect b="b" l="l" r="r" t="t"/>
              <a:pathLst>
                <a:path extrusionOk="0" h="72" w="67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42" name="Google Shape;442;p19"/>
          <p:cNvGrpSpPr/>
          <p:nvPr/>
        </p:nvGrpSpPr>
        <p:grpSpPr>
          <a:xfrm>
            <a:off x="4472210" y="4131645"/>
            <a:ext cx="814228" cy="790916"/>
            <a:chOff x="735191" y="1461827"/>
            <a:chExt cx="579038" cy="562460"/>
          </a:xfrm>
        </p:grpSpPr>
        <p:sp>
          <p:nvSpPr>
            <p:cNvPr id="443" name="Google Shape;443;p19"/>
            <p:cNvSpPr/>
            <p:nvPr/>
          </p:nvSpPr>
          <p:spPr>
            <a:xfrm>
              <a:off x="735191" y="1461827"/>
              <a:ext cx="579038" cy="5624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44" name="Google Shape;444;p19"/>
            <p:cNvSpPr/>
            <p:nvPr/>
          </p:nvSpPr>
          <p:spPr>
            <a:xfrm>
              <a:off x="908029" y="1626376"/>
              <a:ext cx="233363" cy="233363"/>
            </a:xfrm>
            <a:custGeom>
              <a:rect b="b" l="l" r="r" t="t"/>
              <a:pathLst>
                <a:path extrusionOk="0" h="68" w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45" name="Google Shape;445;p19"/>
          <p:cNvGrpSpPr/>
          <p:nvPr/>
        </p:nvGrpSpPr>
        <p:grpSpPr>
          <a:xfrm>
            <a:off x="8904197" y="5499261"/>
            <a:ext cx="3513424" cy="1051556"/>
            <a:chOff x="846156" y="1752089"/>
            <a:chExt cx="2652116" cy="747814"/>
          </a:xfrm>
        </p:grpSpPr>
        <p:sp>
          <p:nvSpPr>
            <p:cNvPr id="446" name="Google Shape;446;p19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447" name="Google Shape;447;p19"/>
            <p:cNvSpPr/>
            <p:nvPr/>
          </p:nvSpPr>
          <p:spPr>
            <a:xfrm>
              <a:off x="846156" y="1752089"/>
              <a:ext cx="1342166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4"/>
                  </a:solidFill>
                  <a:latin typeface="Corbel"/>
                  <a:ea typeface="Corbel"/>
                  <a:cs typeface="Corbel"/>
                  <a:sym typeface="Corbel"/>
                </a:rPr>
                <a:t>OPTION HERE</a:t>
              </a:r>
              <a:endParaRPr/>
            </a:p>
          </p:txBody>
        </p:sp>
      </p:grpSp>
      <p:grpSp>
        <p:nvGrpSpPr>
          <p:cNvPr id="448" name="Google Shape;448;p19"/>
          <p:cNvGrpSpPr/>
          <p:nvPr/>
        </p:nvGrpSpPr>
        <p:grpSpPr>
          <a:xfrm>
            <a:off x="441130" y="5499261"/>
            <a:ext cx="3487258" cy="1051556"/>
            <a:chOff x="865908" y="1752089"/>
            <a:chExt cx="2632364" cy="747814"/>
          </a:xfrm>
        </p:grpSpPr>
        <p:sp>
          <p:nvSpPr>
            <p:cNvPr id="449" name="Google Shape;449;p19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450" name="Google Shape;450;p19"/>
            <p:cNvSpPr/>
            <p:nvPr/>
          </p:nvSpPr>
          <p:spPr>
            <a:xfrm>
              <a:off x="2156106" y="1752089"/>
              <a:ext cx="1342166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2"/>
                  </a:solidFill>
                  <a:latin typeface="Corbel"/>
                  <a:ea typeface="Corbel"/>
                  <a:cs typeface="Corbel"/>
                  <a:sym typeface="Corbel"/>
                </a:rPr>
                <a:t>OPTION HERE</a:t>
              </a:r>
              <a:endParaRPr/>
            </a:p>
          </p:txBody>
        </p:sp>
      </p:grpSp>
      <p:grpSp>
        <p:nvGrpSpPr>
          <p:cNvPr id="451" name="Google Shape;451;p19"/>
          <p:cNvGrpSpPr/>
          <p:nvPr/>
        </p:nvGrpSpPr>
        <p:grpSpPr>
          <a:xfrm>
            <a:off x="8904197" y="2036158"/>
            <a:ext cx="3513424" cy="1051556"/>
            <a:chOff x="846156" y="1752089"/>
            <a:chExt cx="2652116" cy="747814"/>
          </a:xfrm>
        </p:grpSpPr>
        <p:sp>
          <p:nvSpPr>
            <p:cNvPr id="452" name="Google Shape;452;p19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453" name="Google Shape;453;p19"/>
            <p:cNvSpPr/>
            <p:nvPr/>
          </p:nvSpPr>
          <p:spPr>
            <a:xfrm>
              <a:off x="846156" y="1752089"/>
              <a:ext cx="1342166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3"/>
                  </a:solidFill>
                  <a:latin typeface="Corbel"/>
                  <a:ea typeface="Corbel"/>
                  <a:cs typeface="Corbel"/>
                  <a:sym typeface="Corbel"/>
                </a:rPr>
                <a:t>OPTION HERE</a:t>
              </a:r>
              <a:endParaRPr/>
            </a:p>
          </p:txBody>
        </p:sp>
      </p:grpSp>
      <p:grpSp>
        <p:nvGrpSpPr>
          <p:cNvPr id="454" name="Google Shape;454;p19"/>
          <p:cNvGrpSpPr/>
          <p:nvPr/>
        </p:nvGrpSpPr>
        <p:grpSpPr>
          <a:xfrm>
            <a:off x="387555" y="2036158"/>
            <a:ext cx="3487258" cy="1051556"/>
            <a:chOff x="865908" y="1752089"/>
            <a:chExt cx="2632364" cy="747814"/>
          </a:xfrm>
        </p:grpSpPr>
        <p:sp>
          <p:nvSpPr>
            <p:cNvPr id="455" name="Google Shape;455;p19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456" name="Google Shape;456;p19"/>
            <p:cNvSpPr/>
            <p:nvPr/>
          </p:nvSpPr>
          <p:spPr>
            <a:xfrm>
              <a:off x="2156106" y="1752089"/>
              <a:ext cx="1342166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1"/>
                  </a:solidFill>
                  <a:latin typeface="Corbel"/>
                  <a:ea typeface="Corbel"/>
                  <a:cs typeface="Corbel"/>
                  <a:sym typeface="Corbel"/>
                </a:rPr>
                <a:t>OPTION HERE</a:t>
              </a:r>
              <a:endParaRPr/>
            </a:p>
          </p:txBody>
        </p:sp>
      </p:grpSp>
      <p:sp>
        <p:nvSpPr>
          <p:cNvPr id="457" name="Google Shape;457;p19"/>
          <p:cNvSpPr/>
          <p:nvPr/>
        </p:nvSpPr>
        <p:spPr>
          <a:xfrm>
            <a:off x="6322225" y="2473388"/>
            <a:ext cx="214301" cy="12858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8" name="Google Shape;458;p19"/>
          <p:cNvSpPr/>
          <p:nvPr/>
        </p:nvSpPr>
        <p:spPr>
          <a:xfrm>
            <a:off x="6322225" y="5259298"/>
            <a:ext cx="214301" cy="12858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9" name="Google Shape;459;p19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60" name="Google Shape;460;p19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61" name="Google Shape;461;p19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0"/>
          <p:cNvSpPr/>
          <p:nvPr/>
        </p:nvSpPr>
        <p:spPr>
          <a:xfrm rot="5400000">
            <a:off x="6322225" y="-221001"/>
            <a:ext cx="214301" cy="921493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468" name="Google Shape;468;p20"/>
          <p:cNvGrpSpPr/>
          <p:nvPr/>
        </p:nvGrpSpPr>
        <p:grpSpPr>
          <a:xfrm>
            <a:off x="3875751" y="2330521"/>
            <a:ext cx="687853" cy="687853"/>
            <a:chOff x="1016000" y="1689100"/>
            <a:chExt cx="787400" cy="787400"/>
          </a:xfrm>
        </p:grpSpPr>
        <p:grpSp>
          <p:nvGrpSpPr>
            <p:cNvPr id="469" name="Google Shape;469;p20"/>
            <p:cNvGrpSpPr/>
            <p:nvPr/>
          </p:nvGrpSpPr>
          <p:grpSpPr>
            <a:xfrm>
              <a:off x="1016000" y="1689100"/>
              <a:ext cx="787400" cy="787400"/>
              <a:chOff x="4343400" y="1854885"/>
              <a:chExt cx="457200" cy="457200"/>
            </a:xfrm>
          </p:grpSpPr>
          <p:sp>
            <p:nvSpPr>
              <p:cNvPr id="470" name="Google Shape;470;p20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71" name="Google Shape;471;p20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1"/>
              </a:solidFill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472" name="Google Shape;472;p20"/>
            <p:cNvSpPr/>
            <p:nvPr/>
          </p:nvSpPr>
          <p:spPr>
            <a:xfrm>
              <a:off x="1267654" y="1960311"/>
              <a:ext cx="284092" cy="244978"/>
            </a:xfrm>
            <a:custGeom>
              <a:rect b="b" l="l" r="r" t="t"/>
              <a:pathLst>
                <a:path extrusionOk="0" h="55" w="64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73" name="Google Shape;473;p20"/>
          <p:cNvGrpSpPr/>
          <p:nvPr/>
        </p:nvGrpSpPr>
        <p:grpSpPr>
          <a:xfrm>
            <a:off x="3712808" y="3001734"/>
            <a:ext cx="1013735" cy="1277583"/>
            <a:chOff x="3171825" y="2459015"/>
            <a:chExt cx="1219200" cy="1536522"/>
          </a:xfrm>
        </p:grpSpPr>
        <p:sp>
          <p:nvSpPr>
            <p:cNvPr id="474" name="Google Shape;474;p20"/>
            <p:cNvSpPr/>
            <p:nvPr/>
          </p:nvSpPr>
          <p:spPr>
            <a:xfrm>
              <a:off x="3171825" y="2459015"/>
              <a:ext cx="1219200" cy="1536522"/>
            </a:xfrm>
            <a:custGeom>
              <a:rect b="b" l="l" r="r" t="t"/>
              <a:pathLst>
                <a:path extrusionOk="0" h="2115" w="3360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1">
                <a:alpha val="89803"/>
              </a:schemeClr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75" name="Google Shape;475;p20"/>
            <p:cNvSpPr/>
            <p:nvPr/>
          </p:nvSpPr>
          <p:spPr>
            <a:xfrm>
              <a:off x="3705225" y="3738983"/>
              <a:ext cx="193039" cy="153943"/>
            </a:xfrm>
            <a:custGeom>
              <a:rect b="b" l="l" r="r" t="t"/>
              <a:pathLst>
                <a:path extrusionOk="0" h="58" w="73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76" name="Google Shape;476;p20"/>
          <p:cNvGrpSpPr/>
          <p:nvPr/>
        </p:nvGrpSpPr>
        <p:grpSpPr>
          <a:xfrm flipH="1" rot="10800000">
            <a:off x="3875751" y="5754558"/>
            <a:ext cx="687853" cy="687853"/>
            <a:chOff x="2597150" y="1689100"/>
            <a:chExt cx="787400" cy="787400"/>
          </a:xfrm>
        </p:grpSpPr>
        <p:grpSp>
          <p:nvGrpSpPr>
            <p:cNvPr id="477" name="Google Shape;477;p20"/>
            <p:cNvGrpSpPr/>
            <p:nvPr/>
          </p:nvGrpSpPr>
          <p:grpSpPr>
            <a:xfrm>
              <a:off x="2597150" y="1689100"/>
              <a:ext cx="787400" cy="787400"/>
              <a:chOff x="4343400" y="1854885"/>
              <a:chExt cx="457200" cy="457200"/>
            </a:xfrm>
          </p:grpSpPr>
          <p:sp>
            <p:nvSpPr>
              <p:cNvPr id="478" name="Google Shape;478;p20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79" name="Google Shape;479;p20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2"/>
              </a:solidFill>
              <a:ln cap="flat" cmpd="sng" w="9525">
                <a:solidFill>
                  <a:schemeClr val="accent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480" name="Google Shape;480;p20"/>
            <p:cNvSpPr/>
            <p:nvPr/>
          </p:nvSpPr>
          <p:spPr>
            <a:xfrm>
              <a:off x="2847775" y="1970605"/>
              <a:ext cx="286150" cy="224390"/>
            </a:xfrm>
            <a:custGeom>
              <a:rect b="b" l="l" r="r" t="t"/>
              <a:pathLst>
                <a:path extrusionOk="0" h="50" w="64">
                  <a:moveTo>
                    <a:pt x="64" y="14"/>
                  </a:moveTo>
                  <a:cubicBezTo>
                    <a:pt x="45" y="14"/>
                    <a:pt x="45" y="14"/>
                    <a:pt x="45" y="14"/>
                  </a:cubicBezTo>
                  <a:cubicBezTo>
                    <a:pt x="45" y="14"/>
                    <a:pt x="45" y="14"/>
                    <a:pt x="45" y="14"/>
                  </a:cubicBezTo>
                  <a:cubicBezTo>
                    <a:pt x="45" y="12"/>
                    <a:pt x="44" y="10"/>
                    <a:pt x="32" y="10"/>
                  </a:cubicBezTo>
                  <a:cubicBezTo>
                    <a:pt x="19" y="10"/>
                    <a:pt x="18" y="12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1"/>
                    <a:pt x="4" y="0"/>
                    <a:pt x="32" y="0"/>
                  </a:cubicBezTo>
                  <a:cubicBezTo>
                    <a:pt x="59" y="0"/>
                    <a:pt x="64" y="11"/>
                    <a:pt x="64" y="14"/>
                  </a:cubicBezTo>
                  <a:close/>
                  <a:moveTo>
                    <a:pt x="0" y="2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1"/>
                    <a:pt x="17" y="22"/>
                    <a:pt x="16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0"/>
                  </a:cubicBezTo>
                  <a:close/>
                  <a:moveTo>
                    <a:pt x="9" y="35"/>
                  </a:moveTo>
                  <a:cubicBezTo>
                    <a:pt x="9" y="36"/>
                    <a:pt x="8" y="36"/>
                    <a:pt x="8" y="3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36"/>
                    <a:pt x="0" y="36"/>
                    <a:pt x="0" y="35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9" y="27"/>
                    <a:pt x="9" y="28"/>
                  </a:cubicBezTo>
                  <a:lnTo>
                    <a:pt x="9" y="35"/>
                  </a:lnTo>
                  <a:close/>
                  <a:moveTo>
                    <a:pt x="16" y="49"/>
                  </a:moveTo>
                  <a:cubicBezTo>
                    <a:pt x="16" y="49"/>
                    <a:pt x="15" y="50"/>
                    <a:pt x="1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7" y="50"/>
                    <a:pt x="7" y="49"/>
                    <a:pt x="7" y="49"/>
                  </a:cubicBezTo>
                  <a:cubicBezTo>
                    <a:pt x="7" y="42"/>
                    <a:pt x="7" y="42"/>
                    <a:pt x="7" y="42"/>
                  </a:cubicBezTo>
                  <a:cubicBezTo>
                    <a:pt x="7" y="41"/>
                    <a:pt x="7" y="41"/>
                    <a:pt x="8" y="41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5" y="41"/>
                    <a:pt x="16" y="41"/>
                    <a:pt x="16" y="42"/>
                  </a:cubicBezTo>
                  <a:lnTo>
                    <a:pt x="16" y="49"/>
                  </a:lnTo>
                  <a:close/>
                  <a:moveTo>
                    <a:pt x="23" y="35"/>
                  </a:moveTo>
                  <a:cubicBezTo>
                    <a:pt x="23" y="36"/>
                    <a:pt x="22" y="36"/>
                    <a:pt x="2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4" y="36"/>
                    <a:pt x="13" y="36"/>
                    <a:pt x="13" y="35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3" y="27"/>
                    <a:pt x="14" y="27"/>
                    <a:pt x="15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2" y="27"/>
                    <a:pt x="23" y="27"/>
                    <a:pt x="23" y="28"/>
                  </a:cubicBezTo>
                  <a:lnTo>
                    <a:pt x="23" y="35"/>
                  </a:lnTo>
                  <a:close/>
                  <a:moveTo>
                    <a:pt x="29" y="49"/>
                  </a:moveTo>
                  <a:cubicBezTo>
                    <a:pt x="29" y="49"/>
                    <a:pt x="29" y="50"/>
                    <a:pt x="28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50"/>
                    <a:pt x="20" y="49"/>
                    <a:pt x="20" y="49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1"/>
                    <a:pt x="21" y="41"/>
                    <a:pt x="21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41"/>
                    <a:pt x="29" y="41"/>
                    <a:pt x="29" y="42"/>
                  </a:cubicBezTo>
                  <a:lnTo>
                    <a:pt x="29" y="49"/>
                  </a:lnTo>
                  <a:close/>
                  <a:moveTo>
                    <a:pt x="36" y="35"/>
                  </a:moveTo>
                  <a:cubicBezTo>
                    <a:pt x="36" y="36"/>
                    <a:pt x="36" y="36"/>
                    <a:pt x="35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7" y="36"/>
                    <a:pt x="27" y="35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7"/>
                    <a:pt x="28" y="27"/>
                    <a:pt x="28" y="27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6" y="27"/>
                    <a:pt x="36" y="27"/>
                    <a:pt x="36" y="28"/>
                  </a:cubicBezTo>
                  <a:lnTo>
                    <a:pt x="36" y="35"/>
                  </a:lnTo>
                  <a:close/>
                  <a:moveTo>
                    <a:pt x="43" y="49"/>
                  </a:moveTo>
                  <a:cubicBezTo>
                    <a:pt x="43" y="49"/>
                    <a:pt x="43" y="50"/>
                    <a:pt x="42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5" y="50"/>
                    <a:pt x="34" y="49"/>
                    <a:pt x="34" y="49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4" y="41"/>
                    <a:pt x="35" y="41"/>
                    <a:pt x="35" y="41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3" y="41"/>
                    <a:pt x="43" y="41"/>
                    <a:pt x="43" y="42"/>
                  </a:cubicBezTo>
                  <a:lnTo>
                    <a:pt x="43" y="49"/>
                  </a:lnTo>
                  <a:close/>
                  <a:moveTo>
                    <a:pt x="50" y="35"/>
                  </a:moveTo>
                  <a:cubicBezTo>
                    <a:pt x="50" y="36"/>
                    <a:pt x="50" y="36"/>
                    <a:pt x="49" y="36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1" y="36"/>
                    <a:pt x="41" y="36"/>
                    <a:pt x="41" y="35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7"/>
                    <a:pt x="41" y="27"/>
                    <a:pt x="42" y="27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50" y="27"/>
                    <a:pt x="50" y="27"/>
                    <a:pt x="50" y="28"/>
                  </a:cubicBezTo>
                  <a:lnTo>
                    <a:pt x="50" y="35"/>
                  </a:lnTo>
                  <a:close/>
                  <a:moveTo>
                    <a:pt x="64" y="20"/>
                  </a:moveTo>
                  <a:cubicBezTo>
                    <a:pt x="64" y="21"/>
                    <a:pt x="63" y="22"/>
                    <a:pt x="61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6" y="22"/>
                    <a:pt x="45" y="21"/>
                    <a:pt x="45" y="20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64" y="15"/>
                    <a:pt x="64" y="15"/>
                    <a:pt x="64" y="15"/>
                  </a:cubicBezTo>
                  <a:lnTo>
                    <a:pt x="64" y="20"/>
                  </a:lnTo>
                  <a:close/>
                  <a:moveTo>
                    <a:pt x="57" y="49"/>
                  </a:moveTo>
                  <a:cubicBezTo>
                    <a:pt x="57" y="49"/>
                    <a:pt x="56" y="50"/>
                    <a:pt x="56" y="50"/>
                  </a:cubicBezTo>
                  <a:cubicBezTo>
                    <a:pt x="49" y="50"/>
                    <a:pt x="49" y="50"/>
                    <a:pt x="49" y="50"/>
                  </a:cubicBezTo>
                  <a:cubicBezTo>
                    <a:pt x="48" y="50"/>
                    <a:pt x="48" y="49"/>
                    <a:pt x="48" y="49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1"/>
                    <a:pt x="48" y="41"/>
                    <a:pt x="49" y="41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56" y="41"/>
                    <a:pt x="57" y="41"/>
                    <a:pt x="57" y="42"/>
                  </a:cubicBezTo>
                  <a:lnTo>
                    <a:pt x="57" y="49"/>
                  </a:lnTo>
                  <a:close/>
                  <a:moveTo>
                    <a:pt x="64" y="35"/>
                  </a:moveTo>
                  <a:cubicBezTo>
                    <a:pt x="64" y="36"/>
                    <a:pt x="63" y="36"/>
                    <a:pt x="63" y="36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55" y="36"/>
                    <a:pt x="55" y="36"/>
                    <a:pt x="55" y="35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5" y="27"/>
                    <a:pt x="55" y="27"/>
                    <a:pt x="56" y="27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3" y="27"/>
                    <a:pt x="64" y="27"/>
                    <a:pt x="64" y="28"/>
                  </a:cubicBezTo>
                  <a:lnTo>
                    <a:pt x="64" y="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81" name="Google Shape;481;p20"/>
          <p:cNvGrpSpPr/>
          <p:nvPr/>
        </p:nvGrpSpPr>
        <p:grpSpPr>
          <a:xfrm flipH="1" rot="10800000">
            <a:off x="3712808" y="4493616"/>
            <a:ext cx="1013735" cy="1277583"/>
            <a:chOff x="1388111" y="2459015"/>
            <a:chExt cx="1219200" cy="1536522"/>
          </a:xfrm>
        </p:grpSpPr>
        <p:sp>
          <p:nvSpPr>
            <p:cNvPr id="482" name="Google Shape;482;p20"/>
            <p:cNvSpPr/>
            <p:nvPr/>
          </p:nvSpPr>
          <p:spPr>
            <a:xfrm>
              <a:off x="1388111" y="2459015"/>
              <a:ext cx="1219200" cy="1536522"/>
            </a:xfrm>
            <a:custGeom>
              <a:rect b="b" l="l" r="r" t="t"/>
              <a:pathLst>
                <a:path extrusionOk="0" h="2115" w="3360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2">
                <a:alpha val="89803"/>
              </a:schemeClr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83" name="Google Shape;483;p20"/>
            <p:cNvSpPr/>
            <p:nvPr/>
          </p:nvSpPr>
          <p:spPr>
            <a:xfrm>
              <a:off x="1881030" y="3714750"/>
              <a:ext cx="233363" cy="180975"/>
            </a:xfrm>
            <a:custGeom>
              <a:rect b="b" l="l" r="r" t="t"/>
              <a:pathLst>
                <a:path extrusionOk="0" h="53" w="68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84" name="Google Shape;484;p20"/>
          <p:cNvGrpSpPr/>
          <p:nvPr/>
        </p:nvGrpSpPr>
        <p:grpSpPr>
          <a:xfrm>
            <a:off x="8295149" y="2330521"/>
            <a:ext cx="687853" cy="687853"/>
            <a:chOff x="4178300" y="1689100"/>
            <a:chExt cx="787400" cy="787400"/>
          </a:xfrm>
        </p:grpSpPr>
        <p:grpSp>
          <p:nvGrpSpPr>
            <p:cNvPr id="485" name="Google Shape;485;p20"/>
            <p:cNvGrpSpPr/>
            <p:nvPr/>
          </p:nvGrpSpPr>
          <p:grpSpPr>
            <a:xfrm>
              <a:off x="4178300" y="1689100"/>
              <a:ext cx="787400" cy="787400"/>
              <a:chOff x="4343400" y="1854885"/>
              <a:chExt cx="457200" cy="457200"/>
            </a:xfrm>
          </p:grpSpPr>
          <p:sp>
            <p:nvSpPr>
              <p:cNvPr id="486" name="Google Shape;486;p20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87" name="Google Shape;487;p20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488" name="Google Shape;488;p20"/>
            <p:cNvSpPr/>
            <p:nvPr/>
          </p:nvSpPr>
          <p:spPr>
            <a:xfrm>
              <a:off x="4429954" y="1979868"/>
              <a:ext cx="284092" cy="205864"/>
            </a:xfrm>
            <a:custGeom>
              <a:rect b="b" l="l" r="r" t="t"/>
              <a:pathLst>
                <a:path extrusionOk="0" h="46" w="64">
                  <a:moveTo>
                    <a:pt x="64" y="42"/>
                  </a:moveTo>
                  <a:cubicBezTo>
                    <a:pt x="64" y="43"/>
                    <a:pt x="63" y="44"/>
                    <a:pt x="62" y="44"/>
                  </a:cubicBezTo>
                  <a:cubicBezTo>
                    <a:pt x="62" y="45"/>
                    <a:pt x="62" y="45"/>
                    <a:pt x="61" y="45"/>
                  </a:cubicBezTo>
                  <a:cubicBezTo>
                    <a:pt x="61" y="45"/>
                    <a:pt x="60" y="44"/>
                    <a:pt x="60" y="44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5" y="41"/>
                    <a:pt x="41" y="46"/>
                    <a:pt x="35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4" y="46"/>
                    <a:pt x="0" y="41"/>
                    <a:pt x="0" y="3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1" y="0"/>
                    <a:pt x="45" y="5"/>
                    <a:pt x="45" y="10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0" y="1"/>
                    <a:pt x="61" y="1"/>
                    <a:pt x="61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3" y="2"/>
                    <a:pt x="64" y="3"/>
                    <a:pt x="64" y="4"/>
                  </a:cubicBezTo>
                  <a:lnTo>
                    <a:pt x="64" y="4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89" name="Google Shape;489;p20"/>
          <p:cNvGrpSpPr/>
          <p:nvPr/>
        </p:nvGrpSpPr>
        <p:grpSpPr>
          <a:xfrm>
            <a:off x="8132207" y="3001734"/>
            <a:ext cx="1013735" cy="1277583"/>
            <a:chOff x="1388111" y="2459015"/>
            <a:chExt cx="1219200" cy="1536522"/>
          </a:xfrm>
        </p:grpSpPr>
        <p:sp>
          <p:nvSpPr>
            <p:cNvPr id="490" name="Google Shape;490;p20"/>
            <p:cNvSpPr/>
            <p:nvPr/>
          </p:nvSpPr>
          <p:spPr>
            <a:xfrm>
              <a:off x="1388111" y="2459015"/>
              <a:ext cx="1219200" cy="1536522"/>
            </a:xfrm>
            <a:custGeom>
              <a:rect b="b" l="l" r="r" t="t"/>
              <a:pathLst>
                <a:path extrusionOk="0" h="2115" w="3360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3">
                <a:alpha val="89803"/>
              </a:schemeClr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91" name="Google Shape;491;p20"/>
            <p:cNvSpPr/>
            <p:nvPr/>
          </p:nvSpPr>
          <p:spPr>
            <a:xfrm>
              <a:off x="1881030" y="3714750"/>
              <a:ext cx="233363" cy="180975"/>
            </a:xfrm>
            <a:custGeom>
              <a:rect b="b" l="l" r="r" t="t"/>
              <a:pathLst>
                <a:path extrusionOk="0" h="53" w="68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92" name="Google Shape;492;p20"/>
          <p:cNvGrpSpPr/>
          <p:nvPr/>
        </p:nvGrpSpPr>
        <p:grpSpPr>
          <a:xfrm flipH="1" rot="10800000">
            <a:off x="8295149" y="5754558"/>
            <a:ext cx="687853" cy="687853"/>
            <a:chOff x="5759450" y="1689100"/>
            <a:chExt cx="787400" cy="787400"/>
          </a:xfrm>
        </p:grpSpPr>
        <p:grpSp>
          <p:nvGrpSpPr>
            <p:cNvPr id="493" name="Google Shape;493;p20"/>
            <p:cNvGrpSpPr/>
            <p:nvPr/>
          </p:nvGrpSpPr>
          <p:grpSpPr>
            <a:xfrm>
              <a:off x="5759450" y="1689100"/>
              <a:ext cx="787400" cy="787400"/>
              <a:chOff x="4343400" y="1854885"/>
              <a:chExt cx="457200" cy="457200"/>
            </a:xfrm>
          </p:grpSpPr>
          <p:sp>
            <p:nvSpPr>
              <p:cNvPr id="494" name="Google Shape;494;p20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95" name="Google Shape;495;p20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4"/>
              </a:solidFill>
              <a:ln cap="flat" cmpd="sng" w="9525">
                <a:solidFill>
                  <a:schemeClr val="accent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496" name="Google Shape;496;p20"/>
            <p:cNvSpPr/>
            <p:nvPr/>
          </p:nvSpPr>
          <p:spPr>
            <a:xfrm>
              <a:off x="6030661" y="1960311"/>
              <a:ext cx="244978" cy="244978"/>
            </a:xfrm>
            <a:custGeom>
              <a:rect b="b" l="l" r="r" t="t"/>
              <a:pathLst>
                <a:path extrusionOk="0" h="55" w="55">
                  <a:moveTo>
                    <a:pt x="55" y="31"/>
                  </a:moveTo>
                  <a:cubicBezTo>
                    <a:pt x="55" y="32"/>
                    <a:pt x="54" y="33"/>
                    <a:pt x="54" y="33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35"/>
                    <a:pt x="46" y="36"/>
                    <a:pt x="46" y="37"/>
                  </a:cubicBezTo>
                  <a:cubicBezTo>
                    <a:pt x="47" y="39"/>
                    <a:pt x="48" y="40"/>
                    <a:pt x="49" y="42"/>
                  </a:cubicBezTo>
                  <a:cubicBezTo>
                    <a:pt x="50" y="42"/>
                    <a:pt x="50" y="42"/>
                    <a:pt x="50" y="43"/>
                  </a:cubicBezTo>
                  <a:cubicBezTo>
                    <a:pt x="50" y="43"/>
                    <a:pt x="50" y="43"/>
                    <a:pt x="49" y="44"/>
                  </a:cubicBezTo>
                  <a:cubicBezTo>
                    <a:pt x="49" y="45"/>
                    <a:pt x="44" y="50"/>
                    <a:pt x="43" y="50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6" y="46"/>
                    <a:pt x="35" y="47"/>
                    <a:pt x="33" y="47"/>
                  </a:cubicBezTo>
                  <a:cubicBezTo>
                    <a:pt x="33" y="49"/>
                    <a:pt x="33" y="52"/>
                    <a:pt x="32" y="54"/>
                  </a:cubicBezTo>
                  <a:cubicBezTo>
                    <a:pt x="32" y="54"/>
                    <a:pt x="32" y="55"/>
                    <a:pt x="31" y="55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5"/>
                    <a:pt x="22" y="54"/>
                    <a:pt x="22" y="54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0" y="47"/>
                    <a:pt x="19" y="46"/>
                    <a:pt x="18" y="46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9" y="48"/>
                    <a:pt x="7" y="46"/>
                    <a:pt x="5" y="44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6" y="40"/>
                    <a:pt x="8" y="39"/>
                    <a:pt x="9" y="37"/>
                  </a:cubicBezTo>
                  <a:cubicBezTo>
                    <a:pt x="8" y="36"/>
                    <a:pt x="8" y="35"/>
                    <a:pt x="7" y="33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2"/>
                    <a:pt x="0" y="32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2"/>
                    <a:pt x="1" y="22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0"/>
                    <a:pt x="8" y="19"/>
                    <a:pt x="9" y="18"/>
                  </a:cubicBezTo>
                  <a:cubicBezTo>
                    <a:pt x="8" y="16"/>
                    <a:pt x="6" y="14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5" y="12"/>
                    <a:pt x="5" y="11"/>
                    <a:pt x="5" y="11"/>
                  </a:cubicBezTo>
                  <a:cubicBezTo>
                    <a:pt x="6" y="10"/>
                    <a:pt x="11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5"/>
                    <a:pt x="21" y="3"/>
                    <a:pt x="22" y="1"/>
                  </a:cubicBezTo>
                  <a:cubicBezTo>
                    <a:pt x="22" y="0"/>
                    <a:pt x="23" y="0"/>
                    <a:pt x="2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0"/>
                    <a:pt x="32" y="0"/>
                    <a:pt x="32" y="1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8"/>
                    <a:pt x="36" y="8"/>
                    <a:pt x="37" y="9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5"/>
                    <a:pt x="42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5" y="7"/>
                    <a:pt x="48" y="9"/>
                    <a:pt x="49" y="11"/>
                  </a:cubicBezTo>
                  <a:cubicBezTo>
                    <a:pt x="50" y="11"/>
                    <a:pt x="50" y="12"/>
                    <a:pt x="50" y="12"/>
                  </a:cubicBezTo>
                  <a:cubicBezTo>
                    <a:pt x="50" y="12"/>
                    <a:pt x="49" y="13"/>
                    <a:pt x="49" y="13"/>
                  </a:cubicBezTo>
                  <a:cubicBezTo>
                    <a:pt x="48" y="14"/>
                    <a:pt x="47" y="16"/>
                    <a:pt x="46" y="18"/>
                  </a:cubicBezTo>
                  <a:cubicBezTo>
                    <a:pt x="46" y="19"/>
                    <a:pt x="47" y="20"/>
                    <a:pt x="47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2"/>
                    <a:pt x="55" y="23"/>
                    <a:pt x="55" y="23"/>
                  </a:cubicBezTo>
                  <a:lnTo>
                    <a:pt x="55" y="31"/>
                  </a:lnTo>
                  <a:close/>
                  <a:moveTo>
                    <a:pt x="27" y="18"/>
                  </a:moveTo>
                  <a:cubicBezTo>
                    <a:pt x="22" y="18"/>
                    <a:pt x="18" y="22"/>
                    <a:pt x="18" y="27"/>
                  </a:cubicBezTo>
                  <a:cubicBezTo>
                    <a:pt x="18" y="32"/>
                    <a:pt x="22" y="36"/>
                    <a:pt x="27" y="36"/>
                  </a:cubicBezTo>
                  <a:cubicBezTo>
                    <a:pt x="32" y="36"/>
                    <a:pt x="36" y="32"/>
                    <a:pt x="36" y="27"/>
                  </a:cubicBezTo>
                  <a:cubicBezTo>
                    <a:pt x="36" y="22"/>
                    <a:pt x="32" y="18"/>
                    <a:pt x="27" y="1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97" name="Google Shape;497;p20"/>
          <p:cNvGrpSpPr/>
          <p:nvPr/>
        </p:nvGrpSpPr>
        <p:grpSpPr>
          <a:xfrm rot="10800000">
            <a:off x="8132207" y="4493616"/>
            <a:ext cx="1013735" cy="1277583"/>
            <a:chOff x="3171825" y="2459015"/>
            <a:chExt cx="1219200" cy="1536522"/>
          </a:xfrm>
        </p:grpSpPr>
        <p:sp>
          <p:nvSpPr>
            <p:cNvPr id="498" name="Google Shape;498;p20"/>
            <p:cNvSpPr/>
            <p:nvPr/>
          </p:nvSpPr>
          <p:spPr>
            <a:xfrm>
              <a:off x="3171825" y="2459015"/>
              <a:ext cx="1219200" cy="1536522"/>
            </a:xfrm>
            <a:custGeom>
              <a:rect b="b" l="l" r="r" t="t"/>
              <a:pathLst>
                <a:path extrusionOk="0" h="2115" w="3360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chemeClr val="accent4">
                <a:alpha val="89803"/>
              </a:schemeClr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99" name="Google Shape;499;p20"/>
            <p:cNvSpPr/>
            <p:nvPr/>
          </p:nvSpPr>
          <p:spPr>
            <a:xfrm>
              <a:off x="3705225" y="3738983"/>
              <a:ext cx="193039" cy="153943"/>
            </a:xfrm>
            <a:custGeom>
              <a:rect b="b" l="l" r="r" t="t"/>
              <a:pathLst>
                <a:path extrusionOk="0" h="58" w="73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00" name="Google Shape;500;p20"/>
          <p:cNvGrpSpPr/>
          <p:nvPr/>
        </p:nvGrpSpPr>
        <p:grpSpPr>
          <a:xfrm>
            <a:off x="4661650" y="1959893"/>
            <a:ext cx="3487258" cy="1051556"/>
            <a:chOff x="865908" y="1752089"/>
            <a:chExt cx="2632364" cy="747814"/>
          </a:xfrm>
        </p:grpSpPr>
        <p:sp>
          <p:nvSpPr>
            <p:cNvPr id="501" name="Google Shape;501;p20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502" name="Google Shape;502;p20"/>
            <p:cNvSpPr/>
            <p:nvPr/>
          </p:nvSpPr>
          <p:spPr>
            <a:xfrm>
              <a:off x="1061541" y="1752089"/>
              <a:ext cx="112678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/>
            </a:p>
          </p:txBody>
        </p:sp>
      </p:grpSp>
      <p:grpSp>
        <p:nvGrpSpPr>
          <p:cNvPr id="503" name="Google Shape;503;p20"/>
          <p:cNvGrpSpPr/>
          <p:nvPr/>
        </p:nvGrpSpPr>
        <p:grpSpPr>
          <a:xfrm>
            <a:off x="9098482" y="1959893"/>
            <a:ext cx="3487258" cy="1051556"/>
            <a:chOff x="865908" y="1752089"/>
            <a:chExt cx="2632364" cy="747814"/>
          </a:xfrm>
        </p:grpSpPr>
        <p:sp>
          <p:nvSpPr>
            <p:cNvPr id="504" name="Google Shape;504;p20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505" name="Google Shape;505;p20"/>
            <p:cNvSpPr/>
            <p:nvPr/>
          </p:nvSpPr>
          <p:spPr>
            <a:xfrm>
              <a:off x="1061541" y="1752089"/>
              <a:ext cx="112678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3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/>
            </a:p>
          </p:txBody>
        </p:sp>
      </p:grpSp>
      <p:grpSp>
        <p:nvGrpSpPr>
          <p:cNvPr id="506" name="Google Shape;506;p20"/>
          <p:cNvGrpSpPr/>
          <p:nvPr/>
        </p:nvGrpSpPr>
        <p:grpSpPr>
          <a:xfrm>
            <a:off x="273011" y="5451586"/>
            <a:ext cx="3487258" cy="1051556"/>
            <a:chOff x="865908" y="1752089"/>
            <a:chExt cx="2632364" cy="747814"/>
          </a:xfrm>
        </p:grpSpPr>
        <p:sp>
          <p:nvSpPr>
            <p:cNvPr id="507" name="Google Shape;507;p20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508" name="Google Shape;508;p20"/>
            <p:cNvSpPr/>
            <p:nvPr/>
          </p:nvSpPr>
          <p:spPr>
            <a:xfrm>
              <a:off x="2371492" y="1752089"/>
              <a:ext cx="112678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2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/>
            </a:p>
          </p:txBody>
        </p:sp>
      </p:grpSp>
      <p:grpSp>
        <p:nvGrpSpPr>
          <p:cNvPr id="509" name="Google Shape;509;p20"/>
          <p:cNvGrpSpPr/>
          <p:nvPr/>
        </p:nvGrpSpPr>
        <p:grpSpPr>
          <a:xfrm>
            <a:off x="4607819" y="5451586"/>
            <a:ext cx="3487258" cy="1051556"/>
            <a:chOff x="865908" y="1752089"/>
            <a:chExt cx="2632364" cy="747814"/>
          </a:xfrm>
        </p:grpSpPr>
        <p:sp>
          <p:nvSpPr>
            <p:cNvPr id="510" name="Google Shape;510;p20"/>
            <p:cNvSpPr txBox="1"/>
            <p:nvPr/>
          </p:nvSpPr>
          <p:spPr>
            <a:xfrm>
              <a:off x="865908" y="2038350"/>
              <a:ext cx="2632364" cy="461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1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/>
            </a:p>
          </p:txBody>
        </p:sp>
        <p:sp>
          <p:nvSpPr>
            <p:cNvPr id="511" name="Google Shape;511;p20"/>
            <p:cNvSpPr/>
            <p:nvPr/>
          </p:nvSpPr>
          <p:spPr>
            <a:xfrm>
              <a:off x="2371492" y="1752089"/>
              <a:ext cx="112678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accent4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/>
            </a:p>
          </p:txBody>
        </p:sp>
      </p:grpSp>
      <p:sp>
        <p:nvSpPr>
          <p:cNvPr id="512" name="Google Shape;512;p20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13" name="Google Shape;513;p20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14" name="Google Shape;514;p20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21"/>
          <p:cNvSpPr/>
          <p:nvPr/>
        </p:nvSpPr>
        <p:spPr>
          <a:xfrm>
            <a:off x="3066471" y="5193032"/>
            <a:ext cx="2372935" cy="1158564"/>
          </a:xfrm>
          <a:custGeom>
            <a:rect b="b" l="l" r="r" t="t"/>
            <a:pathLst>
              <a:path extrusionOk="0" h="519" w="1063">
                <a:moveTo>
                  <a:pt x="764" y="0"/>
                </a:moveTo>
                <a:lnTo>
                  <a:pt x="1063" y="519"/>
                </a:lnTo>
                <a:lnTo>
                  <a:pt x="0" y="519"/>
                </a:lnTo>
                <a:lnTo>
                  <a:pt x="299" y="0"/>
                </a:lnTo>
                <a:lnTo>
                  <a:pt x="764" y="0"/>
                </a:lnTo>
                <a:lnTo>
                  <a:pt x="76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21" name="Google Shape;521;p21"/>
          <p:cNvSpPr/>
          <p:nvPr/>
        </p:nvSpPr>
        <p:spPr>
          <a:xfrm>
            <a:off x="1878888" y="2241932"/>
            <a:ext cx="1855041" cy="2055948"/>
          </a:xfrm>
          <a:custGeom>
            <a:rect b="b" l="l" r="r" t="t"/>
            <a:pathLst>
              <a:path extrusionOk="0" h="921" w="831">
                <a:moveTo>
                  <a:pt x="532" y="0"/>
                </a:moveTo>
                <a:lnTo>
                  <a:pt x="831" y="519"/>
                </a:lnTo>
                <a:lnTo>
                  <a:pt x="599" y="921"/>
                </a:lnTo>
                <a:lnTo>
                  <a:pt x="599" y="921"/>
                </a:lnTo>
                <a:lnTo>
                  <a:pt x="0" y="921"/>
                </a:lnTo>
                <a:lnTo>
                  <a:pt x="53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22" name="Google Shape;522;p21"/>
          <p:cNvSpPr/>
          <p:nvPr/>
        </p:nvSpPr>
        <p:spPr>
          <a:xfrm>
            <a:off x="1878888" y="4297879"/>
            <a:ext cx="1855041" cy="2053715"/>
          </a:xfrm>
          <a:custGeom>
            <a:rect b="b" l="l" r="r" t="t"/>
            <a:pathLst>
              <a:path extrusionOk="0" h="920" w="831">
                <a:moveTo>
                  <a:pt x="831" y="401"/>
                </a:moveTo>
                <a:lnTo>
                  <a:pt x="532" y="920"/>
                </a:lnTo>
                <a:lnTo>
                  <a:pt x="0" y="0"/>
                </a:lnTo>
                <a:lnTo>
                  <a:pt x="599" y="0"/>
                </a:lnTo>
                <a:lnTo>
                  <a:pt x="831" y="401"/>
                </a:lnTo>
                <a:lnTo>
                  <a:pt x="831" y="4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23" name="Google Shape;523;p21"/>
          <p:cNvSpPr/>
          <p:nvPr/>
        </p:nvSpPr>
        <p:spPr>
          <a:xfrm>
            <a:off x="3066471" y="2241932"/>
            <a:ext cx="2372935" cy="1163029"/>
          </a:xfrm>
          <a:custGeom>
            <a:rect b="b" l="l" r="r" t="t"/>
            <a:pathLst>
              <a:path extrusionOk="0" h="521" w="1063">
                <a:moveTo>
                  <a:pt x="0" y="0"/>
                </a:moveTo>
                <a:lnTo>
                  <a:pt x="1063" y="0"/>
                </a:lnTo>
                <a:lnTo>
                  <a:pt x="764" y="521"/>
                </a:lnTo>
                <a:lnTo>
                  <a:pt x="764" y="519"/>
                </a:lnTo>
                <a:lnTo>
                  <a:pt x="299" y="519"/>
                </a:lnTo>
                <a:lnTo>
                  <a:pt x="299" y="5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524" name="Google Shape;524;p21"/>
          <p:cNvGrpSpPr/>
          <p:nvPr/>
        </p:nvGrpSpPr>
        <p:grpSpPr>
          <a:xfrm>
            <a:off x="3216034" y="3400495"/>
            <a:ext cx="2073807" cy="1792537"/>
            <a:chOff x="1578202" y="2273299"/>
            <a:chExt cx="1474788" cy="1274763"/>
          </a:xfrm>
        </p:grpSpPr>
        <p:sp>
          <p:nvSpPr>
            <p:cNvPr id="525" name="Google Shape;525;p21"/>
            <p:cNvSpPr/>
            <p:nvPr/>
          </p:nvSpPr>
          <p:spPr>
            <a:xfrm>
              <a:off x="1578202" y="2273299"/>
              <a:ext cx="1474788" cy="1274763"/>
            </a:xfrm>
            <a:custGeom>
              <a:rect b="b" l="l" r="r" t="t"/>
              <a:pathLst>
                <a:path extrusionOk="0" h="803" w="929">
                  <a:moveTo>
                    <a:pt x="0" y="402"/>
                  </a:moveTo>
                  <a:lnTo>
                    <a:pt x="0" y="402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697" y="0"/>
                  </a:lnTo>
                  <a:lnTo>
                    <a:pt x="697" y="2"/>
                  </a:lnTo>
                  <a:lnTo>
                    <a:pt x="929" y="402"/>
                  </a:lnTo>
                  <a:lnTo>
                    <a:pt x="926" y="402"/>
                  </a:lnTo>
                  <a:lnTo>
                    <a:pt x="697" y="803"/>
                  </a:lnTo>
                  <a:lnTo>
                    <a:pt x="697" y="803"/>
                  </a:lnTo>
                  <a:lnTo>
                    <a:pt x="232" y="803"/>
                  </a:lnTo>
                  <a:lnTo>
                    <a:pt x="232" y="803"/>
                  </a:lnTo>
                  <a:lnTo>
                    <a:pt x="0" y="402"/>
                  </a:lnTo>
                  <a:close/>
                  <a:moveTo>
                    <a:pt x="464" y="402"/>
                  </a:moveTo>
                  <a:lnTo>
                    <a:pt x="464" y="402"/>
                  </a:lnTo>
                  <a:lnTo>
                    <a:pt x="464" y="402"/>
                  </a:lnTo>
                  <a:lnTo>
                    <a:pt x="464" y="402"/>
                  </a:lnTo>
                  <a:close/>
                </a:path>
              </a:pathLst>
            </a:custGeom>
            <a:solidFill>
              <a:srgbClr val="CDCDCD"/>
            </a:solidFill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26" name="Google Shape;526;p21"/>
            <p:cNvSpPr/>
            <p:nvPr/>
          </p:nvSpPr>
          <p:spPr>
            <a:xfrm>
              <a:off x="2136793" y="2734468"/>
              <a:ext cx="357607" cy="352424"/>
            </a:xfrm>
            <a:custGeom>
              <a:rect b="b" l="l" r="r" t="t"/>
              <a:pathLst>
                <a:path extrusionOk="0" h="63" w="64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527" name="Google Shape;527;p21"/>
          <p:cNvSpPr txBox="1"/>
          <p:nvPr/>
        </p:nvSpPr>
        <p:spPr>
          <a:xfrm flipH="1">
            <a:off x="3386311" y="2620557"/>
            <a:ext cx="1714406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87"/>
              <a:buFont typeface="Corbel"/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28" name="Google Shape;528;p21"/>
          <p:cNvSpPr txBox="1"/>
          <p:nvPr/>
        </p:nvSpPr>
        <p:spPr>
          <a:xfrm flipH="1" rot="-3600000">
            <a:off x="2028247" y="3370183"/>
            <a:ext cx="1714406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87"/>
              <a:buFont typeface="Corbel"/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29" name="Google Shape;529;p21"/>
          <p:cNvSpPr txBox="1"/>
          <p:nvPr/>
        </p:nvSpPr>
        <p:spPr>
          <a:xfrm flipH="1">
            <a:off x="3426493" y="5762006"/>
            <a:ext cx="1714406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87"/>
              <a:buFont typeface="Corbel"/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30" name="Google Shape;530;p21"/>
          <p:cNvSpPr txBox="1"/>
          <p:nvPr/>
        </p:nvSpPr>
        <p:spPr>
          <a:xfrm flipH="1" rot="-7200000">
            <a:off x="1988065" y="4977439"/>
            <a:ext cx="1714406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87"/>
              <a:buFont typeface="Corbel"/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531" name="Google Shape;531;p21"/>
          <p:cNvGrpSpPr/>
          <p:nvPr/>
        </p:nvGrpSpPr>
        <p:grpSpPr>
          <a:xfrm>
            <a:off x="6278317" y="2579083"/>
            <a:ext cx="575991" cy="580100"/>
            <a:chOff x="5931156" y="1399652"/>
            <a:chExt cx="644626" cy="649224"/>
          </a:xfrm>
        </p:grpSpPr>
        <p:sp>
          <p:nvSpPr>
            <p:cNvPr id="532" name="Google Shape;532;p21"/>
            <p:cNvSpPr/>
            <p:nvPr/>
          </p:nvSpPr>
          <p:spPr>
            <a:xfrm>
              <a:off x="5931156" y="1399652"/>
              <a:ext cx="644626" cy="6492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33" name="Google Shape;533;p21"/>
            <p:cNvSpPr/>
            <p:nvPr/>
          </p:nvSpPr>
          <p:spPr>
            <a:xfrm>
              <a:off x="6057730" y="1551942"/>
              <a:ext cx="400552" cy="359916"/>
            </a:xfrm>
            <a:custGeom>
              <a:rect b="b" l="l" r="r" t="t"/>
              <a:pathLst>
                <a:path extrusionOk="0" h="57" w="64">
                  <a:moveTo>
                    <a:pt x="23" y="39"/>
                  </a:moveTo>
                  <a:cubicBezTo>
                    <a:pt x="23" y="40"/>
                    <a:pt x="22" y="41"/>
                    <a:pt x="21" y="41"/>
                  </a:cubicBezTo>
                  <a:cubicBezTo>
                    <a:pt x="21" y="41"/>
                    <a:pt x="21" y="41"/>
                    <a:pt x="20" y="41"/>
                  </a:cubicBezTo>
                  <a:cubicBezTo>
                    <a:pt x="20" y="41"/>
                    <a:pt x="19" y="41"/>
                    <a:pt x="19" y="4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1"/>
                    <a:pt x="0" y="20"/>
                    <a:pt x="0" y="19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1"/>
                    <a:pt x="23" y="1"/>
                    <a:pt x="23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20"/>
                    <a:pt x="8" y="21"/>
                    <a:pt x="8" y="22"/>
                  </a:cubicBezTo>
                  <a:cubicBezTo>
                    <a:pt x="23" y="36"/>
                    <a:pt x="23" y="36"/>
                    <a:pt x="23" y="36"/>
                  </a:cubicBezTo>
                  <a:lnTo>
                    <a:pt x="23" y="39"/>
                  </a:lnTo>
                  <a:close/>
                  <a:moveTo>
                    <a:pt x="58" y="57"/>
                  </a:moveTo>
                  <a:cubicBezTo>
                    <a:pt x="58" y="57"/>
                    <a:pt x="57" y="57"/>
                    <a:pt x="57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6" y="57"/>
                    <a:pt x="56" y="56"/>
                    <a:pt x="56" y="56"/>
                  </a:cubicBezTo>
                  <a:cubicBezTo>
                    <a:pt x="57" y="46"/>
                    <a:pt x="56" y="40"/>
                    <a:pt x="52" y="36"/>
                  </a:cubicBezTo>
                  <a:cubicBezTo>
                    <a:pt x="49" y="32"/>
                    <a:pt x="44" y="31"/>
                    <a:pt x="36" y="3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1"/>
                    <a:pt x="35" y="41"/>
                  </a:cubicBezTo>
                  <a:cubicBezTo>
                    <a:pt x="35" y="41"/>
                    <a:pt x="34" y="41"/>
                    <a:pt x="34" y="41"/>
                  </a:cubicBezTo>
                  <a:cubicBezTo>
                    <a:pt x="33" y="41"/>
                    <a:pt x="33" y="41"/>
                    <a:pt x="32" y="40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1"/>
                    <a:pt x="13" y="20"/>
                    <a:pt x="14" y="19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3" y="0"/>
                    <a:pt x="34" y="0"/>
                    <a:pt x="35" y="0"/>
                  </a:cubicBezTo>
                  <a:cubicBezTo>
                    <a:pt x="36" y="1"/>
                    <a:pt x="36" y="1"/>
                    <a:pt x="36" y="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46" y="12"/>
                    <a:pt x="53" y="15"/>
                    <a:pt x="58" y="20"/>
                  </a:cubicBezTo>
                  <a:cubicBezTo>
                    <a:pt x="63" y="25"/>
                    <a:pt x="64" y="33"/>
                    <a:pt x="64" y="38"/>
                  </a:cubicBezTo>
                  <a:cubicBezTo>
                    <a:pt x="64" y="45"/>
                    <a:pt x="58" y="56"/>
                    <a:pt x="58" y="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534" name="Google Shape;534;p21"/>
          <p:cNvSpPr txBox="1"/>
          <p:nvPr/>
        </p:nvSpPr>
        <p:spPr>
          <a:xfrm>
            <a:off x="7000176" y="2412299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535" name="Google Shape;535;p21"/>
          <p:cNvGrpSpPr/>
          <p:nvPr/>
        </p:nvGrpSpPr>
        <p:grpSpPr>
          <a:xfrm>
            <a:off x="6329821" y="3576899"/>
            <a:ext cx="575991" cy="580100"/>
            <a:chOff x="5950091" y="2237852"/>
            <a:chExt cx="644626" cy="649224"/>
          </a:xfrm>
        </p:grpSpPr>
        <p:sp>
          <p:nvSpPr>
            <p:cNvPr id="536" name="Google Shape;536;p21"/>
            <p:cNvSpPr/>
            <p:nvPr/>
          </p:nvSpPr>
          <p:spPr>
            <a:xfrm flipH="1">
              <a:off x="5950091" y="2237852"/>
              <a:ext cx="644626" cy="6492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37" name="Google Shape;537;p21"/>
            <p:cNvSpPr/>
            <p:nvPr/>
          </p:nvSpPr>
          <p:spPr>
            <a:xfrm>
              <a:off x="6100406" y="2400386"/>
              <a:ext cx="315200" cy="347304"/>
            </a:xfrm>
            <a:custGeom>
              <a:rect b="b" l="l" r="r" t="t"/>
              <a:pathLst>
                <a:path extrusionOk="0" h="55" w="50">
                  <a:moveTo>
                    <a:pt x="40" y="55"/>
                  </a:moveTo>
                  <a:cubicBezTo>
                    <a:pt x="37" y="55"/>
                    <a:pt x="34" y="54"/>
                    <a:pt x="32" y="51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17" y="0"/>
                    <a:pt x="21" y="2"/>
                    <a:pt x="23" y="5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7"/>
                    <a:pt x="45" y="27"/>
                  </a:cubicBezTo>
                  <a:cubicBezTo>
                    <a:pt x="45" y="28"/>
                    <a:pt x="43" y="30"/>
                    <a:pt x="42" y="30"/>
                  </a:cubicBezTo>
                  <a:cubicBezTo>
                    <a:pt x="42" y="30"/>
                    <a:pt x="42" y="30"/>
                    <a:pt x="42" y="2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8" y="6"/>
                    <a:pt x="16" y="5"/>
                    <a:pt x="13" y="5"/>
                  </a:cubicBezTo>
                  <a:cubicBezTo>
                    <a:pt x="8" y="5"/>
                    <a:pt x="4" y="9"/>
                    <a:pt x="4" y="14"/>
                  </a:cubicBezTo>
                  <a:cubicBezTo>
                    <a:pt x="4" y="16"/>
                    <a:pt x="5" y="19"/>
                    <a:pt x="7" y="21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36" y="50"/>
                    <a:pt x="38" y="50"/>
                    <a:pt x="40" y="50"/>
                  </a:cubicBezTo>
                  <a:cubicBezTo>
                    <a:pt x="43" y="50"/>
                    <a:pt x="45" y="48"/>
                    <a:pt x="45" y="45"/>
                  </a:cubicBezTo>
                  <a:cubicBezTo>
                    <a:pt x="45" y="43"/>
                    <a:pt x="44" y="41"/>
                    <a:pt x="43" y="40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1" y="18"/>
                    <a:pt x="20" y="18"/>
                  </a:cubicBezTo>
                  <a:cubicBezTo>
                    <a:pt x="19" y="18"/>
                    <a:pt x="18" y="19"/>
                    <a:pt x="18" y="21"/>
                  </a:cubicBezTo>
                  <a:cubicBezTo>
                    <a:pt x="18" y="22"/>
                    <a:pt x="18" y="22"/>
                    <a:pt x="19" y="23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9"/>
                    <a:pt x="32" y="41"/>
                    <a:pt x="31" y="41"/>
                  </a:cubicBezTo>
                  <a:cubicBezTo>
                    <a:pt x="31" y="41"/>
                    <a:pt x="30" y="41"/>
                    <a:pt x="30" y="41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5"/>
                    <a:pt x="13" y="23"/>
                    <a:pt x="13" y="21"/>
                  </a:cubicBezTo>
                  <a:cubicBezTo>
                    <a:pt x="13" y="17"/>
                    <a:pt x="16" y="14"/>
                    <a:pt x="20" y="14"/>
                  </a:cubicBezTo>
                  <a:cubicBezTo>
                    <a:pt x="22" y="14"/>
                    <a:pt x="24" y="15"/>
                    <a:pt x="26" y="1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9" y="39"/>
                    <a:pt x="50" y="42"/>
                    <a:pt x="50" y="45"/>
                  </a:cubicBezTo>
                  <a:cubicBezTo>
                    <a:pt x="50" y="51"/>
                    <a:pt x="46" y="55"/>
                    <a:pt x="40" y="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538" name="Google Shape;538;p21"/>
          <p:cNvSpPr txBox="1"/>
          <p:nvPr/>
        </p:nvSpPr>
        <p:spPr>
          <a:xfrm>
            <a:off x="6948672" y="3403789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539" name="Google Shape;539;p21"/>
          <p:cNvGrpSpPr/>
          <p:nvPr/>
        </p:nvGrpSpPr>
        <p:grpSpPr>
          <a:xfrm>
            <a:off x="6316485" y="4484313"/>
            <a:ext cx="575991" cy="580100"/>
            <a:chOff x="5931156" y="3059486"/>
            <a:chExt cx="644626" cy="649224"/>
          </a:xfrm>
        </p:grpSpPr>
        <p:sp>
          <p:nvSpPr>
            <p:cNvPr id="540" name="Google Shape;540;p21"/>
            <p:cNvSpPr/>
            <p:nvPr/>
          </p:nvSpPr>
          <p:spPr>
            <a:xfrm>
              <a:off x="5931156" y="3059486"/>
              <a:ext cx="644626" cy="64922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41" name="Google Shape;541;p21"/>
            <p:cNvSpPr/>
            <p:nvPr/>
          </p:nvSpPr>
          <p:spPr>
            <a:xfrm>
              <a:off x="6058775" y="3227031"/>
              <a:ext cx="398463" cy="345165"/>
            </a:xfrm>
            <a:custGeom>
              <a:rect b="b" l="l" r="r" t="t"/>
              <a:pathLst>
                <a:path extrusionOk="0" h="63" w="73">
                  <a:moveTo>
                    <a:pt x="73" y="57"/>
                  </a:moveTo>
                  <a:cubicBezTo>
                    <a:pt x="73" y="60"/>
                    <a:pt x="71" y="63"/>
                    <a:pt x="67" y="63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3" y="63"/>
                    <a:pt x="0" y="60"/>
                    <a:pt x="0" y="5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7"/>
                  </a:lnTo>
                  <a:close/>
                  <a:moveTo>
                    <a:pt x="15" y="7"/>
                  </a:moveTo>
                  <a:cubicBezTo>
                    <a:pt x="15" y="6"/>
                    <a:pt x="14" y="4"/>
                    <a:pt x="13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6" y="4"/>
                    <a:pt x="5" y="6"/>
                    <a:pt x="5" y="7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3"/>
                    <a:pt x="6" y="14"/>
                    <a:pt x="8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4"/>
                    <a:pt x="15" y="13"/>
                    <a:pt x="15" y="12"/>
                  </a:cubicBezTo>
                  <a:lnTo>
                    <a:pt x="15" y="7"/>
                  </a:lnTo>
                  <a:close/>
                  <a:moveTo>
                    <a:pt x="15" y="21"/>
                  </a:moveTo>
                  <a:cubicBezTo>
                    <a:pt x="15" y="20"/>
                    <a:pt x="14" y="19"/>
                    <a:pt x="13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6" y="19"/>
                    <a:pt x="5" y="20"/>
                    <a:pt x="5" y="21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8"/>
                    <a:pt x="6" y="29"/>
                    <a:pt x="8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4" y="29"/>
                    <a:pt x="15" y="28"/>
                    <a:pt x="15" y="26"/>
                  </a:cubicBezTo>
                  <a:lnTo>
                    <a:pt x="15" y="21"/>
                  </a:lnTo>
                  <a:close/>
                  <a:moveTo>
                    <a:pt x="15" y="36"/>
                  </a:moveTo>
                  <a:cubicBezTo>
                    <a:pt x="15" y="35"/>
                    <a:pt x="14" y="34"/>
                    <a:pt x="13" y="34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6" y="34"/>
                    <a:pt x="5" y="35"/>
                    <a:pt x="5" y="36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5" y="42"/>
                    <a:pt x="6" y="43"/>
                    <a:pt x="8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4" y="43"/>
                    <a:pt x="15" y="42"/>
                    <a:pt x="15" y="41"/>
                  </a:cubicBezTo>
                  <a:lnTo>
                    <a:pt x="15" y="36"/>
                  </a:lnTo>
                  <a:close/>
                  <a:moveTo>
                    <a:pt x="15" y="51"/>
                  </a:moveTo>
                  <a:cubicBezTo>
                    <a:pt x="15" y="49"/>
                    <a:pt x="14" y="48"/>
                    <a:pt x="13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6" y="48"/>
                    <a:pt x="5" y="49"/>
                    <a:pt x="5" y="51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5" y="57"/>
                    <a:pt x="6" y="58"/>
                    <a:pt x="8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4" y="58"/>
                    <a:pt x="15" y="57"/>
                    <a:pt x="15" y="55"/>
                  </a:cubicBezTo>
                  <a:lnTo>
                    <a:pt x="15" y="51"/>
                  </a:lnTo>
                  <a:close/>
                  <a:moveTo>
                    <a:pt x="54" y="7"/>
                  </a:moveTo>
                  <a:cubicBezTo>
                    <a:pt x="54" y="6"/>
                    <a:pt x="53" y="4"/>
                    <a:pt x="51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1" y="4"/>
                    <a:pt x="20" y="6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8"/>
                    <a:pt x="21" y="29"/>
                    <a:pt x="22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28"/>
                    <a:pt x="54" y="26"/>
                  </a:cubicBezTo>
                  <a:lnTo>
                    <a:pt x="54" y="7"/>
                  </a:lnTo>
                  <a:close/>
                  <a:moveTo>
                    <a:pt x="54" y="36"/>
                  </a:moveTo>
                  <a:cubicBezTo>
                    <a:pt x="54" y="35"/>
                    <a:pt x="53" y="34"/>
                    <a:pt x="51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1" y="34"/>
                    <a:pt x="20" y="35"/>
                    <a:pt x="20" y="36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20" y="57"/>
                    <a:pt x="21" y="58"/>
                    <a:pt x="22" y="58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3" y="58"/>
                    <a:pt x="54" y="57"/>
                    <a:pt x="54" y="55"/>
                  </a:cubicBezTo>
                  <a:lnTo>
                    <a:pt x="54" y="36"/>
                  </a:lnTo>
                  <a:close/>
                  <a:moveTo>
                    <a:pt x="68" y="7"/>
                  </a:moveTo>
                  <a:cubicBezTo>
                    <a:pt x="68" y="6"/>
                    <a:pt x="67" y="4"/>
                    <a:pt x="66" y="4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0" y="4"/>
                    <a:pt x="59" y="6"/>
                    <a:pt x="59" y="7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59" y="13"/>
                    <a:pt x="60" y="14"/>
                    <a:pt x="61" y="14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7" y="14"/>
                    <a:pt x="68" y="13"/>
                    <a:pt x="68" y="12"/>
                  </a:cubicBezTo>
                  <a:lnTo>
                    <a:pt x="68" y="7"/>
                  </a:lnTo>
                  <a:close/>
                  <a:moveTo>
                    <a:pt x="68" y="21"/>
                  </a:moveTo>
                  <a:cubicBezTo>
                    <a:pt x="68" y="20"/>
                    <a:pt x="67" y="19"/>
                    <a:pt x="66" y="19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0" y="19"/>
                    <a:pt x="59" y="20"/>
                    <a:pt x="59" y="21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59" y="28"/>
                    <a:pt x="60" y="29"/>
                    <a:pt x="61" y="29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7" y="29"/>
                    <a:pt x="68" y="28"/>
                    <a:pt x="68" y="26"/>
                  </a:cubicBezTo>
                  <a:lnTo>
                    <a:pt x="68" y="21"/>
                  </a:lnTo>
                  <a:close/>
                  <a:moveTo>
                    <a:pt x="68" y="36"/>
                  </a:moveTo>
                  <a:cubicBezTo>
                    <a:pt x="68" y="35"/>
                    <a:pt x="67" y="34"/>
                    <a:pt x="66" y="34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60" y="34"/>
                    <a:pt x="59" y="35"/>
                    <a:pt x="59" y="36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9" y="42"/>
                    <a:pt x="60" y="43"/>
                    <a:pt x="61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2"/>
                    <a:pt x="68" y="41"/>
                  </a:cubicBezTo>
                  <a:lnTo>
                    <a:pt x="68" y="36"/>
                  </a:lnTo>
                  <a:close/>
                  <a:moveTo>
                    <a:pt x="68" y="51"/>
                  </a:moveTo>
                  <a:cubicBezTo>
                    <a:pt x="68" y="49"/>
                    <a:pt x="67" y="48"/>
                    <a:pt x="66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8"/>
                    <a:pt x="59" y="49"/>
                    <a:pt x="59" y="51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59" y="57"/>
                    <a:pt x="60" y="58"/>
                    <a:pt x="61" y="58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7" y="58"/>
                    <a:pt x="68" y="57"/>
                    <a:pt x="68" y="55"/>
                  </a:cubicBezTo>
                  <a:lnTo>
                    <a:pt x="68" y="5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542" name="Google Shape;542;p21"/>
          <p:cNvSpPr txBox="1"/>
          <p:nvPr/>
        </p:nvSpPr>
        <p:spPr>
          <a:xfrm>
            <a:off x="6962008" y="4378210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543" name="Google Shape;543;p21"/>
          <p:cNvGrpSpPr/>
          <p:nvPr/>
        </p:nvGrpSpPr>
        <p:grpSpPr>
          <a:xfrm>
            <a:off x="6311549" y="5405714"/>
            <a:ext cx="575991" cy="580100"/>
            <a:chOff x="5937844" y="3877809"/>
            <a:chExt cx="644626" cy="649224"/>
          </a:xfrm>
        </p:grpSpPr>
        <p:sp>
          <p:nvSpPr>
            <p:cNvPr id="544" name="Google Shape;544;p21"/>
            <p:cNvSpPr/>
            <p:nvPr/>
          </p:nvSpPr>
          <p:spPr>
            <a:xfrm flipH="1">
              <a:off x="5937844" y="3877809"/>
              <a:ext cx="644626" cy="64922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45" name="Google Shape;545;p21"/>
            <p:cNvSpPr/>
            <p:nvPr/>
          </p:nvSpPr>
          <p:spPr>
            <a:xfrm>
              <a:off x="6018978" y="4057735"/>
              <a:ext cx="478057" cy="320400"/>
            </a:xfrm>
            <a:custGeom>
              <a:rect b="b" l="l" r="r" t="t"/>
              <a:pathLst>
                <a:path extrusionOk="0" h="58" w="87">
                  <a:moveTo>
                    <a:pt x="86" y="15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4" y="29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6" y="23"/>
                    <a:pt x="15" y="27"/>
                    <a:pt x="14" y="32"/>
                  </a:cubicBezTo>
                  <a:cubicBezTo>
                    <a:pt x="16" y="33"/>
                    <a:pt x="17" y="34"/>
                    <a:pt x="17" y="36"/>
                  </a:cubicBezTo>
                  <a:cubicBezTo>
                    <a:pt x="17" y="38"/>
                    <a:pt x="16" y="39"/>
                    <a:pt x="15" y="40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7"/>
                    <a:pt x="17" y="57"/>
                    <a:pt x="16" y="57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7" y="57"/>
                  </a:cubicBezTo>
                  <a:cubicBezTo>
                    <a:pt x="7" y="57"/>
                    <a:pt x="7" y="57"/>
                    <a:pt x="7" y="56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8" y="39"/>
                    <a:pt x="7" y="38"/>
                    <a:pt x="7" y="36"/>
                  </a:cubicBezTo>
                  <a:cubicBezTo>
                    <a:pt x="7" y="34"/>
                    <a:pt x="8" y="33"/>
                    <a:pt x="10" y="32"/>
                  </a:cubicBezTo>
                  <a:cubicBezTo>
                    <a:pt x="10" y="27"/>
                    <a:pt x="11" y="23"/>
                    <a:pt x="13" y="19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86" y="13"/>
                    <a:pt x="86" y="13"/>
                    <a:pt x="86" y="13"/>
                  </a:cubicBezTo>
                  <a:cubicBezTo>
                    <a:pt x="87" y="13"/>
                    <a:pt x="87" y="14"/>
                    <a:pt x="87" y="14"/>
                  </a:cubicBezTo>
                  <a:cubicBezTo>
                    <a:pt x="87" y="15"/>
                    <a:pt x="87" y="15"/>
                    <a:pt x="86" y="15"/>
                  </a:cubicBezTo>
                  <a:close/>
                  <a:moveTo>
                    <a:pt x="68" y="38"/>
                  </a:moveTo>
                  <a:cubicBezTo>
                    <a:pt x="68" y="44"/>
                    <a:pt x="57" y="48"/>
                    <a:pt x="43" y="48"/>
                  </a:cubicBezTo>
                  <a:cubicBezTo>
                    <a:pt x="30" y="48"/>
                    <a:pt x="19" y="44"/>
                    <a:pt x="19" y="38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2" y="33"/>
                    <a:pt x="43" y="34"/>
                    <a:pt x="43" y="34"/>
                  </a:cubicBezTo>
                  <a:cubicBezTo>
                    <a:pt x="44" y="34"/>
                    <a:pt x="45" y="33"/>
                    <a:pt x="45" y="33"/>
                  </a:cubicBezTo>
                  <a:cubicBezTo>
                    <a:pt x="67" y="26"/>
                    <a:pt x="67" y="26"/>
                    <a:pt x="67" y="26"/>
                  </a:cubicBezTo>
                  <a:lnTo>
                    <a:pt x="68" y="3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546" name="Google Shape;546;p21"/>
          <p:cNvSpPr txBox="1"/>
          <p:nvPr/>
        </p:nvSpPr>
        <p:spPr>
          <a:xfrm>
            <a:off x="6966943" y="5366616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547" name="Google Shape;547;p21"/>
          <p:cNvSpPr/>
          <p:nvPr/>
        </p:nvSpPr>
        <p:spPr>
          <a:xfrm>
            <a:off x="10229811" y="2435026"/>
            <a:ext cx="750053" cy="776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48" name="Google Shape;548;p21"/>
          <p:cNvSpPr/>
          <p:nvPr/>
        </p:nvSpPr>
        <p:spPr>
          <a:xfrm>
            <a:off x="10229811" y="3426516"/>
            <a:ext cx="750053" cy="77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49" name="Google Shape;549;p21"/>
          <p:cNvSpPr/>
          <p:nvPr/>
        </p:nvSpPr>
        <p:spPr>
          <a:xfrm>
            <a:off x="10229811" y="4400937"/>
            <a:ext cx="750053" cy="7768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0" name="Google Shape;550;p21"/>
          <p:cNvSpPr/>
          <p:nvPr/>
        </p:nvSpPr>
        <p:spPr>
          <a:xfrm>
            <a:off x="10229811" y="5389343"/>
            <a:ext cx="750053" cy="7768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1" name="Google Shape;551;p21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2" name="Google Shape;552;p21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3" name="Google Shape;553;p21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2"/>
          <p:cNvSpPr/>
          <p:nvPr/>
        </p:nvSpPr>
        <p:spPr>
          <a:xfrm>
            <a:off x="2535189" y="2503586"/>
            <a:ext cx="2223248" cy="22232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0" name="Google Shape;560;p22"/>
          <p:cNvSpPr txBox="1"/>
          <p:nvPr/>
        </p:nvSpPr>
        <p:spPr>
          <a:xfrm>
            <a:off x="4758438" y="3117137"/>
            <a:ext cx="1761188" cy="1390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436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03</a:t>
            </a:r>
            <a:endParaRPr sz="8436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1" name="Google Shape;561;p22"/>
          <p:cNvSpPr/>
          <p:nvPr/>
        </p:nvSpPr>
        <p:spPr>
          <a:xfrm>
            <a:off x="1626693" y="4325042"/>
            <a:ext cx="169646" cy="16964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2" name="Google Shape;562;p22"/>
          <p:cNvSpPr/>
          <p:nvPr/>
        </p:nvSpPr>
        <p:spPr>
          <a:xfrm>
            <a:off x="4945942" y="2237957"/>
            <a:ext cx="482150" cy="4821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3" name="Google Shape;563;p22"/>
          <p:cNvSpPr/>
          <p:nvPr/>
        </p:nvSpPr>
        <p:spPr>
          <a:xfrm>
            <a:off x="6255925" y="3279555"/>
            <a:ext cx="2855413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AUTUMN</a:t>
            </a:r>
            <a:endParaRPr sz="2800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4" name="Google Shape;564;p22"/>
          <p:cNvSpPr txBox="1"/>
          <p:nvPr/>
        </p:nvSpPr>
        <p:spPr>
          <a:xfrm>
            <a:off x="6255924" y="3830995"/>
            <a:ext cx="39792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sz="1000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0" name="Google Shape;570;p23"/>
          <p:cNvGrpSpPr/>
          <p:nvPr/>
        </p:nvGrpSpPr>
        <p:grpSpPr>
          <a:xfrm>
            <a:off x="948419" y="3545423"/>
            <a:ext cx="694067" cy="2500608"/>
            <a:chOff x="669035" y="1189182"/>
            <a:chExt cx="864105" cy="2822743"/>
          </a:xfrm>
        </p:grpSpPr>
        <p:sp>
          <p:nvSpPr>
            <p:cNvPr id="571" name="Google Shape;571;p23"/>
            <p:cNvSpPr/>
            <p:nvPr/>
          </p:nvSpPr>
          <p:spPr>
            <a:xfrm>
              <a:off x="669035" y="3781497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2" name="Google Shape;572;p23"/>
            <p:cNvSpPr/>
            <p:nvPr/>
          </p:nvSpPr>
          <p:spPr>
            <a:xfrm>
              <a:off x="669035" y="3493462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669035" y="3205427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4" name="Google Shape;574;p23"/>
            <p:cNvSpPr/>
            <p:nvPr/>
          </p:nvSpPr>
          <p:spPr>
            <a:xfrm>
              <a:off x="669035" y="2917392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5" name="Google Shape;575;p23"/>
            <p:cNvSpPr/>
            <p:nvPr/>
          </p:nvSpPr>
          <p:spPr>
            <a:xfrm>
              <a:off x="669035" y="2629357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6" name="Google Shape;576;p23"/>
            <p:cNvSpPr/>
            <p:nvPr/>
          </p:nvSpPr>
          <p:spPr>
            <a:xfrm>
              <a:off x="669035" y="2341322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7" name="Google Shape;577;p23"/>
            <p:cNvSpPr/>
            <p:nvPr/>
          </p:nvSpPr>
          <p:spPr>
            <a:xfrm>
              <a:off x="669035" y="2053287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8" name="Google Shape;578;p23"/>
            <p:cNvSpPr/>
            <p:nvPr/>
          </p:nvSpPr>
          <p:spPr>
            <a:xfrm>
              <a:off x="669035" y="1765252"/>
              <a:ext cx="864105" cy="2304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9" name="Google Shape;579;p23"/>
            <p:cNvSpPr/>
            <p:nvPr/>
          </p:nvSpPr>
          <p:spPr>
            <a:xfrm>
              <a:off x="669035" y="1477217"/>
              <a:ext cx="864105" cy="230428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669035" y="1189182"/>
              <a:ext cx="864105" cy="230428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2051631" y="3545423"/>
            <a:ext cx="694067" cy="2500608"/>
            <a:chOff x="1572768" y="1880466"/>
            <a:chExt cx="561758" cy="2534708"/>
          </a:xfrm>
        </p:grpSpPr>
        <p:sp>
          <p:nvSpPr>
            <p:cNvPr id="582" name="Google Shape;582;p23"/>
            <p:cNvSpPr/>
            <p:nvPr/>
          </p:nvSpPr>
          <p:spPr>
            <a:xfrm>
              <a:off x="1572768" y="4208259"/>
              <a:ext cx="561758" cy="2069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3" name="Google Shape;583;p23"/>
            <p:cNvSpPr/>
            <p:nvPr/>
          </p:nvSpPr>
          <p:spPr>
            <a:xfrm>
              <a:off x="1572768" y="3949615"/>
              <a:ext cx="561758" cy="2069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4" name="Google Shape;584;p23"/>
            <p:cNvSpPr/>
            <p:nvPr/>
          </p:nvSpPr>
          <p:spPr>
            <a:xfrm>
              <a:off x="1572768" y="3690972"/>
              <a:ext cx="561758" cy="2069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5" name="Google Shape;585;p23"/>
            <p:cNvSpPr/>
            <p:nvPr/>
          </p:nvSpPr>
          <p:spPr>
            <a:xfrm>
              <a:off x="1572768" y="3432328"/>
              <a:ext cx="561758" cy="2069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6" name="Google Shape;586;p23"/>
            <p:cNvSpPr/>
            <p:nvPr/>
          </p:nvSpPr>
          <p:spPr>
            <a:xfrm>
              <a:off x="1572768" y="3173684"/>
              <a:ext cx="561758" cy="2069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7" name="Google Shape;587;p23"/>
            <p:cNvSpPr/>
            <p:nvPr/>
          </p:nvSpPr>
          <p:spPr>
            <a:xfrm>
              <a:off x="1572768" y="2915041"/>
              <a:ext cx="561758" cy="20691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8" name="Google Shape;588;p23"/>
            <p:cNvSpPr/>
            <p:nvPr/>
          </p:nvSpPr>
          <p:spPr>
            <a:xfrm>
              <a:off x="1572768" y="2656397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9" name="Google Shape;589;p23"/>
            <p:cNvSpPr/>
            <p:nvPr/>
          </p:nvSpPr>
          <p:spPr>
            <a:xfrm>
              <a:off x="1572768" y="2397753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0" name="Google Shape;590;p23"/>
            <p:cNvSpPr/>
            <p:nvPr/>
          </p:nvSpPr>
          <p:spPr>
            <a:xfrm>
              <a:off x="1572768" y="2139110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1" name="Google Shape;591;p23"/>
            <p:cNvSpPr/>
            <p:nvPr/>
          </p:nvSpPr>
          <p:spPr>
            <a:xfrm>
              <a:off x="1572768" y="1880466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92" name="Google Shape;592;p23"/>
          <p:cNvGrpSpPr/>
          <p:nvPr/>
        </p:nvGrpSpPr>
        <p:grpSpPr>
          <a:xfrm>
            <a:off x="3154844" y="3545423"/>
            <a:ext cx="694067" cy="2500608"/>
            <a:chOff x="2476500" y="1880466"/>
            <a:chExt cx="561758" cy="2534708"/>
          </a:xfrm>
        </p:grpSpPr>
        <p:sp>
          <p:nvSpPr>
            <p:cNvPr id="593" name="Google Shape;593;p23"/>
            <p:cNvSpPr/>
            <p:nvPr/>
          </p:nvSpPr>
          <p:spPr>
            <a:xfrm>
              <a:off x="2476500" y="4208259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4" name="Google Shape;594;p23"/>
            <p:cNvSpPr/>
            <p:nvPr/>
          </p:nvSpPr>
          <p:spPr>
            <a:xfrm>
              <a:off x="2476500" y="3949615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5" name="Google Shape;595;p23"/>
            <p:cNvSpPr/>
            <p:nvPr/>
          </p:nvSpPr>
          <p:spPr>
            <a:xfrm>
              <a:off x="2476500" y="3690972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6" name="Google Shape;596;p23"/>
            <p:cNvSpPr/>
            <p:nvPr/>
          </p:nvSpPr>
          <p:spPr>
            <a:xfrm>
              <a:off x="2476500" y="3432328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7" name="Google Shape;597;p23"/>
            <p:cNvSpPr/>
            <p:nvPr/>
          </p:nvSpPr>
          <p:spPr>
            <a:xfrm>
              <a:off x="2476500" y="3173684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8" name="Google Shape;598;p23"/>
            <p:cNvSpPr/>
            <p:nvPr/>
          </p:nvSpPr>
          <p:spPr>
            <a:xfrm>
              <a:off x="2476500" y="2915041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9" name="Google Shape;599;p23"/>
            <p:cNvSpPr/>
            <p:nvPr/>
          </p:nvSpPr>
          <p:spPr>
            <a:xfrm>
              <a:off x="2476500" y="2656397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0" name="Google Shape;600;p23"/>
            <p:cNvSpPr/>
            <p:nvPr/>
          </p:nvSpPr>
          <p:spPr>
            <a:xfrm>
              <a:off x="2476500" y="2397753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1" name="Google Shape;601;p23"/>
            <p:cNvSpPr/>
            <p:nvPr/>
          </p:nvSpPr>
          <p:spPr>
            <a:xfrm>
              <a:off x="2476500" y="2139110"/>
              <a:ext cx="561758" cy="2069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2" name="Google Shape;602;p23"/>
            <p:cNvSpPr/>
            <p:nvPr/>
          </p:nvSpPr>
          <p:spPr>
            <a:xfrm>
              <a:off x="2476500" y="1880466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603" name="Google Shape;603;p23"/>
          <p:cNvGrpSpPr/>
          <p:nvPr/>
        </p:nvGrpSpPr>
        <p:grpSpPr>
          <a:xfrm>
            <a:off x="4258057" y="3545423"/>
            <a:ext cx="694067" cy="2500608"/>
            <a:chOff x="3380232" y="1880466"/>
            <a:chExt cx="561758" cy="2534708"/>
          </a:xfrm>
        </p:grpSpPr>
        <p:sp>
          <p:nvSpPr>
            <p:cNvPr id="604" name="Google Shape;604;p23"/>
            <p:cNvSpPr/>
            <p:nvPr/>
          </p:nvSpPr>
          <p:spPr>
            <a:xfrm>
              <a:off x="3380232" y="4208259"/>
              <a:ext cx="561758" cy="20691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3380232" y="3949615"/>
              <a:ext cx="561758" cy="20691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3380232" y="3690972"/>
              <a:ext cx="561758" cy="20691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3380232" y="3432328"/>
              <a:ext cx="561758" cy="20691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3380232" y="3173684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3380232" y="2915041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3380232" y="2656397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3380232" y="2397753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2" name="Google Shape;612;p23"/>
            <p:cNvSpPr/>
            <p:nvPr/>
          </p:nvSpPr>
          <p:spPr>
            <a:xfrm>
              <a:off x="3380232" y="2139110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3380232" y="1880466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614" name="Google Shape;614;p23"/>
          <p:cNvGrpSpPr/>
          <p:nvPr/>
        </p:nvGrpSpPr>
        <p:grpSpPr>
          <a:xfrm>
            <a:off x="5333583" y="3545423"/>
            <a:ext cx="694067" cy="2500608"/>
            <a:chOff x="4240670" y="1880466"/>
            <a:chExt cx="561758" cy="2534708"/>
          </a:xfrm>
        </p:grpSpPr>
        <p:sp>
          <p:nvSpPr>
            <p:cNvPr id="615" name="Google Shape;615;p23"/>
            <p:cNvSpPr/>
            <p:nvPr/>
          </p:nvSpPr>
          <p:spPr>
            <a:xfrm>
              <a:off x="4240670" y="4208259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4240670" y="3949615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4240670" y="3690972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4240670" y="3432328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4240670" y="3173684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4240670" y="2915041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21" name="Google Shape;621;p23"/>
            <p:cNvSpPr/>
            <p:nvPr/>
          </p:nvSpPr>
          <p:spPr>
            <a:xfrm>
              <a:off x="4240670" y="2656397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4240670" y="2397753"/>
              <a:ext cx="561758" cy="2069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4240670" y="2139110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4240670" y="1880466"/>
              <a:ext cx="561758" cy="2069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625" name="Google Shape;625;p23"/>
          <p:cNvGrpSpPr/>
          <p:nvPr/>
        </p:nvGrpSpPr>
        <p:grpSpPr>
          <a:xfrm>
            <a:off x="779109" y="2538430"/>
            <a:ext cx="1011511" cy="1011504"/>
            <a:chOff x="665270" y="1219301"/>
            <a:chExt cx="1240854" cy="1240854"/>
          </a:xfrm>
        </p:grpSpPr>
        <p:sp>
          <p:nvSpPr>
            <p:cNvPr id="626" name="Google Shape;626;p2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>
                <a:gd fmla="val 10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90%</a:t>
              </a:r>
              <a:endParaRPr/>
            </a:p>
          </p:txBody>
        </p:sp>
      </p:grpSp>
      <p:grpSp>
        <p:nvGrpSpPr>
          <p:cNvPr id="628" name="Google Shape;628;p23"/>
          <p:cNvGrpSpPr/>
          <p:nvPr/>
        </p:nvGrpSpPr>
        <p:grpSpPr>
          <a:xfrm>
            <a:off x="1878047" y="2538430"/>
            <a:ext cx="1011511" cy="1011504"/>
            <a:chOff x="665270" y="1219301"/>
            <a:chExt cx="1240854" cy="1240854"/>
          </a:xfrm>
        </p:grpSpPr>
        <p:sp>
          <p:nvSpPr>
            <p:cNvPr id="629" name="Google Shape;629;p2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>
                <a:gd fmla="val 10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80%</a:t>
              </a:r>
              <a:endParaRPr/>
            </a:p>
          </p:txBody>
        </p:sp>
      </p:grpSp>
      <p:grpSp>
        <p:nvGrpSpPr>
          <p:cNvPr id="631" name="Google Shape;631;p23"/>
          <p:cNvGrpSpPr/>
          <p:nvPr/>
        </p:nvGrpSpPr>
        <p:grpSpPr>
          <a:xfrm>
            <a:off x="2976985" y="2538430"/>
            <a:ext cx="1011511" cy="1011504"/>
            <a:chOff x="665270" y="1219301"/>
            <a:chExt cx="1240854" cy="1240854"/>
          </a:xfrm>
        </p:grpSpPr>
        <p:sp>
          <p:nvSpPr>
            <p:cNvPr id="632" name="Google Shape;632;p2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>
                <a:gd fmla="val 10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33" name="Google Shape;633;p2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70%</a:t>
              </a:r>
              <a:endParaRPr/>
            </a:p>
          </p:txBody>
        </p:sp>
      </p:grpSp>
      <p:grpSp>
        <p:nvGrpSpPr>
          <p:cNvPr id="634" name="Google Shape;634;p23"/>
          <p:cNvGrpSpPr/>
          <p:nvPr/>
        </p:nvGrpSpPr>
        <p:grpSpPr>
          <a:xfrm>
            <a:off x="4075923" y="2538432"/>
            <a:ext cx="1011511" cy="1011502"/>
            <a:chOff x="665270" y="1219301"/>
            <a:chExt cx="1240854" cy="1240854"/>
          </a:xfrm>
        </p:grpSpPr>
        <p:sp>
          <p:nvSpPr>
            <p:cNvPr id="635" name="Google Shape;635;p2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>
                <a:gd fmla="val 10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36" name="Google Shape;636;p2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70%</a:t>
              </a:r>
              <a:endParaRPr/>
            </a:p>
          </p:txBody>
        </p:sp>
      </p:grpSp>
      <p:grpSp>
        <p:nvGrpSpPr>
          <p:cNvPr id="637" name="Google Shape;637;p23"/>
          <p:cNvGrpSpPr/>
          <p:nvPr/>
        </p:nvGrpSpPr>
        <p:grpSpPr>
          <a:xfrm>
            <a:off x="5174862" y="2538432"/>
            <a:ext cx="1011511" cy="1011502"/>
            <a:chOff x="665270" y="1219301"/>
            <a:chExt cx="1240854" cy="1240854"/>
          </a:xfrm>
        </p:grpSpPr>
        <p:sp>
          <p:nvSpPr>
            <p:cNvPr id="638" name="Google Shape;638;p2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>
                <a:gd fmla="val 10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39" name="Google Shape;639;p2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6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70%</a:t>
              </a:r>
              <a:endParaRPr/>
            </a:p>
          </p:txBody>
        </p:sp>
      </p:grpSp>
      <p:sp>
        <p:nvSpPr>
          <p:cNvPr id="640" name="Google Shape;640;p23"/>
          <p:cNvSpPr txBox="1"/>
          <p:nvPr/>
        </p:nvSpPr>
        <p:spPr>
          <a:xfrm>
            <a:off x="7283898" y="2151775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641" name="Google Shape;641;p23"/>
          <p:cNvGrpSpPr/>
          <p:nvPr/>
        </p:nvGrpSpPr>
        <p:grpSpPr>
          <a:xfrm>
            <a:off x="6547585" y="2219832"/>
            <a:ext cx="642902" cy="642902"/>
            <a:chOff x="4343400" y="1854885"/>
            <a:chExt cx="457200" cy="457200"/>
          </a:xfrm>
        </p:grpSpPr>
        <p:sp>
          <p:nvSpPr>
            <p:cNvPr id="642" name="Google Shape;642;p23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43" name="Google Shape;643;p23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644" name="Google Shape;644;p23"/>
          <p:cNvSpPr txBox="1"/>
          <p:nvPr/>
        </p:nvSpPr>
        <p:spPr>
          <a:xfrm>
            <a:off x="7279602" y="3053462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645" name="Google Shape;645;p23"/>
          <p:cNvGrpSpPr/>
          <p:nvPr/>
        </p:nvGrpSpPr>
        <p:grpSpPr>
          <a:xfrm>
            <a:off x="6543289" y="3121520"/>
            <a:ext cx="642902" cy="642902"/>
            <a:chOff x="4343400" y="1854885"/>
            <a:chExt cx="457200" cy="457200"/>
          </a:xfrm>
        </p:grpSpPr>
        <p:sp>
          <p:nvSpPr>
            <p:cNvPr id="646" name="Google Shape;646;p23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47" name="Google Shape;647;p23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648" name="Google Shape;648;p23"/>
          <p:cNvSpPr txBox="1"/>
          <p:nvPr/>
        </p:nvSpPr>
        <p:spPr>
          <a:xfrm>
            <a:off x="7275305" y="3955149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649" name="Google Shape;649;p23"/>
          <p:cNvGrpSpPr/>
          <p:nvPr/>
        </p:nvGrpSpPr>
        <p:grpSpPr>
          <a:xfrm>
            <a:off x="6538992" y="4023207"/>
            <a:ext cx="642902" cy="642902"/>
            <a:chOff x="4343400" y="1854885"/>
            <a:chExt cx="457200" cy="457200"/>
          </a:xfrm>
        </p:grpSpPr>
        <p:sp>
          <p:nvSpPr>
            <p:cNvPr id="650" name="Google Shape;650;p23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51" name="Google Shape;651;p23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652" name="Google Shape;652;p23"/>
          <p:cNvSpPr txBox="1"/>
          <p:nvPr/>
        </p:nvSpPr>
        <p:spPr>
          <a:xfrm>
            <a:off x="7271007" y="4856837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653" name="Google Shape;653;p23"/>
          <p:cNvGrpSpPr/>
          <p:nvPr/>
        </p:nvGrpSpPr>
        <p:grpSpPr>
          <a:xfrm>
            <a:off x="6534695" y="4924894"/>
            <a:ext cx="642902" cy="642902"/>
            <a:chOff x="4343400" y="1854885"/>
            <a:chExt cx="457200" cy="457200"/>
          </a:xfrm>
        </p:grpSpPr>
        <p:sp>
          <p:nvSpPr>
            <p:cNvPr id="654" name="Google Shape;654;p23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55" name="Google Shape;655;p23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656" name="Google Shape;656;p23"/>
          <p:cNvSpPr txBox="1"/>
          <p:nvPr/>
        </p:nvSpPr>
        <p:spPr>
          <a:xfrm>
            <a:off x="7266710" y="5758524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657" name="Google Shape;657;p23"/>
          <p:cNvGrpSpPr/>
          <p:nvPr/>
        </p:nvGrpSpPr>
        <p:grpSpPr>
          <a:xfrm>
            <a:off x="6530397" y="5826581"/>
            <a:ext cx="642902" cy="642902"/>
            <a:chOff x="4343400" y="1854885"/>
            <a:chExt cx="457200" cy="457200"/>
          </a:xfrm>
        </p:grpSpPr>
        <p:sp>
          <p:nvSpPr>
            <p:cNvPr id="658" name="Google Shape;658;p23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59" name="Google Shape;659;p23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660" name="Google Shape;660;p23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61" name="Google Shape;661;p23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62" name="Google Shape;662;p23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8" name="Google Shape;668;p24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2523" r="12523" t="0"/>
          <a:stretch/>
        </p:blipFill>
        <p:spPr>
          <a:xfrm>
            <a:off x="1302543" y="188278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pic>
        <p:nvPicPr>
          <p:cNvPr id="669" name="Google Shape;669;p24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12547" r="12546" t="0"/>
          <a:stretch/>
        </p:blipFill>
        <p:spPr>
          <a:xfrm>
            <a:off x="6438514" y="188278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pic>
        <p:nvPicPr>
          <p:cNvPr id="670" name="Google Shape;670;p24"/>
          <p:cNvPicPr preferRelativeResize="0"/>
          <p:nvPr>
            <p:ph idx="4" type="pic"/>
          </p:nvPr>
        </p:nvPicPr>
        <p:blipFill rotWithShape="1">
          <a:blip r:embed="rId5">
            <a:alphaModFix/>
          </a:blip>
          <a:srcRect b="0" l="12523" r="12523" t="0"/>
          <a:stretch/>
        </p:blipFill>
        <p:spPr>
          <a:xfrm>
            <a:off x="3870529" y="441117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pic>
        <p:nvPicPr>
          <p:cNvPr id="671" name="Google Shape;671;p24"/>
          <p:cNvPicPr preferRelativeResize="0"/>
          <p:nvPr>
            <p:ph idx="5" type="pic"/>
          </p:nvPr>
        </p:nvPicPr>
        <p:blipFill rotWithShape="1">
          <a:blip r:embed="rId6">
            <a:alphaModFix/>
          </a:blip>
          <a:srcRect b="0" l="12523" r="12523" t="0"/>
          <a:stretch/>
        </p:blipFill>
        <p:spPr>
          <a:xfrm>
            <a:off x="9006500" y="4411178"/>
            <a:ext cx="2533241" cy="25355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672" name="Google Shape;672;p24"/>
          <p:cNvSpPr txBox="1"/>
          <p:nvPr/>
        </p:nvSpPr>
        <p:spPr>
          <a:xfrm>
            <a:off x="1440668" y="4791753"/>
            <a:ext cx="2257418" cy="1477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9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673" name="Google Shape;673;p24"/>
          <p:cNvSpPr txBox="1"/>
          <p:nvPr/>
        </p:nvSpPr>
        <p:spPr>
          <a:xfrm>
            <a:off x="4008513" y="2263362"/>
            <a:ext cx="2257418" cy="1477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9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674" name="Google Shape;674;p24"/>
          <p:cNvSpPr txBox="1"/>
          <p:nvPr/>
        </p:nvSpPr>
        <p:spPr>
          <a:xfrm>
            <a:off x="6576357" y="4791753"/>
            <a:ext cx="2257418" cy="1477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9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675" name="Google Shape;675;p24"/>
          <p:cNvSpPr txBox="1"/>
          <p:nvPr/>
        </p:nvSpPr>
        <p:spPr>
          <a:xfrm>
            <a:off x="9144202" y="2263362"/>
            <a:ext cx="2257418" cy="1477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9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676" name="Google Shape;676;p24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77" name="Google Shape;677;p24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78" name="Google Shape;678;p24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4" name="Google Shape;684;p25"/>
          <p:cNvGrpSpPr/>
          <p:nvPr/>
        </p:nvGrpSpPr>
        <p:grpSpPr>
          <a:xfrm>
            <a:off x="2265325" y="3282964"/>
            <a:ext cx="789644" cy="2964496"/>
            <a:chOff x="1722576" y="2343150"/>
            <a:chExt cx="561556" cy="2108202"/>
          </a:xfrm>
        </p:grpSpPr>
        <p:grpSp>
          <p:nvGrpSpPr>
            <p:cNvPr id="685" name="Google Shape;685;p25"/>
            <p:cNvGrpSpPr/>
            <p:nvPr/>
          </p:nvGrpSpPr>
          <p:grpSpPr>
            <a:xfrm rot="-5400000">
              <a:off x="949253" y="3116473"/>
              <a:ext cx="2108202" cy="561556"/>
              <a:chOff x="5194301" y="2290924"/>
              <a:chExt cx="3200399" cy="852480"/>
            </a:xfrm>
          </p:grpSpPr>
          <p:grpSp>
            <p:nvGrpSpPr>
              <p:cNvPr id="686" name="Google Shape;686;p25"/>
              <p:cNvGrpSpPr/>
              <p:nvPr/>
            </p:nvGrpSpPr>
            <p:grpSpPr>
              <a:xfrm>
                <a:off x="5194301" y="2290924"/>
                <a:ext cx="3200399" cy="852480"/>
                <a:chOff x="0" y="2232025"/>
                <a:chExt cx="3200399" cy="852480"/>
              </a:xfrm>
            </p:grpSpPr>
            <p:sp>
              <p:nvSpPr>
                <p:cNvPr id="687" name="Google Shape;687;p25"/>
                <p:cNvSpPr/>
                <p:nvPr/>
              </p:nvSpPr>
              <p:spPr>
                <a:xfrm>
                  <a:off x="0" y="2577304"/>
                  <a:ext cx="990600" cy="498901"/>
                </a:xfrm>
                <a:prstGeom prst="rect">
                  <a:avLst/>
                </a:prstGeom>
                <a:solidFill>
                  <a:srgbClr val="F5AE6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688" name="Google Shape;688;p25"/>
                <p:cNvSpPr/>
                <p:nvPr/>
              </p:nvSpPr>
              <p:spPr>
                <a:xfrm rot="10800000">
                  <a:off x="685800" y="2779705"/>
                  <a:ext cx="304800" cy="304800"/>
                </a:xfrm>
                <a:prstGeom prst="rtTriangle">
                  <a:avLst/>
                </a:prstGeom>
                <a:solidFill>
                  <a:srgbClr val="B25C0B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689" name="Google Shape;689;p25"/>
                <p:cNvSpPr/>
                <p:nvPr/>
              </p:nvSpPr>
              <p:spPr>
                <a:xfrm>
                  <a:off x="688180" y="2232025"/>
                  <a:ext cx="2512219" cy="55245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</p:grpSp>
          <p:sp>
            <p:nvSpPr>
              <p:cNvPr id="690" name="Google Shape;690;p25"/>
              <p:cNvSpPr/>
              <p:nvPr/>
            </p:nvSpPr>
            <p:spPr>
              <a:xfrm>
                <a:off x="6140661" y="2452849"/>
                <a:ext cx="304800" cy="228600"/>
              </a:xfrm>
              <a:prstGeom prst="chevron">
                <a:avLst>
                  <a:gd fmla="val 50000" name="adj"/>
                </a:avLst>
              </a:prstGeom>
              <a:solidFill>
                <a:srgbClr val="FBE3C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691" name="Google Shape;691;p25"/>
            <p:cNvSpPr txBox="1"/>
            <p:nvPr/>
          </p:nvSpPr>
          <p:spPr>
            <a:xfrm rot="-5400000">
              <a:off x="1246089" y="2875669"/>
              <a:ext cx="129540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147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692" name="Google Shape;692;p25"/>
          <p:cNvGrpSpPr/>
          <p:nvPr/>
        </p:nvGrpSpPr>
        <p:grpSpPr>
          <a:xfrm>
            <a:off x="3265396" y="3259157"/>
            <a:ext cx="789642" cy="2964491"/>
            <a:chOff x="2537690" y="2317750"/>
            <a:chExt cx="561554" cy="2108198"/>
          </a:xfrm>
        </p:grpSpPr>
        <p:grpSp>
          <p:nvGrpSpPr>
            <p:cNvPr id="693" name="Google Shape;693;p25"/>
            <p:cNvGrpSpPr/>
            <p:nvPr/>
          </p:nvGrpSpPr>
          <p:grpSpPr>
            <a:xfrm rot="-5400000">
              <a:off x="1764368" y="3091072"/>
              <a:ext cx="2108198" cy="561554"/>
              <a:chOff x="5194301" y="3094199"/>
              <a:chExt cx="3200399" cy="852480"/>
            </a:xfrm>
          </p:grpSpPr>
          <p:grpSp>
            <p:nvGrpSpPr>
              <p:cNvPr id="694" name="Google Shape;694;p25"/>
              <p:cNvGrpSpPr/>
              <p:nvPr/>
            </p:nvGrpSpPr>
            <p:grpSpPr>
              <a:xfrm>
                <a:off x="5194301" y="3094199"/>
                <a:ext cx="3200399" cy="852480"/>
                <a:chOff x="0" y="3035300"/>
                <a:chExt cx="3200399" cy="852480"/>
              </a:xfrm>
            </p:grpSpPr>
            <p:sp>
              <p:nvSpPr>
                <p:cNvPr id="695" name="Google Shape;695;p25"/>
                <p:cNvSpPr/>
                <p:nvPr/>
              </p:nvSpPr>
              <p:spPr>
                <a:xfrm>
                  <a:off x="0" y="3380579"/>
                  <a:ext cx="990600" cy="498901"/>
                </a:xfrm>
                <a:prstGeom prst="rect">
                  <a:avLst/>
                </a:prstGeom>
                <a:solidFill>
                  <a:srgbClr val="3FA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696" name="Google Shape;696;p25"/>
                <p:cNvSpPr/>
                <p:nvPr/>
              </p:nvSpPr>
              <p:spPr>
                <a:xfrm rot="10800000">
                  <a:off x="685800" y="3582980"/>
                  <a:ext cx="304800" cy="304800"/>
                </a:xfrm>
                <a:prstGeom prst="rtTriangle">
                  <a:avLst/>
                </a:prstGeom>
                <a:solidFill>
                  <a:srgbClr val="00539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697" name="Google Shape;697;p25"/>
                <p:cNvSpPr/>
                <p:nvPr/>
              </p:nvSpPr>
              <p:spPr>
                <a:xfrm>
                  <a:off x="688180" y="3035300"/>
                  <a:ext cx="2512219" cy="55245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</p:grpSp>
          <p:sp>
            <p:nvSpPr>
              <p:cNvPr id="698" name="Google Shape;698;p25"/>
              <p:cNvSpPr/>
              <p:nvPr/>
            </p:nvSpPr>
            <p:spPr>
              <a:xfrm>
                <a:off x="6140661" y="3256124"/>
                <a:ext cx="304800" cy="228601"/>
              </a:xfrm>
              <a:prstGeom prst="chevron">
                <a:avLst>
                  <a:gd fmla="val 50000" name="adj"/>
                </a:avLst>
              </a:prstGeom>
              <a:solidFill>
                <a:srgbClr val="BFE4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699" name="Google Shape;699;p25"/>
            <p:cNvSpPr txBox="1"/>
            <p:nvPr/>
          </p:nvSpPr>
          <p:spPr>
            <a:xfrm rot="-5400000">
              <a:off x="2058889" y="2837568"/>
              <a:ext cx="129540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147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00" name="Google Shape;700;p25"/>
          <p:cNvGrpSpPr/>
          <p:nvPr/>
        </p:nvGrpSpPr>
        <p:grpSpPr>
          <a:xfrm>
            <a:off x="1265253" y="3294874"/>
            <a:ext cx="789644" cy="2964496"/>
            <a:chOff x="1722573" y="2343150"/>
            <a:chExt cx="561555" cy="2108202"/>
          </a:xfrm>
        </p:grpSpPr>
        <p:grpSp>
          <p:nvGrpSpPr>
            <p:cNvPr id="701" name="Google Shape;701;p25"/>
            <p:cNvGrpSpPr/>
            <p:nvPr/>
          </p:nvGrpSpPr>
          <p:grpSpPr>
            <a:xfrm rot="-5400000">
              <a:off x="949250" y="3116474"/>
              <a:ext cx="2108202" cy="561555"/>
              <a:chOff x="5194301" y="2290924"/>
              <a:chExt cx="3200399" cy="852480"/>
            </a:xfrm>
          </p:grpSpPr>
          <p:grpSp>
            <p:nvGrpSpPr>
              <p:cNvPr id="702" name="Google Shape;702;p25"/>
              <p:cNvGrpSpPr/>
              <p:nvPr/>
            </p:nvGrpSpPr>
            <p:grpSpPr>
              <a:xfrm>
                <a:off x="5194301" y="2290924"/>
                <a:ext cx="3200399" cy="852480"/>
                <a:chOff x="0" y="2232025"/>
                <a:chExt cx="3200399" cy="852480"/>
              </a:xfrm>
            </p:grpSpPr>
            <p:sp>
              <p:nvSpPr>
                <p:cNvPr id="703" name="Google Shape;703;p25"/>
                <p:cNvSpPr/>
                <p:nvPr/>
              </p:nvSpPr>
              <p:spPr>
                <a:xfrm>
                  <a:off x="0" y="2577304"/>
                  <a:ext cx="990600" cy="498901"/>
                </a:xfrm>
                <a:prstGeom prst="rect">
                  <a:avLst/>
                </a:prstGeom>
                <a:solidFill>
                  <a:srgbClr val="3FA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704" name="Google Shape;704;p25"/>
                <p:cNvSpPr/>
                <p:nvPr/>
              </p:nvSpPr>
              <p:spPr>
                <a:xfrm rot="10800000">
                  <a:off x="685800" y="2779705"/>
                  <a:ext cx="304800" cy="304800"/>
                </a:xfrm>
                <a:prstGeom prst="rtTriangle">
                  <a:avLst/>
                </a:prstGeom>
                <a:solidFill>
                  <a:srgbClr val="00539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705" name="Google Shape;705;p25"/>
                <p:cNvSpPr/>
                <p:nvPr/>
              </p:nvSpPr>
              <p:spPr>
                <a:xfrm>
                  <a:off x="688180" y="2232025"/>
                  <a:ext cx="2512219" cy="55245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</p:grpSp>
          <p:sp>
            <p:nvSpPr>
              <p:cNvPr id="706" name="Google Shape;706;p25"/>
              <p:cNvSpPr/>
              <p:nvPr/>
            </p:nvSpPr>
            <p:spPr>
              <a:xfrm>
                <a:off x="6140661" y="2452849"/>
                <a:ext cx="304800" cy="228600"/>
              </a:xfrm>
              <a:prstGeom prst="chevron">
                <a:avLst>
                  <a:gd fmla="val 50000" name="adj"/>
                </a:avLst>
              </a:prstGeom>
              <a:solidFill>
                <a:srgbClr val="FBE3C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707" name="Google Shape;707;p25"/>
            <p:cNvSpPr txBox="1"/>
            <p:nvPr/>
          </p:nvSpPr>
          <p:spPr>
            <a:xfrm rot="-5400000">
              <a:off x="1246089" y="2875669"/>
              <a:ext cx="129540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147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08" name="Google Shape;708;p25"/>
          <p:cNvGrpSpPr/>
          <p:nvPr/>
        </p:nvGrpSpPr>
        <p:grpSpPr>
          <a:xfrm>
            <a:off x="4265463" y="3271064"/>
            <a:ext cx="789642" cy="2964489"/>
            <a:chOff x="2537690" y="2317752"/>
            <a:chExt cx="561554" cy="2108197"/>
          </a:xfrm>
        </p:grpSpPr>
        <p:grpSp>
          <p:nvGrpSpPr>
            <p:cNvPr id="709" name="Google Shape;709;p25"/>
            <p:cNvGrpSpPr/>
            <p:nvPr/>
          </p:nvGrpSpPr>
          <p:grpSpPr>
            <a:xfrm rot="-5400000">
              <a:off x="1764368" y="3091074"/>
              <a:ext cx="2108197" cy="561554"/>
              <a:chOff x="5194301" y="3094199"/>
              <a:chExt cx="3200399" cy="852480"/>
            </a:xfrm>
          </p:grpSpPr>
          <p:grpSp>
            <p:nvGrpSpPr>
              <p:cNvPr id="710" name="Google Shape;710;p25"/>
              <p:cNvGrpSpPr/>
              <p:nvPr/>
            </p:nvGrpSpPr>
            <p:grpSpPr>
              <a:xfrm>
                <a:off x="5194301" y="3094199"/>
                <a:ext cx="3200399" cy="852480"/>
                <a:chOff x="0" y="3035300"/>
                <a:chExt cx="3200399" cy="852480"/>
              </a:xfrm>
            </p:grpSpPr>
            <p:sp>
              <p:nvSpPr>
                <p:cNvPr id="711" name="Google Shape;711;p25"/>
                <p:cNvSpPr/>
                <p:nvPr/>
              </p:nvSpPr>
              <p:spPr>
                <a:xfrm>
                  <a:off x="0" y="3380579"/>
                  <a:ext cx="990600" cy="498901"/>
                </a:xfrm>
                <a:prstGeom prst="rect">
                  <a:avLst/>
                </a:prstGeom>
                <a:solidFill>
                  <a:srgbClr val="F5AE6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712" name="Google Shape;712;p25"/>
                <p:cNvSpPr/>
                <p:nvPr/>
              </p:nvSpPr>
              <p:spPr>
                <a:xfrm rot="10800000">
                  <a:off x="685800" y="3582980"/>
                  <a:ext cx="304800" cy="304800"/>
                </a:xfrm>
                <a:prstGeom prst="rtTriangle">
                  <a:avLst/>
                </a:prstGeom>
                <a:solidFill>
                  <a:srgbClr val="B25C0B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713" name="Google Shape;713;p25"/>
                <p:cNvSpPr/>
                <p:nvPr/>
              </p:nvSpPr>
              <p:spPr>
                <a:xfrm>
                  <a:off x="688180" y="3035300"/>
                  <a:ext cx="2512219" cy="55245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</p:grpSp>
          <p:sp>
            <p:nvSpPr>
              <p:cNvPr id="714" name="Google Shape;714;p25"/>
              <p:cNvSpPr/>
              <p:nvPr/>
            </p:nvSpPr>
            <p:spPr>
              <a:xfrm>
                <a:off x="6140661" y="3256124"/>
                <a:ext cx="304800" cy="228601"/>
              </a:xfrm>
              <a:prstGeom prst="chevron">
                <a:avLst>
                  <a:gd fmla="val 50000" name="adj"/>
                </a:avLst>
              </a:prstGeom>
              <a:solidFill>
                <a:srgbClr val="BFE4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715" name="Google Shape;715;p25"/>
            <p:cNvSpPr txBox="1"/>
            <p:nvPr/>
          </p:nvSpPr>
          <p:spPr>
            <a:xfrm rot="-5400000">
              <a:off x="2058889" y="2837568"/>
              <a:ext cx="1295400" cy="2811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147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16" name="Google Shape;716;p25"/>
          <p:cNvSpPr txBox="1"/>
          <p:nvPr/>
        </p:nvSpPr>
        <p:spPr>
          <a:xfrm>
            <a:off x="7195736" y="2225982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687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17" name="Google Shape;717;p25"/>
          <p:cNvGrpSpPr/>
          <p:nvPr/>
        </p:nvGrpSpPr>
        <p:grpSpPr>
          <a:xfrm>
            <a:off x="6459424" y="2294039"/>
            <a:ext cx="642902" cy="642902"/>
            <a:chOff x="4343400" y="1854885"/>
            <a:chExt cx="457200" cy="457200"/>
          </a:xfrm>
        </p:grpSpPr>
        <p:sp>
          <p:nvSpPr>
            <p:cNvPr id="718" name="Google Shape;718;p2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19" name="Google Shape;719;p2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20" name="Google Shape;720;p25"/>
          <p:cNvSpPr txBox="1"/>
          <p:nvPr/>
        </p:nvSpPr>
        <p:spPr>
          <a:xfrm>
            <a:off x="7195736" y="3282604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687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21" name="Google Shape;721;p25"/>
          <p:cNvGrpSpPr/>
          <p:nvPr/>
        </p:nvGrpSpPr>
        <p:grpSpPr>
          <a:xfrm>
            <a:off x="6459424" y="3350661"/>
            <a:ext cx="642902" cy="642902"/>
            <a:chOff x="4343400" y="1854885"/>
            <a:chExt cx="457200" cy="457200"/>
          </a:xfrm>
        </p:grpSpPr>
        <p:sp>
          <p:nvSpPr>
            <p:cNvPr id="722" name="Google Shape;722;p2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23" name="Google Shape;723;p2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24" name="Google Shape;724;p25"/>
          <p:cNvSpPr txBox="1"/>
          <p:nvPr/>
        </p:nvSpPr>
        <p:spPr>
          <a:xfrm>
            <a:off x="7195736" y="4339226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687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25" name="Google Shape;725;p25"/>
          <p:cNvGrpSpPr/>
          <p:nvPr/>
        </p:nvGrpSpPr>
        <p:grpSpPr>
          <a:xfrm>
            <a:off x="6459424" y="4407283"/>
            <a:ext cx="642902" cy="642902"/>
            <a:chOff x="4343400" y="1854885"/>
            <a:chExt cx="457200" cy="457200"/>
          </a:xfrm>
        </p:grpSpPr>
        <p:sp>
          <p:nvSpPr>
            <p:cNvPr id="726" name="Google Shape;726;p2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27" name="Google Shape;727;p2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28" name="Google Shape;728;p25"/>
          <p:cNvSpPr txBox="1"/>
          <p:nvPr/>
        </p:nvSpPr>
        <p:spPr>
          <a:xfrm>
            <a:off x="7195736" y="5395847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687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29" name="Google Shape;729;p25"/>
          <p:cNvGrpSpPr/>
          <p:nvPr/>
        </p:nvGrpSpPr>
        <p:grpSpPr>
          <a:xfrm>
            <a:off x="6459424" y="5463904"/>
            <a:ext cx="642902" cy="642902"/>
            <a:chOff x="4343400" y="1854885"/>
            <a:chExt cx="457200" cy="457200"/>
          </a:xfrm>
        </p:grpSpPr>
        <p:sp>
          <p:nvSpPr>
            <p:cNvPr id="730" name="Google Shape;730;p2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31" name="Google Shape;731;p2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32" name="Google Shape;732;p25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33" name="Google Shape;733;p25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34" name="Google Shape;734;p25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9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26"/>
          <p:cNvSpPr/>
          <p:nvPr/>
        </p:nvSpPr>
        <p:spPr>
          <a:xfrm>
            <a:off x="1996551" y="2277270"/>
            <a:ext cx="4138683" cy="973283"/>
          </a:xfrm>
          <a:prstGeom prst="homePlat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41" name="Google Shape;741;p26"/>
          <p:cNvSpPr/>
          <p:nvPr/>
        </p:nvSpPr>
        <p:spPr>
          <a:xfrm>
            <a:off x="1152741" y="2277270"/>
            <a:ext cx="750053" cy="973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01</a:t>
            </a:r>
            <a:endParaRPr/>
          </a:p>
        </p:txBody>
      </p:sp>
      <p:sp>
        <p:nvSpPr>
          <p:cNvPr id="742" name="Google Shape;742;p26"/>
          <p:cNvSpPr txBox="1"/>
          <p:nvPr/>
        </p:nvSpPr>
        <p:spPr>
          <a:xfrm>
            <a:off x="2197457" y="2652635"/>
            <a:ext cx="3375237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43" name="Google Shape;743;p26"/>
          <p:cNvSpPr txBox="1"/>
          <p:nvPr/>
        </p:nvSpPr>
        <p:spPr>
          <a:xfrm>
            <a:off x="7058397" y="2374403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687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44" name="Google Shape;744;p26"/>
          <p:cNvGrpSpPr/>
          <p:nvPr/>
        </p:nvGrpSpPr>
        <p:grpSpPr>
          <a:xfrm>
            <a:off x="6322084" y="2442460"/>
            <a:ext cx="642902" cy="642902"/>
            <a:chOff x="4343400" y="1854885"/>
            <a:chExt cx="457200" cy="457200"/>
          </a:xfrm>
        </p:grpSpPr>
        <p:sp>
          <p:nvSpPr>
            <p:cNvPr id="745" name="Google Shape;745;p26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46" name="Google Shape;746;p26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47" name="Google Shape;747;p26"/>
          <p:cNvSpPr/>
          <p:nvPr/>
        </p:nvSpPr>
        <p:spPr>
          <a:xfrm>
            <a:off x="1996551" y="3381985"/>
            <a:ext cx="4138683" cy="973283"/>
          </a:xfrm>
          <a:prstGeom prst="homePlat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48" name="Google Shape;748;p26"/>
          <p:cNvSpPr/>
          <p:nvPr/>
        </p:nvSpPr>
        <p:spPr>
          <a:xfrm>
            <a:off x="1152741" y="3381985"/>
            <a:ext cx="750053" cy="9732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02</a:t>
            </a:r>
            <a:endParaRPr/>
          </a:p>
        </p:txBody>
      </p:sp>
      <p:sp>
        <p:nvSpPr>
          <p:cNvPr id="749" name="Google Shape;749;p26"/>
          <p:cNvSpPr txBox="1"/>
          <p:nvPr/>
        </p:nvSpPr>
        <p:spPr>
          <a:xfrm>
            <a:off x="2197457" y="3757348"/>
            <a:ext cx="3375237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50" name="Google Shape;750;p26"/>
          <p:cNvSpPr txBox="1"/>
          <p:nvPr/>
        </p:nvSpPr>
        <p:spPr>
          <a:xfrm>
            <a:off x="7058397" y="3479118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687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51" name="Google Shape;751;p26"/>
          <p:cNvGrpSpPr/>
          <p:nvPr/>
        </p:nvGrpSpPr>
        <p:grpSpPr>
          <a:xfrm>
            <a:off x="6322084" y="3547175"/>
            <a:ext cx="642902" cy="642902"/>
            <a:chOff x="4343400" y="1854885"/>
            <a:chExt cx="457200" cy="457200"/>
          </a:xfrm>
        </p:grpSpPr>
        <p:sp>
          <p:nvSpPr>
            <p:cNvPr id="752" name="Google Shape;752;p26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53" name="Google Shape;753;p26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54" name="Google Shape;754;p26"/>
          <p:cNvSpPr/>
          <p:nvPr/>
        </p:nvSpPr>
        <p:spPr>
          <a:xfrm>
            <a:off x="1996551" y="4486699"/>
            <a:ext cx="4138683" cy="973283"/>
          </a:xfrm>
          <a:prstGeom prst="homePlate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55" name="Google Shape;755;p26"/>
          <p:cNvSpPr/>
          <p:nvPr/>
        </p:nvSpPr>
        <p:spPr>
          <a:xfrm>
            <a:off x="1152741" y="4486699"/>
            <a:ext cx="750053" cy="97328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03</a:t>
            </a:r>
            <a:endParaRPr/>
          </a:p>
        </p:txBody>
      </p:sp>
      <p:sp>
        <p:nvSpPr>
          <p:cNvPr id="756" name="Google Shape;756;p26"/>
          <p:cNvSpPr txBox="1"/>
          <p:nvPr/>
        </p:nvSpPr>
        <p:spPr>
          <a:xfrm>
            <a:off x="2197457" y="4862063"/>
            <a:ext cx="3375237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57" name="Google Shape;757;p26"/>
          <p:cNvSpPr txBox="1"/>
          <p:nvPr/>
        </p:nvSpPr>
        <p:spPr>
          <a:xfrm>
            <a:off x="7058397" y="4583833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687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58" name="Google Shape;758;p26"/>
          <p:cNvGrpSpPr/>
          <p:nvPr/>
        </p:nvGrpSpPr>
        <p:grpSpPr>
          <a:xfrm>
            <a:off x="6322084" y="4651890"/>
            <a:ext cx="642902" cy="642902"/>
            <a:chOff x="4343400" y="1854885"/>
            <a:chExt cx="457200" cy="457200"/>
          </a:xfrm>
        </p:grpSpPr>
        <p:sp>
          <p:nvSpPr>
            <p:cNvPr id="759" name="Google Shape;759;p26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60" name="Google Shape;760;p26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61" name="Google Shape;761;p26"/>
          <p:cNvSpPr/>
          <p:nvPr/>
        </p:nvSpPr>
        <p:spPr>
          <a:xfrm>
            <a:off x="1996551" y="5591415"/>
            <a:ext cx="4138683" cy="973283"/>
          </a:xfrm>
          <a:prstGeom prst="homePlate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62" name="Google Shape;762;p26"/>
          <p:cNvSpPr/>
          <p:nvPr/>
        </p:nvSpPr>
        <p:spPr>
          <a:xfrm>
            <a:off x="1152741" y="5591415"/>
            <a:ext cx="750053" cy="9732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04</a:t>
            </a:r>
            <a:endParaRPr/>
          </a:p>
        </p:txBody>
      </p:sp>
      <p:sp>
        <p:nvSpPr>
          <p:cNvPr id="763" name="Google Shape;763;p26"/>
          <p:cNvSpPr txBox="1"/>
          <p:nvPr/>
        </p:nvSpPr>
        <p:spPr>
          <a:xfrm>
            <a:off x="2197457" y="5966779"/>
            <a:ext cx="3375237" cy="259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64" name="Google Shape;764;p26"/>
          <p:cNvSpPr txBox="1"/>
          <p:nvPr/>
        </p:nvSpPr>
        <p:spPr>
          <a:xfrm>
            <a:off x="7058397" y="5688549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687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765" name="Google Shape;765;p26"/>
          <p:cNvGrpSpPr/>
          <p:nvPr/>
        </p:nvGrpSpPr>
        <p:grpSpPr>
          <a:xfrm>
            <a:off x="6322084" y="5756606"/>
            <a:ext cx="642902" cy="642902"/>
            <a:chOff x="4343400" y="1854885"/>
            <a:chExt cx="457200" cy="457200"/>
          </a:xfrm>
        </p:grpSpPr>
        <p:sp>
          <p:nvSpPr>
            <p:cNvPr id="766" name="Google Shape;766;p26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67" name="Google Shape;767;p26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68" name="Google Shape;768;p26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69" name="Google Shape;769;p26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70" name="Google Shape;770;p26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/>
        </p:nvSpPr>
        <p:spPr>
          <a:xfrm>
            <a:off x="1883664" y="850897"/>
            <a:ext cx="3198530" cy="570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060"/>
              <a:buFont typeface="Arial"/>
              <a:buNone/>
            </a:pPr>
            <a:r>
              <a:rPr b="1" i="0" lang="en-US" sz="506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CONTENT</a:t>
            </a:r>
            <a:endParaRPr b="1" i="0" sz="5060" u="none" cap="none" strike="noStrike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68" name="Google Shape;68;p9"/>
          <p:cNvCxnSpPr/>
          <p:nvPr/>
        </p:nvCxnSpPr>
        <p:spPr>
          <a:xfrm>
            <a:off x="2480839" y="1421744"/>
            <a:ext cx="3151279" cy="0"/>
          </a:xfrm>
          <a:prstGeom prst="straightConnector1">
            <a:avLst/>
          </a:prstGeom>
          <a:noFill/>
          <a:ln cap="flat" cmpd="sng" w="12700">
            <a:solidFill>
              <a:srgbClr val="CFCFC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9"/>
          <p:cNvSpPr txBox="1"/>
          <p:nvPr/>
        </p:nvSpPr>
        <p:spPr>
          <a:xfrm>
            <a:off x="4349801" y="2612265"/>
            <a:ext cx="741600" cy="481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31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01</a:t>
            </a:r>
            <a:endParaRPr/>
          </a:p>
        </p:txBody>
      </p:sp>
      <p:sp>
        <p:nvSpPr>
          <p:cNvPr id="70" name="Google Shape;70;p9"/>
          <p:cNvSpPr/>
          <p:nvPr/>
        </p:nvSpPr>
        <p:spPr>
          <a:xfrm>
            <a:off x="5091402" y="2677894"/>
            <a:ext cx="4071580" cy="4635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9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SPRING</a:t>
            </a:r>
            <a:endParaRPr b="1" i="0" sz="2109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" name="Google Shape;71;p9"/>
          <p:cNvSpPr txBox="1"/>
          <p:nvPr/>
        </p:nvSpPr>
        <p:spPr>
          <a:xfrm>
            <a:off x="4349801" y="3516508"/>
            <a:ext cx="741600" cy="481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31" u="none" cap="none" strike="noStrike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02</a:t>
            </a:r>
            <a:endParaRPr b="1" i="0" sz="2531" u="none" cap="none" strike="noStrike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2" name="Google Shape;72;p9"/>
          <p:cNvSpPr/>
          <p:nvPr/>
        </p:nvSpPr>
        <p:spPr>
          <a:xfrm>
            <a:off x="5091402" y="3582138"/>
            <a:ext cx="4071580" cy="4635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9350" lIns="94900" spcFirstLastPara="1" rIns="94900" wrap="square" tIns="493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9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SUMMER</a:t>
            </a:r>
            <a:endParaRPr b="1" i="0" sz="2109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3" name="Google Shape;73;p9"/>
          <p:cNvSpPr txBox="1"/>
          <p:nvPr/>
        </p:nvSpPr>
        <p:spPr>
          <a:xfrm>
            <a:off x="4349801" y="4420752"/>
            <a:ext cx="741600" cy="481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31" u="none" cap="none" strike="noStrike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03</a:t>
            </a:r>
            <a:endParaRPr b="1" i="0" sz="2531" u="none" cap="none" strike="noStrike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5091401" y="4486382"/>
            <a:ext cx="4071580" cy="4635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9350" lIns="94900" spcFirstLastPara="1" rIns="94900" wrap="square" tIns="493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9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AUTUMN</a:t>
            </a:r>
            <a:endParaRPr b="1" i="0" sz="2109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75" name="Google Shape;75;p9"/>
          <p:cNvGrpSpPr/>
          <p:nvPr/>
        </p:nvGrpSpPr>
        <p:grpSpPr>
          <a:xfrm>
            <a:off x="4995981" y="1135484"/>
            <a:ext cx="172426" cy="6096770"/>
            <a:chOff x="4995822" y="1135212"/>
            <a:chExt cx="172445" cy="6097438"/>
          </a:xfrm>
        </p:grpSpPr>
        <p:cxnSp>
          <p:nvCxnSpPr>
            <p:cNvPr id="76" name="Google Shape;76;p9"/>
            <p:cNvCxnSpPr/>
            <p:nvPr/>
          </p:nvCxnSpPr>
          <p:spPr>
            <a:xfrm>
              <a:off x="5091252" y="1135212"/>
              <a:ext cx="0" cy="6097438"/>
            </a:xfrm>
            <a:prstGeom prst="straightConnector1">
              <a:avLst/>
            </a:prstGeom>
            <a:noFill/>
            <a:ln cap="flat" cmpd="sng" w="12700">
              <a:solidFill>
                <a:srgbClr val="CFCFC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9"/>
            <p:cNvCxnSpPr/>
            <p:nvPr/>
          </p:nvCxnSpPr>
          <p:spPr>
            <a:xfrm>
              <a:off x="4995822" y="3209713"/>
              <a:ext cx="172445" cy="0"/>
            </a:xfrm>
            <a:prstGeom prst="straightConnector1">
              <a:avLst/>
            </a:prstGeom>
            <a:noFill/>
            <a:ln cap="flat" cmpd="sng" w="12700">
              <a:solidFill>
                <a:srgbClr val="CFCFC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8" name="Google Shape;78;p9"/>
            <p:cNvCxnSpPr/>
            <p:nvPr/>
          </p:nvCxnSpPr>
          <p:spPr>
            <a:xfrm>
              <a:off x="4995822" y="4114056"/>
              <a:ext cx="172445" cy="0"/>
            </a:xfrm>
            <a:prstGeom prst="straightConnector1">
              <a:avLst/>
            </a:prstGeom>
            <a:noFill/>
            <a:ln cap="flat" cmpd="sng" w="12700">
              <a:solidFill>
                <a:srgbClr val="CFCFC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9" name="Google Shape;79;p9"/>
            <p:cNvCxnSpPr/>
            <p:nvPr/>
          </p:nvCxnSpPr>
          <p:spPr>
            <a:xfrm>
              <a:off x="4995822" y="5018398"/>
              <a:ext cx="172445" cy="0"/>
            </a:xfrm>
            <a:prstGeom prst="straightConnector1">
              <a:avLst/>
            </a:prstGeom>
            <a:noFill/>
            <a:ln cap="flat" cmpd="sng" w="12700">
              <a:solidFill>
                <a:srgbClr val="CFCFC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0" name="Google Shape;80;p9"/>
            <p:cNvCxnSpPr/>
            <p:nvPr/>
          </p:nvCxnSpPr>
          <p:spPr>
            <a:xfrm>
              <a:off x="4995822" y="5922741"/>
              <a:ext cx="172445" cy="0"/>
            </a:xfrm>
            <a:prstGeom prst="straightConnector1">
              <a:avLst/>
            </a:prstGeom>
            <a:noFill/>
            <a:ln cap="flat" cmpd="sng" w="12700">
              <a:solidFill>
                <a:srgbClr val="CFCFC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81" name="Google Shape;81;p9"/>
          <p:cNvSpPr txBox="1"/>
          <p:nvPr/>
        </p:nvSpPr>
        <p:spPr>
          <a:xfrm>
            <a:off x="4349801" y="5324995"/>
            <a:ext cx="741600" cy="481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31" u="none" cap="none" strike="noStrike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04</a:t>
            </a:r>
            <a:endParaRPr b="1" i="0" sz="2531" u="none" cap="none" strike="noStrike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" name="Google Shape;82;p9"/>
          <p:cNvSpPr/>
          <p:nvPr/>
        </p:nvSpPr>
        <p:spPr>
          <a:xfrm>
            <a:off x="5091402" y="5390625"/>
            <a:ext cx="4071580" cy="4635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9350" lIns="94900" spcFirstLastPara="1" rIns="94900" wrap="square" tIns="493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9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WINTER</a:t>
            </a:r>
            <a:endParaRPr b="1" i="0" sz="2109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" name="Google Shape;83;p9"/>
          <p:cNvSpPr txBox="1"/>
          <p:nvPr/>
        </p:nvSpPr>
        <p:spPr>
          <a:xfrm rot="5400000">
            <a:off x="1350926" y="2997269"/>
            <a:ext cx="4273791" cy="1440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796"/>
              <a:buFont typeface="Arial"/>
              <a:buNone/>
            </a:pPr>
            <a:r>
              <a:t/>
            </a:r>
            <a:endParaRPr b="1" i="0" sz="13796" u="none" cap="none" strike="noStrike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5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27"/>
          <p:cNvSpPr/>
          <p:nvPr/>
        </p:nvSpPr>
        <p:spPr>
          <a:xfrm>
            <a:off x="6798238" y="2543373"/>
            <a:ext cx="3646009" cy="3646009"/>
          </a:xfrm>
          <a:prstGeom prst="ellipse">
            <a:avLst/>
          </a:prstGeom>
          <a:noFill/>
          <a:ln cap="flat" cmpd="sng" w="19050">
            <a:solidFill>
              <a:srgbClr val="F39B48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777" name="Google Shape;777;p27"/>
          <p:cNvGrpSpPr/>
          <p:nvPr/>
        </p:nvGrpSpPr>
        <p:grpSpPr>
          <a:xfrm rot="5400000">
            <a:off x="7473561" y="2402401"/>
            <a:ext cx="2232835" cy="1673062"/>
            <a:chOff x="1371600" y="1288670"/>
            <a:chExt cx="1587881" cy="1189798"/>
          </a:xfrm>
        </p:grpSpPr>
        <p:sp>
          <p:nvSpPr>
            <p:cNvPr id="778" name="Google Shape;778;p27"/>
            <p:cNvSpPr/>
            <p:nvPr/>
          </p:nvSpPr>
          <p:spPr>
            <a:xfrm>
              <a:off x="1371600" y="1733550"/>
              <a:ext cx="1524000" cy="304800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79" name="Google Shape;779;p27"/>
            <p:cNvSpPr/>
            <p:nvPr/>
          </p:nvSpPr>
          <p:spPr>
            <a:xfrm rot="2700000">
              <a:off x="2132204" y="1542065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0" name="Google Shape;780;p27"/>
            <p:cNvSpPr/>
            <p:nvPr/>
          </p:nvSpPr>
          <p:spPr>
            <a:xfrm flipH="1" rot="8100000">
              <a:off x="2132204" y="1920272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81" name="Google Shape;781;p27"/>
          <p:cNvGrpSpPr/>
          <p:nvPr/>
        </p:nvGrpSpPr>
        <p:grpSpPr>
          <a:xfrm rot="10800000">
            <a:off x="8863461" y="3540986"/>
            <a:ext cx="2232835" cy="1673062"/>
            <a:chOff x="1371600" y="1288670"/>
            <a:chExt cx="1587881" cy="1189798"/>
          </a:xfrm>
        </p:grpSpPr>
        <p:sp>
          <p:nvSpPr>
            <p:cNvPr id="782" name="Google Shape;782;p27"/>
            <p:cNvSpPr/>
            <p:nvPr/>
          </p:nvSpPr>
          <p:spPr>
            <a:xfrm>
              <a:off x="1371600" y="1733550"/>
              <a:ext cx="1524000" cy="3048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3" name="Google Shape;783;p27"/>
            <p:cNvSpPr/>
            <p:nvPr/>
          </p:nvSpPr>
          <p:spPr>
            <a:xfrm rot="2700000">
              <a:off x="2132204" y="1542065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4" name="Google Shape;784;p27"/>
            <p:cNvSpPr/>
            <p:nvPr/>
          </p:nvSpPr>
          <p:spPr>
            <a:xfrm flipH="1" rot="8100000">
              <a:off x="2132204" y="1920272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85" name="Google Shape;785;p27"/>
          <p:cNvGrpSpPr/>
          <p:nvPr/>
        </p:nvGrpSpPr>
        <p:grpSpPr>
          <a:xfrm>
            <a:off x="6146192" y="3512524"/>
            <a:ext cx="2232835" cy="1673062"/>
            <a:chOff x="1371600" y="1288670"/>
            <a:chExt cx="1587881" cy="1189798"/>
          </a:xfrm>
        </p:grpSpPr>
        <p:sp>
          <p:nvSpPr>
            <p:cNvPr id="786" name="Google Shape;786;p27"/>
            <p:cNvSpPr/>
            <p:nvPr/>
          </p:nvSpPr>
          <p:spPr>
            <a:xfrm>
              <a:off x="1371600" y="1733550"/>
              <a:ext cx="1524000" cy="304800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7" name="Google Shape;787;p27"/>
            <p:cNvSpPr/>
            <p:nvPr/>
          </p:nvSpPr>
          <p:spPr>
            <a:xfrm rot="2700000">
              <a:off x="2132204" y="1542065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8" name="Google Shape;788;p27"/>
            <p:cNvSpPr/>
            <p:nvPr/>
          </p:nvSpPr>
          <p:spPr>
            <a:xfrm flipH="1" rot="8100000">
              <a:off x="2132204" y="1920272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89" name="Google Shape;789;p27"/>
          <p:cNvGrpSpPr/>
          <p:nvPr/>
        </p:nvGrpSpPr>
        <p:grpSpPr>
          <a:xfrm>
            <a:off x="1762456" y="2644855"/>
            <a:ext cx="575991" cy="580100"/>
            <a:chOff x="5931156" y="1399652"/>
            <a:chExt cx="644626" cy="649224"/>
          </a:xfrm>
        </p:grpSpPr>
        <p:sp>
          <p:nvSpPr>
            <p:cNvPr id="790" name="Google Shape;790;p27"/>
            <p:cNvSpPr/>
            <p:nvPr/>
          </p:nvSpPr>
          <p:spPr>
            <a:xfrm>
              <a:off x="5931156" y="1399652"/>
              <a:ext cx="644626" cy="6492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91" name="Google Shape;791;p27"/>
            <p:cNvSpPr/>
            <p:nvPr/>
          </p:nvSpPr>
          <p:spPr>
            <a:xfrm>
              <a:off x="6057730" y="1551942"/>
              <a:ext cx="400552" cy="359916"/>
            </a:xfrm>
            <a:custGeom>
              <a:rect b="b" l="l" r="r" t="t"/>
              <a:pathLst>
                <a:path extrusionOk="0" h="57" w="64">
                  <a:moveTo>
                    <a:pt x="23" y="39"/>
                  </a:moveTo>
                  <a:cubicBezTo>
                    <a:pt x="23" y="40"/>
                    <a:pt x="22" y="41"/>
                    <a:pt x="21" y="41"/>
                  </a:cubicBezTo>
                  <a:cubicBezTo>
                    <a:pt x="21" y="41"/>
                    <a:pt x="21" y="41"/>
                    <a:pt x="20" y="41"/>
                  </a:cubicBezTo>
                  <a:cubicBezTo>
                    <a:pt x="20" y="41"/>
                    <a:pt x="19" y="41"/>
                    <a:pt x="19" y="4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1"/>
                    <a:pt x="0" y="20"/>
                    <a:pt x="0" y="19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1"/>
                    <a:pt x="23" y="1"/>
                    <a:pt x="23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20"/>
                    <a:pt x="8" y="21"/>
                    <a:pt x="8" y="22"/>
                  </a:cubicBezTo>
                  <a:cubicBezTo>
                    <a:pt x="23" y="36"/>
                    <a:pt x="23" y="36"/>
                    <a:pt x="23" y="36"/>
                  </a:cubicBezTo>
                  <a:lnTo>
                    <a:pt x="23" y="39"/>
                  </a:lnTo>
                  <a:close/>
                  <a:moveTo>
                    <a:pt x="58" y="57"/>
                  </a:moveTo>
                  <a:cubicBezTo>
                    <a:pt x="58" y="57"/>
                    <a:pt x="57" y="57"/>
                    <a:pt x="57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6" y="57"/>
                    <a:pt x="56" y="56"/>
                    <a:pt x="56" y="56"/>
                  </a:cubicBezTo>
                  <a:cubicBezTo>
                    <a:pt x="57" y="46"/>
                    <a:pt x="56" y="40"/>
                    <a:pt x="52" y="36"/>
                  </a:cubicBezTo>
                  <a:cubicBezTo>
                    <a:pt x="49" y="32"/>
                    <a:pt x="44" y="31"/>
                    <a:pt x="36" y="3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1"/>
                    <a:pt x="35" y="41"/>
                  </a:cubicBezTo>
                  <a:cubicBezTo>
                    <a:pt x="35" y="41"/>
                    <a:pt x="34" y="41"/>
                    <a:pt x="34" y="41"/>
                  </a:cubicBezTo>
                  <a:cubicBezTo>
                    <a:pt x="33" y="41"/>
                    <a:pt x="33" y="41"/>
                    <a:pt x="32" y="40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1"/>
                    <a:pt x="13" y="20"/>
                    <a:pt x="14" y="19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3" y="0"/>
                    <a:pt x="34" y="0"/>
                    <a:pt x="35" y="0"/>
                  </a:cubicBezTo>
                  <a:cubicBezTo>
                    <a:pt x="36" y="1"/>
                    <a:pt x="36" y="1"/>
                    <a:pt x="36" y="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46" y="12"/>
                    <a:pt x="53" y="15"/>
                    <a:pt x="58" y="20"/>
                  </a:cubicBezTo>
                  <a:cubicBezTo>
                    <a:pt x="63" y="25"/>
                    <a:pt x="64" y="33"/>
                    <a:pt x="64" y="38"/>
                  </a:cubicBezTo>
                  <a:cubicBezTo>
                    <a:pt x="64" y="45"/>
                    <a:pt x="58" y="56"/>
                    <a:pt x="58" y="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92" name="Google Shape;792;p27"/>
          <p:cNvSpPr txBox="1"/>
          <p:nvPr/>
        </p:nvSpPr>
        <p:spPr>
          <a:xfrm>
            <a:off x="2484315" y="2478072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793" name="Google Shape;793;p27"/>
          <p:cNvGrpSpPr/>
          <p:nvPr/>
        </p:nvGrpSpPr>
        <p:grpSpPr>
          <a:xfrm>
            <a:off x="1813960" y="3642671"/>
            <a:ext cx="575991" cy="580100"/>
            <a:chOff x="5950091" y="2237852"/>
            <a:chExt cx="644626" cy="649224"/>
          </a:xfrm>
        </p:grpSpPr>
        <p:sp>
          <p:nvSpPr>
            <p:cNvPr id="794" name="Google Shape;794;p27"/>
            <p:cNvSpPr/>
            <p:nvPr/>
          </p:nvSpPr>
          <p:spPr>
            <a:xfrm flipH="1">
              <a:off x="5950091" y="2237852"/>
              <a:ext cx="644626" cy="6492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95" name="Google Shape;795;p27"/>
            <p:cNvSpPr/>
            <p:nvPr/>
          </p:nvSpPr>
          <p:spPr>
            <a:xfrm>
              <a:off x="6100406" y="2400386"/>
              <a:ext cx="315200" cy="347304"/>
            </a:xfrm>
            <a:custGeom>
              <a:rect b="b" l="l" r="r" t="t"/>
              <a:pathLst>
                <a:path extrusionOk="0" h="55" w="50">
                  <a:moveTo>
                    <a:pt x="40" y="55"/>
                  </a:moveTo>
                  <a:cubicBezTo>
                    <a:pt x="37" y="55"/>
                    <a:pt x="34" y="54"/>
                    <a:pt x="32" y="51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17" y="0"/>
                    <a:pt x="21" y="2"/>
                    <a:pt x="23" y="5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7"/>
                    <a:pt x="45" y="27"/>
                  </a:cubicBezTo>
                  <a:cubicBezTo>
                    <a:pt x="45" y="28"/>
                    <a:pt x="43" y="30"/>
                    <a:pt x="42" y="30"/>
                  </a:cubicBezTo>
                  <a:cubicBezTo>
                    <a:pt x="42" y="30"/>
                    <a:pt x="42" y="30"/>
                    <a:pt x="42" y="2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8" y="6"/>
                    <a:pt x="16" y="5"/>
                    <a:pt x="13" y="5"/>
                  </a:cubicBezTo>
                  <a:cubicBezTo>
                    <a:pt x="8" y="5"/>
                    <a:pt x="4" y="9"/>
                    <a:pt x="4" y="14"/>
                  </a:cubicBezTo>
                  <a:cubicBezTo>
                    <a:pt x="4" y="16"/>
                    <a:pt x="5" y="19"/>
                    <a:pt x="7" y="21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36" y="50"/>
                    <a:pt x="38" y="50"/>
                    <a:pt x="40" y="50"/>
                  </a:cubicBezTo>
                  <a:cubicBezTo>
                    <a:pt x="43" y="50"/>
                    <a:pt x="45" y="48"/>
                    <a:pt x="45" y="45"/>
                  </a:cubicBezTo>
                  <a:cubicBezTo>
                    <a:pt x="45" y="43"/>
                    <a:pt x="44" y="41"/>
                    <a:pt x="43" y="40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1" y="18"/>
                    <a:pt x="20" y="18"/>
                  </a:cubicBezTo>
                  <a:cubicBezTo>
                    <a:pt x="19" y="18"/>
                    <a:pt x="18" y="19"/>
                    <a:pt x="18" y="21"/>
                  </a:cubicBezTo>
                  <a:cubicBezTo>
                    <a:pt x="18" y="22"/>
                    <a:pt x="18" y="22"/>
                    <a:pt x="19" y="23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9"/>
                    <a:pt x="32" y="41"/>
                    <a:pt x="31" y="41"/>
                  </a:cubicBezTo>
                  <a:cubicBezTo>
                    <a:pt x="31" y="41"/>
                    <a:pt x="30" y="41"/>
                    <a:pt x="30" y="41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5"/>
                    <a:pt x="13" y="23"/>
                    <a:pt x="13" y="21"/>
                  </a:cubicBezTo>
                  <a:cubicBezTo>
                    <a:pt x="13" y="17"/>
                    <a:pt x="16" y="14"/>
                    <a:pt x="20" y="14"/>
                  </a:cubicBezTo>
                  <a:cubicBezTo>
                    <a:pt x="22" y="14"/>
                    <a:pt x="24" y="15"/>
                    <a:pt x="26" y="1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9" y="39"/>
                    <a:pt x="50" y="42"/>
                    <a:pt x="50" y="45"/>
                  </a:cubicBezTo>
                  <a:cubicBezTo>
                    <a:pt x="50" y="51"/>
                    <a:pt x="46" y="55"/>
                    <a:pt x="40" y="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96" name="Google Shape;796;p27"/>
          <p:cNvSpPr txBox="1"/>
          <p:nvPr/>
        </p:nvSpPr>
        <p:spPr>
          <a:xfrm>
            <a:off x="2432811" y="3469561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797" name="Google Shape;797;p27"/>
          <p:cNvGrpSpPr/>
          <p:nvPr/>
        </p:nvGrpSpPr>
        <p:grpSpPr>
          <a:xfrm>
            <a:off x="1800624" y="4550086"/>
            <a:ext cx="575991" cy="580100"/>
            <a:chOff x="5931156" y="3059486"/>
            <a:chExt cx="644626" cy="649224"/>
          </a:xfrm>
        </p:grpSpPr>
        <p:sp>
          <p:nvSpPr>
            <p:cNvPr id="798" name="Google Shape;798;p27"/>
            <p:cNvSpPr/>
            <p:nvPr/>
          </p:nvSpPr>
          <p:spPr>
            <a:xfrm>
              <a:off x="5931156" y="3059486"/>
              <a:ext cx="644626" cy="64922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99" name="Google Shape;799;p27"/>
            <p:cNvSpPr/>
            <p:nvPr/>
          </p:nvSpPr>
          <p:spPr>
            <a:xfrm>
              <a:off x="6058775" y="3227031"/>
              <a:ext cx="398463" cy="345165"/>
            </a:xfrm>
            <a:custGeom>
              <a:rect b="b" l="l" r="r" t="t"/>
              <a:pathLst>
                <a:path extrusionOk="0" h="63" w="73">
                  <a:moveTo>
                    <a:pt x="73" y="57"/>
                  </a:moveTo>
                  <a:cubicBezTo>
                    <a:pt x="73" y="60"/>
                    <a:pt x="71" y="63"/>
                    <a:pt x="67" y="63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3" y="63"/>
                    <a:pt x="0" y="60"/>
                    <a:pt x="0" y="5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7"/>
                  </a:lnTo>
                  <a:close/>
                  <a:moveTo>
                    <a:pt x="15" y="7"/>
                  </a:moveTo>
                  <a:cubicBezTo>
                    <a:pt x="15" y="6"/>
                    <a:pt x="14" y="4"/>
                    <a:pt x="13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6" y="4"/>
                    <a:pt x="5" y="6"/>
                    <a:pt x="5" y="7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3"/>
                    <a:pt x="6" y="14"/>
                    <a:pt x="8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4"/>
                    <a:pt x="15" y="13"/>
                    <a:pt x="15" y="12"/>
                  </a:cubicBezTo>
                  <a:lnTo>
                    <a:pt x="15" y="7"/>
                  </a:lnTo>
                  <a:close/>
                  <a:moveTo>
                    <a:pt x="15" y="21"/>
                  </a:moveTo>
                  <a:cubicBezTo>
                    <a:pt x="15" y="20"/>
                    <a:pt x="14" y="19"/>
                    <a:pt x="13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6" y="19"/>
                    <a:pt x="5" y="20"/>
                    <a:pt x="5" y="21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8"/>
                    <a:pt x="6" y="29"/>
                    <a:pt x="8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4" y="29"/>
                    <a:pt x="15" y="28"/>
                    <a:pt x="15" y="26"/>
                  </a:cubicBezTo>
                  <a:lnTo>
                    <a:pt x="15" y="21"/>
                  </a:lnTo>
                  <a:close/>
                  <a:moveTo>
                    <a:pt x="15" y="36"/>
                  </a:moveTo>
                  <a:cubicBezTo>
                    <a:pt x="15" y="35"/>
                    <a:pt x="14" y="34"/>
                    <a:pt x="13" y="34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6" y="34"/>
                    <a:pt x="5" y="35"/>
                    <a:pt x="5" y="36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5" y="42"/>
                    <a:pt x="6" y="43"/>
                    <a:pt x="8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4" y="43"/>
                    <a:pt x="15" y="42"/>
                    <a:pt x="15" y="41"/>
                  </a:cubicBezTo>
                  <a:lnTo>
                    <a:pt x="15" y="36"/>
                  </a:lnTo>
                  <a:close/>
                  <a:moveTo>
                    <a:pt x="15" y="51"/>
                  </a:moveTo>
                  <a:cubicBezTo>
                    <a:pt x="15" y="49"/>
                    <a:pt x="14" y="48"/>
                    <a:pt x="13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6" y="48"/>
                    <a:pt x="5" y="49"/>
                    <a:pt x="5" y="51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5" y="57"/>
                    <a:pt x="6" y="58"/>
                    <a:pt x="8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4" y="58"/>
                    <a:pt x="15" y="57"/>
                    <a:pt x="15" y="55"/>
                  </a:cubicBezTo>
                  <a:lnTo>
                    <a:pt x="15" y="51"/>
                  </a:lnTo>
                  <a:close/>
                  <a:moveTo>
                    <a:pt x="54" y="7"/>
                  </a:moveTo>
                  <a:cubicBezTo>
                    <a:pt x="54" y="6"/>
                    <a:pt x="53" y="4"/>
                    <a:pt x="51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1" y="4"/>
                    <a:pt x="20" y="6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8"/>
                    <a:pt x="21" y="29"/>
                    <a:pt x="22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28"/>
                    <a:pt x="54" y="26"/>
                  </a:cubicBezTo>
                  <a:lnTo>
                    <a:pt x="54" y="7"/>
                  </a:lnTo>
                  <a:close/>
                  <a:moveTo>
                    <a:pt x="54" y="36"/>
                  </a:moveTo>
                  <a:cubicBezTo>
                    <a:pt x="54" y="35"/>
                    <a:pt x="53" y="34"/>
                    <a:pt x="51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1" y="34"/>
                    <a:pt x="20" y="35"/>
                    <a:pt x="20" y="36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20" y="57"/>
                    <a:pt x="21" y="58"/>
                    <a:pt x="22" y="58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3" y="58"/>
                    <a:pt x="54" y="57"/>
                    <a:pt x="54" y="55"/>
                  </a:cubicBezTo>
                  <a:lnTo>
                    <a:pt x="54" y="36"/>
                  </a:lnTo>
                  <a:close/>
                  <a:moveTo>
                    <a:pt x="68" y="7"/>
                  </a:moveTo>
                  <a:cubicBezTo>
                    <a:pt x="68" y="6"/>
                    <a:pt x="67" y="4"/>
                    <a:pt x="66" y="4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0" y="4"/>
                    <a:pt x="59" y="6"/>
                    <a:pt x="59" y="7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59" y="13"/>
                    <a:pt x="60" y="14"/>
                    <a:pt x="61" y="14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7" y="14"/>
                    <a:pt x="68" y="13"/>
                    <a:pt x="68" y="12"/>
                  </a:cubicBezTo>
                  <a:lnTo>
                    <a:pt x="68" y="7"/>
                  </a:lnTo>
                  <a:close/>
                  <a:moveTo>
                    <a:pt x="68" y="21"/>
                  </a:moveTo>
                  <a:cubicBezTo>
                    <a:pt x="68" y="20"/>
                    <a:pt x="67" y="19"/>
                    <a:pt x="66" y="19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0" y="19"/>
                    <a:pt x="59" y="20"/>
                    <a:pt x="59" y="21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59" y="28"/>
                    <a:pt x="60" y="29"/>
                    <a:pt x="61" y="29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7" y="29"/>
                    <a:pt x="68" y="28"/>
                    <a:pt x="68" y="26"/>
                  </a:cubicBezTo>
                  <a:lnTo>
                    <a:pt x="68" y="21"/>
                  </a:lnTo>
                  <a:close/>
                  <a:moveTo>
                    <a:pt x="68" y="36"/>
                  </a:moveTo>
                  <a:cubicBezTo>
                    <a:pt x="68" y="35"/>
                    <a:pt x="67" y="34"/>
                    <a:pt x="66" y="34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60" y="34"/>
                    <a:pt x="59" y="35"/>
                    <a:pt x="59" y="36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9" y="42"/>
                    <a:pt x="60" y="43"/>
                    <a:pt x="61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2"/>
                    <a:pt x="68" y="41"/>
                  </a:cubicBezTo>
                  <a:lnTo>
                    <a:pt x="68" y="36"/>
                  </a:lnTo>
                  <a:close/>
                  <a:moveTo>
                    <a:pt x="68" y="51"/>
                  </a:moveTo>
                  <a:cubicBezTo>
                    <a:pt x="68" y="49"/>
                    <a:pt x="67" y="48"/>
                    <a:pt x="66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8"/>
                    <a:pt x="59" y="49"/>
                    <a:pt x="59" y="51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59" y="57"/>
                    <a:pt x="60" y="58"/>
                    <a:pt x="61" y="58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7" y="58"/>
                    <a:pt x="68" y="57"/>
                    <a:pt x="68" y="55"/>
                  </a:cubicBezTo>
                  <a:lnTo>
                    <a:pt x="68" y="5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00" name="Google Shape;800;p27"/>
          <p:cNvSpPr txBox="1"/>
          <p:nvPr/>
        </p:nvSpPr>
        <p:spPr>
          <a:xfrm>
            <a:off x="2446148" y="4443983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801" name="Google Shape;801;p27"/>
          <p:cNvGrpSpPr/>
          <p:nvPr/>
        </p:nvGrpSpPr>
        <p:grpSpPr>
          <a:xfrm>
            <a:off x="1795688" y="5471486"/>
            <a:ext cx="575991" cy="580100"/>
            <a:chOff x="5937844" y="3877809"/>
            <a:chExt cx="644626" cy="649224"/>
          </a:xfrm>
        </p:grpSpPr>
        <p:sp>
          <p:nvSpPr>
            <p:cNvPr id="802" name="Google Shape;802;p27"/>
            <p:cNvSpPr/>
            <p:nvPr/>
          </p:nvSpPr>
          <p:spPr>
            <a:xfrm flipH="1">
              <a:off x="5937844" y="3877809"/>
              <a:ext cx="644626" cy="64922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3" name="Google Shape;803;p27"/>
            <p:cNvSpPr/>
            <p:nvPr/>
          </p:nvSpPr>
          <p:spPr>
            <a:xfrm>
              <a:off x="6018978" y="4057735"/>
              <a:ext cx="478057" cy="320400"/>
            </a:xfrm>
            <a:custGeom>
              <a:rect b="b" l="l" r="r" t="t"/>
              <a:pathLst>
                <a:path extrusionOk="0" h="58" w="87">
                  <a:moveTo>
                    <a:pt x="86" y="15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4" y="29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6" y="23"/>
                    <a:pt x="15" y="27"/>
                    <a:pt x="14" y="32"/>
                  </a:cubicBezTo>
                  <a:cubicBezTo>
                    <a:pt x="16" y="33"/>
                    <a:pt x="17" y="34"/>
                    <a:pt x="17" y="36"/>
                  </a:cubicBezTo>
                  <a:cubicBezTo>
                    <a:pt x="17" y="38"/>
                    <a:pt x="16" y="39"/>
                    <a:pt x="15" y="40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7"/>
                    <a:pt x="17" y="57"/>
                    <a:pt x="16" y="57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7" y="57"/>
                  </a:cubicBezTo>
                  <a:cubicBezTo>
                    <a:pt x="7" y="57"/>
                    <a:pt x="7" y="57"/>
                    <a:pt x="7" y="56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8" y="39"/>
                    <a:pt x="7" y="38"/>
                    <a:pt x="7" y="36"/>
                  </a:cubicBezTo>
                  <a:cubicBezTo>
                    <a:pt x="7" y="34"/>
                    <a:pt x="8" y="33"/>
                    <a:pt x="10" y="32"/>
                  </a:cubicBezTo>
                  <a:cubicBezTo>
                    <a:pt x="10" y="27"/>
                    <a:pt x="11" y="23"/>
                    <a:pt x="13" y="19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86" y="13"/>
                    <a:pt x="86" y="13"/>
                    <a:pt x="86" y="13"/>
                  </a:cubicBezTo>
                  <a:cubicBezTo>
                    <a:pt x="87" y="13"/>
                    <a:pt x="87" y="14"/>
                    <a:pt x="87" y="14"/>
                  </a:cubicBezTo>
                  <a:cubicBezTo>
                    <a:pt x="87" y="15"/>
                    <a:pt x="87" y="15"/>
                    <a:pt x="86" y="15"/>
                  </a:cubicBezTo>
                  <a:close/>
                  <a:moveTo>
                    <a:pt x="68" y="38"/>
                  </a:moveTo>
                  <a:cubicBezTo>
                    <a:pt x="68" y="44"/>
                    <a:pt x="57" y="48"/>
                    <a:pt x="43" y="48"/>
                  </a:cubicBezTo>
                  <a:cubicBezTo>
                    <a:pt x="30" y="48"/>
                    <a:pt x="19" y="44"/>
                    <a:pt x="19" y="38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2" y="33"/>
                    <a:pt x="43" y="34"/>
                    <a:pt x="43" y="34"/>
                  </a:cubicBezTo>
                  <a:cubicBezTo>
                    <a:pt x="44" y="34"/>
                    <a:pt x="45" y="33"/>
                    <a:pt x="45" y="33"/>
                  </a:cubicBezTo>
                  <a:cubicBezTo>
                    <a:pt x="67" y="26"/>
                    <a:pt x="67" y="26"/>
                    <a:pt x="67" y="26"/>
                  </a:cubicBezTo>
                  <a:lnTo>
                    <a:pt x="68" y="3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04" name="Google Shape;804;p27"/>
          <p:cNvSpPr txBox="1"/>
          <p:nvPr/>
        </p:nvSpPr>
        <p:spPr>
          <a:xfrm>
            <a:off x="2451082" y="5432389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805" name="Google Shape;805;p27"/>
          <p:cNvGrpSpPr/>
          <p:nvPr/>
        </p:nvGrpSpPr>
        <p:grpSpPr>
          <a:xfrm>
            <a:off x="7775506" y="4377407"/>
            <a:ext cx="1673062" cy="2232836"/>
            <a:chOff x="5529301" y="3112993"/>
            <a:chExt cx="1189798" cy="1587882"/>
          </a:xfrm>
        </p:grpSpPr>
        <p:sp>
          <p:nvSpPr>
            <p:cNvPr id="806" name="Google Shape;806;p27"/>
            <p:cNvSpPr/>
            <p:nvPr/>
          </p:nvSpPr>
          <p:spPr>
            <a:xfrm rot="-5400000">
              <a:off x="5364581" y="3786475"/>
              <a:ext cx="1524000" cy="304800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7" name="Google Shape;807;p27"/>
            <p:cNvSpPr/>
            <p:nvPr/>
          </p:nvSpPr>
          <p:spPr>
            <a:xfrm rot="-2700000">
              <a:off x="5513615" y="3366389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8" name="Google Shape;808;p27"/>
            <p:cNvSpPr/>
            <p:nvPr/>
          </p:nvSpPr>
          <p:spPr>
            <a:xfrm flipH="1" rot="2700000">
              <a:off x="5891822" y="3366389"/>
              <a:ext cx="842963" cy="304800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09" name="Google Shape;809;p27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10" name="Google Shape;810;p27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11" name="Google Shape;811;p27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6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28"/>
          <p:cNvSpPr/>
          <p:nvPr/>
        </p:nvSpPr>
        <p:spPr>
          <a:xfrm>
            <a:off x="2535189" y="2503586"/>
            <a:ext cx="2223248" cy="22232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18" name="Google Shape;818;p28"/>
          <p:cNvSpPr txBox="1"/>
          <p:nvPr/>
        </p:nvSpPr>
        <p:spPr>
          <a:xfrm>
            <a:off x="4758438" y="3117137"/>
            <a:ext cx="1761188" cy="1390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436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04</a:t>
            </a:r>
            <a:endParaRPr sz="8436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19" name="Google Shape;819;p28"/>
          <p:cNvSpPr/>
          <p:nvPr/>
        </p:nvSpPr>
        <p:spPr>
          <a:xfrm>
            <a:off x="1626693" y="4325042"/>
            <a:ext cx="169646" cy="16964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0" name="Google Shape;820;p28"/>
          <p:cNvSpPr/>
          <p:nvPr/>
        </p:nvSpPr>
        <p:spPr>
          <a:xfrm>
            <a:off x="4945942" y="2237957"/>
            <a:ext cx="482150" cy="4821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1" name="Google Shape;821;p28"/>
          <p:cNvSpPr/>
          <p:nvPr/>
        </p:nvSpPr>
        <p:spPr>
          <a:xfrm>
            <a:off x="6255925" y="3279555"/>
            <a:ext cx="2855413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WINTER</a:t>
            </a:r>
            <a:endParaRPr sz="2800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2" name="Google Shape;822;p28"/>
          <p:cNvSpPr txBox="1"/>
          <p:nvPr/>
        </p:nvSpPr>
        <p:spPr>
          <a:xfrm>
            <a:off x="6255924" y="3830995"/>
            <a:ext cx="397924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sz="1000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7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8" name="Google Shape;828;p29"/>
          <p:cNvGrpSpPr/>
          <p:nvPr/>
        </p:nvGrpSpPr>
        <p:grpSpPr>
          <a:xfrm>
            <a:off x="960742" y="2333681"/>
            <a:ext cx="5448291" cy="1147748"/>
            <a:chOff x="644107" y="1330751"/>
            <a:chExt cx="3874553" cy="816221"/>
          </a:xfrm>
        </p:grpSpPr>
        <p:sp>
          <p:nvSpPr>
            <p:cNvPr id="829" name="Google Shape;829;p29"/>
            <p:cNvSpPr/>
            <p:nvPr/>
          </p:nvSpPr>
          <p:spPr>
            <a:xfrm>
              <a:off x="644107" y="1384863"/>
              <a:ext cx="3725972" cy="762109"/>
            </a:xfrm>
            <a:prstGeom prst="roundRect">
              <a:avLst>
                <a:gd fmla="val 50000" name="adj"/>
              </a:avLst>
            </a:prstGeom>
            <a:solidFill>
              <a:srgbClr val="00539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30" name="Google Shape;830;p29"/>
            <p:cNvSpPr/>
            <p:nvPr/>
          </p:nvSpPr>
          <p:spPr>
            <a:xfrm>
              <a:off x="644107" y="1330751"/>
              <a:ext cx="3725972" cy="762109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31" name="Google Shape;831;p29"/>
            <p:cNvSpPr/>
            <p:nvPr/>
          </p:nvSpPr>
          <p:spPr>
            <a:xfrm rot="5400000">
              <a:off x="4322531" y="1607670"/>
              <a:ext cx="183987" cy="208271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32" name="Google Shape;832;p29"/>
          <p:cNvSpPr txBox="1"/>
          <p:nvPr/>
        </p:nvSpPr>
        <p:spPr>
          <a:xfrm>
            <a:off x="2146626" y="2747376"/>
            <a:ext cx="1593385" cy="303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/>
          </a:p>
        </p:txBody>
      </p:sp>
      <p:grpSp>
        <p:nvGrpSpPr>
          <p:cNvPr id="833" name="Google Shape;833;p29"/>
          <p:cNvGrpSpPr/>
          <p:nvPr/>
        </p:nvGrpSpPr>
        <p:grpSpPr>
          <a:xfrm>
            <a:off x="960742" y="3819893"/>
            <a:ext cx="5448291" cy="1147748"/>
            <a:chOff x="644107" y="1330751"/>
            <a:chExt cx="3874553" cy="816221"/>
          </a:xfrm>
        </p:grpSpPr>
        <p:sp>
          <p:nvSpPr>
            <p:cNvPr id="834" name="Google Shape;834;p29"/>
            <p:cNvSpPr/>
            <p:nvPr/>
          </p:nvSpPr>
          <p:spPr>
            <a:xfrm>
              <a:off x="644107" y="1384863"/>
              <a:ext cx="3725972" cy="762109"/>
            </a:xfrm>
            <a:prstGeom prst="roundRect">
              <a:avLst>
                <a:gd fmla="val 50000" name="adj"/>
              </a:avLst>
            </a:prstGeom>
            <a:solidFill>
              <a:srgbClr val="773D0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35" name="Google Shape;835;p29"/>
            <p:cNvSpPr/>
            <p:nvPr/>
          </p:nvSpPr>
          <p:spPr>
            <a:xfrm>
              <a:off x="644107" y="1330751"/>
              <a:ext cx="3725972" cy="762109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36" name="Google Shape;836;p29"/>
            <p:cNvSpPr/>
            <p:nvPr/>
          </p:nvSpPr>
          <p:spPr>
            <a:xfrm rot="5400000">
              <a:off x="4322531" y="1607670"/>
              <a:ext cx="183987" cy="208271"/>
            </a:xfrm>
            <a:prstGeom prst="triangl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37" name="Google Shape;837;p29"/>
          <p:cNvSpPr txBox="1"/>
          <p:nvPr/>
        </p:nvSpPr>
        <p:spPr>
          <a:xfrm>
            <a:off x="2146626" y="4201029"/>
            <a:ext cx="1593385" cy="303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/>
          </a:p>
        </p:txBody>
      </p:sp>
      <p:grpSp>
        <p:nvGrpSpPr>
          <p:cNvPr id="838" name="Google Shape;838;p29"/>
          <p:cNvGrpSpPr/>
          <p:nvPr/>
        </p:nvGrpSpPr>
        <p:grpSpPr>
          <a:xfrm>
            <a:off x="960742" y="5317208"/>
            <a:ext cx="5448291" cy="1147748"/>
            <a:chOff x="644107" y="1330751"/>
            <a:chExt cx="3874553" cy="816221"/>
          </a:xfrm>
        </p:grpSpPr>
        <p:sp>
          <p:nvSpPr>
            <p:cNvPr id="839" name="Google Shape;839;p29"/>
            <p:cNvSpPr/>
            <p:nvPr/>
          </p:nvSpPr>
          <p:spPr>
            <a:xfrm>
              <a:off x="644107" y="1384863"/>
              <a:ext cx="3725972" cy="762109"/>
            </a:xfrm>
            <a:prstGeom prst="roundRect">
              <a:avLst>
                <a:gd fmla="val 50000" name="adj"/>
              </a:avLst>
            </a:prstGeom>
            <a:solidFill>
              <a:srgbClr val="00539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40" name="Google Shape;840;p29"/>
            <p:cNvSpPr/>
            <p:nvPr/>
          </p:nvSpPr>
          <p:spPr>
            <a:xfrm>
              <a:off x="644107" y="1330751"/>
              <a:ext cx="3725972" cy="762109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41" name="Google Shape;841;p29"/>
            <p:cNvSpPr/>
            <p:nvPr/>
          </p:nvSpPr>
          <p:spPr>
            <a:xfrm rot="5400000">
              <a:off x="4322531" y="1607670"/>
              <a:ext cx="183987" cy="208271"/>
            </a:xfrm>
            <a:prstGeom prst="triangle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42" name="Google Shape;842;p29"/>
          <p:cNvSpPr txBox="1"/>
          <p:nvPr/>
        </p:nvSpPr>
        <p:spPr>
          <a:xfrm>
            <a:off x="2294270" y="5720007"/>
            <a:ext cx="1593385" cy="303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/>
          </a:p>
        </p:txBody>
      </p:sp>
      <p:grpSp>
        <p:nvGrpSpPr>
          <p:cNvPr id="843" name="Google Shape;843;p29"/>
          <p:cNvGrpSpPr/>
          <p:nvPr/>
        </p:nvGrpSpPr>
        <p:grpSpPr>
          <a:xfrm>
            <a:off x="1088820" y="3960262"/>
            <a:ext cx="814228" cy="790916"/>
            <a:chOff x="735191" y="2518747"/>
            <a:chExt cx="579038" cy="562460"/>
          </a:xfrm>
        </p:grpSpPr>
        <p:sp>
          <p:nvSpPr>
            <p:cNvPr id="844" name="Google Shape;844;p29"/>
            <p:cNvSpPr/>
            <p:nvPr/>
          </p:nvSpPr>
          <p:spPr>
            <a:xfrm>
              <a:off x="735191" y="2518747"/>
              <a:ext cx="579038" cy="56246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45" name="Google Shape;845;p29"/>
            <p:cNvSpPr/>
            <p:nvPr/>
          </p:nvSpPr>
          <p:spPr>
            <a:xfrm>
              <a:off x="899027" y="2664760"/>
              <a:ext cx="251367" cy="270435"/>
            </a:xfrm>
            <a:custGeom>
              <a:rect b="b" l="l" r="r" t="t"/>
              <a:pathLst>
                <a:path extrusionOk="0" h="72" w="67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46" name="Google Shape;846;p29"/>
          <p:cNvGrpSpPr/>
          <p:nvPr/>
        </p:nvGrpSpPr>
        <p:grpSpPr>
          <a:xfrm>
            <a:off x="1088820" y="5457578"/>
            <a:ext cx="814228" cy="790916"/>
            <a:chOff x="735191" y="3583563"/>
            <a:chExt cx="579038" cy="562460"/>
          </a:xfrm>
        </p:grpSpPr>
        <p:sp>
          <p:nvSpPr>
            <p:cNvPr id="847" name="Google Shape;847;p29"/>
            <p:cNvSpPr/>
            <p:nvPr/>
          </p:nvSpPr>
          <p:spPr>
            <a:xfrm>
              <a:off x="735191" y="3583563"/>
              <a:ext cx="579038" cy="56246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48" name="Google Shape;848;p29"/>
            <p:cNvSpPr/>
            <p:nvPr/>
          </p:nvSpPr>
          <p:spPr>
            <a:xfrm>
              <a:off x="899027" y="3685335"/>
              <a:ext cx="250504" cy="368872"/>
            </a:xfrm>
            <a:custGeom>
              <a:rect b="b" l="l" r="r" t="t"/>
              <a:pathLst>
                <a:path extrusionOk="0" h="62" w="42">
                  <a:moveTo>
                    <a:pt x="37" y="29"/>
                  </a:moveTo>
                  <a:cubicBezTo>
                    <a:pt x="35" y="32"/>
                    <a:pt x="31" y="37"/>
                    <a:pt x="31" y="41"/>
                  </a:cubicBezTo>
                  <a:cubicBezTo>
                    <a:pt x="32" y="42"/>
                    <a:pt x="33" y="43"/>
                    <a:pt x="33" y="44"/>
                  </a:cubicBezTo>
                  <a:cubicBezTo>
                    <a:pt x="33" y="45"/>
                    <a:pt x="32" y="46"/>
                    <a:pt x="32" y="47"/>
                  </a:cubicBezTo>
                  <a:cubicBezTo>
                    <a:pt x="32" y="47"/>
                    <a:pt x="33" y="48"/>
                    <a:pt x="33" y="49"/>
                  </a:cubicBezTo>
                  <a:cubicBezTo>
                    <a:pt x="33" y="51"/>
                    <a:pt x="32" y="52"/>
                    <a:pt x="31" y="53"/>
                  </a:cubicBezTo>
                  <a:cubicBezTo>
                    <a:pt x="31" y="53"/>
                    <a:pt x="31" y="54"/>
                    <a:pt x="31" y="54"/>
                  </a:cubicBezTo>
                  <a:cubicBezTo>
                    <a:pt x="31" y="57"/>
                    <a:pt x="29" y="58"/>
                    <a:pt x="27" y="58"/>
                  </a:cubicBezTo>
                  <a:cubicBezTo>
                    <a:pt x="26" y="61"/>
                    <a:pt x="24" y="62"/>
                    <a:pt x="21" y="62"/>
                  </a:cubicBezTo>
                  <a:cubicBezTo>
                    <a:pt x="19" y="62"/>
                    <a:pt x="16" y="61"/>
                    <a:pt x="15" y="58"/>
                  </a:cubicBezTo>
                  <a:cubicBezTo>
                    <a:pt x="13" y="58"/>
                    <a:pt x="11" y="57"/>
                    <a:pt x="11" y="54"/>
                  </a:cubicBezTo>
                  <a:cubicBezTo>
                    <a:pt x="11" y="54"/>
                    <a:pt x="11" y="53"/>
                    <a:pt x="11" y="53"/>
                  </a:cubicBezTo>
                  <a:cubicBezTo>
                    <a:pt x="10" y="52"/>
                    <a:pt x="9" y="51"/>
                    <a:pt x="9" y="49"/>
                  </a:cubicBezTo>
                  <a:cubicBezTo>
                    <a:pt x="9" y="48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3"/>
                    <a:pt x="10" y="42"/>
                    <a:pt x="11" y="41"/>
                  </a:cubicBezTo>
                  <a:cubicBezTo>
                    <a:pt x="11" y="37"/>
                    <a:pt x="7" y="32"/>
                    <a:pt x="5" y="29"/>
                  </a:cubicBezTo>
                  <a:cubicBezTo>
                    <a:pt x="2" y="26"/>
                    <a:pt x="0" y="23"/>
                    <a:pt x="0" y="18"/>
                  </a:cubicBezTo>
                  <a:cubicBezTo>
                    <a:pt x="0" y="8"/>
                    <a:pt x="11" y="0"/>
                    <a:pt x="21" y="0"/>
                  </a:cubicBezTo>
                  <a:cubicBezTo>
                    <a:pt x="31" y="0"/>
                    <a:pt x="42" y="8"/>
                    <a:pt x="42" y="18"/>
                  </a:cubicBezTo>
                  <a:cubicBezTo>
                    <a:pt x="42" y="23"/>
                    <a:pt x="40" y="26"/>
                    <a:pt x="37" y="29"/>
                  </a:cubicBezTo>
                  <a:close/>
                  <a:moveTo>
                    <a:pt x="21" y="6"/>
                  </a:moveTo>
                  <a:cubicBezTo>
                    <a:pt x="14" y="6"/>
                    <a:pt x="6" y="10"/>
                    <a:pt x="6" y="18"/>
                  </a:cubicBezTo>
                  <a:cubicBezTo>
                    <a:pt x="6" y="21"/>
                    <a:pt x="7" y="24"/>
                    <a:pt x="8" y="26"/>
                  </a:cubicBezTo>
                  <a:cubicBezTo>
                    <a:pt x="9" y="27"/>
                    <a:pt x="10" y="27"/>
                    <a:pt x="11" y="28"/>
                  </a:cubicBezTo>
                  <a:cubicBezTo>
                    <a:pt x="14" y="32"/>
                    <a:pt x="16" y="36"/>
                    <a:pt x="16" y="40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36"/>
                    <a:pt x="28" y="32"/>
                    <a:pt x="31" y="28"/>
                  </a:cubicBezTo>
                  <a:cubicBezTo>
                    <a:pt x="32" y="27"/>
                    <a:pt x="33" y="27"/>
                    <a:pt x="34" y="26"/>
                  </a:cubicBezTo>
                  <a:cubicBezTo>
                    <a:pt x="35" y="24"/>
                    <a:pt x="36" y="21"/>
                    <a:pt x="36" y="18"/>
                  </a:cubicBezTo>
                  <a:cubicBezTo>
                    <a:pt x="36" y="10"/>
                    <a:pt x="28" y="6"/>
                    <a:pt x="21" y="6"/>
                  </a:cubicBezTo>
                  <a:close/>
                  <a:moveTo>
                    <a:pt x="29" y="20"/>
                  </a:moveTo>
                  <a:cubicBezTo>
                    <a:pt x="28" y="20"/>
                    <a:pt x="27" y="19"/>
                    <a:pt x="27" y="18"/>
                  </a:cubicBezTo>
                  <a:cubicBezTo>
                    <a:pt x="27" y="16"/>
                    <a:pt x="23" y="15"/>
                    <a:pt x="21" y="15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0" y="13"/>
                    <a:pt x="20" y="12"/>
                    <a:pt x="21" y="12"/>
                  </a:cubicBezTo>
                  <a:cubicBezTo>
                    <a:pt x="25" y="12"/>
                    <a:pt x="30" y="14"/>
                    <a:pt x="30" y="18"/>
                  </a:cubicBezTo>
                  <a:cubicBezTo>
                    <a:pt x="30" y="19"/>
                    <a:pt x="29" y="20"/>
                    <a:pt x="29" y="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49" name="Google Shape;849;p29"/>
          <p:cNvGrpSpPr/>
          <p:nvPr/>
        </p:nvGrpSpPr>
        <p:grpSpPr>
          <a:xfrm>
            <a:off x="1088820" y="2474050"/>
            <a:ext cx="814228" cy="790916"/>
            <a:chOff x="735191" y="1461827"/>
            <a:chExt cx="579038" cy="562460"/>
          </a:xfrm>
        </p:grpSpPr>
        <p:sp>
          <p:nvSpPr>
            <p:cNvPr id="850" name="Google Shape;850;p29"/>
            <p:cNvSpPr/>
            <p:nvPr/>
          </p:nvSpPr>
          <p:spPr>
            <a:xfrm>
              <a:off x="735191" y="1461827"/>
              <a:ext cx="579038" cy="56246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51" name="Google Shape;851;p29"/>
            <p:cNvSpPr/>
            <p:nvPr/>
          </p:nvSpPr>
          <p:spPr>
            <a:xfrm>
              <a:off x="908029" y="1626376"/>
              <a:ext cx="233363" cy="233363"/>
            </a:xfrm>
            <a:custGeom>
              <a:rect b="b" l="l" r="r" t="t"/>
              <a:pathLst>
                <a:path extrusionOk="0" h="68" w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52" name="Google Shape;852;p29"/>
          <p:cNvSpPr txBox="1"/>
          <p:nvPr/>
        </p:nvSpPr>
        <p:spPr>
          <a:xfrm>
            <a:off x="7250399" y="2469831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687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853" name="Google Shape;853;p29"/>
          <p:cNvGrpSpPr/>
          <p:nvPr/>
        </p:nvGrpSpPr>
        <p:grpSpPr>
          <a:xfrm>
            <a:off x="6514086" y="2537888"/>
            <a:ext cx="642902" cy="642902"/>
            <a:chOff x="4343400" y="1854885"/>
            <a:chExt cx="457200" cy="457200"/>
          </a:xfrm>
        </p:grpSpPr>
        <p:sp>
          <p:nvSpPr>
            <p:cNvPr id="854" name="Google Shape;854;p29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55" name="Google Shape;855;p29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56" name="Google Shape;856;p29"/>
          <p:cNvSpPr txBox="1"/>
          <p:nvPr/>
        </p:nvSpPr>
        <p:spPr>
          <a:xfrm>
            <a:off x="7250399" y="3986415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687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857" name="Google Shape;857;p29"/>
          <p:cNvGrpSpPr/>
          <p:nvPr/>
        </p:nvGrpSpPr>
        <p:grpSpPr>
          <a:xfrm>
            <a:off x="6514086" y="4054472"/>
            <a:ext cx="642902" cy="642902"/>
            <a:chOff x="4343400" y="1854885"/>
            <a:chExt cx="457200" cy="457200"/>
          </a:xfrm>
        </p:grpSpPr>
        <p:sp>
          <p:nvSpPr>
            <p:cNvPr id="858" name="Google Shape;858;p29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59" name="Google Shape;859;p29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60" name="Google Shape;860;p29"/>
          <p:cNvSpPr txBox="1"/>
          <p:nvPr/>
        </p:nvSpPr>
        <p:spPr>
          <a:xfrm>
            <a:off x="7250399" y="5471638"/>
            <a:ext cx="4647612" cy="936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687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grpSp>
        <p:nvGrpSpPr>
          <p:cNvPr id="861" name="Google Shape;861;p29"/>
          <p:cNvGrpSpPr/>
          <p:nvPr/>
        </p:nvGrpSpPr>
        <p:grpSpPr>
          <a:xfrm>
            <a:off x="6514086" y="5539695"/>
            <a:ext cx="642902" cy="642902"/>
            <a:chOff x="4343400" y="1854885"/>
            <a:chExt cx="457200" cy="457200"/>
          </a:xfrm>
        </p:grpSpPr>
        <p:sp>
          <p:nvSpPr>
            <p:cNvPr id="862" name="Google Shape;862;p29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63" name="Google Shape;863;p29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64" name="Google Shape;864;p29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65" name="Google Shape;865;p29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66" name="Google Shape;866;p29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30"/>
          <p:cNvSpPr/>
          <p:nvPr/>
        </p:nvSpPr>
        <p:spPr>
          <a:xfrm rot="-5400000">
            <a:off x="4417170" y="4202861"/>
            <a:ext cx="398464" cy="398464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73" name="Google Shape;873;p30"/>
          <p:cNvSpPr/>
          <p:nvPr/>
        </p:nvSpPr>
        <p:spPr>
          <a:xfrm rot="-8100000">
            <a:off x="4372105" y="2975872"/>
            <a:ext cx="398464" cy="933292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74" name="Google Shape;874;p30"/>
          <p:cNvSpPr/>
          <p:nvPr/>
        </p:nvSpPr>
        <p:spPr>
          <a:xfrm flipH="1" rot="-2700000">
            <a:off x="4372105" y="4970788"/>
            <a:ext cx="398464" cy="933292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875" name="Google Shape;875;p30"/>
          <p:cNvGrpSpPr/>
          <p:nvPr/>
        </p:nvGrpSpPr>
        <p:grpSpPr>
          <a:xfrm>
            <a:off x="4904181" y="5536580"/>
            <a:ext cx="1128985" cy="1128984"/>
            <a:chOff x="3164296" y="3911939"/>
            <a:chExt cx="802878" cy="802877"/>
          </a:xfrm>
        </p:grpSpPr>
        <p:sp>
          <p:nvSpPr>
            <p:cNvPr id="876" name="Google Shape;876;p30"/>
            <p:cNvSpPr/>
            <p:nvPr/>
          </p:nvSpPr>
          <p:spPr>
            <a:xfrm rot="-5400000">
              <a:off x="3164297" y="3911939"/>
              <a:ext cx="802877" cy="8028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77" name="Google Shape;877;p30"/>
            <p:cNvSpPr/>
            <p:nvPr/>
          </p:nvSpPr>
          <p:spPr>
            <a:xfrm rot="-5400000">
              <a:off x="3420801" y="4188623"/>
              <a:ext cx="289868" cy="249508"/>
            </a:xfrm>
            <a:custGeom>
              <a:rect b="b" l="l" r="r" t="t"/>
              <a:pathLst>
                <a:path extrusionOk="0" h="63" w="7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78" name="Google Shape;878;p30"/>
          <p:cNvGrpSpPr/>
          <p:nvPr/>
        </p:nvGrpSpPr>
        <p:grpSpPr>
          <a:xfrm>
            <a:off x="4904181" y="2138625"/>
            <a:ext cx="1128985" cy="1128984"/>
            <a:chOff x="3164296" y="1495483"/>
            <a:chExt cx="802878" cy="802877"/>
          </a:xfrm>
        </p:grpSpPr>
        <p:sp>
          <p:nvSpPr>
            <p:cNvPr id="879" name="Google Shape;879;p30"/>
            <p:cNvSpPr/>
            <p:nvPr/>
          </p:nvSpPr>
          <p:spPr>
            <a:xfrm rot="-5400000">
              <a:off x="3164297" y="1495482"/>
              <a:ext cx="802877" cy="80287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80" name="Google Shape;880;p30"/>
            <p:cNvSpPr/>
            <p:nvPr/>
          </p:nvSpPr>
          <p:spPr>
            <a:xfrm rot="-5400000">
              <a:off x="3420801" y="1787761"/>
              <a:ext cx="289868" cy="218319"/>
            </a:xfrm>
            <a:custGeom>
              <a:rect b="b" l="l" r="r" t="t"/>
              <a:pathLst>
                <a:path extrusionOk="0" h="119" w="158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81" name="Google Shape;881;p30"/>
          <p:cNvGrpSpPr/>
          <p:nvPr/>
        </p:nvGrpSpPr>
        <p:grpSpPr>
          <a:xfrm>
            <a:off x="4904181" y="3837602"/>
            <a:ext cx="1128985" cy="1128984"/>
            <a:chOff x="3164296" y="2703711"/>
            <a:chExt cx="802878" cy="802877"/>
          </a:xfrm>
        </p:grpSpPr>
        <p:sp>
          <p:nvSpPr>
            <p:cNvPr id="882" name="Google Shape;882;p30"/>
            <p:cNvSpPr/>
            <p:nvPr/>
          </p:nvSpPr>
          <p:spPr>
            <a:xfrm rot="-5400000">
              <a:off x="3164297" y="2703710"/>
              <a:ext cx="802877" cy="8028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83" name="Google Shape;883;p30"/>
            <p:cNvSpPr/>
            <p:nvPr/>
          </p:nvSpPr>
          <p:spPr>
            <a:xfrm rot="-5400000">
              <a:off x="3466482" y="2938151"/>
              <a:ext cx="198507" cy="333995"/>
            </a:xfrm>
            <a:custGeom>
              <a:rect b="b" l="l" r="r" t="t"/>
              <a:pathLst>
                <a:path extrusionOk="0" h="49" w="29">
                  <a:moveTo>
                    <a:pt x="29" y="44"/>
                  </a:moveTo>
                  <a:cubicBezTo>
                    <a:pt x="29" y="47"/>
                    <a:pt x="27" y="49"/>
                    <a:pt x="24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2" y="49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0"/>
                    <a:pt x="29" y="3"/>
                    <a:pt x="29" y="5"/>
                  </a:cubicBezTo>
                  <a:lnTo>
                    <a:pt x="29" y="44"/>
                  </a:lnTo>
                  <a:close/>
                  <a:moveTo>
                    <a:pt x="25" y="11"/>
                  </a:moveTo>
                  <a:cubicBezTo>
                    <a:pt x="25" y="11"/>
                    <a:pt x="25" y="10"/>
                    <a:pt x="2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3" y="11"/>
                    <a:pt x="3" y="11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4" y="39"/>
                    <a:pt x="5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5" y="38"/>
                  </a:cubicBezTo>
                  <a:lnTo>
                    <a:pt x="25" y="11"/>
                  </a:lnTo>
                  <a:close/>
                  <a:moveTo>
                    <a:pt x="17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5"/>
                    <a:pt x="17" y="5"/>
                  </a:cubicBezTo>
                  <a:close/>
                  <a:moveTo>
                    <a:pt x="14" y="41"/>
                  </a:moveTo>
                  <a:cubicBezTo>
                    <a:pt x="13" y="41"/>
                    <a:pt x="11" y="42"/>
                    <a:pt x="11" y="44"/>
                  </a:cubicBezTo>
                  <a:cubicBezTo>
                    <a:pt x="11" y="46"/>
                    <a:pt x="13" y="47"/>
                    <a:pt x="14" y="47"/>
                  </a:cubicBezTo>
                  <a:cubicBezTo>
                    <a:pt x="16" y="47"/>
                    <a:pt x="17" y="46"/>
                    <a:pt x="17" y="44"/>
                  </a:cubicBezTo>
                  <a:cubicBezTo>
                    <a:pt x="17" y="42"/>
                    <a:pt x="16" y="41"/>
                    <a:pt x="14" y="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84" name="Google Shape;884;p30"/>
          <p:cNvGrpSpPr/>
          <p:nvPr/>
        </p:nvGrpSpPr>
        <p:grpSpPr>
          <a:xfrm>
            <a:off x="2845445" y="3671575"/>
            <a:ext cx="1461039" cy="1461039"/>
            <a:chOff x="1700226" y="2585641"/>
            <a:chExt cx="1039018" cy="1039018"/>
          </a:xfrm>
        </p:grpSpPr>
        <p:sp>
          <p:nvSpPr>
            <p:cNvPr id="885" name="Google Shape;885;p30"/>
            <p:cNvSpPr/>
            <p:nvPr/>
          </p:nvSpPr>
          <p:spPr>
            <a:xfrm rot="-5400000">
              <a:off x="1700226" y="2585641"/>
              <a:ext cx="1039018" cy="103901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86" name="Google Shape;886;p30"/>
            <p:cNvSpPr/>
            <p:nvPr/>
          </p:nvSpPr>
          <p:spPr>
            <a:xfrm rot="-5400000">
              <a:off x="2025234" y="2910648"/>
              <a:ext cx="389003" cy="389003"/>
            </a:xfrm>
            <a:custGeom>
              <a:rect b="b" l="l" r="r" t="t"/>
              <a:pathLst>
                <a:path extrusionOk="0" h="68" w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8" y="56"/>
                    <a:pt x="38" y="56"/>
                    <a:pt x="38" y="56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28" y="67"/>
                    <a:pt x="27" y="68"/>
                    <a:pt x="26" y="68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5" y="67"/>
                    <a:pt x="24" y="66"/>
                    <a:pt x="24" y="65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16" y="47"/>
                    <a:pt x="16" y="47"/>
                    <a:pt x="16" y="47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87" name="Google Shape;887;p30"/>
          <p:cNvSpPr txBox="1"/>
          <p:nvPr/>
        </p:nvSpPr>
        <p:spPr>
          <a:xfrm>
            <a:off x="6274256" y="2313607"/>
            <a:ext cx="4647612" cy="979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88" name="Google Shape;888;p30"/>
          <p:cNvSpPr txBox="1"/>
          <p:nvPr/>
        </p:nvSpPr>
        <p:spPr>
          <a:xfrm>
            <a:off x="6274256" y="4012585"/>
            <a:ext cx="4647612" cy="979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89" name="Google Shape;889;p30"/>
          <p:cNvSpPr txBox="1"/>
          <p:nvPr/>
        </p:nvSpPr>
        <p:spPr>
          <a:xfrm>
            <a:off x="6274256" y="5711563"/>
            <a:ext cx="4647612" cy="979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890" name="Google Shape;890;p30"/>
          <p:cNvSpPr/>
          <p:nvPr/>
        </p:nvSpPr>
        <p:spPr>
          <a:xfrm rot="-5400000">
            <a:off x="1936882" y="2794842"/>
            <a:ext cx="3214508" cy="3214508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91" name="Google Shape;891;p30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92" name="Google Shape;892;p30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93" name="Google Shape;893;p30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8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31"/>
          <p:cNvSpPr/>
          <p:nvPr/>
        </p:nvSpPr>
        <p:spPr>
          <a:xfrm>
            <a:off x="4199309" y="1949122"/>
            <a:ext cx="4446740" cy="4440044"/>
          </a:xfrm>
          <a:custGeom>
            <a:rect b="b" l="l" r="r" t="t"/>
            <a:pathLst>
              <a:path extrusionOk="0" h="788" w="789">
                <a:moveTo>
                  <a:pt x="673" y="673"/>
                </a:moveTo>
                <a:cubicBezTo>
                  <a:pt x="596" y="750"/>
                  <a:pt x="503" y="788"/>
                  <a:pt x="394" y="788"/>
                </a:cubicBezTo>
                <a:cubicBezTo>
                  <a:pt x="285" y="788"/>
                  <a:pt x="192" y="750"/>
                  <a:pt x="115" y="673"/>
                </a:cubicBezTo>
                <a:cubicBezTo>
                  <a:pt x="38" y="596"/>
                  <a:pt x="0" y="503"/>
                  <a:pt x="0" y="394"/>
                </a:cubicBezTo>
                <a:cubicBezTo>
                  <a:pt x="0" y="285"/>
                  <a:pt x="38" y="192"/>
                  <a:pt x="115" y="115"/>
                </a:cubicBezTo>
                <a:cubicBezTo>
                  <a:pt x="192" y="38"/>
                  <a:pt x="285" y="0"/>
                  <a:pt x="394" y="0"/>
                </a:cubicBezTo>
                <a:cubicBezTo>
                  <a:pt x="503" y="0"/>
                  <a:pt x="596" y="38"/>
                  <a:pt x="673" y="115"/>
                </a:cubicBezTo>
                <a:cubicBezTo>
                  <a:pt x="750" y="192"/>
                  <a:pt x="789" y="285"/>
                  <a:pt x="789" y="394"/>
                </a:cubicBezTo>
                <a:cubicBezTo>
                  <a:pt x="789" y="503"/>
                  <a:pt x="750" y="596"/>
                  <a:pt x="673" y="673"/>
                </a:cubicBezTo>
                <a:close/>
              </a:path>
            </a:pathLst>
          </a:custGeom>
          <a:solidFill>
            <a:srgbClr val="FDF1E5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0" name="Google Shape;900;p31"/>
          <p:cNvSpPr/>
          <p:nvPr/>
        </p:nvSpPr>
        <p:spPr>
          <a:xfrm>
            <a:off x="5462455" y="3205908"/>
            <a:ext cx="1922680" cy="1926474"/>
          </a:xfrm>
          <a:custGeom>
            <a:rect b="b" l="l" r="r" t="t"/>
            <a:pathLst>
              <a:path extrusionOk="0" h="402" w="401">
                <a:moveTo>
                  <a:pt x="342" y="59"/>
                </a:moveTo>
                <a:cubicBezTo>
                  <a:pt x="381" y="98"/>
                  <a:pt x="401" y="146"/>
                  <a:pt x="401" y="201"/>
                </a:cubicBezTo>
                <a:cubicBezTo>
                  <a:pt x="401" y="256"/>
                  <a:pt x="381" y="304"/>
                  <a:pt x="342" y="343"/>
                </a:cubicBezTo>
                <a:cubicBezTo>
                  <a:pt x="303" y="382"/>
                  <a:pt x="256" y="402"/>
                  <a:pt x="200" y="402"/>
                </a:cubicBezTo>
                <a:cubicBezTo>
                  <a:pt x="145" y="402"/>
                  <a:pt x="98" y="382"/>
                  <a:pt x="59" y="343"/>
                </a:cubicBezTo>
                <a:cubicBezTo>
                  <a:pt x="19" y="304"/>
                  <a:pt x="0" y="256"/>
                  <a:pt x="0" y="201"/>
                </a:cubicBezTo>
                <a:cubicBezTo>
                  <a:pt x="0" y="146"/>
                  <a:pt x="19" y="98"/>
                  <a:pt x="59" y="59"/>
                </a:cubicBezTo>
                <a:cubicBezTo>
                  <a:pt x="98" y="20"/>
                  <a:pt x="145" y="0"/>
                  <a:pt x="200" y="0"/>
                </a:cubicBezTo>
                <a:cubicBezTo>
                  <a:pt x="256" y="0"/>
                  <a:pt x="303" y="20"/>
                  <a:pt x="342" y="59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1" name="Google Shape;901;p31"/>
          <p:cNvSpPr/>
          <p:nvPr/>
        </p:nvSpPr>
        <p:spPr>
          <a:xfrm>
            <a:off x="7558919" y="3205907"/>
            <a:ext cx="919707" cy="1915313"/>
          </a:xfrm>
          <a:custGeom>
            <a:rect b="b" l="l" r="r" t="t"/>
            <a:pathLst>
              <a:path extrusionOk="0" h="340" w="163">
                <a:moveTo>
                  <a:pt x="0" y="69"/>
                </a:moveTo>
                <a:cubicBezTo>
                  <a:pt x="121" y="0"/>
                  <a:pt x="121" y="0"/>
                  <a:pt x="121" y="0"/>
                </a:cubicBezTo>
                <a:cubicBezTo>
                  <a:pt x="149" y="51"/>
                  <a:pt x="163" y="108"/>
                  <a:pt x="163" y="171"/>
                </a:cubicBezTo>
                <a:cubicBezTo>
                  <a:pt x="163" y="233"/>
                  <a:pt x="150" y="289"/>
                  <a:pt x="123" y="340"/>
                </a:cubicBezTo>
                <a:cubicBezTo>
                  <a:pt x="1" y="270"/>
                  <a:pt x="1" y="270"/>
                  <a:pt x="1" y="270"/>
                </a:cubicBezTo>
                <a:cubicBezTo>
                  <a:pt x="16" y="240"/>
                  <a:pt x="23" y="207"/>
                  <a:pt x="23" y="171"/>
                </a:cubicBezTo>
                <a:cubicBezTo>
                  <a:pt x="23" y="134"/>
                  <a:pt x="15" y="100"/>
                  <a:pt x="0" y="6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2" name="Google Shape;902;p31"/>
          <p:cNvSpPr/>
          <p:nvPr/>
        </p:nvSpPr>
        <p:spPr>
          <a:xfrm>
            <a:off x="6487415" y="2118776"/>
            <a:ext cx="1696548" cy="1375096"/>
          </a:xfrm>
          <a:custGeom>
            <a:rect b="b" l="l" r="r" t="t"/>
            <a:pathLst>
              <a:path extrusionOk="0" h="244" w="301">
                <a:moveTo>
                  <a:pt x="301" y="175"/>
                </a:moveTo>
                <a:cubicBezTo>
                  <a:pt x="179" y="244"/>
                  <a:pt x="179" y="244"/>
                  <a:pt x="179" y="244"/>
                </a:cubicBezTo>
                <a:cubicBezTo>
                  <a:pt x="170" y="230"/>
                  <a:pt x="160" y="217"/>
                  <a:pt x="147" y="205"/>
                </a:cubicBezTo>
                <a:cubicBezTo>
                  <a:pt x="106" y="164"/>
                  <a:pt x="57" y="142"/>
                  <a:pt x="0" y="139"/>
                </a:cubicBezTo>
                <a:cubicBezTo>
                  <a:pt x="0" y="0"/>
                  <a:pt x="0" y="0"/>
                  <a:pt x="0" y="0"/>
                </a:cubicBezTo>
                <a:cubicBezTo>
                  <a:pt x="96" y="2"/>
                  <a:pt x="178" y="38"/>
                  <a:pt x="246" y="106"/>
                </a:cubicBezTo>
                <a:cubicBezTo>
                  <a:pt x="268" y="128"/>
                  <a:pt x="286" y="150"/>
                  <a:pt x="301" y="1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3" name="Google Shape;903;p31"/>
          <p:cNvSpPr/>
          <p:nvPr/>
        </p:nvSpPr>
        <p:spPr>
          <a:xfrm>
            <a:off x="6487416" y="4835486"/>
            <a:ext cx="1703245" cy="1390723"/>
          </a:xfrm>
          <a:custGeom>
            <a:rect b="b" l="l" r="r" t="t"/>
            <a:pathLst>
              <a:path extrusionOk="0" h="247" w="302">
                <a:moveTo>
                  <a:pt x="246" y="140"/>
                </a:moveTo>
                <a:cubicBezTo>
                  <a:pt x="178" y="208"/>
                  <a:pt x="96" y="244"/>
                  <a:pt x="0" y="247"/>
                </a:cubicBezTo>
                <a:cubicBezTo>
                  <a:pt x="0" y="107"/>
                  <a:pt x="0" y="107"/>
                  <a:pt x="0" y="107"/>
                </a:cubicBezTo>
                <a:cubicBezTo>
                  <a:pt x="57" y="104"/>
                  <a:pt x="106" y="82"/>
                  <a:pt x="147" y="41"/>
                </a:cubicBezTo>
                <a:cubicBezTo>
                  <a:pt x="160" y="28"/>
                  <a:pt x="171" y="15"/>
                  <a:pt x="180" y="0"/>
                </a:cubicBezTo>
                <a:cubicBezTo>
                  <a:pt x="302" y="70"/>
                  <a:pt x="302" y="70"/>
                  <a:pt x="302" y="70"/>
                </a:cubicBezTo>
                <a:cubicBezTo>
                  <a:pt x="287" y="95"/>
                  <a:pt x="268" y="118"/>
                  <a:pt x="246" y="14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4" name="Google Shape;904;p31"/>
          <p:cNvSpPr/>
          <p:nvPr/>
        </p:nvSpPr>
        <p:spPr>
          <a:xfrm>
            <a:off x="4690414" y="2118777"/>
            <a:ext cx="1663064" cy="1334915"/>
          </a:xfrm>
          <a:custGeom>
            <a:rect b="b" l="l" r="r" t="t"/>
            <a:pathLst>
              <a:path extrusionOk="0" h="237" w="295">
                <a:moveTo>
                  <a:pt x="148" y="205"/>
                </a:moveTo>
                <a:cubicBezTo>
                  <a:pt x="138" y="215"/>
                  <a:pt x="129" y="226"/>
                  <a:pt x="121" y="237"/>
                </a:cubicBezTo>
                <a:cubicBezTo>
                  <a:pt x="0" y="167"/>
                  <a:pt x="0" y="167"/>
                  <a:pt x="0" y="167"/>
                </a:cubicBezTo>
                <a:cubicBezTo>
                  <a:pt x="14" y="145"/>
                  <a:pt x="30" y="125"/>
                  <a:pt x="49" y="106"/>
                </a:cubicBezTo>
                <a:cubicBezTo>
                  <a:pt x="118" y="38"/>
                  <a:pt x="200" y="2"/>
                  <a:pt x="295" y="0"/>
                </a:cubicBezTo>
                <a:cubicBezTo>
                  <a:pt x="295" y="139"/>
                  <a:pt x="295" y="139"/>
                  <a:pt x="295" y="139"/>
                </a:cubicBezTo>
                <a:cubicBezTo>
                  <a:pt x="238" y="142"/>
                  <a:pt x="189" y="164"/>
                  <a:pt x="148" y="20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5" name="Google Shape;905;p31"/>
          <p:cNvSpPr/>
          <p:nvPr/>
        </p:nvSpPr>
        <p:spPr>
          <a:xfrm>
            <a:off x="4368963" y="3176886"/>
            <a:ext cx="930870" cy="1966656"/>
          </a:xfrm>
          <a:custGeom>
            <a:rect b="b" l="l" r="r" t="t"/>
            <a:pathLst>
              <a:path extrusionOk="0" h="349" w="165">
                <a:moveTo>
                  <a:pt x="165" y="70"/>
                </a:moveTo>
                <a:cubicBezTo>
                  <a:pt x="148" y="102"/>
                  <a:pt x="139" y="137"/>
                  <a:pt x="139" y="176"/>
                </a:cubicBezTo>
                <a:cubicBezTo>
                  <a:pt x="139" y="214"/>
                  <a:pt x="147" y="249"/>
                  <a:pt x="164" y="280"/>
                </a:cubicBezTo>
                <a:cubicBezTo>
                  <a:pt x="42" y="349"/>
                  <a:pt x="42" y="349"/>
                  <a:pt x="42" y="349"/>
                </a:cubicBezTo>
                <a:cubicBezTo>
                  <a:pt x="14" y="298"/>
                  <a:pt x="0" y="240"/>
                  <a:pt x="0" y="176"/>
                </a:cubicBezTo>
                <a:cubicBezTo>
                  <a:pt x="0" y="112"/>
                  <a:pt x="14" y="53"/>
                  <a:pt x="44" y="0"/>
                </a:cubicBezTo>
                <a:lnTo>
                  <a:pt x="165" y="7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6" name="Google Shape;906;p31"/>
          <p:cNvSpPr/>
          <p:nvPr/>
        </p:nvSpPr>
        <p:spPr>
          <a:xfrm>
            <a:off x="4668092" y="4857808"/>
            <a:ext cx="1685387" cy="1368400"/>
          </a:xfrm>
          <a:custGeom>
            <a:rect b="b" l="l" r="r" t="t"/>
            <a:pathLst>
              <a:path extrusionOk="0" h="243" w="299">
                <a:moveTo>
                  <a:pt x="0" y="70"/>
                </a:moveTo>
                <a:cubicBezTo>
                  <a:pt x="122" y="0"/>
                  <a:pt x="122" y="0"/>
                  <a:pt x="122" y="0"/>
                </a:cubicBezTo>
                <a:cubicBezTo>
                  <a:pt x="130" y="13"/>
                  <a:pt x="140" y="26"/>
                  <a:pt x="152" y="37"/>
                </a:cubicBezTo>
                <a:cubicBezTo>
                  <a:pt x="193" y="78"/>
                  <a:pt x="242" y="100"/>
                  <a:pt x="299" y="103"/>
                </a:cubicBezTo>
                <a:cubicBezTo>
                  <a:pt x="299" y="243"/>
                  <a:pt x="299" y="243"/>
                  <a:pt x="299" y="243"/>
                </a:cubicBezTo>
                <a:cubicBezTo>
                  <a:pt x="204" y="240"/>
                  <a:pt x="122" y="204"/>
                  <a:pt x="53" y="136"/>
                </a:cubicBezTo>
                <a:cubicBezTo>
                  <a:pt x="33" y="115"/>
                  <a:pt x="15" y="93"/>
                  <a:pt x="0" y="7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907" name="Google Shape;907;p31"/>
          <p:cNvGrpSpPr/>
          <p:nvPr/>
        </p:nvGrpSpPr>
        <p:grpSpPr>
          <a:xfrm flipH="1" rot="10800000">
            <a:off x="7613733" y="2450404"/>
            <a:ext cx="1601552" cy="304577"/>
            <a:chOff x="4014715" y="1465097"/>
            <a:chExt cx="1138944" cy="220268"/>
          </a:xfrm>
        </p:grpSpPr>
        <p:cxnSp>
          <p:nvCxnSpPr>
            <p:cNvPr id="908" name="Google Shape;908;p31"/>
            <p:cNvCxnSpPr/>
            <p:nvPr/>
          </p:nvCxnSpPr>
          <p:spPr>
            <a:xfrm rot="10800000">
              <a:off x="4914605" y="1465097"/>
              <a:ext cx="239054" cy="220268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909" name="Google Shape;909;p31"/>
            <p:cNvCxnSpPr/>
            <p:nvPr/>
          </p:nvCxnSpPr>
          <p:spPr>
            <a:xfrm rot="10800000">
              <a:off x="4014715" y="1467144"/>
              <a:ext cx="899890" cy="1615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</p:grpSp>
      <p:grpSp>
        <p:nvGrpSpPr>
          <p:cNvPr id="910" name="Google Shape;910;p31"/>
          <p:cNvGrpSpPr/>
          <p:nvPr/>
        </p:nvGrpSpPr>
        <p:grpSpPr>
          <a:xfrm>
            <a:off x="7558919" y="5648041"/>
            <a:ext cx="1601552" cy="304577"/>
            <a:chOff x="4014715" y="1465097"/>
            <a:chExt cx="1138944" cy="220268"/>
          </a:xfrm>
        </p:grpSpPr>
        <p:cxnSp>
          <p:nvCxnSpPr>
            <p:cNvPr id="911" name="Google Shape;911;p31"/>
            <p:cNvCxnSpPr/>
            <p:nvPr/>
          </p:nvCxnSpPr>
          <p:spPr>
            <a:xfrm rot="10800000">
              <a:off x="4914605" y="1465097"/>
              <a:ext cx="239054" cy="220268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912" name="Google Shape;912;p31"/>
            <p:cNvCxnSpPr/>
            <p:nvPr/>
          </p:nvCxnSpPr>
          <p:spPr>
            <a:xfrm rot="10800000">
              <a:off x="4014715" y="1467144"/>
              <a:ext cx="899890" cy="1615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</p:grpSp>
      <p:grpSp>
        <p:nvGrpSpPr>
          <p:cNvPr id="913" name="Google Shape;913;p31"/>
          <p:cNvGrpSpPr/>
          <p:nvPr/>
        </p:nvGrpSpPr>
        <p:grpSpPr>
          <a:xfrm rot="10800000">
            <a:off x="3536315" y="2450404"/>
            <a:ext cx="1601552" cy="304577"/>
            <a:chOff x="4014715" y="1465097"/>
            <a:chExt cx="1138944" cy="220268"/>
          </a:xfrm>
        </p:grpSpPr>
        <p:cxnSp>
          <p:nvCxnSpPr>
            <p:cNvPr id="914" name="Google Shape;914;p31"/>
            <p:cNvCxnSpPr/>
            <p:nvPr/>
          </p:nvCxnSpPr>
          <p:spPr>
            <a:xfrm rot="10800000">
              <a:off x="4914605" y="1465097"/>
              <a:ext cx="239054" cy="220268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915" name="Google Shape;915;p31"/>
            <p:cNvCxnSpPr/>
            <p:nvPr/>
          </p:nvCxnSpPr>
          <p:spPr>
            <a:xfrm rot="10800000">
              <a:off x="4014715" y="1467144"/>
              <a:ext cx="899890" cy="1615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</p:grpSp>
      <p:grpSp>
        <p:nvGrpSpPr>
          <p:cNvPr id="916" name="Google Shape;916;p31"/>
          <p:cNvGrpSpPr/>
          <p:nvPr/>
        </p:nvGrpSpPr>
        <p:grpSpPr>
          <a:xfrm flipH="1">
            <a:off x="3643465" y="5648041"/>
            <a:ext cx="1601552" cy="304577"/>
            <a:chOff x="4014715" y="1465097"/>
            <a:chExt cx="1138944" cy="220268"/>
          </a:xfrm>
        </p:grpSpPr>
        <p:cxnSp>
          <p:nvCxnSpPr>
            <p:cNvPr id="917" name="Google Shape;917;p31"/>
            <p:cNvCxnSpPr/>
            <p:nvPr/>
          </p:nvCxnSpPr>
          <p:spPr>
            <a:xfrm rot="10800000">
              <a:off x="4914605" y="1465097"/>
              <a:ext cx="239054" cy="220268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918" name="Google Shape;918;p31"/>
            <p:cNvCxnSpPr/>
            <p:nvPr/>
          </p:nvCxnSpPr>
          <p:spPr>
            <a:xfrm rot="10800000">
              <a:off x="4014715" y="1467144"/>
              <a:ext cx="899890" cy="1615"/>
            </a:xfrm>
            <a:prstGeom prst="straightConnector1">
              <a:avLst/>
            </a:prstGeom>
            <a:noFill/>
            <a:ln cap="rnd" cmpd="sng" w="12700">
              <a:solidFill>
                <a:srgbClr val="BFBFBF"/>
              </a:solidFill>
              <a:prstDash val="solid"/>
              <a:miter lim="800000"/>
              <a:headEnd len="med" w="med" type="oval"/>
              <a:tailEnd len="med" w="med" type="oval"/>
            </a:ln>
          </p:spPr>
        </p:cxnSp>
      </p:grpSp>
      <p:cxnSp>
        <p:nvCxnSpPr>
          <p:cNvPr id="919" name="Google Shape;919;p31"/>
          <p:cNvCxnSpPr/>
          <p:nvPr/>
        </p:nvCxnSpPr>
        <p:spPr>
          <a:xfrm flipH="1">
            <a:off x="8378485" y="4168027"/>
            <a:ext cx="1265401" cy="2233"/>
          </a:xfrm>
          <a:prstGeom prst="straightConnector1">
            <a:avLst/>
          </a:prstGeom>
          <a:noFill/>
          <a:ln cap="rnd" cmpd="sng" w="12700">
            <a:solidFill>
              <a:srgbClr val="BFBFBF"/>
            </a:solidFill>
            <a:prstDash val="solid"/>
            <a:miter lim="800000"/>
            <a:headEnd len="med" w="med" type="oval"/>
            <a:tailEnd len="med" w="med" type="oval"/>
          </a:ln>
        </p:spPr>
      </p:cxnSp>
      <p:cxnSp>
        <p:nvCxnSpPr>
          <p:cNvPr id="920" name="Google Shape;920;p31"/>
          <p:cNvCxnSpPr/>
          <p:nvPr/>
        </p:nvCxnSpPr>
        <p:spPr>
          <a:xfrm flipH="1">
            <a:off x="3235267" y="4168027"/>
            <a:ext cx="1265401" cy="2233"/>
          </a:xfrm>
          <a:prstGeom prst="straightConnector1">
            <a:avLst/>
          </a:prstGeom>
          <a:noFill/>
          <a:ln cap="rnd" cmpd="sng" w="12700">
            <a:solidFill>
              <a:srgbClr val="BFBFBF"/>
            </a:solidFill>
            <a:prstDash val="solid"/>
            <a:miter lim="800000"/>
            <a:headEnd len="med" w="med" type="oval"/>
            <a:tailEnd len="med" w="med" type="oval"/>
          </a:ln>
        </p:spPr>
      </p:cxnSp>
      <p:sp>
        <p:nvSpPr>
          <p:cNvPr id="921" name="Google Shape;921;p31"/>
          <p:cNvSpPr txBox="1"/>
          <p:nvPr/>
        </p:nvSpPr>
        <p:spPr>
          <a:xfrm>
            <a:off x="589679" y="3824031"/>
            <a:ext cx="2490384" cy="9086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6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lang="en-US" sz="1406">
                <a:solidFill>
                  <a:schemeClr val="accent6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22" name="Google Shape;922;p31"/>
          <p:cNvSpPr txBox="1"/>
          <p:nvPr/>
        </p:nvSpPr>
        <p:spPr>
          <a:xfrm>
            <a:off x="857557" y="2057456"/>
            <a:ext cx="2490384" cy="9086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lang="en-US" sz="1406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23" name="Google Shape;923;p31"/>
          <p:cNvSpPr txBox="1"/>
          <p:nvPr/>
        </p:nvSpPr>
        <p:spPr>
          <a:xfrm>
            <a:off x="1005750" y="5607860"/>
            <a:ext cx="2490384" cy="9086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687">
              <a:solidFill>
                <a:schemeClr val="accent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24" name="Google Shape;924;p31"/>
          <p:cNvSpPr txBox="1"/>
          <p:nvPr/>
        </p:nvSpPr>
        <p:spPr>
          <a:xfrm>
            <a:off x="9751037" y="3875375"/>
            <a:ext cx="2490384" cy="9086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lang="en-US" sz="1406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25" name="Google Shape;925;p31"/>
          <p:cNvSpPr txBox="1"/>
          <p:nvPr/>
        </p:nvSpPr>
        <p:spPr>
          <a:xfrm>
            <a:off x="9429586" y="2057456"/>
            <a:ext cx="2490384" cy="9086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lang="en-US" sz="1406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26" name="Google Shape;926;p31"/>
          <p:cNvSpPr txBox="1"/>
          <p:nvPr/>
        </p:nvSpPr>
        <p:spPr>
          <a:xfrm>
            <a:off x="9322436" y="5607860"/>
            <a:ext cx="2490384" cy="9086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br>
              <a:rPr lang="en-US" sz="1406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27" name="Google Shape;927;p31"/>
          <p:cNvSpPr/>
          <p:nvPr/>
        </p:nvSpPr>
        <p:spPr>
          <a:xfrm>
            <a:off x="7102712" y="2598046"/>
            <a:ext cx="322419" cy="346878"/>
          </a:xfrm>
          <a:custGeom>
            <a:rect b="b" l="l" r="r" t="t"/>
            <a:pathLst>
              <a:path extrusionOk="0" h="72" w="67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8" name="Google Shape;928;p31"/>
          <p:cNvSpPr/>
          <p:nvPr/>
        </p:nvSpPr>
        <p:spPr>
          <a:xfrm>
            <a:off x="5345856" y="2624835"/>
            <a:ext cx="351325" cy="302409"/>
          </a:xfrm>
          <a:custGeom>
            <a:rect b="b" l="l" r="r" t="t"/>
            <a:pathLst>
              <a:path extrusionOk="0" h="63" w="7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9" name="Google Shape;929;p31"/>
          <p:cNvSpPr/>
          <p:nvPr/>
        </p:nvSpPr>
        <p:spPr>
          <a:xfrm>
            <a:off x="7850498" y="3967064"/>
            <a:ext cx="351324" cy="264605"/>
          </a:xfrm>
          <a:custGeom>
            <a:rect b="b" l="l" r="r" t="t"/>
            <a:pathLst>
              <a:path extrusionOk="0" h="119" w="158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0" name="Google Shape;930;p31"/>
          <p:cNvSpPr/>
          <p:nvPr/>
        </p:nvSpPr>
        <p:spPr>
          <a:xfrm>
            <a:off x="4690415" y="3910144"/>
            <a:ext cx="240593" cy="404806"/>
          </a:xfrm>
          <a:custGeom>
            <a:rect b="b" l="l" r="r" t="t"/>
            <a:pathLst>
              <a:path extrusionOk="0" h="49" w="29">
                <a:moveTo>
                  <a:pt x="29" y="44"/>
                </a:moveTo>
                <a:cubicBezTo>
                  <a:pt x="29" y="47"/>
                  <a:pt x="27" y="49"/>
                  <a:pt x="24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2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7" y="0"/>
                  <a:pt x="29" y="3"/>
                  <a:pt x="29" y="5"/>
                </a:cubicBezTo>
                <a:lnTo>
                  <a:pt x="29" y="44"/>
                </a:lnTo>
                <a:close/>
                <a:moveTo>
                  <a:pt x="25" y="11"/>
                </a:moveTo>
                <a:cubicBezTo>
                  <a:pt x="25" y="11"/>
                  <a:pt x="25" y="10"/>
                  <a:pt x="2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9"/>
                  <a:pt x="4" y="39"/>
                  <a:pt x="5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5" y="39"/>
                  <a:pt x="25" y="39"/>
                  <a:pt x="25" y="38"/>
                </a:cubicBezTo>
                <a:lnTo>
                  <a:pt x="25" y="11"/>
                </a:lnTo>
                <a:close/>
                <a:moveTo>
                  <a:pt x="17" y="5"/>
                </a:move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6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5"/>
                  <a:pt x="17" y="5"/>
                </a:cubicBezTo>
                <a:close/>
                <a:moveTo>
                  <a:pt x="14" y="41"/>
                </a:moveTo>
                <a:cubicBezTo>
                  <a:pt x="13" y="41"/>
                  <a:pt x="11" y="42"/>
                  <a:pt x="11" y="44"/>
                </a:cubicBezTo>
                <a:cubicBezTo>
                  <a:pt x="11" y="46"/>
                  <a:pt x="13" y="47"/>
                  <a:pt x="14" y="47"/>
                </a:cubicBezTo>
                <a:cubicBezTo>
                  <a:pt x="16" y="47"/>
                  <a:pt x="17" y="46"/>
                  <a:pt x="17" y="44"/>
                </a:cubicBezTo>
                <a:cubicBezTo>
                  <a:pt x="17" y="42"/>
                  <a:pt x="16" y="41"/>
                  <a:pt x="14" y="4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1" name="Google Shape;931;p31"/>
          <p:cNvSpPr/>
          <p:nvPr/>
        </p:nvSpPr>
        <p:spPr>
          <a:xfrm>
            <a:off x="7072722" y="5326329"/>
            <a:ext cx="366983" cy="319549"/>
          </a:xfrm>
          <a:custGeom>
            <a:rect b="b" l="l" r="r" t="t"/>
            <a:pathLst>
              <a:path extrusionOk="0" h="59" w="68">
                <a:moveTo>
                  <a:pt x="68" y="24"/>
                </a:moveTo>
                <a:cubicBezTo>
                  <a:pt x="68" y="27"/>
                  <a:pt x="66" y="29"/>
                  <a:pt x="64" y="29"/>
                </a:cubicBezTo>
                <a:cubicBezTo>
                  <a:pt x="64" y="43"/>
                  <a:pt x="64" y="43"/>
                  <a:pt x="64" y="43"/>
                </a:cubicBezTo>
                <a:cubicBezTo>
                  <a:pt x="64" y="46"/>
                  <a:pt x="61" y="48"/>
                  <a:pt x="59" y="48"/>
                </a:cubicBezTo>
                <a:cubicBezTo>
                  <a:pt x="52" y="43"/>
                  <a:pt x="41" y="35"/>
                  <a:pt x="28" y="34"/>
                </a:cubicBezTo>
                <a:cubicBezTo>
                  <a:pt x="23" y="35"/>
                  <a:pt x="22" y="41"/>
                  <a:pt x="25" y="44"/>
                </a:cubicBezTo>
                <a:cubicBezTo>
                  <a:pt x="22" y="48"/>
                  <a:pt x="26" y="51"/>
                  <a:pt x="30" y="54"/>
                </a:cubicBezTo>
                <a:cubicBezTo>
                  <a:pt x="27" y="59"/>
                  <a:pt x="17" y="59"/>
                  <a:pt x="14" y="56"/>
                </a:cubicBezTo>
                <a:cubicBezTo>
                  <a:pt x="12" y="49"/>
                  <a:pt x="8" y="42"/>
                  <a:pt x="11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3" y="34"/>
                  <a:pt x="0" y="31"/>
                  <a:pt x="0" y="2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7"/>
                  <a:pt x="3" y="14"/>
                  <a:pt x="7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39" y="14"/>
                  <a:pt x="51" y="6"/>
                  <a:pt x="59" y="0"/>
                </a:cubicBezTo>
                <a:cubicBezTo>
                  <a:pt x="61" y="0"/>
                  <a:pt x="64" y="2"/>
                  <a:pt x="64" y="4"/>
                </a:cubicBezTo>
                <a:cubicBezTo>
                  <a:pt x="64" y="19"/>
                  <a:pt x="64" y="19"/>
                  <a:pt x="64" y="19"/>
                </a:cubicBezTo>
                <a:cubicBezTo>
                  <a:pt x="66" y="19"/>
                  <a:pt x="68" y="21"/>
                  <a:pt x="68" y="24"/>
                </a:cubicBezTo>
                <a:close/>
                <a:moveTo>
                  <a:pt x="59" y="6"/>
                </a:moveTo>
                <a:cubicBezTo>
                  <a:pt x="49" y="13"/>
                  <a:pt x="39" y="18"/>
                  <a:pt x="30" y="19"/>
                </a:cubicBezTo>
                <a:cubicBezTo>
                  <a:pt x="30" y="29"/>
                  <a:pt x="30" y="29"/>
                  <a:pt x="30" y="29"/>
                </a:cubicBezTo>
                <a:cubicBezTo>
                  <a:pt x="39" y="30"/>
                  <a:pt x="49" y="34"/>
                  <a:pt x="59" y="42"/>
                </a:cubicBezTo>
                <a:lnTo>
                  <a:pt x="59" y="6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2" name="Google Shape;932;p31"/>
          <p:cNvSpPr/>
          <p:nvPr/>
        </p:nvSpPr>
        <p:spPr>
          <a:xfrm>
            <a:off x="5367509" y="5329174"/>
            <a:ext cx="311813" cy="292079"/>
          </a:xfrm>
          <a:custGeom>
            <a:rect b="b" l="l" r="r" t="t"/>
            <a:pathLst>
              <a:path extrusionOk="0" h="68" w="73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3" name="Google Shape;933;p31"/>
          <p:cNvSpPr/>
          <p:nvPr/>
        </p:nvSpPr>
        <p:spPr>
          <a:xfrm>
            <a:off x="5890985" y="3636334"/>
            <a:ext cx="1065624" cy="1065624"/>
          </a:xfrm>
          <a:custGeom>
            <a:rect b="b" l="l" r="r" t="t"/>
            <a:pathLst>
              <a:path extrusionOk="0" h="55" w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27" y="8"/>
                </a:moveTo>
                <a:cubicBezTo>
                  <a:pt x="16" y="8"/>
                  <a:pt x="8" y="17"/>
                  <a:pt x="8" y="27"/>
                </a:cubicBezTo>
                <a:cubicBezTo>
                  <a:pt x="8" y="38"/>
                  <a:pt x="16" y="47"/>
                  <a:pt x="27" y="47"/>
                </a:cubicBezTo>
                <a:cubicBezTo>
                  <a:pt x="38" y="47"/>
                  <a:pt x="47" y="38"/>
                  <a:pt x="47" y="27"/>
                </a:cubicBezTo>
                <a:cubicBezTo>
                  <a:pt x="47" y="17"/>
                  <a:pt x="38" y="8"/>
                  <a:pt x="27" y="8"/>
                </a:cubicBezTo>
                <a:close/>
                <a:moveTo>
                  <a:pt x="32" y="31"/>
                </a:moveTo>
                <a:cubicBezTo>
                  <a:pt x="32" y="31"/>
                  <a:pt x="31" y="32"/>
                  <a:pt x="31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8" y="31"/>
                  <a:pt x="18" y="31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4"/>
                  <a:pt x="28" y="14"/>
                  <a:pt x="28" y="14"/>
                </a:cubicBezTo>
                <a:cubicBezTo>
                  <a:pt x="31" y="14"/>
                  <a:pt x="31" y="14"/>
                  <a:pt x="31" y="14"/>
                </a:cubicBezTo>
                <a:cubicBezTo>
                  <a:pt x="31" y="14"/>
                  <a:pt x="32" y="14"/>
                  <a:pt x="32" y="15"/>
                </a:cubicBezTo>
                <a:lnTo>
                  <a:pt x="32" y="3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4" name="Google Shape;934;p31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5" name="Google Shape;935;p31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6" name="Google Shape;936;p31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" name="Google Shape;942;p32"/>
          <p:cNvGrpSpPr/>
          <p:nvPr/>
        </p:nvGrpSpPr>
        <p:grpSpPr>
          <a:xfrm>
            <a:off x="940737" y="2051362"/>
            <a:ext cx="1822638" cy="1822636"/>
            <a:chOff x="1400541" y="1592431"/>
            <a:chExt cx="1296169" cy="1296168"/>
          </a:xfrm>
        </p:grpSpPr>
        <p:sp>
          <p:nvSpPr>
            <p:cNvPr id="943" name="Google Shape;943;p32"/>
            <p:cNvSpPr/>
            <p:nvPr/>
          </p:nvSpPr>
          <p:spPr>
            <a:xfrm>
              <a:off x="1533041" y="1693149"/>
              <a:ext cx="1094733" cy="1094733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44" name="Google Shape;944;p32"/>
            <p:cNvSpPr/>
            <p:nvPr/>
          </p:nvSpPr>
          <p:spPr>
            <a:xfrm>
              <a:off x="1400541" y="1592431"/>
              <a:ext cx="1296169" cy="1296168"/>
            </a:xfrm>
            <a:prstGeom prst="pie">
              <a:avLst>
                <a:gd fmla="val 16202330" name="adj1"/>
                <a:gd fmla="val 10799236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45" name="Google Shape;945;p32"/>
            <p:cNvSpPr txBox="1"/>
            <p:nvPr/>
          </p:nvSpPr>
          <p:spPr>
            <a:xfrm>
              <a:off x="2100458" y="2085624"/>
              <a:ext cx="489216" cy="2155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75%</a:t>
              </a:r>
              <a:endParaRPr/>
            </a:p>
          </p:txBody>
        </p:sp>
      </p:grpSp>
      <p:grpSp>
        <p:nvGrpSpPr>
          <p:cNvPr id="946" name="Google Shape;946;p32"/>
          <p:cNvGrpSpPr/>
          <p:nvPr/>
        </p:nvGrpSpPr>
        <p:grpSpPr>
          <a:xfrm>
            <a:off x="3240337" y="2051362"/>
            <a:ext cx="1822638" cy="1822636"/>
            <a:chOff x="3099936" y="1592431"/>
            <a:chExt cx="1296169" cy="1296168"/>
          </a:xfrm>
        </p:grpSpPr>
        <p:sp>
          <p:nvSpPr>
            <p:cNvPr id="947" name="Google Shape;947;p32"/>
            <p:cNvSpPr/>
            <p:nvPr/>
          </p:nvSpPr>
          <p:spPr>
            <a:xfrm>
              <a:off x="3232436" y="1693149"/>
              <a:ext cx="1094733" cy="1094733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48" name="Google Shape;948;p32"/>
            <p:cNvSpPr/>
            <p:nvPr/>
          </p:nvSpPr>
          <p:spPr>
            <a:xfrm>
              <a:off x="3099936" y="1592431"/>
              <a:ext cx="1296169" cy="1296168"/>
            </a:xfrm>
            <a:prstGeom prst="pie">
              <a:avLst>
                <a:gd fmla="val 16150781" name="adj1"/>
                <a:gd fmla="val 5388989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49" name="Google Shape;949;p32"/>
            <p:cNvSpPr txBox="1"/>
            <p:nvPr/>
          </p:nvSpPr>
          <p:spPr>
            <a:xfrm>
              <a:off x="3799853" y="2104674"/>
              <a:ext cx="489216" cy="2155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50%</a:t>
              </a:r>
              <a:endParaRPr/>
            </a:p>
          </p:txBody>
        </p:sp>
      </p:grpSp>
      <p:grpSp>
        <p:nvGrpSpPr>
          <p:cNvPr id="950" name="Google Shape;950;p32"/>
          <p:cNvGrpSpPr/>
          <p:nvPr/>
        </p:nvGrpSpPr>
        <p:grpSpPr>
          <a:xfrm>
            <a:off x="5539937" y="2051362"/>
            <a:ext cx="1822638" cy="1822636"/>
            <a:chOff x="4834295" y="1592431"/>
            <a:chExt cx="1296169" cy="1296168"/>
          </a:xfrm>
        </p:grpSpPr>
        <p:sp>
          <p:nvSpPr>
            <p:cNvPr id="951" name="Google Shape;951;p32"/>
            <p:cNvSpPr/>
            <p:nvPr/>
          </p:nvSpPr>
          <p:spPr>
            <a:xfrm>
              <a:off x="4966795" y="1693149"/>
              <a:ext cx="1094733" cy="1094733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52" name="Google Shape;952;p32"/>
            <p:cNvSpPr/>
            <p:nvPr/>
          </p:nvSpPr>
          <p:spPr>
            <a:xfrm>
              <a:off x="4834295" y="1592431"/>
              <a:ext cx="1296169" cy="1296168"/>
            </a:xfrm>
            <a:prstGeom prst="pie">
              <a:avLst>
                <a:gd fmla="val 16226626" name="adj1"/>
                <a:gd fmla="val 8482523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53" name="Google Shape;953;p32"/>
            <p:cNvSpPr txBox="1"/>
            <p:nvPr/>
          </p:nvSpPr>
          <p:spPr>
            <a:xfrm>
              <a:off x="5524687" y="2104674"/>
              <a:ext cx="489216" cy="2155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65%</a:t>
              </a:r>
              <a:endParaRPr/>
            </a:p>
          </p:txBody>
        </p:sp>
      </p:grpSp>
      <p:grpSp>
        <p:nvGrpSpPr>
          <p:cNvPr id="954" name="Google Shape;954;p32"/>
          <p:cNvGrpSpPr/>
          <p:nvPr/>
        </p:nvGrpSpPr>
        <p:grpSpPr>
          <a:xfrm>
            <a:off x="7839538" y="2051362"/>
            <a:ext cx="1822638" cy="1822636"/>
            <a:chOff x="6447291" y="1592431"/>
            <a:chExt cx="1296169" cy="1296168"/>
          </a:xfrm>
        </p:grpSpPr>
        <p:sp>
          <p:nvSpPr>
            <p:cNvPr id="955" name="Google Shape;955;p32"/>
            <p:cNvSpPr/>
            <p:nvPr/>
          </p:nvSpPr>
          <p:spPr>
            <a:xfrm>
              <a:off x="6579791" y="1661368"/>
              <a:ext cx="1094733" cy="1094733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56" name="Google Shape;956;p32"/>
            <p:cNvSpPr/>
            <p:nvPr/>
          </p:nvSpPr>
          <p:spPr>
            <a:xfrm>
              <a:off x="6447291" y="1592431"/>
              <a:ext cx="1296169" cy="1296168"/>
            </a:xfrm>
            <a:prstGeom prst="pie">
              <a:avLst>
                <a:gd fmla="val 16117363" name="adj1"/>
                <a:gd fmla="val 10216394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57" name="Google Shape;957;p32"/>
            <p:cNvSpPr txBox="1"/>
            <p:nvPr/>
          </p:nvSpPr>
          <p:spPr>
            <a:xfrm>
              <a:off x="7151229" y="2134506"/>
              <a:ext cx="489216" cy="2155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70%</a:t>
              </a:r>
              <a:endParaRPr/>
            </a:p>
          </p:txBody>
        </p:sp>
      </p:grpSp>
      <p:grpSp>
        <p:nvGrpSpPr>
          <p:cNvPr id="958" name="Google Shape;958;p32"/>
          <p:cNvGrpSpPr/>
          <p:nvPr/>
        </p:nvGrpSpPr>
        <p:grpSpPr>
          <a:xfrm>
            <a:off x="10139136" y="2051362"/>
            <a:ext cx="1822638" cy="1822636"/>
            <a:chOff x="6447291" y="1592431"/>
            <a:chExt cx="1296169" cy="1296168"/>
          </a:xfrm>
        </p:grpSpPr>
        <p:sp>
          <p:nvSpPr>
            <p:cNvPr id="959" name="Google Shape;959;p32"/>
            <p:cNvSpPr/>
            <p:nvPr/>
          </p:nvSpPr>
          <p:spPr>
            <a:xfrm>
              <a:off x="6579791" y="1661368"/>
              <a:ext cx="1094733" cy="1094733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60" name="Google Shape;960;p32"/>
            <p:cNvSpPr/>
            <p:nvPr/>
          </p:nvSpPr>
          <p:spPr>
            <a:xfrm>
              <a:off x="6447291" y="1592431"/>
              <a:ext cx="1296169" cy="1296168"/>
            </a:xfrm>
            <a:prstGeom prst="pie">
              <a:avLst>
                <a:gd fmla="val 16140775" name="adj1"/>
                <a:gd fmla="val 13706274" name="adj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61" name="Google Shape;961;p32"/>
            <p:cNvSpPr txBox="1"/>
            <p:nvPr/>
          </p:nvSpPr>
          <p:spPr>
            <a:xfrm>
              <a:off x="7128158" y="2123724"/>
              <a:ext cx="489216" cy="2155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969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95%</a:t>
              </a:r>
              <a:endParaRPr/>
            </a:p>
          </p:txBody>
        </p:sp>
      </p:grpSp>
      <p:sp>
        <p:nvSpPr>
          <p:cNvPr id="962" name="Google Shape;962;p32"/>
          <p:cNvSpPr/>
          <p:nvPr/>
        </p:nvSpPr>
        <p:spPr>
          <a:xfrm>
            <a:off x="1215407" y="4139652"/>
            <a:ext cx="1273295" cy="428601"/>
          </a:xfrm>
          <a:prstGeom prst="roundRect">
            <a:avLst>
              <a:gd fmla="val 4791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64275" lIns="128575" spcFirstLastPara="1" rIns="128575" wrap="square" tIns="6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2010</a:t>
            </a:r>
            <a:endParaRPr/>
          </a:p>
        </p:txBody>
      </p:sp>
      <p:sp>
        <p:nvSpPr>
          <p:cNvPr id="963" name="Google Shape;963;p32"/>
          <p:cNvSpPr/>
          <p:nvPr/>
        </p:nvSpPr>
        <p:spPr>
          <a:xfrm>
            <a:off x="3515007" y="4139652"/>
            <a:ext cx="1273295" cy="428601"/>
          </a:xfrm>
          <a:prstGeom prst="roundRect">
            <a:avLst>
              <a:gd fmla="val 4791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64275" lIns="128575" spcFirstLastPara="1" rIns="128575" wrap="square" tIns="6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2011</a:t>
            </a:r>
            <a:endParaRPr/>
          </a:p>
        </p:txBody>
      </p:sp>
      <p:sp>
        <p:nvSpPr>
          <p:cNvPr id="964" name="Google Shape;964;p32"/>
          <p:cNvSpPr/>
          <p:nvPr/>
        </p:nvSpPr>
        <p:spPr>
          <a:xfrm>
            <a:off x="5814608" y="4139652"/>
            <a:ext cx="1273295" cy="428601"/>
          </a:xfrm>
          <a:prstGeom prst="roundRect">
            <a:avLst>
              <a:gd fmla="val 4791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64275" lIns="128575" spcFirstLastPara="1" rIns="128575" wrap="square" tIns="6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2012</a:t>
            </a:r>
            <a:endParaRPr/>
          </a:p>
        </p:txBody>
      </p:sp>
      <p:sp>
        <p:nvSpPr>
          <p:cNvPr id="965" name="Google Shape;965;p32"/>
          <p:cNvSpPr/>
          <p:nvPr/>
        </p:nvSpPr>
        <p:spPr>
          <a:xfrm>
            <a:off x="8114208" y="4139652"/>
            <a:ext cx="1273295" cy="428601"/>
          </a:xfrm>
          <a:prstGeom prst="roundRect">
            <a:avLst>
              <a:gd fmla="val 4791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64275" lIns="128575" spcFirstLastPara="1" rIns="128575" wrap="square" tIns="6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2014</a:t>
            </a:r>
            <a:endParaRPr/>
          </a:p>
        </p:txBody>
      </p:sp>
      <p:sp>
        <p:nvSpPr>
          <p:cNvPr id="966" name="Google Shape;966;p32"/>
          <p:cNvSpPr/>
          <p:nvPr/>
        </p:nvSpPr>
        <p:spPr>
          <a:xfrm>
            <a:off x="10413807" y="4139652"/>
            <a:ext cx="1273295" cy="428601"/>
          </a:xfrm>
          <a:prstGeom prst="roundRect">
            <a:avLst>
              <a:gd fmla="val 47917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64275" lIns="128575" spcFirstLastPara="1" rIns="128575" wrap="square" tIns="6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2020</a:t>
            </a:r>
            <a:endParaRPr/>
          </a:p>
        </p:txBody>
      </p:sp>
      <p:sp>
        <p:nvSpPr>
          <p:cNvPr id="967" name="Google Shape;967;p32"/>
          <p:cNvSpPr txBox="1"/>
          <p:nvPr/>
        </p:nvSpPr>
        <p:spPr>
          <a:xfrm>
            <a:off x="766808" y="4991421"/>
            <a:ext cx="2170497" cy="1304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281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68" name="Google Shape;968;p32"/>
          <p:cNvSpPr txBox="1"/>
          <p:nvPr/>
        </p:nvSpPr>
        <p:spPr>
          <a:xfrm>
            <a:off x="3066408" y="4991421"/>
            <a:ext cx="2170497" cy="1304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281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69" name="Google Shape;969;p32"/>
          <p:cNvSpPr txBox="1"/>
          <p:nvPr/>
        </p:nvSpPr>
        <p:spPr>
          <a:xfrm>
            <a:off x="5366008" y="4991421"/>
            <a:ext cx="2170497" cy="1304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281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70" name="Google Shape;970;p32"/>
          <p:cNvSpPr txBox="1"/>
          <p:nvPr/>
        </p:nvSpPr>
        <p:spPr>
          <a:xfrm>
            <a:off x="7665608" y="4991421"/>
            <a:ext cx="2170497" cy="1304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281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71" name="Google Shape;971;p32"/>
          <p:cNvSpPr txBox="1"/>
          <p:nvPr/>
        </p:nvSpPr>
        <p:spPr>
          <a:xfrm>
            <a:off x="9965207" y="4991421"/>
            <a:ext cx="2170497" cy="1304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969">
              <a:solidFill>
                <a:schemeClr val="accent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281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sp>
        <p:nvSpPr>
          <p:cNvPr id="972" name="Google Shape;972;p32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73" name="Google Shape;973;p32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74" name="Google Shape;974;p32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33"/>
          <p:cNvSpPr/>
          <p:nvPr/>
        </p:nvSpPr>
        <p:spPr>
          <a:xfrm>
            <a:off x="0" y="0"/>
            <a:ext cx="12858750" cy="72326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82" name="Google Shape;982;p33"/>
          <p:cNvSpPr/>
          <p:nvPr/>
        </p:nvSpPr>
        <p:spPr>
          <a:xfrm>
            <a:off x="1558504" y="3904357"/>
            <a:ext cx="9741743" cy="259228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83" name="Google Shape;983;p33"/>
          <p:cNvSpPr/>
          <p:nvPr/>
        </p:nvSpPr>
        <p:spPr>
          <a:xfrm>
            <a:off x="2144899" y="4912469"/>
            <a:ext cx="8568952" cy="12311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THANK YOU!</a:t>
            </a:r>
            <a:endParaRPr b="1" sz="8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84" name="Google Shape;984;p33"/>
          <p:cNvSpPr/>
          <p:nvPr/>
        </p:nvSpPr>
        <p:spPr>
          <a:xfrm>
            <a:off x="2252911" y="4163485"/>
            <a:ext cx="835292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i="1" lang="en-US" sz="2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Powered by </a:t>
            </a:r>
            <a:r>
              <a:rPr b="1" lang="en-US" sz="2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GoogleSlides.org</a:t>
            </a:r>
            <a:endParaRPr b="1" sz="2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/>
          <p:nvPr/>
        </p:nvSpPr>
        <p:spPr>
          <a:xfrm>
            <a:off x="2535189" y="2503586"/>
            <a:ext cx="2223248" cy="22232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" name="Google Shape;90;p10"/>
          <p:cNvSpPr txBox="1"/>
          <p:nvPr/>
        </p:nvSpPr>
        <p:spPr>
          <a:xfrm>
            <a:off x="4758438" y="3117137"/>
            <a:ext cx="1761188" cy="1390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436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01</a:t>
            </a:r>
            <a:endParaRPr/>
          </a:p>
        </p:txBody>
      </p:sp>
      <p:sp>
        <p:nvSpPr>
          <p:cNvPr id="91" name="Google Shape;91;p10"/>
          <p:cNvSpPr/>
          <p:nvPr/>
        </p:nvSpPr>
        <p:spPr>
          <a:xfrm>
            <a:off x="1626693" y="4325042"/>
            <a:ext cx="169646" cy="1696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0"/>
          <p:cNvSpPr/>
          <p:nvPr/>
        </p:nvSpPr>
        <p:spPr>
          <a:xfrm>
            <a:off x="4945942" y="2237957"/>
            <a:ext cx="482150" cy="4821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3" name="Google Shape;93;p10"/>
          <p:cNvSpPr/>
          <p:nvPr/>
        </p:nvSpPr>
        <p:spPr>
          <a:xfrm>
            <a:off x="6255925" y="3279555"/>
            <a:ext cx="2855413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SPRING</a:t>
            </a:r>
            <a:endParaRPr b="1"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4" name="Google Shape;94;p10"/>
          <p:cNvSpPr txBox="1"/>
          <p:nvPr/>
        </p:nvSpPr>
        <p:spPr>
          <a:xfrm>
            <a:off x="6255924" y="3830995"/>
            <a:ext cx="3979240" cy="437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b="1" sz="10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1"/>
          <p:cNvGrpSpPr/>
          <p:nvPr/>
        </p:nvGrpSpPr>
        <p:grpSpPr>
          <a:xfrm>
            <a:off x="1443220" y="2209557"/>
            <a:ext cx="5688928" cy="859574"/>
            <a:chOff x="5389975" y="1256427"/>
            <a:chExt cx="3334710" cy="611286"/>
          </a:xfrm>
        </p:grpSpPr>
        <p:sp>
          <p:nvSpPr>
            <p:cNvPr id="101" name="Google Shape;101;p11"/>
            <p:cNvSpPr/>
            <p:nvPr/>
          </p:nvSpPr>
          <p:spPr>
            <a:xfrm rot="5400000">
              <a:off x="7085757" y="228784"/>
              <a:ext cx="611285" cy="2666572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2" name="Google Shape;102;p11"/>
            <p:cNvSpPr/>
            <p:nvPr/>
          </p:nvSpPr>
          <p:spPr>
            <a:xfrm rot="-5400000">
              <a:off x="5418402" y="1228000"/>
              <a:ext cx="611285" cy="668138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03" name="Google Shape;103;p11"/>
          <p:cNvGrpSpPr/>
          <p:nvPr/>
        </p:nvGrpSpPr>
        <p:grpSpPr>
          <a:xfrm>
            <a:off x="1688854" y="2443100"/>
            <a:ext cx="590986" cy="392485"/>
            <a:chOff x="8291513" y="4287838"/>
            <a:chExt cx="415925" cy="276225"/>
          </a:xfrm>
        </p:grpSpPr>
        <p:sp>
          <p:nvSpPr>
            <p:cNvPr id="104" name="Google Shape;104;p11"/>
            <p:cNvSpPr/>
            <p:nvPr/>
          </p:nvSpPr>
          <p:spPr>
            <a:xfrm>
              <a:off x="8291513" y="4287838"/>
              <a:ext cx="415925" cy="276225"/>
            </a:xfrm>
            <a:custGeom>
              <a:rect b="b" l="l" r="r" t="t"/>
              <a:pathLst>
                <a:path extrusionOk="0" h="174" w="262">
                  <a:moveTo>
                    <a:pt x="145" y="134"/>
                  </a:moveTo>
                  <a:lnTo>
                    <a:pt x="262" y="134"/>
                  </a:lnTo>
                  <a:lnTo>
                    <a:pt x="216" y="0"/>
                  </a:lnTo>
                  <a:lnTo>
                    <a:pt x="46" y="0"/>
                  </a:lnTo>
                  <a:lnTo>
                    <a:pt x="0" y="134"/>
                  </a:lnTo>
                  <a:lnTo>
                    <a:pt x="112" y="134"/>
                  </a:lnTo>
                  <a:lnTo>
                    <a:pt x="112" y="159"/>
                  </a:lnTo>
                  <a:lnTo>
                    <a:pt x="79" y="159"/>
                  </a:lnTo>
                  <a:lnTo>
                    <a:pt x="79" y="174"/>
                  </a:lnTo>
                  <a:lnTo>
                    <a:pt x="172" y="174"/>
                  </a:lnTo>
                  <a:lnTo>
                    <a:pt x="172" y="159"/>
                  </a:lnTo>
                  <a:lnTo>
                    <a:pt x="145" y="159"/>
                  </a:lnTo>
                  <a:lnTo>
                    <a:pt x="145" y="134"/>
                  </a:lnTo>
                  <a:close/>
                  <a:moveTo>
                    <a:pt x="134" y="64"/>
                  </a:moveTo>
                  <a:lnTo>
                    <a:pt x="134" y="11"/>
                  </a:lnTo>
                  <a:lnTo>
                    <a:pt x="171" y="11"/>
                  </a:lnTo>
                  <a:lnTo>
                    <a:pt x="180" y="64"/>
                  </a:lnTo>
                  <a:lnTo>
                    <a:pt x="134" y="64"/>
                  </a:lnTo>
                  <a:close/>
                  <a:moveTo>
                    <a:pt x="182" y="70"/>
                  </a:moveTo>
                  <a:lnTo>
                    <a:pt x="191" y="123"/>
                  </a:lnTo>
                  <a:lnTo>
                    <a:pt x="134" y="123"/>
                  </a:lnTo>
                  <a:lnTo>
                    <a:pt x="134" y="70"/>
                  </a:lnTo>
                  <a:lnTo>
                    <a:pt x="182" y="70"/>
                  </a:lnTo>
                  <a:close/>
                  <a:moveTo>
                    <a:pt x="129" y="64"/>
                  </a:moveTo>
                  <a:lnTo>
                    <a:pt x="85" y="64"/>
                  </a:lnTo>
                  <a:lnTo>
                    <a:pt x="94" y="11"/>
                  </a:lnTo>
                  <a:lnTo>
                    <a:pt x="129" y="11"/>
                  </a:lnTo>
                  <a:lnTo>
                    <a:pt x="129" y="64"/>
                  </a:lnTo>
                  <a:close/>
                  <a:moveTo>
                    <a:pt x="129" y="70"/>
                  </a:moveTo>
                  <a:lnTo>
                    <a:pt x="129" y="123"/>
                  </a:lnTo>
                  <a:lnTo>
                    <a:pt x="74" y="123"/>
                  </a:lnTo>
                  <a:lnTo>
                    <a:pt x="83" y="70"/>
                  </a:lnTo>
                  <a:lnTo>
                    <a:pt x="129" y="70"/>
                  </a:lnTo>
                  <a:close/>
                  <a:moveTo>
                    <a:pt x="196" y="123"/>
                  </a:moveTo>
                  <a:lnTo>
                    <a:pt x="187" y="70"/>
                  </a:lnTo>
                  <a:lnTo>
                    <a:pt x="229" y="70"/>
                  </a:lnTo>
                  <a:lnTo>
                    <a:pt x="246" y="123"/>
                  </a:lnTo>
                  <a:lnTo>
                    <a:pt x="196" y="123"/>
                  </a:lnTo>
                  <a:close/>
                  <a:moveTo>
                    <a:pt x="226" y="64"/>
                  </a:moveTo>
                  <a:lnTo>
                    <a:pt x="185" y="64"/>
                  </a:lnTo>
                  <a:lnTo>
                    <a:pt x="176" y="11"/>
                  </a:lnTo>
                  <a:lnTo>
                    <a:pt x="209" y="11"/>
                  </a:lnTo>
                  <a:lnTo>
                    <a:pt x="226" y="64"/>
                  </a:lnTo>
                  <a:close/>
                  <a:moveTo>
                    <a:pt x="54" y="11"/>
                  </a:moveTo>
                  <a:lnTo>
                    <a:pt x="88" y="11"/>
                  </a:lnTo>
                  <a:lnTo>
                    <a:pt x="79" y="64"/>
                  </a:lnTo>
                  <a:lnTo>
                    <a:pt x="37" y="64"/>
                  </a:lnTo>
                  <a:lnTo>
                    <a:pt x="54" y="11"/>
                  </a:lnTo>
                  <a:close/>
                  <a:moveTo>
                    <a:pt x="35" y="70"/>
                  </a:moveTo>
                  <a:lnTo>
                    <a:pt x="77" y="70"/>
                  </a:lnTo>
                  <a:lnTo>
                    <a:pt x="68" y="123"/>
                  </a:lnTo>
                  <a:lnTo>
                    <a:pt x="17" y="123"/>
                  </a:lnTo>
                  <a:lnTo>
                    <a:pt x="35" y="70"/>
                  </a:lnTo>
                  <a:close/>
                  <a:moveTo>
                    <a:pt x="35" y="70"/>
                  </a:moveTo>
                  <a:lnTo>
                    <a:pt x="35" y="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5" name="Google Shape;105;p11"/>
            <p:cNvSpPr/>
            <p:nvPr/>
          </p:nvSpPr>
          <p:spPr>
            <a:xfrm>
              <a:off x="8291513" y="4287838"/>
              <a:ext cx="415925" cy="276225"/>
            </a:xfrm>
            <a:custGeom>
              <a:rect b="b" l="l" r="r" t="t"/>
              <a:pathLst>
                <a:path extrusionOk="0" h="174" w="262">
                  <a:moveTo>
                    <a:pt x="145" y="134"/>
                  </a:moveTo>
                  <a:lnTo>
                    <a:pt x="262" y="134"/>
                  </a:lnTo>
                  <a:lnTo>
                    <a:pt x="216" y="0"/>
                  </a:lnTo>
                  <a:lnTo>
                    <a:pt x="46" y="0"/>
                  </a:lnTo>
                  <a:lnTo>
                    <a:pt x="0" y="134"/>
                  </a:lnTo>
                  <a:lnTo>
                    <a:pt x="112" y="134"/>
                  </a:lnTo>
                  <a:lnTo>
                    <a:pt x="112" y="159"/>
                  </a:lnTo>
                  <a:lnTo>
                    <a:pt x="79" y="159"/>
                  </a:lnTo>
                  <a:lnTo>
                    <a:pt x="79" y="174"/>
                  </a:lnTo>
                  <a:lnTo>
                    <a:pt x="172" y="174"/>
                  </a:lnTo>
                  <a:lnTo>
                    <a:pt x="172" y="159"/>
                  </a:lnTo>
                  <a:lnTo>
                    <a:pt x="145" y="159"/>
                  </a:lnTo>
                  <a:lnTo>
                    <a:pt x="145" y="134"/>
                  </a:lnTo>
                  <a:moveTo>
                    <a:pt x="134" y="64"/>
                  </a:moveTo>
                  <a:lnTo>
                    <a:pt x="134" y="11"/>
                  </a:lnTo>
                  <a:lnTo>
                    <a:pt x="171" y="11"/>
                  </a:lnTo>
                  <a:lnTo>
                    <a:pt x="180" y="64"/>
                  </a:lnTo>
                  <a:lnTo>
                    <a:pt x="134" y="64"/>
                  </a:lnTo>
                  <a:moveTo>
                    <a:pt x="182" y="70"/>
                  </a:moveTo>
                  <a:lnTo>
                    <a:pt x="191" y="123"/>
                  </a:lnTo>
                  <a:lnTo>
                    <a:pt x="134" y="123"/>
                  </a:lnTo>
                  <a:lnTo>
                    <a:pt x="134" y="70"/>
                  </a:lnTo>
                  <a:lnTo>
                    <a:pt x="182" y="70"/>
                  </a:lnTo>
                  <a:moveTo>
                    <a:pt x="129" y="64"/>
                  </a:moveTo>
                  <a:lnTo>
                    <a:pt x="85" y="64"/>
                  </a:lnTo>
                  <a:lnTo>
                    <a:pt x="94" y="11"/>
                  </a:lnTo>
                  <a:lnTo>
                    <a:pt x="129" y="11"/>
                  </a:lnTo>
                  <a:lnTo>
                    <a:pt x="129" y="64"/>
                  </a:lnTo>
                  <a:moveTo>
                    <a:pt x="129" y="70"/>
                  </a:moveTo>
                  <a:lnTo>
                    <a:pt x="129" y="123"/>
                  </a:lnTo>
                  <a:lnTo>
                    <a:pt x="74" y="123"/>
                  </a:lnTo>
                  <a:lnTo>
                    <a:pt x="83" y="70"/>
                  </a:lnTo>
                  <a:lnTo>
                    <a:pt x="129" y="70"/>
                  </a:lnTo>
                  <a:moveTo>
                    <a:pt x="196" y="123"/>
                  </a:moveTo>
                  <a:lnTo>
                    <a:pt x="187" y="70"/>
                  </a:lnTo>
                  <a:lnTo>
                    <a:pt x="229" y="70"/>
                  </a:lnTo>
                  <a:lnTo>
                    <a:pt x="246" y="123"/>
                  </a:lnTo>
                  <a:lnTo>
                    <a:pt x="196" y="123"/>
                  </a:lnTo>
                  <a:moveTo>
                    <a:pt x="226" y="64"/>
                  </a:moveTo>
                  <a:lnTo>
                    <a:pt x="185" y="64"/>
                  </a:lnTo>
                  <a:lnTo>
                    <a:pt x="176" y="11"/>
                  </a:lnTo>
                  <a:lnTo>
                    <a:pt x="209" y="11"/>
                  </a:lnTo>
                  <a:lnTo>
                    <a:pt x="226" y="64"/>
                  </a:lnTo>
                  <a:moveTo>
                    <a:pt x="54" y="11"/>
                  </a:moveTo>
                  <a:lnTo>
                    <a:pt x="88" y="11"/>
                  </a:lnTo>
                  <a:lnTo>
                    <a:pt x="79" y="64"/>
                  </a:lnTo>
                  <a:lnTo>
                    <a:pt x="37" y="64"/>
                  </a:lnTo>
                  <a:lnTo>
                    <a:pt x="54" y="11"/>
                  </a:lnTo>
                  <a:moveTo>
                    <a:pt x="35" y="70"/>
                  </a:moveTo>
                  <a:lnTo>
                    <a:pt x="77" y="70"/>
                  </a:lnTo>
                  <a:lnTo>
                    <a:pt x="68" y="123"/>
                  </a:lnTo>
                  <a:lnTo>
                    <a:pt x="17" y="123"/>
                  </a:lnTo>
                  <a:lnTo>
                    <a:pt x="35" y="70"/>
                  </a:lnTo>
                  <a:moveTo>
                    <a:pt x="35" y="70"/>
                  </a:moveTo>
                  <a:lnTo>
                    <a:pt x="35" y="7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06" name="Google Shape;106;p11"/>
          <p:cNvSpPr txBox="1"/>
          <p:nvPr/>
        </p:nvSpPr>
        <p:spPr>
          <a:xfrm>
            <a:off x="2653025" y="2486928"/>
            <a:ext cx="4078769" cy="35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40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07" name="Google Shape;107;p11"/>
          <p:cNvGrpSpPr/>
          <p:nvPr/>
        </p:nvGrpSpPr>
        <p:grpSpPr>
          <a:xfrm>
            <a:off x="7498490" y="2349293"/>
            <a:ext cx="575991" cy="580100"/>
            <a:chOff x="5931156" y="1399652"/>
            <a:chExt cx="644626" cy="649224"/>
          </a:xfrm>
        </p:grpSpPr>
        <p:sp>
          <p:nvSpPr>
            <p:cNvPr id="108" name="Google Shape;108;p11"/>
            <p:cNvSpPr/>
            <p:nvPr/>
          </p:nvSpPr>
          <p:spPr>
            <a:xfrm>
              <a:off x="5931156" y="1399652"/>
              <a:ext cx="644626" cy="6492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09" name="Google Shape;109;p11"/>
            <p:cNvSpPr/>
            <p:nvPr/>
          </p:nvSpPr>
          <p:spPr>
            <a:xfrm>
              <a:off x="6057730" y="1551942"/>
              <a:ext cx="400552" cy="359916"/>
            </a:xfrm>
            <a:custGeom>
              <a:rect b="b" l="l" r="r" t="t"/>
              <a:pathLst>
                <a:path extrusionOk="0" h="57" w="64">
                  <a:moveTo>
                    <a:pt x="23" y="39"/>
                  </a:moveTo>
                  <a:cubicBezTo>
                    <a:pt x="23" y="40"/>
                    <a:pt x="22" y="41"/>
                    <a:pt x="21" y="41"/>
                  </a:cubicBezTo>
                  <a:cubicBezTo>
                    <a:pt x="21" y="41"/>
                    <a:pt x="21" y="41"/>
                    <a:pt x="20" y="41"/>
                  </a:cubicBezTo>
                  <a:cubicBezTo>
                    <a:pt x="20" y="41"/>
                    <a:pt x="19" y="41"/>
                    <a:pt x="19" y="4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1"/>
                    <a:pt x="0" y="20"/>
                    <a:pt x="0" y="19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1"/>
                    <a:pt x="23" y="1"/>
                    <a:pt x="23" y="2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8" y="20"/>
                    <a:pt x="8" y="21"/>
                    <a:pt x="8" y="22"/>
                  </a:cubicBezTo>
                  <a:cubicBezTo>
                    <a:pt x="23" y="36"/>
                    <a:pt x="23" y="36"/>
                    <a:pt x="23" y="36"/>
                  </a:cubicBezTo>
                  <a:lnTo>
                    <a:pt x="23" y="39"/>
                  </a:lnTo>
                  <a:close/>
                  <a:moveTo>
                    <a:pt x="58" y="57"/>
                  </a:moveTo>
                  <a:cubicBezTo>
                    <a:pt x="58" y="57"/>
                    <a:pt x="57" y="57"/>
                    <a:pt x="57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6" y="57"/>
                    <a:pt x="56" y="56"/>
                    <a:pt x="56" y="56"/>
                  </a:cubicBezTo>
                  <a:cubicBezTo>
                    <a:pt x="57" y="46"/>
                    <a:pt x="56" y="40"/>
                    <a:pt x="52" y="36"/>
                  </a:cubicBezTo>
                  <a:cubicBezTo>
                    <a:pt x="49" y="32"/>
                    <a:pt x="44" y="31"/>
                    <a:pt x="36" y="3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1"/>
                    <a:pt x="35" y="41"/>
                  </a:cubicBezTo>
                  <a:cubicBezTo>
                    <a:pt x="35" y="41"/>
                    <a:pt x="34" y="41"/>
                    <a:pt x="34" y="41"/>
                  </a:cubicBezTo>
                  <a:cubicBezTo>
                    <a:pt x="33" y="41"/>
                    <a:pt x="33" y="41"/>
                    <a:pt x="32" y="40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1"/>
                    <a:pt x="13" y="20"/>
                    <a:pt x="14" y="19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3" y="0"/>
                    <a:pt x="34" y="0"/>
                    <a:pt x="35" y="0"/>
                  </a:cubicBezTo>
                  <a:cubicBezTo>
                    <a:pt x="36" y="1"/>
                    <a:pt x="36" y="1"/>
                    <a:pt x="36" y="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46" y="12"/>
                    <a:pt x="53" y="15"/>
                    <a:pt x="58" y="20"/>
                  </a:cubicBezTo>
                  <a:cubicBezTo>
                    <a:pt x="63" y="25"/>
                    <a:pt x="64" y="33"/>
                    <a:pt x="64" y="38"/>
                  </a:cubicBezTo>
                  <a:cubicBezTo>
                    <a:pt x="64" y="45"/>
                    <a:pt x="58" y="56"/>
                    <a:pt x="58" y="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10" name="Google Shape;110;p11"/>
          <p:cNvSpPr txBox="1"/>
          <p:nvPr/>
        </p:nvSpPr>
        <p:spPr>
          <a:xfrm>
            <a:off x="8220349" y="2228196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1443220" y="3370693"/>
            <a:ext cx="5688928" cy="859574"/>
            <a:chOff x="5389975" y="1256427"/>
            <a:chExt cx="3334710" cy="611286"/>
          </a:xfrm>
        </p:grpSpPr>
        <p:sp>
          <p:nvSpPr>
            <p:cNvPr id="112" name="Google Shape;112;p11"/>
            <p:cNvSpPr/>
            <p:nvPr/>
          </p:nvSpPr>
          <p:spPr>
            <a:xfrm rot="5400000">
              <a:off x="7085757" y="228784"/>
              <a:ext cx="611285" cy="2666572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5418402" y="1228000"/>
              <a:ext cx="611285" cy="668138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14" name="Google Shape;114;p11"/>
          <p:cNvSpPr txBox="1"/>
          <p:nvPr/>
        </p:nvSpPr>
        <p:spPr>
          <a:xfrm>
            <a:off x="2653025" y="3648064"/>
            <a:ext cx="4078769" cy="35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687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15" name="Google Shape;115;p11"/>
          <p:cNvGrpSpPr/>
          <p:nvPr/>
        </p:nvGrpSpPr>
        <p:grpSpPr>
          <a:xfrm>
            <a:off x="1757250" y="3447535"/>
            <a:ext cx="513374" cy="705888"/>
            <a:chOff x="8597901" y="2862263"/>
            <a:chExt cx="571500" cy="785813"/>
          </a:xfrm>
        </p:grpSpPr>
        <p:sp>
          <p:nvSpPr>
            <p:cNvPr id="116" name="Google Shape;116;p11"/>
            <p:cNvSpPr/>
            <p:nvPr/>
          </p:nvSpPr>
          <p:spPr>
            <a:xfrm>
              <a:off x="8832851" y="3132138"/>
              <a:ext cx="98425" cy="96838"/>
            </a:xfrm>
            <a:custGeom>
              <a:rect b="b" l="l" r="r" t="t"/>
              <a:pathLst>
                <a:path extrusionOk="0" h="33" w="34">
                  <a:moveTo>
                    <a:pt x="34" y="16"/>
                  </a:moveTo>
                  <a:cubicBezTo>
                    <a:pt x="34" y="26"/>
                    <a:pt x="27" y="33"/>
                    <a:pt x="17" y="33"/>
                  </a:cubicBezTo>
                  <a:cubicBezTo>
                    <a:pt x="8" y="33"/>
                    <a:pt x="0" y="26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7" y="0"/>
                    <a:pt x="34" y="7"/>
                    <a:pt x="34" y="16"/>
                  </a:cubicBezTo>
                  <a:close/>
                  <a:moveTo>
                    <a:pt x="34" y="16"/>
                  </a:moveTo>
                  <a:cubicBezTo>
                    <a:pt x="34" y="16"/>
                    <a:pt x="34" y="16"/>
                    <a:pt x="34" y="1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8836026" y="2862263"/>
              <a:ext cx="92075" cy="261938"/>
            </a:xfrm>
            <a:custGeom>
              <a:rect b="b" l="l" r="r" t="t"/>
              <a:pathLst>
                <a:path extrusionOk="0" h="90" w="32">
                  <a:moveTo>
                    <a:pt x="32" y="90"/>
                  </a:moveTo>
                  <a:cubicBezTo>
                    <a:pt x="30" y="63"/>
                    <a:pt x="23" y="0"/>
                    <a:pt x="16" y="0"/>
                  </a:cubicBezTo>
                  <a:cubicBezTo>
                    <a:pt x="10" y="0"/>
                    <a:pt x="3" y="63"/>
                    <a:pt x="0" y="90"/>
                  </a:cubicBezTo>
                  <a:cubicBezTo>
                    <a:pt x="5" y="86"/>
                    <a:pt x="10" y="84"/>
                    <a:pt x="16" y="84"/>
                  </a:cubicBezTo>
                  <a:cubicBezTo>
                    <a:pt x="22" y="84"/>
                    <a:pt x="28" y="86"/>
                    <a:pt x="32" y="90"/>
                  </a:cubicBezTo>
                  <a:close/>
                  <a:moveTo>
                    <a:pt x="32" y="90"/>
                  </a:moveTo>
                  <a:cubicBezTo>
                    <a:pt x="32" y="90"/>
                    <a:pt x="32" y="90"/>
                    <a:pt x="32" y="9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8597901" y="3170238"/>
              <a:ext cx="571500" cy="477838"/>
            </a:xfrm>
            <a:custGeom>
              <a:rect b="b" l="l" r="r" t="t"/>
              <a:pathLst>
                <a:path extrusionOk="0" h="164" w="197">
                  <a:moveTo>
                    <a:pt x="123" y="0"/>
                  </a:moveTo>
                  <a:cubicBezTo>
                    <a:pt x="124" y="1"/>
                    <a:pt x="124" y="2"/>
                    <a:pt x="124" y="3"/>
                  </a:cubicBezTo>
                  <a:cubicBezTo>
                    <a:pt x="124" y="17"/>
                    <a:pt x="112" y="29"/>
                    <a:pt x="98" y="29"/>
                  </a:cubicBezTo>
                  <a:cubicBezTo>
                    <a:pt x="84" y="29"/>
                    <a:pt x="73" y="17"/>
                    <a:pt x="73" y="3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52" y="15"/>
                    <a:pt x="0" y="53"/>
                    <a:pt x="3" y="58"/>
                  </a:cubicBezTo>
                  <a:cubicBezTo>
                    <a:pt x="7" y="64"/>
                    <a:pt x="65" y="38"/>
                    <a:pt x="89" y="27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5"/>
                    <a:pt x="86" y="164"/>
                    <a:pt x="98" y="164"/>
                  </a:cubicBezTo>
                  <a:cubicBezTo>
                    <a:pt x="111" y="164"/>
                    <a:pt x="115" y="155"/>
                    <a:pt x="115" y="155"/>
                  </a:cubicBezTo>
                  <a:cubicBezTo>
                    <a:pt x="108" y="27"/>
                    <a:pt x="108" y="27"/>
                    <a:pt x="108" y="27"/>
                  </a:cubicBezTo>
                  <a:cubicBezTo>
                    <a:pt x="132" y="38"/>
                    <a:pt x="190" y="64"/>
                    <a:pt x="193" y="58"/>
                  </a:cubicBezTo>
                  <a:cubicBezTo>
                    <a:pt x="197" y="53"/>
                    <a:pt x="145" y="15"/>
                    <a:pt x="123" y="0"/>
                  </a:cubicBezTo>
                  <a:close/>
                  <a:moveTo>
                    <a:pt x="123" y="0"/>
                  </a:moveTo>
                  <a:cubicBezTo>
                    <a:pt x="123" y="0"/>
                    <a:pt x="123" y="0"/>
                    <a:pt x="123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19" name="Google Shape;119;p11"/>
          <p:cNvGrpSpPr/>
          <p:nvPr/>
        </p:nvGrpSpPr>
        <p:grpSpPr>
          <a:xfrm>
            <a:off x="7549993" y="3510429"/>
            <a:ext cx="575991" cy="580100"/>
            <a:chOff x="5950091" y="2237852"/>
            <a:chExt cx="644626" cy="649224"/>
          </a:xfrm>
        </p:grpSpPr>
        <p:sp>
          <p:nvSpPr>
            <p:cNvPr id="120" name="Google Shape;120;p11"/>
            <p:cNvSpPr/>
            <p:nvPr/>
          </p:nvSpPr>
          <p:spPr>
            <a:xfrm flipH="1">
              <a:off x="5950091" y="2237852"/>
              <a:ext cx="644626" cy="6492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21" name="Google Shape;121;p11"/>
            <p:cNvSpPr/>
            <p:nvPr/>
          </p:nvSpPr>
          <p:spPr>
            <a:xfrm>
              <a:off x="6100406" y="2400386"/>
              <a:ext cx="315200" cy="347304"/>
            </a:xfrm>
            <a:custGeom>
              <a:rect b="b" l="l" r="r" t="t"/>
              <a:pathLst>
                <a:path extrusionOk="0" h="55" w="50">
                  <a:moveTo>
                    <a:pt x="40" y="55"/>
                  </a:moveTo>
                  <a:cubicBezTo>
                    <a:pt x="37" y="55"/>
                    <a:pt x="34" y="54"/>
                    <a:pt x="32" y="51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1" y="21"/>
                    <a:pt x="0" y="18"/>
                    <a:pt x="0" y="14"/>
                  </a:cubicBezTo>
                  <a:cubicBezTo>
                    <a:pt x="0" y="7"/>
                    <a:pt x="6" y="0"/>
                    <a:pt x="13" y="0"/>
                  </a:cubicBezTo>
                  <a:cubicBezTo>
                    <a:pt x="17" y="0"/>
                    <a:pt x="21" y="2"/>
                    <a:pt x="23" y="5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7"/>
                    <a:pt x="45" y="27"/>
                  </a:cubicBezTo>
                  <a:cubicBezTo>
                    <a:pt x="45" y="28"/>
                    <a:pt x="43" y="30"/>
                    <a:pt x="42" y="30"/>
                  </a:cubicBezTo>
                  <a:cubicBezTo>
                    <a:pt x="42" y="30"/>
                    <a:pt x="42" y="30"/>
                    <a:pt x="42" y="29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8" y="6"/>
                    <a:pt x="16" y="5"/>
                    <a:pt x="13" y="5"/>
                  </a:cubicBezTo>
                  <a:cubicBezTo>
                    <a:pt x="8" y="5"/>
                    <a:pt x="4" y="9"/>
                    <a:pt x="4" y="14"/>
                  </a:cubicBezTo>
                  <a:cubicBezTo>
                    <a:pt x="4" y="16"/>
                    <a:pt x="5" y="19"/>
                    <a:pt x="7" y="21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36" y="50"/>
                    <a:pt x="38" y="50"/>
                    <a:pt x="40" y="50"/>
                  </a:cubicBezTo>
                  <a:cubicBezTo>
                    <a:pt x="43" y="50"/>
                    <a:pt x="45" y="48"/>
                    <a:pt x="45" y="45"/>
                  </a:cubicBezTo>
                  <a:cubicBezTo>
                    <a:pt x="45" y="43"/>
                    <a:pt x="44" y="41"/>
                    <a:pt x="43" y="40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9"/>
                    <a:pt x="21" y="18"/>
                    <a:pt x="20" y="18"/>
                  </a:cubicBezTo>
                  <a:cubicBezTo>
                    <a:pt x="19" y="18"/>
                    <a:pt x="18" y="19"/>
                    <a:pt x="18" y="21"/>
                  </a:cubicBezTo>
                  <a:cubicBezTo>
                    <a:pt x="18" y="22"/>
                    <a:pt x="18" y="22"/>
                    <a:pt x="19" y="23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9"/>
                    <a:pt x="32" y="41"/>
                    <a:pt x="31" y="41"/>
                  </a:cubicBezTo>
                  <a:cubicBezTo>
                    <a:pt x="31" y="41"/>
                    <a:pt x="30" y="41"/>
                    <a:pt x="30" y="41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5"/>
                    <a:pt x="13" y="23"/>
                    <a:pt x="13" y="21"/>
                  </a:cubicBezTo>
                  <a:cubicBezTo>
                    <a:pt x="13" y="17"/>
                    <a:pt x="16" y="14"/>
                    <a:pt x="20" y="14"/>
                  </a:cubicBezTo>
                  <a:cubicBezTo>
                    <a:pt x="22" y="14"/>
                    <a:pt x="24" y="15"/>
                    <a:pt x="26" y="16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9" y="39"/>
                    <a:pt x="50" y="42"/>
                    <a:pt x="50" y="45"/>
                  </a:cubicBezTo>
                  <a:cubicBezTo>
                    <a:pt x="50" y="51"/>
                    <a:pt x="46" y="55"/>
                    <a:pt x="40" y="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22" name="Google Shape;122;p11"/>
          <p:cNvSpPr txBox="1"/>
          <p:nvPr/>
        </p:nvSpPr>
        <p:spPr>
          <a:xfrm>
            <a:off x="8168845" y="3389332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grpSp>
        <p:nvGrpSpPr>
          <p:cNvPr id="123" name="Google Shape;123;p11"/>
          <p:cNvGrpSpPr/>
          <p:nvPr/>
        </p:nvGrpSpPr>
        <p:grpSpPr>
          <a:xfrm>
            <a:off x="1432685" y="4531829"/>
            <a:ext cx="5688928" cy="859574"/>
            <a:chOff x="5389975" y="1256427"/>
            <a:chExt cx="3334710" cy="611286"/>
          </a:xfrm>
        </p:grpSpPr>
        <p:sp>
          <p:nvSpPr>
            <p:cNvPr id="124" name="Google Shape;124;p11"/>
            <p:cNvSpPr/>
            <p:nvPr/>
          </p:nvSpPr>
          <p:spPr>
            <a:xfrm rot="5400000">
              <a:off x="7085757" y="228784"/>
              <a:ext cx="611285" cy="2666572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25" name="Google Shape;125;p11"/>
            <p:cNvSpPr/>
            <p:nvPr/>
          </p:nvSpPr>
          <p:spPr>
            <a:xfrm rot="-5400000">
              <a:off x="5418402" y="1228000"/>
              <a:ext cx="611285" cy="668138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26" name="Google Shape;126;p11"/>
          <p:cNvSpPr txBox="1"/>
          <p:nvPr/>
        </p:nvSpPr>
        <p:spPr>
          <a:xfrm>
            <a:off x="2642490" y="4809200"/>
            <a:ext cx="4078769" cy="35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687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27" name="Google Shape;127;p11"/>
          <p:cNvGrpSpPr/>
          <p:nvPr/>
        </p:nvGrpSpPr>
        <p:grpSpPr>
          <a:xfrm>
            <a:off x="1664640" y="4697797"/>
            <a:ext cx="640292" cy="527635"/>
            <a:chOff x="1771650" y="4086226"/>
            <a:chExt cx="712788" cy="587376"/>
          </a:xfrm>
        </p:grpSpPr>
        <p:sp>
          <p:nvSpPr>
            <p:cNvPr id="128" name="Google Shape;128;p11"/>
            <p:cNvSpPr/>
            <p:nvPr/>
          </p:nvSpPr>
          <p:spPr>
            <a:xfrm>
              <a:off x="1908175" y="4086226"/>
              <a:ext cx="561975" cy="214313"/>
            </a:xfrm>
            <a:custGeom>
              <a:rect b="b" l="l" r="r" t="t"/>
              <a:pathLst>
                <a:path extrusionOk="0" h="135" w="354">
                  <a:moveTo>
                    <a:pt x="0" y="135"/>
                  </a:moveTo>
                  <a:lnTo>
                    <a:pt x="354" y="135"/>
                  </a:lnTo>
                  <a:lnTo>
                    <a:pt x="298" y="40"/>
                  </a:lnTo>
                  <a:lnTo>
                    <a:pt x="250" y="106"/>
                  </a:lnTo>
                  <a:lnTo>
                    <a:pt x="180" y="0"/>
                  </a:lnTo>
                  <a:lnTo>
                    <a:pt x="118" y="101"/>
                  </a:lnTo>
                  <a:lnTo>
                    <a:pt x="73" y="40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29" name="Google Shape;129;p11"/>
            <p:cNvSpPr/>
            <p:nvPr/>
          </p:nvSpPr>
          <p:spPr>
            <a:xfrm>
              <a:off x="1795463" y="4221164"/>
              <a:ext cx="688975" cy="393700"/>
            </a:xfrm>
            <a:custGeom>
              <a:rect b="b" l="l" r="r" t="t"/>
              <a:pathLst>
                <a:path extrusionOk="0" h="237" w="413">
                  <a:moveTo>
                    <a:pt x="413" y="61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64" y="0"/>
                    <a:pt x="4" y="5"/>
                    <a:pt x="4" y="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4" y="13"/>
                    <a:pt x="42" y="61"/>
                    <a:pt x="42" y="61"/>
                  </a:cubicBezTo>
                  <a:cubicBezTo>
                    <a:pt x="92" y="237"/>
                    <a:pt x="92" y="237"/>
                    <a:pt x="92" y="237"/>
                  </a:cubicBezTo>
                  <a:cubicBezTo>
                    <a:pt x="111" y="237"/>
                    <a:pt x="111" y="237"/>
                    <a:pt x="111" y="237"/>
                  </a:cubicBezTo>
                  <a:cubicBezTo>
                    <a:pt x="110" y="235"/>
                    <a:pt x="110" y="233"/>
                    <a:pt x="110" y="231"/>
                  </a:cubicBezTo>
                  <a:cubicBezTo>
                    <a:pt x="110" y="205"/>
                    <a:pt x="131" y="184"/>
                    <a:pt x="157" y="184"/>
                  </a:cubicBezTo>
                  <a:cubicBezTo>
                    <a:pt x="183" y="184"/>
                    <a:pt x="204" y="205"/>
                    <a:pt x="204" y="231"/>
                  </a:cubicBezTo>
                  <a:cubicBezTo>
                    <a:pt x="204" y="233"/>
                    <a:pt x="204" y="235"/>
                    <a:pt x="203" y="237"/>
                  </a:cubicBezTo>
                  <a:cubicBezTo>
                    <a:pt x="256" y="237"/>
                    <a:pt x="256" y="237"/>
                    <a:pt x="256" y="237"/>
                  </a:cubicBezTo>
                  <a:cubicBezTo>
                    <a:pt x="256" y="235"/>
                    <a:pt x="256" y="233"/>
                    <a:pt x="256" y="231"/>
                  </a:cubicBezTo>
                  <a:cubicBezTo>
                    <a:pt x="256" y="205"/>
                    <a:pt x="277" y="184"/>
                    <a:pt x="303" y="184"/>
                  </a:cubicBezTo>
                  <a:cubicBezTo>
                    <a:pt x="329" y="184"/>
                    <a:pt x="349" y="205"/>
                    <a:pt x="349" y="231"/>
                  </a:cubicBezTo>
                  <a:cubicBezTo>
                    <a:pt x="349" y="233"/>
                    <a:pt x="349" y="235"/>
                    <a:pt x="349" y="237"/>
                  </a:cubicBezTo>
                  <a:cubicBezTo>
                    <a:pt x="366" y="237"/>
                    <a:pt x="366" y="237"/>
                    <a:pt x="366" y="237"/>
                  </a:cubicBezTo>
                  <a:lnTo>
                    <a:pt x="413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0" name="Google Shape;130;p11"/>
            <p:cNvSpPr/>
            <p:nvPr/>
          </p:nvSpPr>
          <p:spPr>
            <a:xfrm>
              <a:off x="1995488" y="4557714"/>
              <a:ext cx="117475" cy="115888"/>
            </a:xfrm>
            <a:custGeom>
              <a:rect b="b" l="l" r="r" t="t"/>
              <a:pathLst>
                <a:path extrusionOk="0" h="70" w="70">
                  <a:moveTo>
                    <a:pt x="35" y="0"/>
                  </a:moveTo>
                  <a:cubicBezTo>
                    <a:pt x="15" y="0"/>
                    <a:pt x="0" y="15"/>
                    <a:pt x="0" y="35"/>
                  </a:cubicBezTo>
                  <a:cubicBezTo>
                    <a:pt x="0" y="36"/>
                    <a:pt x="0" y="38"/>
                    <a:pt x="0" y="40"/>
                  </a:cubicBezTo>
                  <a:cubicBezTo>
                    <a:pt x="2" y="57"/>
                    <a:pt x="17" y="70"/>
                    <a:pt x="35" y="70"/>
                  </a:cubicBezTo>
                  <a:cubicBezTo>
                    <a:pt x="52" y="70"/>
                    <a:pt x="67" y="57"/>
                    <a:pt x="69" y="40"/>
                  </a:cubicBezTo>
                  <a:cubicBezTo>
                    <a:pt x="70" y="38"/>
                    <a:pt x="70" y="36"/>
                    <a:pt x="70" y="35"/>
                  </a:cubicBezTo>
                  <a:cubicBezTo>
                    <a:pt x="70" y="15"/>
                    <a:pt x="54" y="0"/>
                    <a:pt x="35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1" name="Google Shape;131;p11"/>
            <p:cNvSpPr/>
            <p:nvPr/>
          </p:nvSpPr>
          <p:spPr>
            <a:xfrm>
              <a:off x="2239963" y="4557714"/>
              <a:ext cx="117475" cy="115888"/>
            </a:xfrm>
            <a:custGeom>
              <a:rect b="b" l="l" r="r" t="t"/>
              <a:pathLst>
                <a:path extrusionOk="0" h="70" w="70">
                  <a:moveTo>
                    <a:pt x="35" y="0"/>
                  </a:moveTo>
                  <a:cubicBezTo>
                    <a:pt x="16" y="0"/>
                    <a:pt x="0" y="15"/>
                    <a:pt x="0" y="35"/>
                  </a:cubicBezTo>
                  <a:cubicBezTo>
                    <a:pt x="0" y="36"/>
                    <a:pt x="0" y="38"/>
                    <a:pt x="0" y="40"/>
                  </a:cubicBezTo>
                  <a:cubicBezTo>
                    <a:pt x="3" y="57"/>
                    <a:pt x="17" y="70"/>
                    <a:pt x="35" y="70"/>
                  </a:cubicBezTo>
                  <a:cubicBezTo>
                    <a:pt x="53" y="70"/>
                    <a:pt x="67" y="57"/>
                    <a:pt x="70" y="40"/>
                  </a:cubicBezTo>
                  <a:cubicBezTo>
                    <a:pt x="70" y="38"/>
                    <a:pt x="70" y="36"/>
                    <a:pt x="70" y="35"/>
                  </a:cubicBezTo>
                  <a:cubicBezTo>
                    <a:pt x="70" y="15"/>
                    <a:pt x="54" y="0"/>
                    <a:pt x="35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2" name="Google Shape;132;p11"/>
            <p:cNvSpPr/>
            <p:nvPr/>
          </p:nvSpPr>
          <p:spPr>
            <a:xfrm>
              <a:off x="2266950" y="4581526"/>
              <a:ext cx="63500" cy="65088"/>
            </a:xfrm>
            <a:custGeom>
              <a:rect b="b" l="l" r="r" t="t"/>
              <a:pathLst>
                <a:path extrusionOk="0" h="39" w="38">
                  <a:moveTo>
                    <a:pt x="19" y="0"/>
                  </a:moveTo>
                  <a:cubicBezTo>
                    <a:pt x="8" y="0"/>
                    <a:pt x="0" y="9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1" y="32"/>
                    <a:pt x="9" y="39"/>
                    <a:pt x="19" y="39"/>
                  </a:cubicBezTo>
                  <a:cubicBezTo>
                    <a:pt x="29" y="39"/>
                    <a:pt x="37" y="32"/>
                    <a:pt x="38" y="22"/>
                  </a:cubicBezTo>
                  <a:cubicBezTo>
                    <a:pt x="38" y="22"/>
                    <a:pt x="38" y="21"/>
                    <a:pt x="38" y="20"/>
                  </a:cubicBezTo>
                  <a:cubicBezTo>
                    <a:pt x="38" y="9"/>
                    <a:pt x="30" y="0"/>
                    <a:pt x="19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3" name="Google Shape;133;p11"/>
            <p:cNvSpPr/>
            <p:nvPr/>
          </p:nvSpPr>
          <p:spPr>
            <a:xfrm>
              <a:off x="2020888" y="4581526"/>
              <a:ext cx="65088" cy="65088"/>
            </a:xfrm>
            <a:custGeom>
              <a:rect b="b" l="l" r="r" t="t"/>
              <a:pathLst>
                <a:path extrusionOk="0" h="39" w="39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21"/>
                    <a:pt x="0" y="22"/>
                    <a:pt x="1" y="22"/>
                  </a:cubicBezTo>
                  <a:cubicBezTo>
                    <a:pt x="2" y="32"/>
                    <a:pt x="10" y="39"/>
                    <a:pt x="20" y="39"/>
                  </a:cubicBezTo>
                  <a:cubicBezTo>
                    <a:pt x="30" y="39"/>
                    <a:pt x="38" y="32"/>
                    <a:pt x="39" y="22"/>
                  </a:cubicBezTo>
                  <a:cubicBezTo>
                    <a:pt x="39" y="22"/>
                    <a:pt x="39" y="21"/>
                    <a:pt x="39" y="20"/>
                  </a:cubicBezTo>
                  <a:cubicBezTo>
                    <a:pt x="39" y="9"/>
                    <a:pt x="30" y="0"/>
                    <a:pt x="20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4" name="Google Shape;134;p11"/>
            <p:cNvSpPr/>
            <p:nvPr/>
          </p:nvSpPr>
          <p:spPr>
            <a:xfrm>
              <a:off x="1771650" y="4225926"/>
              <a:ext cx="53975" cy="555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35" name="Google Shape;135;p11"/>
          <p:cNvGrpSpPr/>
          <p:nvPr/>
        </p:nvGrpSpPr>
        <p:grpSpPr>
          <a:xfrm>
            <a:off x="7526122" y="4671565"/>
            <a:ext cx="575991" cy="580100"/>
            <a:chOff x="5931156" y="3059486"/>
            <a:chExt cx="644626" cy="649224"/>
          </a:xfrm>
        </p:grpSpPr>
        <p:sp>
          <p:nvSpPr>
            <p:cNvPr id="136" name="Google Shape;136;p11"/>
            <p:cNvSpPr/>
            <p:nvPr/>
          </p:nvSpPr>
          <p:spPr>
            <a:xfrm>
              <a:off x="5931156" y="3059486"/>
              <a:ext cx="644626" cy="64922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7" name="Google Shape;137;p11"/>
            <p:cNvSpPr/>
            <p:nvPr/>
          </p:nvSpPr>
          <p:spPr>
            <a:xfrm>
              <a:off x="6058775" y="3227031"/>
              <a:ext cx="398463" cy="345165"/>
            </a:xfrm>
            <a:custGeom>
              <a:rect b="b" l="l" r="r" t="t"/>
              <a:pathLst>
                <a:path extrusionOk="0" h="63" w="73">
                  <a:moveTo>
                    <a:pt x="73" y="57"/>
                  </a:moveTo>
                  <a:cubicBezTo>
                    <a:pt x="73" y="60"/>
                    <a:pt x="71" y="63"/>
                    <a:pt x="67" y="63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3" y="63"/>
                    <a:pt x="0" y="60"/>
                    <a:pt x="0" y="5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7"/>
                  </a:lnTo>
                  <a:close/>
                  <a:moveTo>
                    <a:pt x="15" y="7"/>
                  </a:moveTo>
                  <a:cubicBezTo>
                    <a:pt x="15" y="6"/>
                    <a:pt x="14" y="4"/>
                    <a:pt x="13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6" y="4"/>
                    <a:pt x="5" y="6"/>
                    <a:pt x="5" y="7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3"/>
                    <a:pt x="6" y="14"/>
                    <a:pt x="8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4" y="14"/>
                    <a:pt x="15" y="13"/>
                    <a:pt x="15" y="12"/>
                  </a:cubicBezTo>
                  <a:lnTo>
                    <a:pt x="15" y="7"/>
                  </a:lnTo>
                  <a:close/>
                  <a:moveTo>
                    <a:pt x="15" y="21"/>
                  </a:moveTo>
                  <a:cubicBezTo>
                    <a:pt x="15" y="20"/>
                    <a:pt x="14" y="19"/>
                    <a:pt x="13" y="19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6" y="19"/>
                    <a:pt x="5" y="20"/>
                    <a:pt x="5" y="21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28"/>
                    <a:pt x="6" y="29"/>
                    <a:pt x="8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4" y="29"/>
                    <a:pt x="15" y="28"/>
                    <a:pt x="15" y="26"/>
                  </a:cubicBezTo>
                  <a:lnTo>
                    <a:pt x="15" y="21"/>
                  </a:lnTo>
                  <a:close/>
                  <a:moveTo>
                    <a:pt x="15" y="36"/>
                  </a:moveTo>
                  <a:cubicBezTo>
                    <a:pt x="15" y="35"/>
                    <a:pt x="14" y="34"/>
                    <a:pt x="13" y="34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6" y="34"/>
                    <a:pt x="5" y="35"/>
                    <a:pt x="5" y="36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5" y="42"/>
                    <a:pt x="6" y="43"/>
                    <a:pt x="8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4" y="43"/>
                    <a:pt x="15" y="42"/>
                    <a:pt x="15" y="41"/>
                  </a:cubicBezTo>
                  <a:lnTo>
                    <a:pt x="15" y="36"/>
                  </a:lnTo>
                  <a:close/>
                  <a:moveTo>
                    <a:pt x="15" y="51"/>
                  </a:moveTo>
                  <a:cubicBezTo>
                    <a:pt x="15" y="49"/>
                    <a:pt x="14" y="48"/>
                    <a:pt x="13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6" y="48"/>
                    <a:pt x="5" y="49"/>
                    <a:pt x="5" y="51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5" y="57"/>
                    <a:pt x="6" y="58"/>
                    <a:pt x="8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4" y="58"/>
                    <a:pt x="15" y="57"/>
                    <a:pt x="15" y="55"/>
                  </a:cubicBezTo>
                  <a:lnTo>
                    <a:pt x="15" y="51"/>
                  </a:lnTo>
                  <a:close/>
                  <a:moveTo>
                    <a:pt x="54" y="7"/>
                  </a:moveTo>
                  <a:cubicBezTo>
                    <a:pt x="54" y="6"/>
                    <a:pt x="53" y="4"/>
                    <a:pt x="51" y="4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1" y="4"/>
                    <a:pt x="20" y="6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8"/>
                    <a:pt x="21" y="29"/>
                    <a:pt x="22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28"/>
                    <a:pt x="54" y="26"/>
                  </a:cubicBezTo>
                  <a:lnTo>
                    <a:pt x="54" y="7"/>
                  </a:lnTo>
                  <a:close/>
                  <a:moveTo>
                    <a:pt x="54" y="36"/>
                  </a:moveTo>
                  <a:cubicBezTo>
                    <a:pt x="54" y="35"/>
                    <a:pt x="53" y="34"/>
                    <a:pt x="51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1" y="34"/>
                    <a:pt x="20" y="35"/>
                    <a:pt x="20" y="36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20" y="57"/>
                    <a:pt x="21" y="58"/>
                    <a:pt x="22" y="58"/>
                  </a:cubicBezTo>
                  <a:cubicBezTo>
                    <a:pt x="51" y="58"/>
                    <a:pt x="51" y="58"/>
                    <a:pt x="51" y="58"/>
                  </a:cubicBezTo>
                  <a:cubicBezTo>
                    <a:pt x="53" y="58"/>
                    <a:pt x="54" y="57"/>
                    <a:pt x="54" y="55"/>
                  </a:cubicBezTo>
                  <a:lnTo>
                    <a:pt x="54" y="36"/>
                  </a:lnTo>
                  <a:close/>
                  <a:moveTo>
                    <a:pt x="68" y="7"/>
                  </a:moveTo>
                  <a:cubicBezTo>
                    <a:pt x="68" y="6"/>
                    <a:pt x="67" y="4"/>
                    <a:pt x="66" y="4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0" y="4"/>
                    <a:pt x="59" y="6"/>
                    <a:pt x="59" y="7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59" y="13"/>
                    <a:pt x="60" y="14"/>
                    <a:pt x="61" y="14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67" y="14"/>
                    <a:pt x="68" y="13"/>
                    <a:pt x="68" y="12"/>
                  </a:cubicBezTo>
                  <a:lnTo>
                    <a:pt x="68" y="7"/>
                  </a:lnTo>
                  <a:close/>
                  <a:moveTo>
                    <a:pt x="68" y="21"/>
                  </a:moveTo>
                  <a:cubicBezTo>
                    <a:pt x="68" y="20"/>
                    <a:pt x="67" y="19"/>
                    <a:pt x="66" y="19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0" y="19"/>
                    <a:pt x="59" y="20"/>
                    <a:pt x="59" y="21"/>
                  </a:cubicBezTo>
                  <a:cubicBezTo>
                    <a:pt x="59" y="26"/>
                    <a:pt x="59" y="26"/>
                    <a:pt x="59" y="26"/>
                  </a:cubicBezTo>
                  <a:cubicBezTo>
                    <a:pt x="59" y="28"/>
                    <a:pt x="60" y="29"/>
                    <a:pt x="61" y="29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7" y="29"/>
                    <a:pt x="68" y="28"/>
                    <a:pt x="68" y="26"/>
                  </a:cubicBezTo>
                  <a:lnTo>
                    <a:pt x="68" y="21"/>
                  </a:lnTo>
                  <a:close/>
                  <a:moveTo>
                    <a:pt x="68" y="36"/>
                  </a:moveTo>
                  <a:cubicBezTo>
                    <a:pt x="68" y="35"/>
                    <a:pt x="67" y="34"/>
                    <a:pt x="66" y="34"/>
                  </a:cubicBezTo>
                  <a:cubicBezTo>
                    <a:pt x="61" y="34"/>
                    <a:pt x="61" y="34"/>
                    <a:pt x="61" y="34"/>
                  </a:cubicBezTo>
                  <a:cubicBezTo>
                    <a:pt x="60" y="34"/>
                    <a:pt x="59" y="35"/>
                    <a:pt x="59" y="36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59" y="42"/>
                    <a:pt x="60" y="43"/>
                    <a:pt x="61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2"/>
                    <a:pt x="68" y="41"/>
                  </a:cubicBezTo>
                  <a:lnTo>
                    <a:pt x="68" y="36"/>
                  </a:lnTo>
                  <a:close/>
                  <a:moveTo>
                    <a:pt x="68" y="51"/>
                  </a:moveTo>
                  <a:cubicBezTo>
                    <a:pt x="68" y="49"/>
                    <a:pt x="67" y="48"/>
                    <a:pt x="66" y="48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0" y="48"/>
                    <a:pt x="59" y="49"/>
                    <a:pt x="59" y="51"/>
                  </a:cubicBezTo>
                  <a:cubicBezTo>
                    <a:pt x="59" y="55"/>
                    <a:pt x="59" y="55"/>
                    <a:pt x="59" y="55"/>
                  </a:cubicBezTo>
                  <a:cubicBezTo>
                    <a:pt x="59" y="57"/>
                    <a:pt x="60" y="58"/>
                    <a:pt x="61" y="58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7" y="58"/>
                    <a:pt x="68" y="57"/>
                    <a:pt x="68" y="55"/>
                  </a:cubicBezTo>
                  <a:lnTo>
                    <a:pt x="68" y="5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38" name="Google Shape;138;p11"/>
          <p:cNvSpPr txBox="1"/>
          <p:nvPr/>
        </p:nvSpPr>
        <p:spPr>
          <a:xfrm>
            <a:off x="8171646" y="4550468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grpSp>
        <p:nvGrpSpPr>
          <p:cNvPr id="139" name="Google Shape;139;p11"/>
          <p:cNvGrpSpPr/>
          <p:nvPr/>
        </p:nvGrpSpPr>
        <p:grpSpPr>
          <a:xfrm>
            <a:off x="1435486" y="5692966"/>
            <a:ext cx="5688928" cy="859574"/>
            <a:chOff x="5389975" y="1256427"/>
            <a:chExt cx="3334710" cy="611286"/>
          </a:xfrm>
        </p:grpSpPr>
        <p:sp>
          <p:nvSpPr>
            <p:cNvPr id="140" name="Google Shape;140;p11"/>
            <p:cNvSpPr/>
            <p:nvPr/>
          </p:nvSpPr>
          <p:spPr>
            <a:xfrm rot="5400000">
              <a:off x="7085757" y="228784"/>
              <a:ext cx="611285" cy="2666572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41" name="Google Shape;141;p11"/>
            <p:cNvSpPr/>
            <p:nvPr/>
          </p:nvSpPr>
          <p:spPr>
            <a:xfrm rot="-5400000">
              <a:off x="5418402" y="1228000"/>
              <a:ext cx="611285" cy="668138"/>
            </a:xfrm>
            <a:prstGeom prst="round2SameRect">
              <a:avLst>
                <a:gd fmla="val 21309" name="adj1"/>
                <a:gd fmla="val 0" name="adj2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42" name="Google Shape;142;p11"/>
          <p:cNvSpPr txBox="1"/>
          <p:nvPr/>
        </p:nvSpPr>
        <p:spPr>
          <a:xfrm>
            <a:off x="2645291" y="5970337"/>
            <a:ext cx="4078769" cy="35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687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43" name="Google Shape;143;p11"/>
          <p:cNvGrpSpPr/>
          <p:nvPr/>
        </p:nvGrpSpPr>
        <p:grpSpPr>
          <a:xfrm>
            <a:off x="1694877" y="5823284"/>
            <a:ext cx="591808" cy="598937"/>
            <a:chOff x="1817688" y="3025776"/>
            <a:chExt cx="658813" cy="666750"/>
          </a:xfrm>
        </p:grpSpPr>
        <p:sp>
          <p:nvSpPr>
            <p:cNvPr id="144" name="Google Shape;144;p11"/>
            <p:cNvSpPr/>
            <p:nvPr/>
          </p:nvSpPr>
          <p:spPr>
            <a:xfrm>
              <a:off x="1833563" y="3025776"/>
              <a:ext cx="642938" cy="422275"/>
            </a:xfrm>
            <a:custGeom>
              <a:rect b="b" l="l" r="r" t="t"/>
              <a:pathLst>
                <a:path extrusionOk="0" h="253" w="386">
                  <a:moveTo>
                    <a:pt x="13" y="253"/>
                  </a:moveTo>
                  <a:cubicBezTo>
                    <a:pt x="277" y="135"/>
                    <a:pt x="277" y="135"/>
                    <a:pt x="277" y="135"/>
                  </a:cubicBezTo>
                  <a:cubicBezTo>
                    <a:pt x="323" y="227"/>
                    <a:pt x="323" y="227"/>
                    <a:pt x="323" y="227"/>
                  </a:cubicBezTo>
                  <a:cubicBezTo>
                    <a:pt x="323" y="227"/>
                    <a:pt x="329" y="243"/>
                    <a:pt x="343" y="227"/>
                  </a:cubicBezTo>
                  <a:cubicBezTo>
                    <a:pt x="343" y="227"/>
                    <a:pt x="386" y="45"/>
                    <a:pt x="286" y="0"/>
                  </a:cubicBezTo>
                  <a:cubicBezTo>
                    <a:pt x="255" y="63"/>
                    <a:pt x="255" y="63"/>
                    <a:pt x="255" y="63"/>
                  </a:cubicBezTo>
                  <a:cubicBezTo>
                    <a:pt x="267" y="103"/>
                    <a:pt x="267" y="103"/>
                    <a:pt x="267" y="103"/>
                  </a:cubicBezTo>
                  <a:cubicBezTo>
                    <a:pt x="0" y="226"/>
                    <a:pt x="0" y="226"/>
                    <a:pt x="0" y="226"/>
                  </a:cubicBezTo>
                  <a:lnTo>
                    <a:pt x="13" y="25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45" name="Google Shape;145;p11"/>
            <p:cNvSpPr/>
            <p:nvPr/>
          </p:nvSpPr>
          <p:spPr>
            <a:xfrm>
              <a:off x="2384425" y="3405189"/>
              <a:ext cx="1588" cy="250825"/>
            </a:xfrm>
            <a:custGeom>
              <a:rect b="b" l="l" r="r" t="t"/>
              <a:pathLst>
                <a:path extrusionOk="0" h="158" w="120000">
                  <a:moveTo>
                    <a:pt x="0" y="0"/>
                  </a:moveTo>
                  <a:lnTo>
                    <a:pt x="0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cxnSp>
          <p:nvCxnSpPr>
            <p:cNvPr id="146" name="Google Shape;146;p11"/>
            <p:cNvCxnSpPr/>
            <p:nvPr/>
          </p:nvCxnSpPr>
          <p:spPr>
            <a:xfrm>
              <a:off x="2384425" y="3405189"/>
              <a:ext cx="1588" cy="250825"/>
            </a:xfrm>
            <a:prstGeom prst="straightConnector1">
              <a:avLst/>
            </a:prstGeom>
            <a:solidFill>
              <a:schemeClr val="accent4"/>
            </a:solidFill>
            <a:ln>
              <a:noFill/>
            </a:ln>
          </p:spPr>
        </p:cxnSp>
        <p:sp>
          <p:nvSpPr>
            <p:cNvPr id="147" name="Google Shape;147;p11"/>
            <p:cNvSpPr/>
            <p:nvPr/>
          </p:nvSpPr>
          <p:spPr>
            <a:xfrm>
              <a:off x="2376488" y="3405189"/>
              <a:ext cx="15875" cy="2508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48" name="Google Shape;148;p11"/>
            <p:cNvSpPr/>
            <p:nvPr/>
          </p:nvSpPr>
          <p:spPr>
            <a:xfrm>
              <a:off x="2003425" y="3173414"/>
              <a:ext cx="119063" cy="490538"/>
            </a:xfrm>
            <a:custGeom>
              <a:rect b="b" l="l" r="r" t="t"/>
              <a:pathLst>
                <a:path extrusionOk="0" h="294" w="71">
                  <a:moveTo>
                    <a:pt x="5" y="294"/>
                  </a:moveTo>
                  <a:cubicBezTo>
                    <a:pt x="4" y="294"/>
                    <a:pt x="4" y="294"/>
                    <a:pt x="4" y="294"/>
                  </a:cubicBezTo>
                  <a:cubicBezTo>
                    <a:pt x="1" y="294"/>
                    <a:pt x="0" y="291"/>
                    <a:pt x="0" y="288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2" y="1"/>
                    <a:pt x="64" y="0"/>
                    <a:pt x="67" y="0"/>
                  </a:cubicBezTo>
                  <a:cubicBezTo>
                    <a:pt x="70" y="1"/>
                    <a:pt x="71" y="4"/>
                    <a:pt x="71" y="6"/>
                  </a:cubicBezTo>
                  <a:cubicBezTo>
                    <a:pt x="10" y="291"/>
                    <a:pt x="10" y="291"/>
                    <a:pt x="10" y="291"/>
                  </a:cubicBezTo>
                  <a:cubicBezTo>
                    <a:pt x="9" y="293"/>
                    <a:pt x="7" y="294"/>
                    <a:pt x="5" y="29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49" name="Google Shape;149;p11"/>
            <p:cNvSpPr/>
            <p:nvPr/>
          </p:nvSpPr>
          <p:spPr>
            <a:xfrm>
              <a:off x="2106613" y="3176589"/>
              <a:ext cx="133350" cy="490538"/>
            </a:xfrm>
            <a:custGeom>
              <a:rect b="b" l="l" r="r" t="t"/>
              <a:pathLst>
                <a:path extrusionOk="0" h="294" w="80">
                  <a:moveTo>
                    <a:pt x="75" y="294"/>
                  </a:moveTo>
                  <a:cubicBezTo>
                    <a:pt x="72" y="294"/>
                    <a:pt x="70" y="292"/>
                    <a:pt x="70" y="29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1" y="1"/>
                    <a:pt x="4" y="1"/>
                  </a:cubicBezTo>
                  <a:cubicBezTo>
                    <a:pt x="7" y="0"/>
                    <a:pt x="9" y="2"/>
                    <a:pt x="10" y="4"/>
                  </a:cubicBezTo>
                  <a:cubicBezTo>
                    <a:pt x="79" y="288"/>
                    <a:pt x="79" y="288"/>
                    <a:pt x="79" y="288"/>
                  </a:cubicBezTo>
                  <a:cubicBezTo>
                    <a:pt x="80" y="290"/>
                    <a:pt x="78" y="293"/>
                    <a:pt x="76" y="294"/>
                  </a:cubicBezTo>
                  <a:cubicBezTo>
                    <a:pt x="75" y="294"/>
                    <a:pt x="75" y="294"/>
                    <a:pt x="75" y="29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0" name="Google Shape;150;p11"/>
            <p:cNvSpPr/>
            <p:nvPr/>
          </p:nvSpPr>
          <p:spPr>
            <a:xfrm>
              <a:off x="1885950" y="3408364"/>
              <a:ext cx="15875" cy="1412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1" name="Google Shape;151;p11"/>
            <p:cNvSpPr/>
            <p:nvPr/>
          </p:nvSpPr>
          <p:spPr>
            <a:xfrm>
              <a:off x="2017713" y="3432176"/>
              <a:ext cx="169863" cy="238125"/>
            </a:xfrm>
            <a:custGeom>
              <a:rect b="b" l="l" r="r" t="t"/>
              <a:pathLst>
                <a:path extrusionOk="0" h="143" w="102">
                  <a:moveTo>
                    <a:pt x="6" y="143"/>
                  </a:moveTo>
                  <a:cubicBezTo>
                    <a:pt x="5" y="143"/>
                    <a:pt x="4" y="143"/>
                    <a:pt x="3" y="142"/>
                  </a:cubicBezTo>
                  <a:cubicBezTo>
                    <a:pt x="1" y="141"/>
                    <a:pt x="0" y="138"/>
                    <a:pt x="2" y="135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3" y="0"/>
                    <a:pt x="96" y="0"/>
                    <a:pt x="99" y="1"/>
                  </a:cubicBezTo>
                  <a:cubicBezTo>
                    <a:pt x="101" y="3"/>
                    <a:pt x="102" y="6"/>
                    <a:pt x="100" y="8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9" y="142"/>
                    <a:pt x="8" y="143"/>
                    <a:pt x="6" y="14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2" name="Google Shape;152;p11"/>
            <p:cNvSpPr/>
            <p:nvPr/>
          </p:nvSpPr>
          <p:spPr>
            <a:xfrm>
              <a:off x="2051050" y="3440114"/>
              <a:ext cx="185738" cy="228600"/>
            </a:xfrm>
            <a:custGeom>
              <a:rect b="b" l="l" r="r" t="t"/>
              <a:pathLst>
                <a:path extrusionOk="0" h="137" w="112">
                  <a:moveTo>
                    <a:pt x="106" y="137"/>
                  </a:moveTo>
                  <a:cubicBezTo>
                    <a:pt x="105" y="137"/>
                    <a:pt x="103" y="137"/>
                    <a:pt x="102" y="136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5" y="0"/>
                    <a:pt x="8" y="1"/>
                    <a:pt x="10" y="3"/>
                  </a:cubicBezTo>
                  <a:cubicBezTo>
                    <a:pt x="110" y="129"/>
                    <a:pt x="110" y="129"/>
                    <a:pt x="110" y="129"/>
                  </a:cubicBezTo>
                  <a:cubicBezTo>
                    <a:pt x="112" y="132"/>
                    <a:pt x="111" y="135"/>
                    <a:pt x="109" y="136"/>
                  </a:cubicBezTo>
                  <a:cubicBezTo>
                    <a:pt x="108" y="137"/>
                    <a:pt x="107" y="137"/>
                    <a:pt x="106" y="13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3" name="Google Shape;153;p11"/>
            <p:cNvSpPr/>
            <p:nvPr/>
          </p:nvSpPr>
          <p:spPr>
            <a:xfrm>
              <a:off x="2052638" y="3308351"/>
              <a:ext cx="107950" cy="141288"/>
            </a:xfrm>
            <a:custGeom>
              <a:rect b="b" l="l" r="r" t="t"/>
              <a:pathLst>
                <a:path extrusionOk="0" h="84" w="65">
                  <a:moveTo>
                    <a:pt x="6" y="84"/>
                  </a:moveTo>
                  <a:cubicBezTo>
                    <a:pt x="5" y="84"/>
                    <a:pt x="4" y="84"/>
                    <a:pt x="3" y="83"/>
                  </a:cubicBezTo>
                  <a:cubicBezTo>
                    <a:pt x="1" y="82"/>
                    <a:pt x="0" y="79"/>
                    <a:pt x="2" y="76"/>
                  </a:cubicBezTo>
                  <a:cubicBezTo>
                    <a:pt x="55" y="3"/>
                    <a:pt x="55" y="3"/>
                    <a:pt x="55" y="3"/>
                  </a:cubicBezTo>
                  <a:cubicBezTo>
                    <a:pt x="57" y="1"/>
                    <a:pt x="60" y="0"/>
                    <a:pt x="62" y="2"/>
                  </a:cubicBezTo>
                  <a:cubicBezTo>
                    <a:pt x="64" y="4"/>
                    <a:pt x="65" y="7"/>
                    <a:pt x="63" y="9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9" y="84"/>
                    <a:pt x="7" y="84"/>
                    <a:pt x="6" y="8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4" name="Google Shape;154;p11"/>
            <p:cNvSpPr/>
            <p:nvPr/>
          </p:nvSpPr>
          <p:spPr>
            <a:xfrm>
              <a:off x="2065338" y="3324226"/>
              <a:ext cx="122238" cy="119063"/>
            </a:xfrm>
            <a:custGeom>
              <a:rect b="b" l="l" r="r" t="t"/>
              <a:pathLst>
                <a:path extrusionOk="0" h="72" w="73">
                  <a:moveTo>
                    <a:pt x="67" y="72"/>
                  </a:moveTo>
                  <a:cubicBezTo>
                    <a:pt x="66" y="72"/>
                    <a:pt x="65" y="71"/>
                    <a:pt x="64" y="70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4" y="0"/>
                    <a:pt x="7" y="0"/>
                    <a:pt x="9" y="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3" y="65"/>
                    <a:pt x="73" y="68"/>
                    <a:pt x="71" y="70"/>
                  </a:cubicBezTo>
                  <a:cubicBezTo>
                    <a:pt x="70" y="71"/>
                    <a:pt x="69" y="72"/>
                    <a:pt x="67" y="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5" name="Google Shape;155;p11"/>
            <p:cNvSpPr/>
            <p:nvPr/>
          </p:nvSpPr>
          <p:spPr>
            <a:xfrm>
              <a:off x="1817688" y="3651251"/>
              <a:ext cx="619125" cy="412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6" name="Google Shape;156;p11"/>
            <p:cNvSpPr/>
            <p:nvPr/>
          </p:nvSpPr>
          <p:spPr>
            <a:xfrm>
              <a:off x="1852613" y="3530601"/>
              <a:ext cx="84138" cy="1285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57" name="Google Shape;157;p11"/>
          <p:cNvGrpSpPr/>
          <p:nvPr/>
        </p:nvGrpSpPr>
        <p:grpSpPr>
          <a:xfrm>
            <a:off x="7523988" y="5832702"/>
            <a:ext cx="575991" cy="580100"/>
            <a:chOff x="5937844" y="3877809"/>
            <a:chExt cx="644626" cy="649224"/>
          </a:xfrm>
        </p:grpSpPr>
        <p:sp>
          <p:nvSpPr>
            <p:cNvPr id="158" name="Google Shape;158;p11"/>
            <p:cNvSpPr/>
            <p:nvPr/>
          </p:nvSpPr>
          <p:spPr>
            <a:xfrm flipH="1">
              <a:off x="5937844" y="3877809"/>
              <a:ext cx="644626" cy="64922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9" name="Google Shape;159;p11"/>
            <p:cNvSpPr/>
            <p:nvPr/>
          </p:nvSpPr>
          <p:spPr>
            <a:xfrm>
              <a:off x="6018978" y="4057735"/>
              <a:ext cx="478057" cy="320400"/>
            </a:xfrm>
            <a:custGeom>
              <a:rect b="b" l="l" r="r" t="t"/>
              <a:pathLst>
                <a:path extrusionOk="0" h="58" w="87">
                  <a:moveTo>
                    <a:pt x="86" y="15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4" y="29"/>
                    <a:pt x="44" y="29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6" y="23"/>
                    <a:pt x="15" y="27"/>
                    <a:pt x="14" y="32"/>
                  </a:cubicBezTo>
                  <a:cubicBezTo>
                    <a:pt x="16" y="33"/>
                    <a:pt x="17" y="34"/>
                    <a:pt x="17" y="36"/>
                  </a:cubicBezTo>
                  <a:cubicBezTo>
                    <a:pt x="17" y="38"/>
                    <a:pt x="16" y="39"/>
                    <a:pt x="15" y="40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7"/>
                    <a:pt x="17" y="57"/>
                    <a:pt x="16" y="57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8" y="58"/>
                    <a:pt x="8" y="58"/>
                    <a:pt x="7" y="57"/>
                  </a:cubicBezTo>
                  <a:cubicBezTo>
                    <a:pt x="7" y="57"/>
                    <a:pt x="7" y="57"/>
                    <a:pt x="7" y="56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8" y="39"/>
                    <a:pt x="7" y="38"/>
                    <a:pt x="7" y="36"/>
                  </a:cubicBezTo>
                  <a:cubicBezTo>
                    <a:pt x="7" y="34"/>
                    <a:pt x="8" y="33"/>
                    <a:pt x="10" y="32"/>
                  </a:cubicBezTo>
                  <a:cubicBezTo>
                    <a:pt x="10" y="27"/>
                    <a:pt x="11" y="23"/>
                    <a:pt x="13" y="19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cubicBezTo>
                    <a:pt x="0" y="14"/>
                    <a:pt x="0" y="13"/>
                    <a:pt x="1" y="13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86" y="13"/>
                    <a:pt x="86" y="13"/>
                    <a:pt x="86" y="13"/>
                  </a:cubicBezTo>
                  <a:cubicBezTo>
                    <a:pt x="87" y="13"/>
                    <a:pt x="87" y="14"/>
                    <a:pt x="87" y="14"/>
                  </a:cubicBezTo>
                  <a:cubicBezTo>
                    <a:pt x="87" y="15"/>
                    <a:pt x="87" y="15"/>
                    <a:pt x="86" y="15"/>
                  </a:cubicBezTo>
                  <a:close/>
                  <a:moveTo>
                    <a:pt x="68" y="38"/>
                  </a:moveTo>
                  <a:cubicBezTo>
                    <a:pt x="68" y="44"/>
                    <a:pt x="57" y="48"/>
                    <a:pt x="43" y="48"/>
                  </a:cubicBezTo>
                  <a:cubicBezTo>
                    <a:pt x="30" y="48"/>
                    <a:pt x="19" y="44"/>
                    <a:pt x="19" y="38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42" y="33"/>
                    <a:pt x="43" y="34"/>
                    <a:pt x="43" y="34"/>
                  </a:cubicBezTo>
                  <a:cubicBezTo>
                    <a:pt x="44" y="34"/>
                    <a:pt x="45" y="33"/>
                    <a:pt x="45" y="33"/>
                  </a:cubicBezTo>
                  <a:cubicBezTo>
                    <a:pt x="67" y="26"/>
                    <a:pt x="67" y="26"/>
                    <a:pt x="67" y="26"/>
                  </a:cubicBezTo>
                  <a:lnTo>
                    <a:pt x="68" y="3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60" name="Google Shape;160;p11"/>
          <p:cNvSpPr txBox="1"/>
          <p:nvPr/>
        </p:nvSpPr>
        <p:spPr>
          <a:xfrm>
            <a:off x="8179381" y="5711605"/>
            <a:ext cx="3205716" cy="7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br>
              <a:rPr b="1" lang="en-US" sz="1687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161" name="Google Shape;161;p11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2" name="Google Shape;162;p11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63" name="Google Shape;163;p11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oogle Shape;169;p12"/>
          <p:cNvGrpSpPr/>
          <p:nvPr/>
        </p:nvGrpSpPr>
        <p:grpSpPr>
          <a:xfrm>
            <a:off x="7304439" y="2091892"/>
            <a:ext cx="4500314" cy="1198734"/>
            <a:chOff x="0" y="1428750"/>
            <a:chExt cx="3200399" cy="852480"/>
          </a:xfrm>
        </p:grpSpPr>
        <p:sp>
          <p:nvSpPr>
            <p:cNvPr id="170" name="Google Shape;170;p12"/>
            <p:cNvSpPr/>
            <p:nvPr/>
          </p:nvSpPr>
          <p:spPr>
            <a:xfrm>
              <a:off x="0" y="1774029"/>
              <a:ext cx="990600" cy="498901"/>
            </a:xfrm>
            <a:prstGeom prst="rect">
              <a:avLst/>
            </a:prstGeom>
            <a:solidFill>
              <a:srgbClr val="3FA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71" name="Google Shape;171;p12"/>
            <p:cNvSpPr/>
            <p:nvPr/>
          </p:nvSpPr>
          <p:spPr>
            <a:xfrm rot="10800000">
              <a:off x="685800" y="1976430"/>
              <a:ext cx="304800" cy="304800"/>
            </a:xfrm>
            <a:prstGeom prst="rtTriangle">
              <a:avLst/>
            </a:prstGeom>
            <a:solidFill>
              <a:srgbClr val="00539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72" name="Google Shape;172;p12"/>
            <p:cNvSpPr/>
            <p:nvPr/>
          </p:nvSpPr>
          <p:spPr>
            <a:xfrm>
              <a:off x="688180" y="1428750"/>
              <a:ext cx="2512219" cy="5524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73" name="Google Shape;173;p12"/>
          <p:cNvGrpSpPr/>
          <p:nvPr/>
        </p:nvGrpSpPr>
        <p:grpSpPr>
          <a:xfrm>
            <a:off x="7304439" y="3221435"/>
            <a:ext cx="4500314" cy="1198734"/>
            <a:chOff x="0" y="2232025"/>
            <a:chExt cx="3200399" cy="852480"/>
          </a:xfrm>
        </p:grpSpPr>
        <p:sp>
          <p:nvSpPr>
            <p:cNvPr id="174" name="Google Shape;174;p12"/>
            <p:cNvSpPr/>
            <p:nvPr/>
          </p:nvSpPr>
          <p:spPr>
            <a:xfrm>
              <a:off x="0" y="2577304"/>
              <a:ext cx="990600" cy="498901"/>
            </a:xfrm>
            <a:prstGeom prst="rect">
              <a:avLst/>
            </a:prstGeom>
            <a:solidFill>
              <a:srgbClr val="F5AE6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75" name="Google Shape;175;p12"/>
            <p:cNvSpPr/>
            <p:nvPr/>
          </p:nvSpPr>
          <p:spPr>
            <a:xfrm rot="10800000">
              <a:off x="685800" y="2779705"/>
              <a:ext cx="304800" cy="304800"/>
            </a:xfrm>
            <a:prstGeom prst="rtTriangle">
              <a:avLst/>
            </a:prstGeom>
            <a:solidFill>
              <a:srgbClr val="B25C0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76" name="Google Shape;176;p12"/>
            <p:cNvSpPr/>
            <p:nvPr/>
          </p:nvSpPr>
          <p:spPr>
            <a:xfrm>
              <a:off x="688180" y="2232025"/>
              <a:ext cx="2512219" cy="5524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77" name="Google Shape;177;p12"/>
          <p:cNvGrpSpPr/>
          <p:nvPr/>
        </p:nvGrpSpPr>
        <p:grpSpPr>
          <a:xfrm>
            <a:off x="7304439" y="4350979"/>
            <a:ext cx="4500314" cy="1198734"/>
            <a:chOff x="0" y="3035300"/>
            <a:chExt cx="3200399" cy="852480"/>
          </a:xfrm>
        </p:grpSpPr>
        <p:sp>
          <p:nvSpPr>
            <p:cNvPr id="178" name="Google Shape;178;p12"/>
            <p:cNvSpPr/>
            <p:nvPr/>
          </p:nvSpPr>
          <p:spPr>
            <a:xfrm>
              <a:off x="0" y="3380579"/>
              <a:ext cx="990600" cy="498901"/>
            </a:xfrm>
            <a:prstGeom prst="rect">
              <a:avLst/>
            </a:prstGeom>
            <a:solidFill>
              <a:srgbClr val="3FA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79" name="Google Shape;179;p12"/>
            <p:cNvSpPr/>
            <p:nvPr/>
          </p:nvSpPr>
          <p:spPr>
            <a:xfrm rot="10800000">
              <a:off x="685800" y="3582980"/>
              <a:ext cx="304800" cy="304800"/>
            </a:xfrm>
            <a:prstGeom prst="rtTriangle">
              <a:avLst/>
            </a:prstGeom>
            <a:solidFill>
              <a:srgbClr val="00539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80" name="Google Shape;180;p12"/>
            <p:cNvSpPr/>
            <p:nvPr/>
          </p:nvSpPr>
          <p:spPr>
            <a:xfrm>
              <a:off x="688180" y="3035300"/>
              <a:ext cx="2512219" cy="552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81" name="Google Shape;181;p12"/>
          <p:cNvGrpSpPr/>
          <p:nvPr/>
        </p:nvGrpSpPr>
        <p:grpSpPr>
          <a:xfrm>
            <a:off x="7304439" y="5480522"/>
            <a:ext cx="4500314" cy="1198734"/>
            <a:chOff x="0" y="3838575"/>
            <a:chExt cx="3200399" cy="852480"/>
          </a:xfrm>
        </p:grpSpPr>
        <p:sp>
          <p:nvSpPr>
            <p:cNvPr id="182" name="Google Shape;182;p12"/>
            <p:cNvSpPr/>
            <p:nvPr/>
          </p:nvSpPr>
          <p:spPr>
            <a:xfrm>
              <a:off x="0" y="4183854"/>
              <a:ext cx="990600" cy="498901"/>
            </a:xfrm>
            <a:prstGeom prst="rect">
              <a:avLst/>
            </a:prstGeom>
            <a:solidFill>
              <a:srgbClr val="F5AE6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83" name="Google Shape;183;p12"/>
            <p:cNvSpPr/>
            <p:nvPr/>
          </p:nvSpPr>
          <p:spPr>
            <a:xfrm rot="10800000">
              <a:off x="685800" y="4386255"/>
              <a:ext cx="304800" cy="304800"/>
            </a:xfrm>
            <a:prstGeom prst="rtTriangle">
              <a:avLst/>
            </a:prstGeom>
            <a:solidFill>
              <a:srgbClr val="B25C0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84" name="Google Shape;184;p12"/>
            <p:cNvSpPr/>
            <p:nvPr/>
          </p:nvSpPr>
          <p:spPr>
            <a:xfrm>
              <a:off x="688180" y="3838575"/>
              <a:ext cx="2512219" cy="5524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85" name="Google Shape;185;p12"/>
          <p:cNvSpPr/>
          <p:nvPr/>
        </p:nvSpPr>
        <p:spPr>
          <a:xfrm>
            <a:off x="9233144" y="3328543"/>
            <a:ext cx="1981633" cy="525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12">
                <a:solidFill>
                  <a:srgbClr val="E5E5E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2812">
              <a:solidFill>
                <a:srgbClr val="E5E5E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86" name="Google Shape;186;p12"/>
          <p:cNvSpPr/>
          <p:nvPr/>
        </p:nvSpPr>
        <p:spPr>
          <a:xfrm>
            <a:off x="9233144" y="4458087"/>
            <a:ext cx="1981633" cy="525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12">
                <a:solidFill>
                  <a:srgbClr val="E5E5E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/>
          </a:p>
        </p:txBody>
      </p:sp>
      <p:sp>
        <p:nvSpPr>
          <p:cNvPr id="187" name="Google Shape;187;p12"/>
          <p:cNvSpPr/>
          <p:nvPr/>
        </p:nvSpPr>
        <p:spPr>
          <a:xfrm>
            <a:off x="9233145" y="5587630"/>
            <a:ext cx="1981633" cy="525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12">
                <a:solidFill>
                  <a:srgbClr val="E5E5E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/>
          </a:p>
        </p:txBody>
      </p:sp>
      <p:sp>
        <p:nvSpPr>
          <p:cNvPr id="188" name="Google Shape;188;p12"/>
          <p:cNvSpPr/>
          <p:nvPr/>
        </p:nvSpPr>
        <p:spPr>
          <a:xfrm>
            <a:off x="8797846" y="3449130"/>
            <a:ext cx="428601" cy="321451"/>
          </a:xfrm>
          <a:prstGeom prst="chevron">
            <a:avLst>
              <a:gd fmla="val 50000" name="adj"/>
            </a:avLst>
          </a:prstGeom>
          <a:solidFill>
            <a:srgbClr val="FBE3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89" name="Google Shape;189;p12"/>
          <p:cNvSpPr/>
          <p:nvPr/>
        </p:nvSpPr>
        <p:spPr>
          <a:xfrm>
            <a:off x="8797846" y="4578673"/>
            <a:ext cx="428601" cy="321451"/>
          </a:xfrm>
          <a:prstGeom prst="chevron">
            <a:avLst>
              <a:gd fmla="val 50000" name="adj"/>
            </a:avLst>
          </a:prstGeom>
          <a:solidFill>
            <a:srgbClr val="BFE4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0" name="Google Shape;190;p12"/>
          <p:cNvSpPr/>
          <p:nvPr/>
        </p:nvSpPr>
        <p:spPr>
          <a:xfrm>
            <a:off x="8797846" y="5708217"/>
            <a:ext cx="428601" cy="321451"/>
          </a:xfrm>
          <a:prstGeom prst="chevron">
            <a:avLst>
              <a:gd fmla="val 50000" name="adj"/>
            </a:avLst>
          </a:prstGeom>
          <a:solidFill>
            <a:srgbClr val="FBE3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1" name="Google Shape;191;p12"/>
          <p:cNvSpPr/>
          <p:nvPr/>
        </p:nvSpPr>
        <p:spPr>
          <a:xfrm>
            <a:off x="643255" y="2283870"/>
            <a:ext cx="1500105" cy="1131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5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01</a:t>
            </a:r>
            <a:endParaRPr b="1" sz="5062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2" name="Google Shape;192;p12"/>
          <p:cNvSpPr/>
          <p:nvPr/>
        </p:nvSpPr>
        <p:spPr>
          <a:xfrm>
            <a:off x="643255" y="3440201"/>
            <a:ext cx="1500105" cy="1131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5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02</a:t>
            </a:r>
            <a:endParaRPr b="1" sz="5062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3" name="Google Shape;193;p12"/>
          <p:cNvSpPr/>
          <p:nvPr/>
        </p:nvSpPr>
        <p:spPr>
          <a:xfrm>
            <a:off x="670043" y="4596532"/>
            <a:ext cx="1500105" cy="1131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50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03</a:t>
            </a:r>
            <a:endParaRPr b="1" sz="5062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4" name="Google Shape;194;p12"/>
          <p:cNvSpPr/>
          <p:nvPr/>
        </p:nvSpPr>
        <p:spPr>
          <a:xfrm>
            <a:off x="670043" y="5752863"/>
            <a:ext cx="1500105" cy="1131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50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04</a:t>
            </a:r>
            <a:endParaRPr b="1" sz="5062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5" name="Google Shape;195;p12"/>
          <p:cNvSpPr/>
          <p:nvPr/>
        </p:nvSpPr>
        <p:spPr>
          <a:xfrm>
            <a:off x="2062997" y="2521798"/>
            <a:ext cx="5357519" cy="698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69">
                <a:solidFill>
                  <a:srgbClr val="797979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b="1" sz="1969">
              <a:solidFill>
                <a:srgbClr val="79797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6" name="Google Shape;196;p12"/>
          <p:cNvSpPr/>
          <p:nvPr/>
        </p:nvSpPr>
        <p:spPr>
          <a:xfrm>
            <a:off x="2062997" y="3670253"/>
            <a:ext cx="5357519" cy="698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69">
                <a:solidFill>
                  <a:srgbClr val="797979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b="1" sz="1969">
              <a:solidFill>
                <a:srgbClr val="79797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7" name="Google Shape;197;p12"/>
          <p:cNvSpPr/>
          <p:nvPr/>
        </p:nvSpPr>
        <p:spPr>
          <a:xfrm>
            <a:off x="2062997" y="4818708"/>
            <a:ext cx="5357519" cy="698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69">
                <a:solidFill>
                  <a:srgbClr val="797979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b="1" sz="1969">
              <a:solidFill>
                <a:srgbClr val="79797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8" name="Google Shape;198;p12"/>
          <p:cNvSpPr/>
          <p:nvPr/>
        </p:nvSpPr>
        <p:spPr>
          <a:xfrm>
            <a:off x="2062997" y="5967163"/>
            <a:ext cx="5357519" cy="698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69">
                <a:solidFill>
                  <a:srgbClr val="797979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b="1" sz="1969">
              <a:solidFill>
                <a:srgbClr val="79797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9" name="Google Shape;199;p12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0" name="Google Shape;200;p12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1" name="Google Shape;201;p12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"/>
          <p:cNvSpPr/>
          <p:nvPr/>
        </p:nvSpPr>
        <p:spPr>
          <a:xfrm>
            <a:off x="1179007" y="2403699"/>
            <a:ext cx="2210681" cy="2143007"/>
          </a:xfrm>
          <a:prstGeom prst="chevron">
            <a:avLst>
              <a:gd fmla="val 3375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8" name="Google Shape;208;p13"/>
          <p:cNvSpPr/>
          <p:nvPr/>
        </p:nvSpPr>
        <p:spPr>
          <a:xfrm>
            <a:off x="2837018" y="2403699"/>
            <a:ext cx="2210681" cy="2143007"/>
          </a:xfrm>
          <a:prstGeom prst="chevron">
            <a:avLst>
              <a:gd fmla="val 3375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9" name="Google Shape;209;p13"/>
          <p:cNvSpPr/>
          <p:nvPr/>
        </p:nvSpPr>
        <p:spPr>
          <a:xfrm>
            <a:off x="4495028" y="2403699"/>
            <a:ext cx="2210681" cy="2143007"/>
          </a:xfrm>
          <a:prstGeom prst="chevron">
            <a:avLst>
              <a:gd fmla="val 3375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10" name="Google Shape;210;p13"/>
          <p:cNvSpPr/>
          <p:nvPr/>
        </p:nvSpPr>
        <p:spPr>
          <a:xfrm>
            <a:off x="6153039" y="2403699"/>
            <a:ext cx="2210681" cy="2143007"/>
          </a:xfrm>
          <a:prstGeom prst="chevron">
            <a:avLst>
              <a:gd fmla="val 3375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11" name="Google Shape;211;p13"/>
          <p:cNvSpPr/>
          <p:nvPr/>
        </p:nvSpPr>
        <p:spPr>
          <a:xfrm>
            <a:off x="7811051" y="2403699"/>
            <a:ext cx="2210681" cy="2143007"/>
          </a:xfrm>
          <a:prstGeom prst="chevron">
            <a:avLst>
              <a:gd fmla="val 3375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12" name="Google Shape;212;p13"/>
          <p:cNvSpPr/>
          <p:nvPr/>
        </p:nvSpPr>
        <p:spPr>
          <a:xfrm>
            <a:off x="9469062" y="2403699"/>
            <a:ext cx="2210681" cy="2143007"/>
          </a:xfrm>
          <a:prstGeom prst="chevron">
            <a:avLst>
              <a:gd fmla="val 3375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13" name="Google Shape;213;p13"/>
          <p:cNvGrpSpPr/>
          <p:nvPr/>
        </p:nvGrpSpPr>
        <p:grpSpPr>
          <a:xfrm>
            <a:off x="2155812" y="3141378"/>
            <a:ext cx="598258" cy="596553"/>
            <a:chOff x="1573213" y="346076"/>
            <a:chExt cx="557213" cy="555625"/>
          </a:xfrm>
        </p:grpSpPr>
        <p:sp>
          <p:nvSpPr>
            <p:cNvPr id="214" name="Google Shape;214;p13"/>
            <p:cNvSpPr/>
            <p:nvPr/>
          </p:nvSpPr>
          <p:spPr>
            <a:xfrm>
              <a:off x="1663700" y="592138"/>
              <a:ext cx="76200" cy="80963"/>
            </a:xfrm>
            <a:custGeom>
              <a:rect b="b" l="l" r="r" t="t"/>
              <a:pathLst>
                <a:path extrusionOk="0" h="31" w="29">
                  <a:moveTo>
                    <a:pt x="26" y="31"/>
                  </a:moveTo>
                  <a:cubicBezTo>
                    <a:pt x="27" y="30"/>
                    <a:pt x="28" y="29"/>
                    <a:pt x="29" y="29"/>
                  </a:cubicBezTo>
                  <a:cubicBezTo>
                    <a:pt x="27" y="20"/>
                    <a:pt x="24" y="12"/>
                    <a:pt x="23" y="4"/>
                  </a:cubicBezTo>
                  <a:cubicBezTo>
                    <a:pt x="22" y="4"/>
                    <a:pt x="20" y="3"/>
                    <a:pt x="19" y="3"/>
                  </a:cubicBezTo>
                  <a:cubicBezTo>
                    <a:pt x="17" y="3"/>
                    <a:pt x="14" y="1"/>
                    <a:pt x="13" y="0"/>
                  </a:cubicBezTo>
                  <a:cubicBezTo>
                    <a:pt x="8" y="5"/>
                    <a:pt x="4" y="10"/>
                    <a:pt x="0" y="16"/>
                  </a:cubicBezTo>
                  <a:cubicBezTo>
                    <a:pt x="1" y="18"/>
                    <a:pt x="2" y="20"/>
                    <a:pt x="2" y="22"/>
                  </a:cubicBezTo>
                  <a:cubicBezTo>
                    <a:pt x="9" y="26"/>
                    <a:pt x="18" y="29"/>
                    <a:pt x="26" y="3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1762125" y="690563"/>
              <a:ext cx="142875" cy="127000"/>
            </a:xfrm>
            <a:custGeom>
              <a:rect b="b" l="l" r="r" t="t"/>
              <a:pathLst>
                <a:path extrusionOk="0" h="49" w="55">
                  <a:moveTo>
                    <a:pt x="24" y="2"/>
                  </a:moveTo>
                  <a:cubicBezTo>
                    <a:pt x="16" y="2"/>
                    <a:pt x="8" y="1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3"/>
                    <a:pt x="1" y="5"/>
                    <a:pt x="2" y="7"/>
                  </a:cubicBezTo>
                  <a:cubicBezTo>
                    <a:pt x="9" y="23"/>
                    <a:pt x="17" y="37"/>
                    <a:pt x="27" y="49"/>
                  </a:cubicBezTo>
                  <a:cubicBezTo>
                    <a:pt x="29" y="47"/>
                    <a:pt x="33" y="46"/>
                    <a:pt x="36" y="47"/>
                  </a:cubicBezTo>
                  <a:cubicBezTo>
                    <a:pt x="37" y="47"/>
                    <a:pt x="38" y="47"/>
                    <a:pt x="39" y="48"/>
                  </a:cubicBezTo>
                  <a:cubicBezTo>
                    <a:pt x="46" y="37"/>
                    <a:pt x="51" y="25"/>
                    <a:pt x="55" y="12"/>
                  </a:cubicBezTo>
                  <a:cubicBezTo>
                    <a:pt x="51" y="10"/>
                    <a:pt x="47" y="5"/>
                    <a:pt x="46" y="1"/>
                  </a:cubicBezTo>
                  <a:cubicBezTo>
                    <a:pt x="39" y="2"/>
                    <a:pt x="31" y="2"/>
                    <a:pt x="24" y="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1733550" y="460376"/>
              <a:ext cx="196850" cy="225425"/>
            </a:xfrm>
            <a:custGeom>
              <a:rect b="b" l="l" r="r" t="t"/>
              <a:pathLst>
                <a:path extrusionOk="0" h="87" w="76">
                  <a:moveTo>
                    <a:pt x="76" y="41"/>
                  </a:moveTo>
                  <a:cubicBezTo>
                    <a:pt x="76" y="29"/>
                    <a:pt x="75" y="17"/>
                    <a:pt x="74" y="6"/>
                  </a:cubicBezTo>
                  <a:cubicBezTo>
                    <a:pt x="73" y="6"/>
                    <a:pt x="72" y="6"/>
                    <a:pt x="70" y="6"/>
                  </a:cubicBezTo>
                  <a:cubicBezTo>
                    <a:pt x="67" y="5"/>
                    <a:pt x="65" y="3"/>
                    <a:pt x="63" y="0"/>
                  </a:cubicBezTo>
                  <a:cubicBezTo>
                    <a:pt x="45" y="7"/>
                    <a:pt x="27" y="16"/>
                    <a:pt x="11" y="28"/>
                  </a:cubicBezTo>
                  <a:cubicBezTo>
                    <a:pt x="10" y="28"/>
                    <a:pt x="9" y="29"/>
                    <a:pt x="9" y="29"/>
                  </a:cubicBezTo>
                  <a:cubicBezTo>
                    <a:pt x="11" y="33"/>
                    <a:pt x="12" y="38"/>
                    <a:pt x="11" y="42"/>
                  </a:cubicBezTo>
                  <a:cubicBezTo>
                    <a:pt x="10" y="48"/>
                    <a:pt x="5" y="53"/>
                    <a:pt x="0" y="54"/>
                  </a:cubicBezTo>
                  <a:cubicBezTo>
                    <a:pt x="2" y="63"/>
                    <a:pt x="4" y="71"/>
                    <a:pt x="7" y="79"/>
                  </a:cubicBezTo>
                  <a:cubicBezTo>
                    <a:pt x="7" y="79"/>
                    <a:pt x="7" y="79"/>
                    <a:pt x="7" y="79"/>
                  </a:cubicBezTo>
                  <a:cubicBezTo>
                    <a:pt x="10" y="80"/>
                    <a:pt x="12" y="82"/>
                    <a:pt x="12" y="85"/>
                  </a:cubicBezTo>
                  <a:cubicBezTo>
                    <a:pt x="20" y="86"/>
                    <a:pt x="27" y="86"/>
                    <a:pt x="35" y="86"/>
                  </a:cubicBezTo>
                  <a:cubicBezTo>
                    <a:pt x="42" y="87"/>
                    <a:pt x="49" y="86"/>
                    <a:pt x="57" y="85"/>
                  </a:cubicBezTo>
                  <a:cubicBezTo>
                    <a:pt x="57" y="84"/>
                    <a:pt x="57" y="83"/>
                    <a:pt x="57" y="81"/>
                  </a:cubicBezTo>
                  <a:cubicBezTo>
                    <a:pt x="59" y="74"/>
                    <a:pt x="66" y="68"/>
                    <a:pt x="74" y="68"/>
                  </a:cubicBezTo>
                  <a:cubicBezTo>
                    <a:pt x="75" y="59"/>
                    <a:pt x="76" y="50"/>
                    <a:pt x="76" y="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1573213" y="590551"/>
              <a:ext cx="65088" cy="155575"/>
            </a:xfrm>
            <a:custGeom>
              <a:rect b="b" l="l" r="r" t="t"/>
              <a:pathLst>
                <a:path extrusionOk="0" h="60" w="25">
                  <a:moveTo>
                    <a:pt x="24" y="20"/>
                  </a:moveTo>
                  <a:cubicBezTo>
                    <a:pt x="16" y="15"/>
                    <a:pt x="8" y="8"/>
                    <a:pt x="3" y="0"/>
                  </a:cubicBezTo>
                  <a:cubicBezTo>
                    <a:pt x="0" y="21"/>
                    <a:pt x="4" y="42"/>
                    <a:pt x="13" y="60"/>
                  </a:cubicBezTo>
                  <a:cubicBezTo>
                    <a:pt x="15" y="48"/>
                    <a:pt x="19" y="36"/>
                    <a:pt x="25" y="25"/>
                  </a:cubicBezTo>
                  <a:cubicBezTo>
                    <a:pt x="24" y="24"/>
                    <a:pt x="24" y="22"/>
                    <a:pt x="24" y="2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1614488" y="657226"/>
              <a:ext cx="207963" cy="228600"/>
            </a:xfrm>
            <a:custGeom>
              <a:rect b="b" l="l" r="r" t="t"/>
              <a:pathLst>
                <a:path extrusionOk="0" h="88" w="80">
                  <a:moveTo>
                    <a:pt x="79" y="68"/>
                  </a:moveTo>
                  <a:cubicBezTo>
                    <a:pt x="79" y="67"/>
                    <a:pt x="80" y="66"/>
                    <a:pt x="80" y="65"/>
                  </a:cubicBezTo>
                  <a:cubicBezTo>
                    <a:pt x="70" y="53"/>
                    <a:pt x="62" y="38"/>
                    <a:pt x="55" y="21"/>
                  </a:cubicBezTo>
                  <a:cubicBezTo>
                    <a:pt x="54" y="20"/>
                    <a:pt x="54" y="18"/>
                    <a:pt x="53" y="17"/>
                  </a:cubicBezTo>
                  <a:cubicBezTo>
                    <a:pt x="52" y="17"/>
                    <a:pt x="51" y="17"/>
                    <a:pt x="50" y="17"/>
                  </a:cubicBezTo>
                  <a:cubicBezTo>
                    <a:pt x="47" y="16"/>
                    <a:pt x="44" y="13"/>
                    <a:pt x="44" y="10"/>
                  </a:cubicBezTo>
                  <a:cubicBezTo>
                    <a:pt x="35" y="8"/>
                    <a:pt x="26" y="5"/>
                    <a:pt x="18" y="0"/>
                  </a:cubicBezTo>
                  <a:cubicBezTo>
                    <a:pt x="17" y="2"/>
                    <a:pt x="15" y="2"/>
                    <a:pt x="13" y="2"/>
                  </a:cubicBezTo>
                  <a:cubicBezTo>
                    <a:pt x="7" y="14"/>
                    <a:pt x="2" y="27"/>
                    <a:pt x="0" y="41"/>
                  </a:cubicBezTo>
                  <a:cubicBezTo>
                    <a:pt x="13" y="62"/>
                    <a:pt x="33" y="79"/>
                    <a:pt x="58" y="88"/>
                  </a:cubicBezTo>
                  <a:cubicBezTo>
                    <a:pt x="66" y="86"/>
                    <a:pt x="74" y="83"/>
                    <a:pt x="80" y="77"/>
                  </a:cubicBezTo>
                  <a:cubicBezTo>
                    <a:pt x="79" y="75"/>
                    <a:pt x="78" y="72"/>
                    <a:pt x="79" y="6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1785938" y="866776"/>
              <a:ext cx="127000" cy="34925"/>
            </a:xfrm>
            <a:custGeom>
              <a:rect b="b" l="l" r="r" t="t"/>
              <a:pathLst>
                <a:path extrusionOk="0" h="13" w="49">
                  <a:moveTo>
                    <a:pt x="31" y="0"/>
                  </a:moveTo>
                  <a:cubicBezTo>
                    <a:pt x="29" y="2"/>
                    <a:pt x="25" y="3"/>
                    <a:pt x="22" y="2"/>
                  </a:cubicBezTo>
                  <a:cubicBezTo>
                    <a:pt x="20" y="1"/>
                    <a:pt x="19" y="1"/>
                    <a:pt x="17" y="0"/>
                  </a:cubicBezTo>
                  <a:cubicBezTo>
                    <a:pt x="12" y="4"/>
                    <a:pt x="6" y="7"/>
                    <a:pt x="0" y="9"/>
                  </a:cubicBezTo>
                  <a:cubicBezTo>
                    <a:pt x="1" y="9"/>
                    <a:pt x="1" y="9"/>
                    <a:pt x="2" y="10"/>
                  </a:cubicBezTo>
                  <a:cubicBezTo>
                    <a:pt x="18" y="13"/>
                    <a:pt x="34" y="13"/>
                    <a:pt x="49" y="10"/>
                  </a:cubicBezTo>
                  <a:cubicBezTo>
                    <a:pt x="46" y="9"/>
                    <a:pt x="43" y="7"/>
                    <a:pt x="41" y="6"/>
                  </a:cubicBezTo>
                  <a:cubicBezTo>
                    <a:pt x="37" y="4"/>
                    <a:pt x="34" y="2"/>
                    <a:pt x="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1871663" y="582613"/>
              <a:ext cx="258763" cy="304800"/>
            </a:xfrm>
            <a:custGeom>
              <a:rect b="b" l="l" r="r" t="t"/>
              <a:pathLst>
                <a:path extrusionOk="0" h="118" w="100">
                  <a:moveTo>
                    <a:pt x="98" y="0"/>
                  </a:moveTo>
                  <a:cubicBezTo>
                    <a:pt x="86" y="11"/>
                    <a:pt x="72" y="21"/>
                    <a:pt x="57" y="28"/>
                  </a:cubicBezTo>
                  <a:cubicBezTo>
                    <a:pt x="50" y="31"/>
                    <a:pt x="44" y="33"/>
                    <a:pt x="37" y="35"/>
                  </a:cubicBezTo>
                  <a:cubicBezTo>
                    <a:pt x="38" y="38"/>
                    <a:pt x="38" y="40"/>
                    <a:pt x="37" y="42"/>
                  </a:cubicBezTo>
                  <a:cubicBezTo>
                    <a:pt x="35" y="51"/>
                    <a:pt x="26" y="57"/>
                    <a:pt x="18" y="55"/>
                  </a:cubicBezTo>
                  <a:cubicBezTo>
                    <a:pt x="13" y="69"/>
                    <a:pt x="7" y="82"/>
                    <a:pt x="0" y="92"/>
                  </a:cubicBezTo>
                  <a:cubicBezTo>
                    <a:pt x="3" y="95"/>
                    <a:pt x="4" y="99"/>
                    <a:pt x="3" y="103"/>
                  </a:cubicBezTo>
                  <a:cubicBezTo>
                    <a:pt x="3" y="104"/>
                    <a:pt x="2" y="106"/>
                    <a:pt x="1" y="107"/>
                  </a:cubicBezTo>
                  <a:cubicBezTo>
                    <a:pt x="4" y="109"/>
                    <a:pt x="7" y="110"/>
                    <a:pt x="10" y="112"/>
                  </a:cubicBezTo>
                  <a:cubicBezTo>
                    <a:pt x="14" y="114"/>
                    <a:pt x="19" y="116"/>
                    <a:pt x="25" y="118"/>
                  </a:cubicBezTo>
                  <a:cubicBezTo>
                    <a:pt x="59" y="107"/>
                    <a:pt x="87" y="79"/>
                    <a:pt x="96" y="41"/>
                  </a:cubicBezTo>
                  <a:cubicBezTo>
                    <a:pt x="100" y="27"/>
                    <a:pt x="100" y="13"/>
                    <a:pt x="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1936750" y="431801"/>
              <a:ext cx="185738" cy="230188"/>
            </a:xfrm>
            <a:custGeom>
              <a:rect b="b" l="l" r="r" t="t"/>
              <a:pathLst>
                <a:path extrusionOk="0" h="89" w="72">
                  <a:moveTo>
                    <a:pt x="5" y="9"/>
                  </a:moveTo>
                  <a:cubicBezTo>
                    <a:pt x="5" y="12"/>
                    <a:pt x="3" y="14"/>
                    <a:pt x="0" y="16"/>
                  </a:cubicBezTo>
                  <a:cubicBezTo>
                    <a:pt x="2" y="27"/>
                    <a:pt x="3" y="39"/>
                    <a:pt x="2" y="52"/>
                  </a:cubicBezTo>
                  <a:cubicBezTo>
                    <a:pt x="2" y="61"/>
                    <a:pt x="1" y="71"/>
                    <a:pt x="0" y="80"/>
                  </a:cubicBezTo>
                  <a:cubicBezTo>
                    <a:pt x="5" y="81"/>
                    <a:pt x="9" y="85"/>
                    <a:pt x="11" y="89"/>
                  </a:cubicBezTo>
                  <a:cubicBezTo>
                    <a:pt x="17" y="87"/>
                    <a:pt x="24" y="85"/>
                    <a:pt x="30" y="82"/>
                  </a:cubicBezTo>
                  <a:cubicBezTo>
                    <a:pt x="45" y="75"/>
                    <a:pt x="59" y="65"/>
                    <a:pt x="72" y="52"/>
                  </a:cubicBezTo>
                  <a:cubicBezTo>
                    <a:pt x="68" y="33"/>
                    <a:pt x="58" y="15"/>
                    <a:pt x="44" y="0"/>
                  </a:cubicBezTo>
                  <a:cubicBezTo>
                    <a:pt x="31" y="1"/>
                    <a:pt x="18" y="2"/>
                    <a:pt x="6" y="5"/>
                  </a:cubicBezTo>
                  <a:cubicBezTo>
                    <a:pt x="6" y="6"/>
                    <a:pt x="6" y="8"/>
                    <a:pt x="5" y="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1892300" y="350838"/>
              <a:ext cx="147638" cy="84138"/>
            </a:xfrm>
            <a:custGeom>
              <a:rect b="b" l="l" r="r" t="t"/>
              <a:pathLst>
                <a:path extrusionOk="0" h="32" w="57">
                  <a:moveTo>
                    <a:pt x="14" y="27"/>
                  </a:moveTo>
                  <a:cubicBezTo>
                    <a:pt x="18" y="27"/>
                    <a:pt x="20" y="29"/>
                    <a:pt x="22" y="32"/>
                  </a:cubicBezTo>
                  <a:cubicBezTo>
                    <a:pt x="33" y="29"/>
                    <a:pt x="45" y="28"/>
                    <a:pt x="57" y="27"/>
                  </a:cubicBezTo>
                  <a:cubicBezTo>
                    <a:pt x="44" y="15"/>
                    <a:pt x="28" y="6"/>
                    <a:pt x="9" y="2"/>
                  </a:cubicBezTo>
                  <a:cubicBezTo>
                    <a:pt x="6" y="1"/>
                    <a:pt x="3" y="1"/>
                    <a:pt x="0" y="0"/>
                  </a:cubicBezTo>
                  <a:cubicBezTo>
                    <a:pt x="5" y="8"/>
                    <a:pt x="9" y="16"/>
                    <a:pt x="12" y="26"/>
                  </a:cubicBezTo>
                  <a:cubicBezTo>
                    <a:pt x="13" y="26"/>
                    <a:pt x="14" y="26"/>
                    <a:pt x="14" y="2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1720850" y="346076"/>
              <a:ext cx="192088" cy="180975"/>
            </a:xfrm>
            <a:custGeom>
              <a:rect b="b" l="l" r="r" t="t"/>
              <a:pathLst>
                <a:path extrusionOk="0" h="70" w="74">
                  <a:moveTo>
                    <a:pt x="5" y="68"/>
                  </a:moveTo>
                  <a:cubicBezTo>
                    <a:pt x="7" y="68"/>
                    <a:pt x="9" y="69"/>
                    <a:pt x="10" y="70"/>
                  </a:cubicBezTo>
                  <a:cubicBezTo>
                    <a:pt x="11" y="70"/>
                    <a:pt x="12" y="69"/>
                    <a:pt x="13" y="68"/>
                  </a:cubicBezTo>
                  <a:cubicBezTo>
                    <a:pt x="29" y="56"/>
                    <a:pt x="48" y="47"/>
                    <a:pt x="67" y="40"/>
                  </a:cubicBezTo>
                  <a:cubicBezTo>
                    <a:pt x="67" y="39"/>
                    <a:pt x="67" y="38"/>
                    <a:pt x="67" y="37"/>
                  </a:cubicBezTo>
                  <a:cubicBezTo>
                    <a:pt x="68" y="33"/>
                    <a:pt x="71" y="30"/>
                    <a:pt x="74" y="29"/>
                  </a:cubicBezTo>
                  <a:cubicBezTo>
                    <a:pt x="70" y="18"/>
                    <a:pt x="66" y="9"/>
                    <a:pt x="60" y="2"/>
                  </a:cubicBezTo>
                  <a:cubicBezTo>
                    <a:pt x="41" y="0"/>
                    <a:pt x="22" y="4"/>
                    <a:pt x="5" y="12"/>
                  </a:cubicBezTo>
                  <a:cubicBezTo>
                    <a:pt x="2" y="23"/>
                    <a:pt x="1" y="34"/>
                    <a:pt x="0" y="47"/>
                  </a:cubicBezTo>
                  <a:cubicBezTo>
                    <a:pt x="0" y="53"/>
                    <a:pt x="0" y="60"/>
                    <a:pt x="1" y="67"/>
                  </a:cubicBezTo>
                  <a:cubicBezTo>
                    <a:pt x="2" y="67"/>
                    <a:pt x="3" y="67"/>
                    <a:pt x="5" y="6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1584325" y="382588"/>
              <a:ext cx="136525" cy="249238"/>
            </a:xfrm>
            <a:custGeom>
              <a:rect b="b" l="l" r="r" t="t"/>
              <a:pathLst>
                <a:path extrusionOk="0" h="96" w="53">
                  <a:moveTo>
                    <a:pt x="22" y="96"/>
                  </a:moveTo>
                  <a:cubicBezTo>
                    <a:pt x="23" y="95"/>
                    <a:pt x="25" y="95"/>
                    <a:pt x="27" y="95"/>
                  </a:cubicBezTo>
                  <a:cubicBezTo>
                    <a:pt x="31" y="89"/>
                    <a:pt x="36" y="83"/>
                    <a:pt x="41" y="77"/>
                  </a:cubicBezTo>
                  <a:cubicBezTo>
                    <a:pt x="38" y="74"/>
                    <a:pt x="38" y="70"/>
                    <a:pt x="39" y="65"/>
                  </a:cubicBezTo>
                  <a:cubicBezTo>
                    <a:pt x="40" y="60"/>
                    <a:pt x="44" y="55"/>
                    <a:pt x="49" y="54"/>
                  </a:cubicBezTo>
                  <a:cubicBezTo>
                    <a:pt x="49" y="47"/>
                    <a:pt x="49" y="39"/>
                    <a:pt x="49" y="32"/>
                  </a:cubicBezTo>
                  <a:cubicBezTo>
                    <a:pt x="49" y="21"/>
                    <a:pt x="51" y="11"/>
                    <a:pt x="53" y="0"/>
                  </a:cubicBezTo>
                  <a:cubicBezTo>
                    <a:pt x="28" y="14"/>
                    <a:pt x="8" y="39"/>
                    <a:pt x="1" y="69"/>
                  </a:cubicBezTo>
                  <a:cubicBezTo>
                    <a:pt x="1" y="70"/>
                    <a:pt x="0" y="72"/>
                    <a:pt x="0" y="73"/>
                  </a:cubicBezTo>
                  <a:cubicBezTo>
                    <a:pt x="5" y="82"/>
                    <a:pt x="13" y="90"/>
                    <a:pt x="22" y="9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225" name="Google Shape;225;p13"/>
          <p:cNvSpPr/>
          <p:nvPr/>
        </p:nvSpPr>
        <p:spPr>
          <a:xfrm>
            <a:off x="3853836" y="3038931"/>
            <a:ext cx="555842" cy="801447"/>
          </a:xfrm>
          <a:custGeom>
            <a:rect b="b" l="l" r="r" t="t"/>
            <a:pathLst>
              <a:path extrusionOk="0" h="172" w="119">
                <a:moveTo>
                  <a:pt x="69" y="131"/>
                </a:moveTo>
                <a:cubicBezTo>
                  <a:pt x="69" y="134"/>
                  <a:pt x="69" y="138"/>
                  <a:pt x="69" y="138"/>
                </a:cubicBezTo>
                <a:cubicBezTo>
                  <a:pt x="69" y="144"/>
                  <a:pt x="64" y="148"/>
                  <a:pt x="59" y="148"/>
                </a:cubicBezTo>
                <a:cubicBezTo>
                  <a:pt x="54" y="148"/>
                  <a:pt x="50" y="144"/>
                  <a:pt x="50" y="138"/>
                </a:cubicBezTo>
                <a:cubicBezTo>
                  <a:pt x="50" y="138"/>
                  <a:pt x="50" y="134"/>
                  <a:pt x="50" y="131"/>
                </a:cubicBezTo>
                <a:cubicBezTo>
                  <a:pt x="50" y="126"/>
                  <a:pt x="40" y="127"/>
                  <a:pt x="40" y="115"/>
                </a:cubicBezTo>
                <a:cubicBezTo>
                  <a:pt x="40" y="105"/>
                  <a:pt x="49" y="96"/>
                  <a:pt x="59" y="96"/>
                </a:cubicBezTo>
                <a:cubicBezTo>
                  <a:pt x="70" y="96"/>
                  <a:pt x="78" y="105"/>
                  <a:pt x="78" y="115"/>
                </a:cubicBezTo>
                <a:cubicBezTo>
                  <a:pt x="78" y="127"/>
                  <a:pt x="69" y="126"/>
                  <a:pt x="69" y="131"/>
                </a:cubicBezTo>
                <a:moveTo>
                  <a:pt x="21" y="53"/>
                </a:moveTo>
                <a:cubicBezTo>
                  <a:pt x="21" y="31"/>
                  <a:pt x="38" y="14"/>
                  <a:pt x="59" y="14"/>
                </a:cubicBezTo>
                <a:cubicBezTo>
                  <a:pt x="80" y="14"/>
                  <a:pt x="98" y="31"/>
                  <a:pt x="98" y="53"/>
                </a:cubicBezTo>
                <a:cubicBezTo>
                  <a:pt x="98" y="70"/>
                  <a:pt x="98" y="70"/>
                  <a:pt x="98" y="70"/>
                </a:cubicBezTo>
                <a:cubicBezTo>
                  <a:pt x="98" y="70"/>
                  <a:pt x="98" y="72"/>
                  <a:pt x="96" y="72"/>
                </a:cubicBezTo>
                <a:cubicBezTo>
                  <a:pt x="23" y="72"/>
                  <a:pt x="23" y="72"/>
                  <a:pt x="23" y="72"/>
                </a:cubicBezTo>
                <a:cubicBezTo>
                  <a:pt x="21" y="72"/>
                  <a:pt x="21" y="69"/>
                  <a:pt x="21" y="69"/>
                </a:cubicBezTo>
                <a:cubicBezTo>
                  <a:pt x="21" y="53"/>
                  <a:pt x="21" y="53"/>
                  <a:pt x="21" y="53"/>
                </a:cubicBezTo>
                <a:close/>
                <a:moveTo>
                  <a:pt x="101" y="158"/>
                </a:moveTo>
                <a:cubicBezTo>
                  <a:pt x="97" y="158"/>
                  <a:pt x="94" y="155"/>
                  <a:pt x="94" y="151"/>
                </a:cubicBezTo>
                <a:cubicBezTo>
                  <a:pt x="94" y="148"/>
                  <a:pt x="97" y="145"/>
                  <a:pt x="101" y="145"/>
                </a:cubicBezTo>
                <a:cubicBezTo>
                  <a:pt x="116" y="145"/>
                  <a:pt x="116" y="145"/>
                  <a:pt x="116" y="145"/>
                </a:cubicBezTo>
                <a:cubicBezTo>
                  <a:pt x="116" y="145"/>
                  <a:pt x="119" y="145"/>
                  <a:pt x="119" y="143"/>
                </a:cubicBezTo>
                <a:cubicBezTo>
                  <a:pt x="119" y="134"/>
                  <a:pt x="119" y="134"/>
                  <a:pt x="119" y="134"/>
                </a:cubicBezTo>
                <a:cubicBezTo>
                  <a:pt x="119" y="132"/>
                  <a:pt x="116" y="132"/>
                  <a:pt x="116" y="132"/>
                </a:cubicBezTo>
                <a:cubicBezTo>
                  <a:pt x="101" y="132"/>
                  <a:pt x="101" y="132"/>
                  <a:pt x="101" y="132"/>
                </a:cubicBezTo>
                <a:cubicBezTo>
                  <a:pt x="97" y="132"/>
                  <a:pt x="94" y="129"/>
                  <a:pt x="94" y="125"/>
                </a:cubicBezTo>
                <a:cubicBezTo>
                  <a:pt x="94" y="122"/>
                  <a:pt x="97" y="119"/>
                  <a:pt x="101" y="119"/>
                </a:cubicBezTo>
                <a:cubicBezTo>
                  <a:pt x="116" y="119"/>
                  <a:pt x="116" y="119"/>
                  <a:pt x="116" y="119"/>
                </a:cubicBezTo>
                <a:cubicBezTo>
                  <a:pt x="116" y="119"/>
                  <a:pt x="119" y="119"/>
                  <a:pt x="119" y="117"/>
                </a:cubicBezTo>
                <a:cubicBezTo>
                  <a:pt x="119" y="108"/>
                  <a:pt x="119" y="108"/>
                  <a:pt x="119" y="108"/>
                </a:cubicBezTo>
                <a:cubicBezTo>
                  <a:pt x="119" y="106"/>
                  <a:pt x="117" y="106"/>
                  <a:pt x="117" y="106"/>
                </a:cubicBezTo>
                <a:cubicBezTo>
                  <a:pt x="101" y="106"/>
                  <a:pt x="101" y="106"/>
                  <a:pt x="101" y="106"/>
                </a:cubicBezTo>
                <a:cubicBezTo>
                  <a:pt x="97" y="106"/>
                  <a:pt x="94" y="103"/>
                  <a:pt x="94" y="100"/>
                </a:cubicBezTo>
                <a:cubicBezTo>
                  <a:pt x="94" y="96"/>
                  <a:pt x="97" y="93"/>
                  <a:pt x="101" y="93"/>
                </a:cubicBezTo>
                <a:cubicBezTo>
                  <a:pt x="117" y="93"/>
                  <a:pt x="117" y="93"/>
                  <a:pt x="117" y="93"/>
                </a:cubicBezTo>
                <a:cubicBezTo>
                  <a:pt x="117" y="93"/>
                  <a:pt x="119" y="93"/>
                  <a:pt x="119" y="91"/>
                </a:cubicBezTo>
                <a:cubicBezTo>
                  <a:pt x="119" y="76"/>
                  <a:pt x="119" y="76"/>
                  <a:pt x="119" y="76"/>
                </a:cubicBezTo>
                <a:cubicBezTo>
                  <a:pt x="119" y="74"/>
                  <a:pt x="117" y="72"/>
                  <a:pt x="115" y="72"/>
                </a:cubicBezTo>
                <a:cubicBezTo>
                  <a:pt x="114" y="72"/>
                  <a:pt x="114" y="72"/>
                  <a:pt x="114" y="72"/>
                </a:cubicBezTo>
                <a:cubicBezTo>
                  <a:pt x="112" y="72"/>
                  <a:pt x="112" y="70"/>
                  <a:pt x="112" y="70"/>
                </a:cubicBezTo>
                <a:cubicBezTo>
                  <a:pt x="112" y="53"/>
                  <a:pt x="112" y="53"/>
                  <a:pt x="112" y="53"/>
                </a:cubicBezTo>
                <a:cubicBezTo>
                  <a:pt x="112" y="24"/>
                  <a:pt x="88" y="0"/>
                  <a:pt x="59" y="0"/>
                </a:cubicBezTo>
                <a:cubicBezTo>
                  <a:pt x="30" y="0"/>
                  <a:pt x="7" y="24"/>
                  <a:pt x="7" y="53"/>
                </a:cubicBezTo>
                <a:cubicBezTo>
                  <a:pt x="7" y="70"/>
                  <a:pt x="7" y="70"/>
                  <a:pt x="7" y="70"/>
                </a:cubicBezTo>
                <a:cubicBezTo>
                  <a:pt x="7" y="70"/>
                  <a:pt x="7" y="72"/>
                  <a:pt x="4" y="72"/>
                </a:cubicBezTo>
                <a:cubicBezTo>
                  <a:pt x="4" y="72"/>
                  <a:pt x="4" y="72"/>
                  <a:pt x="4" y="72"/>
                </a:cubicBezTo>
                <a:cubicBezTo>
                  <a:pt x="2" y="72"/>
                  <a:pt x="0" y="74"/>
                  <a:pt x="0" y="76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70"/>
                  <a:pt x="2" y="172"/>
                  <a:pt x="4" y="172"/>
                </a:cubicBezTo>
                <a:cubicBezTo>
                  <a:pt x="115" y="172"/>
                  <a:pt x="115" y="172"/>
                  <a:pt x="115" y="172"/>
                </a:cubicBezTo>
                <a:cubicBezTo>
                  <a:pt x="117" y="172"/>
                  <a:pt x="119" y="170"/>
                  <a:pt x="119" y="168"/>
                </a:cubicBezTo>
                <a:cubicBezTo>
                  <a:pt x="119" y="160"/>
                  <a:pt x="119" y="160"/>
                  <a:pt x="119" y="160"/>
                </a:cubicBezTo>
                <a:cubicBezTo>
                  <a:pt x="119" y="158"/>
                  <a:pt x="117" y="158"/>
                  <a:pt x="117" y="158"/>
                </a:cubicBezTo>
                <a:lnTo>
                  <a:pt x="101" y="15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26" name="Google Shape;226;p13"/>
          <p:cNvGrpSpPr/>
          <p:nvPr/>
        </p:nvGrpSpPr>
        <p:grpSpPr>
          <a:xfrm>
            <a:off x="5509445" y="3120930"/>
            <a:ext cx="573700" cy="637446"/>
            <a:chOff x="3125788" y="2924174"/>
            <a:chExt cx="271462" cy="301625"/>
          </a:xfrm>
        </p:grpSpPr>
        <p:sp>
          <p:nvSpPr>
            <p:cNvPr id="227" name="Google Shape;227;p13"/>
            <p:cNvSpPr/>
            <p:nvPr/>
          </p:nvSpPr>
          <p:spPr>
            <a:xfrm>
              <a:off x="3260725" y="2998787"/>
              <a:ext cx="92075" cy="85725"/>
            </a:xfrm>
            <a:custGeom>
              <a:rect b="b" l="l" r="r" t="t"/>
              <a:pathLst>
                <a:path extrusionOk="0" h="37" w="40">
                  <a:moveTo>
                    <a:pt x="38" y="37"/>
                  </a:moveTo>
                  <a:cubicBezTo>
                    <a:pt x="40" y="37"/>
                    <a:pt x="40" y="36"/>
                    <a:pt x="40" y="35"/>
                  </a:cubicBezTo>
                  <a:cubicBezTo>
                    <a:pt x="38" y="16"/>
                    <a:pt x="22" y="1"/>
                    <a:pt x="3" y="0"/>
                  </a:cubicBezTo>
                  <a:cubicBezTo>
                    <a:pt x="2" y="0"/>
                    <a:pt x="0" y="0"/>
                    <a:pt x="0" y="2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7"/>
                    <a:pt x="3" y="37"/>
                  </a:cubicBezTo>
                  <a:lnTo>
                    <a:pt x="38" y="3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125788" y="2924174"/>
              <a:ext cx="271462" cy="301625"/>
            </a:xfrm>
            <a:custGeom>
              <a:rect b="b" l="l" r="r" t="t"/>
              <a:pathLst>
                <a:path extrusionOk="0" h="132" w="119">
                  <a:moveTo>
                    <a:pt x="107" y="78"/>
                  </a:moveTo>
                  <a:cubicBezTo>
                    <a:pt x="105" y="102"/>
                    <a:pt x="84" y="121"/>
                    <a:pt x="59" y="121"/>
                  </a:cubicBezTo>
                  <a:cubicBezTo>
                    <a:pt x="33" y="121"/>
                    <a:pt x="11" y="100"/>
                    <a:pt x="11" y="73"/>
                  </a:cubicBezTo>
                  <a:cubicBezTo>
                    <a:pt x="11" y="61"/>
                    <a:pt x="16" y="50"/>
                    <a:pt x="24" y="41"/>
                  </a:cubicBezTo>
                  <a:cubicBezTo>
                    <a:pt x="32" y="31"/>
                    <a:pt x="45" y="25"/>
                    <a:pt x="59" y="25"/>
                  </a:cubicBezTo>
                  <a:cubicBezTo>
                    <a:pt x="86" y="25"/>
                    <a:pt x="107" y="47"/>
                    <a:pt x="107" y="73"/>
                  </a:cubicBezTo>
                  <a:cubicBezTo>
                    <a:pt x="107" y="75"/>
                    <a:pt x="107" y="76"/>
                    <a:pt x="107" y="78"/>
                  </a:cubicBezTo>
                  <a:moveTo>
                    <a:pt x="106" y="36"/>
                  </a:moveTo>
                  <a:cubicBezTo>
                    <a:pt x="109" y="33"/>
                    <a:pt x="109" y="33"/>
                    <a:pt x="109" y="33"/>
                  </a:cubicBezTo>
                  <a:cubicBezTo>
                    <a:pt x="109" y="33"/>
                    <a:pt x="109" y="33"/>
                    <a:pt x="109" y="33"/>
                  </a:cubicBezTo>
                  <a:cubicBezTo>
                    <a:pt x="110" y="33"/>
                    <a:pt x="111" y="33"/>
                    <a:pt x="112" y="33"/>
                  </a:cubicBezTo>
                  <a:cubicBezTo>
                    <a:pt x="116" y="32"/>
                    <a:pt x="114" y="28"/>
                    <a:pt x="110" y="24"/>
                  </a:cubicBezTo>
                  <a:cubicBezTo>
                    <a:pt x="106" y="20"/>
                    <a:pt x="102" y="18"/>
                    <a:pt x="101" y="22"/>
                  </a:cubicBezTo>
                  <a:cubicBezTo>
                    <a:pt x="101" y="23"/>
                    <a:pt x="101" y="24"/>
                    <a:pt x="101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98" y="28"/>
                    <a:pt x="98" y="28"/>
                    <a:pt x="98" y="28"/>
                  </a:cubicBezTo>
                  <a:cubicBezTo>
                    <a:pt x="98" y="28"/>
                    <a:pt x="97" y="28"/>
                    <a:pt x="97" y="28"/>
                  </a:cubicBezTo>
                  <a:cubicBezTo>
                    <a:pt x="89" y="21"/>
                    <a:pt x="79" y="16"/>
                    <a:pt x="69" y="15"/>
                  </a:cubicBezTo>
                  <a:cubicBezTo>
                    <a:pt x="68" y="15"/>
                    <a:pt x="68" y="15"/>
                    <a:pt x="68" y="14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71" y="11"/>
                    <a:pt x="72" y="9"/>
                    <a:pt x="74" y="7"/>
                  </a:cubicBezTo>
                  <a:cubicBezTo>
                    <a:pt x="78" y="3"/>
                    <a:pt x="68" y="0"/>
                    <a:pt x="59" y="0"/>
                  </a:cubicBezTo>
                  <a:cubicBezTo>
                    <a:pt x="51" y="0"/>
                    <a:pt x="41" y="3"/>
                    <a:pt x="45" y="7"/>
                  </a:cubicBezTo>
                  <a:cubicBezTo>
                    <a:pt x="46" y="9"/>
                    <a:pt x="48" y="11"/>
                    <a:pt x="50" y="12"/>
                  </a:cubicBezTo>
                  <a:cubicBezTo>
                    <a:pt x="51" y="12"/>
                    <a:pt x="51" y="12"/>
                    <a:pt x="51" y="13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51" y="15"/>
                    <a:pt x="51" y="15"/>
                    <a:pt x="50" y="15"/>
                  </a:cubicBezTo>
                  <a:cubicBezTo>
                    <a:pt x="36" y="17"/>
                    <a:pt x="24" y="24"/>
                    <a:pt x="15" y="34"/>
                  </a:cubicBezTo>
                  <a:cubicBezTo>
                    <a:pt x="6" y="44"/>
                    <a:pt x="0" y="58"/>
                    <a:pt x="0" y="73"/>
                  </a:cubicBezTo>
                  <a:cubicBezTo>
                    <a:pt x="0" y="106"/>
                    <a:pt x="27" y="132"/>
                    <a:pt x="59" y="132"/>
                  </a:cubicBezTo>
                  <a:cubicBezTo>
                    <a:pt x="90" y="132"/>
                    <a:pt x="116" y="108"/>
                    <a:pt x="118" y="78"/>
                  </a:cubicBezTo>
                  <a:cubicBezTo>
                    <a:pt x="118" y="76"/>
                    <a:pt x="119" y="75"/>
                    <a:pt x="119" y="73"/>
                  </a:cubicBezTo>
                  <a:cubicBezTo>
                    <a:pt x="119" y="60"/>
                    <a:pt x="114" y="4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29" name="Google Shape;229;p13"/>
          <p:cNvGrpSpPr/>
          <p:nvPr/>
        </p:nvGrpSpPr>
        <p:grpSpPr>
          <a:xfrm>
            <a:off x="10507026" y="3113738"/>
            <a:ext cx="655413" cy="651833"/>
            <a:chOff x="7605713" y="2366962"/>
            <a:chExt cx="290512" cy="288925"/>
          </a:xfrm>
        </p:grpSpPr>
        <p:sp>
          <p:nvSpPr>
            <p:cNvPr id="230" name="Google Shape;230;p13"/>
            <p:cNvSpPr/>
            <p:nvPr/>
          </p:nvSpPr>
          <p:spPr>
            <a:xfrm>
              <a:off x="7626350" y="2549524"/>
              <a:ext cx="87312" cy="85725"/>
            </a:xfrm>
            <a:custGeom>
              <a:rect b="b" l="l" r="r" t="t"/>
              <a:pathLst>
                <a:path extrusionOk="0" h="37" w="38">
                  <a:moveTo>
                    <a:pt x="23" y="2"/>
                  </a:moveTo>
                  <a:cubicBezTo>
                    <a:pt x="21" y="0"/>
                    <a:pt x="20" y="1"/>
                    <a:pt x="20" y="2"/>
                  </a:cubicBezTo>
                  <a:cubicBezTo>
                    <a:pt x="10" y="12"/>
                    <a:pt x="0" y="37"/>
                    <a:pt x="5" y="35"/>
                  </a:cubicBezTo>
                  <a:cubicBezTo>
                    <a:pt x="23" y="26"/>
                    <a:pt x="26" y="29"/>
                    <a:pt x="36" y="18"/>
                  </a:cubicBezTo>
                  <a:cubicBezTo>
                    <a:pt x="37" y="18"/>
                    <a:pt x="38" y="17"/>
                    <a:pt x="36" y="15"/>
                  </a:cubicBezTo>
                  <a:lnTo>
                    <a:pt x="23" y="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7605713" y="2366962"/>
              <a:ext cx="290512" cy="288925"/>
            </a:xfrm>
            <a:custGeom>
              <a:rect b="b" l="l" r="r" t="t"/>
              <a:pathLst>
                <a:path extrusionOk="0" h="126" w="127">
                  <a:moveTo>
                    <a:pt x="82" y="45"/>
                  </a:moveTo>
                  <a:cubicBezTo>
                    <a:pt x="77" y="40"/>
                    <a:pt x="77" y="33"/>
                    <a:pt x="82" y="28"/>
                  </a:cubicBezTo>
                  <a:cubicBezTo>
                    <a:pt x="87" y="23"/>
                    <a:pt x="95" y="23"/>
                    <a:pt x="99" y="28"/>
                  </a:cubicBezTo>
                  <a:cubicBezTo>
                    <a:pt x="104" y="33"/>
                    <a:pt x="104" y="40"/>
                    <a:pt x="99" y="45"/>
                  </a:cubicBezTo>
                  <a:cubicBezTo>
                    <a:pt x="95" y="50"/>
                    <a:pt x="87" y="50"/>
                    <a:pt x="82" y="45"/>
                  </a:cubicBezTo>
                  <a:moveTo>
                    <a:pt x="88" y="82"/>
                  </a:moveTo>
                  <a:cubicBezTo>
                    <a:pt x="88" y="81"/>
                    <a:pt x="89" y="80"/>
                    <a:pt x="89" y="79"/>
                  </a:cubicBezTo>
                  <a:cubicBezTo>
                    <a:pt x="112" y="54"/>
                    <a:pt x="127" y="21"/>
                    <a:pt x="116" y="10"/>
                  </a:cubicBezTo>
                  <a:cubicBezTo>
                    <a:pt x="105" y="0"/>
                    <a:pt x="73" y="15"/>
                    <a:pt x="48" y="38"/>
                  </a:cubicBezTo>
                  <a:cubicBezTo>
                    <a:pt x="48" y="38"/>
                    <a:pt x="47" y="39"/>
                    <a:pt x="45" y="39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5" y="36"/>
                    <a:pt x="32" y="37"/>
                    <a:pt x="30" y="39"/>
                  </a:cubicBezTo>
                  <a:cubicBezTo>
                    <a:pt x="2" y="67"/>
                    <a:pt x="2" y="67"/>
                    <a:pt x="2" y="67"/>
                  </a:cubicBezTo>
                  <a:cubicBezTo>
                    <a:pt x="0" y="69"/>
                    <a:pt x="1" y="70"/>
                    <a:pt x="3" y="71"/>
                  </a:cubicBezTo>
                  <a:cubicBezTo>
                    <a:pt x="24" y="74"/>
                    <a:pt x="24" y="74"/>
                    <a:pt x="24" y="74"/>
                  </a:cubicBezTo>
                  <a:cubicBezTo>
                    <a:pt x="26" y="74"/>
                    <a:pt x="29" y="73"/>
                    <a:pt x="31" y="72"/>
                  </a:cubicBezTo>
                  <a:cubicBezTo>
                    <a:pt x="31" y="72"/>
                    <a:pt x="32" y="70"/>
                    <a:pt x="33" y="72"/>
                  </a:cubicBezTo>
                  <a:cubicBezTo>
                    <a:pt x="39" y="77"/>
                    <a:pt x="50" y="88"/>
                    <a:pt x="55" y="94"/>
                  </a:cubicBezTo>
                  <a:cubicBezTo>
                    <a:pt x="56" y="95"/>
                    <a:pt x="55" y="96"/>
                    <a:pt x="55" y="96"/>
                  </a:cubicBezTo>
                  <a:cubicBezTo>
                    <a:pt x="54" y="98"/>
                    <a:pt x="53" y="101"/>
                    <a:pt x="53" y="103"/>
                  </a:cubicBezTo>
                  <a:cubicBezTo>
                    <a:pt x="56" y="124"/>
                    <a:pt x="56" y="124"/>
                    <a:pt x="56" y="124"/>
                  </a:cubicBezTo>
                  <a:cubicBezTo>
                    <a:pt x="57" y="126"/>
                    <a:pt x="58" y="126"/>
                    <a:pt x="60" y="125"/>
                  </a:cubicBezTo>
                  <a:cubicBezTo>
                    <a:pt x="88" y="96"/>
                    <a:pt x="88" y="96"/>
                    <a:pt x="88" y="96"/>
                  </a:cubicBezTo>
                  <a:cubicBezTo>
                    <a:pt x="90" y="95"/>
                    <a:pt x="91" y="92"/>
                    <a:pt x="90" y="89"/>
                  </a:cubicBezTo>
                  <a:lnTo>
                    <a:pt x="88" y="8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232" name="Google Shape;232;p13"/>
          <p:cNvSpPr/>
          <p:nvPr/>
        </p:nvSpPr>
        <p:spPr>
          <a:xfrm>
            <a:off x="7182912" y="3076906"/>
            <a:ext cx="477214" cy="725497"/>
          </a:xfrm>
          <a:custGeom>
            <a:rect b="b" l="l" r="r" t="t"/>
            <a:pathLst>
              <a:path extrusionOk="0" h="377" w="249">
                <a:moveTo>
                  <a:pt x="222" y="199"/>
                </a:moveTo>
                <a:cubicBezTo>
                  <a:pt x="126" y="377"/>
                  <a:pt x="124" y="377"/>
                  <a:pt x="124" y="377"/>
                </a:cubicBezTo>
                <a:cubicBezTo>
                  <a:pt x="124" y="377"/>
                  <a:pt x="124" y="376"/>
                  <a:pt x="27" y="199"/>
                </a:cubicBezTo>
                <a:cubicBezTo>
                  <a:pt x="10" y="178"/>
                  <a:pt x="0" y="152"/>
                  <a:pt x="0" y="123"/>
                </a:cubicBezTo>
                <a:cubicBezTo>
                  <a:pt x="0" y="55"/>
                  <a:pt x="56" y="0"/>
                  <a:pt x="124" y="0"/>
                </a:cubicBezTo>
                <a:cubicBezTo>
                  <a:pt x="193" y="0"/>
                  <a:pt x="249" y="55"/>
                  <a:pt x="249" y="123"/>
                </a:cubicBezTo>
                <a:cubicBezTo>
                  <a:pt x="249" y="152"/>
                  <a:pt x="239" y="178"/>
                  <a:pt x="222" y="199"/>
                </a:cubicBezTo>
                <a:close/>
                <a:moveTo>
                  <a:pt x="125" y="36"/>
                </a:moveTo>
                <a:cubicBezTo>
                  <a:pt x="77" y="36"/>
                  <a:pt x="38" y="75"/>
                  <a:pt x="38" y="123"/>
                </a:cubicBezTo>
                <a:cubicBezTo>
                  <a:pt x="38" y="170"/>
                  <a:pt x="77" y="209"/>
                  <a:pt x="125" y="209"/>
                </a:cubicBezTo>
                <a:cubicBezTo>
                  <a:pt x="173" y="209"/>
                  <a:pt x="212" y="170"/>
                  <a:pt x="212" y="123"/>
                </a:cubicBezTo>
                <a:cubicBezTo>
                  <a:pt x="212" y="75"/>
                  <a:pt x="173" y="36"/>
                  <a:pt x="125" y="36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3" name="Google Shape;233;p13"/>
          <p:cNvSpPr/>
          <p:nvPr/>
        </p:nvSpPr>
        <p:spPr>
          <a:xfrm>
            <a:off x="8759891" y="3115969"/>
            <a:ext cx="647368" cy="647368"/>
          </a:xfrm>
          <a:custGeom>
            <a:rect b="b" l="l" r="r" t="t"/>
            <a:pathLst>
              <a:path extrusionOk="0" h="408" w="408">
                <a:moveTo>
                  <a:pt x="256" y="305"/>
                </a:moveTo>
                <a:cubicBezTo>
                  <a:pt x="171" y="305"/>
                  <a:pt x="103" y="237"/>
                  <a:pt x="103" y="152"/>
                </a:cubicBezTo>
                <a:cubicBezTo>
                  <a:pt x="103" y="68"/>
                  <a:pt x="171" y="0"/>
                  <a:pt x="256" y="0"/>
                </a:cubicBezTo>
                <a:cubicBezTo>
                  <a:pt x="340" y="0"/>
                  <a:pt x="408" y="68"/>
                  <a:pt x="408" y="152"/>
                </a:cubicBezTo>
                <a:cubicBezTo>
                  <a:pt x="408" y="237"/>
                  <a:pt x="340" y="305"/>
                  <a:pt x="256" y="305"/>
                </a:cubicBezTo>
                <a:close/>
                <a:moveTo>
                  <a:pt x="256" y="51"/>
                </a:moveTo>
                <a:cubicBezTo>
                  <a:pt x="200" y="51"/>
                  <a:pt x="154" y="96"/>
                  <a:pt x="154" y="152"/>
                </a:cubicBezTo>
                <a:cubicBezTo>
                  <a:pt x="154" y="209"/>
                  <a:pt x="200" y="254"/>
                  <a:pt x="256" y="254"/>
                </a:cubicBezTo>
                <a:cubicBezTo>
                  <a:pt x="312" y="254"/>
                  <a:pt x="357" y="209"/>
                  <a:pt x="357" y="152"/>
                </a:cubicBezTo>
                <a:cubicBezTo>
                  <a:pt x="357" y="96"/>
                  <a:pt x="312" y="51"/>
                  <a:pt x="256" y="51"/>
                </a:cubicBezTo>
                <a:close/>
                <a:moveTo>
                  <a:pt x="52" y="408"/>
                </a:moveTo>
                <a:cubicBezTo>
                  <a:pt x="0" y="356"/>
                  <a:pt x="0" y="356"/>
                  <a:pt x="0" y="356"/>
                </a:cubicBezTo>
                <a:cubicBezTo>
                  <a:pt x="101" y="256"/>
                  <a:pt x="101" y="256"/>
                  <a:pt x="101" y="256"/>
                </a:cubicBezTo>
                <a:cubicBezTo>
                  <a:pt x="111" y="269"/>
                  <a:pt x="139" y="297"/>
                  <a:pt x="152" y="307"/>
                </a:cubicBezTo>
                <a:cubicBezTo>
                  <a:pt x="52" y="408"/>
                  <a:pt x="52" y="408"/>
                  <a:pt x="52" y="40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4" name="Google Shape;234;p13"/>
          <p:cNvSpPr/>
          <p:nvPr/>
        </p:nvSpPr>
        <p:spPr>
          <a:xfrm>
            <a:off x="1286157" y="4870768"/>
            <a:ext cx="10286436" cy="1730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5" name="Google Shape;235;p13"/>
          <p:cNvSpPr txBox="1"/>
          <p:nvPr/>
        </p:nvSpPr>
        <p:spPr>
          <a:xfrm>
            <a:off x="1725394" y="4990865"/>
            <a:ext cx="9670436" cy="568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4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 sz="1547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6" name="Google Shape;236;p13"/>
          <p:cNvSpPr txBox="1"/>
          <p:nvPr/>
        </p:nvSpPr>
        <p:spPr>
          <a:xfrm>
            <a:off x="1725394" y="5874856"/>
            <a:ext cx="9670436" cy="568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47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 sz="1547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7" name="Google Shape;237;p13"/>
          <p:cNvSpPr/>
          <p:nvPr/>
        </p:nvSpPr>
        <p:spPr>
          <a:xfrm>
            <a:off x="1462920" y="5127649"/>
            <a:ext cx="332329" cy="332329"/>
          </a:xfrm>
          <a:custGeom>
            <a:rect b="b" l="l" r="r" t="t"/>
            <a:pathLst>
              <a:path extrusionOk="0" h="55" w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8" name="Google Shape;238;p13"/>
          <p:cNvSpPr/>
          <p:nvPr/>
        </p:nvSpPr>
        <p:spPr>
          <a:xfrm>
            <a:off x="1462920" y="6011639"/>
            <a:ext cx="332329" cy="332329"/>
          </a:xfrm>
          <a:custGeom>
            <a:rect b="b" l="l" r="r" t="t"/>
            <a:pathLst>
              <a:path extrusionOk="0" h="55" w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9" name="Google Shape;239;p13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40" name="Google Shape;240;p13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41" name="Google Shape;241;p13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" name="Google Shape;247;p14"/>
          <p:cNvGrpSpPr/>
          <p:nvPr/>
        </p:nvGrpSpPr>
        <p:grpSpPr>
          <a:xfrm>
            <a:off x="4068908" y="2002750"/>
            <a:ext cx="4720937" cy="4723545"/>
            <a:chOff x="2893354" y="1368502"/>
            <a:chExt cx="3357294" cy="3359150"/>
          </a:xfrm>
        </p:grpSpPr>
        <p:grpSp>
          <p:nvGrpSpPr>
            <p:cNvPr id="248" name="Google Shape;248;p14"/>
            <p:cNvGrpSpPr/>
            <p:nvPr/>
          </p:nvGrpSpPr>
          <p:grpSpPr>
            <a:xfrm rot="-5400000">
              <a:off x="2055154" y="2206701"/>
              <a:ext cx="3359150" cy="1682751"/>
              <a:chOff x="3048000" y="2222499"/>
              <a:chExt cx="3359150" cy="1682751"/>
            </a:xfrm>
          </p:grpSpPr>
          <p:sp>
            <p:nvSpPr>
              <p:cNvPr id="249" name="Google Shape;249;p14"/>
              <p:cNvSpPr/>
              <p:nvPr/>
            </p:nvSpPr>
            <p:spPr>
              <a:xfrm>
                <a:off x="3048000" y="2222499"/>
                <a:ext cx="3359150" cy="1681163"/>
              </a:xfrm>
              <a:custGeom>
                <a:rect b="b" l="l" r="r" t="t"/>
                <a:pathLst>
                  <a:path extrusionOk="0" h="787" w="1572">
                    <a:moveTo>
                      <a:pt x="1572" y="787"/>
                    </a:moveTo>
                    <a:cubicBezTo>
                      <a:pt x="1325" y="787"/>
                      <a:pt x="1325" y="787"/>
                      <a:pt x="1325" y="787"/>
                    </a:cubicBezTo>
                    <a:cubicBezTo>
                      <a:pt x="1325" y="786"/>
                      <a:pt x="1325" y="786"/>
                      <a:pt x="1325" y="786"/>
                    </a:cubicBezTo>
                    <a:cubicBezTo>
                      <a:pt x="1325" y="686"/>
                      <a:pt x="1301" y="596"/>
                      <a:pt x="1253" y="515"/>
                    </a:cubicBezTo>
                    <a:cubicBezTo>
                      <a:pt x="1230" y="476"/>
                      <a:pt x="1201" y="440"/>
                      <a:pt x="1167" y="405"/>
                    </a:cubicBezTo>
                    <a:cubicBezTo>
                      <a:pt x="1133" y="371"/>
                      <a:pt x="1095" y="342"/>
                      <a:pt x="1056" y="319"/>
                    </a:cubicBezTo>
                    <a:cubicBezTo>
                      <a:pt x="1055" y="318"/>
                      <a:pt x="1055" y="318"/>
                      <a:pt x="1054" y="318"/>
                    </a:cubicBezTo>
                    <a:cubicBezTo>
                      <a:pt x="1054" y="317"/>
                      <a:pt x="1054" y="317"/>
                      <a:pt x="1053" y="317"/>
                    </a:cubicBezTo>
                    <a:cubicBezTo>
                      <a:pt x="974" y="271"/>
                      <a:pt x="885" y="248"/>
                      <a:pt x="787" y="248"/>
                    </a:cubicBezTo>
                    <a:cubicBezTo>
                      <a:pt x="786" y="248"/>
                      <a:pt x="786" y="248"/>
                      <a:pt x="786" y="248"/>
                    </a:cubicBezTo>
                    <a:cubicBezTo>
                      <a:pt x="686" y="248"/>
                      <a:pt x="596" y="271"/>
                      <a:pt x="516" y="319"/>
                    </a:cubicBezTo>
                    <a:cubicBezTo>
                      <a:pt x="477" y="342"/>
                      <a:pt x="440" y="371"/>
                      <a:pt x="405" y="405"/>
                    </a:cubicBezTo>
                    <a:cubicBezTo>
                      <a:pt x="371" y="440"/>
                      <a:pt x="342" y="477"/>
                      <a:pt x="318" y="516"/>
                    </a:cubicBezTo>
                    <a:cubicBezTo>
                      <a:pt x="271" y="596"/>
                      <a:pt x="247" y="687"/>
                      <a:pt x="247" y="786"/>
                    </a:cubicBezTo>
                    <a:cubicBezTo>
                      <a:pt x="247" y="787"/>
                      <a:pt x="247" y="787"/>
                      <a:pt x="247" y="787"/>
                    </a:cubicBezTo>
                    <a:cubicBezTo>
                      <a:pt x="0" y="787"/>
                      <a:pt x="0" y="787"/>
                      <a:pt x="0" y="787"/>
                    </a:cubicBezTo>
                    <a:cubicBezTo>
                      <a:pt x="0" y="641"/>
                      <a:pt x="34" y="509"/>
                      <a:pt x="104" y="392"/>
                    </a:cubicBezTo>
                    <a:cubicBezTo>
                      <a:pt x="138" y="335"/>
                      <a:pt x="180" y="281"/>
                      <a:pt x="230" y="231"/>
                    </a:cubicBezTo>
                    <a:cubicBezTo>
                      <a:pt x="281" y="180"/>
                      <a:pt x="335" y="138"/>
                      <a:pt x="392" y="104"/>
                    </a:cubicBezTo>
                    <a:cubicBezTo>
                      <a:pt x="509" y="35"/>
                      <a:pt x="641" y="0"/>
                      <a:pt x="786" y="0"/>
                    </a:cubicBezTo>
                    <a:cubicBezTo>
                      <a:pt x="786" y="0"/>
                      <a:pt x="787" y="0"/>
                      <a:pt x="787" y="0"/>
                    </a:cubicBezTo>
                    <a:cubicBezTo>
                      <a:pt x="931" y="1"/>
                      <a:pt x="1061" y="34"/>
                      <a:pt x="1176" y="102"/>
                    </a:cubicBezTo>
                    <a:cubicBezTo>
                      <a:pt x="1177" y="102"/>
                      <a:pt x="1177" y="102"/>
                      <a:pt x="1177" y="102"/>
                    </a:cubicBezTo>
                    <a:cubicBezTo>
                      <a:pt x="1178" y="103"/>
                      <a:pt x="1179" y="103"/>
                      <a:pt x="1180" y="104"/>
                    </a:cubicBezTo>
                    <a:cubicBezTo>
                      <a:pt x="1237" y="138"/>
                      <a:pt x="1291" y="180"/>
                      <a:pt x="1342" y="231"/>
                    </a:cubicBezTo>
                    <a:cubicBezTo>
                      <a:pt x="1392" y="281"/>
                      <a:pt x="1434" y="334"/>
                      <a:pt x="1468" y="391"/>
                    </a:cubicBezTo>
                    <a:cubicBezTo>
                      <a:pt x="1537" y="508"/>
                      <a:pt x="1572" y="640"/>
                      <a:pt x="1572" y="787"/>
                    </a:cubicBezTo>
                    <a:close/>
                  </a:path>
                </a:pathLst>
              </a:custGeom>
              <a:solidFill>
                <a:srgbClr val="CDCDCD"/>
              </a:solidFill>
              <a:ln>
                <a:noFill/>
              </a:ln>
            </p:spPr>
            <p:txBody>
              <a:bodyPr anchorCtr="0" anchor="t" bIns="64275" lIns="128575" spcFirstLastPara="1" rIns="128575" wrap="square" tIns="6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grpSp>
            <p:nvGrpSpPr>
              <p:cNvPr id="250" name="Google Shape;250;p14"/>
              <p:cNvGrpSpPr/>
              <p:nvPr/>
            </p:nvGrpSpPr>
            <p:grpSpPr>
              <a:xfrm>
                <a:off x="3610477" y="2789235"/>
                <a:ext cx="2232610" cy="1116015"/>
                <a:chOff x="3610477" y="2524123"/>
                <a:chExt cx="2232610" cy="1116015"/>
              </a:xfrm>
            </p:grpSpPr>
            <p:cxnSp>
              <p:nvCxnSpPr>
                <p:cNvPr id="251" name="Google Shape;251;p14"/>
                <p:cNvCxnSpPr/>
                <p:nvPr/>
              </p:nvCxnSpPr>
              <p:spPr>
                <a:xfrm>
                  <a:off x="3788411" y="3120519"/>
                  <a:ext cx="118427" cy="60831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52" name="Google Shape;252;p14"/>
                <p:cNvCxnSpPr/>
                <p:nvPr/>
              </p:nvCxnSpPr>
              <p:spPr>
                <a:xfrm flipH="1" rot="-5400000">
                  <a:off x="4158996" y="2718342"/>
                  <a:ext cx="114809" cy="87311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53" name="Google Shape;253;p14"/>
                <p:cNvCxnSpPr/>
                <p:nvPr/>
              </p:nvCxnSpPr>
              <p:spPr>
                <a:xfrm flipH="1" rot="-5400000">
                  <a:off x="4654152" y="2594373"/>
                  <a:ext cx="142879" cy="238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54" name="Google Shape;254;p14"/>
                <p:cNvCxnSpPr/>
                <p:nvPr/>
              </p:nvCxnSpPr>
              <p:spPr>
                <a:xfrm rot="5400000">
                  <a:off x="5203031" y="2693200"/>
                  <a:ext cx="109538" cy="57144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55" name="Google Shape;255;p14"/>
                <p:cNvCxnSpPr/>
                <p:nvPr/>
              </p:nvCxnSpPr>
              <p:spPr>
                <a:xfrm flipH="1">
                  <a:off x="5574507" y="3069429"/>
                  <a:ext cx="114637" cy="6667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56" name="Google Shape;256;p14"/>
                <p:cNvCxnSpPr/>
                <p:nvPr/>
              </p:nvCxnSpPr>
              <p:spPr>
                <a:xfrm>
                  <a:off x="3610477" y="3638550"/>
                  <a:ext cx="116974" cy="158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57" name="Google Shape;257;p14"/>
                <p:cNvCxnSpPr/>
                <p:nvPr/>
              </p:nvCxnSpPr>
              <p:spPr>
                <a:xfrm>
                  <a:off x="5726113" y="3638550"/>
                  <a:ext cx="116974" cy="158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</p:grpSp>
        <p:sp>
          <p:nvSpPr>
            <p:cNvPr id="258" name="Google Shape;258;p14"/>
            <p:cNvSpPr/>
            <p:nvPr/>
          </p:nvSpPr>
          <p:spPr>
            <a:xfrm rot="-5400000">
              <a:off x="2844142" y="3138564"/>
              <a:ext cx="822325" cy="638175"/>
            </a:xfrm>
            <a:custGeom>
              <a:rect b="b" l="l" r="r" t="t"/>
              <a:pathLst>
                <a:path extrusionOk="0" h="299" w="385">
                  <a:moveTo>
                    <a:pt x="385" y="0"/>
                  </a:moveTo>
                  <a:cubicBezTo>
                    <a:pt x="385" y="228"/>
                    <a:pt x="385" y="228"/>
                    <a:pt x="385" y="228"/>
                  </a:cubicBezTo>
                  <a:cubicBezTo>
                    <a:pt x="384" y="228"/>
                    <a:pt x="384" y="228"/>
                    <a:pt x="384" y="228"/>
                  </a:cubicBezTo>
                  <a:cubicBezTo>
                    <a:pt x="284" y="228"/>
                    <a:pt x="194" y="251"/>
                    <a:pt x="114" y="2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14" y="34"/>
                    <a:pt x="242" y="0"/>
                    <a:pt x="384" y="0"/>
                  </a:cubicBezTo>
                  <a:cubicBezTo>
                    <a:pt x="385" y="0"/>
                    <a:pt x="385" y="0"/>
                    <a:pt x="38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59" name="Google Shape;259;p14"/>
            <p:cNvSpPr/>
            <p:nvPr/>
          </p:nvSpPr>
          <p:spPr>
            <a:xfrm rot="-5400000">
              <a:off x="3845060" y="3955332"/>
              <a:ext cx="636588" cy="822325"/>
            </a:xfrm>
            <a:custGeom>
              <a:rect b="b" l="l" r="r" t="t"/>
              <a:pathLst>
                <a:path extrusionOk="0" h="385" w="298">
                  <a:moveTo>
                    <a:pt x="101" y="0"/>
                  </a:moveTo>
                  <a:cubicBezTo>
                    <a:pt x="298" y="114"/>
                    <a:pt x="298" y="114"/>
                    <a:pt x="298" y="114"/>
                  </a:cubicBezTo>
                  <a:cubicBezTo>
                    <a:pt x="251" y="195"/>
                    <a:pt x="227" y="285"/>
                    <a:pt x="227" y="384"/>
                  </a:cubicBezTo>
                  <a:cubicBezTo>
                    <a:pt x="227" y="385"/>
                    <a:pt x="227" y="385"/>
                    <a:pt x="227" y="385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0" y="243"/>
                    <a:pt x="33" y="114"/>
                    <a:pt x="1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0" name="Google Shape;260;p14"/>
            <p:cNvSpPr/>
            <p:nvPr/>
          </p:nvSpPr>
          <p:spPr>
            <a:xfrm rot="-5400000">
              <a:off x="3151323" y="1629645"/>
              <a:ext cx="842963" cy="841375"/>
            </a:xfrm>
            <a:custGeom>
              <a:rect b="b" l="l" r="r" t="t"/>
              <a:pathLst>
                <a:path extrusionOk="0" h="394" w="394">
                  <a:moveTo>
                    <a:pt x="394" y="280"/>
                  </a:moveTo>
                  <a:cubicBezTo>
                    <a:pt x="197" y="394"/>
                    <a:pt x="197" y="394"/>
                    <a:pt x="197" y="394"/>
                  </a:cubicBezTo>
                  <a:cubicBezTo>
                    <a:pt x="174" y="355"/>
                    <a:pt x="145" y="319"/>
                    <a:pt x="111" y="284"/>
                  </a:cubicBezTo>
                  <a:cubicBezTo>
                    <a:pt x="77" y="250"/>
                    <a:pt x="39" y="221"/>
                    <a:pt x="0" y="198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70" y="33"/>
                    <a:pt x="222" y="74"/>
                    <a:pt x="272" y="124"/>
                  </a:cubicBezTo>
                  <a:cubicBezTo>
                    <a:pt x="321" y="172"/>
                    <a:pt x="361" y="224"/>
                    <a:pt x="394" y="2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1" name="Google Shape;261;p14"/>
            <p:cNvSpPr/>
            <p:nvPr/>
          </p:nvSpPr>
          <p:spPr>
            <a:xfrm rot="-5400000">
              <a:off x="2848110" y="2323382"/>
              <a:ext cx="811213" cy="635000"/>
            </a:xfrm>
            <a:custGeom>
              <a:rect b="b" l="l" r="r" t="t"/>
              <a:pathLst>
                <a:path extrusionOk="0" h="297" w="379">
                  <a:moveTo>
                    <a:pt x="0" y="22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40" y="1"/>
                    <a:pt x="266" y="33"/>
                    <a:pt x="379" y="99"/>
                  </a:cubicBezTo>
                  <a:cubicBezTo>
                    <a:pt x="266" y="297"/>
                    <a:pt x="266" y="297"/>
                    <a:pt x="266" y="297"/>
                  </a:cubicBezTo>
                  <a:cubicBezTo>
                    <a:pt x="187" y="251"/>
                    <a:pt x="98" y="228"/>
                    <a:pt x="0" y="2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2" name="Google Shape;262;p14"/>
            <p:cNvSpPr/>
            <p:nvPr/>
          </p:nvSpPr>
          <p:spPr>
            <a:xfrm rot="-5400000">
              <a:off x="3152117" y="3624339"/>
              <a:ext cx="844550" cy="844550"/>
            </a:xfrm>
            <a:custGeom>
              <a:rect b="b" l="l" r="r" t="t"/>
              <a:pathLst>
                <a:path extrusionOk="0" h="395" w="395">
                  <a:moveTo>
                    <a:pt x="197" y="395"/>
                  </a:moveTo>
                  <a:cubicBezTo>
                    <a:pt x="0" y="281"/>
                    <a:pt x="0" y="281"/>
                    <a:pt x="0" y="281"/>
                  </a:cubicBezTo>
                  <a:cubicBezTo>
                    <a:pt x="33" y="225"/>
                    <a:pt x="74" y="173"/>
                    <a:pt x="123" y="124"/>
                  </a:cubicBezTo>
                  <a:cubicBezTo>
                    <a:pt x="173" y="74"/>
                    <a:pt x="225" y="33"/>
                    <a:pt x="281" y="0"/>
                  </a:cubicBezTo>
                  <a:cubicBezTo>
                    <a:pt x="395" y="198"/>
                    <a:pt x="395" y="198"/>
                    <a:pt x="395" y="198"/>
                  </a:cubicBezTo>
                  <a:cubicBezTo>
                    <a:pt x="356" y="221"/>
                    <a:pt x="319" y="250"/>
                    <a:pt x="284" y="284"/>
                  </a:cubicBezTo>
                  <a:cubicBezTo>
                    <a:pt x="250" y="319"/>
                    <a:pt x="221" y="356"/>
                    <a:pt x="197" y="3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3" name="Google Shape;263;p14"/>
            <p:cNvSpPr/>
            <p:nvPr/>
          </p:nvSpPr>
          <p:spPr>
            <a:xfrm rot="-5400000">
              <a:off x="3843473" y="1318495"/>
              <a:ext cx="638175" cy="823913"/>
            </a:xfrm>
            <a:custGeom>
              <a:rect b="b" l="l" r="r" t="t"/>
              <a:pathLst>
                <a:path extrusionOk="0" h="386" w="299">
                  <a:moveTo>
                    <a:pt x="197" y="0"/>
                  </a:moveTo>
                  <a:cubicBezTo>
                    <a:pt x="265" y="114"/>
                    <a:pt x="299" y="243"/>
                    <a:pt x="299" y="386"/>
                  </a:cubicBezTo>
                  <a:cubicBezTo>
                    <a:pt x="72" y="386"/>
                    <a:pt x="72" y="386"/>
                    <a:pt x="72" y="386"/>
                  </a:cubicBezTo>
                  <a:cubicBezTo>
                    <a:pt x="72" y="385"/>
                    <a:pt x="72" y="385"/>
                    <a:pt x="72" y="385"/>
                  </a:cubicBezTo>
                  <a:cubicBezTo>
                    <a:pt x="72" y="285"/>
                    <a:pt x="48" y="195"/>
                    <a:pt x="0" y="114"/>
                  </a:cubicBezTo>
                  <a:lnTo>
                    <a:pt x="1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4" name="Google Shape;264;p14"/>
            <p:cNvSpPr txBox="1"/>
            <p:nvPr/>
          </p:nvSpPr>
          <p:spPr>
            <a:xfrm rot="-5400000">
              <a:off x="3141377" y="2533491"/>
              <a:ext cx="18923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4</a:t>
              </a:r>
              <a:endParaRPr/>
            </a:p>
          </p:txBody>
        </p:sp>
        <p:sp>
          <p:nvSpPr>
            <p:cNvPr id="265" name="Google Shape;265;p14"/>
            <p:cNvSpPr txBox="1"/>
            <p:nvPr/>
          </p:nvSpPr>
          <p:spPr>
            <a:xfrm rot="-5400000">
              <a:off x="3155837" y="3204052"/>
              <a:ext cx="17555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3</a:t>
              </a:r>
              <a:endParaRPr/>
            </a:p>
          </p:txBody>
        </p:sp>
        <p:sp>
          <p:nvSpPr>
            <p:cNvPr id="266" name="Google Shape;266;p14"/>
            <p:cNvSpPr txBox="1"/>
            <p:nvPr/>
          </p:nvSpPr>
          <p:spPr>
            <a:xfrm rot="-5400000">
              <a:off x="3539293" y="3860775"/>
              <a:ext cx="17897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</a:t>
              </a:r>
              <a:endParaRPr/>
            </a:p>
          </p:txBody>
        </p:sp>
        <p:sp>
          <p:nvSpPr>
            <p:cNvPr id="267" name="Google Shape;267;p14"/>
            <p:cNvSpPr txBox="1"/>
            <p:nvPr/>
          </p:nvSpPr>
          <p:spPr>
            <a:xfrm rot="-5400000">
              <a:off x="4183012" y="4200116"/>
              <a:ext cx="17783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1</a:t>
              </a:r>
              <a:endParaRPr/>
            </a:p>
          </p:txBody>
        </p:sp>
        <p:sp>
          <p:nvSpPr>
            <p:cNvPr id="268" name="Google Shape;268;p14"/>
            <p:cNvSpPr txBox="1"/>
            <p:nvPr/>
          </p:nvSpPr>
          <p:spPr>
            <a:xfrm rot="-5400000">
              <a:off x="3518144" y="1839252"/>
              <a:ext cx="17555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</a:t>
              </a:r>
              <a:endParaRPr/>
            </a:p>
          </p:txBody>
        </p:sp>
        <p:sp>
          <p:nvSpPr>
            <p:cNvPr id="269" name="Google Shape;269;p14"/>
            <p:cNvSpPr txBox="1"/>
            <p:nvPr/>
          </p:nvSpPr>
          <p:spPr>
            <a:xfrm>
              <a:off x="4141702" y="1502396"/>
              <a:ext cx="19949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6</a:t>
              </a:r>
              <a:endParaRPr/>
            </a:p>
          </p:txBody>
        </p:sp>
        <p:grpSp>
          <p:nvGrpSpPr>
            <p:cNvPr id="270" name="Google Shape;270;p14"/>
            <p:cNvGrpSpPr/>
            <p:nvPr/>
          </p:nvGrpSpPr>
          <p:grpSpPr>
            <a:xfrm flipH="1" rot="5400000">
              <a:off x="3729697" y="2206701"/>
              <a:ext cx="3359150" cy="1682751"/>
              <a:chOff x="3048000" y="2222499"/>
              <a:chExt cx="3359150" cy="1682751"/>
            </a:xfrm>
          </p:grpSpPr>
          <p:sp>
            <p:nvSpPr>
              <p:cNvPr id="271" name="Google Shape;271;p14"/>
              <p:cNvSpPr/>
              <p:nvPr/>
            </p:nvSpPr>
            <p:spPr>
              <a:xfrm>
                <a:off x="3048000" y="2222499"/>
                <a:ext cx="3359150" cy="1681163"/>
              </a:xfrm>
              <a:custGeom>
                <a:rect b="b" l="l" r="r" t="t"/>
                <a:pathLst>
                  <a:path extrusionOk="0" h="787" w="1572">
                    <a:moveTo>
                      <a:pt x="1572" y="787"/>
                    </a:moveTo>
                    <a:cubicBezTo>
                      <a:pt x="1325" y="787"/>
                      <a:pt x="1325" y="787"/>
                      <a:pt x="1325" y="787"/>
                    </a:cubicBezTo>
                    <a:cubicBezTo>
                      <a:pt x="1325" y="786"/>
                      <a:pt x="1325" y="786"/>
                      <a:pt x="1325" y="786"/>
                    </a:cubicBezTo>
                    <a:cubicBezTo>
                      <a:pt x="1325" y="686"/>
                      <a:pt x="1301" y="596"/>
                      <a:pt x="1253" y="515"/>
                    </a:cubicBezTo>
                    <a:cubicBezTo>
                      <a:pt x="1230" y="476"/>
                      <a:pt x="1201" y="440"/>
                      <a:pt x="1167" y="405"/>
                    </a:cubicBezTo>
                    <a:cubicBezTo>
                      <a:pt x="1133" y="371"/>
                      <a:pt x="1095" y="342"/>
                      <a:pt x="1056" y="319"/>
                    </a:cubicBezTo>
                    <a:cubicBezTo>
                      <a:pt x="1055" y="318"/>
                      <a:pt x="1055" y="318"/>
                      <a:pt x="1054" y="318"/>
                    </a:cubicBezTo>
                    <a:cubicBezTo>
                      <a:pt x="1054" y="317"/>
                      <a:pt x="1054" y="317"/>
                      <a:pt x="1053" y="317"/>
                    </a:cubicBezTo>
                    <a:cubicBezTo>
                      <a:pt x="974" y="271"/>
                      <a:pt x="885" y="248"/>
                      <a:pt x="787" y="248"/>
                    </a:cubicBezTo>
                    <a:cubicBezTo>
                      <a:pt x="786" y="248"/>
                      <a:pt x="786" y="248"/>
                      <a:pt x="786" y="248"/>
                    </a:cubicBezTo>
                    <a:cubicBezTo>
                      <a:pt x="686" y="248"/>
                      <a:pt x="596" y="271"/>
                      <a:pt x="516" y="319"/>
                    </a:cubicBezTo>
                    <a:cubicBezTo>
                      <a:pt x="477" y="342"/>
                      <a:pt x="440" y="371"/>
                      <a:pt x="405" y="405"/>
                    </a:cubicBezTo>
                    <a:cubicBezTo>
                      <a:pt x="371" y="440"/>
                      <a:pt x="342" y="477"/>
                      <a:pt x="318" y="516"/>
                    </a:cubicBezTo>
                    <a:cubicBezTo>
                      <a:pt x="271" y="596"/>
                      <a:pt x="247" y="687"/>
                      <a:pt x="247" y="786"/>
                    </a:cubicBezTo>
                    <a:cubicBezTo>
                      <a:pt x="247" y="787"/>
                      <a:pt x="247" y="787"/>
                      <a:pt x="247" y="787"/>
                    </a:cubicBezTo>
                    <a:cubicBezTo>
                      <a:pt x="0" y="787"/>
                      <a:pt x="0" y="787"/>
                      <a:pt x="0" y="787"/>
                    </a:cubicBezTo>
                    <a:cubicBezTo>
                      <a:pt x="0" y="641"/>
                      <a:pt x="34" y="509"/>
                      <a:pt x="104" y="392"/>
                    </a:cubicBezTo>
                    <a:cubicBezTo>
                      <a:pt x="138" y="335"/>
                      <a:pt x="180" y="281"/>
                      <a:pt x="230" y="231"/>
                    </a:cubicBezTo>
                    <a:cubicBezTo>
                      <a:pt x="281" y="180"/>
                      <a:pt x="335" y="138"/>
                      <a:pt x="392" y="104"/>
                    </a:cubicBezTo>
                    <a:cubicBezTo>
                      <a:pt x="509" y="35"/>
                      <a:pt x="641" y="0"/>
                      <a:pt x="786" y="0"/>
                    </a:cubicBezTo>
                    <a:cubicBezTo>
                      <a:pt x="786" y="0"/>
                      <a:pt x="787" y="0"/>
                      <a:pt x="787" y="0"/>
                    </a:cubicBezTo>
                    <a:cubicBezTo>
                      <a:pt x="931" y="1"/>
                      <a:pt x="1061" y="34"/>
                      <a:pt x="1176" y="102"/>
                    </a:cubicBezTo>
                    <a:cubicBezTo>
                      <a:pt x="1177" y="102"/>
                      <a:pt x="1177" y="102"/>
                      <a:pt x="1177" y="102"/>
                    </a:cubicBezTo>
                    <a:cubicBezTo>
                      <a:pt x="1178" y="103"/>
                      <a:pt x="1179" y="103"/>
                      <a:pt x="1180" y="104"/>
                    </a:cubicBezTo>
                    <a:cubicBezTo>
                      <a:pt x="1237" y="138"/>
                      <a:pt x="1291" y="180"/>
                      <a:pt x="1342" y="231"/>
                    </a:cubicBezTo>
                    <a:cubicBezTo>
                      <a:pt x="1392" y="281"/>
                      <a:pt x="1434" y="334"/>
                      <a:pt x="1468" y="391"/>
                    </a:cubicBezTo>
                    <a:cubicBezTo>
                      <a:pt x="1537" y="508"/>
                      <a:pt x="1572" y="640"/>
                      <a:pt x="1572" y="787"/>
                    </a:cubicBezTo>
                    <a:close/>
                  </a:path>
                </a:pathLst>
              </a:custGeom>
              <a:solidFill>
                <a:srgbClr val="CDCDCD"/>
              </a:solidFill>
              <a:ln>
                <a:noFill/>
              </a:ln>
            </p:spPr>
            <p:txBody>
              <a:bodyPr anchorCtr="0" anchor="t" bIns="64275" lIns="128575" spcFirstLastPara="1" rIns="128575" wrap="square" tIns="6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grpSp>
            <p:nvGrpSpPr>
              <p:cNvPr id="272" name="Google Shape;272;p14"/>
              <p:cNvGrpSpPr/>
              <p:nvPr/>
            </p:nvGrpSpPr>
            <p:grpSpPr>
              <a:xfrm>
                <a:off x="3610477" y="2789235"/>
                <a:ext cx="2232610" cy="1116015"/>
                <a:chOff x="3610477" y="2524123"/>
                <a:chExt cx="2232610" cy="1116015"/>
              </a:xfrm>
            </p:grpSpPr>
            <p:cxnSp>
              <p:nvCxnSpPr>
                <p:cNvPr id="273" name="Google Shape;273;p14"/>
                <p:cNvCxnSpPr/>
                <p:nvPr/>
              </p:nvCxnSpPr>
              <p:spPr>
                <a:xfrm>
                  <a:off x="3788411" y="3120519"/>
                  <a:ext cx="118427" cy="60831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74" name="Google Shape;274;p14"/>
                <p:cNvCxnSpPr/>
                <p:nvPr/>
              </p:nvCxnSpPr>
              <p:spPr>
                <a:xfrm flipH="1" rot="-5400000">
                  <a:off x="4158996" y="2718342"/>
                  <a:ext cx="114809" cy="87311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75" name="Google Shape;275;p14"/>
                <p:cNvCxnSpPr/>
                <p:nvPr/>
              </p:nvCxnSpPr>
              <p:spPr>
                <a:xfrm flipH="1" rot="-5400000">
                  <a:off x="4654152" y="2594373"/>
                  <a:ext cx="142879" cy="238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76" name="Google Shape;276;p14"/>
                <p:cNvCxnSpPr/>
                <p:nvPr/>
              </p:nvCxnSpPr>
              <p:spPr>
                <a:xfrm rot="5400000">
                  <a:off x="5203031" y="2693200"/>
                  <a:ext cx="109538" cy="57144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77" name="Google Shape;277;p14"/>
                <p:cNvCxnSpPr/>
                <p:nvPr/>
              </p:nvCxnSpPr>
              <p:spPr>
                <a:xfrm flipH="1">
                  <a:off x="5574507" y="3069429"/>
                  <a:ext cx="114637" cy="66675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78" name="Google Shape;278;p14"/>
                <p:cNvCxnSpPr/>
                <p:nvPr/>
              </p:nvCxnSpPr>
              <p:spPr>
                <a:xfrm>
                  <a:off x="3610477" y="3638550"/>
                  <a:ext cx="116974" cy="158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cxnSp>
              <p:nvCxnSpPr>
                <p:cNvPr id="279" name="Google Shape;279;p14"/>
                <p:cNvCxnSpPr/>
                <p:nvPr/>
              </p:nvCxnSpPr>
              <p:spPr>
                <a:xfrm>
                  <a:off x="5726113" y="3638550"/>
                  <a:ext cx="116974" cy="1588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7F7F7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</p:grpSp>
        <p:sp>
          <p:nvSpPr>
            <p:cNvPr id="280" name="Google Shape;280;p14"/>
            <p:cNvSpPr/>
            <p:nvPr/>
          </p:nvSpPr>
          <p:spPr>
            <a:xfrm flipH="1" rot="5400000">
              <a:off x="5477535" y="3138564"/>
              <a:ext cx="822325" cy="638175"/>
            </a:xfrm>
            <a:custGeom>
              <a:rect b="b" l="l" r="r" t="t"/>
              <a:pathLst>
                <a:path extrusionOk="0" h="299" w="385">
                  <a:moveTo>
                    <a:pt x="385" y="0"/>
                  </a:moveTo>
                  <a:cubicBezTo>
                    <a:pt x="385" y="228"/>
                    <a:pt x="385" y="228"/>
                    <a:pt x="385" y="228"/>
                  </a:cubicBezTo>
                  <a:cubicBezTo>
                    <a:pt x="384" y="228"/>
                    <a:pt x="384" y="228"/>
                    <a:pt x="384" y="228"/>
                  </a:cubicBezTo>
                  <a:cubicBezTo>
                    <a:pt x="284" y="228"/>
                    <a:pt x="194" y="251"/>
                    <a:pt x="114" y="2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14" y="34"/>
                    <a:pt x="242" y="0"/>
                    <a:pt x="384" y="0"/>
                  </a:cubicBezTo>
                  <a:cubicBezTo>
                    <a:pt x="385" y="0"/>
                    <a:pt x="385" y="0"/>
                    <a:pt x="38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1" name="Google Shape;281;p14"/>
            <p:cNvSpPr/>
            <p:nvPr/>
          </p:nvSpPr>
          <p:spPr>
            <a:xfrm flipH="1" rot="5400000">
              <a:off x="4662353" y="3955332"/>
              <a:ext cx="636588" cy="822325"/>
            </a:xfrm>
            <a:custGeom>
              <a:rect b="b" l="l" r="r" t="t"/>
              <a:pathLst>
                <a:path extrusionOk="0" h="385" w="298">
                  <a:moveTo>
                    <a:pt x="101" y="0"/>
                  </a:moveTo>
                  <a:cubicBezTo>
                    <a:pt x="298" y="114"/>
                    <a:pt x="298" y="114"/>
                    <a:pt x="298" y="114"/>
                  </a:cubicBezTo>
                  <a:cubicBezTo>
                    <a:pt x="251" y="195"/>
                    <a:pt x="227" y="285"/>
                    <a:pt x="227" y="384"/>
                  </a:cubicBezTo>
                  <a:cubicBezTo>
                    <a:pt x="227" y="385"/>
                    <a:pt x="227" y="385"/>
                    <a:pt x="227" y="385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0" y="243"/>
                    <a:pt x="33" y="114"/>
                    <a:pt x="1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2" name="Google Shape;282;p14"/>
            <p:cNvSpPr/>
            <p:nvPr/>
          </p:nvSpPr>
          <p:spPr>
            <a:xfrm flipH="1" rot="5400000">
              <a:off x="5149716" y="1629645"/>
              <a:ext cx="842963" cy="841375"/>
            </a:xfrm>
            <a:custGeom>
              <a:rect b="b" l="l" r="r" t="t"/>
              <a:pathLst>
                <a:path extrusionOk="0" h="394" w="394">
                  <a:moveTo>
                    <a:pt x="394" y="280"/>
                  </a:moveTo>
                  <a:cubicBezTo>
                    <a:pt x="197" y="394"/>
                    <a:pt x="197" y="394"/>
                    <a:pt x="197" y="394"/>
                  </a:cubicBezTo>
                  <a:cubicBezTo>
                    <a:pt x="174" y="355"/>
                    <a:pt x="145" y="319"/>
                    <a:pt x="111" y="284"/>
                  </a:cubicBezTo>
                  <a:cubicBezTo>
                    <a:pt x="77" y="250"/>
                    <a:pt x="39" y="221"/>
                    <a:pt x="0" y="198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70" y="33"/>
                    <a:pt x="222" y="74"/>
                    <a:pt x="272" y="124"/>
                  </a:cubicBezTo>
                  <a:cubicBezTo>
                    <a:pt x="321" y="172"/>
                    <a:pt x="361" y="224"/>
                    <a:pt x="394" y="28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3" name="Google Shape;283;p14"/>
            <p:cNvSpPr/>
            <p:nvPr/>
          </p:nvSpPr>
          <p:spPr>
            <a:xfrm flipH="1" rot="5400000">
              <a:off x="5484678" y="2323382"/>
              <a:ext cx="811213" cy="635000"/>
            </a:xfrm>
            <a:custGeom>
              <a:rect b="b" l="l" r="r" t="t"/>
              <a:pathLst>
                <a:path extrusionOk="0" h="297" w="379">
                  <a:moveTo>
                    <a:pt x="0" y="22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40" y="1"/>
                    <a:pt x="266" y="33"/>
                    <a:pt x="379" y="99"/>
                  </a:cubicBezTo>
                  <a:cubicBezTo>
                    <a:pt x="266" y="297"/>
                    <a:pt x="266" y="297"/>
                    <a:pt x="266" y="297"/>
                  </a:cubicBezTo>
                  <a:cubicBezTo>
                    <a:pt x="187" y="251"/>
                    <a:pt x="98" y="228"/>
                    <a:pt x="0" y="2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4" name="Google Shape;284;p14"/>
            <p:cNvSpPr/>
            <p:nvPr/>
          </p:nvSpPr>
          <p:spPr>
            <a:xfrm flipH="1" rot="5400000">
              <a:off x="5147335" y="3624339"/>
              <a:ext cx="844550" cy="844550"/>
            </a:xfrm>
            <a:custGeom>
              <a:rect b="b" l="l" r="r" t="t"/>
              <a:pathLst>
                <a:path extrusionOk="0" h="395" w="395">
                  <a:moveTo>
                    <a:pt x="197" y="395"/>
                  </a:moveTo>
                  <a:cubicBezTo>
                    <a:pt x="0" y="281"/>
                    <a:pt x="0" y="281"/>
                    <a:pt x="0" y="281"/>
                  </a:cubicBezTo>
                  <a:cubicBezTo>
                    <a:pt x="33" y="225"/>
                    <a:pt x="74" y="173"/>
                    <a:pt x="123" y="124"/>
                  </a:cubicBezTo>
                  <a:cubicBezTo>
                    <a:pt x="173" y="74"/>
                    <a:pt x="225" y="33"/>
                    <a:pt x="281" y="0"/>
                  </a:cubicBezTo>
                  <a:cubicBezTo>
                    <a:pt x="395" y="198"/>
                    <a:pt x="395" y="198"/>
                    <a:pt x="395" y="198"/>
                  </a:cubicBezTo>
                  <a:cubicBezTo>
                    <a:pt x="356" y="221"/>
                    <a:pt x="319" y="250"/>
                    <a:pt x="284" y="284"/>
                  </a:cubicBezTo>
                  <a:cubicBezTo>
                    <a:pt x="250" y="319"/>
                    <a:pt x="221" y="356"/>
                    <a:pt x="197" y="3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5" name="Google Shape;285;p14"/>
            <p:cNvSpPr/>
            <p:nvPr/>
          </p:nvSpPr>
          <p:spPr>
            <a:xfrm flipH="1" rot="5400000">
              <a:off x="4662354" y="1318495"/>
              <a:ext cx="638175" cy="823913"/>
            </a:xfrm>
            <a:custGeom>
              <a:rect b="b" l="l" r="r" t="t"/>
              <a:pathLst>
                <a:path extrusionOk="0" h="386" w="299">
                  <a:moveTo>
                    <a:pt x="197" y="0"/>
                  </a:moveTo>
                  <a:cubicBezTo>
                    <a:pt x="265" y="114"/>
                    <a:pt x="299" y="243"/>
                    <a:pt x="299" y="386"/>
                  </a:cubicBezTo>
                  <a:cubicBezTo>
                    <a:pt x="72" y="386"/>
                    <a:pt x="72" y="386"/>
                    <a:pt x="72" y="386"/>
                  </a:cubicBezTo>
                  <a:cubicBezTo>
                    <a:pt x="72" y="385"/>
                    <a:pt x="72" y="385"/>
                    <a:pt x="72" y="385"/>
                  </a:cubicBezTo>
                  <a:cubicBezTo>
                    <a:pt x="72" y="285"/>
                    <a:pt x="48" y="195"/>
                    <a:pt x="0" y="114"/>
                  </a:cubicBezTo>
                  <a:lnTo>
                    <a:pt x="1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64275" lIns="128575" spcFirstLastPara="1" rIns="128575" wrap="square" tIns="6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6" name="Google Shape;286;p14"/>
            <p:cNvSpPr txBox="1"/>
            <p:nvPr/>
          </p:nvSpPr>
          <p:spPr>
            <a:xfrm flipH="1" rot="5400000">
              <a:off x="5813390" y="2533491"/>
              <a:ext cx="18923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4</a:t>
              </a:r>
              <a:endParaRPr/>
            </a:p>
          </p:txBody>
        </p:sp>
        <p:sp>
          <p:nvSpPr>
            <p:cNvPr id="287" name="Google Shape;287;p14"/>
            <p:cNvSpPr txBox="1"/>
            <p:nvPr/>
          </p:nvSpPr>
          <p:spPr>
            <a:xfrm flipH="1" rot="5400000">
              <a:off x="5812610" y="3204052"/>
              <a:ext cx="17555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3</a:t>
              </a:r>
              <a:endParaRPr/>
            </a:p>
          </p:txBody>
        </p:sp>
        <p:sp>
          <p:nvSpPr>
            <p:cNvPr id="288" name="Google Shape;288;p14"/>
            <p:cNvSpPr txBox="1"/>
            <p:nvPr/>
          </p:nvSpPr>
          <p:spPr>
            <a:xfrm flipH="1" rot="5400000">
              <a:off x="5425733" y="3860775"/>
              <a:ext cx="17897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</a:t>
              </a:r>
              <a:endParaRPr/>
            </a:p>
          </p:txBody>
        </p:sp>
        <p:sp>
          <p:nvSpPr>
            <p:cNvPr id="289" name="Google Shape;289;p14"/>
            <p:cNvSpPr txBox="1"/>
            <p:nvPr/>
          </p:nvSpPr>
          <p:spPr>
            <a:xfrm flipH="1" rot="5400000">
              <a:off x="4783155" y="4200116"/>
              <a:ext cx="17783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1</a:t>
              </a:r>
              <a:endParaRPr/>
            </a:p>
          </p:txBody>
        </p:sp>
        <p:sp>
          <p:nvSpPr>
            <p:cNvPr id="290" name="Google Shape;290;p14"/>
            <p:cNvSpPr txBox="1"/>
            <p:nvPr/>
          </p:nvSpPr>
          <p:spPr>
            <a:xfrm flipH="1" rot="5400000">
              <a:off x="5450303" y="1839252"/>
              <a:ext cx="17555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</a:t>
              </a:r>
              <a:endParaRPr/>
            </a:p>
          </p:txBody>
        </p:sp>
        <p:sp>
          <p:nvSpPr>
            <p:cNvPr id="291" name="Google Shape;291;p14"/>
            <p:cNvSpPr txBox="1"/>
            <p:nvPr/>
          </p:nvSpPr>
          <p:spPr>
            <a:xfrm flipH="1">
              <a:off x="4802805" y="1502396"/>
              <a:ext cx="199496" cy="43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937"/>
                <a:buFont typeface="Corbel"/>
                <a:buNone/>
              </a:pPr>
              <a:r>
                <a:rPr b="1" lang="en-US" sz="3937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6</a:t>
              </a:r>
              <a:endParaRPr/>
            </a:p>
          </p:txBody>
        </p:sp>
      </p:grpSp>
      <p:grpSp>
        <p:nvGrpSpPr>
          <p:cNvPr id="292" name="Google Shape;292;p14"/>
          <p:cNvGrpSpPr/>
          <p:nvPr/>
        </p:nvGrpSpPr>
        <p:grpSpPr>
          <a:xfrm>
            <a:off x="5188758" y="3123907"/>
            <a:ext cx="2481234" cy="2481234"/>
            <a:chOff x="4343400" y="1854885"/>
            <a:chExt cx="457200" cy="457200"/>
          </a:xfrm>
        </p:grpSpPr>
        <p:sp>
          <p:nvSpPr>
            <p:cNvPr id="293" name="Google Shape;293;p14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4" name="Google Shape;294;p14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295" name="Google Shape;295;p14"/>
          <p:cNvSpPr/>
          <p:nvPr/>
        </p:nvSpPr>
        <p:spPr>
          <a:xfrm>
            <a:off x="5997257" y="3959755"/>
            <a:ext cx="864237" cy="809539"/>
          </a:xfrm>
          <a:custGeom>
            <a:rect b="b" l="l" r="r" t="t"/>
            <a:pathLst>
              <a:path extrusionOk="0" h="68" w="73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64275" lIns="128575" spcFirstLastPara="1" rIns="128575" wrap="square" tIns="6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96" name="Google Shape;296;p14"/>
          <p:cNvSpPr txBox="1"/>
          <p:nvPr/>
        </p:nvSpPr>
        <p:spPr>
          <a:xfrm>
            <a:off x="1212923" y="4009669"/>
            <a:ext cx="2490384" cy="692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687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297" name="Google Shape;297;p14"/>
          <p:cNvSpPr txBox="1"/>
          <p:nvPr/>
        </p:nvSpPr>
        <p:spPr>
          <a:xfrm>
            <a:off x="1480800" y="2243094"/>
            <a:ext cx="2490384" cy="692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687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298" name="Google Shape;298;p14"/>
          <p:cNvSpPr txBox="1"/>
          <p:nvPr/>
        </p:nvSpPr>
        <p:spPr>
          <a:xfrm>
            <a:off x="1628994" y="5793497"/>
            <a:ext cx="2490384" cy="692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endParaRPr b="1" sz="1687">
              <a:solidFill>
                <a:schemeClr val="accent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299" name="Google Shape;299;p14"/>
          <p:cNvSpPr txBox="1"/>
          <p:nvPr/>
        </p:nvSpPr>
        <p:spPr>
          <a:xfrm>
            <a:off x="9155446" y="4061012"/>
            <a:ext cx="2490384" cy="692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br>
              <a:rPr lang="en-US" sz="1406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300" name="Google Shape;300;p14"/>
          <p:cNvSpPr txBox="1"/>
          <p:nvPr/>
        </p:nvSpPr>
        <p:spPr>
          <a:xfrm>
            <a:off x="8833995" y="2243094"/>
            <a:ext cx="2490384" cy="692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br>
              <a:rPr lang="en-US" sz="1406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301" name="Google Shape;301;p14"/>
          <p:cNvSpPr txBox="1"/>
          <p:nvPr/>
        </p:nvSpPr>
        <p:spPr>
          <a:xfrm>
            <a:off x="8726844" y="5793497"/>
            <a:ext cx="2490384" cy="692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87">
                <a:solidFill>
                  <a:schemeClr val="accent6"/>
                </a:solidFill>
                <a:latin typeface="Corbel"/>
                <a:ea typeface="Corbel"/>
                <a:cs typeface="Corbel"/>
                <a:sym typeface="Corbel"/>
              </a:rPr>
              <a:t>OPTION HERE</a:t>
            </a:r>
            <a:br>
              <a:rPr lang="en-US" sz="1406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</a:br>
            <a:r>
              <a:rPr lang="en-US" sz="140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302" name="Google Shape;302;p14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03" name="Google Shape;303;p14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04" name="Google Shape;304;p14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oogle Shape;310;p15"/>
          <p:cNvGrpSpPr/>
          <p:nvPr/>
        </p:nvGrpSpPr>
        <p:grpSpPr>
          <a:xfrm rot="5400000">
            <a:off x="-196804" y="4071589"/>
            <a:ext cx="3922452" cy="419927"/>
            <a:chOff x="4747863" y="3954465"/>
            <a:chExt cx="3387660" cy="362674"/>
          </a:xfrm>
        </p:grpSpPr>
        <p:cxnSp>
          <p:nvCxnSpPr>
            <p:cNvPr id="311" name="Google Shape;311;p15"/>
            <p:cNvCxnSpPr/>
            <p:nvPr/>
          </p:nvCxnSpPr>
          <p:spPr>
            <a:xfrm>
              <a:off x="4800600" y="4004858"/>
              <a:ext cx="3261360" cy="1588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dot"/>
              <a:miter lim="800000"/>
              <a:headEnd len="med" w="med" type="oval"/>
              <a:tailEnd len="med" w="med" type="oval"/>
            </a:ln>
          </p:spPr>
        </p:cxnSp>
        <p:sp>
          <p:nvSpPr>
            <p:cNvPr id="312" name="Google Shape;312;p15"/>
            <p:cNvSpPr/>
            <p:nvPr/>
          </p:nvSpPr>
          <p:spPr>
            <a:xfrm>
              <a:off x="4943044" y="3954465"/>
              <a:ext cx="96113" cy="961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3" name="Google Shape;313;p15"/>
            <p:cNvSpPr/>
            <p:nvPr/>
          </p:nvSpPr>
          <p:spPr>
            <a:xfrm>
              <a:off x="5519116" y="3954465"/>
              <a:ext cx="96113" cy="961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4" name="Google Shape;314;p15"/>
            <p:cNvSpPr/>
            <p:nvPr/>
          </p:nvSpPr>
          <p:spPr>
            <a:xfrm>
              <a:off x="6095188" y="3954465"/>
              <a:ext cx="96113" cy="9611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5" name="Google Shape;315;p15"/>
            <p:cNvSpPr/>
            <p:nvPr/>
          </p:nvSpPr>
          <p:spPr>
            <a:xfrm>
              <a:off x="6671260" y="3954465"/>
              <a:ext cx="96113" cy="961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6" name="Google Shape;316;p15"/>
            <p:cNvSpPr/>
            <p:nvPr/>
          </p:nvSpPr>
          <p:spPr>
            <a:xfrm>
              <a:off x="7247332" y="3954465"/>
              <a:ext cx="96113" cy="9611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7" name="Google Shape;317;p15"/>
            <p:cNvSpPr/>
            <p:nvPr/>
          </p:nvSpPr>
          <p:spPr>
            <a:xfrm>
              <a:off x="7823404" y="3954465"/>
              <a:ext cx="96113" cy="96113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8" name="Google Shape;318;p15"/>
            <p:cNvSpPr txBox="1"/>
            <p:nvPr/>
          </p:nvSpPr>
          <p:spPr>
            <a:xfrm>
              <a:off x="4747863" y="4111519"/>
              <a:ext cx="502317" cy="2056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547"/>
                <a:buFont typeface="Corbel"/>
                <a:buNone/>
              </a:pPr>
              <a:r>
                <a:rPr b="1" lang="en-US" sz="1547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2002</a:t>
              </a:r>
              <a:endParaRPr/>
            </a:p>
          </p:txBody>
        </p:sp>
        <p:sp>
          <p:nvSpPr>
            <p:cNvPr id="319" name="Google Shape;319;p15"/>
            <p:cNvSpPr txBox="1"/>
            <p:nvPr/>
          </p:nvSpPr>
          <p:spPr>
            <a:xfrm>
              <a:off x="5324932" y="4111518"/>
              <a:ext cx="502317" cy="2056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547"/>
                <a:buFont typeface="Corbel"/>
                <a:buNone/>
              </a:pPr>
              <a:r>
                <a:rPr b="1" lang="en-US" sz="1547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2008</a:t>
              </a:r>
              <a:endParaRPr/>
            </a:p>
          </p:txBody>
        </p:sp>
        <p:sp>
          <p:nvSpPr>
            <p:cNvPr id="320" name="Google Shape;320;p15"/>
            <p:cNvSpPr txBox="1"/>
            <p:nvPr/>
          </p:nvSpPr>
          <p:spPr>
            <a:xfrm>
              <a:off x="5902000" y="4111520"/>
              <a:ext cx="502317" cy="2056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547"/>
                <a:buFont typeface="Corbel"/>
                <a:buNone/>
              </a:pPr>
              <a:r>
                <a:rPr b="1" lang="en-US" sz="1547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2010</a:t>
              </a:r>
              <a:endParaRPr/>
            </a:p>
          </p:txBody>
        </p:sp>
        <p:sp>
          <p:nvSpPr>
            <p:cNvPr id="321" name="Google Shape;321;p15"/>
            <p:cNvSpPr txBox="1"/>
            <p:nvPr/>
          </p:nvSpPr>
          <p:spPr>
            <a:xfrm>
              <a:off x="6479070" y="4111520"/>
              <a:ext cx="502317" cy="2056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547"/>
                <a:buFont typeface="Corbel"/>
                <a:buNone/>
              </a:pPr>
              <a:r>
                <a:rPr b="1" lang="en-US" sz="1547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2012</a:t>
              </a:r>
              <a:endParaRPr/>
            </a:p>
          </p:txBody>
        </p:sp>
        <p:sp>
          <p:nvSpPr>
            <p:cNvPr id="322" name="Google Shape;322;p15"/>
            <p:cNvSpPr txBox="1"/>
            <p:nvPr/>
          </p:nvSpPr>
          <p:spPr>
            <a:xfrm>
              <a:off x="7056140" y="4111520"/>
              <a:ext cx="502317" cy="2056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547"/>
                <a:buFont typeface="Corbel"/>
                <a:buNone/>
              </a:pPr>
              <a:r>
                <a:rPr b="1" lang="en-US" sz="1547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2014</a:t>
              </a:r>
              <a:endParaRPr/>
            </a:p>
          </p:txBody>
        </p:sp>
        <p:sp>
          <p:nvSpPr>
            <p:cNvPr id="323" name="Google Shape;323;p15"/>
            <p:cNvSpPr txBox="1"/>
            <p:nvPr/>
          </p:nvSpPr>
          <p:spPr>
            <a:xfrm>
              <a:off x="7633206" y="4111520"/>
              <a:ext cx="502317" cy="2056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rgbClr val="A5A5A5"/>
                </a:buClr>
                <a:buSzPts val="1547"/>
                <a:buFont typeface="Corbel"/>
                <a:buNone/>
              </a:pPr>
              <a:r>
                <a:rPr b="1" lang="en-US" sz="1547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2015</a:t>
              </a:r>
              <a:endParaRPr/>
            </a:p>
          </p:txBody>
        </p:sp>
      </p:grpSp>
      <p:grpSp>
        <p:nvGrpSpPr>
          <p:cNvPr id="324" name="Google Shape;324;p15"/>
          <p:cNvGrpSpPr/>
          <p:nvPr/>
        </p:nvGrpSpPr>
        <p:grpSpPr>
          <a:xfrm>
            <a:off x="2178417" y="2381389"/>
            <a:ext cx="2735107" cy="441146"/>
            <a:chOff x="1548930" y="1744324"/>
            <a:chExt cx="1945072" cy="313721"/>
          </a:xfrm>
        </p:grpSpPr>
        <p:sp>
          <p:nvSpPr>
            <p:cNvPr id="325" name="Google Shape;325;p15"/>
            <p:cNvSpPr/>
            <p:nvPr/>
          </p:nvSpPr>
          <p:spPr>
            <a:xfrm rot="5400000">
              <a:off x="2364606" y="928649"/>
              <a:ext cx="313721" cy="19450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DF1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6" name="Google Shape;326;p15"/>
            <p:cNvSpPr/>
            <p:nvPr/>
          </p:nvSpPr>
          <p:spPr>
            <a:xfrm rot="5400000">
              <a:off x="1722183" y="1571072"/>
              <a:ext cx="313721" cy="660226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27" name="Google Shape;327;p15"/>
          <p:cNvGrpSpPr/>
          <p:nvPr/>
        </p:nvGrpSpPr>
        <p:grpSpPr>
          <a:xfrm>
            <a:off x="2178417" y="3048401"/>
            <a:ext cx="2735107" cy="441148"/>
            <a:chOff x="1548930" y="2218671"/>
            <a:chExt cx="1945072" cy="313723"/>
          </a:xfrm>
        </p:grpSpPr>
        <p:sp>
          <p:nvSpPr>
            <p:cNvPr id="328" name="Google Shape;328;p15"/>
            <p:cNvSpPr/>
            <p:nvPr/>
          </p:nvSpPr>
          <p:spPr>
            <a:xfrm rot="5400000">
              <a:off x="2364606" y="1402995"/>
              <a:ext cx="313721" cy="19450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DF1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9" name="Google Shape;329;p15"/>
            <p:cNvSpPr/>
            <p:nvPr/>
          </p:nvSpPr>
          <p:spPr>
            <a:xfrm rot="5400000">
              <a:off x="1988141" y="1779462"/>
              <a:ext cx="313721" cy="1192141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30" name="Google Shape;330;p15"/>
          <p:cNvGrpSpPr/>
          <p:nvPr/>
        </p:nvGrpSpPr>
        <p:grpSpPr>
          <a:xfrm>
            <a:off x="2178417" y="3715415"/>
            <a:ext cx="2735107" cy="441146"/>
            <a:chOff x="1548930" y="2693018"/>
            <a:chExt cx="1945072" cy="313721"/>
          </a:xfrm>
        </p:grpSpPr>
        <p:sp>
          <p:nvSpPr>
            <p:cNvPr id="331" name="Google Shape;331;p15"/>
            <p:cNvSpPr/>
            <p:nvPr/>
          </p:nvSpPr>
          <p:spPr>
            <a:xfrm rot="5400000">
              <a:off x="2364606" y="1877342"/>
              <a:ext cx="313721" cy="19450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DF1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2" name="Google Shape;332;p15"/>
            <p:cNvSpPr/>
            <p:nvPr/>
          </p:nvSpPr>
          <p:spPr>
            <a:xfrm rot="5400000">
              <a:off x="2113629" y="2128319"/>
              <a:ext cx="313721" cy="1443118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33" name="Google Shape;333;p15"/>
          <p:cNvGrpSpPr/>
          <p:nvPr/>
        </p:nvGrpSpPr>
        <p:grpSpPr>
          <a:xfrm>
            <a:off x="2178417" y="4374254"/>
            <a:ext cx="2735107" cy="449321"/>
            <a:chOff x="1548930" y="3110751"/>
            <a:chExt cx="1945072" cy="319535"/>
          </a:xfrm>
        </p:grpSpPr>
        <p:sp>
          <p:nvSpPr>
            <p:cNvPr id="334" name="Google Shape;334;p15"/>
            <p:cNvSpPr/>
            <p:nvPr/>
          </p:nvSpPr>
          <p:spPr>
            <a:xfrm rot="5400000">
              <a:off x="2364606" y="2300889"/>
              <a:ext cx="313721" cy="19450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DF1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5" name="Google Shape;335;p15"/>
            <p:cNvSpPr/>
            <p:nvPr/>
          </p:nvSpPr>
          <p:spPr>
            <a:xfrm rot="5400000">
              <a:off x="2364606" y="2295075"/>
              <a:ext cx="313721" cy="19450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36" name="Google Shape;336;p15"/>
          <p:cNvGrpSpPr/>
          <p:nvPr/>
        </p:nvGrpSpPr>
        <p:grpSpPr>
          <a:xfrm>
            <a:off x="2178417" y="5049441"/>
            <a:ext cx="2735107" cy="441146"/>
            <a:chOff x="1548930" y="3641711"/>
            <a:chExt cx="1945072" cy="313721"/>
          </a:xfrm>
        </p:grpSpPr>
        <p:sp>
          <p:nvSpPr>
            <p:cNvPr id="337" name="Google Shape;337;p15"/>
            <p:cNvSpPr/>
            <p:nvPr/>
          </p:nvSpPr>
          <p:spPr>
            <a:xfrm rot="5400000">
              <a:off x="2364606" y="2826035"/>
              <a:ext cx="313721" cy="19450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DF1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8" name="Google Shape;338;p15"/>
            <p:cNvSpPr/>
            <p:nvPr/>
          </p:nvSpPr>
          <p:spPr>
            <a:xfrm rot="5400000">
              <a:off x="1851525" y="3339117"/>
              <a:ext cx="313721" cy="918909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39" name="Google Shape;339;p15"/>
          <p:cNvGrpSpPr/>
          <p:nvPr/>
        </p:nvGrpSpPr>
        <p:grpSpPr>
          <a:xfrm>
            <a:off x="2178417" y="5716454"/>
            <a:ext cx="2735107" cy="441146"/>
            <a:chOff x="1548930" y="4116057"/>
            <a:chExt cx="1945072" cy="313721"/>
          </a:xfrm>
        </p:grpSpPr>
        <p:sp>
          <p:nvSpPr>
            <p:cNvPr id="340" name="Google Shape;340;p15"/>
            <p:cNvSpPr/>
            <p:nvPr/>
          </p:nvSpPr>
          <p:spPr>
            <a:xfrm rot="5400000">
              <a:off x="2364606" y="3300382"/>
              <a:ext cx="313721" cy="1945072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rgbClr val="FDF1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1" name="Google Shape;341;p15"/>
            <p:cNvSpPr/>
            <p:nvPr/>
          </p:nvSpPr>
          <p:spPr>
            <a:xfrm rot="5400000">
              <a:off x="1988141" y="3676848"/>
              <a:ext cx="313721" cy="1192141"/>
            </a:xfrm>
            <a:prstGeom prst="round2SameRect">
              <a:avLst>
                <a:gd fmla="val 50000" name="adj1"/>
                <a:gd fmla="val 0" name="adj2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42" name="Google Shape;342;p15"/>
          <p:cNvSpPr txBox="1"/>
          <p:nvPr/>
        </p:nvSpPr>
        <p:spPr>
          <a:xfrm>
            <a:off x="6656658" y="1616185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343" name="Google Shape;343;p15"/>
          <p:cNvGrpSpPr/>
          <p:nvPr/>
        </p:nvGrpSpPr>
        <p:grpSpPr>
          <a:xfrm>
            <a:off x="5920345" y="1684242"/>
            <a:ext cx="642902" cy="642902"/>
            <a:chOff x="4343400" y="1854885"/>
            <a:chExt cx="457200" cy="457200"/>
          </a:xfrm>
        </p:grpSpPr>
        <p:sp>
          <p:nvSpPr>
            <p:cNvPr id="344" name="Google Shape;344;p1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46" name="Google Shape;346;p15"/>
          <p:cNvSpPr txBox="1"/>
          <p:nvPr/>
        </p:nvSpPr>
        <p:spPr>
          <a:xfrm>
            <a:off x="6652362" y="2517872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347" name="Google Shape;347;p15"/>
          <p:cNvGrpSpPr/>
          <p:nvPr/>
        </p:nvGrpSpPr>
        <p:grpSpPr>
          <a:xfrm>
            <a:off x="5916049" y="2585929"/>
            <a:ext cx="642902" cy="642902"/>
            <a:chOff x="4343400" y="1854885"/>
            <a:chExt cx="457200" cy="457200"/>
          </a:xfrm>
        </p:grpSpPr>
        <p:sp>
          <p:nvSpPr>
            <p:cNvPr id="348" name="Google Shape;348;p1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50" name="Google Shape;350;p15"/>
          <p:cNvSpPr txBox="1"/>
          <p:nvPr/>
        </p:nvSpPr>
        <p:spPr>
          <a:xfrm>
            <a:off x="6648064" y="3419559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3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3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351" name="Google Shape;351;p15"/>
          <p:cNvGrpSpPr/>
          <p:nvPr/>
        </p:nvGrpSpPr>
        <p:grpSpPr>
          <a:xfrm>
            <a:off x="5911752" y="3487617"/>
            <a:ext cx="642902" cy="642902"/>
            <a:chOff x="4343400" y="1854885"/>
            <a:chExt cx="457200" cy="457200"/>
          </a:xfrm>
        </p:grpSpPr>
        <p:sp>
          <p:nvSpPr>
            <p:cNvPr id="352" name="Google Shape;352;p1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54" name="Google Shape;354;p15"/>
          <p:cNvSpPr txBox="1"/>
          <p:nvPr/>
        </p:nvSpPr>
        <p:spPr>
          <a:xfrm>
            <a:off x="6643767" y="4321247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4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355" name="Google Shape;355;p15"/>
          <p:cNvGrpSpPr/>
          <p:nvPr/>
        </p:nvGrpSpPr>
        <p:grpSpPr>
          <a:xfrm>
            <a:off x="5907454" y="4389304"/>
            <a:ext cx="642902" cy="642902"/>
            <a:chOff x="4343400" y="1854885"/>
            <a:chExt cx="457200" cy="457200"/>
          </a:xfrm>
        </p:grpSpPr>
        <p:sp>
          <p:nvSpPr>
            <p:cNvPr id="356" name="Google Shape;356;p1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7" name="Google Shape;357;p1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58" name="Google Shape;358;p15"/>
          <p:cNvSpPr txBox="1"/>
          <p:nvPr/>
        </p:nvSpPr>
        <p:spPr>
          <a:xfrm>
            <a:off x="6639470" y="5222934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359" name="Google Shape;359;p15"/>
          <p:cNvGrpSpPr/>
          <p:nvPr/>
        </p:nvGrpSpPr>
        <p:grpSpPr>
          <a:xfrm>
            <a:off x="5903157" y="5290991"/>
            <a:ext cx="642902" cy="642902"/>
            <a:chOff x="4343400" y="1854885"/>
            <a:chExt cx="457200" cy="457200"/>
          </a:xfrm>
        </p:grpSpPr>
        <p:sp>
          <p:nvSpPr>
            <p:cNvPr id="360" name="Google Shape;360;p1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1" name="Google Shape;361;p1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5"/>
            </a:solidFill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62" name="Google Shape;362;p15"/>
          <p:cNvSpPr txBox="1"/>
          <p:nvPr/>
        </p:nvSpPr>
        <p:spPr>
          <a:xfrm>
            <a:off x="6635173" y="6124621"/>
            <a:ext cx="4647612" cy="7849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69">
                <a:solidFill>
                  <a:schemeClr val="accent6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1" sz="1969">
              <a:solidFill>
                <a:schemeClr val="accent6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66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/>
          </a:p>
        </p:txBody>
      </p:sp>
      <p:grpSp>
        <p:nvGrpSpPr>
          <p:cNvPr id="363" name="Google Shape;363;p15"/>
          <p:cNvGrpSpPr/>
          <p:nvPr/>
        </p:nvGrpSpPr>
        <p:grpSpPr>
          <a:xfrm>
            <a:off x="5898860" y="6192678"/>
            <a:ext cx="642902" cy="642902"/>
            <a:chOff x="4343400" y="1854885"/>
            <a:chExt cx="457200" cy="457200"/>
          </a:xfrm>
        </p:grpSpPr>
        <p:sp>
          <p:nvSpPr>
            <p:cNvPr id="364" name="Google Shape;364;p15"/>
            <p:cNvSpPr/>
            <p:nvPr/>
          </p:nvSpPr>
          <p:spPr>
            <a:xfrm>
              <a:off x="4343400" y="1854885"/>
              <a:ext cx="457200" cy="45720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5" name="Google Shape;365;p15"/>
            <p:cNvSpPr/>
            <p:nvPr/>
          </p:nvSpPr>
          <p:spPr>
            <a:xfrm>
              <a:off x="4408030" y="1919516"/>
              <a:ext cx="327939" cy="327939"/>
            </a:xfrm>
            <a:prstGeom prst="ellipse">
              <a:avLst/>
            </a:prstGeom>
            <a:solidFill>
              <a:schemeClr val="accent6"/>
            </a:solidFill>
            <a:ln cap="flat" cmpd="sng" w="9525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66" name="Google Shape;366;p15"/>
          <p:cNvSpPr/>
          <p:nvPr/>
        </p:nvSpPr>
        <p:spPr>
          <a:xfrm>
            <a:off x="4165947" y="338850"/>
            <a:ext cx="8692097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67" name="Google Shape;367;p15"/>
          <p:cNvSpPr/>
          <p:nvPr/>
        </p:nvSpPr>
        <p:spPr>
          <a:xfrm>
            <a:off x="706" y="338850"/>
            <a:ext cx="150672" cy="198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2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68" name="Google Shape;368;p15"/>
          <p:cNvSpPr txBox="1"/>
          <p:nvPr/>
        </p:nvSpPr>
        <p:spPr>
          <a:xfrm>
            <a:off x="311272" y="162416"/>
            <a:ext cx="197522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mc:AlternateContent>
    <mc:Choice Requires="p14">
      <p:transition spd="slow" p14:dur="125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6"/>
          <p:cNvSpPr/>
          <p:nvPr/>
        </p:nvSpPr>
        <p:spPr>
          <a:xfrm>
            <a:off x="2535189" y="2503586"/>
            <a:ext cx="2223248" cy="22232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75" name="Google Shape;375;p16"/>
          <p:cNvSpPr txBox="1"/>
          <p:nvPr/>
        </p:nvSpPr>
        <p:spPr>
          <a:xfrm>
            <a:off x="4758438" y="3117137"/>
            <a:ext cx="1761188" cy="1390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436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02</a:t>
            </a:r>
            <a:endParaRPr b="1" sz="8436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76" name="Google Shape;376;p16"/>
          <p:cNvSpPr/>
          <p:nvPr/>
        </p:nvSpPr>
        <p:spPr>
          <a:xfrm>
            <a:off x="1626693" y="4325042"/>
            <a:ext cx="169646" cy="16964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77" name="Google Shape;377;p16"/>
          <p:cNvSpPr/>
          <p:nvPr/>
        </p:nvSpPr>
        <p:spPr>
          <a:xfrm>
            <a:off x="4945942" y="2237957"/>
            <a:ext cx="482150" cy="4821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68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78" name="Google Shape;378;p16"/>
          <p:cNvSpPr/>
          <p:nvPr/>
        </p:nvSpPr>
        <p:spPr>
          <a:xfrm>
            <a:off x="6255925" y="3279555"/>
            <a:ext cx="2855413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SUMMER</a:t>
            </a:r>
            <a:endParaRPr b="1" sz="2800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79" name="Google Shape;379;p16"/>
          <p:cNvSpPr txBox="1"/>
          <p:nvPr/>
        </p:nvSpPr>
        <p:spPr>
          <a:xfrm>
            <a:off x="6255924" y="3830995"/>
            <a:ext cx="3979240" cy="437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accent2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b="1" sz="1000">
              <a:solidFill>
                <a:schemeClr val="accent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Real Estate Presentation Template www.googleslides.org">
  <a:themeElements>
    <a:clrScheme name="自定义 486">
      <a:dk1>
        <a:srgbClr val="000000"/>
      </a:dk1>
      <a:lt1>
        <a:srgbClr val="FFFFFF"/>
      </a:lt1>
      <a:dk2>
        <a:srgbClr val="EE7B10"/>
      </a:dk2>
      <a:lt2>
        <a:srgbClr val="F2F2F2"/>
      </a:lt2>
      <a:accent1>
        <a:srgbClr val="0070C0"/>
      </a:accent1>
      <a:accent2>
        <a:srgbClr val="EE7B10"/>
      </a:accent2>
      <a:accent3>
        <a:srgbClr val="0070C0"/>
      </a:accent3>
      <a:accent4>
        <a:srgbClr val="EE7B10"/>
      </a:accent4>
      <a:accent5>
        <a:srgbClr val="0070C0"/>
      </a:accent5>
      <a:accent6>
        <a:srgbClr val="EE7B10"/>
      </a:accent6>
      <a:hlink>
        <a:srgbClr val="0070C0"/>
      </a:hlink>
      <a:folHlink>
        <a:srgbClr val="EE7B1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