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2" r:id="rId5"/>
  </p:sldMasterIdLst>
  <p:notesMasterIdLst>
    <p:notesMasterId r:id="rId6"/>
  </p:notesMasterIdLst>
  <p:sldIdLst>
    <p:sldId id="256" r:id="rId7"/>
    <p:sldId id="257" r:id="rId8"/>
    <p:sldId id="258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0" roundtripDataSignature="AMtx7mg2Tbr0iGfPEVvYxTlbyBnmC08V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16"/>
          <p:cNvSpPr txBox="1"/>
          <p:nvPr>
            <p:ph idx="2" type="body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8" name="Google Shape;68;p16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/>
          <p:nvPr>
            <p:ph idx="2" type="pic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 rot="5400000">
            <a:off x="2874963" y="-1217612"/>
            <a:ext cx="339407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title"/>
          </p:nvPr>
        </p:nvSpPr>
        <p:spPr>
          <a:xfrm rot="5400000">
            <a:off x="5464175" y="1371600"/>
            <a:ext cx="438785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 rot="5400000">
            <a:off x="1273175" y="-609600"/>
            <a:ext cx="438785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6"/>
          <p:cNvSpPr txBox="1"/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6"/>
          <p:cNvSpPr txBox="1"/>
          <p:nvPr>
            <p:ph idx="1" type="body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2" type="body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96000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2" type="body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96000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1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" type="body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12"/>
          <p:cNvSpPr txBox="1"/>
          <p:nvPr>
            <p:ph idx="2" type="body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3" name="Google Shape;43;p12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" type="body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3"/>
          <p:cNvSpPr txBox="1"/>
          <p:nvPr>
            <p:ph idx="2" type="body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3"/>
          <p:cNvSpPr txBox="1"/>
          <p:nvPr>
            <p:ph idx="3" type="body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13"/>
          <p:cNvSpPr txBox="1"/>
          <p:nvPr>
            <p:ph idx="4" type="body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13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2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8"/>
          <p:cNvSpPr txBox="1"/>
          <p:nvPr>
            <p:ph idx="1"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ALLPPT.com _ Free PowerPoint Templates, Diagrams and Charts</a:t>
            </a:r>
            <a:endParaRPr b="0" i="0" sz="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0" y="267494"/>
            <a:ext cx="9144000" cy="1224136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1000">
                <a:srgbClr val="FFFFFF">
                  <a:alpha val="64705"/>
                </a:srgbClr>
              </a:gs>
              <a:gs pos="70000">
                <a:srgbClr val="FFFFFF">
                  <a:alpha val="76862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0" y="909107"/>
            <a:ext cx="914400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INSERT THE 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OF YOUR PRESENTATION HERE    </a:t>
            </a:r>
            <a:endParaRPr b="1" i="0" sz="11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0" y="39820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FREE PPT TEMPLATES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>
            <p:ph idx="1" type="body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b="1" lang="en-US"/>
              <a:t>Click to edit text styles </a:t>
            </a:r>
            <a:r>
              <a:rPr b="1" lang="en-US">
                <a:latin typeface="Arial"/>
                <a:ea typeface="Arial"/>
                <a:cs typeface="Arial"/>
                <a:sym typeface="Arial"/>
              </a:rPr>
              <a:t>- Widescreen(16:9)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>
            <p:ph idx="2" type="body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9600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/>
              <a:t> Free PPT _ Click to add title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/>
              <a:t>Free PPT _ Click to add title</a:t>
            </a:r>
            <a:endParaRPr/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b="1" lang="en-US"/>
              <a:t>Click to edit text styles - Widescreen(16:9)</a:t>
            </a:r>
            <a:endParaRPr b="1"/>
          </a:p>
        </p:txBody>
      </p:sp>
      <p:sp>
        <p:nvSpPr>
          <p:cNvPr id="111" name="Google Shape;111;p3"/>
          <p:cNvSpPr txBox="1"/>
          <p:nvPr>
            <p:ph idx="2" type="body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9600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2014-04-01T16:27:38Z</dcterms:created>
  <dc:creator>Registered User</dc:creator>
</cp:coreProperties>
</file>