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309" r:id="rId4"/>
    <p:sldId id="313" r:id="rId5"/>
    <p:sldId id="315" r:id="rId6"/>
    <p:sldId id="314" r:id="rId7"/>
    <p:sldId id="31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9/10/2025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9/10/2025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9/10/2025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9/10/2025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9/10/2025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HOAN HÔ VUA GIÊ-SU</a:t>
            </a:r>
            <a:br>
              <a:rPr lang="en-US" sz="5400" b="1" dirty="0" smtClean="0">
                <a:solidFill>
                  <a:srgbClr val="FF0000"/>
                </a:solidFill>
                <a:latin typeface="Arial" panose="020B0604020202020204" pitchFamily="34" charset="0"/>
                <a:cs typeface="Arial" panose="020B0604020202020204" pitchFamily="34" charset="0"/>
              </a:rPr>
            </a:br>
            <a:r>
              <a:rPr lang="en-US" sz="4000" b="1" dirty="0" smtClean="0">
                <a:solidFill>
                  <a:srgbClr val="FF0000"/>
                </a:solidFill>
                <a:latin typeface="Times New Roman" panose="02020603050405020304" pitchFamily="18" charset="0"/>
                <a:cs typeface="Times New Roman" panose="02020603050405020304" pitchFamily="18" charset="0"/>
              </a:rPr>
              <a:t>(MI TRẦM)</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5632311"/>
          </a:xfrm>
          <a:prstGeom prst="rect">
            <a:avLst/>
          </a:prstGeom>
        </p:spPr>
        <p:txBody>
          <a:bodyPr wrap="square">
            <a:spAutoFit/>
          </a:bodyPr>
          <a:lstStyle/>
          <a:p>
            <a:pPr algn="just"/>
            <a:r>
              <a:rPr lang="vi-VN" sz="6000" b="1" dirty="0"/>
              <a:t> </a:t>
            </a:r>
            <a:r>
              <a:rPr lang="en-US" sz="6000" b="1" dirty="0" smtClean="0">
                <a:solidFill>
                  <a:srgbClr val="FF0000"/>
                </a:solidFill>
              </a:rPr>
              <a:t>1</a:t>
            </a:r>
            <a:r>
              <a:rPr lang="en-US" sz="6000" b="1" dirty="0" smtClean="0">
                <a:solidFill>
                  <a:srgbClr val="FF0000"/>
                </a:solidFill>
              </a:rPr>
              <a:t>. </a:t>
            </a:r>
            <a:r>
              <a:rPr lang="vi-VN" sz="6000" b="1" dirty="0">
                <a:latin typeface="Times New Roman" panose="02020603050405020304" pitchFamily="18" charset="0"/>
                <a:cs typeface="Times New Roman" panose="02020603050405020304" pitchFamily="18" charset="0"/>
              </a:rPr>
              <a:t>Giê-su Vua chiến thắng, Giê-su Vua vinh quang, Ngài là Chúa Chúa muôn muôn đạo binh. Giê-su, Vua chiến thắng; Giê-su Vua vinh quang, Ngài là Chúa Chúa muôn muôn tâm hồn. </a:t>
            </a:r>
            <a:endParaRPr lang="vi-V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0772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6278642"/>
          </a:xfrm>
          <a:prstGeom prst="rect">
            <a:avLst/>
          </a:prstGeom>
        </p:spPr>
        <p:txBody>
          <a:bodyPr wrap="square">
            <a:spAutoFit/>
          </a:bodyPr>
          <a:lstStyle/>
          <a:p>
            <a:pPr algn="just"/>
            <a:r>
              <a:rPr lang="vi-VN" sz="6000" b="1" dirty="0"/>
              <a:t> </a:t>
            </a:r>
            <a:r>
              <a:rPr lang="en-US" sz="7200" b="1" dirty="0" smtClean="0">
                <a:solidFill>
                  <a:srgbClr val="C00000"/>
                </a:solidFill>
              </a:rPr>
              <a:t>Đ</a:t>
            </a:r>
            <a:r>
              <a:rPr lang="en-US" sz="6000" b="1" dirty="0" smtClean="0">
                <a:solidFill>
                  <a:srgbClr val="C00000"/>
                </a:solidFill>
              </a:rPr>
              <a:t>K</a:t>
            </a:r>
            <a:r>
              <a:rPr lang="en-US" sz="6000" b="1" dirty="0" smtClean="0">
                <a:solidFill>
                  <a:srgbClr val="C00000"/>
                </a:solidFill>
              </a:rPr>
              <a:t>.</a:t>
            </a:r>
            <a:r>
              <a:rPr lang="en-US" sz="6000" b="1" dirty="0" smtClean="0">
                <a:solidFill>
                  <a:schemeClr val="bg1"/>
                </a:solidFill>
              </a:rPr>
              <a:t>1. </a:t>
            </a:r>
            <a:r>
              <a:rPr lang="en-US" sz="6600" b="1" dirty="0">
                <a:latin typeface="Times New Roman" panose="02020603050405020304" pitchFamily="18" charset="0"/>
                <a:cs typeface="Times New Roman" panose="02020603050405020304" pitchFamily="18" charset="0"/>
              </a:rPr>
              <a:t>Hoan hô Vua Giê-su! Hoan hô Vua Giê-su! Ngài ngự đến thống trị cõi địa cầu. Hoan hô Vua Giê-su! Hoan hô Vua Giê-su! Ngài ngự đến thống trị tâm hồn con. </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0676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3"/>
            <a:ext cx="11253167" cy="5632311"/>
          </a:xfrm>
          <a:prstGeom prst="rect">
            <a:avLst/>
          </a:prstGeom>
        </p:spPr>
        <p:txBody>
          <a:bodyPr wrap="square">
            <a:spAutoFit/>
          </a:bodyPr>
          <a:lstStyle/>
          <a:p>
            <a:pPr algn="just"/>
            <a:r>
              <a:rPr lang="en-US" sz="6000" b="1" dirty="0" smtClean="0">
                <a:solidFill>
                  <a:srgbClr val="C00000"/>
                </a:solidFill>
              </a:rPr>
              <a:t>2.</a:t>
            </a:r>
            <a:r>
              <a:rPr lang="vi-VN" sz="6000" b="1" dirty="0"/>
              <a:t> </a:t>
            </a:r>
            <a:r>
              <a:rPr lang="vi-VN" sz="6000" b="1" dirty="0">
                <a:latin typeface="Times New Roman" panose="02020603050405020304" pitchFamily="18" charset="0"/>
                <a:cs typeface="Times New Roman" panose="02020603050405020304" pitchFamily="18" charset="0"/>
              </a:rPr>
              <a:t>Ngài là Con Thiên Chúa Ngài là Vua muôn vua, triều thần hỡi tấu vang muôn lời kinh. Ngài là Con Thiên Chúa, Ngài ngự cõi toà cao, trần hoàn hỡi chúc khen Vua thái bình.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26549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6278642"/>
          </a:xfrm>
          <a:prstGeom prst="rect">
            <a:avLst/>
          </a:prstGeom>
        </p:spPr>
        <p:txBody>
          <a:bodyPr wrap="square">
            <a:spAutoFit/>
          </a:bodyPr>
          <a:lstStyle/>
          <a:p>
            <a:pPr algn="just"/>
            <a:r>
              <a:rPr lang="vi-VN" sz="6000" b="1" dirty="0"/>
              <a:t> </a:t>
            </a:r>
            <a:r>
              <a:rPr lang="en-US" sz="7200" b="1" dirty="0" smtClean="0">
                <a:solidFill>
                  <a:srgbClr val="C00000"/>
                </a:solidFill>
              </a:rPr>
              <a:t>Đ</a:t>
            </a:r>
            <a:r>
              <a:rPr lang="en-US" sz="6000" b="1" dirty="0" smtClean="0">
                <a:solidFill>
                  <a:srgbClr val="C00000"/>
                </a:solidFill>
              </a:rPr>
              <a:t>K</a:t>
            </a:r>
            <a:r>
              <a:rPr lang="en-US" sz="6000" b="1" dirty="0" smtClean="0">
                <a:solidFill>
                  <a:srgbClr val="C00000"/>
                </a:solidFill>
              </a:rPr>
              <a:t>.</a:t>
            </a:r>
            <a:r>
              <a:rPr lang="en-US" sz="6000" b="1" dirty="0" smtClean="0">
                <a:solidFill>
                  <a:schemeClr val="bg1"/>
                </a:solidFill>
              </a:rPr>
              <a:t>1. </a:t>
            </a:r>
            <a:r>
              <a:rPr lang="en-US" sz="6600" b="1" dirty="0">
                <a:latin typeface="Times New Roman" panose="02020603050405020304" pitchFamily="18" charset="0"/>
                <a:cs typeface="Times New Roman" panose="02020603050405020304" pitchFamily="18" charset="0"/>
              </a:rPr>
              <a:t>Hoan hô Vua Giê-su! Hoan hô Vua Giê-su! Ngài ngự đến thống trị cõi địa cầu. Hoan hô Vua Giê-su! Hoan hô Vua Giê-su! Ngài ngự đến thống trị tâm hồn con. </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300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3"/>
            <a:ext cx="11253167" cy="5816977"/>
          </a:xfrm>
          <a:prstGeom prst="rect">
            <a:avLst/>
          </a:prstGeom>
        </p:spPr>
        <p:txBody>
          <a:bodyPr wrap="square">
            <a:spAutoFit/>
          </a:bodyPr>
          <a:lstStyle/>
          <a:p>
            <a:pPr algn="just"/>
            <a:r>
              <a:rPr lang="vi-VN" sz="6000" b="1" dirty="0"/>
              <a:t> </a:t>
            </a:r>
            <a:r>
              <a:rPr lang="en-US" sz="6000" b="1" dirty="0" smtClean="0">
                <a:solidFill>
                  <a:srgbClr val="C00000"/>
                </a:solidFill>
              </a:rPr>
              <a:t>3.</a:t>
            </a:r>
            <a:r>
              <a:rPr lang="vi-VN" sz="7200" b="1" dirty="0">
                <a:solidFill>
                  <a:srgbClr val="C00000"/>
                </a:solidFill>
                <a:latin typeface="Times New Roman" panose="02020603050405020304" pitchFamily="18" charset="0"/>
                <a:cs typeface="Times New Roman" panose="02020603050405020304" pitchFamily="18" charset="0"/>
              </a:rPr>
              <a:t> </a:t>
            </a:r>
            <a:r>
              <a:rPr lang="vi-VN" dirty="0">
                <a:solidFill>
                  <a:srgbClr val="C00000"/>
                </a:solidFill>
              </a:rPr>
              <a:t> </a:t>
            </a:r>
            <a:r>
              <a:rPr lang="vi-VN" sz="5400" b="1" dirty="0">
                <a:solidFill>
                  <a:srgbClr val="C00000"/>
                </a:solidFill>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Đời đời vang tiếng hát, người người hoà câu ca, ngợi mừng Chúa Đấng muôn dân đợi trông. Ngài là ơn cứu rỗi; Ngài là nguồn an vui ngợi mừng Chúa Đấng muôn dân hy </a:t>
            </a:r>
            <a:r>
              <a:rPr lang="en-US" sz="6000" b="1" dirty="0" smtClean="0">
                <a:latin typeface="Times New Roman" panose="02020603050405020304" pitchFamily="18" charset="0"/>
                <a:cs typeface="Times New Roman" panose="02020603050405020304" pitchFamily="18" charset="0"/>
              </a:rPr>
              <a:t>vọng.</a:t>
            </a:r>
            <a:endParaRPr lang="vi-VN"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9097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6278642"/>
          </a:xfrm>
          <a:prstGeom prst="rect">
            <a:avLst/>
          </a:prstGeom>
        </p:spPr>
        <p:txBody>
          <a:bodyPr wrap="square">
            <a:spAutoFit/>
          </a:bodyPr>
          <a:lstStyle/>
          <a:p>
            <a:pPr algn="just"/>
            <a:r>
              <a:rPr lang="vi-VN" sz="6000" b="1" dirty="0"/>
              <a:t> </a:t>
            </a:r>
            <a:r>
              <a:rPr lang="en-US" sz="7200" b="1" dirty="0" smtClean="0">
                <a:solidFill>
                  <a:srgbClr val="C00000"/>
                </a:solidFill>
              </a:rPr>
              <a:t>Đ</a:t>
            </a:r>
            <a:r>
              <a:rPr lang="en-US" sz="6000" b="1" dirty="0" smtClean="0">
                <a:solidFill>
                  <a:srgbClr val="C00000"/>
                </a:solidFill>
              </a:rPr>
              <a:t>K</a:t>
            </a:r>
            <a:r>
              <a:rPr lang="en-US" sz="6000" b="1" dirty="0" smtClean="0">
                <a:solidFill>
                  <a:srgbClr val="C00000"/>
                </a:solidFill>
              </a:rPr>
              <a:t>.</a:t>
            </a:r>
            <a:r>
              <a:rPr lang="en-US" sz="6000" b="1" dirty="0" smtClean="0">
                <a:solidFill>
                  <a:schemeClr val="bg1"/>
                </a:solidFill>
              </a:rPr>
              <a:t>1. </a:t>
            </a:r>
            <a:r>
              <a:rPr lang="en-US" sz="6600" b="1" dirty="0">
                <a:latin typeface="Times New Roman" panose="02020603050405020304" pitchFamily="18" charset="0"/>
                <a:cs typeface="Times New Roman" panose="02020603050405020304" pitchFamily="18" charset="0"/>
              </a:rPr>
              <a:t>Hoan hô Vua Giê-su! Hoan hô Vua Giê-su! Ngài ngự đến thống trị cõi địa cầu. Hoan hô Vua Giê-su! Hoan hô Vua Giê-su! Ngài ngự đến thống trị tâm hồn con. </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08538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241</TotalTime>
  <Words>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Century Gothic</vt:lpstr>
      <vt:lpstr>Garamond</vt:lpstr>
      <vt:lpstr>Times New Roman</vt:lpstr>
      <vt:lpstr>Verdana</vt:lpstr>
      <vt:lpstr>Savon</vt:lpstr>
      <vt:lpstr>HOAN HÔ VUA GIÊ-SU (MI TRẦM)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74</cp:revision>
  <dcterms:created xsi:type="dcterms:W3CDTF">2024-12-09T14:38:56Z</dcterms:created>
  <dcterms:modified xsi:type="dcterms:W3CDTF">2025-10-09T15:34:49Z</dcterms:modified>
</cp:coreProperties>
</file>