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Droid Serif Bold" panose="020B0604020202020204" charset="0"/>
      <p:regular r:id="rId13"/>
    </p:embeddedFont>
    <p:embeddedFont>
      <p:font typeface="Brittany" panose="020B0604020202020204" charset="0"/>
      <p:regular r:id="rId14"/>
    </p:embeddedFont>
    <p:embeddedFont>
      <p:font typeface="Montserrat Medium" panose="020B0604020202020204" charset="0"/>
      <p:regular r:id="rId15"/>
    </p:embeddedFont>
    <p:embeddedFont>
      <p:font typeface="Montserrat Classic"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lantillaspowerpoint.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
        <p:nvSpPr>
          <p:cNvPr id="7" name="TextBox 11"/>
          <p:cNvSpPr txBox="1"/>
          <p:nvPr userDrawn="1"/>
        </p:nvSpPr>
        <p:spPr>
          <a:xfrm rot="16200000">
            <a:off x="-3750500" y="3888957"/>
            <a:ext cx="6988372" cy="369332"/>
          </a:xfrm>
          <a:prstGeom prst="rect">
            <a:avLst/>
          </a:prstGeom>
          <a:noFill/>
        </p:spPr>
        <p:txBody>
          <a:bodyPr wrap="square" rtlCol="0" anchor="ctr">
            <a:spAutoFit/>
          </a:bodyPr>
          <a:lstStyle/>
          <a:p>
            <a:r>
              <a:rPr lang="bs-Latn-BA" sz="1800" dirty="0">
                <a:solidFill>
                  <a:schemeClr val="bg1">
                    <a:lumMod val="65000"/>
                  </a:schemeClr>
                </a:solidFill>
                <a:latin typeface="Arial" panose="020B0604020202020204" pitchFamily="34" charset="0"/>
                <a:cs typeface="Arial" panose="020B0604020202020204" pitchFamily="34" charset="0"/>
              </a:rPr>
              <a:t>Find</a:t>
            </a:r>
            <a:r>
              <a:rPr lang="bs-Latn-BA" sz="1800" baseline="0" dirty="0">
                <a:solidFill>
                  <a:schemeClr val="bg1">
                    <a:lumMod val="65000"/>
                  </a:schemeClr>
                </a:solidFill>
                <a:latin typeface="Arial" panose="020B0604020202020204" pitchFamily="34" charset="0"/>
                <a:cs typeface="Arial" panose="020B0604020202020204" pitchFamily="34" charset="0"/>
              </a:rPr>
              <a:t> m</a:t>
            </a:r>
            <a:r>
              <a:rPr lang="bs-Latn-BA" sz="1800" dirty="0">
                <a:solidFill>
                  <a:schemeClr val="bg1">
                    <a:lumMod val="65000"/>
                  </a:schemeClr>
                </a:solidFill>
                <a:latin typeface="Arial" panose="020B0604020202020204" pitchFamily="34" charset="0"/>
                <a:cs typeface="Arial" panose="020B0604020202020204" pitchFamily="34" charset="0"/>
              </a:rPr>
              <a:t>ore PowerPoint templates</a:t>
            </a:r>
            <a:r>
              <a:rPr lang="bs-Latn-BA" sz="1800" baseline="0" dirty="0">
                <a:solidFill>
                  <a:schemeClr val="bg1">
                    <a:lumMod val="65000"/>
                  </a:schemeClr>
                </a:solidFill>
                <a:latin typeface="Arial" panose="020B0604020202020204" pitchFamily="34" charset="0"/>
                <a:cs typeface="Arial" panose="020B0604020202020204" pitchFamily="34" charset="0"/>
              </a:rPr>
              <a:t> on </a:t>
            </a:r>
            <a:r>
              <a:rPr lang="es-PE" sz="1800" b="1" baseline="0" dirty="0" smtClean="0">
                <a:solidFill>
                  <a:schemeClr val="bg1">
                    <a:lumMod val="65000"/>
                  </a:schemeClr>
                </a:solidFill>
                <a:latin typeface="Arial" panose="020B0604020202020204" pitchFamily="34" charset="0"/>
                <a:cs typeface="Arial" panose="020B0604020202020204" pitchFamily="34" charset="0"/>
                <a:hlinkClick r:id="rId13"/>
              </a:rPr>
              <a:t>plantillaspowerpoint.org</a:t>
            </a:r>
            <a:endParaRPr lang="en-US" sz="1800" dirty="0">
              <a:solidFill>
                <a:schemeClr val="bg1">
                  <a:lumMod val="65000"/>
                </a:schemeClr>
              </a:solidFill>
              <a:latin typeface="Arial" panose="020B0604020202020204" pitchFamily="34" charset="0"/>
              <a:cs typeface="Arial" panose="020B0604020202020204" pitchFamily="34" charset="0"/>
            </a:endParaRPr>
          </a:p>
        </p:txBody>
      </p:sp>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1183708" y="8252979"/>
            <a:ext cx="1854787" cy="5126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3789260" y="1428212"/>
            <a:ext cx="4397205" cy="439720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6C2">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p:nvPr/>
        </p:nvGrpSpPr>
        <p:grpSpPr>
          <a:xfrm>
            <a:off x="15387053" y="-1285688"/>
            <a:ext cx="5427799" cy="54277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7" name="TextBox 7"/>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8" name="Group 8"/>
          <p:cNvGrpSpPr/>
          <p:nvPr/>
        </p:nvGrpSpPr>
        <p:grpSpPr>
          <a:xfrm>
            <a:off x="-2374604" y="3504297"/>
            <a:ext cx="7034805" cy="70348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10" name="TextBox 10"/>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11" name="Group 11"/>
          <p:cNvGrpSpPr/>
          <p:nvPr/>
        </p:nvGrpSpPr>
        <p:grpSpPr>
          <a:xfrm>
            <a:off x="15472566" y="3626814"/>
            <a:ext cx="6537692" cy="653769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13" name="TextBox 13"/>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14" name="Group 14"/>
          <p:cNvGrpSpPr/>
          <p:nvPr/>
        </p:nvGrpSpPr>
        <p:grpSpPr>
          <a:xfrm>
            <a:off x="-227827" y="8095088"/>
            <a:ext cx="4888028" cy="488802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16" name="TextBox 16"/>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17" name="Freeform 17"/>
          <p:cNvSpPr/>
          <p:nvPr/>
        </p:nvSpPr>
        <p:spPr>
          <a:xfrm rot="-527033">
            <a:off x="16645958" y="1145992"/>
            <a:ext cx="2277051" cy="5992238"/>
          </a:xfrm>
          <a:custGeom>
            <a:avLst/>
            <a:gdLst/>
            <a:ahLst/>
            <a:cxnLst/>
            <a:rect l="l" t="t" r="r" b="b"/>
            <a:pathLst>
              <a:path w="2277051" h="5992238">
                <a:moveTo>
                  <a:pt x="0" y="0"/>
                </a:moveTo>
                <a:lnTo>
                  <a:pt x="2277050" y="0"/>
                </a:lnTo>
                <a:lnTo>
                  <a:pt x="2277050" y="5992239"/>
                </a:lnTo>
                <a:lnTo>
                  <a:pt x="0" y="59922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685736" y="6180167"/>
            <a:ext cx="1885201" cy="5008988"/>
          </a:xfrm>
          <a:custGeom>
            <a:avLst/>
            <a:gdLst/>
            <a:ahLst/>
            <a:cxnLst/>
            <a:rect l="l" t="t" r="r" b="b"/>
            <a:pathLst>
              <a:path w="1885201" h="5008988">
                <a:moveTo>
                  <a:pt x="0" y="0"/>
                </a:moveTo>
                <a:lnTo>
                  <a:pt x="1885201" y="0"/>
                </a:lnTo>
                <a:lnTo>
                  <a:pt x="1885201" y="5008989"/>
                </a:lnTo>
                <a:lnTo>
                  <a:pt x="0" y="50089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3699843" y="4067315"/>
            <a:ext cx="10888313" cy="2620745"/>
          </a:xfrm>
          <a:prstGeom prst="rect">
            <a:avLst/>
          </a:prstGeom>
        </p:spPr>
        <p:txBody>
          <a:bodyPr lIns="0" tIns="0" rIns="0" bIns="0" rtlCol="0" anchor="t">
            <a:spAutoFit/>
          </a:bodyPr>
          <a:lstStyle/>
          <a:p>
            <a:pPr algn="ctr">
              <a:lnSpc>
                <a:spcPts val="21449"/>
              </a:lnSpc>
            </a:pPr>
            <a:r>
              <a:rPr lang="en-US" sz="15321">
                <a:solidFill>
                  <a:srgbClr val="000000"/>
                </a:solidFill>
                <a:latin typeface="Droid Serif Bold"/>
              </a:rPr>
              <a:t>personal</a:t>
            </a:r>
          </a:p>
        </p:txBody>
      </p:sp>
      <p:sp>
        <p:nvSpPr>
          <p:cNvPr id="20" name="TextBox 20"/>
          <p:cNvSpPr txBox="1"/>
          <p:nvPr/>
        </p:nvSpPr>
        <p:spPr>
          <a:xfrm>
            <a:off x="4498740" y="3397135"/>
            <a:ext cx="9290521" cy="1734739"/>
          </a:xfrm>
          <a:prstGeom prst="rect">
            <a:avLst/>
          </a:prstGeom>
        </p:spPr>
        <p:txBody>
          <a:bodyPr lIns="0" tIns="0" rIns="0" bIns="0" rtlCol="0" anchor="t">
            <a:spAutoFit/>
          </a:bodyPr>
          <a:lstStyle/>
          <a:p>
            <a:pPr algn="ctr">
              <a:lnSpc>
                <a:spcPts val="14109"/>
              </a:lnSpc>
            </a:pPr>
            <a:r>
              <a:rPr lang="en-US" sz="10078">
                <a:solidFill>
                  <a:srgbClr val="8F6E69"/>
                </a:solidFill>
                <a:latin typeface="Brittany"/>
              </a:rPr>
              <a:t>Mi proyecto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9419230" y="7199063"/>
            <a:ext cx="5720328" cy="57203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a:grpSpLocks noChangeAspect="1"/>
          </p:cNvGrpSpPr>
          <p:nvPr/>
        </p:nvGrpSpPr>
        <p:grpSpPr>
          <a:xfrm>
            <a:off x="11111119" y="0"/>
            <a:ext cx="11487739" cy="11487693"/>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9606" r="-40487"/>
              </a:stretch>
            </a:blipFill>
          </p:spPr>
        </p:sp>
      </p:grpSp>
      <p:sp>
        <p:nvSpPr>
          <p:cNvPr id="7" name="Freeform 7"/>
          <p:cNvSpPr/>
          <p:nvPr/>
        </p:nvSpPr>
        <p:spPr>
          <a:xfrm rot="-10136458">
            <a:off x="9154017" y="-1295214"/>
            <a:ext cx="3914204" cy="4114800"/>
          </a:xfrm>
          <a:custGeom>
            <a:avLst/>
            <a:gdLst/>
            <a:ahLst/>
            <a:cxnLst/>
            <a:rect l="l" t="t" r="r" b="b"/>
            <a:pathLst>
              <a:path w="3914204" h="4114800">
                <a:moveTo>
                  <a:pt x="0" y="0"/>
                </a:moveTo>
                <a:lnTo>
                  <a:pt x="3914203" y="0"/>
                </a:lnTo>
                <a:lnTo>
                  <a:pt x="39142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1890522" y="1749109"/>
            <a:ext cx="8281428" cy="1038225"/>
          </a:xfrm>
          <a:prstGeom prst="rect">
            <a:avLst/>
          </a:prstGeom>
        </p:spPr>
        <p:txBody>
          <a:bodyPr lIns="0" tIns="0" rIns="0" bIns="0" rtlCol="0" anchor="t">
            <a:spAutoFit/>
          </a:bodyPr>
          <a:lstStyle/>
          <a:p>
            <a:pPr marL="0" lvl="0" indent="0">
              <a:lnSpc>
                <a:spcPts val="8400"/>
              </a:lnSpc>
              <a:spcBef>
                <a:spcPct val="0"/>
              </a:spcBef>
            </a:pPr>
            <a:r>
              <a:rPr lang="en-US" sz="6000">
                <a:solidFill>
                  <a:srgbClr val="000000"/>
                </a:solidFill>
                <a:latin typeface="Droid Serif Bold"/>
              </a:rPr>
              <a:t>C</a:t>
            </a:r>
            <a:r>
              <a:rPr lang="en-US" sz="6000" u="none">
                <a:solidFill>
                  <a:srgbClr val="000000"/>
                </a:solidFill>
                <a:latin typeface="Droid Serif Bold"/>
              </a:rPr>
              <a:t>onclusión</a:t>
            </a:r>
          </a:p>
        </p:txBody>
      </p:sp>
      <p:sp>
        <p:nvSpPr>
          <p:cNvPr id="9" name="TextBox 9"/>
          <p:cNvSpPr txBox="1"/>
          <p:nvPr/>
        </p:nvSpPr>
        <p:spPr>
          <a:xfrm>
            <a:off x="1890522" y="3099642"/>
            <a:ext cx="8281428" cy="5314424"/>
          </a:xfrm>
          <a:prstGeom prst="rect">
            <a:avLst/>
          </a:prstGeom>
        </p:spPr>
        <p:txBody>
          <a:bodyPr lIns="0" tIns="0" rIns="0" bIns="0" rtlCol="0" anchor="t">
            <a:spAutoFit/>
          </a:bodyPr>
          <a:lstStyle/>
          <a:p>
            <a:pP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Quisque mattis elit quis felis consequat, vel tincidunt nibh vehicula. Donec ex augue, aliquam ultricies placerat vel, tempus non mi. Etiam gravida, tellus vel pharetra venenatis.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3789260" y="1428212"/>
            <a:ext cx="4397205" cy="439720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6C2">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p:nvPr/>
        </p:nvGrpSpPr>
        <p:grpSpPr>
          <a:xfrm>
            <a:off x="15387053" y="-1285688"/>
            <a:ext cx="5427799" cy="54277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7" name="TextBox 7"/>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8" name="Group 8"/>
          <p:cNvGrpSpPr/>
          <p:nvPr/>
        </p:nvGrpSpPr>
        <p:grpSpPr>
          <a:xfrm>
            <a:off x="-2374604" y="3504297"/>
            <a:ext cx="7034805" cy="70348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10" name="TextBox 10"/>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11" name="Group 11"/>
          <p:cNvGrpSpPr/>
          <p:nvPr/>
        </p:nvGrpSpPr>
        <p:grpSpPr>
          <a:xfrm>
            <a:off x="15472566" y="3626814"/>
            <a:ext cx="6537692" cy="653769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13" name="TextBox 13"/>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14" name="Group 14"/>
          <p:cNvGrpSpPr/>
          <p:nvPr/>
        </p:nvGrpSpPr>
        <p:grpSpPr>
          <a:xfrm>
            <a:off x="-227827" y="8095088"/>
            <a:ext cx="4888028" cy="488802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16" name="TextBox 16"/>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17" name="Freeform 17"/>
          <p:cNvSpPr/>
          <p:nvPr/>
        </p:nvSpPr>
        <p:spPr>
          <a:xfrm rot="-527033">
            <a:off x="16645958" y="1145992"/>
            <a:ext cx="2277051" cy="5992238"/>
          </a:xfrm>
          <a:custGeom>
            <a:avLst/>
            <a:gdLst/>
            <a:ahLst/>
            <a:cxnLst/>
            <a:rect l="l" t="t" r="r" b="b"/>
            <a:pathLst>
              <a:path w="2277051" h="5992238">
                <a:moveTo>
                  <a:pt x="0" y="0"/>
                </a:moveTo>
                <a:lnTo>
                  <a:pt x="2277050" y="0"/>
                </a:lnTo>
                <a:lnTo>
                  <a:pt x="2277050" y="5992239"/>
                </a:lnTo>
                <a:lnTo>
                  <a:pt x="0" y="59922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685736" y="6180167"/>
            <a:ext cx="1885201" cy="5008988"/>
          </a:xfrm>
          <a:custGeom>
            <a:avLst/>
            <a:gdLst/>
            <a:ahLst/>
            <a:cxnLst/>
            <a:rect l="l" t="t" r="r" b="b"/>
            <a:pathLst>
              <a:path w="1885201" h="5008988">
                <a:moveTo>
                  <a:pt x="0" y="0"/>
                </a:moveTo>
                <a:lnTo>
                  <a:pt x="1885201" y="0"/>
                </a:lnTo>
                <a:lnTo>
                  <a:pt x="1885201" y="5008989"/>
                </a:lnTo>
                <a:lnTo>
                  <a:pt x="0" y="50089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2900947" y="3665550"/>
            <a:ext cx="12486106" cy="2762355"/>
          </a:xfrm>
          <a:prstGeom prst="rect">
            <a:avLst/>
          </a:prstGeom>
        </p:spPr>
        <p:txBody>
          <a:bodyPr lIns="0" tIns="0" rIns="0" bIns="0" rtlCol="0" anchor="t">
            <a:spAutoFit/>
          </a:bodyPr>
          <a:lstStyle/>
          <a:p>
            <a:pPr algn="ctr">
              <a:lnSpc>
                <a:spcPts val="22569"/>
              </a:lnSpc>
            </a:pPr>
            <a:r>
              <a:rPr lang="en-US" sz="16120">
                <a:solidFill>
                  <a:srgbClr val="000000"/>
                </a:solidFill>
                <a:latin typeface="Droid Serif Bold"/>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rot="-10221726">
            <a:off x="15547080" y="1403383"/>
            <a:ext cx="4888028" cy="48880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p:nvPr/>
        </p:nvGrpSpPr>
        <p:grpSpPr>
          <a:xfrm rot="-10221726">
            <a:off x="12507579" y="4371104"/>
            <a:ext cx="7711129" cy="771112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7" name="TextBox 7"/>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8" name="Freeform 8"/>
          <p:cNvSpPr/>
          <p:nvPr/>
        </p:nvSpPr>
        <p:spPr>
          <a:xfrm rot="977439">
            <a:off x="14332043" y="5867620"/>
            <a:ext cx="2855834" cy="6135581"/>
          </a:xfrm>
          <a:custGeom>
            <a:avLst/>
            <a:gdLst/>
            <a:ahLst/>
            <a:cxnLst/>
            <a:rect l="l" t="t" r="r" b="b"/>
            <a:pathLst>
              <a:path w="2855834" h="6135581">
                <a:moveTo>
                  <a:pt x="0" y="0"/>
                </a:moveTo>
                <a:lnTo>
                  <a:pt x="2855834" y="0"/>
                </a:lnTo>
                <a:lnTo>
                  <a:pt x="2855834" y="6135581"/>
                </a:lnTo>
                <a:lnTo>
                  <a:pt x="0" y="61355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2405232" y="-1685200"/>
            <a:ext cx="5427799" cy="54277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11" name="TextBox 11"/>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12" name="TextBox 12"/>
          <p:cNvSpPr txBox="1"/>
          <p:nvPr/>
        </p:nvSpPr>
        <p:spPr>
          <a:xfrm>
            <a:off x="2179123" y="1895035"/>
            <a:ext cx="8967146" cy="1038225"/>
          </a:xfrm>
          <a:prstGeom prst="rect">
            <a:avLst/>
          </a:prstGeom>
        </p:spPr>
        <p:txBody>
          <a:bodyPr lIns="0" tIns="0" rIns="0" bIns="0" rtlCol="0" anchor="t">
            <a:spAutoFit/>
          </a:bodyPr>
          <a:lstStyle/>
          <a:p>
            <a:pPr marL="0" lvl="0" indent="0" algn="l">
              <a:lnSpc>
                <a:spcPts val="8400"/>
              </a:lnSpc>
              <a:spcBef>
                <a:spcPct val="0"/>
              </a:spcBef>
            </a:pPr>
            <a:r>
              <a:rPr lang="en-US" sz="6000">
                <a:solidFill>
                  <a:srgbClr val="000000"/>
                </a:solidFill>
                <a:latin typeface="Droid Serif Bold"/>
              </a:rPr>
              <a:t>Í</a:t>
            </a:r>
            <a:r>
              <a:rPr lang="en-US" sz="6000" u="none">
                <a:solidFill>
                  <a:srgbClr val="000000"/>
                </a:solidFill>
                <a:latin typeface="Droid Serif Bold"/>
              </a:rPr>
              <a:t>ndice</a:t>
            </a:r>
          </a:p>
        </p:txBody>
      </p:sp>
      <p:sp>
        <p:nvSpPr>
          <p:cNvPr id="13" name="TextBox 13"/>
          <p:cNvSpPr txBox="1"/>
          <p:nvPr/>
        </p:nvSpPr>
        <p:spPr>
          <a:xfrm>
            <a:off x="1890522" y="3207856"/>
            <a:ext cx="9255747" cy="3714224"/>
          </a:xfrm>
          <a:prstGeom prst="rect">
            <a:avLst/>
          </a:prstGeom>
        </p:spPr>
        <p:txBody>
          <a:bodyPr lIns="0" tIns="0" rIns="0" bIns="0" rtlCol="0" anchor="t">
            <a:spAutoFit/>
          </a:bodyPr>
          <a:lstStyle/>
          <a:p>
            <a:pPr marL="652172" lvl="1" indent="-326086">
              <a:lnSpc>
                <a:spcPts val="4229"/>
              </a:lnSpc>
              <a:buFont typeface="Arial"/>
              <a:buChar char="•"/>
            </a:pPr>
            <a:r>
              <a:rPr lang="en-US" sz="3020">
                <a:solidFill>
                  <a:srgbClr val="000000"/>
                </a:solidFill>
                <a:latin typeface="Montserrat Medium"/>
              </a:rPr>
              <a:t>Objetivo</a:t>
            </a:r>
          </a:p>
          <a:p>
            <a:pPr marL="652172" lvl="1" indent="-326086">
              <a:lnSpc>
                <a:spcPts val="4229"/>
              </a:lnSpc>
              <a:buFont typeface="Arial"/>
              <a:buChar char="•"/>
            </a:pPr>
            <a:r>
              <a:rPr lang="en-US" sz="3020">
                <a:solidFill>
                  <a:srgbClr val="000000"/>
                </a:solidFill>
                <a:latin typeface="Montserrat Medium"/>
              </a:rPr>
              <a:t>Introducción</a:t>
            </a:r>
          </a:p>
          <a:p>
            <a:pPr marL="652172" lvl="1" indent="-326086">
              <a:lnSpc>
                <a:spcPts val="4229"/>
              </a:lnSpc>
              <a:buFont typeface="Arial"/>
              <a:buChar char="•"/>
            </a:pPr>
            <a:r>
              <a:rPr lang="en-US" sz="3020">
                <a:solidFill>
                  <a:srgbClr val="000000"/>
                </a:solidFill>
                <a:latin typeface="Montserrat Medium"/>
              </a:rPr>
              <a:t>Investigación</a:t>
            </a:r>
          </a:p>
          <a:p>
            <a:pPr marL="652172" lvl="1" indent="-326086">
              <a:lnSpc>
                <a:spcPts val="4229"/>
              </a:lnSpc>
              <a:buFont typeface="Arial"/>
              <a:buChar char="•"/>
            </a:pPr>
            <a:r>
              <a:rPr lang="en-US" sz="3020">
                <a:solidFill>
                  <a:srgbClr val="000000"/>
                </a:solidFill>
                <a:latin typeface="Montserrat Medium"/>
              </a:rPr>
              <a:t>Fases de la Investigación</a:t>
            </a:r>
          </a:p>
          <a:p>
            <a:pPr marL="652172" lvl="1" indent="-326086">
              <a:lnSpc>
                <a:spcPts val="4229"/>
              </a:lnSpc>
              <a:buFont typeface="Arial"/>
              <a:buChar char="•"/>
            </a:pPr>
            <a:r>
              <a:rPr lang="en-US" sz="3020">
                <a:solidFill>
                  <a:srgbClr val="000000"/>
                </a:solidFill>
                <a:latin typeface="Montserrat Medium"/>
              </a:rPr>
              <a:t>Resultados</a:t>
            </a:r>
          </a:p>
          <a:p>
            <a:pPr marL="652172" lvl="1" indent="-326086">
              <a:lnSpc>
                <a:spcPts val="4229"/>
              </a:lnSpc>
              <a:buFont typeface="Arial"/>
              <a:buChar char="•"/>
            </a:pPr>
            <a:r>
              <a:rPr lang="en-US" sz="3020">
                <a:solidFill>
                  <a:srgbClr val="000000"/>
                </a:solidFill>
                <a:latin typeface="Montserrat Medium"/>
              </a:rPr>
              <a:t>Análisis de resultados</a:t>
            </a:r>
          </a:p>
          <a:p>
            <a:pPr marL="652172" lvl="1" indent="-326086">
              <a:lnSpc>
                <a:spcPts val="4229"/>
              </a:lnSpc>
              <a:buFont typeface="Arial"/>
              <a:buChar char="•"/>
            </a:pPr>
            <a:r>
              <a:rPr lang="en-US" sz="3020">
                <a:solidFill>
                  <a:srgbClr val="000000"/>
                </a:solidFill>
                <a:latin typeface="Montserrat Medium"/>
              </a:rPr>
              <a:t>Conclusiones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3749190" y="-3122914"/>
            <a:ext cx="7498380" cy="749838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5" name="Freeform 5"/>
          <p:cNvSpPr/>
          <p:nvPr/>
        </p:nvSpPr>
        <p:spPr>
          <a:xfrm rot="718565" flipH="1">
            <a:off x="-518913" y="558355"/>
            <a:ext cx="2482675" cy="6533356"/>
          </a:xfrm>
          <a:custGeom>
            <a:avLst/>
            <a:gdLst/>
            <a:ahLst/>
            <a:cxnLst/>
            <a:rect l="l" t="t" r="r" b="b"/>
            <a:pathLst>
              <a:path w="2482675" h="6533356">
                <a:moveTo>
                  <a:pt x="2482675" y="0"/>
                </a:moveTo>
                <a:lnTo>
                  <a:pt x="0" y="0"/>
                </a:lnTo>
                <a:lnTo>
                  <a:pt x="0" y="6533356"/>
                </a:lnTo>
                <a:lnTo>
                  <a:pt x="2482675" y="6533356"/>
                </a:lnTo>
                <a:lnTo>
                  <a:pt x="248267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4721791" y="7573462"/>
            <a:ext cx="4888028" cy="48880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8" name="TextBox 8"/>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9" name="TextBox 9"/>
          <p:cNvSpPr txBox="1"/>
          <p:nvPr/>
        </p:nvSpPr>
        <p:spPr>
          <a:xfrm>
            <a:off x="4350724" y="2015809"/>
            <a:ext cx="9747722" cy="1038225"/>
          </a:xfrm>
          <a:prstGeom prst="rect">
            <a:avLst/>
          </a:prstGeom>
        </p:spPr>
        <p:txBody>
          <a:bodyPr lIns="0" tIns="0" rIns="0" bIns="0" rtlCol="0" anchor="t">
            <a:spAutoFit/>
          </a:bodyPr>
          <a:lstStyle/>
          <a:p>
            <a:pPr marL="0" lvl="0" indent="0" algn="ctr">
              <a:lnSpc>
                <a:spcPts val="8400"/>
              </a:lnSpc>
              <a:spcBef>
                <a:spcPct val="0"/>
              </a:spcBef>
            </a:pPr>
            <a:r>
              <a:rPr lang="en-US" sz="6000" u="none">
                <a:solidFill>
                  <a:srgbClr val="000000"/>
                </a:solidFill>
                <a:latin typeface="Droid Serif Bold"/>
              </a:rPr>
              <a:t>Objetivo</a:t>
            </a:r>
          </a:p>
        </p:txBody>
      </p:sp>
      <p:sp>
        <p:nvSpPr>
          <p:cNvPr id="10" name="TextBox 10"/>
          <p:cNvSpPr txBox="1"/>
          <p:nvPr/>
        </p:nvSpPr>
        <p:spPr>
          <a:xfrm>
            <a:off x="1890522" y="3366342"/>
            <a:ext cx="14668126" cy="4781024"/>
          </a:xfrm>
          <a:prstGeom prst="rect">
            <a:avLst/>
          </a:prstGeom>
        </p:spPr>
        <p:txBody>
          <a:bodyPr lIns="0" tIns="0" rIns="0" bIns="0" rtlCol="0" anchor="t">
            <a:spAutoFit/>
          </a:bodyPr>
          <a:lstStyle/>
          <a:p>
            <a:pPr algn="ctr">
              <a:lnSpc>
                <a:spcPts val="4229"/>
              </a:lnSpc>
            </a:pPr>
            <a:r>
              <a:rPr lang="en-US" sz="3020">
                <a:solidFill>
                  <a:srgbClr val="000000"/>
                </a:solidFill>
                <a:latin typeface="Montserrat Medium"/>
              </a:rPr>
              <a:t>Lorem ipsum dolor sit amet, consectetur adipiscing elit. Maecenas egestas ligula eu varius maximus. Suspendisse mollis ullamcorper commodo. </a:t>
            </a:r>
          </a:p>
          <a:p>
            <a:pPr algn="ctr">
              <a:lnSpc>
                <a:spcPts val="4229"/>
              </a:lnSpc>
            </a:pPr>
            <a:endParaRPr lang="en-US" sz="3020">
              <a:solidFill>
                <a:srgbClr val="000000"/>
              </a:solidFill>
              <a:latin typeface="Montserrat Medium"/>
            </a:endParaRPr>
          </a:p>
          <a:p>
            <a:pPr algn="ctr">
              <a:lnSpc>
                <a:spcPts val="4229"/>
              </a:lnSpc>
            </a:pPr>
            <a:r>
              <a:rPr lang="en-US" sz="3020">
                <a:solidFill>
                  <a:srgbClr val="000000"/>
                </a:solidFill>
                <a:latin typeface="Montserrat Medium"/>
              </a:rPr>
              <a:t>Mauris iaculis arcu nec elit euismod ornare. Quisque mattis elit quis felis consequat, vel tincidunt nibh vehicula. Donec ex augue, aliquam ultricies placerat vel, tempus non mi. Etiam gravida, tellus vel pharetra venenatis.</a:t>
            </a:r>
          </a:p>
          <a:p>
            <a:pPr algn="ctr">
              <a:lnSpc>
                <a:spcPts val="4229"/>
              </a:lnSpc>
            </a:pPr>
            <a:endParaRPr lang="en-US" sz="3020">
              <a:solidFill>
                <a:srgbClr val="000000"/>
              </a:solidFill>
              <a:latin typeface="Montserrat Medium"/>
            </a:endParaRPr>
          </a:p>
          <a:p>
            <a:pPr algn="ctr">
              <a:lnSpc>
                <a:spcPts val="4229"/>
              </a:lnSpc>
              <a:spcBef>
                <a:spcPct val="0"/>
              </a:spcBef>
            </a:pPr>
            <a:r>
              <a:rPr lang="en-US" sz="3020">
                <a:solidFill>
                  <a:srgbClr val="000000"/>
                </a:solidFill>
                <a:latin typeface="Montserrat Medium"/>
              </a:rPr>
              <a:t>Mauris iaculis arcu nec elit euismod ornare. Quisque mattis elit quis felis consequat, vel tincidunt nibh vehicula.</a:t>
            </a:r>
          </a:p>
        </p:txBody>
      </p:sp>
      <p:grpSp>
        <p:nvGrpSpPr>
          <p:cNvPr id="11" name="Group 11"/>
          <p:cNvGrpSpPr/>
          <p:nvPr/>
        </p:nvGrpSpPr>
        <p:grpSpPr>
          <a:xfrm>
            <a:off x="16542174" y="3833243"/>
            <a:ext cx="5720328" cy="57203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13" name="TextBox 13"/>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2706254" y="6540562"/>
            <a:ext cx="5720328" cy="57203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a:grpSpLocks noChangeAspect="1"/>
          </p:cNvGrpSpPr>
          <p:nvPr/>
        </p:nvGrpSpPr>
        <p:grpSpPr>
          <a:xfrm>
            <a:off x="-4292888" y="-600347"/>
            <a:ext cx="11487739" cy="11487693"/>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8516" r="-1482"/>
              </a:stretch>
            </a:blipFill>
          </p:spPr>
        </p:sp>
      </p:grpSp>
      <p:sp>
        <p:nvSpPr>
          <p:cNvPr id="7" name="Freeform 7"/>
          <p:cNvSpPr/>
          <p:nvPr/>
        </p:nvSpPr>
        <p:spPr>
          <a:xfrm>
            <a:off x="14373796" y="8414066"/>
            <a:ext cx="3914203" cy="4114800"/>
          </a:xfrm>
          <a:custGeom>
            <a:avLst/>
            <a:gdLst/>
            <a:ahLst/>
            <a:cxnLst/>
            <a:rect l="l" t="t" r="r" b="b"/>
            <a:pathLst>
              <a:path w="3914203" h="4114800">
                <a:moveTo>
                  <a:pt x="0" y="0"/>
                </a:moveTo>
                <a:lnTo>
                  <a:pt x="3914204" y="0"/>
                </a:lnTo>
                <a:lnTo>
                  <a:pt x="391420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8277220" y="1749109"/>
            <a:ext cx="8281428" cy="1038225"/>
          </a:xfrm>
          <a:prstGeom prst="rect">
            <a:avLst/>
          </a:prstGeom>
        </p:spPr>
        <p:txBody>
          <a:bodyPr lIns="0" tIns="0" rIns="0" bIns="0" rtlCol="0" anchor="t">
            <a:spAutoFit/>
          </a:bodyPr>
          <a:lstStyle/>
          <a:p>
            <a:pPr marL="0" lvl="0" indent="0" algn="l">
              <a:lnSpc>
                <a:spcPts val="8400"/>
              </a:lnSpc>
              <a:spcBef>
                <a:spcPct val="0"/>
              </a:spcBef>
            </a:pPr>
            <a:r>
              <a:rPr lang="en-US" sz="6000" u="none">
                <a:solidFill>
                  <a:srgbClr val="000000"/>
                </a:solidFill>
                <a:latin typeface="Droid Serif Bold"/>
              </a:rPr>
              <a:t>Introducción</a:t>
            </a:r>
          </a:p>
        </p:txBody>
      </p:sp>
      <p:sp>
        <p:nvSpPr>
          <p:cNvPr id="9" name="TextBox 9"/>
          <p:cNvSpPr txBox="1"/>
          <p:nvPr/>
        </p:nvSpPr>
        <p:spPr>
          <a:xfrm>
            <a:off x="8277220" y="3099642"/>
            <a:ext cx="8281428" cy="5314424"/>
          </a:xfrm>
          <a:prstGeom prst="rect">
            <a:avLst/>
          </a:prstGeom>
        </p:spPr>
        <p:txBody>
          <a:bodyPr lIns="0" tIns="0" rIns="0" bIns="0" rtlCol="0" anchor="t">
            <a:spAutoFit/>
          </a:bodyPr>
          <a:lstStyle/>
          <a:p>
            <a:pP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Quisque mattis elit quis felis consequat, vel tincidunt nibh vehicula. Donec ex augue, aliquam ultricies placerat vel, tempus non mi. Etiam gravida, tellus vel pharetra venenatis.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0534950" y="1597560"/>
            <a:ext cx="7091881" cy="70918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a:grpSpLocks noChangeAspect="1"/>
          </p:cNvGrpSpPr>
          <p:nvPr/>
        </p:nvGrpSpPr>
        <p:grpSpPr>
          <a:xfrm>
            <a:off x="11055758" y="2118379"/>
            <a:ext cx="6050266" cy="6050241"/>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6884" b="-33209"/>
              </a:stretch>
            </a:blipFill>
          </p:spPr>
        </p:sp>
      </p:grpSp>
      <p:sp>
        <p:nvSpPr>
          <p:cNvPr id="7" name="TextBox 7"/>
          <p:cNvSpPr txBox="1"/>
          <p:nvPr/>
        </p:nvSpPr>
        <p:spPr>
          <a:xfrm>
            <a:off x="1890522" y="1749109"/>
            <a:ext cx="8281428" cy="1038225"/>
          </a:xfrm>
          <a:prstGeom prst="rect">
            <a:avLst/>
          </a:prstGeom>
        </p:spPr>
        <p:txBody>
          <a:bodyPr lIns="0" tIns="0" rIns="0" bIns="0" rtlCol="0" anchor="t">
            <a:spAutoFit/>
          </a:bodyPr>
          <a:lstStyle/>
          <a:p>
            <a:pPr marL="0" lvl="0" indent="0" algn="l">
              <a:lnSpc>
                <a:spcPts val="8400"/>
              </a:lnSpc>
              <a:spcBef>
                <a:spcPct val="0"/>
              </a:spcBef>
            </a:pPr>
            <a:r>
              <a:rPr lang="en-US" sz="6000">
                <a:solidFill>
                  <a:srgbClr val="000000"/>
                </a:solidFill>
                <a:latin typeface="Droid Serif Bold"/>
              </a:rPr>
              <a:t>I</a:t>
            </a:r>
            <a:r>
              <a:rPr lang="en-US" sz="6000" u="none">
                <a:solidFill>
                  <a:srgbClr val="000000"/>
                </a:solidFill>
                <a:latin typeface="Droid Serif Bold"/>
              </a:rPr>
              <a:t>nvestigación</a:t>
            </a:r>
          </a:p>
        </p:txBody>
      </p:sp>
      <p:sp>
        <p:nvSpPr>
          <p:cNvPr id="8" name="TextBox 8"/>
          <p:cNvSpPr txBox="1"/>
          <p:nvPr/>
        </p:nvSpPr>
        <p:spPr>
          <a:xfrm>
            <a:off x="1890522" y="3099642"/>
            <a:ext cx="8281428" cy="5314424"/>
          </a:xfrm>
          <a:prstGeom prst="rect">
            <a:avLst/>
          </a:prstGeom>
        </p:spPr>
        <p:txBody>
          <a:bodyPr lIns="0" tIns="0" rIns="0" bIns="0" rtlCol="0" anchor="t">
            <a:spAutoFit/>
          </a:bodyPr>
          <a:lstStyle/>
          <a:p>
            <a:pP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Quisque mattis elit quis felis consequat, vel tincidunt nibh vehicula. Donec ex augue, aliquam ultricies placerat vel, tempus non mi. Etiam gravida, tellus vel pharetra venenatis.</a:t>
            </a:r>
          </a:p>
        </p:txBody>
      </p:sp>
      <p:sp>
        <p:nvSpPr>
          <p:cNvPr id="9" name="Freeform 9"/>
          <p:cNvSpPr/>
          <p:nvPr/>
        </p:nvSpPr>
        <p:spPr>
          <a:xfrm rot="718565" flipH="1">
            <a:off x="-917071" y="7020322"/>
            <a:ext cx="2482675" cy="6533356"/>
          </a:xfrm>
          <a:custGeom>
            <a:avLst/>
            <a:gdLst/>
            <a:ahLst/>
            <a:cxnLst/>
            <a:rect l="l" t="t" r="r" b="b"/>
            <a:pathLst>
              <a:path w="2482675" h="6533356">
                <a:moveTo>
                  <a:pt x="2482675" y="0"/>
                </a:moveTo>
                <a:lnTo>
                  <a:pt x="0" y="0"/>
                </a:lnTo>
                <a:lnTo>
                  <a:pt x="0" y="6533356"/>
                </a:lnTo>
                <a:lnTo>
                  <a:pt x="2482675" y="6533356"/>
                </a:lnTo>
                <a:lnTo>
                  <a:pt x="2482675"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700318" y="-1700318"/>
            <a:ext cx="7181679" cy="718167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p:nvPr/>
        </p:nvGrpSpPr>
        <p:grpSpPr>
          <a:xfrm rot="-10234886">
            <a:off x="12335218" y="4220281"/>
            <a:ext cx="7703677" cy="770367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6C2">
                <a:alpha val="60000"/>
              </a:srgbClr>
            </a:solidFill>
          </p:spPr>
        </p:sp>
        <p:sp>
          <p:nvSpPr>
            <p:cNvPr id="7" name="TextBox 7"/>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8" name="TextBox 8"/>
          <p:cNvSpPr txBox="1"/>
          <p:nvPr/>
        </p:nvSpPr>
        <p:spPr>
          <a:xfrm>
            <a:off x="1837817" y="2028909"/>
            <a:ext cx="5519286" cy="1037902"/>
          </a:xfrm>
          <a:prstGeom prst="rect">
            <a:avLst/>
          </a:prstGeom>
        </p:spPr>
        <p:txBody>
          <a:bodyPr lIns="0" tIns="0" rIns="0" bIns="0" rtlCol="0" anchor="t">
            <a:spAutoFit/>
          </a:bodyPr>
          <a:lstStyle/>
          <a:p>
            <a:pPr marL="0" lvl="0" indent="0" algn="l">
              <a:lnSpc>
                <a:spcPts val="8400"/>
              </a:lnSpc>
              <a:spcBef>
                <a:spcPct val="0"/>
              </a:spcBef>
            </a:pPr>
            <a:r>
              <a:rPr lang="en-US" sz="6000" u="none">
                <a:solidFill>
                  <a:srgbClr val="000000"/>
                </a:solidFill>
                <a:latin typeface="Droid Serif Bold"/>
              </a:rPr>
              <a:t>Fase uno</a:t>
            </a:r>
          </a:p>
        </p:txBody>
      </p:sp>
      <p:sp>
        <p:nvSpPr>
          <p:cNvPr id="9" name="TextBox 9"/>
          <p:cNvSpPr txBox="1"/>
          <p:nvPr/>
        </p:nvSpPr>
        <p:spPr>
          <a:xfrm>
            <a:off x="1837817" y="6553642"/>
            <a:ext cx="14612365" cy="1580624"/>
          </a:xfrm>
          <a:prstGeom prst="rect">
            <a:avLst/>
          </a:prstGeom>
        </p:spPr>
        <p:txBody>
          <a:bodyPr lIns="0" tIns="0" rIns="0" bIns="0" rtlCol="0" anchor="t">
            <a:spAutoFit/>
          </a:bodyPr>
          <a:lstStyle/>
          <a:p>
            <a:pPr algn="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a:t>
            </a:r>
          </a:p>
        </p:txBody>
      </p:sp>
      <p:sp>
        <p:nvSpPr>
          <p:cNvPr id="10" name="Freeform 10"/>
          <p:cNvSpPr/>
          <p:nvPr/>
        </p:nvSpPr>
        <p:spPr>
          <a:xfrm rot="-10218574">
            <a:off x="373655" y="-2249562"/>
            <a:ext cx="1965015" cy="5171093"/>
          </a:xfrm>
          <a:custGeom>
            <a:avLst/>
            <a:gdLst/>
            <a:ahLst/>
            <a:cxnLst/>
            <a:rect l="l" t="t" r="r" b="b"/>
            <a:pathLst>
              <a:path w="1965015" h="5171093">
                <a:moveTo>
                  <a:pt x="0" y="0"/>
                </a:moveTo>
                <a:lnTo>
                  <a:pt x="1965015" y="0"/>
                </a:lnTo>
                <a:lnTo>
                  <a:pt x="1965015" y="5171092"/>
                </a:lnTo>
                <a:lnTo>
                  <a:pt x="0" y="51710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876659">
            <a:off x="16003907" y="7167048"/>
            <a:ext cx="1965015" cy="5171093"/>
          </a:xfrm>
          <a:custGeom>
            <a:avLst/>
            <a:gdLst/>
            <a:ahLst/>
            <a:cxnLst/>
            <a:rect l="l" t="t" r="r" b="b"/>
            <a:pathLst>
              <a:path w="1965015" h="5171093">
                <a:moveTo>
                  <a:pt x="0" y="0"/>
                </a:moveTo>
                <a:lnTo>
                  <a:pt x="1965015" y="0"/>
                </a:lnTo>
                <a:lnTo>
                  <a:pt x="1965015" y="5171093"/>
                </a:lnTo>
                <a:lnTo>
                  <a:pt x="0" y="51710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10930897" y="5357537"/>
            <a:ext cx="5519286" cy="1038224"/>
          </a:xfrm>
          <a:prstGeom prst="rect">
            <a:avLst/>
          </a:prstGeom>
        </p:spPr>
        <p:txBody>
          <a:bodyPr lIns="0" tIns="0" rIns="0" bIns="0" rtlCol="0" anchor="t">
            <a:spAutoFit/>
          </a:bodyPr>
          <a:lstStyle/>
          <a:p>
            <a:pPr marL="0" lvl="0" indent="0" algn="r">
              <a:lnSpc>
                <a:spcPts val="8400"/>
              </a:lnSpc>
              <a:spcBef>
                <a:spcPct val="0"/>
              </a:spcBef>
            </a:pPr>
            <a:r>
              <a:rPr lang="en-US" sz="6000" u="none">
                <a:solidFill>
                  <a:srgbClr val="000000"/>
                </a:solidFill>
                <a:latin typeface="Droid Serif Bold"/>
              </a:rPr>
              <a:t>Fase dos</a:t>
            </a:r>
          </a:p>
        </p:txBody>
      </p:sp>
      <p:sp>
        <p:nvSpPr>
          <p:cNvPr id="13" name="TextBox 13"/>
          <p:cNvSpPr txBox="1"/>
          <p:nvPr/>
        </p:nvSpPr>
        <p:spPr>
          <a:xfrm>
            <a:off x="1837817" y="3225014"/>
            <a:ext cx="14612365" cy="1580624"/>
          </a:xfrm>
          <a:prstGeom prst="rect">
            <a:avLst/>
          </a:prstGeom>
        </p:spPr>
        <p:txBody>
          <a:bodyPr lIns="0" tIns="0" rIns="0" bIns="0" rtlCol="0" anchor="t">
            <a:spAutoFit/>
          </a:bodyPr>
          <a:lstStyle/>
          <a:p>
            <a:pP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1700318" y="-1700318"/>
            <a:ext cx="7181679" cy="718167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5" name="TextBox 5"/>
          <p:cNvSpPr txBox="1"/>
          <p:nvPr/>
        </p:nvSpPr>
        <p:spPr>
          <a:xfrm>
            <a:off x="1837817" y="2028909"/>
            <a:ext cx="5519286" cy="1037902"/>
          </a:xfrm>
          <a:prstGeom prst="rect">
            <a:avLst/>
          </a:prstGeom>
        </p:spPr>
        <p:txBody>
          <a:bodyPr lIns="0" tIns="0" rIns="0" bIns="0" rtlCol="0" anchor="t">
            <a:spAutoFit/>
          </a:bodyPr>
          <a:lstStyle/>
          <a:p>
            <a:pPr marL="0" lvl="0" indent="0" algn="l">
              <a:lnSpc>
                <a:spcPts val="8400"/>
              </a:lnSpc>
              <a:spcBef>
                <a:spcPct val="0"/>
              </a:spcBef>
            </a:pPr>
            <a:r>
              <a:rPr lang="en-US" sz="6000" u="none">
                <a:solidFill>
                  <a:srgbClr val="000000"/>
                </a:solidFill>
                <a:latin typeface="Droid Serif Bold"/>
              </a:rPr>
              <a:t>Fase tres</a:t>
            </a:r>
          </a:p>
        </p:txBody>
      </p:sp>
      <p:sp>
        <p:nvSpPr>
          <p:cNvPr id="6" name="TextBox 6"/>
          <p:cNvSpPr txBox="1"/>
          <p:nvPr/>
        </p:nvSpPr>
        <p:spPr>
          <a:xfrm>
            <a:off x="3737176" y="8531090"/>
            <a:ext cx="2552724" cy="483005"/>
          </a:xfrm>
          <a:prstGeom prst="rect">
            <a:avLst/>
          </a:prstGeom>
        </p:spPr>
        <p:txBody>
          <a:bodyPr lIns="0" tIns="0" rIns="0" bIns="0" rtlCol="0" anchor="t">
            <a:spAutoFit/>
          </a:bodyPr>
          <a:lstStyle/>
          <a:p>
            <a:pPr marL="0" lvl="0" indent="0" algn="ctr">
              <a:lnSpc>
                <a:spcPts val="3827"/>
              </a:lnSpc>
              <a:spcBef>
                <a:spcPct val="0"/>
              </a:spcBef>
            </a:pPr>
            <a:r>
              <a:rPr lang="en-US" sz="2734">
                <a:solidFill>
                  <a:srgbClr val="000000"/>
                </a:solidFill>
                <a:latin typeface="Droid Serif Bold"/>
              </a:rPr>
              <a:t>PASO 1</a:t>
            </a:r>
          </a:p>
        </p:txBody>
      </p:sp>
      <p:sp>
        <p:nvSpPr>
          <p:cNvPr id="7" name="TextBox 7"/>
          <p:cNvSpPr txBox="1"/>
          <p:nvPr/>
        </p:nvSpPr>
        <p:spPr>
          <a:xfrm>
            <a:off x="7867638" y="8531090"/>
            <a:ext cx="2552724" cy="483005"/>
          </a:xfrm>
          <a:prstGeom prst="rect">
            <a:avLst/>
          </a:prstGeom>
        </p:spPr>
        <p:txBody>
          <a:bodyPr lIns="0" tIns="0" rIns="0" bIns="0" rtlCol="0" anchor="t">
            <a:spAutoFit/>
          </a:bodyPr>
          <a:lstStyle/>
          <a:p>
            <a:pPr marL="0" lvl="0" indent="0" algn="ctr">
              <a:lnSpc>
                <a:spcPts val="3827"/>
              </a:lnSpc>
              <a:spcBef>
                <a:spcPct val="0"/>
              </a:spcBef>
            </a:pPr>
            <a:r>
              <a:rPr lang="en-US" sz="2734">
                <a:solidFill>
                  <a:srgbClr val="000000"/>
                </a:solidFill>
                <a:latin typeface="Droid Serif Bold"/>
              </a:rPr>
              <a:t>PASO 2</a:t>
            </a:r>
          </a:p>
        </p:txBody>
      </p:sp>
      <p:sp>
        <p:nvSpPr>
          <p:cNvPr id="8" name="TextBox 8"/>
          <p:cNvSpPr txBox="1"/>
          <p:nvPr/>
        </p:nvSpPr>
        <p:spPr>
          <a:xfrm>
            <a:off x="11998100" y="8531090"/>
            <a:ext cx="2552724" cy="483005"/>
          </a:xfrm>
          <a:prstGeom prst="rect">
            <a:avLst/>
          </a:prstGeom>
        </p:spPr>
        <p:txBody>
          <a:bodyPr lIns="0" tIns="0" rIns="0" bIns="0" rtlCol="0" anchor="t">
            <a:spAutoFit/>
          </a:bodyPr>
          <a:lstStyle/>
          <a:p>
            <a:pPr marL="0" lvl="0" indent="0" algn="ctr">
              <a:lnSpc>
                <a:spcPts val="3827"/>
              </a:lnSpc>
              <a:spcBef>
                <a:spcPct val="0"/>
              </a:spcBef>
            </a:pPr>
            <a:r>
              <a:rPr lang="en-US" sz="2734">
                <a:solidFill>
                  <a:srgbClr val="000000"/>
                </a:solidFill>
                <a:latin typeface="Droid Serif Bold"/>
              </a:rPr>
              <a:t>PASO 3</a:t>
            </a:r>
          </a:p>
        </p:txBody>
      </p:sp>
      <p:sp>
        <p:nvSpPr>
          <p:cNvPr id="9" name="TextBox 9"/>
          <p:cNvSpPr txBox="1"/>
          <p:nvPr/>
        </p:nvSpPr>
        <p:spPr>
          <a:xfrm>
            <a:off x="1837817" y="3225014"/>
            <a:ext cx="14612365" cy="1580624"/>
          </a:xfrm>
          <a:prstGeom prst="rect">
            <a:avLst/>
          </a:prstGeom>
        </p:spPr>
        <p:txBody>
          <a:bodyPr lIns="0" tIns="0" rIns="0" bIns="0" rtlCol="0" anchor="t">
            <a:spAutoFit/>
          </a:bodyPr>
          <a:lstStyle/>
          <a:p>
            <a:pPr>
              <a:lnSpc>
                <a:spcPts val="4229"/>
              </a:lnSpc>
              <a:spcBef>
                <a:spcPct val="0"/>
              </a:spcBef>
            </a:pPr>
            <a:r>
              <a:rPr lang="en-US" sz="3020">
                <a:solidFill>
                  <a:srgbClr val="000000"/>
                </a:solidFill>
                <a:latin typeface="Montserrat Medium"/>
              </a:rPr>
              <a:t>Lorem ipsum dolor sit amet, consectetur adipiscing elit. Maecenas egestas ligula eu varius maximus. Suspendisse mollis ullamcorper commodo. Mauris iaculis arcu nec elit euismod ornare. </a:t>
            </a:r>
          </a:p>
        </p:txBody>
      </p:sp>
      <p:sp>
        <p:nvSpPr>
          <p:cNvPr id="10" name="Freeform 10"/>
          <p:cNvSpPr/>
          <p:nvPr/>
        </p:nvSpPr>
        <p:spPr>
          <a:xfrm rot="-10218574">
            <a:off x="373655" y="-2249562"/>
            <a:ext cx="1965015" cy="5171093"/>
          </a:xfrm>
          <a:custGeom>
            <a:avLst/>
            <a:gdLst/>
            <a:ahLst/>
            <a:cxnLst/>
            <a:rect l="l" t="t" r="r" b="b"/>
            <a:pathLst>
              <a:path w="1965015" h="5171093">
                <a:moveTo>
                  <a:pt x="0" y="0"/>
                </a:moveTo>
                <a:lnTo>
                  <a:pt x="1965015" y="0"/>
                </a:lnTo>
                <a:lnTo>
                  <a:pt x="1965015" y="5171092"/>
                </a:lnTo>
                <a:lnTo>
                  <a:pt x="0" y="51710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1" name="Group 11"/>
          <p:cNvGrpSpPr>
            <a:grpSpLocks noChangeAspect="1"/>
          </p:cNvGrpSpPr>
          <p:nvPr/>
        </p:nvGrpSpPr>
        <p:grpSpPr>
          <a:xfrm>
            <a:off x="11799420" y="5481362"/>
            <a:ext cx="2950084" cy="2950072"/>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8610" b="-18610"/>
              </a:stretch>
            </a:blipFill>
          </p:spPr>
        </p:sp>
      </p:grpSp>
      <p:grpSp>
        <p:nvGrpSpPr>
          <p:cNvPr id="13" name="Group 13"/>
          <p:cNvGrpSpPr>
            <a:grpSpLocks noChangeAspect="1"/>
          </p:cNvGrpSpPr>
          <p:nvPr/>
        </p:nvGrpSpPr>
        <p:grpSpPr>
          <a:xfrm>
            <a:off x="7668958" y="5481362"/>
            <a:ext cx="2950084" cy="2950072"/>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5046" r="-25046"/>
              </a:stretch>
            </a:blipFill>
          </p:spPr>
        </p:sp>
      </p:grpSp>
      <p:grpSp>
        <p:nvGrpSpPr>
          <p:cNvPr id="15" name="Group 15"/>
          <p:cNvGrpSpPr>
            <a:grpSpLocks noChangeAspect="1"/>
          </p:cNvGrpSpPr>
          <p:nvPr/>
        </p:nvGrpSpPr>
        <p:grpSpPr>
          <a:xfrm>
            <a:off x="3538496" y="5481362"/>
            <a:ext cx="2950084" cy="2950072"/>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50093"/>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7138454" y="3031311"/>
            <a:ext cx="4336387" cy="4336387"/>
            <a:chOff x="0" y="0"/>
            <a:chExt cx="5781849" cy="5781849"/>
          </a:xfrm>
        </p:grpSpPr>
        <p:sp>
          <p:nvSpPr>
            <p:cNvPr id="3" name="TextBox 3"/>
            <p:cNvSpPr txBox="1"/>
            <p:nvPr/>
          </p:nvSpPr>
          <p:spPr>
            <a:xfrm>
              <a:off x="1544001" y="2078531"/>
              <a:ext cx="2693847" cy="1491436"/>
            </a:xfrm>
            <a:prstGeom prst="rect">
              <a:avLst/>
            </a:prstGeom>
          </p:spPr>
          <p:txBody>
            <a:bodyPr lIns="0" tIns="0" rIns="0" bIns="0" rtlCol="0" anchor="t">
              <a:spAutoFit/>
            </a:bodyPr>
            <a:lstStyle/>
            <a:p>
              <a:pPr algn="ctr">
                <a:lnSpc>
                  <a:spcPts val="9366"/>
                </a:lnSpc>
              </a:pPr>
              <a:r>
                <a:rPr lang="en-US" sz="6690">
                  <a:solidFill>
                    <a:srgbClr val="000000"/>
                  </a:solidFill>
                  <a:latin typeface="Montserrat Classic"/>
                </a:rPr>
                <a:t>75 %</a:t>
              </a:r>
            </a:p>
          </p:txBody>
        </p:sp>
        <p:grpSp>
          <p:nvGrpSpPr>
            <p:cNvPr id="4" name="Group 4"/>
            <p:cNvGrpSpPr>
              <a:grpSpLocks noChangeAspect="1"/>
            </p:cNvGrpSpPr>
            <p:nvPr/>
          </p:nvGrpSpPr>
          <p:grpSpPr>
            <a:xfrm>
              <a:off x="0" y="0"/>
              <a:ext cx="5781849" cy="5781849"/>
              <a:chOff x="0" y="0"/>
              <a:chExt cx="2540000" cy="2540000"/>
            </a:xfrm>
          </p:grpSpPr>
          <p:sp>
            <p:nvSpPr>
              <p:cNvPr id="5" name="Freeform 5"/>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CF96A4"/>
              </a:solidFill>
            </p:spPr>
          </p:sp>
          <p:sp>
            <p:nvSpPr>
              <p:cNvPr id="6" name="Freeform 6"/>
              <p:cNvSpPr/>
              <p:nvPr/>
            </p:nvSpPr>
            <p:spPr>
              <a:xfrm>
                <a:off x="17180" y="17180"/>
                <a:ext cx="2570413" cy="2570413"/>
              </a:xfrm>
              <a:custGeom>
                <a:avLst/>
                <a:gdLst/>
                <a:ahLst/>
                <a:cxnLst/>
                <a:rect l="l" t="t" r="r" b="b"/>
                <a:pathLst>
                  <a:path w="2570413" h="2570413">
                    <a:moveTo>
                      <a:pt x="1570320" y="23148"/>
                    </a:moveTo>
                    <a:cubicBezTo>
                      <a:pt x="2169896" y="177958"/>
                      <a:pt x="2570413" y="742618"/>
                      <a:pt x="2518318" y="1359662"/>
                    </a:cubicBezTo>
                    <a:cubicBezTo>
                      <a:pt x="2466223" y="1976705"/>
                      <a:pt x="1976705" y="2466223"/>
                      <a:pt x="1359662" y="2518318"/>
                    </a:cubicBezTo>
                    <a:cubicBezTo>
                      <a:pt x="742618" y="2570413"/>
                      <a:pt x="177958" y="2169896"/>
                      <a:pt x="23148" y="1570320"/>
                    </a:cubicBezTo>
                    <a:cubicBezTo>
                      <a:pt x="0" y="1482296"/>
                      <a:pt x="25719" y="1388614"/>
                      <a:pt x="90567" y="1324748"/>
                    </a:cubicBezTo>
                    <a:cubicBezTo>
                      <a:pt x="155414" y="1260882"/>
                      <a:pt x="249478" y="1236596"/>
                      <a:pt x="337138" y="1261084"/>
                    </a:cubicBezTo>
                    <a:cubicBezTo>
                      <a:pt x="424799" y="1285572"/>
                      <a:pt x="492657" y="1355092"/>
                      <a:pt x="515017" y="1443320"/>
                    </a:cubicBezTo>
                    <a:cubicBezTo>
                      <a:pt x="607903" y="1803065"/>
                      <a:pt x="946699" y="2043376"/>
                      <a:pt x="1316925" y="2012119"/>
                    </a:cubicBezTo>
                    <a:cubicBezTo>
                      <a:pt x="1687151" y="1980862"/>
                      <a:pt x="1980862" y="1687151"/>
                      <a:pt x="2012119" y="1316925"/>
                    </a:cubicBezTo>
                    <a:cubicBezTo>
                      <a:pt x="2043376" y="946699"/>
                      <a:pt x="1803065" y="607903"/>
                      <a:pt x="1443320" y="515017"/>
                    </a:cubicBezTo>
                    <a:cubicBezTo>
                      <a:pt x="1355092" y="492657"/>
                      <a:pt x="1285572" y="424799"/>
                      <a:pt x="1261084" y="337138"/>
                    </a:cubicBezTo>
                    <a:cubicBezTo>
                      <a:pt x="1236596" y="249478"/>
                      <a:pt x="1260882" y="155414"/>
                      <a:pt x="1324748" y="90567"/>
                    </a:cubicBezTo>
                    <a:cubicBezTo>
                      <a:pt x="1388614" y="25719"/>
                      <a:pt x="1482296" y="0"/>
                      <a:pt x="1570320" y="23148"/>
                    </a:cubicBezTo>
                    <a:close/>
                  </a:path>
                </a:pathLst>
              </a:custGeom>
              <a:solidFill>
                <a:srgbClr val="F2C6C2"/>
              </a:solidFill>
            </p:spPr>
          </p:sp>
        </p:grpSp>
      </p:grpSp>
      <p:grpSp>
        <p:nvGrpSpPr>
          <p:cNvPr id="7" name="Group 7"/>
          <p:cNvGrpSpPr/>
          <p:nvPr/>
        </p:nvGrpSpPr>
        <p:grpSpPr>
          <a:xfrm>
            <a:off x="11909706" y="3037762"/>
            <a:ext cx="5699799" cy="4807318"/>
            <a:chOff x="0" y="0"/>
            <a:chExt cx="7599732" cy="6409758"/>
          </a:xfrm>
        </p:grpSpPr>
        <p:sp>
          <p:nvSpPr>
            <p:cNvPr id="8" name="TextBox 8"/>
            <p:cNvSpPr txBox="1"/>
            <p:nvPr/>
          </p:nvSpPr>
          <p:spPr>
            <a:xfrm>
              <a:off x="5364982" y="-28575"/>
              <a:ext cx="1087872" cy="587483"/>
            </a:xfrm>
            <a:prstGeom prst="rect">
              <a:avLst/>
            </a:prstGeom>
          </p:spPr>
          <p:txBody>
            <a:bodyPr lIns="0" tIns="0" rIns="0" bIns="0" rtlCol="0" anchor="t">
              <a:spAutoFit/>
            </a:bodyPr>
            <a:lstStyle/>
            <a:p>
              <a:pPr algn="ctr">
                <a:lnSpc>
                  <a:spcPts val="1812"/>
                </a:lnSpc>
              </a:pPr>
              <a:r>
                <a:rPr lang="en-US" sz="1294">
                  <a:solidFill>
                    <a:srgbClr val="000000"/>
                  </a:solidFill>
                  <a:latin typeface="Montserrat Classic"/>
                </a:rPr>
                <a:t>Argentina</a:t>
              </a:r>
            </a:p>
            <a:p>
              <a:pPr algn="ctr">
                <a:lnSpc>
                  <a:spcPts val="1812"/>
                </a:lnSpc>
              </a:pPr>
              <a:r>
                <a:rPr lang="en-US" sz="1294">
                  <a:solidFill>
                    <a:srgbClr val="000000"/>
                  </a:solidFill>
                  <a:latin typeface="Montserrat Classic"/>
                </a:rPr>
                <a:t>20%</a:t>
              </a:r>
            </a:p>
          </p:txBody>
        </p:sp>
        <p:sp>
          <p:nvSpPr>
            <p:cNvPr id="9" name="TextBox 9"/>
            <p:cNvSpPr txBox="1"/>
            <p:nvPr/>
          </p:nvSpPr>
          <p:spPr>
            <a:xfrm>
              <a:off x="6539900" y="3587449"/>
              <a:ext cx="1059832" cy="587483"/>
            </a:xfrm>
            <a:prstGeom prst="rect">
              <a:avLst/>
            </a:prstGeom>
          </p:spPr>
          <p:txBody>
            <a:bodyPr lIns="0" tIns="0" rIns="0" bIns="0" rtlCol="0" anchor="t">
              <a:spAutoFit/>
            </a:bodyPr>
            <a:lstStyle/>
            <a:p>
              <a:pPr algn="ctr">
                <a:lnSpc>
                  <a:spcPts val="1812"/>
                </a:lnSpc>
              </a:pPr>
              <a:r>
                <a:rPr lang="en-US" sz="1294">
                  <a:solidFill>
                    <a:srgbClr val="000000"/>
                  </a:solidFill>
                  <a:latin typeface="Montserrat Classic"/>
                </a:rPr>
                <a:t>Colombia</a:t>
              </a:r>
            </a:p>
            <a:p>
              <a:pPr algn="ctr">
                <a:lnSpc>
                  <a:spcPts val="1812"/>
                </a:lnSpc>
              </a:pPr>
              <a:r>
                <a:rPr lang="en-US" sz="1294">
                  <a:solidFill>
                    <a:srgbClr val="000000"/>
                  </a:solidFill>
                  <a:latin typeface="Montserrat Classic"/>
                </a:rPr>
                <a:t>20%</a:t>
              </a:r>
            </a:p>
          </p:txBody>
        </p:sp>
        <p:sp>
          <p:nvSpPr>
            <p:cNvPr id="10" name="TextBox 10"/>
            <p:cNvSpPr txBox="1"/>
            <p:nvPr/>
          </p:nvSpPr>
          <p:spPr>
            <a:xfrm>
              <a:off x="2895322" y="5822275"/>
              <a:ext cx="1137209" cy="587483"/>
            </a:xfrm>
            <a:prstGeom prst="rect">
              <a:avLst/>
            </a:prstGeom>
          </p:spPr>
          <p:txBody>
            <a:bodyPr lIns="0" tIns="0" rIns="0" bIns="0" rtlCol="0" anchor="t">
              <a:spAutoFit/>
            </a:bodyPr>
            <a:lstStyle/>
            <a:p>
              <a:pPr algn="ctr">
                <a:lnSpc>
                  <a:spcPts val="1812"/>
                </a:lnSpc>
              </a:pPr>
              <a:r>
                <a:rPr lang="en-US" sz="1294">
                  <a:solidFill>
                    <a:srgbClr val="000000"/>
                  </a:solidFill>
                  <a:latin typeface="Montserrat Classic"/>
                </a:rPr>
                <a:t>Venezuela</a:t>
              </a:r>
            </a:p>
            <a:p>
              <a:pPr algn="ctr">
                <a:lnSpc>
                  <a:spcPts val="1812"/>
                </a:lnSpc>
              </a:pPr>
              <a:r>
                <a:rPr lang="en-US" sz="1294">
                  <a:solidFill>
                    <a:srgbClr val="000000"/>
                  </a:solidFill>
                  <a:latin typeface="Montserrat Classic"/>
                </a:rPr>
                <a:t>20%</a:t>
              </a:r>
            </a:p>
          </p:txBody>
        </p:sp>
        <p:sp>
          <p:nvSpPr>
            <p:cNvPr id="11" name="TextBox 11"/>
            <p:cNvSpPr txBox="1"/>
            <p:nvPr/>
          </p:nvSpPr>
          <p:spPr>
            <a:xfrm>
              <a:off x="0" y="3587449"/>
              <a:ext cx="775905" cy="587483"/>
            </a:xfrm>
            <a:prstGeom prst="rect">
              <a:avLst/>
            </a:prstGeom>
          </p:spPr>
          <p:txBody>
            <a:bodyPr lIns="0" tIns="0" rIns="0" bIns="0" rtlCol="0" anchor="t">
              <a:spAutoFit/>
            </a:bodyPr>
            <a:lstStyle/>
            <a:p>
              <a:pPr algn="ctr">
                <a:lnSpc>
                  <a:spcPts val="1812"/>
                </a:lnSpc>
              </a:pPr>
              <a:r>
                <a:rPr lang="en-US" sz="1294">
                  <a:solidFill>
                    <a:srgbClr val="000000"/>
                  </a:solidFill>
                  <a:latin typeface="Montserrat Classic"/>
                </a:rPr>
                <a:t>México</a:t>
              </a:r>
            </a:p>
            <a:p>
              <a:pPr algn="ctr">
                <a:lnSpc>
                  <a:spcPts val="1812"/>
                </a:lnSpc>
              </a:pPr>
              <a:r>
                <a:rPr lang="en-US" sz="1294">
                  <a:solidFill>
                    <a:srgbClr val="000000"/>
                  </a:solidFill>
                  <a:latin typeface="Montserrat Classic"/>
                </a:rPr>
                <a:t>20%</a:t>
              </a:r>
            </a:p>
          </p:txBody>
        </p:sp>
        <p:sp>
          <p:nvSpPr>
            <p:cNvPr id="12" name="TextBox 12"/>
            <p:cNvSpPr txBox="1"/>
            <p:nvPr/>
          </p:nvSpPr>
          <p:spPr>
            <a:xfrm>
              <a:off x="637670" y="-28575"/>
              <a:ext cx="925199" cy="587483"/>
            </a:xfrm>
            <a:prstGeom prst="rect">
              <a:avLst/>
            </a:prstGeom>
          </p:spPr>
          <p:txBody>
            <a:bodyPr lIns="0" tIns="0" rIns="0" bIns="0" rtlCol="0" anchor="t">
              <a:spAutoFit/>
            </a:bodyPr>
            <a:lstStyle/>
            <a:p>
              <a:pPr algn="ctr">
                <a:lnSpc>
                  <a:spcPts val="1812"/>
                </a:lnSpc>
              </a:pPr>
              <a:r>
                <a:rPr lang="en-US" sz="1294">
                  <a:solidFill>
                    <a:srgbClr val="000000"/>
                  </a:solidFill>
                  <a:latin typeface="Montserrat Classic"/>
                </a:rPr>
                <a:t>Uruguay</a:t>
              </a:r>
            </a:p>
            <a:p>
              <a:pPr algn="ctr">
                <a:lnSpc>
                  <a:spcPts val="1812"/>
                </a:lnSpc>
              </a:pPr>
              <a:r>
                <a:rPr lang="en-US" sz="1294">
                  <a:solidFill>
                    <a:srgbClr val="000000"/>
                  </a:solidFill>
                  <a:latin typeface="Montserrat Classic"/>
                </a:rPr>
                <a:t>20%</a:t>
              </a:r>
            </a:p>
          </p:txBody>
        </p:sp>
        <p:grpSp>
          <p:nvGrpSpPr>
            <p:cNvPr id="13" name="Group 13"/>
            <p:cNvGrpSpPr>
              <a:grpSpLocks noChangeAspect="1"/>
            </p:cNvGrpSpPr>
            <p:nvPr/>
          </p:nvGrpSpPr>
          <p:grpSpPr>
            <a:xfrm>
              <a:off x="689933" y="122041"/>
              <a:ext cx="5547986" cy="5547986"/>
              <a:chOff x="0" y="0"/>
              <a:chExt cx="2540000" cy="2540000"/>
            </a:xfrm>
          </p:grpSpPr>
          <p:sp>
            <p:nvSpPr>
              <p:cNvPr id="14" name="Freeform 14"/>
              <p:cNvSpPr/>
              <p:nvPr/>
            </p:nvSpPr>
            <p:spPr>
              <a:xfrm>
                <a:off x="1270000" y="0"/>
                <a:ext cx="1225947" cy="1270000"/>
              </a:xfrm>
              <a:custGeom>
                <a:avLst/>
                <a:gdLst/>
                <a:ahLst/>
                <a:cxnLst/>
                <a:rect l="l" t="t" r="r" b="b"/>
                <a:pathLst>
                  <a:path w="1225947" h="1270000">
                    <a:moveTo>
                      <a:pt x="0" y="0"/>
                    </a:moveTo>
                    <a:cubicBezTo>
                      <a:pt x="573695" y="0"/>
                      <a:pt x="1076156" y="384611"/>
                      <a:pt x="1225947" y="938406"/>
                    </a:cubicBezTo>
                    <a:lnTo>
                      <a:pt x="0" y="1270000"/>
                    </a:lnTo>
                    <a:close/>
                  </a:path>
                </a:pathLst>
              </a:custGeom>
              <a:solidFill>
                <a:srgbClr val="F2C6C2"/>
              </a:solidFill>
            </p:spPr>
          </p:sp>
          <p:sp>
            <p:nvSpPr>
              <p:cNvPr id="15" name="Freeform 15"/>
              <p:cNvSpPr/>
              <p:nvPr/>
            </p:nvSpPr>
            <p:spPr>
              <a:xfrm>
                <a:off x="1270000" y="877548"/>
                <a:ext cx="1385123" cy="1455928"/>
              </a:xfrm>
              <a:custGeom>
                <a:avLst/>
                <a:gdLst/>
                <a:ahLst/>
                <a:cxnLst/>
                <a:rect l="l" t="t" r="r" b="b"/>
                <a:pathLst>
                  <a:path w="1385123" h="1455928">
                    <a:moveTo>
                      <a:pt x="1207842" y="0"/>
                    </a:moveTo>
                    <a:cubicBezTo>
                      <a:pt x="1385123" y="545617"/>
                      <a:pt x="1174606" y="1142337"/>
                      <a:pt x="694203" y="1455928"/>
                    </a:cubicBezTo>
                    <a:lnTo>
                      <a:pt x="0" y="392452"/>
                    </a:lnTo>
                    <a:close/>
                  </a:path>
                </a:pathLst>
              </a:custGeom>
              <a:solidFill>
                <a:srgbClr val="C79CA6"/>
              </a:solidFill>
            </p:spPr>
          </p:sp>
          <p:sp>
            <p:nvSpPr>
              <p:cNvPr id="16" name="Freeform 16"/>
              <p:cNvSpPr/>
              <p:nvPr/>
            </p:nvSpPr>
            <p:spPr>
              <a:xfrm>
                <a:off x="473094" y="1270000"/>
                <a:ext cx="1543393" cy="1364661"/>
              </a:xfrm>
              <a:custGeom>
                <a:avLst/>
                <a:gdLst/>
                <a:ahLst/>
                <a:cxnLst/>
                <a:rect l="l" t="t" r="r" b="b"/>
                <a:pathLst>
                  <a:path w="1543393" h="1364661">
                    <a:moveTo>
                      <a:pt x="1543393" y="1027452"/>
                    </a:moveTo>
                    <a:cubicBezTo>
                      <a:pt x="1079264" y="1364661"/>
                      <a:pt x="446696" y="1348844"/>
                      <a:pt x="0" y="988859"/>
                    </a:cubicBezTo>
                    <a:lnTo>
                      <a:pt x="796906" y="0"/>
                    </a:lnTo>
                    <a:close/>
                  </a:path>
                </a:pathLst>
              </a:custGeom>
              <a:solidFill>
                <a:srgbClr val="9A768A"/>
              </a:solidFill>
            </p:spPr>
          </p:sp>
          <p:sp>
            <p:nvSpPr>
              <p:cNvPr id="17" name="Freeform 17"/>
              <p:cNvSpPr/>
              <p:nvPr/>
            </p:nvSpPr>
            <p:spPr>
              <a:xfrm>
                <a:off x="-121047" y="817672"/>
                <a:ext cx="1391047" cy="1479780"/>
              </a:xfrm>
              <a:custGeom>
                <a:avLst/>
                <a:gdLst/>
                <a:ahLst/>
                <a:cxnLst/>
                <a:rect l="l" t="t" r="r" b="b"/>
                <a:pathLst>
                  <a:path w="1391047" h="1479780">
                    <a:moveTo>
                      <a:pt x="644560" y="1479780"/>
                    </a:moveTo>
                    <a:cubicBezTo>
                      <a:pt x="180430" y="1142570"/>
                      <a:pt x="0" y="536074"/>
                      <a:pt x="204329" y="0"/>
                    </a:cubicBezTo>
                    <a:lnTo>
                      <a:pt x="1391047" y="452328"/>
                    </a:lnTo>
                    <a:close/>
                  </a:path>
                </a:pathLst>
              </a:custGeom>
              <a:solidFill>
                <a:srgbClr val="6B546E"/>
              </a:solidFill>
            </p:spPr>
          </p:sp>
          <p:sp>
            <p:nvSpPr>
              <p:cNvPr id="18" name="Freeform 18"/>
              <p:cNvSpPr/>
              <p:nvPr/>
            </p:nvSpPr>
            <p:spPr>
              <a:xfrm>
                <a:off x="62158" y="0"/>
                <a:ext cx="1207842" cy="1270000"/>
              </a:xfrm>
              <a:custGeom>
                <a:avLst/>
                <a:gdLst/>
                <a:ahLst/>
                <a:cxnLst/>
                <a:rect l="l" t="t" r="r" b="b"/>
                <a:pathLst>
                  <a:path w="1207842" h="1270000">
                    <a:moveTo>
                      <a:pt x="0" y="877548"/>
                    </a:moveTo>
                    <a:cubicBezTo>
                      <a:pt x="170006" y="354324"/>
                      <a:pt x="657564" y="55"/>
                      <a:pt x="1207715" y="0"/>
                    </a:cubicBezTo>
                    <a:lnTo>
                      <a:pt x="1207842" y="1270000"/>
                    </a:lnTo>
                    <a:close/>
                  </a:path>
                </a:pathLst>
              </a:custGeom>
              <a:solidFill>
                <a:srgbClr val="3C3550"/>
              </a:solidFill>
            </p:spPr>
          </p:sp>
          <p:sp>
            <p:nvSpPr>
              <p:cNvPr id="19" name="Freeform 19"/>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645672"/>
              </a:solidFill>
            </p:spPr>
          </p:sp>
        </p:grpSp>
      </p:grpSp>
      <p:grpSp>
        <p:nvGrpSpPr>
          <p:cNvPr id="20" name="Group 20"/>
          <p:cNvGrpSpPr/>
          <p:nvPr/>
        </p:nvGrpSpPr>
        <p:grpSpPr>
          <a:xfrm>
            <a:off x="1457486" y="2637148"/>
            <a:ext cx="5246103" cy="5207932"/>
            <a:chOff x="0" y="0"/>
            <a:chExt cx="6994804" cy="6943909"/>
          </a:xfrm>
        </p:grpSpPr>
        <p:sp>
          <p:nvSpPr>
            <p:cNvPr id="21" name="TextBox 21"/>
            <p:cNvSpPr txBox="1"/>
            <p:nvPr/>
          </p:nvSpPr>
          <p:spPr>
            <a:xfrm>
              <a:off x="4223759" y="6337016"/>
              <a:ext cx="629213" cy="606893"/>
            </a:xfrm>
            <a:prstGeom prst="rect">
              <a:avLst/>
            </a:prstGeom>
          </p:spPr>
          <p:txBody>
            <a:bodyPr lIns="0" tIns="0" rIns="0" bIns="0" rtlCol="0" anchor="t">
              <a:spAutoFit/>
            </a:bodyPr>
            <a:lstStyle/>
            <a:p>
              <a:pPr algn="ctr">
                <a:lnSpc>
                  <a:spcPts val="1875"/>
                </a:lnSpc>
              </a:pPr>
              <a:r>
                <a:rPr lang="en-US" sz="1339">
                  <a:solidFill>
                    <a:srgbClr val="000000"/>
                  </a:solidFill>
                  <a:latin typeface="Montserrat Classic"/>
                </a:rPr>
                <a:t>35-40</a:t>
              </a:r>
            </a:p>
            <a:p>
              <a:pPr algn="ctr">
                <a:lnSpc>
                  <a:spcPts val="1875"/>
                </a:lnSpc>
              </a:pPr>
              <a:r>
                <a:rPr lang="en-US" sz="1339">
                  <a:solidFill>
                    <a:srgbClr val="000000"/>
                  </a:solidFill>
                  <a:latin typeface="Montserrat Classic"/>
                </a:rPr>
                <a:t>30%</a:t>
              </a:r>
            </a:p>
          </p:txBody>
        </p:sp>
        <p:sp>
          <p:nvSpPr>
            <p:cNvPr id="22" name="TextBox 22"/>
            <p:cNvSpPr txBox="1"/>
            <p:nvPr/>
          </p:nvSpPr>
          <p:spPr>
            <a:xfrm>
              <a:off x="6379212" y="2120068"/>
              <a:ext cx="615592" cy="606893"/>
            </a:xfrm>
            <a:prstGeom prst="rect">
              <a:avLst/>
            </a:prstGeom>
          </p:spPr>
          <p:txBody>
            <a:bodyPr lIns="0" tIns="0" rIns="0" bIns="0" rtlCol="0" anchor="t">
              <a:spAutoFit/>
            </a:bodyPr>
            <a:lstStyle/>
            <a:p>
              <a:pPr algn="ctr">
                <a:lnSpc>
                  <a:spcPts val="1875"/>
                </a:lnSpc>
              </a:pPr>
              <a:r>
                <a:rPr lang="en-US" sz="1339">
                  <a:solidFill>
                    <a:srgbClr val="000000"/>
                  </a:solidFill>
                  <a:latin typeface="Montserrat Classic"/>
                </a:rPr>
                <a:t>30-35</a:t>
              </a:r>
            </a:p>
            <a:p>
              <a:pPr algn="ctr">
                <a:lnSpc>
                  <a:spcPts val="1875"/>
                </a:lnSpc>
              </a:pPr>
              <a:r>
                <a:rPr lang="en-US" sz="1339">
                  <a:solidFill>
                    <a:srgbClr val="000000"/>
                  </a:solidFill>
                  <a:latin typeface="Montserrat Classic"/>
                </a:rPr>
                <a:t>20%</a:t>
              </a:r>
            </a:p>
          </p:txBody>
        </p:sp>
        <p:sp>
          <p:nvSpPr>
            <p:cNvPr id="23" name="TextBox 23"/>
            <p:cNvSpPr txBox="1"/>
            <p:nvPr/>
          </p:nvSpPr>
          <p:spPr>
            <a:xfrm>
              <a:off x="0" y="4188373"/>
              <a:ext cx="642834" cy="606893"/>
            </a:xfrm>
            <a:prstGeom prst="rect">
              <a:avLst/>
            </a:prstGeom>
          </p:spPr>
          <p:txBody>
            <a:bodyPr lIns="0" tIns="0" rIns="0" bIns="0" rtlCol="0" anchor="t">
              <a:spAutoFit/>
            </a:bodyPr>
            <a:lstStyle/>
            <a:p>
              <a:pPr algn="ctr">
                <a:lnSpc>
                  <a:spcPts val="1875"/>
                </a:lnSpc>
              </a:pPr>
              <a:r>
                <a:rPr lang="en-US" sz="1339">
                  <a:solidFill>
                    <a:srgbClr val="000000"/>
                  </a:solidFill>
                  <a:latin typeface="Montserrat Classic"/>
                </a:rPr>
                <a:t>40-45</a:t>
              </a:r>
            </a:p>
            <a:p>
              <a:pPr algn="ctr">
                <a:lnSpc>
                  <a:spcPts val="1875"/>
                </a:lnSpc>
              </a:pPr>
              <a:r>
                <a:rPr lang="en-US" sz="1339">
                  <a:solidFill>
                    <a:srgbClr val="000000"/>
                  </a:solidFill>
                  <a:latin typeface="Montserrat Classic"/>
                </a:rPr>
                <a:t>20%</a:t>
              </a:r>
            </a:p>
          </p:txBody>
        </p:sp>
        <p:sp>
          <p:nvSpPr>
            <p:cNvPr id="24" name="TextBox 24"/>
            <p:cNvSpPr txBox="1"/>
            <p:nvPr/>
          </p:nvSpPr>
          <p:spPr>
            <a:xfrm>
              <a:off x="1218267" y="446773"/>
              <a:ext cx="637740" cy="606893"/>
            </a:xfrm>
            <a:prstGeom prst="rect">
              <a:avLst/>
            </a:prstGeom>
          </p:spPr>
          <p:txBody>
            <a:bodyPr lIns="0" tIns="0" rIns="0" bIns="0" rtlCol="0" anchor="t">
              <a:spAutoFit/>
            </a:bodyPr>
            <a:lstStyle/>
            <a:p>
              <a:pPr algn="ctr">
                <a:lnSpc>
                  <a:spcPts val="1875"/>
                </a:lnSpc>
              </a:pPr>
              <a:r>
                <a:rPr lang="en-US" sz="1339">
                  <a:solidFill>
                    <a:srgbClr val="000000"/>
                  </a:solidFill>
                  <a:latin typeface="Montserrat Classic"/>
                </a:rPr>
                <a:t>45-50</a:t>
              </a:r>
            </a:p>
            <a:p>
              <a:pPr algn="ctr">
                <a:lnSpc>
                  <a:spcPts val="1875"/>
                </a:lnSpc>
              </a:pPr>
              <a:r>
                <a:rPr lang="en-US" sz="1339">
                  <a:solidFill>
                    <a:srgbClr val="000000"/>
                  </a:solidFill>
                  <a:latin typeface="Montserrat Classic"/>
                </a:rPr>
                <a:t>20%</a:t>
              </a:r>
            </a:p>
          </p:txBody>
        </p:sp>
        <p:sp>
          <p:nvSpPr>
            <p:cNvPr id="25" name="TextBox 25"/>
            <p:cNvSpPr txBox="1"/>
            <p:nvPr/>
          </p:nvSpPr>
          <p:spPr>
            <a:xfrm>
              <a:off x="4225032" y="-28575"/>
              <a:ext cx="626666" cy="606893"/>
            </a:xfrm>
            <a:prstGeom prst="rect">
              <a:avLst/>
            </a:prstGeom>
          </p:spPr>
          <p:txBody>
            <a:bodyPr lIns="0" tIns="0" rIns="0" bIns="0" rtlCol="0" anchor="t">
              <a:spAutoFit/>
            </a:bodyPr>
            <a:lstStyle/>
            <a:p>
              <a:pPr algn="ctr">
                <a:lnSpc>
                  <a:spcPts val="1875"/>
                </a:lnSpc>
              </a:pPr>
              <a:r>
                <a:rPr lang="en-US" sz="1339">
                  <a:solidFill>
                    <a:srgbClr val="000000"/>
                  </a:solidFill>
                  <a:latin typeface="Montserrat Classic"/>
                </a:rPr>
                <a:t>25-30</a:t>
              </a:r>
            </a:p>
            <a:p>
              <a:pPr algn="ctr">
                <a:lnSpc>
                  <a:spcPts val="1875"/>
                </a:lnSpc>
              </a:pPr>
              <a:r>
                <a:rPr lang="en-US" sz="1339">
                  <a:solidFill>
                    <a:srgbClr val="000000"/>
                  </a:solidFill>
                  <a:latin typeface="Montserrat Classic"/>
                </a:rPr>
                <a:t>10%</a:t>
              </a:r>
            </a:p>
          </p:txBody>
        </p:sp>
        <p:grpSp>
          <p:nvGrpSpPr>
            <p:cNvPr id="26" name="Group 26"/>
            <p:cNvGrpSpPr>
              <a:grpSpLocks noChangeAspect="1"/>
            </p:cNvGrpSpPr>
            <p:nvPr/>
          </p:nvGrpSpPr>
          <p:grpSpPr>
            <a:xfrm>
              <a:off x="633885" y="601627"/>
              <a:ext cx="5740655" cy="5740655"/>
              <a:chOff x="0" y="0"/>
              <a:chExt cx="2540000" cy="2540000"/>
            </a:xfrm>
          </p:grpSpPr>
          <p:sp>
            <p:nvSpPr>
              <p:cNvPr id="27" name="Freeform 27"/>
              <p:cNvSpPr/>
              <p:nvPr/>
            </p:nvSpPr>
            <p:spPr>
              <a:xfrm>
                <a:off x="1270000" y="0"/>
                <a:ext cx="796906" cy="775571"/>
              </a:xfrm>
              <a:custGeom>
                <a:avLst/>
                <a:gdLst/>
                <a:ahLst/>
                <a:cxnLst/>
                <a:rect l="l" t="t" r="r" b="b"/>
                <a:pathLst>
                  <a:path w="796906" h="775571">
                    <a:moveTo>
                      <a:pt x="0" y="0"/>
                    </a:moveTo>
                    <a:cubicBezTo>
                      <a:pt x="289939" y="0"/>
                      <a:pt x="571150" y="99209"/>
                      <a:pt x="796906" y="281141"/>
                    </a:cubicBezTo>
                    <a:lnTo>
                      <a:pt x="398453" y="775571"/>
                    </a:lnTo>
                    <a:cubicBezTo>
                      <a:pt x="285575" y="684604"/>
                      <a:pt x="144970" y="635000"/>
                      <a:pt x="0" y="635000"/>
                    </a:cubicBezTo>
                    <a:close/>
                  </a:path>
                </a:pathLst>
              </a:custGeom>
              <a:solidFill>
                <a:srgbClr val="F2C6C2"/>
              </a:solidFill>
            </p:spPr>
          </p:sp>
          <p:sp>
            <p:nvSpPr>
              <p:cNvPr id="28" name="Freeform 28"/>
              <p:cNvSpPr/>
              <p:nvPr/>
            </p:nvSpPr>
            <p:spPr>
              <a:xfrm>
                <a:off x="1643244" y="242548"/>
                <a:ext cx="1017804" cy="1479780"/>
              </a:xfrm>
              <a:custGeom>
                <a:avLst/>
                <a:gdLst/>
                <a:ahLst/>
                <a:cxnLst/>
                <a:rect l="l" t="t" r="r" b="b"/>
                <a:pathLst>
                  <a:path w="1017804" h="1479780">
                    <a:moveTo>
                      <a:pt x="373243" y="0"/>
                    </a:moveTo>
                    <a:cubicBezTo>
                      <a:pt x="837372" y="337210"/>
                      <a:pt x="1017803" y="943706"/>
                      <a:pt x="813474" y="1479780"/>
                    </a:cubicBezTo>
                    <a:lnTo>
                      <a:pt x="220115" y="1253616"/>
                    </a:lnTo>
                    <a:cubicBezTo>
                      <a:pt x="322280" y="985579"/>
                      <a:pt x="232064" y="682331"/>
                      <a:pt x="0" y="513726"/>
                    </a:cubicBezTo>
                    <a:close/>
                  </a:path>
                </a:pathLst>
              </a:custGeom>
              <a:solidFill>
                <a:srgbClr val="C79CA6"/>
              </a:solidFill>
            </p:spPr>
          </p:sp>
          <p:sp>
            <p:nvSpPr>
              <p:cNvPr id="29" name="Freeform 29"/>
              <p:cNvSpPr/>
              <p:nvPr/>
            </p:nvSpPr>
            <p:spPr>
              <a:xfrm>
                <a:off x="473094" y="1466226"/>
                <a:ext cx="2004747" cy="1140167"/>
              </a:xfrm>
              <a:custGeom>
                <a:avLst/>
                <a:gdLst/>
                <a:ahLst/>
                <a:cxnLst/>
                <a:rect l="l" t="t" r="r" b="b"/>
                <a:pathLst>
                  <a:path w="2004747" h="1140167">
                    <a:moveTo>
                      <a:pt x="2004748" y="196226"/>
                    </a:moveTo>
                    <a:cubicBezTo>
                      <a:pt x="1875658" y="593523"/>
                      <a:pt x="1559443" y="901930"/>
                      <a:pt x="1159042" y="1021049"/>
                    </a:cubicBezTo>
                    <a:cubicBezTo>
                      <a:pt x="758641" y="1140167"/>
                      <a:pt x="325268" y="1054760"/>
                      <a:pt x="0" y="792633"/>
                    </a:cubicBezTo>
                    <a:lnTo>
                      <a:pt x="398453" y="298203"/>
                    </a:lnTo>
                    <a:cubicBezTo>
                      <a:pt x="561087" y="429267"/>
                      <a:pt x="777774" y="471970"/>
                      <a:pt x="977974" y="412411"/>
                    </a:cubicBezTo>
                    <a:cubicBezTo>
                      <a:pt x="1178174" y="352852"/>
                      <a:pt x="1336282" y="198649"/>
                      <a:pt x="1400827" y="0"/>
                    </a:cubicBezTo>
                    <a:close/>
                  </a:path>
                </a:pathLst>
              </a:custGeom>
              <a:solidFill>
                <a:srgbClr val="9A768A"/>
              </a:solidFill>
            </p:spPr>
          </p:sp>
          <p:sp>
            <p:nvSpPr>
              <p:cNvPr id="30" name="Freeform 30"/>
              <p:cNvSpPr/>
              <p:nvPr/>
            </p:nvSpPr>
            <p:spPr>
              <a:xfrm>
                <a:off x="-121047" y="817672"/>
                <a:ext cx="1017804" cy="1479780"/>
              </a:xfrm>
              <a:custGeom>
                <a:avLst/>
                <a:gdLst/>
                <a:ahLst/>
                <a:cxnLst/>
                <a:rect l="l" t="t" r="r" b="b"/>
                <a:pathLst>
                  <a:path w="1017804" h="1479780">
                    <a:moveTo>
                      <a:pt x="644560" y="1479780"/>
                    </a:moveTo>
                    <a:cubicBezTo>
                      <a:pt x="180430" y="1142570"/>
                      <a:pt x="0" y="536074"/>
                      <a:pt x="204329" y="0"/>
                    </a:cubicBezTo>
                    <a:lnTo>
                      <a:pt x="797688" y="226164"/>
                    </a:lnTo>
                    <a:cubicBezTo>
                      <a:pt x="695523" y="494201"/>
                      <a:pt x="785739" y="797449"/>
                      <a:pt x="1017803" y="966054"/>
                    </a:cubicBezTo>
                    <a:close/>
                  </a:path>
                </a:pathLst>
              </a:custGeom>
              <a:solidFill>
                <a:srgbClr val="6B546E"/>
              </a:solidFill>
            </p:spPr>
          </p:sp>
          <p:sp>
            <p:nvSpPr>
              <p:cNvPr id="31" name="Freeform 31"/>
              <p:cNvSpPr/>
              <p:nvPr/>
            </p:nvSpPr>
            <p:spPr>
              <a:xfrm>
                <a:off x="62158" y="0"/>
                <a:ext cx="1207778" cy="1073774"/>
              </a:xfrm>
              <a:custGeom>
                <a:avLst/>
                <a:gdLst/>
                <a:ahLst/>
                <a:cxnLst/>
                <a:rect l="l" t="t" r="r" b="b"/>
                <a:pathLst>
                  <a:path w="1207778" h="1073774">
                    <a:moveTo>
                      <a:pt x="0" y="877548"/>
                    </a:moveTo>
                    <a:cubicBezTo>
                      <a:pt x="170006" y="354324"/>
                      <a:pt x="657564" y="55"/>
                      <a:pt x="1207715" y="0"/>
                    </a:cubicBezTo>
                    <a:lnTo>
                      <a:pt x="1207779" y="635000"/>
                    </a:lnTo>
                    <a:cubicBezTo>
                      <a:pt x="932703" y="635027"/>
                      <a:pt x="688924" y="812162"/>
                      <a:pt x="603921" y="1073774"/>
                    </a:cubicBezTo>
                    <a:close/>
                  </a:path>
                </a:pathLst>
              </a:custGeom>
              <a:solidFill>
                <a:srgbClr val="3C3550"/>
              </a:solidFill>
            </p:spPr>
          </p:sp>
          <p:sp>
            <p:nvSpPr>
              <p:cNvPr id="32" name="Freeform 3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645672"/>
              </a:solidFill>
            </p:spPr>
          </p:sp>
        </p:grpSp>
      </p:grpSp>
      <p:sp>
        <p:nvSpPr>
          <p:cNvPr id="33" name="Freeform 33"/>
          <p:cNvSpPr/>
          <p:nvPr/>
        </p:nvSpPr>
        <p:spPr>
          <a:xfrm rot="-704235">
            <a:off x="14601547" y="7963595"/>
            <a:ext cx="3914203" cy="4114800"/>
          </a:xfrm>
          <a:custGeom>
            <a:avLst/>
            <a:gdLst/>
            <a:ahLst/>
            <a:cxnLst/>
            <a:rect l="l" t="t" r="r" b="b"/>
            <a:pathLst>
              <a:path w="3914203" h="4114800">
                <a:moveTo>
                  <a:pt x="0" y="0"/>
                </a:moveTo>
                <a:lnTo>
                  <a:pt x="3914203" y="0"/>
                </a:lnTo>
                <a:lnTo>
                  <a:pt x="391420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4" name="TextBox 34"/>
          <p:cNvSpPr txBox="1"/>
          <p:nvPr/>
        </p:nvSpPr>
        <p:spPr>
          <a:xfrm>
            <a:off x="2436945" y="904875"/>
            <a:ext cx="13414111" cy="1038225"/>
          </a:xfrm>
          <a:prstGeom prst="rect">
            <a:avLst/>
          </a:prstGeom>
        </p:spPr>
        <p:txBody>
          <a:bodyPr lIns="0" tIns="0" rIns="0" bIns="0" rtlCol="0" anchor="t">
            <a:spAutoFit/>
          </a:bodyPr>
          <a:lstStyle/>
          <a:p>
            <a:pPr marL="0" lvl="0" indent="0" algn="ctr">
              <a:lnSpc>
                <a:spcPts val="8400"/>
              </a:lnSpc>
              <a:spcBef>
                <a:spcPct val="0"/>
              </a:spcBef>
            </a:pPr>
            <a:r>
              <a:rPr lang="en-US" sz="6000" u="none">
                <a:solidFill>
                  <a:srgbClr val="000000"/>
                </a:solidFill>
                <a:latin typeface="Droid Serif Bold"/>
              </a:rPr>
              <a:t>Resultados</a:t>
            </a:r>
          </a:p>
        </p:txBody>
      </p:sp>
      <p:sp>
        <p:nvSpPr>
          <p:cNvPr id="35" name="TextBox 35"/>
          <p:cNvSpPr txBox="1"/>
          <p:nvPr/>
        </p:nvSpPr>
        <p:spPr>
          <a:xfrm>
            <a:off x="7570868" y="7551342"/>
            <a:ext cx="3471559" cy="530326"/>
          </a:xfrm>
          <a:prstGeom prst="rect">
            <a:avLst/>
          </a:prstGeom>
        </p:spPr>
        <p:txBody>
          <a:bodyPr lIns="0" tIns="0" rIns="0" bIns="0" rtlCol="0" anchor="t">
            <a:spAutoFit/>
          </a:bodyPr>
          <a:lstStyle/>
          <a:p>
            <a:pPr algn="ctr">
              <a:lnSpc>
                <a:spcPts val="4369"/>
              </a:lnSpc>
              <a:spcBef>
                <a:spcPct val="0"/>
              </a:spcBef>
            </a:pPr>
            <a:r>
              <a:rPr lang="en-US" sz="3121">
                <a:solidFill>
                  <a:srgbClr val="000000"/>
                </a:solidFill>
                <a:latin typeface="Montserrat Medium"/>
              </a:rPr>
              <a:t>75% Mujeres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6"/>
        </a:solidFill>
        <a:effectLst/>
      </p:bgPr>
    </p:bg>
    <p:spTree>
      <p:nvGrpSpPr>
        <p:cNvPr id="1" name=""/>
        <p:cNvGrpSpPr/>
        <p:nvPr/>
      </p:nvGrpSpPr>
      <p:grpSpPr>
        <a:xfrm>
          <a:off x="0" y="0"/>
          <a:ext cx="0" cy="0"/>
          <a:chOff x="0" y="0"/>
          <a:chExt cx="0" cy="0"/>
        </a:xfrm>
      </p:grpSpPr>
      <p:grpSp>
        <p:nvGrpSpPr>
          <p:cNvPr id="2" name="Group 2"/>
          <p:cNvGrpSpPr/>
          <p:nvPr/>
        </p:nvGrpSpPr>
        <p:grpSpPr>
          <a:xfrm>
            <a:off x="-3189986" y="255472"/>
            <a:ext cx="4888028" cy="48880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A49F">
                <a:alpha val="60000"/>
              </a:srgbClr>
            </a:solidFill>
          </p:spPr>
        </p:sp>
        <p:sp>
          <p:nvSpPr>
            <p:cNvPr id="4" name="TextBox 4"/>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5" name="Group 5"/>
          <p:cNvGrpSpPr/>
          <p:nvPr/>
        </p:nvGrpSpPr>
        <p:grpSpPr>
          <a:xfrm>
            <a:off x="14008833" y="4399252"/>
            <a:ext cx="9718096" cy="97180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6C2">
                <a:alpha val="42745"/>
              </a:srgbClr>
            </a:solidFill>
          </p:spPr>
        </p:sp>
        <p:sp>
          <p:nvSpPr>
            <p:cNvPr id="7" name="TextBox 7"/>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grpSp>
        <p:nvGrpSpPr>
          <p:cNvPr id="8" name="Group 8"/>
          <p:cNvGrpSpPr/>
          <p:nvPr/>
        </p:nvGrpSpPr>
        <p:grpSpPr>
          <a:xfrm>
            <a:off x="-1369604" y="-3484747"/>
            <a:ext cx="5720328" cy="572032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4B7">
                <a:alpha val="42745"/>
              </a:srgbClr>
            </a:solidFill>
          </p:spPr>
        </p:sp>
        <p:sp>
          <p:nvSpPr>
            <p:cNvPr id="10" name="TextBox 10"/>
            <p:cNvSpPr txBox="1"/>
            <p:nvPr/>
          </p:nvSpPr>
          <p:spPr>
            <a:xfrm>
              <a:off x="76200" y="47625"/>
              <a:ext cx="660400" cy="688975"/>
            </a:xfrm>
            <a:prstGeom prst="rect">
              <a:avLst/>
            </a:prstGeom>
          </p:spPr>
          <p:txBody>
            <a:bodyPr lIns="22886" tIns="22886" rIns="22886" bIns="22886" rtlCol="0" anchor="ctr"/>
            <a:lstStyle/>
            <a:p>
              <a:pPr algn="ctr">
                <a:lnSpc>
                  <a:spcPts val="1198"/>
                </a:lnSpc>
              </a:pPr>
              <a:endParaRPr/>
            </a:p>
          </p:txBody>
        </p:sp>
      </p:grpSp>
      <p:sp>
        <p:nvSpPr>
          <p:cNvPr id="11" name="Freeform 11"/>
          <p:cNvSpPr/>
          <p:nvPr/>
        </p:nvSpPr>
        <p:spPr>
          <a:xfrm rot="528455">
            <a:off x="16030434" y="7427612"/>
            <a:ext cx="1885201" cy="5008988"/>
          </a:xfrm>
          <a:custGeom>
            <a:avLst/>
            <a:gdLst/>
            <a:ahLst/>
            <a:cxnLst/>
            <a:rect l="l" t="t" r="r" b="b"/>
            <a:pathLst>
              <a:path w="1885201" h="5008988">
                <a:moveTo>
                  <a:pt x="0" y="0"/>
                </a:moveTo>
                <a:lnTo>
                  <a:pt x="1885201" y="0"/>
                </a:lnTo>
                <a:lnTo>
                  <a:pt x="1885201" y="5008988"/>
                </a:lnTo>
                <a:lnTo>
                  <a:pt x="0" y="50089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4350724" y="2015809"/>
            <a:ext cx="9747722" cy="1038225"/>
          </a:xfrm>
          <a:prstGeom prst="rect">
            <a:avLst/>
          </a:prstGeom>
        </p:spPr>
        <p:txBody>
          <a:bodyPr lIns="0" tIns="0" rIns="0" bIns="0" rtlCol="0" anchor="t">
            <a:spAutoFit/>
          </a:bodyPr>
          <a:lstStyle/>
          <a:p>
            <a:pPr marL="0" lvl="0" indent="0" algn="ctr">
              <a:lnSpc>
                <a:spcPts val="8400"/>
              </a:lnSpc>
              <a:spcBef>
                <a:spcPct val="0"/>
              </a:spcBef>
            </a:pPr>
            <a:r>
              <a:rPr lang="en-US" sz="6000" u="none">
                <a:solidFill>
                  <a:srgbClr val="000000"/>
                </a:solidFill>
                <a:latin typeface="Droid Serif Bold"/>
              </a:rPr>
              <a:t>Análisis de resultados</a:t>
            </a:r>
          </a:p>
        </p:txBody>
      </p:sp>
      <p:sp>
        <p:nvSpPr>
          <p:cNvPr id="13" name="TextBox 13"/>
          <p:cNvSpPr txBox="1"/>
          <p:nvPr/>
        </p:nvSpPr>
        <p:spPr>
          <a:xfrm>
            <a:off x="1890522" y="3366342"/>
            <a:ext cx="14668126" cy="4781024"/>
          </a:xfrm>
          <a:prstGeom prst="rect">
            <a:avLst/>
          </a:prstGeom>
        </p:spPr>
        <p:txBody>
          <a:bodyPr lIns="0" tIns="0" rIns="0" bIns="0" rtlCol="0" anchor="t">
            <a:spAutoFit/>
          </a:bodyPr>
          <a:lstStyle/>
          <a:p>
            <a:pPr algn="ctr">
              <a:lnSpc>
                <a:spcPts val="4229"/>
              </a:lnSpc>
            </a:pPr>
            <a:r>
              <a:rPr lang="en-US" sz="3020">
                <a:solidFill>
                  <a:srgbClr val="000000"/>
                </a:solidFill>
                <a:latin typeface="Montserrat Medium"/>
              </a:rPr>
              <a:t>Lorem ipsum dolor sit amet, consectetur adipiscing elit. Maecenas egestas ligula eu varius maximus. Suspendisse mollis ullamcorper commodo. </a:t>
            </a:r>
          </a:p>
          <a:p>
            <a:pPr algn="ctr">
              <a:lnSpc>
                <a:spcPts val="4229"/>
              </a:lnSpc>
            </a:pPr>
            <a:endParaRPr lang="en-US" sz="3020">
              <a:solidFill>
                <a:srgbClr val="000000"/>
              </a:solidFill>
              <a:latin typeface="Montserrat Medium"/>
            </a:endParaRPr>
          </a:p>
          <a:p>
            <a:pPr algn="ctr">
              <a:lnSpc>
                <a:spcPts val="4229"/>
              </a:lnSpc>
            </a:pPr>
            <a:r>
              <a:rPr lang="en-US" sz="3020">
                <a:solidFill>
                  <a:srgbClr val="000000"/>
                </a:solidFill>
                <a:latin typeface="Montserrat Medium"/>
              </a:rPr>
              <a:t>Mauris iaculis arcu nec elit euismod ornare. Quisque mattis elit quis felis consequat, vel tincidunt nibh vehicula. Donec ex augue, aliquam ultricies placerat vel, tempus non mi. Etiam gravida, tellus vel pharetra venenatis.</a:t>
            </a:r>
          </a:p>
          <a:p>
            <a:pPr algn="ctr">
              <a:lnSpc>
                <a:spcPts val="4229"/>
              </a:lnSpc>
            </a:pPr>
            <a:endParaRPr lang="en-US" sz="3020">
              <a:solidFill>
                <a:srgbClr val="000000"/>
              </a:solidFill>
              <a:latin typeface="Montserrat Medium"/>
            </a:endParaRPr>
          </a:p>
          <a:p>
            <a:pPr algn="ctr">
              <a:lnSpc>
                <a:spcPts val="4229"/>
              </a:lnSpc>
              <a:spcBef>
                <a:spcPct val="0"/>
              </a:spcBef>
            </a:pPr>
            <a:r>
              <a:rPr lang="en-US" sz="3020">
                <a:solidFill>
                  <a:srgbClr val="000000"/>
                </a:solidFill>
                <a:latin typeface="Montserrat Medium"/>
              </a:rPr>
              <a:t>Mauris iaculis arcu nec elit euismod ornare. Quisque mattis elit quis felis consequat, vel tincidunt nibh vehicula.</a:t>
            </a:r>
          </a:p>
        </p:txBody>
      </p:sp>
    </p:spTree>
  </p:cSld>
  <p:clrMapOvr>
    <a:masterClrMapping/>
  </p:clrMapOvr>
</p:sld>
</file>

<file path=ppt/theme/theme1.xml><?xml version="1.0" encoding="utf-8"?>
<a:theme xmlns:a="http://schemas.openxmlformats.org/drawingml/2006/main" name="Office Theme">
  <a:themeElements>
    <a:clrScheme name="Personalizado 6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Personalizado</PresentationFormat>
  <Paragraphs>61</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Droid Serif Bold</vt:lpstr>
      <vt:lpstr>Brittany</vt:lpstr>
      <vt:lpstr>Montserrat Medium</vt:lpstr>
      <vt:lpstr>Arial</vt:lpstr>
      <vt:lpstr>Montserrat Classic</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Mi proyecto Final Femenino Delicado Rosa y Nude</dc:title>
  <cp:lastModifiedBy>eduardo</cp:lastModifiedBy>
  <cp:revision>2</cp:revision>
  <dcterms:created xsi:type="dcterms:W3CDTF">2006-08-16T00:00:00Z</dcterms:created>
  <dcterms:modified xsi:type="dcterms:W3CDTF">2023-12-11T06:17:08Z</dcterms:modified>
  <dc:identifier>DAFui7ouxXk</dc:identifier>
</cp:coreProperties>
</file>