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6.png"/><Relationship Id="rId4" Type="http://schemas.openxmlformats.org/officeDocument/2006/relationships/image" Target="../media/image19.png"/><Relationship Id="rId9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picTx">
  <p:cSld name="PICTURE_WITH_CAPTIO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Gothic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1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4" name="Google Shape;84;p11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85" name="Google Shape;85;p1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x">
  <p:cSld name="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2"/>
          <p:cNvSpPr txBox="1"/>
          <p:nvPr>
            <p:ph idx="1" type="body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 type="vertTitleAndTx">
  <p:cSld name="VERTICAL_TITLE_AND_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3"/>
          <p:cNvSpPr txBox="1"/>
          <p:nvPr>
            <p:ph idx="1" type="body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1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>
  <p:cSld name="Slide 2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Google Shape;17;p3"/>
          <p:cNvCxnSpPr/>
          <p:nvPr/>
        </p:nvCxnSpPr>
        <p:spPr>
          <a:xfrm>
            <a:off x="1115616" y="267494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1115616" y="4876006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" name="Google Shape;19;p3"/>
          <p:cNvCxnSpPr/>
          <p:nvPr/>
        </p:nvCxnSpPr>
        <p:spPr>
          <a:xfrm>
            <a:off x="8859621" y="1128996"/>
            <a:ext cx="0" cy="288032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0" name="Google Shape;20;p3"/>
          <p:cNvGrpSpPr/>
          <p:nvPr/>
        </p:nvGrpSpPr>
        <p:grpSpPr>
          <a:xfrm>
            <a:off x="0" y="-3422"/>
            <a:ext cx="9144000" cy="5143500"/>
            <a:chOff x="0" y="-3422"/>
            <a:chExt cx="9144000" cy="5143500"/>
          </a:xfrm>
        </p:grpSpPr>
        <p:pic>
          <p:nvPicPr>
            <p:cNvPr id="21" name="Google Shape;21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73511" y="-3422"/>
              <a:ext cx="1261024" cy="1288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10800000">
              <a:off x="7873511" y="3842169"/>
              <a:ext cx="1270489" cy="12979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>
              <a:off x="9364" y="-3422"/>
              <a:ext cx="1247566" cy="1282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10800000">
              <a:off x="0" y="3848022"/>
              <a:ext cx="1256930" cy="129205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5" name="Google Shape;25;p3"/>
          <p:cNvCxnSpPr/>
          <p:nvPr/>
        </p:nvCxnSpPr>
        <p:spPr>
          <a:xfrm>
            <a:off x="281344" y="1147085"/>
            <a:ext cx="0" cy="286733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6" name="Google Shape;26;p3"/>
          <p:cNvGrpSpPr/>
          <p:nvPr/>
        </p:nvGrpSpPr>
        <p:grpSpPr>
          <a:xfrm>
            <a:off x="3311860" y="280237"/>
            <a:ext cx="2520280" cy="504056"/>
            <a:chOff x="3059832" y="267494"/>
            <a:chExt cx="2520280" cy="504056"/>
          </a:xfrm>
        </p:grpSpPr>
        <p:pic>
          <p:nvPicPr>
            <p:cNvPr id="27" name="Google Shape;27;p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346574" y="267494"/>
              <a:ext cx="233538" cy="2385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flipH="1" rot="10800000">
              <a:off x="5344822" y="529381"/>
              <a:ext cx="235290" cy="240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flipH="1">
              <a:off x="3061566" y="267494"/>
              <a:ext cx="231045" cy="237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3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 rot="10800000">
              <a:off x="3059832" y="532265"/>
              <a:ext cx="232779" cy="23928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" type="body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6"/>
          <p:cNvSpPr txBox="1"/>
          <p:nvPr>
            <p:ph idx="2" type="body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7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4" name="Google Shape;54;p7"/>
          <p:cNvSpPr txBox="1"/>
          <p:nvPr>
            <p:ph idx="3" type="body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7"/>
          <p:cNvSpPr txBox="1"/>
          <p:nvPr>
            <p:ph idx="4" type="body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6" name="Google Shape;56;p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>
  <p:cSld name="Slide 6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2" name="Google Shape;62;p8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3" name="Google Shape;63;p8"/>
          <p:cNvSpPr txBox="1"/>
          <p:nvPr>
            <p:ph idx="3" type="body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4" name="Google Shape;64;p8"/>
          <p:cNvSpPr txBox="1"/>
          <p:nvPr>
            <p:ph idx="4" type="body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5" name="Google Shape;65;p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6804248" y="4803998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教案下载：www.1ppt.com/jiaoan/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字体下载：www.1ppt.com/ziti/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Century Gothic"/>
              <a:buNone/>
            </a:pPr>
            <a:r>
              <a:rPr b="0" i="0" lang="tr-TR" sz="1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0" i="0" sz="1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titleOnly">
  <p:cSld name="TITLE_ONL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objTx">
  <p:cSld name="OBJECT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/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Gothic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7" name="Google Shape;77;p10"/>
          <p:cNvSpPr txBox="1"/>
          <p:nvPr>
            <p:ph idx="2" type="body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8" name="Google Shape;78;p1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8.png"/><Relationship Id="rId7" Type="http://schemas.openxmlformats.org/officeDocument/2006/relationships/image" Target="../media/image2.png"/><Relationship Id="rId8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Relationship Id="rId4" Type="http://schemas.openxmlformats.org/officeDocument/2006/relationships/image" Target="../media/image20.jpg"/><Relationship Id="rId5" Type="http://schemas.openxmlformats.org/officeDocument/2006/relationships/image" Target="../media/image18.jpg"/><Relationship Id="rId6" Type="http://schemas.openxmlformats.org/officeDocument/2006/relationships/image" Target="../media/image2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8.png"/><Relationship Id="rId7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jpg"/><Relationship Id="rId4" Type="http://schemas.openxmlformats.org/officeDocument/2006/relationships/image" Target="../media/image24.jpg"/><Relationship Id="rId5" Type="http://schemas.openxmlformats.org/officeDocument/2006/relationships/image" Target="../media/image27.jpg"/><Relationship Id="rId6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jpg"/><Relationship Id="rId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8.png"/><Relationship Id="rId7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8.png"/><Relationship Id="rId7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jpg"/><Relationship Id="rId4" Type="http://schemas.openxmlformats.org/officeDocument/2006/relationships/image" Target="../media/image23.jpg"/><Relationship Id="rId5" Type="http://schemas.openxmlformats.org/officeDocument/2006/relationships/image" Target="../media/image2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jpg"/><Relationship Id="rId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8.png"/><Relationship Id="rId7" Type="http://schemas.openxmlformats.org/officeDocument/2006/relationships/image" Target="../media/image2.png"/><Relationship Id="rId8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8.png"/><Relationship Id="rId7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15.jpg"/><Relationship Id="rId5" Type="http://schemas.openxmlformats.org/officeDocument/2006/relationships/image" Target="../media/image12.jpg"/><Relationship Id="rId6" Type="http://schemas.openxmlformats.org/officeDocument/2006/relationships/image" Target="../media/image11.png"/><Relationship Id="rId7" Type="http://schemas.openxmlformats.org/officeDocument/2006/relationships/image" Target="../media/image30.png"/><Relationship Id="rId8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Relationship Id="rId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8.png"/><Relationship Id="rId7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Google Shape;105;p14"/>
          <p:cNvCxnSpPr/>
          <p:nvPr/>
        </p:nvCxnSpPr>
        <p:spPr>
          <a:xfrm>
            <a:off x="1115616" y="267494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" name="Google Shape;106;p14"/>
          <p:cNvCxnSpPr/>
          <p:nvPr/>
        </p:nvCxnSpPr>
        <p:spPr>
          <a:xfrm>
            <a:off x="1115616" y="4876006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" name="Google Shape;107;p14"/>
          <p:cNvCxnSpPr/>
          <p:nvPr/>
        </p:nvCxnSpPr>
        <p:spPr>
          <a:xfrm>
            <a:off x="8859621" y="1128996"/>
            <a:ext cx="0" cy="288032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8" name="Google Shape;108;p14"/>
          <p:cNvGrpSpPr/>
          <p:nvPr/>
        </p:nvGrpSpPr>
        <p:grpSpPr>
          <a:xfrm>
            <a:off x="0" y="-3422"/>
            <a:ext cx="9144000" cy="5143500"/>
            <a:chOff x="0" y="-3422"/>
            <a:chExt cx="9144000" cy="5143500"/>
          </a:xfrm>
        </p:grpSpPr>
        <p:pic>
          <p:nvPicPr>
            <p:cNvPr id="109" name="Google Shape;109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73511" y="-3422"/>
              <a:ext cx="1261024" cy="1288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10800000">
              <a:off x="7873511" y="3842169"/>
              <a:ext cx="1270489" cy="12979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>
              <a:off x="9364" y="-3422"/>
              <a:ext cx="1247566" cy="1282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10800000">
              <a:off x="0" y="3848022"/>
              <a:ext cx="1256930" cy="129205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13" name="Google Shape;113;p14"/>
          <p:cNvCxnSpPr/>
          <p:nvPr/>
        </p:nvCxnSpPr>
        <p:spPr>
          <a:xfrm>
            <a:off x="281344" y="1147085"/>
            <a:ext cx="0" cy="286733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14" name="Google Shape;114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02024" y="399593"/>
            <a:ext cx="4139952" cy="1494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 rot="10800000">
            <a:off x="2502024" y="3147814"/>
            <a:ext cx="4139952" cy="1494983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4"/>
          <p:cNvSpPr txBox="1"/>
          <p:nvPr/>
        </p:nvSpPr>
        <p:spPr>
          <a:xfrm>
            <a:off x="2051720" y="2028160"/>
            <a:ext cx="504056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48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FLORAL FRAME</a:t>
            </a:r>
            <a:endParaRPr b="1" i="0" sz="4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7" name="Google Shape;117;p14"/>
          <p:cNvSpPr txBox="1"/>
          <p:nvPr/>
        </p:nvSpPr>
        <p:spPr>
          <a:xfrm>
            <a:off x="2502024" y="2714025"/>
            <a:ext cx="413995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4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TEMPLATE</a:t>
            </a:r>
            <a:endParaRPr b="0" i="0" sz="14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2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3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31" name="Google Shape;331;p23"/>
          <p:cNvGrpSpPr/>
          <p:nvPr/>
        </p:nvGrpSpPr>
        <p:grpSpPr>
          <a:xfrm>
            <a:off x="3475751" y="1801296"/>
            <a:ext cx="1176351" cy="1181884"/>
            <a:chOff x="4410113" y="1490332"/>
            <a:chExt cx="1131614" cy="1135923"/>
          </a:xfrm>
        </p:grpSpPr>
        <p:grpSp>
          <p:nvGrpSpPr>
            <p:cNvPr id="332" name="Google Shape;332;p23"/>
            <p:cNvGrpSpPr/>
            <p:nvPr/>
          </p:nvGrpSpPr>
          <p:grpSpPr>
            <a:xfrm>
              <a:off x="4410113" y="1490332"/>
              <a:ext cx="1131614" cy="1135923"/>
              <a:chOff x="4341430" y="1551137"/>
              <a:chExt cx="1131614" cy="1135923"/>
            </a:xfrm>
          </p:grpSpPr>
          <p:sp>
            <p:nvSpPr>
              <p:cNvPr id="333" name="Google Shape;333;p23"/>
              <p:cNvSpPr/>
              <p:nvPr/>
            </p:nvSpPr>
            <p:spPr>
              <a:xfrm rot="-2940708">
                <a:off x="4494517" y="1728154"/>
                <a:ext cx="825440" cy="781889"/>
              </a:xfrm>
              <a:custGeom>
                <a:rect b="b" l="l" r="r" t="t"/>
                <a:pathLst>
                  <a:path extrusionOk="0" h="782325" w="825245">
                    <a:moveTo>
                      <a:pt x="2266" y="494917"/>
                    </a:moveTo>
                    <a:cubicBezTo>
                      <a:pt x="31322" y="403149"/>
                      <a:pt x="278852" y="10579"/>
                      <a:pt x="434863" y="178"/>
                    </a:cubicBezTo>
                    <a:cubicBezTo>
                      <a:pt x="590874" y="-10223"/>
                      <a:pt x="799662" y="437929"/>
                      <a:pt x="823296" y="532473"/>
                    </a:cubicBezTo>
                    <a:cubicBezTo>
                      <a:pt x="846930" y="627017"/>
                      <a:pt x="649290" y="564117"/>
                      <a:pt x="576667" y="567444"/>
                    </a:cubicBezTo>
                    <a:cubicBezTo>
                      <a:pt x="578094" y="629766"/>
                      <a:pt x="579522" y="692087"/>
                      <a:pt x="580949" y="754409"/>
                    </a:cubicBezTo>
                    <a:cubicBezTo>
                      <a:pt x="509676" y="806571"/>
                      <a:pt x="302569" y="775466"/>
                      <a:pt x="248662" y="743369"/>
                    </a:cubicBezTo>
                    <a:lnTo>
                      <a:pt x="260529" y="550784"/>
                    </a:lnTo>
                    <a:cubicBezTo>
                      <a:pt x="232586" y="514797"/>
                      <a:pt x="-26790" y="586685"/>
                      <a:pt x="2266" y="494917"/>
                    </a:cubicBezTo>
                    <a:close/>
                  </a:path>
                </a:pathLst>
              </a:custGeom>
              <a:solidFill>
                <a:srgbClr val="FFE78C"/>
              </a:solidFill>
              <a:ln cap="flat" cmpd="sng" w="381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br" dir="135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8400" lIns="48400" spcFirstLastPara="1" rIns="48400" wrap="square" tIns="4840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4" name="Google Shape;334;p23"/>
              <p:cNvSpPr/>
              <p:nvPr/>
            </p:nvSpPr>
            <p:spPr>
              <a:xfrm>
                <a:off x="4762318" y="1935384"/>
                <a:ext cx="600258" cy="616318"/>
              </a:xfrm>
              <a:custGeom>
                <a:rect b="b" l="l" r="r" t="t"/>
                <a:pathLst>
                  <a:path extrusionOk="0" h="568423" w="553611">
                    <a:moveTo>
                      <a:pt x="517117" y="0"/>
                    </a:moveTo>
                    <a:cubicBezTo>
                      <a:pt x="540989" y="49864"/>
                      <a:pt x="553611" y="105833"/>
                      <a:pt x="553611" y="164750"/>
                    </a:cubicBezTo>
                    <a:cubicBezTo>
                      <a:pt x="553611" y="387692"/>
                      <a:pt x="372880" y="568423"/>
                      <a:pt x="149938" y="568423"/>
                    </a:cubicBezTo>
                    <a:cubicBezTo>
                      <a:pt x="96532" y="568423"/>
                      <a:pt x="45547" y="558052"/>
                      <a:pt x="0" y="536521"/>
                    </a:cubicBezTo>
                    <a:cubicBezTo>
                      <a:pt x="53188" y="489683"/>
                      <a:pt x="114657" y="382581"/>
                      <a:pt x="144942" y="384253"/>
                    </a:cubicBezTo>
                    <a:lnTo>
                      <a:pt x="282530" y="519528"/>
                    </a:lnTo>
                    <a:cubicBezTo>
                      <a:pt x="342116" y="499889"/>
                      <a:pt x="501437" y="363957"/>
                      <a:pt x="508811" y="275944"/>
                    </a:cubicBezTo>
                    <a:lnTo>
                      <a:pt x="364873" y="156545"/>
                    </a:lnTo>
                    <a:cubicBezTo>
                      <a:pt x="396622" y="116439"/>
                      <a:pt x="493714" y="51119"/>
                      <a:pt x="5171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335" name="Google Shape;335;p23"/>
            <p:cNvSpPr txBox="1"/>
            <p:nvPr/>
          </p:nvSpPr>
          <p:spPr>
            <a:xfrm rot="-3232695">
              <a:off x="4740951" y="1767430"/>
              <a:ext cx="469936" cy="461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tr-TR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36" name="Google Shape;336;p23"/>
          <p:cNvGrpSpPr/>
          <p:nvPr/>
        </p:nvGrpSpPr>
        <p:grpSpPr>
          <a:xfrm>
            <a:off x="3506675" y="2862506"/>
            <a:ext cx="1182762" cy="1183542"/>
            <a:chOff x="4439862" y="2510271"/>
            <a:chExt cx="1137781" cy="1137516"/>
          </a:xfrm>
        </p:grpSpPr>
        <p:grpSp>
          <p:nvGrpSpPr>
            <p:cNvPr id="337" name="Google Shape;337;p23"/>
            <p:cNvGrpSpPr/>
            <p:nvPr/>
          </p:nvGrpSpPr>
          <p:grpSpPr>
            <a:xfrm>
              <a:off x="4439862" y="2510271"/>
              <a:ext cx="1137781" cy="1137516"/>
              <a:chOff x="4371179" y="2571076"/>
              <a:chExt cx="1137781" cy="1137516"/>
            </a:xfrm>
          </p:grpSpPr>
          <p:sp>
            <p:nvSpPr>
              <p:cNvPr id="338" name="Google Shape;338;p23"/>
              <p:cNvSpPr/>
              <p:nvPr/>
            </p:nvSpPr>
            <p:spPr>
              <a:xfrm rot="-8114792">
                <a:off x="4526981" y="2748476"/>
                <a:ext cx="826176" cy="782717"/>
              </a:xfrm>
              <a:custGeom>
                <a:rect b="b" l="l" r="r" t="t"/>
                <a:pathLst>
                  <a:path extrusionOk="0" h="782325" w="825245">
                    <a:moveTo>
                      <a:pt x="2266" y="494917"/>
                    </a:moveTo>
                    <a:cubicBezTo>
                      <a:pt x="31322" y="403149"/>
                      <a:pt x="278852" y="10579"/>
                      <a:pt x="434863" y="178"/>
                    </a:cubicBezTo>
                    <a:cubicBezTo>
                      <a:pt x="590874" y="-10223"/>
                      <a:pt x="799662" y="437929"/>
                      <a:pt x="823296" y="532473"/>
                    </a:cubicBezTo>
                    <a:cubicBezTo>
                      <a:pt x="846930" y="627017"/>
                      <a:pt x="649290" y="564117"/>
                      <a:pt x="576667" y="567444"/>
                    </a:cubicBezTo>
                    <a:cubicBezTo>
                      <a:pt x="578094" y="629766"/>
                      <a:pt x="579522" y="692087"/>
                      <a:pt x="580949" y="754409"/>
                    </a:cubicBezTo>
                    <a:cubicBezTo>
                      <a:pt x="509676" y="806571"/>
                      <a:pt x="302569" y="775466"/>
                      <a:pt x="248662" y="743369"/>
                    </a:cubicBezTo>
                    <a:lnTo>
                      <a:pt x="260529" y="550784"/>
                    </a:lnTo>
                    <a:cubicBezTo>
                      <a:pt x="232586" y="514797"/>
                      <a:pt x="-26790" y="586685"/>
                      <a:pt x="2266" y="494917"/>
                    </a:cubicBezTo>
                    <a:close/>
                  </a:path>
                </a:pathLst>
              </a:custGeom>
              <a:solidFill>
                <a:srgbClr val="FFE78C"/>
              </a:solidFill>
              <a:ln cap="flat" cmpd="sng" w="381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l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9" name="Google Shape;339;p23"/>
              <p:cNvSpPr/>
              <p:nvPr/>
            </p:nvSpPr>
            <p:spPr>
              <a:xfrm flipH="1" rot="10800000">
                <a:off x="4778196" y="2690720"/>
                <a:ext cx="600259" cy="616318"/>
              </a:xfrm>
              <a:custGeom>
                <a:rect b="b" l="l" r="r" t="t"/>
                <a:pathLst>
                  <a:path extrusionOk="0" h="568423" w="553611">
                    <a:moveTo>
                      <a:pt x="517117" y="0"/>
                    </a:moveTo>
                    <a:cubicBezTo>
                      <a:pt x="540989" y="49864"/>
                      <a:pt x="553611" y="105833"/>
                      <a:pt x="553611" y="164750"/>
                    </a:cubicBezTo>
                    <a:cubicBezTo>
                      <a:pt x="553611" y="387692"/>
                      <a:pt x="372880" y="568423"/>
                      <a:pt x="149938" y="568423"/>
                    </a:cubicBezTo>
                    <a:cubicBezTo>
                      <a:pt x="96532" y="568423"/>
                      <a:pt x="45547" y="558052"/>
                      <a:pt x="0" y="536521"/>
                    </a:cubicBezTo>
                    <a:cubicBezTo>
                      <a:pt x="53188" y="489683"/>
                      <a:pt x="114657" y="382581"/>
                      <a:pt x="144942" y="384253"/>
                    </a:cubicBezTo>
                    <a:lnTo>
                      <a:pt x="282530" y="519528"/>
                    </a:lnTo>
                    <a:cubicBezTo>
                      <a:pt x="342116" y="499889"/>
                      <a:pt x="501437" y="363957"/>
                      <a:pt x="508811" y="275944"/>
                    </a:cubicBezTo>
                    <a:lnTo>
                      <a:pt x="364873" y="156545"/>
                    </a:lnTo>
                    <a:cubicBezTo>
                      <a:pt x="396622" y="116439"/>
                      <a:pt x="493714" y="51119"/>
                      <a:pt x="5171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340" name="Google Shape;340;p23"/>
            <p:cNvSpPr txBox="1"/>
            <p:nvPr/>
          </p:nvSpPr>
          <p:spPr>
            <a:xfrm flipH="1" rot="-7567305">
              <a:off x="4773021" y="2856976"/>
              <a:ext cx="471461" cy="444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tr-TR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41" name="Google Shape;341;p23"/>
          <p:cNvGrpSpPr/>
          <p:nvPr/>
        </p:nvGrpSpPr>
        <p:grpSpPr>
          <a:xfrm>
            <a:off x="4680201" y="2847267"/>
            <a:ext cx="1177273" cy="1182268"/>
            <a:chOff x="5568757" y="2495626"/>
            <a:chExt cx="1132500" cy="1136291"/>
          </a:xfrm>
        </p:grpSpPr>
        <p:grpSp>
          <p:nvGrpSpPr>
            <p:cNvPr id="342" name="Google Shape;342;p23"/>
            <p:cNvGrpSpPr/>
            <p:nvPr/>
          </p:nvGrpSpPr>
          <p:grpSpPr>
            <a:xfrm>
              <a:off x="5568757" y="2495626"/>
              <a:ext cx="1132500" cy="1136291"/>
              <a:chOff x="5500074" y="2574999"/>
              <a:chExt cx="1132500" cy="1136291"/>
            </a:xfrm>
          </p:grpSpPr>
          <p:sp>
            <p:nvSpPr>
              <p:cNvPr id="343" name="Google Shape;343;p23"/>
              <p:cNvSpPr/>
              <p:nvPr/>
            </p:nvSpPr>
            <p:spPr>
              <a:xfrm rot="7888233">
                <a:off x="5653605" y="2752201"/>
                <a:ext cx="825438" cy="781888"/>
              </a:xfrm>
              <a:custGeom>
                <a:rect b="b" l="l" r="r" t="t"/>
                <a:pathLst>
                  <a:path extrusionOk="0" h="782325" w="825245">
                    <a:moveTo>
                      <a:pt x="2266" y="494917"/>
                    </a:moveTo>
                    <a:cubicBezTo>
                      <a:pt x="31322" y="403149"/>
                      <a:pt x="278852" y="10579"/>
                      <a:pt x="434863" y="178"/>
                    </a:cubicBezTo>
                    <a:cubicBezTo>
                      <a:pt x="590874" y="-10223"/>
                      <a:pt x="799662" y="437929"/>
                      <a:pt x="823296" y="532473"/>
                    </a:cubicBezTo>
                    <a:cubicBezTo>
                      <a:pt x="846930" y="627017"/>
                      <a:pt x="649290" y="564117"/>
                      <a:pt x="576667" y="567444"/>
                    </a:cubicBezTo>
                    <a:cubicBezTo>
                      <a:pt x="578094" y="629766"/>
                      <a:pt x="579522" y="692087"/>
                      <a:pt x="580949" y="754409"/>
                    </a:cubicBezTo>
                    <a:cubicBezTo>
                      <a:pt x="509676" y="806571"/>
                      <a:pt x="302569" y="775466"/>
                      <a:pt x="248662" y="743369"/>
                    </a:cubicBezTo>
                    <a:lnTo>
                      <a:pt x="260529" y="550784"/>
                    </a:lnTo>
                    <a:cubicBezTo>
                      <a:pt x="232586" y="514797"/>
                      <a:pt x="-26790" y="586685"/>
                      <a:pt x="2266" y="494917"/>
                    </a:cubicBezTo>
                    <a:close/>
                  </a:path>
                </a:pathLst>
              </a:custGeom>
              <a:solidFill>
                <a:srgbClr val="FFE78C"/>
              </a:solidFill>
              <a:ln cap="flat" cmpd="sng" w="381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4" name="Google Shape;344;p23"/>
              <p:cNvSpPr/>
              <p:nvPr/>
            </p:nvSpPr>
            <p:spPr>
              <a:xfrm rot="10800000">
                <a:off x="5622181" y="2709289"/>
                <a:ext cx="600258" cy="616318"/>
              </a:xfrm>
              <a:custGeom>
                <a:rect b="b" l="l" r="r" t="t"/>
                <a:pathLst>
                  <a:path extrusionOk="0" h="568423" w="553611">
                    <a:moveTo>
                      <a:pt x="517117" y="0"/>
                    </a:moveTo>
                    <a:cubicBezTo>
                      <a:pt x="540989" y="49864"/>
                      <a:pt x="553611" y="105833"/>
                      <a:pt x="553611" y="164750"/>
                    </a:cubicBezTo>
                    <a:cubicBezTo>
                      <a:pt x="553611" y="387692"/>
                      <a:pt x="372880" y="568423"/>
                      <a:pt x="149938" y="568423"/>
                    </a:cubicBezTo>
                    <a:cubicBezTo>
                      <a:pt x="96532" y="568423"/>
                      <a:pt x="45547" y="558052"/>
                      <a:pt x="0" y="536521"/>
                    </a:cubicBezTo>
                    <a:cubicBezTo>
                      <a:pt x="53188" y="489683"/>
                      <a:pt x="114657" y="382581"/>
                      <a:pt x="144942" y="384253"/>
                    </a:cubicBezTo>
                    <a:lnTo>
                      <a:pt x="282530" y="519528"/>
                    </a:lnTo>
                    <a:cubicBezTo>
                      <a:pt x="342116" y="499889"/>
                      <a:pt x="501437" y="363957"/>
                      <a:pt x="508811" y="275944"/>
                    </a:cubicBezTo>
                    <a:lnTo>
                      <a:pt x="364873" y="156545"/>
                    </a:lnTo>
                    <a:cubicBezTo>
                      <a:pt x="396622" y="116439"/>
                      <a:pt x="493714" y="51119"/>
                      <a:pt x="5171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345" name="Google Shape;345;p23"/>
            <p:cNvSpPr txBox="1"/>
            <p:nvPr/>
          </p:nvSpPr>
          <p:spPr>
            <a:xfrm rot="7567305">
              <a:off x="5899278" y="2848434"/>
              <a:ext cx="471461" cy="461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tr-TR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46" name="Google Shape;346;p23"/>
          <p:cNvGrpSpPr/>
          <p:nvPr/>
        </p:nvGrpSpPr>
        <p:grpSpPr>
          <a:xfrm>
            <a:off x="4636726" y="1770553"/>
            <a:ext cx="1181673" cy="1179870"/>
            <a:chOff x="5526936" y="1460784"/>
            <a:chExt cx="1136734" cy="1133988"/>
          </a:xfrm>
        </p:grpSpPr>
        <p:grpSp>
          <p:nvGrpSpPr>
            <p:cNvPr id="347" name="Google Shape;347;p23"/>
            <p:cNvGrpSpPr/>
            <p:nvPr/>
          </p:nvGrpSpPr>
          <p:grpSpPr>
            <a:xfrm>
              <a:off x="5526936" y="1460784"/>
              <a:ext cx="1136734" cy="1133988"/>
              <a:chOff x="5458253" y="1500358"/>
              <a:chExt cx="1136734" cy="1133988"/>
            </a:xfrm>
          </p:grpSpPr>
          <p:sp>
            <p:nvSpPr>
              <p:cNvPr id="348" name="Google Shape;348;p23"/>
              <p:cNvSpPr/>
              <p:nvPr/>
            </p:nvSpPr>
            <p:spPr>
              <a:xfrm rot="2540756">
                <a:off x="5614295" y="1675993"/>
                <a:ext cx="824649" cy="782718"/>
              </a:xfrm>
              <a:custGeom>
                <a:rect b="b" l="l" r="r" t="t"/>
                <a:pathLst>
                  <a:path extrusionOk="0" h="782325" w="825245">
                    <a:moveTo>
                      <a:pt x="2266" y="494917"/>
                    </a:moveTo>
                    <a:cubicBezTo>
                      <a:pt x="31322" y="403149"/>
                      <a:pt x="278852" y="10579"/>
                      <a:pt x="434863" y="178"/>
                    </a:cubicBezTo>
                    <a:cubicBezTo>
                      <a:pt x="590874" y="-10223"/>
                      <a:pt x="799662" y="437929"/>
                      <a:pt x="823296" y="532473"/>
                    </a:cubicBezTo>
                    <a:cubicBezTo>
                      <a:pt x="846930" y="627017"/>
                      <a:pt x="649290" y="564117"/>
                      <a:pt x="576667" y="567444"/>
                    </a:cubicBezTo>
                    <a:cubicBezTo>
                      <a:pt x="578094" y="629766"/>
                      <a:pt x="579522" y="692087"/>
                      <a:pt x="580949" y="754409"/>
                    </a:cubicBezTo>
                    <a:cubicBezTo>
                      <a:pt x="509676" y="806571"/>
                      <a:pt x="302569" y="775466"/>
                      <a:pt x="248662" y="743369"/>
                    </a:cubicBezTo>
                    <a:lnTo>
                      <a:pt x="260529" y="550784"/>
                    </a:lnTo>
                    <a:cubicBezTo>
                      <a:pt x="232586" y="514797"/>
                      <a:pt x="-26790" y="586685"/>
                      <a:pt x="2266" y="494917"/>
                    </a:cubicBezTo>
                    <a:close/>
                  </a:path>
                </a:pathLst>
              </a:custGeom>
              <a:solidFill>
                <a:srgbClr val="FFE78C"/>
              </a:solidFill>
              <a:ln cap="flat" cmpd="sng" w="381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bl" dir="189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9" name="Google Shape;349;p23"/>
              <p:cNvSpPr/>
              <p:nvPr/>
            </p:nvSpPr>
            <p:spPr>
              <a:xfrm flipH="1">
                <a:off x="5595987" y="1914153"/>
                <a:ext cx="600258" cy="616318"/>
              </a:xfrm>
              <a:custGeom>
                <a:rect b="b" l="l" r="r" t="t"/>
                <a:pathLst>
                  <a:path extrusionOk="0" h="568423" w="553611">
                    <a:moveTo>
                      <a:pt x="517117" y="0"/>
                    </a:moveTo>
                    <a:cubicBezTo>
                      <a:pt x="540989" y="49864"/>
                      <a:pt x="553611" y="105833"/>
                      <a:pt x="553611" y="164750"/>
                    </a:cubicBezTo>
                    <a:cubicBezTo>
                      <a:pt x="553611" y="387692"/>
                      <a:pt x="372880" y="568423"/>
                      <a:pt x="149938" y="568423"/>
                    </a:cubicBezTo>
                    <a:cubicBezTo>
                      <a:pt x="96532" y="568423"/>
                      <a:pt x="45547" y="558052"/>
                      <a:pt x="0" y="536521"/>
                    </a:cubicBezTo>
                    <a:cubicBezTo>
                      <a:pt x="53188" y="489683"/>
                      <a:pt x="114657" y="382581"/>
                      <a:pt x="144942" y="384253"/>
                    </a:cubicBezTo>
                    <a:lnTo>
                      <a:pt x="282530" y="519528"/>
                    </a:lnTo>
                    <a:cubicBezTo>
                      <a:pt x="342116" y="499889"/>
                      <a:pt x="501437" y="363957"/>
                      <a:pt x="508811" y="275944"/>
                    </a:cubicBezTo>
                    <a:lnTo>
                      <a:pt x="364873" y="156545"/>
                    </a:lnTo>
                    <a:cubicBezTo>
                      <a:pt x="396622" y="116439"/>
                      <a:pt x="493714" y="51119"/>
                      <a:pt x="5171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350" name="Google Shape;350;p23"/>
            <p:cNvSpPr txBox="1"/>
            <p:nvPr/>
          </p:nvSpPr>
          <p:spPr>
            <a:xfrm flipH="1" rot="3232695">
              <a:off x="5859573" y="1815491"/>
              <a:ext cx="471462" cy="4611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tr-TR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51" name="Google Shape;351;p23"/>
          <p:cNvGrpSpPr/>
          <p:nvPr/>
        </p:nvGrpSpPr>
        <p:grpSpPr>
          <a:xfrm>
            <a:off x="755576" y="1203996"/>
            <a:ext cx="2825750" cy="1541461"/>
            <a:chOff x="323528" y="1916834"/>
            <a:chExt cx="2825034" cy="1542875"/>
          </a:xfrm>
        </p:grpSpPr>
        <p:grpSp>
          <p:nvGrpSpPr>
            <p:cNvPr id="352" name="Google Shape;352;p23"/>
            <p:cNvGrpSpPr/>
            <p:nvPr/>
          </p:nvGrpSpPr>
          <p:grpSpPr>
            <a:xfrm>
              <a:off x="515565" y="2229857"/>
              <a:ext cx="2461481" cy="123939"/>
              <a:chOff x="2297025" y="1561048"/>
              <a:chExt cx="2010300" cy="101221"/>
            </a:xfrm>
          </p:grpSpPr>
          <p:sp>
            <p:nvSpPr>
              <p:cNvPr id="353" name="Google Shape;353;p23"/>
              <p:cNvSpPr/>
              <p:nvPr/>
            </p:nvSpPr>
            <p:spPr>
              <a:xfrm>
                <a:off x="2297025" y="1561048"/>
                <a:ext cx="117954" cy="101221"/>
              </a:xfrm>
              <a:prstGeom prst="triangle">
                <a:avLst>
                  <a:gd fmla="val 50000" name="adj"/>
                </a:avLst>
              </a:prstGeom>
              <a:solidFill>
                <a:srgbClr val="FFE78C"/>
              </a:solidFill>
              <a:ln cap="flat" cmpd="sng" w="25400">
                <a:solidFill>
                  <a:srgbClr val="FFE78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cxnSp>
            <p:nvCxnSpPr>
              <p:cNvPr id="354" name="Google Shape;354;p23"/>
              <p:cNvCxnSpPr>
                <a:stCxn id="353" idx="2"/>
              </p:cNvCxnSpPr>
              <p:nvPr/>
            </p:nvCxnSpPr>
            <p:spPr>
              <a:xfrm>
                <a:off x="2297025" y="1662269"/>
                <a:ext cx="20103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E78C"/>
                </a:solidFill>
                <a:prstDash val="solid"/>
                <a:round/>
                <a:headEnd len="sm" w="sm" type="none"/>
                <a:tailEnd len="med" w="med" type="diamond"/>
              </a:ln>
            </p:spPr>
          </p:cxnSp>
        </p:grpSp>
        <p:grpSp>
          <p:nvGrpSpPr>
            <p:cNvPr id="355" name="Google Shape;355;p23"/>
            <p:cNvGrpSpPr/>
            <p:nvPr/>
          </p:nvGrpSpPr>
          <p:grpSpPr>
            <a:xfrm>
              <a:off x="323528" y="1916834"/>
              <a:ext cx="2460001" cy="308258"/>
              <a:chOff x="2140187" y="1305399"/>
              <a:chExt cx="2009091" cy="251755"/>
            </a:xfrm>
          </p:grpSpPr>
          <p:sp>
            <p:nvSpPr>
              <p:cNvPr id="356" name="Google Shape;356;p23"/>
              <p:cNvSpPr txBox="1"/>
              <p:nvPr/>
            </p:nvSpPr>
            <p:spPr>
              <a:xfrm>
                <a:off x="2140187" y="1305399"/>
                <a:ext cx="323547" cy="2515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Century Gothic"/>
                  <a:buNone/>
                </a:pPr>
                <a:r>
                  <a:rPr b="0" i="0" lang="tr-TR" sz="1400" u="none" cap="none" strike="noStrik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01</a:t>
                </a:r>
                <a:endParaRPr b="0" i="0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7" name="Google Shape;357;p23"/>
              <p:cNvSpPr txBox="1"/>
              <p:nvPr/>
            </p:nvSpPr>
            <p:spPr>
              <a:xfrm>
                <a:off x="2565337" y="1305399"/>
                <a:ext cx="1583941" cy="2517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4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i="0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358" name="Google Shape;358;p23"/>
            <p:cNvSpPr txBox="1"/>
            <p:nvPr/>
          </p:nvSpPr>
          <p:spPr>
            <a:xfrm>
              <a:off x="844278" y="2444046"/>
              <a:ext cx="230428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59" name="Google Shape;359;p23"/>
          <p:cNvGrpSpPr/>
          <p:nvPr/>
        </p:nvGrpSpPr>
        <p:grpSpPr>
          <a:xfrm>
            <a:off x="5741914" y="1203995"/>
            <a:ext cx="2697227" cy="1528762"/>
            <a:chOff x="5858028" y="2212274"/>
            <a:chExt cx="2698556" cy="1529998"/>
          </a:xfrm>
        </p:grpSpPr>
        <p:grpSp>
          <p:nvGrpSpPr>
            <p:cNvPr id="360" name="Google Shape;360;p23"/>
            <p:cNvGrpSpPr/>
            <p:nvPr/>
          </p:nvGrpSpPr>
          <p:grpSpPr>
            <a:xfrm>
              <a:off x="6034319" y="2525264"/>
              <a:ext cx="2461848" cy="123925"/>
              <a:chOff x="6804209" y="1561019"/>
              <a:chExt cx="2010600" cy="101210"/>
            </a:xfrm>
          </p:grpSpPr>
          <p:sp>
            <p:nvSpPr>
              <p:cNvPr id="361" name="Google Shape;361;p23"/>
              <p:cNvSpPr/>
              <p:nvPr/>
            </p:nvSpPr>
            <p:spPr>
              <a:xfrm flipH="1">
                <a:off x="8696767" y="1561019"/>
                <a:ext cx="118042" cy="101210"/>
              </a:xfrm>
              <a:prstGeom prst="triangle">
                <a:avLst>
                  <a:gd fmla="val 50000" name="adj"/>
                </a:avLst>
              </a:prstGeom>
              <a:solidFill>
                <a:srgbClr val="FFE78C"/>
              </a:solidFill>
              <a:ln cap="flat" cmpd="sng" w="25400">
                <a:solidFill>
                  <a:srgbClr val="FFE78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cxnSp>
            <p:nvCxnSpPr>
              <p:cNvPr id="362" name="Google Shape;362;p23"/>
              <p:cNvCxnSpPr>
                <a:stCxn id="361" idx="2"/>
              </p:cNvCxnSpPr>
              <p:nvPr/>
            </p:nvCxnSpPr>
            <p:spPr>
              <a:xfrm rot="10800000">
                <a:off x="6804209" y="1662229"/>
                <a:ext cx="20106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E78C"/>
                </a:solidFill>
                <a:prstDash val="solid"/>
                <a:round/>
                <a:headEnd len="sm" w="sm" type="none"/>
                <a:tailEnd len="med" w="med" type="diamond"/>
              </a:ln>
            </p:spPr>
          </p:cxnSp>
        </p:grpSp>
        <p:grpSp>
          <p:nvGrpSpPr>
            <p:cNvPr id="363" name="Google Shape;363;p23"/>
            <p:cNvGrpSpPr/>
            <p:nvPr/>
          </p:nvGrpSpPr>
          <p:grpSpPr>
            <a:xfrm>
              <a:off x="6210630" y="2212274"/>
              <a:ext cx="2345954" cy="311401"/>
              <a:chOff x="6948201" y="1305399"/>
              <a:chExt cx="1915948" cy="254322"/>
            </a:xfrm>
          </p:grpSpPr>
          <p:sp>
            <p:nvSpPr>
              <p:cNvPr id="364" name="Google Shape;364;p23"/>
              <p:cNvSpPr txBox="1"/>
              <p:nvPr/>
            </p:nvSpPr>
            <p:spPr>
              <a:xfrm flipH="1">
                <a:off x="8540361" y="1305399"/>
                <a:ext cx="323788" cy="2515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Century Gothic"/>
                  <a:buNone/>
                </a:pPr>
                <a:r>
                  <a:rPr b="0" i="0" lang="tr-TR" sz="1400" u="none" cap="none" strike="noStrik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02</a:t>
                </a:r>
                <a:endParaRPr b="0" i="0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65" name="Google Shape;365;p23"/>
              <p:cNvSpPr txBox="1"/>
              <p:nvPr/>
            </p:nvSpPr>
            <p:spPr>
              <a:xfrm>
                <a:off x="6948201" y="1309292"/>
                <a:ext cx="1583827" cy="2504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4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i="0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366" name="Google Shape;366;p23"/>
            <p:cNvSpPr txBox="1"/>
            <p:nvPr/>
          </p:nvSpPr>
          <p:spPr>
            <a:xfrm>
              <a:off x="5858028" y="2726609"/>
              <a:ext cx="230428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67" name="Google Shape;367;p23"/>
          <p:cNvGrpSpPr/>
          <p:nvPr/>
        </p:nvGrpSpPr>
        <p:grpSpPr>
          <a:xfrm>
            <a:off x="755576" y="3129627"/>
            <a:ext cx="2813050" cy="1530355"/>
            <a:chOff x="323528" y="3939171"/>
            <a:chExt cx="2813146" cy="1530151"/>
          </a:xfrm>
        </p:grpSpPr>
        <p:grpSp>
          <p:nvGrpSpPr>
            <p:cNvPr id="368" name="Google Shape;368;p23"/>
            <p:cNvGrpSpPr/>
            <p:nvPr/>
          </p:nvGrpSpPr>
          <p:grpSpPr>
            <a:xfrm>
              <a:off x="515622" y="4251871"/>
              <a:ext cx="2462215" cy="125396"/>
              <a:chOff x="2297071" y="2971145"/>
              <a:chExt cx="2010900" cy="102411"/>
            </a:xfrm>
          </p:grpSpPr>
          <p:sp>
            <p:nvSpPr>
              <p:cNvPr id="369" name="Google Shape;369;p23"/>
              <p:cNvSpPr/>
              <p:nvPr/>
            </p:nvSpPr>
            <p:spPr>
              <a:xfrm>
                <a:off x="2297071" y="2971145"/>
                <a:ext cx="117987" cy="102411"/>
              </a:xfrm>
              <a:prstGeom prst="triangle">
                <a:avLst>
                  <a:gd fmla="val 50000" name="adj"/>
                </a:avLst>
              </a:prstGeom>
              <a:solidFill>
                <a:srgbClr val="FFE78C"/>
              </a:solidFill>
              <a:ln cap="flat" cmpd="sng" w="25400">
                <a:solidFill>
                  <a:srgbClr val="FFE78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cxnSp>
            <p:nvCxnSpPr>
              <p:cNvPr id="370" name="Google Shape;370;p23"/>
              <p:cNvCxnSpPr>
                <a:stCxn id="369" idx="2"/>
              </p:cNvCxnSpPr>
              <p:nvPr/>
            </p:nvCxnSpPr>
            <p:spPr>
              <a:xfrm>
                <a:off x="2297071" y="3073556"/>
                <a:ext cx="20109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E78C"/>
                </a:solidFill>
                <a:prstDash val="solid"/>
                <a:round/>
                <a:headEnd len="sm" w="sm" type="none"/>
                <a:tailEnd len="med" w="med" type="diamond"/>
              </a:ln>
            </p:spPr>
          </p:cxnSp>
        </p:grpSp>
        <p:grpSp>
          <p:nvGrpSpPr>
            <p:cNvPr id="371" name="Google Shape;371;p23"/>
            <p:cNvGrpSpPr/>
            <p:nvPr/>
          </p:nvGrpSpPr>
          <p:grpSpPr>
            <a:xfrm>
              <a:off x="323528" y="3939171"/>
              <a:ext cx="2468645" cy="307934"/>
              <a:chOff x="2140187" y="2715766"/>
              <a:chExt cx="2016151" cy="251491"/>
            </a:xfrm>
          </p:grpSpPr>
          <p:sp>
            <p:nvSpPr>
              <p:cNvPr id="372" name="Google Shape;372;p23"/>
              <p:cNvSpPr txBox="1"/>
              <p:nvPr/>
            </p:nvSpPr>
            <p:spPr>
              <a:xfrm>
                <a:off x="2140187" y="2715766"/>
                <a:ext cx="323640" cy="251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Century Gothic"/>
                  <a:buNone/>
                </a:pPr>
                <a:r>
                  <a:rPr b="0" i="0" lang="tr-TR" sz="1400" u="none" cap="none" strike="noStrik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04</a:t>
                </a:r>
                <a:endParaRPr b="0" i="0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73" name="Google Shape;373;p23"/>
              <p:cNvSpPr txBox="1"/>
              <p:nvPr/>
            </p:nvSpPr>
            <p:spPr>
              <a:xfrm>
                <a:off x="2571941" y="2715766"/>
                <a:ext cx="1584397" cy="2514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4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i="0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374" name="Google Shape;374;p23"/>
            <p:cNvSpPr txBox="1"/>
            <p:nvPr/>
          </p:nvSpPr>
          <p:spPr>
            <a:xfrm>
              <a:off x="832390" y="4453659"/>
              <a:ext cx="230428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75" name="Google Shape;375;p23"/>
          <p:cNvGrpSpPr/>
          <p:nvPr/>
        </p:nvGrpSpPr>
        <p:grpSpPr>
          <a:xfrm>
            <a:off x="5741914" y="3129627"/>
            <a:ext cx="2697223" cy="1530355"/>
            <a:chOff x="5858028" y="3939171"/>
            <a:chExt cx="2698552" cy="1530151"/>
          </a:xfrm>
        </p:grpSpPr>
        <p:grpSp>
          <p:nvGrpSpPr>
            <p:cNvPr id="376" name="Google Shape;376;p23"/>
            <p:cNvGrpSpPr/>
            <p:nvPr/>
          </p:nvGrpSpPr>
          <p:grpSpPr>
            <a:xfrm>
              <a:off x="6034319" y="4251871"/>
              <a:ext cx="2461848" cy="125396"/>
              <a:chOff x="6804209" y="2971145"/>
              <a:chExt cx="2010600" cy="102411"/>
            </a:xfrm>
          </p:grpSpPr>
          <p:sp>
            <p:nvSpPr>
              <p:cNvPr id="377" name="Google Shape;377;p23"/>
              <p:cNvSpPr/>
              <p:nvPr/>
            </p:nvSpPr>
            <p:spPr>
              <a:xfrm flipH="1">
                <a:off x="8696767" y="2971145"/>
                <a:ext cx="118042" cy="102411"/>
              </a:xfrm>
              <a:prstGeom prst="triangle">
                <a:avLst>
                  <a:gd fmla="val 50000" name="adj"/>
                </a:avLst>
              </a:prstGeom>
              <a:solidFill>
                <a:srgbClr val="FFE78C"/>
              </a:solidFill>
              <a:ln cap="flat" cmpd="sng" w="25400">
                <a:solidFill>
                  <a:srgbClr val="FFE78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Gothic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cxnSp>
            <p:nvCxnSpPr>
              <p:cNvPr id="378" name="Google Shape;378;p23"/>
              <p:cNvCxnSpPr>
                <a:stCxn id="377" idx="2"/>
              </p:cNvCxnSpPr>
              <p:nvPr/>
            </p:nvCxnSpPr>
            <p:spPr>
              <a:xfrm rot="10800000">
                <a:off x="6804209" y="3073556"/>
                <a:ext cx="20106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E78C"/>
                </a:solidFill>
                <a:prstDash val="solid"/>
                <a:round/>
                <a:headEnd len="sm" w="sm" type="none"/>
                <a:tailEnd len="med" w="med" type="diamond"/>
              </a:ln>
            </p:spPr>
          </p:cxnSp>
        </p:grpSp>
        <p:grpSp>
          <p:nvGrpSpPr>
            <p:cNvPr id="379" name="Google Shape;379;p23"/>
            <p:cNvGrpSpPr/>
            <p:nvPr/>
          </p:nvGrpSpPr>
          <p:grpSpPr>
            <a:xfrm>
              <a:off x="6210627" y="3939171"/>
              <a:ext cx="2345954" cy="307934"/>
              <a:chOff x="6948201" y="2715766"/>
              <a:chExt cx="1915948" cy="251491"/>
            </a:xfrm>
          </p:grpSpPr>
          <p:sp>
            <p:nvSpPr>
              <p:cNvPr id="380" name="Google Shape;380;p23"/>
              <p:cNvSpPr txBox="1"/>
              <p:nvPr/>
            </p:nvSpPr>
            <p:spPr>
              <a:xfrm flipH="1">
                <a:off x="8540361" y="2715766"/>
                <a:ext cx="323788" cy="251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Century Gothic"/>
                  <a:buNone/>
                </a:pPr>
                <a:r>
                  <a:rPr b="0" i="0" lang="tr-TR" sz="1400" u="none" cap="none" strike="noStrik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03</a:t>
                </a:r>
                <a:endParaRPr b="0" i="0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81" name="Google Shape;381;p23"/>
              <p:cNvSpPr txBox="1"/>
              <p:nvPr/>
            </p:nvSpPr>
            <p:spPr>
              <a:xfrm>
                <a:off x="6948201" y="2715766"/>
                <a:ext cx="1583827" cy="2514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4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i="0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382" name="Google Shape;382;p23"/>
            <p:cNvSpPr txBox="1"/>
            <p:nvPr/>
          </p:nvSpPr>
          <p:spPr>
            <a:xfrm>
              <a:off x="5858028" y="4453659"/>
              <a:ext cx="230428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2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4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8" name="Google Shape;388;p24"/>
          <p:cNvSpPr/>
          <p:nvPr/>
        </p:nvSpPr>
        <p:spPr>
          <a:xfrm>
            <a:off x="3605333" y="699542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9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9" name="Google Shape;389;p24"/>
          <p:cNvSpPr/>
          <p:nvPr/>
        </p:nvSpPr>
        <p:spPr>
          <a:xfrm>
            <a:off x="4732193" y="1331558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9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0" name="Google Shape;390;p24"/>
          <p:cNvSpPr/>
          <p:nvPr/>
        </p:nvSpPr>
        <p:spPr>
          <a:xfrm>
            <a:off x="3605331" y="1947263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3">
              <a:alphaModFix/>
            </a:blip>
            <a:tile algn="l" flip="none" tx="0" sx="100000" ty="0" sy="100000"/>
          </a:blipFill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1" name="Google Shape;391;p24"/>
          <p:cNvSpPr/>
          <p:nvPr/>
        </p:nvSpPr>
        <p:spPr>
          <a:xfrm>
            <a:off x="5859054" y="1963696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2" name="Google Shape;392;p24"/>
          <p:cNvSpPr/>
          <p:nvPr/>
        </p:nvSpPr>
        <p:spPr>
          <a:xfrm>
            <a:off x="4735815" y="2571110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9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3" name="Google Shape;393;p24"/>
          <p:cNvSpPr/>
          <p:nvPr/>
        </p:nvSpPr>
        <p:spPr>
          <a:xfrm>
            <a:off x="6985915" y="1334316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9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4" name="Google Shape;394;p24"/>
          <p:cNvSpPr/>
          <p:nvPr/>
        </p:nvSpPr>
        <p:spPr>
          <a:xfrm>
            <a:off x="2478471" y="1334316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5" name="Google Shape;395;p24"/>
          <p:cNvSpPr/>
          <p:nvPr/>
        </p:nvSpPr>
        <p:spPr>
          <a:xfrm>
            <a:off x="3605333" y="3194983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6" name="Google Shape;396;p24"/>
          <p:cNvSpPr/>
          <p:nvPr/>
        </p:nvSpPr>
        <p:spPr>
          <a:xfrm>
            <a:off x="5859055" y="3194983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9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7" name="Google Shape;397;p24"/>
          <p:cNvSpPr/>
          <p:nvPr/>
        </p:nvSpPr>
        <p:spPr>
          <a:xfrm>
            <a:off x="6985915" y="2561520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9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8" name="Google Shape;398;p24"/>
          <p:cNvSpPr/>
          <p:nvPr/>
        </p:nvSpPr>
        <p:spPr>
          <a:xfrm>
            <a:off x="2478471" y="2561520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9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9" name="Google Shape;399;p24"/>
          <p:cNvSpPr/>
          <p:nvPr/>
        </p:nvSpPr>
        <p:spPr>
          <a:xfrm>
            <a:off x="1351609" y="1963696"/>
            <a:ext cx="1330501" cy="114705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9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0" name="Google Shape;400;p24"/>
          <p:cNvSpPr txBox="1"/>
          <p:nvPr/>
        </p:nvSpPr>
        <p:spPr>
          <a:xfrm flipH="1">
            <a:off x="899591" y="4155926"/>
            <a:ext cx="2244129" cy="26823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16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1" name="Google Shape;401;p24"/>
          <p:cNvSpPr txBox="1"/>
          <p:nvPr/>
        </p:nvSpPr>
        <p:spPr>
          <a:xfrm>
            <a:off x="899593" y="4402719"/>
            <a:ext cx="3433001" cy="511374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1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5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7" name="Google Shape;407;p25"/>
          <p:cNvSpPr/>
          <p:nvPr/>
        </p:nvSpPr>
        <p:spPr>
          <a:xfrm>
            <a:off x="3419291" y="855255"/>
            <a:ext cx="1215978" cy="1219134"/>
          </a:xfrm>
          <a:prstGeom prst="ellipse">
            <a:avLst/>
          </a:pr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08" name="Google Shape;408;p25"/>
          <p:cNvCxnSpPr/>
          <p:nvPr/>
        </p:nvCxnSpPr>
        <p:spPr>
          <a:xfrm rot="10800000">
            <a:off x="467544" y="1466364"/>
            <a:ext cx="2951747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med" w="med" type="stealth"/>
          </a:ln>
        </p:spPr>
      </p:cxnSp>
      <p:sp>
        <p:nvSpPr>
          <p:cNvPr id="409" name="Google Shape;409;p25"/>
          <p:cNvSpPr/>
          <p:nvPr/>
        </p:nvSpPr>
        <p:spPr>
          <a:xfrm>
            <a:off x="2527368" y="1299699"/>
            <a:ext cx="342573" cy="342592"/>
          </a:xfrm>
          <a:custGeom>
            <a:rect b="b" l="l" r="r" t="t"/>
            <a:pathLst>
              <a:path extrusionOk="0" h="47" w="47">
                <a:moveTo>
                  <a:pt x="23" y="0"/>
                </a:moveTo>
                <a:cubicBezTo>
                  <a:pt x="36" y="0"/>
                  <a:pt x="47" y="11"/>
                  <a:pt x="47" y="24"/>
                </a:cubicBezTo>
                <a:cubicBezTo>
                  <a:pt x="47" y="37"/>
                  <a:pt x="36" y="47"/>
                  <a:pt x="23" y="47"/>
                </a:cubicBezTo>
                <a:cubicBezTo>
                  <a:pt x="10" y="47"/>
                  <a:pt x="0" y="37"/>
                  <a:pt x="0" y="24"/>
                </a:cubicBezTo>
                <a:cubicBezTo>
                  <a:pt x="0" y="11"/>
                  <a:pt x="10" y="0"/>
                  <a:pt x="23" y="0"/>
                </a:cubicBezTo>
                <a:close/>
                <a:moveTo>
                  <a:pt x="23" y="15"/>
                </a:moveTo>
                <a:cubicBezTo>
                  <a:pt x="19" y="15"/>
                  <a:pt x="15" y="19"/>
                  <a:pt x="15" y="24"/>
                </a:cubicBezTo>
                <a:cubicBezTo>
                  <a:pt x="15" y="28"/>
                  <a:pt x="19" y="32"/>
                  <a:pt x="23" y="32"/>
                </a:cubicBezTo>
                <a:cubicBezTo>
                  <a:pt x="28" y="32"/>
                  <a:pt x="32" y="28"/>
                  <a:pt x="32" y="24"/>
                </a:cubicBezTo>
                <a:cubicBezTo>
                  <a:pt x="32" y="19"/>
                  <a:pt x="28" y="15"/>
                  <a:pt x="23" y="15"/>
                </a:cubicBez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0" name="Google Shape;410;p25"/>
          <p:cNvSpPr/>
          <p:nvPr/>
        </p:nvSpPr>
        <p:spPr>
          <a:xfrm>
            <a:off x="1724945" y="1299699"/>
            <a:ext cx="345659" cy="342592"/>
          </a:xfrm>
          <a:custGeom>
            <a:rect b="b" l="l" r="r" t="t"/>
            <a:pathLst>
              <a:path extrusionOk="0" h="47" w="47">
                <a:moveTo>
                  <a:pt x="24" y="0"/>
                </a:moveTo>
                <a:cubicBezTo>
                  <a:pt x="37" y="0"/>
                  <a:pt x="47" y="11"/>
                  <a:pt x="47" y="24"/>
                </a:cubicBezTo>
                <a:cubicBezTo>
                  <a:pt x="47" y="37"/>
                  <a:pt x="37" y="47"/>
                  <a:pt x="24" y="47"/>
                </a:cubicBezTo>
                <a:cubicBezTo>
                  <a:pt x="11" y="47"/>
                  <a:pt x="0" y="37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  <a:moveTo>
                  <a:pt x="24" y="15"/>
                </a:moveTo>
                <a:cubicBezTo>
                  <a:pt x="19" y="15"/>
                  <a:pt x="15" y="19"/>
                  <a:pt x="15" y="24"/>
                </a:cubicBezTo>
                <a:cubicBezTo>
                  <a:pt x="15" y="28"/>
                  <a:pt x="19" y="32"/>
                  <a:pt x="24" y="32"/>
                </a:cubicBezTo>
                <a:cubicBezTo>
                  <a:pt x="28" y="32"/>
                  <a:pt x="32" y="28"/>
                  <a:pt x="32" y="24"/>
                </a:cubicBezTo>
                <a:cubicBezTo>
                  <a:pt x="32" y="19"/>
                  <a:pt x="28" y="15"/>
                  <a:pt x="24" y="15"/>
                </a:cubicBez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1" name="Google Shape;411;p25"/>
          <p:cNvSpPr/>
          <p:nvPr/>
        </p:nvSpPr>
        <p:spPr>
          <a:xfrm>
            <a:off x="925610" y="1299699"/>
            <a:ext cx="348745" cy="342592"/>
          </a:xfrm>
          <a:custGeom>
            <a:rect b="b" l="l" r="r" t="t"/>
            <a:pathLst>
              <a:path extrusionOk="0" h="47" w="48">
                <a:moveTo>
                  <a:pt x="24" y="0"/>
                </a:moveTo>
                <a:cubicBezTo>
                  <a:pt x="37" y="0"/>
                  <a:pt x="48" y="11"/>
                  <a:pt x="48" y="24"/>
                </a:cubicBezTo>
                <a:cubicBezTo>
                  <a:pt x="48" y="37"/>
                  <a:pt x="37" y="47"/>
                  <a:pt x="24" y="47"/>
                </a:cubicBezTo>
                <a:cubicBezTo>
                  <a:pt x="11" y="47"/>
                  <a:pt x="0" y="37"/>
                  <a:pt x="0" y="24"/>
                </a:cubicBezTo>
                <a:cubicBezTo>
                  <a:pt x="0" y="11"/>
                  <a:pt x="11" y="0"/>
                  <a:pt x="24" y="0"/>
                </a:cubicBezTo>
                <a:close/>
                <a:moveTo>
                  <a:pt x="24" y="15"/>
                </a:moveTo>
                <a:cubicBezTo>
                  <a:pt x="19" y="15"/>
                  <a:pt x="15" y="19"/>
                  <a:pt x="15" y="24"/>
                </a:cubicBezTo>
                <a:cubicBezTo>
                  <a:pt x="15" y="28"/>
                  <a:pt x="19" y="32"/>
                  <a:pt x="24" y="32"/>
                </a:cubicBezTo>
                <a:cubicBezTo>
                  <a:pt x="29" y="32"/>
                  <a:pt x="32" y="28"/>
                  <a:pt x="32" y="24"/>
                </a:cubicBezTo>
                <a:cubicBezTo>
                  <a:pt x="32" y="19"/>
                  <a:pt x="29" y="15"/>
                  <a:pt x="24" y="15"/>
                </a:cubicBez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2629213" y="1642291"/>
            <a:ext cx="1626448" cy="1305552"/>
          </a:xfrm>
          <a:custGeom>
            <a:rect b="b" l="l" r="r" t="t"/>
            <a:pathLst>
              <a:path extrusionOk="0" h="190" w="223">
                <a:moveTo>
                  <a:pt x="172" y="172"/>
                </a:moveTo>
                <a:cubicBezTo>
                  <a:pt x="124" y="172"/>
                  <a:pt x="81" y="153"/>
                  <a:pt x="50" y="122"/>
                </a:cubicBezTo>
                <a:cubicBezTo>
                  <a:pt x="19" y="91"/>
                  <a:pt x="0" y="48"/>
                  <a:pt x="0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2" y="41"/>
                  <a:pt x="39" y="79"/>
                  <a:pt x="66" y="106"/>
                </a:cubicBezTo>
                <a:cubicBezTo>
                  <a:pt x="93" y="133"/>
                  <a:pt x="131" y="150"/>
                  <a:pt x="172" y="150"/>
                </a:cubicBezTo>
                <a:cubicBezTo>
                  <a:pt x="172" y="132"/>
                  <a:pt x="172" y="132"/>
                  <a:pt x="172" y="132"/>
                </a:cubicBezTo>
                <a:cubicBezTo>
                  <a:pt x="223" y="163"/>
                  <a:pt x="223" y="163"/>
                  <a:pt x="223" y="163"/>
                </a:cubicBezTo>
                <a:cubicBezTo>
                  <a:pt x="172" y="190"/>
                  <a:pt x="172" y="190"/>
                  <a:pt x="172" y="190"/>
                </a:cubicBezTo>
                <a:lnTo>
                  <a:pt x="172" y="172"/>
                </a:ln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3" name="Google Shape;413;p25"/>
          <p:cNvSpPr/>
          <p:nvPr/>
        </p:nvSpPr>
        <p:spPr>
          <a:xfrm>
            <a:off x="1805188" y="1642291"/>
            <a:ext cx="2450474" cy="2129626"/>
          </a:xfrm>
          <a:custGeom>
            <a:rect b="b" l="l" r="r" t="t"/>
            <a:pathLst>
              <a:path extrusionOk="0" h="303" w="336">
                <a:moveTo>
                  <a:pt x="285" y="285"/>
                </a:moveTo>
                <a:cubicBezTo>
                  <a:pt x="206" y="285"/>
                  <a:pt x="135" y="253"/>
                  <a:pt x="84" y="202"/>
                </a:cubicBezTo>
                <a:cubicBezTo>
                  <a:pt x="32" y="150"/>
                  <a:pt x="0" y="79"/>
                  <a:pt x="0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72"/>
                  <a:pt x="52" y="138"/>
                  <a:pt x="100" y="186"/>
                </a:cubicBezTo>
                <a:cubicBezTo>
                  <a:pt x="147" y="233"/>
                  <a:pt x="213" y="262"/>
                  <a:pt x="285" y="262"/>
                </a:cubicBezTo>
                <a:cubicBezTo>
                  <a:pt x="285" y="245"/>
                  <a:pt x="285" y="245"/>
                  <a:pt x="285" y="245"/>
                </a:cubicBezTo>
                <a:cubicBezTo>
                  <a:pt x="336" y="275"/>
                  <a:pt x="336" y="275"/>
                  <a:pt x="336" y="275"/>
                </a:cubicBezTo>
                <a:cubicBezTo>
                  <a:pt x="285" y="303"/>
                  <a:pt x="285" y="303"/>
                  <a:pt x="285" y="303"/>
                </a:cubicBezTo>
                <a:lnTo>
                  <a:pt x="285" y="285"/>
                </a:ln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4" name="Google Shape;414;p25"/>
          <p:cNvSpPr/>
          <p:nvPr/>
        </p:nvSpPr>
        <p:spPr>
          <a:xfrm>
            <a:off x="1005852" y="1642291"/>
            <a:ext cx="3249810" cy="2932094"/>
          </a:xfrm>
          <a:custGeom>
            <a:rect b="b" l="l" r="r" t="t"/>
            <a:pathLst>
              <a:path extrusionOk="0" h="413" w="446">
                <a:moveTo>
                  <a:pt x="395" y="395"/>
                </a:moveTo>
                <a:cubicBezTo>
                  <a:pt x="286" y="395"/>
                  <a:pt x="187" y="351"/>
                  <a:pt x="116" y="279"/>
                </a:cubicBezTo>
                <a:cubicBezTo>
                  <a:pt x="44" y="208"/>
                  <a:pt x="0" y="109"/>
                  <a:pt x="0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103"/>
                  <a:pt x="64" y="196"/>
                  <a:pt x="132" y="263"/>
                </a:cubicBezTo>
                <a:cubicBezTo>
                  <a:pt x="199" y="331"/>
                  <a:pt x="292" y="372"/>
                  <a:pt x="395" y="373"/>
                </a:cubicBezTo>
                <a:cubicBezTo>
                  <a:pt x="395" y="355"/>
                  <a:pt x="395" y="355"/>
                  <a:pt x="395" y="355"/>
                </a:cubicBezTo>
                <a:cubicBezTo>
                  <a:pt x="446" y="385"/>
                  <a:pt x="446" y="385"/>
                  <a:pt x="446" y="385"/>
                </a:cubicBezTo>
                <a:cubicBezTo>
                  <a:pt x="395" y="413"/>
                  <a:pt x="395" y="413"/>
                  <a:pt x="395" y="413"/>
                </a:cubicBezTo>
                <a:lnTo>
                  <a:pt x="395" y="395"/>
                </a:ln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5" name="Google Shape;415;p25"/>
          <p:cNvSpPr txBox="1"/>
          <p:nvPr/>
        </p:nvSpPr>
        <p:spPr>
          <a:xfrm>
            <a:off x="4312993" y="2375275"/>
            <a:ext cx="541654" cy="717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4200"/>
              <a:buFont typeface="Century Gothic"/>
              <a:buNone/>
            </a:pPr>
            <a:r>
              <a:rPr b="0" i="0" lang="tr-TR" sz="42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endParaRPr b="0" i="0" sz="42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6" name="Google Shape;416;p25"/>
          <p:cNvSpPr txBox="1"/>
          <p:nvPr/>
        </p:nvSpPr>
        <p:spPr>
          <a:xfrm>
            <a:off x="4312993" y="3182566"/>
            <a:ext cx="451886" cy="717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4200"/>
              <a:buFont typeface="Century Gothic"/>
              <a:buNone/>
            </a:pPr>
            <a:r>
              <a:rPr b="0" i="0" lang="tr-TR" sz="42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</a:t>
            </a:r>
            <a:endParaRPr b="0" i="0" sz="42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7" name="Google Shape;417;p25"/>
          <p:cNvSpPr txBox="1"/>
          <p:nvPr/>
        </p:nvSpPr>
        <p:spPr>
          <a:xfrm>
            <a:off x="4312992" y="4016159"/>
            <a:ext cx="580127" cy="717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4200"/>
              <a:buFont typeface="Century Gothic"/>
              <a:buNone/>
            </a:pPr>
            <a:r>
              <a:rPr b="0" i="0" lang="tr-TR" sz="42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</a:t>
            </a:r>
            <a:endParaRPr b="0" i="0" sz="42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8" name="Google Shape;418;p25"/>
          <p:cNvSpPr txBox="1"/>
          <p:nvPr/>
        </p:nvSpPr>
        <p:spPr>
          <a:xfrm>
            <a:off x="4913117" y="2429558"/>
            <a:ext cx="3856516" cy="671417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9" name="Google Shape;419;p25"/>
          <p:cNvSpPr txBox="1"/>
          <p:nvPr/>
        </p:nvSpPr>
        <p:spPr>
          <a:xfrm>
            <a:off x="4913117" y="3265817"/>
            <a:ext cx="3856516" cy="671417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0" name="Google Shape;420;p25"/>
          <p:cNvSpPr txBox="1"/>
          <p:nvPr/>
        </p:nvSpPr>
        <p:spPr>
          <a:xfrm>
            <a:off x="4913117" y="4132581"/>
            <a:ext cx="3856516" cy="671417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6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26" name="Google Shape;426;p26"/>
          <p:cNvGrpSpPr/>
          <p:nvPr/>
        </p:nvGrpSpPr>
        <p:grpSpPr>
          <a:xfrm>
            <a:off x="361830" y="951945"/>
            <a:ext cx="4453516" cy="3745706"/>
            <a:chOff x="720" y="839"/>
            <a:chExt cx="3740" cy="3146"/>
          </a:xfrm>
        </p:grpSpPr>
        <p:sp>
          <p:nvSpPr>
            <p:cNvPr id="427" name="Google Shape;427;p26"/>
            <p:cNvSpPr/>
            <p:nvPr/>
          </p:nvSpPr>
          <p:spPr>
            <a:xfrm>
              <a:off x="720" y="1296"/>
              <a:ext cx="1495" cy="1136"/>
            </a:xfrm>
            <a:custGeom>
              <a:rect b="b" l="l" r="r" t="t"/>
              <a:pathLst>
                <a:path extrusionOk="0" h="2273" w="2990">
                  <a:moveTo>
                    <a:pt x="29" y="1289"/>
                  </a:moveTo>
                  <a:lnTo>
                    <a:pt x="4" y="1329"/>
                  </a:lnTo>
                  <a:lnTo>
                    <a:pt x="12" y="1378"/>
                  </a:lnTo>
                  <a:lnTo>
                    <a:pt x="12" y="1382"/>
                  </a:lnTo>
                  <a:lnTo>
                    <a:pt x="10" y="1395"/>
                  </a:lnTo>
                  <a:lnTo>
                    <a:pt x="10" y="1411"/>
                  </a:lnTo>
                  <a:lnTo>
                    <a:pt x="10" y="1429"/>
                  </a:lnTo>
                  <a:lnTo>
                    <a:pt x="14" y="1443"/>
                  </a:lnTo>
                  <a:lnTo>
                    <a:pt x="20" y="1451"/>
                  </a:lnTo>
                  <a:lnTo>
                    <a:pt x="31" y="1453"/>
                  </a:lnTo>
                  <a:lnTo>
                    <a:pt x="43" y="1451"/>
                  </a:lnTo>
                  <a:lnTo>
                    <a:pt x="55" y="1449"/>
                  </a:lnTo>
                  <a:lnTo>
                    <a:pt x="73" y="1451"/>
                  </a:lnTo>
                  <a:lnTo>
                    <a:pt x="94" y="1462"/>
                  </a:lnTo>
                  <a:lnTo>
                    <a:pt x="116" y="1480"/>
                  </a:lnTo>
                  <a:lnTo>
                    <a:pt x="132" y="1502"/>
                  </a:lnTo>
                  <a:lnTo>
                    <a:pt x="136" y="1514"/>
                  </a:lnTo>
                  <a:lnTo>
                    <a:pt x="132" y="1525"/>
                  </a:lnTo>
                  <a:lnTo>
                    <a:pt x="126" y="1537"/>
                  </a:lnTo>
                  <a:lnTo>
                    <a:pt x="120" y="1549"/>
                  </a:lnTo>
                  <a:lnTo>
                    <a:pt x="116" y="1561"/>
                  </a:lnTo>
                  <a:lnTo>
                    <a:pt x="116" y="1577"/>
                  </a:lnTo>
                  <a:lnTo>
                    <a:pt x="114" y="1596"/>
                  </a:lnTo>
                  <a:lnTo>
                    <a:pt x="110" y="1618"/>
                  </a:lnTo>
                  <a:lnTo>
                    <a:pt x="108" y="1640"/>
                  </a:lnTo>
                  <a:lnTo>
                    <a:pt x="108" y="1657"/>
                  </a:lnTo>
                  <a:lnTo>
                    <a:pt x="112" y="1669"/>
                  </a:lnTo>
                  <a:lnTo>
                    <a:pt x="114" y="1679"/>
                  </a:lnTo>
                  <a:lnTo>
                    <a:pt x="114" y="1691"/>
                  </a:lnTo>
                  <a:lnTo>
                    <a:pt x="106" y="1699"/>
                  </a:lnTo>
                  <a:lnTo>
                    <a:pt x="96" y="1703"/>
                  </a:lnTo>
                  <a:lnTo>
                    <a:pt x="89" y="1701"/>
                  </a:lnTo>
                  <a:lnTo>
                    <a:pt x="83" y="1695"/>
                  </a:lnTo>
                  <a:lnTo>
                    <a:pt x="77" y="1687"/>
                  </a:lnTo>
                  <a:lnTo>
                    <a:pt x="69" y="1679"/>
                  </a:lnTo>
                  <a:lnTo>
                    <a:pt x="63" y="1673"/>
                  </a:lnTo>
                  <a:lnTo>
                    <a:pt x="53" y="1675"/>
                  </a:lnTo>
                  <a:lnTo>
                    <a:pt x="41" y="1685"/>
                  </a:lnTo>
                  <a:lnTo>
                    <a:pt x="26" y="1699"/>
                  </a:lnTo>
                  <a:lnTo>
                    <a:pt x="12" y="1708"/>
                  </a:lnTo>
                  <a:lnTo>
                    <a:pt x="4" y="1712"/>
                  </a:lnTo>
                  <a:lnTo>
                    <a:pt x="0" y="1716"/>
                  </a:lnTo>
                  <a:lnTo>
                    <a:pt x="6" y="1720"/>
                  </a:lnTo>
                  <a:lnTo>
                    <a:pt x="20" y="1724"/>
                  </a:lnTo>
                  <a:lnTo>
                    <a:pt x="41" y="1728"/>
                  </a:lnTo>
                  <a:lnTo>
                    <a:pt x="65" y="1734"/>
                  </a:lnTo>
                  <a:lnTo>
                    <a:pt x="89" y="1740"/>
                  </a:lnTo>
                  <a:lnTo>
                    <a:pt x="110" y="1746"/>
                  </a:lnTo>
                  <a:lnTo>
                    <a:pt x="126" y="1754"/>
                  </a:lnTo>
                  <a:lnTo>
                    <a:pt x="136" y="1764"/>
                  </a:lnTo>
                  <a:lnTo>
                    <a:pt x="140" y="1771"/>
                  </a:lnTo>
                  <a:lnTo>
                    <a:pt x="150" y="1779"/>
                  </a:lnTo>
                  <a:lnTo>
                    <a:pt x="159" y="1785"/>
                  </a:lnTo>
                  <a:lnTo>
                    <a:pt x="169" y="1795"/>
                  </a:lnTo>
                  <a:lnTo>
                    <a:pt x="177" y="1807"/>
                  </a:lnTo>
                  <a:lnTo>
                    <a:pt x="185" y="1825"/>
                  </a:lnTo>
                  <a:lnTo>
                    <a:pt x="187" y="1848"/>
                  </a:lnTo>
                  <a:lnTo>
                    <a:pt x="185" y="1870"/>
                  </a:lnTo>
                  <a:lnTo>
                    <a:pt x="179" y="1888"/>
                  </a:lnTo>
                  <a:lnTo>
                    <a:pt x="175" y="1905"/>
                  </a:lnTo>
                  <a:lnTo>
                    <a:pt x="177" y="1921"/>
                  </a:lnTo>
                  <a:lnTo>
                    <a:pt x="185" y="1941"/>
                  </a:lnTo>
                  <a:lnTo>
                    <a:pt x="195" y="1960"/>
                  </a:lnTo>
                  <a:lnTo>
                    <a:pt x="207" y="1978"/>
                  </a:lnTo>
                  <a:lnTo>
                    <a:pt x="218" y="1986"/>
                  </a:lnTo>
                  <a:lnTo>
                    <a:pt x="232" y="1990"/>
                  </a:lnTo>
                  <a:lnTo>
                    <a:pt x="246" y="1994"/>
                  </a:lnTo>
                  <a:lnTo>
                    <a:pt x="260" y="2002"/>
                  </a:lnTo>
                  <a:lnTo>
                    <a:pt x="270" y="2014"/>
                  </a:lnTo>
                  <a:lnTo>
                    <a:pt x="281" y="2029"/>
                  </a:lnTo>
                  <a:lnTo>
                    <a:pt x="299" y="2045"/>
                  </a:lnTo>
                  <a:lnTo>
                    <a:pt x="327" y="2057"/>
                  </a:lnTo>
                  <a:lnTo>
                    <a:pt x="352" y="2067"/>
                  </a:lnTo>
                  <a:lnTo>
                    <a:pt x="378" y="2076"/>
                  </a:lnTo>
                  <a:lnTo>
                    <a:pt x="402" y="2082"/>
                  </a:lnTo>
                  <a:lnTo>
                    <a:pt x="421" y="2086"/>
                  </a:lnTo>
                  <a:lnTo>
                    <a:pt x="435" y="2084"/>
                  </a:lnTo>
                  <a:lnTo>
                    <a:pt x="457" y="2078"/>
                  </a:lnTo>
                  <a:lnTo>
                    <a:pt x="484" y="2073"/>
                  </a:lnTo>
                  <a:lnTo>
                    <a:pt x="514" y="2065"/>
                  </a:lnTo>
                  <a:lnTo>
                    <a:pt x="543" y="2059"/>
                  </a:lnTo>
                  <a:lnTo>
                    <a:pt x="569" y="2057"/>
                  </a:lnTo>
                  <a:lnTo>
                    <a:pt x="589" y="2057"/>
                  </a:lnTo>
                  <a:lnTo>
                    <a:pt x="608" y="2065"/>
                  </a:lnTo>
                  <a:lnTo>
                    <a:pt x="626" y="2078"/>
                  </a:lnTo>
                  <a:lnTo>
                    <a:pt x="642" y="2096"/>
                  </a:lnTo>
                  <a:lnTo>
                    <a:pt x="661" y="2116"/>
                  </a:lnTo>
                  <a:lnTo>
                    <a:pt x="687" y="2134"/>
                  </a:lnTo>
                  <a:lnTo>
                    <a:pt x="711" y="2149"/>
                  </a:lnTo>
                  <a:lnTo>
                    <a:pt x="726" y="2161"/>
                  </a:lnTo>
                  <a:lnTo>
                    <a:pt x="738" y="2171"/>
                  </a:lnTo>
                  <a:lnTo>
                    <a:pt x="742" y="2177"/>
                  </a:lnTo>
                  <a:lnTo>
                    <a:pt x="744" y="2179"/>
                  </a:lnTo>
                  <a:lnTo>
                    <a:pt x="856" y="2218"/>
                  </a:lnTo>
                  <a:lnTo>
                    <a:pt x="892" y="2242"/>
                  </a:lnTo>
                  <a:lnTo>
                    <a:pt x="949" y="2236"/>
                  </a:lnTo>
                  <a:lnTo>
                    <a:pt x="986" y="2191"/>
                  </a:lnTo>
                  <a:lnTo>
                    <a:pt x="1035" y="2199"/>
                  </a:lnTo>
                  <a:lnTo>
                    <a:pt x="1152" y="2222"/>
                  </a:lnTo>
                  <a:lnTo>
                    <a:pt x="1201" y="2261"/>
                  </a:lnTo>
                  <a:lnTo>
                    <a:pt x="1256" y="2273"/>
                  </a:lnTo>
                  <a:lnTo>
                    <a:pt x="1392" y="2236"/>
                  </a:lnTo>
                  <a:lnTo>
                    <a:pt x="1431" y="2260"/>
                  </a:lnTo>
                  <a:lnTo>
                    <a:pt x="1539" y="2189"/>
                  </a:lnTo>
                  <a:lnTo>
                    <a:pt x="1657" y="2187"/>
                  </a:lnTo>
                  <a:lnTo>
                    <a:pt x="1726" y="2155"/>
                  </a:lnTo>
                  <a:lnTo>
                    <a:pt x="1821" y="2167"/>
                  </a:lnTo>
                  <a:lnTo>
                    <a:pt x="1935" y="2242"/>
                  </a:lnTo>
                  <a:lnTo>
                    <a:pt x="2026" y="2230"/>
                  </a:lnTo>
                  <a:lnTo>
                    <a:pt x="2088" y="2265"/>
                  </a:lnTo>
                  <a:lnTo>
                    <a:pt x="2193" y="2230"/>
                  </a:lnTo>
                  <a:lnTo>
                    <a:pt x="2155" y="2197"/>
                  </a:lnTo>
                  <a:lnTo>
                    <a:pt x="2161" y="2147"/>
                  </a:lnTo>
                  <a:lnTo>
                    <a:pt x="2214" y="2128"/>
                  </a:lnTo>
                  <a:lnTo>
                    <a:pt x="2242" y="2063"/>
                  </a:lnTo>
                  <a:lnTo>
                    <a:pt x="2124" y="1970"/>
                  </a:lnTo>
                  <a:lnTo>
                    <a:pt x="2128" y="1890"/>
                  </a:lnTo>
                  <a:lnTo>
                    <a:pt x="2199" y="1850"/>
                  </a:lnTo>
                  <a:lnTo>
                    <a:pt x="2337" y="1834"/>
                  </a:lnTo>
                  <a:lnTo>
                    <a:pt x="2484" y="1797"/>
                  </a:lnTo>
                  <a:lnTo>
                    <a:pt x="2545" y="1764"/>
                  </a:lnTo>
                  <a:lnTo>
                    <a:pt x="2624" y="1777"/>
                  </a:lnTo>
                  <a:lnTo>
                    <a:pt x="2592" y="1514"/>
                  </a:lnTo>
                  <a:lnTo>
                    <a:pt x="2673" y="1466"/>
                  </a:lnTo>
                  <a:lnTo>
                    <a:pt x="2752" y="1388"/>
                  </a:lnTo>
                  <a:lnTo>
                    <a:pt x="2856" y="1356"/>
                  </a:lnTo>
                  <a:lnTo>
                    <a:pt x="2939" y="1329"/>
                  </a:lnTo>
                  <a:lnTo>
                    <a:pt x="2966" y="1299"/>
                  </a:lnTo>
                  <a:lnTo>
                    <a:pt x="2957" y="1258"/>
                  </a:lnTo>
                  <a:lnTo>
                    <a:pt x="2990" y="1207"/>
                  </a:lnTo>
                  <a:lnTo>
                    <a:pt x="2988" y="1205"/>
                  </a:lnTo>
                  <a:lnTo>
                    <a:pt x="2982" y="1195"/>
                  </a:lnTo>
                  <a:lnTo>
                    <a:pt x="2972" y="1183"/>
                  </a:lnTo>
                  <a:lnTo>
                    <a:pt x="2961" y="1167"/>
                  </a:lnTo>
                  <a:lnTo>
                    <a:pt x="2949" y="1149"/>
                  </a:lnTo>
                  <a:lnTo>
                    <a:pt x="2937" y="1134"/>
                  </a:lnTo>
                  <a:lnTo>
                    <a:pt x="2929" y="1116"/>
                  </a:lnTo>
                  <a:lnTo>
                    <a:pt x="2923" y="1102"/>
                  </a:lnTo>
                  <a:lnTo>
                    <a:pt x="2915" y="1079"/>
                  </a:lnTo>
                  <a:lnTo>
                    <a:pt x="2905" y="1053"/>
                  </a:lnTo>
                  <a:lnTo>
                    <a:pt x="2898" y="1025"/>
                  </a:lnTo>
                  <a:lnTo>
                    <a:pt x="2888" y="1000"/>
                  </a:lnTo>
                  <a:lnTo>
                    <a:pt x="2880" y="982"/>
                  </a:lnTo>
                  <a:lnTo>
                    <a:pt x="2872" y="957"/>
                  </a:lnTo>
                  <a:lnTo>
                    <a:pt x="2870" y="941"/>
                  </a:lnTo>
                  <a:lnTo>
                    <a:pt x="2870" y="935"/>
                  </a:lnTo>
                  <a:lnTo>
                    <a:pt x="2864" y="933"/>
                  </a:lnTo>
                  <a:lnTo>
                    <a:pt x="2850" y="933"/>
                  </a:lnTo>
                  <a:lnTo>
                    <a:pt x="2829" y="929"/>
                  </a:lnTo>
                  <a:lnTo>
                    <a:pt x="2805" y="923"/>
                  </a:lnTo>
                  <a:lnTo>
                    <a:pt x="2781" y="913"/>
                  </a:lnTo>
                  <a:lnTo>
                    <a:pt x="2760" y="898"/>
                  </a:lnTo>
                  <a:lnTo>
                    <a:pt x="2734" y="874"/>
                  </a:lnTo>
                  <a:lnTo>
                    <a:pt x="2709" y="854"/>
                  </a:lnTo>
                  <a:lnTo>
                    <a:pt x="2687" y="837"/>
                  </a:lnTo>
                  <a:lnTo>
                    <a:pt x="2665" y="819"/>
                  </a:lnTo>
                  <a:lnTo>
                    <a:pt x="2648" y="809"/>
                  </a:lnTo>
                  <a:lnTo>
                    <a:pt x="2622" y="803"/>
                  </a:lnTo>
                  <a:lnTo>
                    <a:pt x="2590" y="801"/>
                  </a:lnTo>
                  <a:lnTo>
                    <a:pt x="2557" y="797"/>
                  </a:lnTo>
                  <a:lnTo>
                    <a:pt x="2524" y="795"/>
                  </a:lnTo>
                  <a:lnTo>
                    <a:pt x="2494" y="789"/>
                  </a:lnTo>
                  <a:lnTo>
                    <a:pt x="2468" y="781"/>
                  </a:lnTo>
                  <a:lnTo>
                    <a:pt x="2443" y="770"/>
                  </a:lnTo>
                  <a:lnTo>
                    <a:pt x="2417" y="760"/>
                  </a:lnTo>
                  <a:lnTo>
                    <a:pt x="2396" y="752"/>
                  </a:lnTo>
                  <a:lnTo>
                    <a:pt x="2378" y="746"/>
                  </a:lnTo>
                  <a:lnTo>
                    <a:pt x="2366" y="742"/>
                  </a:lnTo>
                  <a:lnTo>
                    <a:pt x="2360" y="740"/>
                  </a:lnTo>
                  <a:lnTo>
                    <a:pt x="2356" y="738"/>
                  </a:lnTo>
                  <a:lnTo>
                    <a:pt x="2348" y="730"/>
                  </a:lnTo>
                  <a:lnTo>
                    <a:pt x="2337" y="720"/>
                  </a:lnTo>
                  <a:lnTo>
                    <a:pt x="2325" y="709"/>
                  </a:lnTo>
                  <a:lnTo>
                    <a:pt x="2315" y="695"/>
                  </a:lnTo>
                  <a:lnTo>
                    <a:pt x="2309" y="683"/>
                  </a:lnTo>
                  <a:lnTo>
                    <a:pt x="2311" y="669"/>
                  </a:lnTo>
                  <a:lnTo>
                    <a:pt x="2321" y="655"/>
                  </a:lnTo>
                  <a:lnTo>
                    <a:pt x="2333" y="646"/>
                  </a:lnTo>
                  <a:lnTo>
                    <a:pt x="2348" y="634"/>
                  </a:lnTo>
                  <a:lnTo>
                    <a:pt x="2360" y="622"/>
                  </a:lnTo>
                  <a:lnTo>
                    <a:pt x="2372" y="610"/>
                  </a:lnTo>
                  <a:lnTo>
                    <a:pt x="2376" y="592"/>
                  </a:lnTo>
                  <a:lnTo>
                    <a:pt x="2378" y="569"/>
                  </a:lnTo>
                  <a:lnTo>
                    <a:pt x="2378" y="547"/>
                  </a:lnTo>
                  <a:lnTo>
                    <a:pt x="2380" y="528"/>
                  </a:lnTo>
                  <a:lnTo>
                    <a:pt x="2390" y="506"/>
                  </a:lnTo>
                  <a:lnTo>
                    <a:pt x="2396" y="490"/>
                  </a:lnTo>
                  <a:lnTo>
                    <a:pt x="2396" y="474"/>
                  </a:lnTo>
                  <a:lnTo>
                    <a:pt x="2390" y="459"/>
                  </a:lnTo>
                  <a:lnTo>
                    <a:pt x="2382" y="445"/>
                  </a:lnTo>
                  <a:lnTo>
                    <a:pt x="2374" y="433"/>
                  </a:lnTo>
                  <a:lnTo>
                    <a:pt x="2358" y="407"/>
                  </a:lnTo>
                  <a:lnTo>
                    <a:pt x="2342" y="378"/>
                  </a:lnTo>
                  <a:lnTo>
                    <a:pt x="2335" y="344"/>
                  </a:lnTo>
                  <a:lnTo>
                    <a:pt x="2329" y="321"/>
                  </a:lnTo>
                  <a:lnTo>
                    <a:pt x="2319" y="303"/>
                  </a:lnTo>
                  <a:lnTo>
                    <a:pt x="2307" y="287"/>
                  </a:lnTo>
                  <a:lnTo>
                    <a:pt x="2295" y="276"/>
                  </a:lnTo>
                  <a:lnTo>
                    <a:pt x="2285" y="270"/>
                  </a:lnTo>
                  <a:lnTo>
                    <a:pt x="2276" y="266"/>
                  </a:lnTo>
                  <a:lnTo>
                    <a:pt x="2264" y="266"/>
                  </a:lnTo>
                  <a:lnTo>
                    <a:pt x="2256" y="262"/>
                  </a:lnTo>
                  <a:lnTo>
                    <a:pt x="2248" y="254"/>
                  </a:lnTo>
                  <a:lnTo>
                    <a:pt x="2238" y="248"/>
                  </a:lnTo>
                  <a:lnTo>
                    <a:pt x="2224" y="246"/>
                  </a:lnTo>
                  <a:lnTo>
                    <a:pt x="2209" y="248"/>
                  </a:lnTo>
                  <a:lnTo>
                    <a:pt x="2191" y="248"/>
                  </a:lnTo>
                  <a:lnTo>
                    <a:pt x="2177" y="246"/>
                  </a:lnTo>
                  <a:lnTo>
                    <a:pt x="2169" y="238"/>
                  </a:lnTo>
                  <a:lnTo>
                    <a:pt x="2159" y="221"/>
                  </a:lnTo>
                  <a:lnTo>
                    <a:pt x="2150" y="197"/>
                  </a:lnTo>
                  <a:lnTo>
                    <a:pt x="2136" y="173"/>
                  </a:lnTo>
                  <a:lnTo>
                    <a:pt x="2120" y="156"/>
                  </a:lnTo>
                  <a:lnTo>
                    <a:pt x="2106" y="144"/>
                  </a:lnTo>
                  <a:lnTo>
                    <a:pt x="2092" y="136"/>
                  </a:lnTo>
                  <a:lnTo>
                    <a:pt x="2083" y="128"/>
                  </a:lnTo>
                  <a:lnTo>
                    <a:pt x="2077" y="118"/>
                  </a:lnTo>
                  <a:lnTo>
                    <a:pt x="2075" y="104"/>
                  </a:lnTo>
                  <a:lnTo>
                    <a:pt x="2071" y="87"/>
                  </a:lnTo>
                  <a:lnTo>
                    <a:pt x="2061" y="73"/>
                  </a:lnTo>
                  <a:lnTo>
                    <a:pt x="2053" y="63"/>
                  </a:lnTo>
                  <a:lnTo>
                    <a:pt x="2051" y="53"/>
                  </a:lnTo>
                  <a:lnTo>
                    <a:pt x="2057" y="41"/>
                  </a:lnTo>
                  <a:lnTo>
                    <a:pt x="2065" y="32"/>
                  </a:lnTo>
                  <a:lnTo>
                    <a:pt x="2071" y="20"/>
                  </a:lnTo>
                  <a:lnTo>
                    <a:pt x="2073" y="14"/>
                  </a:lnTo>
                  <a:lnTo>
                    <a:pt x="2063" y="8"/>
                  </a:lnTo>
                  <a:lnTo>
                    <a:pt x="2045" y="4"/>
                  </a:lnTo>
                  <a:lnTo>
                    <a:pt x="2020" y="2"/>
                  </a:lnTo>
                  <a:lnTo>
                    <a:pt x="1994" y="0"/>
                  </a:lnTo>
                  <a:lnTo>
                    <a:pt x="1970" y="0"/>
                  </a:lnTo>
                  <a:lnTo>
                    <a:pt x="1955" y="6"/>
                  </a:lnTo>
                  <a:lnTo>
                    <a:pt x="1945" y="14"/>
                  </a:lnTo>
                  <a:lnTo>
                    <a:pt x="1941" y="30"/>
                  </a:lnTo>
                  <a:lnTo>
                    <a:pt x="1937" y="45"/>
                  </a:lnTo>
                  <a:lnTo>
                    <a:pt x="1933" y="61"/>
                  </a:lnTo>
                  <a:lnTo>
                    <a:pt x="1927" y="75"/>
                  </a:lnTo>
                  <a:lnTo>
                    <a:pt x="1915" y="85"/>
                  </a:lnTo>
                  <a:lnTo>
                    <a:pt x="1898" y="87"/>
                  </a:lnTo>
                  <a:lnTo>
                    <a:pt x="1878" y="91"/>
                  </a:lnTo>
                  <a:lnTo>
                    <a:pt x="1858" y="93"/>
                  </a:lnTo>
                  <a:lnTo>
                    <a:pt x="1840" y="95"/>
                  </a:lnTo>
                  <a:lnTo>
                    <a:pt x="1823" y="102"/>
                  </a:lnTo>
                  <a:lnTo>
                    <a:pt x="1809" y="116"/>
                  </a:lnTo>
                  <a:lnTo>
                    <a:pt x="1797" y="140"/>
                  </a:lnTo>
                  <a:lnTo>
                    <a:pt x="1785" y="169"/>
                  </a:lnTo>
                  <a:lnTo>
                    <a:pt x="1777" y="203"/>
                  </a:lnTo>
                  <a:lnTo>
                    <a:pt x="1774" y="236"/>
                  </a:lnTo>
                  <a:lnTo>
                    <a:pt x="1770" y="262"/>
                  </a:lnTo>
                  <a:lnTo>
                    <a:pt x="1768" y="283"/>
                  </a:lnTo>
                  <a:lnTo>
                    <a:pt x="1762" y="303"/>
                  </a:lnTo>
                  <a:lnTo>
                    <a:pt x="1754" y="319"/>
                  </a:lnTo>
                  <a:lnTo>
                    <a:pt x="1740" y="329"/>
                  </a:lnTo>
                  <a:lnTo>
                    <a:pt x="1722" y="337"/>
                  </a:lnTo>
                  <a:lnTo>
                    <a:pt x="1703" y="341"/>
                  </a:lnTo>
                  <a:lnTo>
                    <a:pt x="1685" y="346"/>
                  </a:lnTo>
                  <a:lnTo>
                    <a:pt x="1669" y="350"/>
                  </a:lnTo>
                  <a:lnTo>
                    <a:pt x="1655" y="348"/>
                  </a:lnTo>
                  <a:lnTo>
                    <a:pt x="1644" y="341"/>
                  </a:lnTo>
                  <a:lnTo>
                    <a:pt x="1634" y="333"/>
                  </a:lnTo>
                  <a:lnTo>
                    <a:pt x="1618" y="331"/>
                  </a:lnTo>
                  <a:lnTo>
                    <a:pt x="1600" y="331"/>
                  </a:lnTo>
                  <a:lnTo>
                    <a:pt x="1581" y="329"/>
                  </a:lnTo>
                  <a:lnTo>
                    <a:pt x="1563" y="325"/>
                  </a:lnTo>
                  <a:lnTo>
                    <a:pt x="1549" y="315"/>
                  </a:lnTo>
                  <a:lnTo>
                    <a:pt x="1537" y="303"/>
                  </a:lnTo>
                  <a:lnTo>
                    <a:pt x="1524" y="289"/>
                  </a:lnTo>
                  <a:lnTo>
                    <a:pt x="1508" y="276"/>
                  </a:lnTo>
                  <a:lnTo>
                    <a:pt x="1494" y="266"/>
                  </a:lnTo>
                  <a:lnTo>
                    <a:pt x="1480" y="260"/>
                  </a:lnTo>
                  <a:lnTo>
                    <a:pt x="1468" y="260"/>
                  </a:lnTo>
                  <a:lnTo>
                    <a:pt x="1461" y="268"/>
                  </a:lnTo>
                  <a:lnTo>
                    <a:pt x="1449" y="287"/>
                  </a:lnTo>
                  <a:lnTo>
                    <a:pt x="1435" y="311"/>
                  </a:lnTo>
                  <a:lnTo>
                    <a:pt x="1417" y="341"/>
                  </a:lnTo>
                  <a:lnTo>
                    <a:pt x="1400" y="372"/>
                  </a:lnTo>
                  <a:lnTo>
                    <a:pt x="1382" y="407"/>
                  </a:lnTo>
                  <a:lnTo>
                    <a:pt x="1366" y="439"/>
                  </a:lnTo>
                  <a:lnTo>
                    <a:pt x="1348" y="467"/>
                  </a:lnTo>
                  <a:lnTo>
                    <a:pt x="1335" y="488"/>
                  </a:lnTo>
                  <a:lnTo>
                    <a:pt x="1327" y="506"/>
                  </a:lnTo>
                  <a:lnTo>
                    <a:pt x="1327" y="522"/>
                  </a:lnTo>
                  <a:lnTo>
                    <a:pt x="1335" y="533"/>
                  </a:lnTo>
                  <a:lnTo>
                    <a:pt x="1344" y="541"/>
                  </a:lnTo>
                  <a:lnTo>
                    <a:pt x="1358" y="549"/>
                  </a:lnTo>
                  <a:lnTo>
                    <a:pt x="1370" y="555"/>
                  </a:lnTo>
                  <a:lnTo>
                    <a:pt x="1376" y="563"/>
                  </a:lnTo>
                  <a:lnTo>
                    <a:pt x="1374" y="569"/>
                  </a:lnTo>
                  <a:lnTo>
                    <a:pt x="1362" y="575"/>
                  </a:lnTo>
                  <a:lnTo>
                    <a:pt x="1348" y="577"/>
                  </a:lnTo>
                  <a:lnTo>
                    <a:pt x="1331" y="577"/>
                  </a:lnTo>
                  <a:lnTo>
                    <a:pt x="1313" y="577"/>
                  </a:lnTo>
                  <a:lnTo>
                    <a:pt x="1297" y="577"/>
                  </a:lnTo>
                  <a:lnTo>
                    <a:pt x="1285" y="577"/>
                  </a:lnTo>
                  <a:lnTo>
                    <a:pt x="1274" y="571"/>
                  </a:lnTo>
                  <a:lnTo>
                    <a:pt x="1264" y="561"/>
                  </a:lnTo>
                  <a:lnTo>
                    <a:pt x="1252" y="551"/>
                  </a:lnTo>
                  <a:lnTo>
                    <a:pt x="1238" y="543"/>
                  </a:lnTo>
                  <a:lnTo>
                    <a:pt x="1222" y="541"/>
                  </a:lnTo>
                  <a:lnTo>
                    <a:pt x="1201" y="543"/>
                  </a:lnTo>
                  <a:lnTo>
                    <a:pt x="1177" y="547"/>
                  </a:lnTo>
                  <a:lnTo>
                    <a:pt x="1153" y="551"/>
                  </a:lnTo>
                  <a:lnTo>
                    <a:pt x="1126" y="553"/>
                  </a:lnTo>
                  <a:lnTo>
                    <a:pt x="1100" y="553"/>
                  </a:lnTo>
                  <a:lnTo>
                    <a:pt x="1079" y="551"/>
                  </a:lnTo>
                  <a:lnTo>
                    <a:pt x="1059" y="551"/>
                  </a:lnTo>
                  <a:lnTo>
                    <a:pt x="1039" y="553"/>
                  </a:lnTo>
                  <a:lnTo>
                    <a:pt x="1026" y="555"/>
                  </a:lnTo>
                  <a:lnTo>
                    <a:pt x="1014" y="561"/>
                  </a:lnTo>
                  <a:lnTo>
                    <a:pt x="1010" y="567"/>
                  </a:lnTo>
                  <a:lnTo>
                    <a:pt x="1014" y="577"/>
                  </a:lnTo>
                  <a:lnTo>
                    <a:pt x="1024" y="585"/>
                  </a:lnTo>
                  <a:lnTo>
                    <a:pt x="1035" y="589"/>
                  </a:lnTo>
                  <a:lnTo>
                    <a:pt x="1049" y="592"/>
                  </a:lnTo>
                  <a:lnTo>
                    <a:pt x="1061" y="594"/>
                  </a:lnTo>
                  <a:lnTo>
                    <a:pt x="1073" y="598"/>
                  </a:lnTo>
                  <a:lnTo>
                    <a:pt x="1081" y="604"/>
                  </a:lnTo>
                  <a:lnTo>
                    <a:pt x="1085" y="616"/>
                  </a:lnTo>
                  <a:lnTo>
                    <a:pt x="1081" y="632"/>
                  </a:lnTo>
                  <a:lnTo>
                    <a:pt x="1069" y="655"/>
                  </a:lnTo>
                  <a:lnTo>
                    <a:pt x="1057" y="677"/>
                  </a:lnTo>
                  <a:lnTo>
                    <a:pt x="1047" y="695"/>
                  </a:lnTo>
                  <a:lnTo>
                    <a:pt x="1041" y="715"/>
                  </a:lnTo>
                  <a:lnTo>
                    <a:pt x="1039" y="736"/>
                  </a:lnTo>
                  <a:lnTo>
                    <a:pt x="1045" y="762"/>
                  </a:lnTo>
                  <a:lnTo>
                    <a:pt x="1057" y="799"/>
                  </a:lnTo>
                  <a:lnTo>
                    <a:pt x="1061" y="833"/>
                  </a:lnTo>
                  <a:lnTo>
                    <a:pt x="1059" y="860"/>
                  </a:lnTo>
                  <a:lnTo>
                    <a:pt x="1051" y="882"/>
                  </a:lnTo>
                  <a:lnTo>
                    <a:pt x="1039" y="894"/>
                  </a:lnTo>
                  <a:lnTo>
                    <a:pt x="1024" y="905"/>
                  </a:lnTo>
                  <a:lnTo>
                    <a:pt x="1004" y="915"/>
                  </a:lnTo>
                  <a:lnTo>
                    <a:pt x="986" y="927"/>
                  </a:lnTo>
                  <a:lnTo>
                    <a:pt x="972" y="939"/>
                  </a:lnTo>
                  <a:lnTo>
                    <a:pt x="966" y="953"/>
                  </a:lnTo>
                  <a:lnTo>
                    <a:pt x="966" y="968"/>
                  </a:lnTo>
                  <a:lnTo>
                    <a:pt x="966" y="988"/>
                  </a:lnTo>
                  <a:lnTo>
                    <a:pt x="966" y="1010"/>
                  </a:lnTo>
                  <a:lnTo>
                    <a:pt x="965" y="1031"/>
                  </a:lnTo>
                  <a:lnTo>
                    <a:pt x="961" y="1049"/>
                  </a:lnTo>
                  <a:lnTo>
                    <a:pt x="953" y="1063"/>
                  </a:lnTo>
                  <a:lnTo>
                    <a:pt x="941" y="1069"/>
                  </a:lnTo>
                  <a:lnTo>
                    <a:pt x="921" y="1071"/>
                  </a:lnTo>
                  <a:lnTo>
                    <a:pt x="892" y="1075"/>
                  </a:lnTo>
                  <a:lnTo>
                    <a:pt x="858" y="1079"/>
                  </a:lnTo>
                  <a:lnTo>
                    <a:pt x="821" y="1085"/>
                  </a:lnTo>
                  <a:lnTo>
                    <a:pt x="783" y="1092"/>
                  </a:lnTo>
                  <a:lnTo>
                    <a:pt x="752" y="1100"/>
                  </a:lnTo>
                  <a:lnTo>
                    <a:pt x="728" y="1110"/>
                  </a:lnTo>
                  <a:lnTo>
                    <a:pt x="705" y="1124"/>
                  </a:lnTo>
                  <a:lnTo>
                    <a:pt x="685" y="1138"/>
                  </a:lnTo>
                  <a:lnTo>
                    <a:pt x="671" y="1151"/>
                  </a:lnTo>
                  <a:lnTo>
                    <a:pt x="655" y="1159"/>
                  </a:lnTo>
                  <a:lnTo>
                    <a:pt x="642" y="1163"/>
                  </a:lnTo>
                  <a:lnTo>
                    <a:pt x="628" y="1159"/>
                  </a:lnTo>
                  <a:lnTo>
                    <a:pt x="606" y="1153"/>
                  </a:lnTo>
                  <a:lnTo>
                    <a:pt x="585" y="1146"/>
                  </a:lnTo>
                  <a:lnTo>
                    <a:pt x="559" y="1138"/>
                  </a:lnTo>
                  <a:lnTo>
                    <a:pt x="535" y="1132"/>
                  </a:lnTo>
                  <a:lnTo>
                    <a:pt x="516" y="1130"/>
                  </a:lnTo>
                  <a:lnTo>
                    <a:pt x="500" y="1132"/>
                  </a:lnTo>
                  <a:lnTo>
                    <a:pt x="486" y="1142"/>
                  </a:lnTo>
                  <a:lnTo>
                    <a:pt x="470" y="1157"/>
                  </a:lnTo>
                  <a:lnTo>
                    <a:pt x="457" y="1177"/>
                  </a:lnTo>
                  <a:lnTo>
                    <a:pt x="443" y="1197"/>
                  </a:lnTo>
                  <a:lnTo>
                    <a:pt x="427" y="1212"/>
                  </a:lnTo>
                  <a:lnTo>
                    <a:pt x="413" y="1220"/>
                  </a:lnTo>
                  <a:lnTo>
                    <a:pt x="390" y="1220"/>
                  </a:lnTo>
                  <a:lnTo>
                    <a:pt x="362" y="1216"/>
                  </a:lnTo>
                  <a:lnTo>
                    <a:pt x="339" y="1212"/>
                  </a:lnTo>
                  <a:lnTo>
                    <a:pt x="319" y="1210"/>
                  </a:lnTo>
                  <a:lnTo>
                    <a:pt x="313" y="1207"/>
                  </a:lnTo>
                  <a:lnTo>
                    <a:pt x="309" y="1199"/>
                  </a:lnTo>
                  <a:lnTo>
                    <a:pt x="309" y="1189"/>
                  </a:lnTo>
                  <a:lnTo>
                    <a:pt x="313" y="1177"/>
                  </a:lnTo>
                  <a:lnTo>
                    <a:pt x="315" y="1167"/>
                  </a:lnTo>
                  <a:lnTo>
                    <a:pt x="317" y="1159"/>
                  </a:lnTo>
                  <a:lnTo>
                    <a:pt x="319" y="1157"/>
                  </a:lnTo>
                  <a:lnTo>
                    <a:pt x="315" y="1157"/>
                  </a:lnTo>
                  <a:lnTo>
                    <a:pt x="303" y="1159"/>
                  </a:lnTo>
                  <a:lnTo>
                    <a:pt x="287" y="1161"/>
                  </a:lnTo>
                  <a:lnTo>
                    <a:pt x="268" y="1163"/>
                  </a:lnTo>
                  <a:lnTo>
                    <a:pt x="250" y="1165"/>
                  </a:lnTo>
                  <a:lnTo>
                    <a:pt x="234" y="1165"/>
                  </a:lnTo>
                  <a:lnTo>
                    <a:pt x="220" y="1165"/>
                  </a:lnTo>
                  <a:lnTo>
                    <a:pt x="211" y="1171"/>
                  </a:lnTo>
                  <a:lnTo>
                    <a:pt x="201" y="1177"/>
                  </a:lnTo>
                  <a:lnTo>
                    <a:pt x="189" y="1185"/>
                  </a:lnTo>
                  <a:lnTo>
                    <a:pt x="171" y="1191"/>
                  </a:lnTo>
                  <a:lnTo>
                    <a:pt x="154" y="1193"/>
                  </a:lnTo>
                  <a:lnTo>
                    <a:pt x="136" y="1193"/>
                  </a:lnTo>
                  <a:lnTo>
                    <a:pt x="116" y="1191"/>
                  </a:lnTo>
                  <a:lnTo>
                    <a:pt x="100" y="1191"/>
                  </a:lnTo>
                  <a:lnTo>
                    <a:pt x="87" y="1197"/>
                  </a:lnTo>
                  <a:lnTo>
                    <a:pt x="77" y="1210"/>
                  </a:lnTo>
                  <a:lnTo>
                    <a:pt x="69" y="1228"/>
                  </a:lnTo>
                  <a:lnTo>
                    <a:pt x="59" y="1246"/>
                  </a:lnTo>
                  <a:lnTo>
                    <a:pt x="49" y="1262"/>
                  </a:lnTo>
                  <a:lnTo>
                    <a:pt x="39" y="1275"/>
                  </a:lnTo>
                  <a:lnTo>
                    <a:pt x="33" y="1285"/>
                  </a:lnTo>
                  <a:lnTo>
                    <a:pt x="29" y="1289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8" name="Google Shape;428;p26"/>
            <p:cNvSpPr/>
            <p:nvPr/>
          </p:nvSpPr>
          <p:spPr>
            <a:xfrm>
              <a:off x="720" y="1296"/>
              <a:ext cx="1495" cy="1136"/>
            </a:xfrm>
            <a:custGeom>
              <a:rect b="b" l="l" r="r" t="t"/>
              <a:pathLst>
                <a:path extrusionOk="0" h="2273" w="2990">
                  <a:moveTo>
                    <a:pt x="29" y="1289"/>
                  </a:moveTo>
                  <a:lnTo>
                    <a:pt x="4" y="1329"/>
                  </a:lnTo>
                  <a:lnTo>
                    <a:pt x="12" y="1378"/>
                  </a:lnTo>
                  <a:lnTo>
                    <a:pt x="12" y="1382"/>
                  </a:lnTo>
                  <a:lnTo>
                    <a:pt x="10" y="1395"/>
                  </a:lnTo>
                  <a:lnTo>
                    <a:pt x="10" y="1411"/>
                  </a:lnTo>
                  <a:lnTo>
                    <a:pt x="10" y="1429"/>
                  </a:lnTo>
                  <a:lnTo>
                    <a:pt x="14" y="1443"/>
                  </a:lnTo>
                  <a:lnTo>
                    <a:pt x="20" y="1451"/>
                  </a:lnTo>
                  <a:lnTo>
                    <a:pt x="31" y="1453"/>
                  </a:lnTo>
                  <a:lnTo>
                    <a:pt x="43" y="1451"/>
                  </a:lnTo>
                  <a:lnTo>
                    <a:pt x="55" y="1449"/>
                  </a:lnTo>
                  <a:lnTo>
                    <a:pt x="73" y="1451"/>
                  </a:lnTo>
                  <a:lnTo>
                    <a:pt x="94" y="1462"/>
                  </a:lnTo>
                  <a:lnTo>
                    <a:pt x="116" y="1480"/>
                  </a:lnTo>
                  <a:lnTo>
                    <a:pt x="132" y="1502"/>
                  </a:lnTo>
                  <a:lnTo>
                    <a:pt x="136" y="1514"/>
                  </a:lnTo>
                  <a:lnTo>
                    <a:pt x="132" y="1525"/>
                  </a:lnTo>
                  <a:lnTo>
                    <a:pt x="126" y="1537"/>
                  </a:lnTo>
                  <a:lnTo>
                    <a:pt x="120" y="1549"/>
                  </a:lnTo>
                  <a:lnTo>
                    <a:pt x="116" y="1561"/>
                  </a:lnTo>
                  <a:lnTo>
                    <a:pt x="116" y="1577"/>
                  </a:lnTo>
                  <a:lnTo>
                    <a:pt x="114" y="1596"/>
                  </a:lnTo>
                  <a:lnTo>
                    <a:pt x="110" y="1618"/>
                  </a:lnTo>
                  <a:lnTo>
                    <a:pt x="108" y="1640"/>
                  </a:lnTo>
                  <a:lnTo>
                    <a:pt x="108" y="1657"/>
                  </a:lnTo>
                  <a:lnTo>
                    <a:pt x="112" y="1669"/>
                  </a:lnTo>
                  <a:lnTo>
                    <a:pt x="114" y="1679"/>
                  </a:lnTo>
                  <a:lnTo>
                    <a:pt x="114" y="1691"/>
                  </a:lnTo>
                  <a:lnTo>
                    <a:pt x="106" y="1699"/>
                  </a:lnTo>
                  <a:lnTo>
                    <a:pt x="96" y="1703"/>
                  </a:lnTo>
                  <a:lnTo>
                    <a:pt x="89" y="1701"/>
                  </a:lnTo>
                  <a:lnTo>
                    <a:pt x="83" y="1695"/>
                  </a:lnTo>
                  <a:lnTo>
                    <a:pt x="77" y="1687"/>
                  </a:lnTo>
                  <a:lnTo>
                    <a:pt x="69" y="1679"/>
                  </a:lnTo>
                  <a:lnTo>
                    <a:pt x="63" y="1673"/>
                  </a:lnTo>
                  <a:lnTo>
                    <a:pt x="53" y="1675"/>
                  </a:lnTo>
                  <a:lnTo>
                    <a:pt x="41" y="1685"/>
                  </a:lnTo>
                  <a:lnTo>
                    <a:pt x="26" y="1699"/>
                  </a:lnTo>
                  <a:lnTo>
                    <a:pt x="12" y="1708"/>
                  </a:lnTo>
                  <a:lnTo>
                    <a:pt x="4" y="1712"/>
                  </a:lnTo>
                  <a:lnTo>
                    <a:pt x="0" y="1716"/>
                  </a:lnTo>
                  <a:lnTo>
                    <a:pt x="6" y="1720"/>
                  </a:lnTo>
                  <a:lnTo>
                    <a:pt x="20" y="1724"/>
                  </a:lnTo>
                  <a:lnTo>
                    <a:pt x="41" y="1728"/>
                  </a:lnTo>
                  <a:lnTo>
                    <a:pt x="65" y="1734"/>
                  </a:lnTo>
                  <a:lnTo>
                    <a:pt x="89" y="1740"/>
                  </a:lnTo>
                  <a:lnTo>
                    <a:pt x="110" y="1746"/>
                  </a:lnTo>
                  <a:lnTo>
                    <a:pt x="126" y="1754"/>
                  </a:lnTo>
                  <a:lnTo>
                    <a:pt x="136" y="1764"/>
                  </a:lnTo>
                  <a:lnTo>
                    <a:pt x="140" y="1771"/>
                  </a:lnTo>
                  <a:lnTo>
                    <a:pt x="150" y="1779"/>
                  </a:lnTo>
                  <a:lnTo>
                    <a:pt x="159" y="1785"/>
                  </a:lnTo>
                  <a:lnTo>
                    <a:pt x="169" y="1795"/>
                  </a:lnTo>
                  <a:lnTo>
                    <a:pt x="177" y="1807"/>
                  </a:lnTo>
                  <a:lnTo>
                    <a:pt x="185" y="1825"/>
                  </a:lnTo>
                  <a:lnTo>
                    <a:pt x="187" y="1848"/>
                  </a:lnTo>
                  <a:lnTo>
                    <a:pt x="185" y="1870"/>
                  </a:lnTo>
                  <a:lnTo>
                    <a:pt x="179" y="1888"/>
                  </a:lnTo>
                  <a:lnTo>
                    <a:pt x="175" y="1905"/>
                  </a:lnTo>
                  <a:lnTo>
                    <a:pt x="177" y="1921"/>
                  </a:lnTo>
                  <a:lnTo>
                    <a:pt x="185" y="1941"/>
                  </a:lnTo>
                  <a:lnTo>
                    <a:pt x="195" y="1960"/>
                  </a:lnTo>
                  <a:lnTo>
                    <a:pt x="207" y="1978"/>
                  </a:lnTo>
                  <a:lnTo>
                    <a:pt x="218" y="1986"/>
                  </a:lnTo>
                  <a:lnTo>
                    <a:pt x="232" y="1990"/>
                  </a:lnTo>
                  <a:lnTo>
                    <a:pt x="246" y="1994"/>
                  </a:lnTo>
                  <a:lnTo>
                    <a:pt x="260" y="2002"/>
                  </a:lnTo>
                  <a:lnTo>
                    <a:pt x="270" y="2014"/>
                  </a:lnTo>
                  <a:lnTo>
                    <a:pt x="281" y="2029"/>
                  </a:lnTo>
                  <a:lnTo>
                    <a:pt x="299" y="2045"/>
                  </a:lnTo>
                  <a:lnTo>
                    <a:pt x="327" y="2057"/>
                  </a:lnTo>
                  <a:lnTo>
                    <a:pt x="352" y="2067"/>
                  </a:lnTo>
                  <a:lnTo>
                    <a:pt x="378" y="2076"/>
                  </a:lnTo>
                  <a:lnTo>
                    <a:pt x="402" y="2082"/>
                  </a:lnTo>
                  <a:lnTo>
                    <a:pt x="421" y="2086"/>
                  </a:lnTo>
                  <a:lnTo>
                    <a:pt x="435" y="2084"/>
                  </a:lnTo>
                  <a:lnTo>
                    <a:pt x="457" y="2078"/>
                  </a:lnTo>
                  <a:lnTo>
                    <a:pt x="484" y="2073"/>
                  </a:lnTo>
                  <a:lnTo>
                    <a:pt x="514" y="2065"/>
                  </a:lnTo>
                  <a:lnTo>
                    <a:pt x="543" y="2059"/>
                  </a:lnTo>
                  <a:lnTo>
                    <a:pt x="569" y="2057"/>
                  </a:lnTo>
                  <a:lnTo>
                    <a:pt x="589" y="2057"/>
                  </a:lnTo>
                  <a:lnTo>
                    <a:pt x="608" y="2065"/>
                  </a:lnTo>
                  <a:lnTo>
                    <a:pt x="626" y="2078"/>
                  </a:lnTo>
                  <a:lnTo>
                    <a:pt x="642" y="2096"/>
                  </a:lnTo>
                  <a:lnTo>
                    <a:pt x="661" y="2116"/>
                  </a:lnTo>
                  <a:lnTo>
                    <a:pt x="687" y="2134"/>
                  </a:lnTo>
                  <a:lnTo>
                    <a:pt x="711" y="2149"/>
                  </a:lnTo>
                  <a:lnTo>
                    <a:pt x="726" y="2161"/>
                  </a:lnTo>
                  <a:lnTo>
                    <a:pt x="738" y="2171"/>
                  </a:lnTo>
                  <a:lnTo>
                    <a:pt x="742" y="2177"/>
                  </a:lnTo>
                  <a:lnTo>
                    <a:pt x="744" y="2179"/>
                  </a:lnTo>
                  <a:lnTo>
                    <a:pt x="856" y="2218"/>
                  </a:lnTo>
                  <a:lnTo>
                    <a:pt x="892" y="2242"/>
                  </a:lnTo>
                  <a:lnTo>
                    <a:pt x="949" y="2236"/>
                  </a:lnTo>
                  <a:lnTo>
                    <a:pt x="986" y="2191"/>
                  </a:lnTo>
                  <a:lnTo>
                    <a:pt x="1035" y="2199"/>
                  </a:lnTo>
                  <a:lnTo>
                    <a:pt x="1152" y="2222"/>
                  </a:lnTo>
                  <a:lnTo>
                    <a:pt x="1201" y="2261"/>
                  </a:lnTo>
                  <a:lnTo>
                    <a:pt x="1256" y="2273"/>
                  </a:lnTo>
                  <a:lnTo>
                    <a:pt x="1392" y="2236"/>
                  </a:lnTo>
                  <a:lnTo>
                    <a:pt x="1431" y="2260"/>
                  </a:lnTo>
                  <a:lnTo>
                    <a:pt x="1539" y="2189"/>
                  </a:lnTo>
                  <a:lnTo>
                    <a:pt x="1657" y="2187"/>
                  </a:lnTo>
                  <a:lnTo>
                    <a:pt x="1726" y="2155"/>
                  </a:lnTo>
                  <a:lnTo>
                    <a:pt x="1821" y="2167"/>
                  </a:lnTo>
                  <a:lnTo>
                    <a:pt x="1935" y="2242"/>
                  </a:lnTo>
                  <a:lnTo>
                    <a:pt x="2026" y="2230"/>
                  </a:lnTo>
                  <a:lnTo>
                    <a:pt x="2088" y="2265"/>
                  </a:lnTo>
                  <a:lnTo>
                    <a:pt x="2193" y="2230"/>
                  </a:lnTo>
                  <a:lnTo>
                    <a:pt x="2155" y="2197"/>
                  </a:lnTo>
                  <a:lnTo>
                    <a:pt x="2161" y="2147"/>
                  </a:lnTo>
                  <a:lnTo>
                    <a:pt x="2214" y="2128"/>
                  </a:lnTo>
                  <a:lnTo>
                    <a:pt x="2242" y="2063"/>
                  </a:lnTo>
                  <a:lnTo>
                    <a:pt x="2124" y="1970"/>
                  </a:lnTo>
                  <a:lnTo>
                    <a:pt x="2128" y="1890"/>
                  </a:lnTo>
                  <a:lnTo>
                    <a:pt x="2199" y="1850"/>
                  </a:lnTo>
                  <a:lnTo>
                    <a:pt x="2337" y="1834"/>
                  </a:lnTo>
                  <a:lnTo>
                    <a:pt x="2484" y="1797"/>
                  </a:lnTo>
                  <a:lnTo>
                    <a:pt x="2545" y="1764"/>
                  </a:lnTo>
                  <a:lnTo>
                    <a:pt x="2624" y="1777"/>
                  </a:lnTo>
                  <a:lnTo>
                    <a:pt x="2592" y="1514"/>
                  </a:lnTo>
                  <a:lnTo>
                    <a:pt x="2673" y="1466"/>
                  </a:lnTo>
                  <a:lnTo>
                    <a:pt x="2752" y="1388"/>
                  </a:lnTo>
                  <a:lnTo>
                    <a:pt x="2856" y="1356"/>
                  </a:lnTo>
                  <a:lnTo>
                    <a:pt x="2939" y="1329"/>
                  </a:lnTo>
                  <a:lnTo>
                    <a:pt x="2966" y="1299"/>
                  </a:lnTo>
                  <a:lnTo>
                    <a:pt x="2957" y="1258"/>
                  </a:lnTo>
                  <a:lnTo>
                    <a:pt x="2990" y="1207"/>
                  </a:lnTo>
                  <a:lnTo>
                    <a:pt x="2988" y="1205"/>
                  </a:lnTo>
                  <a:lnTo>
                    <a:pt x="2982" y="1195"/>
                  </a:lnTo>
                  <a:lnTo>
                    <a:pt x="2972" y="1183"/>
                  </a:lnTo>
                  <a:lnTo>
                    <a:pt x="2961" y="1167"/>
                  </a:lnTo>
                  <a:lnTo>
                    <a:pt x="2949" y="1149"/>
                  </a:lnTo>
                  <a:lnTo>
                    <a:pt x="2937" y="1134"/>
                  </a:lnTo>
                  <a:lnTo>
                    <a:pt x="2929" y="1116"/>
                  </a:lnTo>
                  <a:lnTo>
                    <a:pt x="2923" y="1102"/>
                  </a:lnTo>
                  <a:lnTo>
                    <a:pt x="2915" y="1079"/>
                  </a:lnTo>
                  <a:lnTo>
                    <a:pt x="2905" y="1053"/>
                  </a:lnTo>
                  <a:lnTo>
                    <a:pt x="2898" y="1025"/>
                  </a:lnTo>
                  <a:lnTo>
                    <a:pt x="2888" y="1000"/>
                  </a:lnTo>
                  <a:lnTo>
                    <a:pt x="2880" y="982"/>
                  </a:lnTo>
                  <a:lnTo>
                    <a:pt x="2872" y="957"/>
                  </a:lnTo>
                  <a:lnTo>
                    <a:pt x="2870" y="941"/>
                  </a:lnTo>
                  <a:lnTo>
                    <a:pt x="2870" y="935"/>
                  </a:lnTo>
                  <a:lnTo>
                    <a:pt x="2864" y="933"/>
                  </a:lnTo>
                  <a:lnTo>
                    <a:pt x="2850" y="933"/>
                  </a:lnTo>
                  <a:lnTo>
                    <a:pt x="2829" y="929"/>
                  </a:lnTo>
                  <a:lnTo>
                    <a:pt x="2805" y="923"/>
                  </a:lnTo>
                  <a:lnTo>
                    <a:pt x="2781" y="913"/>
                  </a:lnTo>
                  <a:lnTo>
                    <a:pt x="2760" y="898"/>
                  </a:lnTo>
                  <a:lnTo>
                    <a:pt x="2734" y="874"/>
                  </a:lnTo>
                  <a:lnTo>
                    <a:pt x="2709" y="854"/>
                  </a:lnTo>
                  <a:lnTo>
                    <a:pt x="2687" y="837"/>
                  </a:lnTo>
                  <a:lnTo>
                    <a:pt x="2665" y="819"/>
                  </a:lnTo>
                  <a:lnTo>
                    <a:pt x="2648" y="809"/>
                  </a:lnTo>
                  <a:lnTo>
                    <a:pt x="2622" y="803"/>
                  </a:lnTo>
                  <a:lnTo>
                    <a:pt x="2590" y="801"/>
                  </a:lnTo>
                  <a:lnTo>
                    <a:pt x="2557" y="797"/>
                  </a:lnTo>
                  <a:lnTo>
                    <a:pt x="2524" y="795"/>
                  </a:lnTo>
                  <a:lnTo>
                    <a:pt x="2494" y="789"/>
                  </a:lnTo>
                  <a:lnTo>
                    <a:pt x="2468" y="781"/>
                  </a:lnTo>
                  <a:lnTo>
                    <a:pt x="2443" y="770"/>
                  </a:lnTo>
                  <a:lnTo>
                    <a:pt x="2417" y="760"/>
                  </a:lnTo>
                  <a:lnTo>
                    <a:pt x="2396" y="752"/>
                  </a:lnTo>
                  <a:lnTo>
                    <a:pt x="2378" y="746"/>
                  </a:lnTo>
                  <a:lnTo>
                    <a:pt x="2366" y="742"/>
                  </a:lnTo>
                  <a:lnTo>
                    <a:pt x="2360" y="740"/>
                  </a:lnTo>
                  <a:lnTo>
                    <a:pt x="2356" y="738"/>
                  </a:lnTo>
                  <a:lnTo>
                    <a:pt x="2348" y="730"/>
                  </a:lnTo>
                  <a:lnTo>
                    <a:pt x="2337" y="720"/>
                  </a:lnTo>
                  <a:lnTo>
                    <a:pt x="2325" y="709"/>
                  </a:lnTo>
                  <a:lnTo>
                    <a:pt x="2315" y="695"/>
                  </a:lnTo>
                  <a:lnTo>
                    <a:pt x="2309" y="683"/>
                  </a:lnTo>
                  <a:lnTo>
                    <a:pt x="2311" y="669"/>
                  </a:lnTo>
                  <a:lnTo>
                    <a:pt x="2321" y="655"/>
                  </a:lnTo>
                  <a:lnTo>
                    <a:pt x="2333" y="646"/>
                  </a:lnTo>
                  <a:lnTo>
                    <a:pt x="2348" y="634"/>
                  </a:lnTo>
                  <a:lnTo>
                    <a:pt x="2360" y="622"/>
                  </a:lnTo>
                  <a:lnTo>
                    <a:pt x="2372" y="610"/>
                  </a:lnTo>
                  <a:lnTo>
                    <a:pt x="2376" y="592"/>
                  </a:lnTo>
                  <a:lnTo>
                    <a:pt x="2378" y="569"/>
                  </a:lnTo>
                  <a:lnTo>
                    <a:pt x="2378" y="547"/>
                  </a:lnTo>
                  <a:lnTo>
                    <a:pt x="2380" y="528"/>
                  </a:lnTo>
                  <a:lnTo>
                    <a:pt x="2390" y="506"/>
                  </a:lnTo>
                  <a:lnTo>
                    <a:pt x="2396" y="490"/>
                  </a:lnTo>
                  <a:lnTo>
                    <a:pt x="2396" y="474"/>
                  </a:lnTo>
                  <a:lnTo>
                    <a:pt x="2390" y="459"/>
                  </a:lnTo>
                  <a:lnTo>
                    <a:pt x="2382" y="445"/>
                  </a:lnTo>
                  <a:lnTo>
                    <a:pt x="2374" y="433"/>
                  </a:lnTo>
                  <a:lnTo>
                    <a:pt x="2358" y="407"/>
                  </a:lnTo>
                  <a:lnTo>
                    <a:pt x="2342" y="378"/>
                  </a:lnTo>
                  <a:lnTo>
                    <a:pt x="2335" y="344"/>
                  </a:lnTo>
                  <a:lnTo>
                    <a:pt x="2329" y="321"/>
                  </a:lnTo>
                  <a:lnTo>
                    <a:pt x="2319" y="303"/>
                  </a:lnTo>
                  <a:lnTo>
                    <a:pt x="2307" y="287"/>
                  </a:lnTo>
                  <a:lnTo>
                    <a:pt x="2295" y="276"/>
                  </a:lnTo>
                  <a:lnTo>
                    <a:pt x="2285" y="270"/>
                  </a:lnTo>
                  <a:lnTo>
                    <a:pt x="2276" y="266"/>
                  </a:lnTo>
                  <a:lnTo>
                    <a:pt x="2264" y="266"/>
                  </a:lnTo>
                  <a:lnTo>
                    <a:pt x="2256" y="262"/>
                  </a:lnTo>
                  <a:lnTo>
                    <a:pt x="2248" y="254"/>
                  </a:lnTo>
                  <a:lnTo>
                    <a:pt x="2238" y="248"/>
                  </a:lnTo>
                  <a:lnTo>
                    <a:pt x="2224" y="246"/>
                  </a:lnTo>
                  <a:lnTo>
                    <a:pt x="2209" y="248"/>
                  </a:lnTo>
                  <a:lnTo>
                    <a:pt x="2191" y="248"/>
                  </a:lnTo>
                  <a:lnTo>
                    <a:pt x="2177" y="246"/>
                  </a:lnTo>
                  <a:lnTo>
                    <a:pt x="2169" y="238"/>
                  </a:lnTo>
                  <a:lnTo>
                    <a:pt x="2159" y="221"/>
                  </a:lnTo>
                  <a:lnTo>
                    <a:pt x="2150" y="197"/>
                  </a:lnTo>
                  <a:lnTo>
                    <a:pt x="2136" y="173"/>
                  </a:lnTo>
                  <a:lnTo>
                    <a:pt x="2120" y="156"/>
                  </a:lnTo>
                  <a:lnTo>
                    <a:pt x="2106" y="144"/>
                  </a:lnTo>
                  <a:lnTo>
                    <a:pt x="2092" y="136"/>
                  </a:lnTo>
                  <a:lnTo>
                    <a:pt x="2083" y="128"/>
                  </a:lnTo>
                  <a:lnTo>
                    <a:pt x="2077" y="118"/>
                  </a:lnTo>
                  <a:lnTo>
                    <a:pt x="2075" y="104"/>
                  </a:lnTo>
                  <a:lnTo>
                    <a:pt x="2071" y="87"/>
                  </a:lnTo>
                  <a:lnTo>
                    <a:pt x="2061" y="73"/>
                  </a:lnTo>
                  <a:lnTo>
                    <a:pt x="2053" y="63"/>
                  </a:lnTo>
                  <a:lnTo>
                    <a:pt x="2051" y="53"/>
                  </a:lnTo>
                  <a:lnTo>
                    <a:pt x="2057" y="41"/>
                  </a:lnTo>
                  <a:lnTo>
                    <a:pt x="2065" y="32"/>
                  </a:lnTo>
                  <a:lnTo>
                    <a:pt x="2071" y="20"/>
                  </a:lnTo>
                  <a:lnTo>
                    <a:pt x="2073" y="14"/>
                  </a:lnTo>
                  <a:lnTo>
                    <a:pt x="2063" y="8"/>
                  </a:lnTo>
                  <a:lnTo>
                    <a:pt x="2045" y="4"/>
                  </a:lnTo>
                  <a:lnTo>
                    <a:pt x="2020" y="2"/>
                  </a:lnTo>
                  <a:lnTo>
                    <a:pt x="1994" y="0"/>
                  </a:lnTo>
                  <a:lnTo>
                    <a:pt x="1970" y="0"/>
                  </a:lnTo>
                  <a:lnTo>
                    <a:pt x="1955" y="6"/>
                  </a:lnTo>
                  <a:lnTo>
                    <a:pt x="1945" y="14"/>
                  </a:lnTo>
                  <a:lnTo>
                    <a:pt x="1941" y="30"/>
                  </a:lnTo>
                  <a:lnTo>
                    <a:pt x="1937" y="45"/>
                  </a:lnTo>
                  <a:lnTo>
                    <a:pt x="1933" y="61"/>
                  </a:lnTo>
                  <a:lnTo>
                    <a:pt x="1927" y="75"/>
                  </a:lnTo>
                  <a:lnTo>
                    <a:pt x="1915" y="85"/>
                  </a:lnTo>
                  <a:lnTo>
                    <a:pt x="1898" y="87"/>
                  </a:lnTo>
                  <a:lnTo>
                    <a:pt x="1878" y="91"/>
                  </a:lnTo>
                  <a:lnTo>
                    <a:pt x="1858" y="93"/>
                  </a:lnTo>
                  <a:lnTo>
                    <a:pt x="1840" y="95"/>
                  </a:lnTo>
                  <a:lnTo>
                    <a:pt x="1823" y="102"/>
                  </a:lnTo>
                  <a:lnTo>
                    <a:pt x="1809" y="116"/>
                  </a:lnTo>
                  <a:lnTo>
                    <a:pt x="1797" y="140"/>
                  </a:lnTo>
                  <a:lnTo>
                    <a:pt x="1785" y="169"/>
                  </a:lnTo>
                  <a:lnTo>
                    <a:pt x="1777" y="203"/>
                  </a:lnTo>
                  <a:lnTo>
                    <a:pt x="1774" y="236"/>
                  </a:lnTo>
                  <a:lnTo>
                    <a:pt x="1770" y="262"/>
                  </a:lnTo>
                  <a:lnTo>
                    <a:pt x="1768" y="283"/>
                  </a:lnTo>
                  <a:lnTo>
                    <a:pt x="1762" y="303"/>
                  </a:lnTo>
                  <a:lnTo>
                    <a:pt x="1754" y="319"/>
                  </a:lnTo>
                  <a:lnTo>
                    <a:pt x="1740" y="329"/>
                  </a:lnTo>
                  <a:lnTo>
                    <a:pt x="1722" y="337"/>
                  </a:lnTo>
                  <a:lnTo>
                    <a:pt x="1703" y="341"/>
                  </a:lnTo>
                  <a:lnTo>
                    <a:pt x="1685" y="346"/>
                  </a:lnTo>
                  <a:lnTo>
                    <a:pt x="1669" y="350"/>
                  </a:lnTo>
                  <a:lnTo>
                    <a:pt x="1655" y="348"/>
                  </a:lnTo>
                  <a:lnTo>
                    <a:pt x="1644" y="341"/>
                  </a:lnTo>
                  <a:lnTo>
                    <a:pt x="1634" y="333"/>
                  </a:lnTo>
                  <a:lnTo>
                    <a:pt x="1618" y="331"/>
                  </a:lnTo>
                  <a:lnTo>
                    <a:pt x="1600" y="331"/>
                  </a:lnTo>
                  <a:lnTo>
                    <a:pt x="1581" y="329"/>
                  </a:lnTo>
                  <a:lnTo>
                    <a:pt x="1563" y="325"/>
                  </a:lnTo>
                  <a:lnTo>
                    <a:pt x="1549" y="315"/>
                  </a:lnTo>
                  <a:lnTo>
                    <a:pt x="1537" y="303"/>
                  </a:lnTo>
                  <a:lnTo>
                    <a:pt x="1524" y="289"/>
                  </a:lnTo>
                  <a:lnTo>
                    <a:pt x="1508" y="276"/>
                  </a:lnTo>
                  <a:lnTo>
                    <a:pt x="1494" y="266"/>
                  </a:lnTo>
                  <a:lnTo>
                    <a:pt x="1480" y="260"/>
                  </a:lnTo>
                  <a:lnTo>
                    <a:pt x="1468" y="260"/>
                  </a:lnTo>
                  <a:lnTo>
                    <a:pt x="1461" y="268"/>
                  </a:lnTo>
                  <a:lnTo>
                    <a:pt x="1449" y="287"/>
                  </a:lnTo>
                  <a:lnTo>
                    <a:pt x="1435" y="311"/>
                  </a:lnTo>
                  <a:lnTo>
                    <a:pt x="1417" y="341"/>
                  </a:lnTo>
                  <a:lnTo>
                    <a:pt x="1400" y="372"/>
                  </a:lnTo>
                  <a:lnTo>
                    <a:pt x="1382" y="407"/>
                  </a:lnTo>
                  <a:lnTo>
                    <a:pt x="1366" y="439"/>
                  </a:lnTo>
                  <a:lnTo>
                    <a:pt x="1348" y="467"/>
                  </a:lnTo>
                  <a:lnTo>
                    <a:pt x="1335" y="488"/>
                  </a:lnTo>
                  <a:lnTo>
                    <a:pt x="1327" y="506"/>
                  </a:lnTo>
                  <a:lnTo>
                    <a:pt x="1327" y="522"/>
                  </a:lnTo>
                  <a:lnTo>
                    <a:pt x="1335" y="533"/>
                  </a:lnTo>
                  <a:lnTo>
                    <a:pt x="1344" y="541"/>
                  </a:lnTo>
                  <a:lnTo>
                    <a:pt x="1358" y="549"/>
                  </a:lnTo>
                  <a:lnTo>
                    <a:pt x="1370" y="555"/>
                  </a:lnTo>
                  <a:lnTo>
                    <a:pt x="1376" y="563"/>
                  </a:lnTo>
                  <a:lnTo>
                    <a:pt x="1374" y="569"/>
                  </a:lnTo>
                  <a:lnTo>
                    <a:pt x="1362" y="575"/>
                  </a:lnTo>
                  <a:lnTo>
                    <a:pt x="1348" y="577"/>
                  </a:lnTo>
                  <a:lnTo>
                    <a:pt x="1331" y="577"/>
                  </a:lnTo>
                  <a:lnTo>
                    <a:pt x="1313" y="577"/>
                  </a:lnTo>
                  <a:lnTo>
                    <a:pt x="1297" y="577"/>
                  </a:lnTo>
                  <a:lnTo>
                    <a:pt x="1285" y="577"/>
                  </a:lnTo>
                  <a:lnTo>
                    <a:pt x="1274" y="571"/>
                  </a:lnTo>
                  <a:lnTo>
                    <a:pt x="1264" y="561"/>
                  </a:lnTo>
                  <a:lnTo>
                    <a:pt x="1252" y="551"/>
                  </a:lnTo>
                  <a:lnTo>
                    <a:pt x="1238" y="543"/>
                  </a:lnTo>
                  <a:lnTo>
                    <a:pt x="1222" y="541"/>
                  </a:lnTo>
                  <a:lnTo>
                    <a:pt x="1201" y="543"/>
                  </a:lnTo>
                  <a:lnTo>
                    <a:pt x="1177" y="547"/>
                  </a:lnTo>
                  <a:lnTo>
                    <a:pt x="1153" y="551"/>
                  </a:lnTo>
                  <a:lnTo>
                    <a:pt x="1126" y="553"/>
                  </a:lnTo>
                  <a:lnTo>
                    <a:pt x="1100" y="553"/>
                  </a:lnTo>
                  <a:lnTo>
                    <a:pt x="1079" y="551"/>
                  </a:lnTo>
                  <a:lnTo>
                    <a:pt x="1059" y="551"/>
                  </a:lnTo>
                  <a:lnTo>
                    <a:pt x="1039" y="553"/>
                  </a:lnTo>
                  <a:lnTo>
                    <a:pt x="1026" y="555"/>
                  </a:lnTo>
                  <a:lnTo>
                    <a:pt x="1014" y="561"/>
                  </a:lnTo>
                  <a:lnTo>
                    <a:pt x="1010" y="567"/>
                  </a:lnTo>
                  <a:lnTo>
                    <a:pt x="1014" y="577"/>
                  </a:lnTo>
                  <a:lnTo>
                    <a:pt x="1024" y="585"/>
                  </a:lnTo>
                  <a:lnTo>
                    <a:pt x="1035" y="589"/>
                  </a:lnTo>
                  <a:lnTo>
                    <a:pt x="1049" y="592"/>
                  </a:lnTo>
                  <a:lnTo>
                    <a:pt x="1061" y="594"/>
                  </a:lnTo>
                  <a:lnTo>
                    <a:pt x="1073" y="598"/>
                  </a:lnTo>
                  <a:lnTo>
                    <a:pt x="1081" y="604"/>
                  </a:lnTo>
                  <a:lnTo>
                    <a:pt x="1085" y="616"/>
                  </a:lnTo>
                  <a:lnTo>
                    <a:pt x="1081" y="632"/>
                  </a:lnTo>
                  <a:lnTo>
                    <a:pt x="1069" y="655"/>
                  </a:lnTo>
                  <a:lnTo>
                    <a:pt x="1057" y="677"/>
                  </a:lnTo>
                  <a:lnTo>
                    <a:pt x="1047" y="695"/>
                  </a:lnTo>
                  <a:lnTo>
                    <a:pt x="1041" y="715"/>
                  </a:lnTo>
                  <a:lnTo>
                    <a:pt x="1039" y="736"/>
                  </a:lnTo>
                  <a:lnTo>
                    <a:pt x="1045" y="762"/>
                  </a:lnTo>
                  <a:lnTo>
                    <a:pt x="1057" y="799"/>
                  </a:lnTo>
                  <a:lnTo>
                    <a:pt x="1061" y="833"/>
                  </a:lnTo>
                  <a:lnTo>
                    <a:pt x="1059" y="860"/>
                  </a:lnTo>
                  <a:lnTo>
                    <a:pt x="1051" y="882"/>
                  </a:lnTo>
                  <a:lnTo>
                    <a:pt x="1039" y="894"/>
                  </a:lnTo>
                  <a:lnTo>
                    <a:pt x="1024" y="905"/>
                  </a:lnTo>
                  <a:lnTo>
                    <a:pt x="1004" y="915"/>
                  </a:lnTo>
                  <a:lnTo>
                    <a:pt x="986" y="927"/>
                  </a:lnTo>
                  <a:lnTo>
                    <a:pt x="972" y="939"/>
                  </a:lnTo>
                  <a:lnTo>
                    <a:pt x="966" y="953"/>
                  </a:lnTo>
                  <a:lnTo>
                    <a:pt x="966" y="968"/>
                  </a:lnTo>
                  <a:lnTo>
                    <a:pt x="966" y="988"/>
                  </a:lnTo>
                  <a:lnTo>
                    <a:pt x="966" y="1010"/>
                  </a:lnTo>
                  <a:lnTo>
                    <a:pt x="965" y="1031"/>
                  </a:lnTo>
                  <a:lnTo>
                    <a:pt x="961" y="1049"/>
                  </a:lnTo>
                  <a:lnTo>
                    <a:pt x="953" y="1063"/>
                  </a:lnTo>
                  <a:lnTo>
                    <a:pt x="941" y="1069"/>
                  </a:lnTo>
                  <a:lnTo>
                    <a:pt x="921" y="1071"/>
                  </a:lnTo>
                  <a:lnTo>
                    <a:pt x="892" y="1075"/>
                  </a:lnTo>
                  <a:lnTo>
                    <a:pt x="858" y="1079"/>
                  </a:lnTo>
                  <a:lnTo>
                    <a:pt x="821" y="1085"/>
                  </a:lnTo>
                  <a:lnTo>
                    <a:pt x="783" y="1092"/>
                  </a:lnTo>
                  <a:lnTo>
                    <a:pt x="752" y="1100"/>
                  </a:lnTo>
                  <a:lnTo>
                    <a:pt x="728" y="1110"/>
                  </a:lnTo>
                  <a:lnTo>
                    <a:pt x="705" y="1124"/>
                  </a:lnTo>
                  <a:lnTo>
                    <a:pt x="685" y="1138"/>
                  </a:lnTo>
                  <a:lnTo>
                    <a:pt x="671" y="1151"/>
                  </a:lnTo>
                  <a:lnTo>
                    <a:pt x="655" y="1159"/>
                  </a:lnTo>
                  <a:lnTo>
                    <a:pt x="642" y="1163"/>
                  </a:lnTo>
                  <a:lnTo>
                    <a:pt x="628" y="1159"/>
                  </a:lnTo>
                  <a:lnTo>
                    <a:pt x="606" y="1153"/>
                  </a:lnTo>
                  <a:lnTo>
                    <a:pt x="585" y="1146"/>
                  </a:lnTo>
                  <a:lnTo>
                    <a:pt x="559" y="1138"/>
                  </a:lnTo>
                  <a:lnTo>
                    <a:pt x="535" y="1132"/>
                  </a:lnTo>
                  <a:lnTo>
                    <a:pt x="516" y="1130"/>
                  </a:lnTo>
                  <a:lnTo>
                    <a:pt x="500" y="1132"/>
                  </a:lnTo>
                  <a:lnTo>
                    <a:pt x="486" y="1142"/>
                  </a:lnTo>
                  <a:lnTo>
                    <a:pt x="470" y="1157"/>
                  </a:lnTo>
                  <a:lnTo>
                    <a:pt x="457" y="1177"/>
                  </a:lnTo>
                  <a:lnTo>
                    <a:pt x="443" y="1197"/>
                  </a:lnTo>
                  <a:lnTo>
                    <a:pt x="427" y="1212"/>
                  </a:lnTo>
                  <a:lnTo>
                    <a:pt x="413" y="1220"/>
                  </a:lnTo>
                  <a:lnTo>
                    <a:pt x="390" y="1220"/>
                  </a:lnTo>
                  <a:lnTo>
                    <a:pt x="362" y="1216"/>
                  </a:lnTo>
                  <a:lnTo>
                    <a:pt x="339" y="1212"/>
                  </a:lnTo>
                  <a:lnTo>
                    <a:pt x="319" y="1210"/>
                  </a:lnTo>
                  <a:lnTo>
                    <a:pt x="313" y="1207"/>
                  </a:lnTo>
                  <a:lnTo>
                    <a:pt x="309" y="1199"/>
                  </a:lnTo>
                  <a:lnTo>
                    <a:pt x="309" y="1189"/>
                  </a:lnTo>
                  <a:lnTo>
                    <a:pt x="313" y="1177"/>
                  </a:lnTo>
                  <a:lnTo>
                    <a:pt x="315" y="1167"/>
                  </a:lnTo>
                  <a:lnTo>
                    <a:pt x="317" y="1159"/>
                  </a:lnTo>
                  <a:lnTo>
                    <a:pt x="319" y="1157"/>
                  </a:lnTo>
                  <a:lnTo>
                    <a:pt x="315" y="1157"/>
                  </a:lnTo>
                  <a:lnTo>
                    <a:pt x="303" y="1159"/>
                  </a:lnTo>
                  <a:lnTo>
                    <a:pt x="287" y="1161"/>
                  </a:lnTo>
                  <a:lnTo>
                    <a:pt x="268" y="1163"/>
                  </a:lnTo>
                  <a:lnTo>
                    <a:pt x="250" y="1165"/>
                  </a:lnTo>
                  <a:lnTo>
                    <a:pt x="234" y="1165"/>
                  </a:lnTo>
                  <a:lnTo>
                    <a:pt x="220" y="1165"/>
                  </a:lnTo>
                  <a:lnTo>
                    <a:pt x="211" y="1171"/>
                  </a:lnTo>
                  <a:lnTo>
                    <a:pt x="201" y="1177"/>
                  </a:lnTo>
                  <a:lnTo>
                    <a:pt x="189" y="1185"/>
                  </a:lnTo>
                  <a:lnTo>
                    <a:pt x="171" y="1191"/>
                  </a:lnTo>
                  <a:lnTo>
                    <a:pt x="154" y="1193"/>
                  </a:lnTo>
                  <a:lnTo>
                    <a:pt x="136" y="1193"/>
                  </a:lnTo>
                  <a:lnTo>
                    <a:pt x="116" y="1191"/>
                  </a:lnTo>
                  <a:lnTo>
                    <a:pt x="100" y="1191"/>
                  </a:lnTo>
                  <a:lnTo>
                    <a:pt x="87" y="1197"/>
                  </a:lnTo>
                  <a:lnTo>
                    <a:pt x="77" y="1210"/>
                  </a:lnTo>
                  <a:lnTo>
                    <a:pt x="69" y="1228"/>
                  </a:lnTo>
                  <a:lnTo>
                    <a:pt x="59" y="1246"/>
                  </a:lnTo>
                  <a:lnTo>
                    <a:pt x="49" y="1262"/>
                  </a:lnTo>
                  <a:lnTo>
                    <a:pt x="39" y="1275"/>
                  </a:lnTo>
                  <a:lnTo>
                    <a:pt x="33" y="1285"/>
                  </a:lnTo>
                  <a:lnTo>
                    <a:pt x="29" y="1289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9" name="Google Shape;429;p26"/>
            <p:cNvSpPr/>
            <p:nvPr/>
          </p:nvSpPr>
          <p:spPr>
            <a:xfrm>
              <a:off x="900" y="2373"/>
              <a:ext cx="1448" cy="781"/>
            </a:xfrm>
            <a:custGeom>
              <a:rect b="b" l="l" r="r" t="t"/>
              <a:pathLst>
                <a:path extrusionOk="0" h="1563" w="2896">
                  <a:moveTo>
                    <a:pt x="2754" y="1539"/>
                  </a:moveTo>
                  <a:lnTo>
                    <a:pt x="2752" y="1535"/>
                  </a:lnTo>
                  <a:lnTo>
                    <a:pt x="2746" y="1528"/>
                  </a:lnTo>
                  <a:lnTo>
                    <a:pt x="2738" y="1516"/>
                  </a:lnTo>
                  <a:lnTo>
                    <a:pt x="2728" y="1504"/>
                  </a:lnTo>
                  <a:lnTo>
                    <a:pt x="2715" y="1496"/>
                  </a:lnTo>
                  <a:lnTo>
                    <a:pt x="2699" y="1490"/>
                  </a:lnTo>
                  <a:lnTo>
                    <a:pt x="2685" y="1486"/>
                  </a:lnTo>
                  <a:lnTo>
                    <a:pt x="2671" y="1486"/>
                  </a:lnTo>
                  <a:lnTo>
                    <a:pt x="2658" y="1490"/>
                  </a:lnTo>
                  <a:lnTo>
                    <a:pt x="2650" y="1500"/>
                  </a:lnTo>
                  <a:lnTo>
                    <a:pt x="2644" y="1510"/>
                  </a:lnTo>
                  <a:lnTo>
                    <a:pt x="2640" y="1516"/>
                  </a:lnTo>
                  <a:lnTo>
                    <a:pt x="2636" y="1520"/>
                  </a:lnTo>
                  <a:lnTo>
                    <a:pt x="2632" y="1522"/>
                  </a:lnTo>
                  <a:lnTo>
                    <a:pt x="2630" y="1524"/>
                  </a:lnTo>
                  <a:lnTo>
                    <a:pt x="2628" y="1524"/>
                  </a:lnTo>
                  <a:lnTo>
                    <a:pt x="2624" y="1522"/>
                  </a:lnTo>
                  <a:lnTo>
                    <a:pt x="2612" y="1514"/>
                  </a:lnTo>
                  <a:lnTo>
                    <a:pt x="2591" y="1504"/>
                  </a:lnTo>
                  <a:lnTo>
                    <a:pt x="2559" y="1492"/>
                  </a:lnTo>
                  <a:lnTo>
                    <a:pt x="2534" y="1486"/>
                  </a:lnTo>
                  <a:lnTo>
                    <a:pt x="2510" y="1480"/>
                  </a:lnTo>
                  <a:lnTo>
                    <a:pt x="2492" y="1474"/>
                  </a:lnTo>
                  <a:lnTo>
                    <a:pt x="2480" y="1472"/>
                  </a:lnTo>
                  <a:lnTo>
                    <a:pt x="2477" y="1472"/>
                  </a:lnTo>
                  <a:lnTo>
                    <a:pt x="2480" y="1468"/>
                  </a:lnTo>
                  <a:lnTo>
                    <a:pt x="2488" y="1463"/>
                  </a:lnTo>
                  <a:lnTo>
                    <a:pt x="2502" y="1453"/>
                  </a:lnTo>
                  <a:lnTo>
                    <a:pt x="2514" y="1443"/>
                  </a:lnTo>
                  <a:lnTo>
                    <a:pt x="2524" y="1431"/>
                  </a:lnTo>
                  <a:lnTo>
                    <a:pt x="2528" y="1421"/>
                  </a:lnTo>
                  <a:lnTo>
                    <a:pt x="2526" y="1411"/>
                  </a:lnTo>
                  <a:lnTo>
                    <a:pt x="2518" y="1396"/>
                  </a:lnTo>
                  <a:lnTo>
                    <a:pt x="2506" y="1376"/>
                  </a:lnTo>
                  <a:lnTo>
                    <a:pt x="2494" y="1356"/>
                  </a:lnTo>
                  <a:lnTo>
                    <a:pt x="2482" y="1337"/>
                  </a:lnTo>
                  <a:lnTo>
                    <a:pt x="2471" y="1319"/>
                  </a:lnTo>
                  <a:lnTo>
                    <a:pt x="2463" y="1307"/>
                  </a:lnTo>
                  <a:lnTo>
                    <a:pt x="2461" y="1303"/>
                  </a:lnTo>
                  <a:lnTo>
                    <a:pt x="2457" y="1305"/>
                  </a:lnTo>
                  <a:lnTo>
                    <a:pt x="2445" y="1309"/>
                  </a:lnTo>
                  <a:lnTo>
                    <a:pt x="2429" y="1317"/>
                  </a:lnTo>
                  <a:lnTo>
                    <a:pt x="2414" y="1325"/>
                  </a:lnTo>
                  <a:lnTo>
                    <a:pt x="2398" y="1333"/>
                  </a:lnTo>
                  <a:lnTo>
                    <a:pt x="2384" y="1341"/>
                  </a:lnTo>
                  <a:lnTo>
                    <a:pt x="2376" y="1348"/>
                  </a:lnTo>
                  <a:lnTo>
                    <a:pt x="2366" y="1358"/>
                  </a:lnTo>
                  <a:lnTo>
                    <a:pt x="2354" y="1366"/>
                  </a:lnTo>
                  <a:lnTo>
                    <a:pt x="2339" y="1366"/>
                  </a:lnTo>
                  <a:lnTo>
                    <a:pt x="2321" y="1362"/>
                  </a:lnTo>
                  <a:lnTo>
                    <a:pt x="2305" y="1354"/>
                  </a:lnTo>
                  <a:lnTo>
                    <a:pt x="2290" y="1344"/>
                  </a:lnTo>
                  <a:lnTo>
                    <a:pt x="2272" y="1335"/>
                  </a:lnTo>
                  <a:lnTo>
                    <a:pt x="2256" y="1327"/>
                  </a:lnTo>
                  <a:lnTo>
                    <a:pt x="2246" y="1321"/>
                  </a:lnTo>
                  <a:lnTo>
                    <a:pt x="2242" y="1319"/>
                  </a:lnTo>
                  <a:lnTo>
                    <a:pt x="2238" y="1323"/>
                  </a:lnTo>
                  <a:lnTo>
                    <a:pt x="2228" y="1331"/>
                  </a:lnTo>
                  <a:lnTo>
                    <a:pt x="2215" y="1342"/>
                  </a:lnTo>
                  <a:lnTo>
                    <a:pt x="2197" y="1354"/>
                  </a:lnTo>
                  <a:lnTo>
                    <a:pt x="2177" y="1370"/>
                  </a:lnTo>
                  <a:lnTo>
                    <a:pt x="2160" y="1382"/>
                  </a:lnTo>
                  <a:lnTo>
                    <a:pt x="2142" y="1394"/>
                  </a:lnTo>
                  <a:lnTo>
                    <a:pt x="2126" y="1402"/>
                  </a:lnTo>
                  <a:lnTo>
                    <a:pt x="2108" y="1405"/>
                  </a:lnTo>
                  <a:lnTo>
                    <a:pt x="2087" y="1411"/>
                  </a:lnTo>
                  <a:lnTo>
                    <a:pt x="2063" y="1415"/>
                  </a:lnTo>
                  <a:lnTo>
                    <a:pt x="2043" y="1423"/>
                  </a:lnTo>
                  <a:lnTo>
                    <a:pt x="2028" y="1431"/>
                  </a:lnTo>
                  <a:lnTo>
                    <a:pt x="2016" y="1445"/>
                  </a:lnTo>
                  <a:lnTo>
                    <a:pt x="2004" y="1465"/>
                  </a:lnTo>
                  <a:lnTo>
                    <a:pt x="1986" y="1486"/>
                  </a:lnTo>
                  <a:lnTo>
                    <a:pt x="1963" y="1506"/>
                  </a:lnTo>
                  <a:lnTo>
                    <a:pt x="1937" y="1522"/>
                  </a:lnTo>
                  <a:lnTo>
                    <a:pt x="1910" y="1531"/>
                  </a:lnTo>
                  <a:lnTo>
                    <a:pt x="1884" y="1539"/>
                  </a:lnTo>
                  <a:lnTo>
                    <a:pt x="1860" y="1547"/>
                  </a:lnTo>
                  <a:lnTo>
                    <a:pt x="1837" y="1555"/>
                  </a:lnTo>
                  <a:lnTo>
                    <a:pt x="1815" y="1561"/>
                  </a:lnTo>
                  <a:lnTo>
                    <a:pt x="1795" y="1561"/>
                  </a:lnTo>
                  <a:lnTo>
                    <a:pt x="1784" y="1553"/>
                  </a:lnTo>
                  <a:lnTo>
                    <a:pt x="1776" y="1541"/>
                  </a:lnTo>
                  <a:lnTo>
                    <a:pt x="1770" y="1528"/>
                  </a:lnTo>
                  <a:lnTo>
                    <a:pt x="1768" y="1514"/>
                  </a:lnTo>
                  <a:lnTo>
                    <a:pt x="1764" y="1502"/>
                  </a:lnTo>
                  <a:lnTo>
                    <a:pt x="1756" y="1492"/>
                  </a:lnTo>
                  <a:lnTo>
                    <a:pt x="1744" y="1484"/>
                  </a:lnTo>
                  <a:lnTo>
                    <a:pt x="1723" y="1480"/>
                  </a:lnTo>
                  <a:lnTo>
                    <a:pt x="1697" y="1478"/>
                  </a:lnTo>
                  <a:lnTo>
                    <a:pt x="1669" y="1476"/>
                  </a:lnTo>
                  <a:lnTo>
                    <a:pt x="1642" y="1472"/>
                  </a:lnTo>
                  <a:lnTo>
                    <a:pt x="1614" y="1466"/>
                  </a:lnTo>
                  <a:lnTo>
                    <a:pt x="1601" y="1459"/>
                  </a:lnTo>
                  <a:lnTo>
                    <a:pt x="1591" y="1449"/>
                  </a:lnTo>
                  <a:lnTo>
                    <a:pt x="1583" y="1439"/>
                  </a:lnTo>
                  <a:lnTo>
                    <a:pt x="1575" y="1429"/>
                  </a:lnTo>
                  <a:lnTo>
                    <a:pt x="1567" y="1419"/>
                  </a:lnTo>
                  <a:lnTo>
                    <a:pt x="1557" y="1415"/>
                  </a:lnTo>
                  <a:lnTo>
                    <a:pt x="1545" y="1415"/>
                  </a:lnTo>
                  <a:lnTo>
                    <a:pt x="1528" y="1421"/>
                  </a:lnTo>
                  <a:lnTo>
                    <a:pt x="1502" y="1437"/>
                  </a:lnTo>
                  <a:lnTo>
                    <a:pt x="1479" y="1455"/>
                  </a:lnTo>
                  <a:lnTo>
                    <a:pt x="1455" y="1472"/>
                  </a:lnTo>
                  <a:lnTo>
                    <a:pt x="1435" y="1492"/>
                  </a:lnTo>
                  <a:lnTo>
                    <a:pt x="1421" y="1508"/>
                  </a:lnTo>
                  <a:lnTo>
                    <a:pt x="1410" y="1520"/>
                  </a:lnTo>
                  <a:lnTo>
                    <a:pt x="1402" y="1528"/>
                  </a:lnTo>
                  <a:lnTo>
                    <a:pt x="1390" y="1537"/>
                  </a:lnTo>
                  <a:lnTo>
                    <a:pt x="1378" y="1547"/>
                  </a:lnTo>
                  <a:lnTo>
                    <a:pt x="1364" y="1555"/>
                  </a:lnTo>
                  <a:lnTo>
                    <a:pt x="1353" y="1561"/>
                  </a:lnTo>
                  <a:lnTo>
                    <a:pt x="1345" y="1563"/>
                  </a:lnTo>
                  <a:lnTo>
                    <a:pt x="1339" y="1561"/>
                  </a:lnTo>
                  <a:lnTo>
                    <a:pt x="1339" y="1553"/>
                  </a:lnTo>
                  <a:lnTo>
                    <a:pt x="1343" y="1541"/>
                  </a:lnTo>
                  <a:lnTo>
                    <a:pt x="1347" y="1528"/>
                  </a:lnTo>
                  <a:lnTo>
                    <a:pt x="1353" y="1510"/>
                  </a:lnTo>
                  <a:lnTo>
                    <a:pt x="1356" y="1492"/>
                  </a:lnTo>
                  <a:lnTo>
                    <a:pt x="1358" y="1476"/>
                  </a:lnTo>
                  <a:lnTo>
                    <a:pt x="1358" y="1461"/>
                  </a:lnTo>
                  <a:lnTo>
                    <a:pt x="1353" y="1449"/>
                  </a:lnTo>
                  <a:lnTo>
                    <a:pt x="1343" y="1441"/>
                  </a:lnTo>
                  <a:lnTo>
                    <a:pt x="1321" y="1437"/>
                  </a:lnTo>
                  <a:lnTo>
                    <a:pt x="1301" y="1441"/>
                  </a:lnTo>
                  <a:lnTo>
                    <a:pt x="1282" y="1449"/>
                  </a:lnTo>
                  <a:lnTo>
                    <a:pt x="1260" y="1457"/>
                  </a:lnTo>
                  <a:lnTo>
                    <a:pt x="1234" y="1463"/>
                  </a:lnTo>
                  <a:lnTo>
                    <a:pt x="1205" y="1465"/>
                  </a:lnTo>
                  <a:lnTo>
                    <a:pt x="1173" y="1459"/>
                  </a:lnTo>
                  <a:lnTo>
                    <a:pt x="1140" y="1449"/>
                  </a:lnTo>
                  <a:lnTo>
                    <a:pt x="1106" y="1435"/>
                  </a:lnTo>
                  <a:lnTo>
                    <a:pt x="1077" y="1421"/>
                  </a:lnTo>
                  <a:lnTo>
                    <a:pt x="1053" y="1409"/>
                  </a:lnTo>
                  <a:lnTo>
                    <a:pt x="1038" y="1402"/>
                  </a:lnTo>
                  <a:lnTo>
                    <a:pt x="1026" y="1398"/>
                  </a:lnTo>
                  <a:lnTo>
                    <a:pt x="1012" y="1400"/>
                  </a:lnTo>
                  <a:lnTo>
                    <a:pt x="998" y="1404"/>
                  </a:lnTo>
                  <a:lnTo>
                    <a:pt x="984" y="1405"/>
                  </a:lnTo>
                  <a:lnTo>
                    <a:pt x="969" y="1404"/>
                  </a:lnTo>
                  <a:lnTo>
                    <a:pt x="951" y="1396"/>
                  </a:lnTo>
                  <a:lnTo>
                    <a:pt x="931" y="1380"/>
                  </a:lnTo>
                  <a:lnTo>
                    <a:pt x="908" y="1364"/>
                  </a:lnTo>
                  <a:lnTo>
                    <a:pt x="884" y="1346"/>
                  </a:lnTo>
                  <a:lnTo>
                    <a:pt x="860" y="1331"/>
                  </a:lnTo>
                  <a:lnTo>
                    <a:pt x="843" y="1317"/>
                  </a:lnTo>
                  <a:lnTo>
                    <a:pt x="831" y="1307"/>
                  </a:lnTo>
                  <a:lnTo>
                    <a:pt x="817" y="1297"/>
                  </a:lnTo>
                  <a:lnTo>
                    <a:pt x="799" y="1283"/>
                  </a:lnTo>
                  <a:lnTo>
                    <a:pt x="778" y="1268"/>
                  </a:lnTo>
                  <a:lnTo>
                    <a:pt x="754" y="1250"/>
                  </a:lnTo>
                  <a:lnTo>
                    <a:pt x="734" y="1234"/>
                  </a:lnTo>
                  <a:lnTo>
                    <a:pt x="717" y="1219"/>
                  </a:lnTo>
                  <a:lnTo>
                    <a:pt x="709" y="1207"/>
                  </a:lnTo>
                  <a:lnTo>
                    <a:pt x="705" y="1189"/>
                  </a:lnTo>
                  <a:lnTo>
                    <a:pt x="701" y="1169"/>
                  </a:lnTo>
                  <a:lnTo>
                    <a:pt x="697" y="1150"/>
                  </a:lnTo>
                  <a:lnTo>
                    <a:pt x="691" y="1134"/>
                  </a:lnTo>
                  <a:lnTo>
                    <a:pt x="683" y="1126"/>
                  </a:lnTo>
                  <a:lnTo>
                    <a:pt x="675" y="1126"/>
                  </a:lnTo>
                  <a:lnTo>
                    <a:pt x="666" y="1132"/>
                  </a:lnTo>
                  <a:lnTo>
                    <a:pt x="656" y="1140"/>
                  </a:lnTo>
                  <a:lnTo>
                    <a:pt x="644" y="1148"/>
                  </a:lnTo>
                  <a:lnTo>
                    <a:pt x="632" y="1154"/>
                  </a:lnTo>
                  <a:lnTo>
                    <a:pt x="620" y="1156"/>
                  </a:lnTo>
                  <a:lnTo>
                    <a:pt x="612" y="1152"/>
                  </a:lnTo>
                  <a:lnTo>
                    <a:pt x="606" y="1142"/>
                  </a:lnTo>
                  <a:lnTo>
                    <a:pt x="591" y="1100"/>
                  </a:lnTo>
                  <a:lnTo>
                    <a:pt x="565" y="1063"/>
                  </a:lnTo>
                  <a:lnTo>
                    <a:pt x="532" y="1026"/>
                  </a:lnTo>
                  <a:lnTo>
                    <a:pt x="510" y="1006"/>
                  </a:lnTo>
                  <a:lnTo>
                    <a:pt x="484" y="984"/>
                  </a:lnTo>
                  <a:lnTo>
                    <a:pt x="461" y="963"/>
                  </a:lnTo>
                  <a:lnTo>
                    <a:pt x="437" y="943"/>
                  </a:lnTo>
                  <a:lnTo>
                    <a:pt x="419" y="923"/>
                  </a:lnTo>
                  <a:lnTo>
                    <a:pt x="406" y="908"/>
                  </a:lnTo>
                  <a:lnTo>
                    <a:pt x="390" y="894"/>
                  </a:lnTo>
                  <a:lnTo>
                    <a:pt x="374" y="890"/>
                  </a:lnTo>
                  <a:lnTo>
                    <a:pt x="356" y="892"/>
                  </a:lnTo>
                  <a:lnTo>
                    <a:pt x="343" y="900"/>
                  </a:lnTo>
                  <a:lnTo>
                    <a:pt x="331" y="910"/>
                  </a:lnTo>
                  <a:lnTo>
                    <a:pt x="321" y="919"/>
                  </a:lnTo>
                  <a:lnTo>
                    <a:pt x="309" y="921"/>
                  </a:lnTo>
                  <a:lnTo>
                    <a:pt x="295" y="913"/>
                  </a:lnTo>
                  <a:lnTo>
                    <a:pt x="280" y="898"/>
                  </a:lnTo>
                  <a:lnTo>
                    <a:pt x="266" y="870"/>
                  </a:lnTo>
                  <a:lnTo>
                    <a:pt x="246" y="839"/>
                  </a:lnTo>
                  <a:lnTo>
                    <a:pt x="217" y="809"/>
                  </a:lnTo>
                  <a:lnTo>
                    <a:pt x="183" y="782"/>
                  </a:lnTo>
                  <a:lnTo>
                    <a:pt x="152" y="756"/>
                  </a:lnTo>
                  <a:lnTo>
                    <a:pt x="124" y="734"/>
                  </a:lnTo>
                  <a:lnTo>
                    <a:pt x="105" y="717"/>
                  </a:lnTo>
                  <a:lnTo>
                    <a:pt x="87" y="697"/>
                  </a:lnTo>
                  <a:lnTo>
                    <a:pt x="73" y="677"/>
                  </a:lnTo>
                  <a:lnTo>
                    <a:pt x="61" y="662"/>
                  </a:lnTo>
                  <a:lnTo>
                    <a:pt x="53" y="652"/>
                  </a:lnTo>
                  <a:lnTo>
                    <a:pt x="51" y="648"/>
                  </a:lnTo>
                  <a:lnTo>
                    <a:pt x="47" y="648"/>
                  </a:lnTo>
                  <a:lnTo>
                    <a:pt x="40" y="650"/>
                  </a:lnTo>
                  <a:lnTo>
                    <a:pt x="30" y="650"/>
                  </a:lnTo>
                  <a:lnTo>
                    <a:pt x="20" y="648"/>
                  </a:lnTo>
                  <a:lnTo>
                    <a:pt x="8" y="646"/>
                  </a:lnTo>
                  <a:lnTo>
                    <a:pt x="2" y="638"/>
                  </a:lnTo>
                  <a:lnTo>
                    <a:pt x="0" y="628"/>
                  </a:lnTo>
                  <a:lnTo>
                    <a:pt x="4" y="614"/>
                  </a:lnTo>
                  <a:lnTo>
                    <a:pt x="10" y="593"/>
                  </a:lnTo>
                  <a:lnTo>
                    <a:pt x="14" y="575"/>
                  </a:lnTo>
                  <a:lnTo>
                    <a:pt x="14" y="559"/>
                  </a:lnTo>
                  <a:lnTo>
                    <a:pt x="12" y="541"/>
                  </a:lnTo>
                  <a:lnTo>
                    <a:pt x="10" y="524"/>
                  </a:lnTo>
                  <a:lnTo>
                    <a:pt x="12" y="504"/>
                  </a:lnTo>
                  <a:lnTo>
                    <a:pt x="12" y="482"/>
                  </a:lnTo>
                  <a:lnTo>
                    <a:pt x="8" y="463"/>
                  </a:lnTo>
                  <a:lnTo>
                    <a:pt x="6" y="449"/>
                  </a:lnTo>
                  <a:lnTo>
                    <a:pt x="4" y="439"/>
                  </a:lnTo>
                  <a:lnTo>
                    <a:pt x="10" y="431"/>
                  </a:lnTo>
                  <a:lnTo>
                    <a:pt x="22" y="427"/>
                  </a:lnTo>
                  <a:lnTo>
                    <a:pt x="34" y="429"/>
                  </a:lnTo>
                  <a:lnTo>
                    <a:pt x="44" y="437"/>
                  </a:lnTo>
                  <a:lnTo>
                    <a:pt x="51" y="449"/>
                  </a:lnTo>
                  <a:lnTo>
                    <a:pt x="57" y="461"/>
                  </a:lnTo>
                  <a:lnTo>
                    <a:pt x="65" y="471"/>
                  </a:lnTo>
                  <a:lnTo>
                    <a:pt x="75" y="475"/>
                  </a:lnTo>
                  <a:lnTo>
                    <a:pt x="87" y="473"/>
                  </a:lnTo>
                  <a:lnTo>
                    <a:pt x="105" y="465"/>
                  </a:lnTo>
                  <a:lnTo>
                    <a:pt x="118" y="463"/>
                  </a:lnTo>
                  <a:lnTo>
                    <a:pt x="132" y="463"/>
                  </a:lnTo>
                  <a:lnTo>
                    <a:pt x="144" y="459"/>
                  </a:lnTo>
                  <a:lnTo>
                    <a:pt x="152" y="451"/>
                  </a:lnTo>
                  <a:lnTo>
                    <a:pt x="158" y="435"/>
                  </a:lnTo>
                  <a:lnTo>
                    <a:pt x="164" y="412"/>
                  </a:lnTo>
                  <a:lnTo>
                    <a:pt x="169" y="394"/>
                  </a:lnTo>
                  <a:lnTo>
                    <a:pt x="171" y="376"/>
                  </a:lnTo>
                  <a:lnTo>
                    <a:pt x="169" y="360"/>
                  </a:lnTo>
                  <a:lnTo>
                    <a:pt x="156" y="347"/>
                  </a:lnTo>
                  <a:lnTo>
                    <a:pt x="140" y="335"/>
                  </a:lnTo>
                  <a:lnTo>
                    <a:pt x="122" y="325"/>
                  </a:lnTo>
                  <a:lnTo>
                    <a:pt x="108" y="315"/>
                  </a:lnTo>
                  <a:lnTo>
                    <a:pt x="99" y="305"/>
                  </a:lnTo>
                  <a:lnTo>
                    <a:pt x="97" y="293"/>
                  </a:lnTo>
                  <a:lnTo>
                    <a:pt x="101" y="278"/>
                  </a:lnTo>
                  <a:lnTo>
                    <a:pt x="108" y="254"/>
                  </a:lnTo>
                  <a:lnTo>
                    <a:pt x="114" y="229"/>
                  </a:lnTo>
                  <a:lnTo>
                    <a:pt x="118" y="205"/>
                  </a:lnTo>
                  <a:lnTo>
                    <a:pt x="124" y="183"/>
                  </a:lnTo>
                  <a:lnTo>
                    <a:pt x="132" y="168"/>
                  </a:lnTo>
                  <a:lnTo>
                    <a:pt x="140" y="158"/>
                  </a:lnTo>
                  <a:lnTo>
                    <a:pt x="148" y="150"/>
                  </a:lnTo>
                  <a:lnTo>
                    <a:pt x="154" y="146"/>
                  </a:lnTo>
                  <a:lnTo>
                    <a:pt x="158" y="142"/>
                  </a:lnTo>
                  <a:lnTo>
                    <a:pt x="160" y="140"/>
                  </a:lnTo>
                  <a:lnTo>
                    <a:pt x="162" y="138"/>
                  </a:lnTo>
                  <a:lnTo>
                    <a:pt x="256" y="152"/>
                  </a:lnTo>
                  <a:lnTo>
                    <a:pt x="284" y="105"/>
                  </a:lnTo>
                  <a:lnTo>
                    <a:pt x="355" y="42"/>
                  </a:lnTo>
                  <a:lnTo>
                    <a:pt x="384" y="24"/>
                  </a:lnTo>
                  <a:lnTo>
                    <a:pt x="492" y="61"/>
                  </a:lnTo>
                  <a:lnTo>
                    <a:pt x="530" y="87"/>
                  </a:lnTo>
                  <a:lnTo>
                    <a:pt x="589" y="81"/>
                  </a:lnTo>
                  <a:lnTo>
                    <a:pt x="626" y="36"/>
                  </a:lnTo>
                  <a:lnTo>
                    <a:pt x="792" y="67"/>
                  </a:lnTo>
                  <a:lnTo>
                    <a:pt x="841" y="106"/>
                  </a:lnTo>
                  <a:lnTo>
                    <a:pt x="896" y="118"/>
                  </a:lnTo>
                  <a:lnTo>
                    <a:pt x="1032" y="81"/>
                  </a:lnTo>
                  <a:lnTo>
                    <a:pt x="1071" y="105"/>
                  </a:lnTo>
                  <a:lnTo>
                    <a:pt x="1179" y="34"/>
                  </a:lnTo>
                  <a:lnTo>
                    <a:pt x="1297" y="32"/>
                  </a:lnTo>
                  <a:lnTo>
                    <a:pt x="1366" y="0"/>
                  </a:lnTo>
                  <a:lnTo>
                    <a:pt x="1461" y="12"/>
                  </a:lnTo>
                  <a:lnTo>
                    <a:pt x="1575" y="87"/>
                  </a:lnTo>
                  <a:lnTo>
                    <a:pt x="1666" y="75"/>
                  </a:lnTo>
                  <a:lnTo>
                    <a:pt x="1669" y="110"/>
                  </a:lnTo>
                  <a:lnTo>
                    <a:pt x="1628" y="138"/>
                  </a:lnTo>
                  <a:lnTo>
                    <a:pt x="1667" y="158"/>
                  </a:lnTo>
                  <a:lnTo>
                    <a:pt x="1666" y="205"/>
                  </a:lnTo>
                  <a:lnTo>
                    <a:pt x="1632" y="295"/>
                  </a:lnTo>
                  <a:lnTo>
                    <a:pt x="1634" y="347"/>
                  </a:lnTo>
                  <a:lnTo>
                    <a:pt x="1589" y="349"/>
                  </a:lnTo>
                  <a:lnTo>
                    <a:pt x="1595" y="431"/>
                  </a:lnTo>
                  <a:lnTo>
                    <a:pt x="1650" y="520"/>
                  </a:lnTo>
                  <a:lnTo>
                    <a:pt x="1701" y="632"/>
                  </a:lnTo>
                  <a:lnTo>
                    <a:pt x="1774" y="628"/>
                  </a:lnTo>
                  <a:lnTo>
                    <a:pt x="1845" y="663"/>
                  </a:lnTo>
                  <a:lnTo>
                    <a:pt x="1870" y="665"/>
                  </a:lnTo>
                  <a:lnTo>
                    <a:pt x="1902" y="683"/>
                  </a:lnTo>
                  <a:lnTo>
                    <a:pt x="1978" y="730"/>
                  </a:lnTo>
                  <a:lnTo>
                    <a:pt x="2041" y="726"/>
                  </a:lnTo>
                  <a:lnTo>
                    <a:pt x="2110" y="758"/>
                  </a:lnTo>
                  <a:lnTo>
                    <a:pt x="2207" y="756"/>
                  </a:lnTo>
                  <a:lnTo>
                    <a:pt x="2321" y="799"/>
                  </a:lnTo>
                  <a:lnTo>
                    <a:pt x="2402" y="860"/>
                  </a:lnTo>
                  <a:lnTo>
                    <a:pt x="2410" y="913"/>
                  </a:lnTo>
                  <a:lnTo>
                    <a:pt x="2486" y="923"/>
                  </a:lnTo>
                  <a:lnTo>
                    <a:pt x="2557" y="939"/>
                  </a:lnTo>
                  <a:lnTo>
                    <a:pt x="2628" y="843"/>
                  </a:lnTo>
                  <a:lnTo>
                    <a:pt x="2644" y="793"/>
                  </a:lnTo>
                  <a:lnTo>
                    <a:pt x="2634" y="758"/>
                  </a:lnTo>
                  <a:lnTo>
                    <a:pt x="2681" y="764"/>
                  </a:lnTo>
                  <a:lnTo>
                    <a:pt x="2740" y="803"/>
                  </a:lnTo>
                  <a:lnTo>
                    <a:pt x="2786" y="829"/>
                  </a:lnTo>
                  <a:lnTo>
                    <a:pt x="2817" y="925"/>
                  </a:lnTo>
                  <a:lnTo>
                    <a:pt x="2880" y="992"/>
                  </a:lnTo>
                  <a:lnTo>
                    <a:pt x="2874" y="1020"/>
                  </a:lnTo>
                  <a:lnTo>
                    <a:pt x="2841" y="1033"/>
                  </a:lnTo>
                  <a:lnTo>
                    <a:pt x="2880" y="1106"/>
                  </a:lnTo>
                  <a:lnTo>
                    <a:pt x="2894" y="1240"/>
                  </a:lnTo>
                  <a:lnTo>
                    <a:pt x="2896" y="1358"/>
                  </a:lnTo>
                  <a:lnTo>
                    <a:pt x="2858" y="1378"/>
                  </a:lnTo>
                  <a:lnTo>
                    <a:pt x="2849" y="1413"/>
                  </a:lnTo>
                  <a:lnTo>
                    <a:pt x="2829" y="1472"/>
                  </a:lnTo>
                  <a:lnTo>
                    <a:pt x="2835" y="1528"/>
                  </a:lnTo>
                  <a:lnTo>
                    <a:pt x="2799" y="1541"/>
                  </a:lnTo>
                  <a:lnTo>
                    <a:pt x="2774" y="1520"/>
                  </a:lnTo>
                  <a:lnTo>
                    <a:pt x="2754" y="1539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0" name="Google Shape;430;p26"/>
            <p:cNvSpPr/>
            <p:nvPr/>
          </p:nvSpPr>
          <p:spPr>
            <a:xfrm>
              <a:off x="900" y="2373"/>
              <a:ext cx="1448" cy="781"/>
            </a:xfrm>
            <a:custGeom>
              <a:rect b="b" l="l" r="r" t="t"/>
              <a:pathLst>
                <a:path extrusionOk="0" h="1563" w="2896">
                  <a:moveTo>
                    <a:pt x="2754" y="1539"/>
                  </a:moveTo>
                  <a:lnTo>
                    <a:pt x="2752" y="1535"/>
                  </a:lnTo>
                  <a:lnTo>
                    <a:pt x="2746" y="1528"/>
                  </a:lnTo>
                  <a:lnTo>
                    <a:pt x="2738" y="1516"/>
                  </a:lnTo>
                  <a:lnTo>
                    <a:pt x="2728" y="1504"/>
                  </a:lnTo>
                  <a:lnTo>
                    <a:pt x="2715" y="1496"/>
                  </a:lnTo>
                  <a:lnTo>
                    <a:pt x="2699" y="1490"/>
                  </a:lnTo>
                  <a:lnTo>
                    <a:pt x="2685" y="1486"/>
                  </a:lnTo>
                  <a:lnTo>
                    <a:pt x="2671" y="1486"/>
                  </a:lnTo>
                  <a:lnTo>
                    <a:pt x="2658" y="1490"/>
                  </a:lnTo>
                  <a:lnTo>
                    <a:pt x="2650" y="1500"/>
                  </a:lnTo>
                  <a:lnTo>
                    <a:pt x="2644" y="1510"/>
                  </a:lnTo>
                  <a:lnTo>
                    <a:pt x="2640" y="1516"/>
                  </a:lnTo>
                  <a:lnTo>
                    <a:pt x="2636" y="1520"/>
                  </a:lnTo>
                  <a:lnTo>
                    <a:pt x="2632" y="1522"/>
                  </a:lnTo>
                  <a:lnTo>
                    <a:pt x="2630" y="1524"/>
                  </a:lnTo>
                  <a:lnTo>
                    <a:pt x="2628" y="1524"/>
                  </a:lnTo>
                  <a:lnTo>
                    <a:pt x="2624" y="1522"/>
                  </a:lnTo>
                  <a:lnTo>
                    <a:pt x="2612" y="1514"/>
                  </a:lnTo>
                  <a:lnTo>
                    <a:pt x="2591" y="1504"/>
                  </a:lnTo>
                  <a:lnTo>
                    <a:pt x="2559" y="1492"/>
                  </a:lnTo>
                  <a:lnTo>
                    <a:pt x="2534" y="1486"/>
                  </a:lnTo>
                  <a:lnTo>
                    <a:pt x="2510" y="1480"/>
                  </a:lnTo>
                  <a:lnTo>
                    <a:pt x="2492" y="1474"/>
                  </a:lnTo>
                  <a:lnTo>
                    <a:pt x="2480" y="1472"/>
                  </a:lnTo>
                  <a:lnTo>
                    <a:pt x="2477" y="1472"/>
                  </a:lnTo>
                  <a:lnTo>
                    <a:pt x="2480" y="1468"/>
                  </a:lnTo>
                  <a:lnTo>
                    <a:pt x="2488" y="1463"/>
                  </a:lnTo>
                  <a:lnTo>
                    <a:pt x="2502" y="1453"/>
                  </a:lnTo>
                  <a:lnTo>
                    <a:pt x="2514" y="1443"/>
                  </a:lnTo>
                  <a:lnTo>
                    <a:pt x="2524" y="1431"/>
                  </a:lnTo>
                  <a:lnTo>
                    <a:pt x="2528" y="1421"/>
                  </a:lnTo>
                  <a:lnTo>
                    <a:pt x="2526" y="1411"/>
                  </a:lnTo>
                  <a:lnTo>
                    <a:pt x="2518" y="1396"/>
                  </a:lnTo>
                  <a:lnTo>
                    <a:pt x="2506" y="1376"/>
                  </a:lnTo>
                  <a:lnTo>
                    <a:pt x="2494" y="1356"/>
                  </a:lnTo>
                  <a:lnTo>
                    <a:pt x="2482" y="1337"/>
                  </a:lnTo>
                  <a:lnTo>
                    <a:pt x="2471" y="1319"/>
                  </a:lnTo>
                  <a:lnTo>
                    <a:pt x="2463" y="1307"/>
                  </a:lnTo>
                  <a:lnTo>
                    <a:pt x="2461" y="1303"/>
                  </a:lnTo>
                  <a:lnTo>
                    <a:pt x="2457" y="1305"/>
                  </a:lnTo>
                  <a:lnTo>
                    <a:pt x="2445" y="1309"/>
                  </a:lnTo>
                  <a:lnTo>
                    <a:pt x="2429" y="1317"/>
                  </a:lnTo>
                  <a:lnTo>
                    <a:pt x="2414" y="1325"/>
                  </a:lnTo>
                  <a:lnTo>
                    <a:pt x="2398" y="1333"/>
                  </a:lnTo>
                  <a:lnTo>
                    <a:pt x="2384" y="1341"/>
                  </a:lnTo>
                  <a:lnTo>
                    <a:pt x="2376" y="1348"/>
                  </a:lnTo>
                  <a:lnTo>
                    <a:pt x="2366" y="1358"/>
                  </a:lnTo>
                  <a:lnTo>
                    <a:pt x="2354" y="1366"/>
                  </a:lnTo>
                  <a:lnTo>
                    <a:pt x="2339" y="1366"/>
                  </a:lnTo>
                  <a:lnTo>
                    <a:pt x="2321" y="1362"/>
                  </a:lnTo>
                  <a:lnTo>
                    <a:pt x="2305" y="1354"/>
                  </a:lnTo>
                  <a:lnTo>
                    <a:pt x="2290" y="1344"/>
                  </a:lnTo>
                  <a:lnTo>
                    <a:pt x="2272" y="1335"/>
                  </a:lnTo>
                  <a:lnTo>
                    <a:pt x="2256" y="1327"/>
                  </a:lnTo>
                  <a:lnTo>
                    <a:pt x="2246" y="1321"/>
                  </a:lnTo>
                  <a:lnTo>
                    <a:pt x="2242" y="1319"/>
                  </a:lnTo>
                  <a:lnTo>
                    <a:pt x="2238" y="1323"/>
                  </a:lnTo>
                  <a:lnTo>
                    <a:pt x="2228" y="1331"/>
                  </a:lnTo>
                  <a:lnTo>
                    <a:pt x="2215" y="1342"/>
                  </a:lnTo>
                  <a:lnTo>
                    <a:pt x="2197" y="1354"/>
                  </a:lnTo>
                  <a:lnTo>
                    <a:pt x="2177" y="1370"/>
                  </a:lnTo>
                  <a:lnTo>
                    <a:pt x="2160" y="1382"/>
                  </a:lnTo>
                  <a:lnTo>
                    <a:pt x="2142" y="1394"/>
                  </a:lnTo>
                  <a:lnTo>
                    <a:pt x="2126" y="1402"/>
                  </a:lnTo>
                  <a:lnTo>
                    <a:pt x="2108" y="1405"/>
                  </a:lnTo>
                  <a:lnTo>
                    <a:pt x="2087" y="1411"/>
                  </a:lnTo>
                  <a:lnTo>
                    <a:pt x="2063" y="1415"/>
                  </a:lnTo>
                  <a:lnTo>
                    <a:pt x="2043" y="1423"/>
                  </a:lnTo>
                  <a:lnTo>
                    <a:pt x="2028" y="1431"/>
                  </a:lnTo>
                  <a:lnTo>
                    <a:pt x="2016" y="1445"/>
                  </a:lnTo>
                  <a:lnTo>
                    <a:pt x="2004" y="1465"/>
                  </a:lnTo>
                  <a:lnTo>
                    <a:pt x="1986" y="1486"/>
                  </a:lnTo>
                  <a:lnTo>
                    <a:pt x="1963" y="1506"/>
                  </a:lnTo>
                  <a:lnTo>
                    <a:pt x="1937" y="1522"/>
                  </a:lnTo>
                  <a:lnTo>
                    <a:pt x="1910" y="1531"/>
                  </a:lnTo>
                  <a:lnTo>
                    <a:pt x="1884" y="1539"/>
                  </a:lnTo>
                  <a:lnTo>
                    <a:pt x="1860" y="1547"/>
                  </a:lnTo>
                  <a:lnTo>
                    <a:pt x="1837" y="1555"/>
                  </a:lnTo>
                  <a:lnTo>
                    <a:pt x="1815" y="1561"/>
                  </a:lnTo>
                  <a:lnTo>
                    <a:pt x="1795" y="1561"/>
                  </a:lnTo>
                  <a:lnTo>
                    <a:pt x="1784" y="1553"/>
                  </a:lnTo>
                  <a:lnTo>
                    <a:pt x="1776" y="1541"/>
                  </a:lnTo>
                  <a:lnTo>
                    <a:pt x="1770" y="1528"/>
                  </a:lnTo>
                  <a:lnTo>
                    <a:pt x="1768" y="1514"/>
                  </a:lnTo>
                  <a:lnTo>
                    <a:pt x="1764" y="1502"/>
                  </a:lnTo>
                  <a:lnTo>
                    <a:pt x="1756" y="1492"/>
                  </a:lnTo>
                  <a:lnTo>
                    <a:pt x="1744" y="1484"/>
                  </a:lnTo>
                  <a:lnTo>
                    <a:pt x="1723" y="1480"/>
                  </a:lnTo>
                  <a:lnTo>
                    <a:pt x="1697" y="1478"/>
                  </a:lnTo>
                  <a:lnTo>
                    <a:pt x="1669" y="1476"/>
                  </a:lnTo>
                  <a:lnTo>
                    <a:pt x="1642" y="1472"/>
                  </a:lnTo>
                  <a:lnTo>
                    <a:pt x="1614" y="1466"/>
                  </a:lnTo>
                  <a:lnTo>
                    <a:pt x="1601" y="1459"/>
                  </a:lnTo>
                  <a:lnTo>
                    <a:pt x="1591" y="1449"/>
                  </a:lnTo>
                  <a:lnTo>
                    <a:pt x="1583" y="1439"/>
                  </a:lnTo>
                  <a:lnTo>
                    <a:pt x="1575" y="1429"/>
                  </a:lnTo>
                  <a:lnTo>
                    <a:pt x="1567" y="1419"/>
                  </a:lnTo>
                  <a:lnTo>
                    <a:pt x="1557" y="1415"/>
                  </a:lnTo>
                  <a:lnTo>
                    <a:pt x="1545" y="1415"/>
                  </a:lnTo>
                  <a:lnTo>
                    <a:pt x="1528" y="1421"/>
                  </a:lnTo>
                  <a:lnTo>
                    <a:pt x="1502" y="1437"/>
                  </a:lnTo>
                  <a:lnTo>
                    <a:pt x="1479" y="1455"/>
                  </a:lnTo>
                  <a:lnTo>
                    <a:pt x="1455" y="1472"/>
                  </a:lnTo>
                  <a:lnTo>
                    <a:pt x="1435" y="1492"/>
                  </a:lnTo>
                  <a:lnTo>
                    <a:pt x="1421" y="1508"/>
                  </a:lnTo>
                  <a:lnTo>
                    <a:pt x="1410" y="1520"/>
                  </a:lnTo>
                  <a:lnTo>
                    <a:pt x="1402" y="1528"/>
                  </a:lnTo>
                  <a:lnTo>
                    <a:pt x="1390" y="1537"/>
                  </a:lnTo>
                  <a:lnTo>
                    <a:pt x="1378" y="1547"/>
                  </a:lnTo>
                  <a:lnTo>
                    <a:pt x="1364" y="1555"/>
                  </a:lnTo>
                  <a:lnTo>
                    <a:pt x="1353" y="1561"/>
                  </a:lnTo>
                  <a:lnTo>
                    <a:pt x="1345" y="1563"/>
                  </a:lnTo>
                  <a:lnTo>
                    <a:pt x="1339" y="1561"/>
                  </a:lnTo>
                  <a:lnTo>
                    <a:pt x="1339" y="1553"/>
                  </a:lnTo>
                  <a:lnTo>
                    <a:pt x="1343" y="1541"/>
                  </a:lnTo>
                  <a:lnTo>
                    <a:pt x="1347" y="1528"/>
                  </a:lnTo>
                  <a:lnTo>
                    <a:pt x="1353" y="1510"/>
                  </a:lnTo>
                  <a:lnTo>
                    <a:pt x="1356" y="1492"/>
                  </a:lnTo>
                  <a:lnTo>
                    <a:pt x="1358" y="1476"/>
                  </a:lnTo>
                  <a:lnTo>
                    <a:pt x="1358" y="1461"/>
                  </a:lnTo>
                  <a:lnTo>
                    <a:pt x="1353" y="1449"/>
                  </a:lnTo>
                  <a:lnTo>
                    <a:pt x="1343" y="1441"/>
                  </a:lnTo>
                  <a:lnTo>
                    <a:pt x="1321" y="1437"/>
                  </a:lnTo>
                  <a:lnTo>
                    <a:pt x="1301" y="1441"/>
                  </a:lnTo>
                  <a:lnTo>
                    <a:pt x="1282" y="1449"/>
                  </a:lnTo>
                  <a:lnTo>
                    <a:pt x="1260" y="1457"/>
                  </a:lnTo>
                  <a:lnTo>
                    <a:pt x="1234" y="1463"/>
                  </a:lnTo>
                  <a:lnTo>
                    <a:pt x="1205" y="1465"/>
                  </a:lnTo>
                  <a:lnTo>
                    <a:pt x="1173" y="1459"/>
                  </a:lnTo>
                  <a:lnTo>
                    <a:pt x="1140" y="1449"/>
                  </a:lnTo>
                  <a:lnTo>
                    <a:pt x="1106" y="1435"/>
                  </a:lnTo>
                  <a:lnTo>
                    <a:pt x="1077" y="1421"/>
                  </a:lnTo>
                  <a:lnTo>
                    <a:pt x="1053" y="1409"/>
                  </a:lnTo>
                  <a:lnTo>
                    <a:pt x="1038" y="1402"/>
                  </a:lnTo>
                  <a:lnTo>
                    <a:pt x="1026" y="1398"/>
                  </a:lnTo>
                  <a:lnTo>
                    <a:pt x="1012" y="1400"/>
                  </a:lnTo>
                  <a:lnTo>
                    <a:pt x="998" y="1404"/>
                  </a:lnTo>
                  <a:lnTo>
                    <a:pt x="984" y="1405"/>
                  </a:lnTo>
                  <a:lnTo>
                    <a:pt x="969" y="1404"/>
                  </a:lnTo>
                  <a:lnTo>
                    <a:pt x="951" y="1396"/>
                  </a:lnTo>
                  <a:lnTo>
                    <a:pt x="931" y="1380"/>
                  </a:lnTo>
                  <a:lnTo>
                    <a:pt x="908" y="1364"/>
                  </a:lnTo>
                  <a:lnTo>
                    <a:pt x="884" y="1346"/>
                  </a:lnTo>
                  <a:lnTo>
                    <a:pt x="860" y="1331"/>
                  </a:lnTo>
                  <a:lnTo>
                    <a:pt x="843" y="1317"/>
                  </a:lnTo>
                  <a:lnTo>
                    <a:pt x="831" y="1307"/>
                  </a:lnTo>
                  <a:lnTo>
                    <a:pt x="817" y="1297"/>
                  </a:lnTo>
                  <a:lnTo>
                    <a:pt x="799" y="1283"/>
                  </a:lnTo>
                  <a:lnTo>
                    <a:pt x="778" y="1268"/>
                  </a:lnTo>
                  <a:lnTo>
                    <a:pt x="754" y="1250"/>
                  </a:lnTo>
                  <a:lnTo>
                    <a:pt x="734" y="1234"/>
                  </a:lnTo>
                  <a:lnTo>
                    <a:pt x="717" y="1219"/>
                  </a:lnTo>
                  <a:lnTo>
                    <a:pt x="709" y="1207"/>
                  </a:lnTo>
                  <a:lnTo>
                    <a:pt x="705" y="1189"/>
                  </a:lnTo>
                  <a:lnTo>
                    <a:pt x="701" y="1169"/>
                  </a:lnTo>
                  <a:lnTo>
                    <a:pt x="697" y="1150"/>
                  </a:lnTo>
                  <a:lnTo>
                    <a:pt x="691" y="1134"/>
                  </a:lnTo>
                  <a:lnTo>
                    <a:pt x="683" y="1126"/>
                  </a:lnTo>
                  <a:lnTo>
                    <a:pt x="675" y="1126"/>
                  </a:lnTo>
                  <a:lnTo>
                    <a:pt x="666" y="1132"/>
                  </a:lnTo>
                  <a:lnTo>
                    <a:pt x="656" y="1140"/>
                  </a:lnTo>
                  <a:lnTo>
                    <a:pt x="644" y="1148"/>
                  </a:lnTo>
                  <a:lnTo>
                    <a:pt x="632" y="1154"/>
                  </a:lnTo>
                  <a:lnTo>
                    <a:pt x="620" y="1156"/>
                  </a:lnTo>
                  <a:lnTo>
                    <a:pt x="612" y="1152"/>
                  </a:lnTo>
                  <a:lnTo>
                    <a:pt x="606" y="1142"/>
                  </a:lnTo>
                  <a:lnTo>
                    <a:pt x="591" y="1100"/>
                  </a:lnTo>
                  <a:lnTo>
                    <a:pt x="565" y="1063"/>
                  </a:lnTo>
                  <a:lnTo>
                    <a:pt x="532" y="1026"/>
                  </a:lnTo>
                  <a:lnTo>
                    <a:pt x="510" y="1006"/>
                  </a:lnTo>
                  <a:lnTo>
                    <a:pt x="484" y="984"/>
                  </a:lnTo>
                  <a:lnTo>
                    <a:pt x="461" y="963"/>
                  </a:lnTo>
                  <a:lnTo>
                    <a:pt x="437" y="943"/>
                  </a:lnTo>
                  <a:lnTo>
                    <a:pt x="419" y="923"/>
                  </a:lnTo>
                  <a:lnTo>
                    <a:pt x="406" y="908"/>
                  </a:lnTo>
                  <a:lnTo>
                    <a:pt x="390" y="894"/>
                  </a:lnTo>
                  <a:lnTo>
                    <a:pt x="374" y="890"/>
                  </a:lnTo>
                  <a:lnTo>
                    <a:pt x="356" y="892"/>
                  </a:lnTo>
                  <a:lnTo>
                    <a:pt x="343" y="900"/>
                  </a:lnTo>
                  <a:lnTo>
                    <a:pt x="331" y="910"/>
                  </a:lnTo>
                  <a:lnTo>
                    <a:pt x="321" y="919"/>
                  </a:lnTo>
                  <a:lnTo>
                    <a:pt x="309" y="921"/>
                  </a:lnTo>
                  <a:lnTo>
                    <a:pt x="295" y="913"/>
                  </a:lnTo>
                  <a:lnTo>
                    <a:pt x="280" y="898"/>
                  </a:lnTo>
                  <a:lnTo>
                    <a:pt x="266" y="870"/>
                  </a:lnTo>
                  <a:lnTo>
                    <a:pt x="246" y="839"/>
                  </a:lnTo>
                  <a:lnTo>
                    <a:pt x="217" y="809"/>
                  </a:lnTo>
                  <a:lnTo>
                    <a:pt x="183" y="782"/>
                  </a:lnTo>
                  <a:lnTo>
                    <a:pt x="152" y="756"/>
                  </a:lnTo>
                  <a:lnTo>
                    <a:pt x="124" y="734"/>
                  </a:lnTo>
                  <a:lnTo>
                    <a:pt x="105" y="717"/>
                  </a:lnTo>
                  <a:lnTo>
                    <a:pt x="87" y="697"/>
                  </a:lnTo>
                  <a:lnTo>
                    <a:pt x="73" y="677"/>
                  </a:lnTo>
                  <a:lnTo>
                    <a:pt x="61" y="662"/>
                  </a:lnTo>
                  <a:lnTo>
                    <a:pt x="53" y="652"/>
                  </a:lnTo>
                  <a:lnTo>
                    <a:pt x="51" y="648"/>
                  </a:lnTo>
                  <a:lnTo>
                    <a:pt x="47" y="648"/>
                  </a:lnTo>
                  <a:lnTo>
                    <a:pt x="40" y="650"/>
                  </a:lnTo>
                  <a:lnTo>
                    <a:pt x="30" y="650"/>
                  </a:lnTo>
                  <a:lnTo>
                    <a:pt x="20" y="648"/>
                  </a:lnTo>
                  <a:lnTo>
                    <a:pt x="8" y="646"/>
                  </a:lnTo>
                  <a:lnTo>
                    <a:pt x="2" y="638"/>
                  </a:lnTo>
                  <a:lnTo>
                    <a:pt x="0" y="628"/>
                  </a:lnTo>
                  <a:lnTo>
                    <a:pt x="4" y="614"/>
                  </a:lnTo>
                  <a:lnTo>
                    <a:pt x="10" y="593"/>
                  </a:lnTo>
                  <a:lnTo>
                    <a:pt x="14" y="575"/>
                  </a:lnTo>
                  <a:lnTo>
                    <a:pt x="14" y="559"/>
                  </a:lnTo>
                  <a:lnTo>
                    <a:pt x="12" y="541"/>
                  </a:lnTo>
                  <a:lnTo>
                    <a:pt x="10" y="524"/>
                  </a:lnTo>
                  <a:lnTo>
                    <a:pt x="12" y="504"/>
                  </a:lnTo>
                  <a:lnTo>
                    <a:pt x="12" y="482"/>
                  </a:lnTo>
                  <a:lnTo>
                    <a:pt x="8" y="463"/>
                  </a:lnTo>
                  <a:lnTo>
                    <a:pt x="6" y="449"/>
                  </a:lnTo>
                  <a:lnTo>
                    <a:pt x="4" y="439"/>
                  </a:lnTo>
                  <a:lnTo>
                    <a:pt x="10" y="431"/>
                  </a:lnTo>
                  <a:lnTo>
                    <a:pt x="22" y="427"/>
                  </a:lnTo>
                  <a:lnTo>
                    <a:pt x="34" y="429"/>
                  </a:lnTo>
                  <a:lnTo>
                    <a:pt x="44" y="437"/>
                  </a:lnTo>
                  <a:lnTo>
                    <a:pt x="51" y="449"/>
                  </a:lnTo>
                  <a:lnTo>
                    <a:pt x="57" y="461"/>
                  </a:lnTo>
                  <a:lnTo>
                    <a:pt x="65" y="471"/>
                  </a:lnTo>
                  <a:lnTo>
                    <a:pt x="75" y="475"/>
                  </a:lnTo>
                  <a:lnTo>
                    <a:pt x="87" y="473"/>
                  </a:lnTo>
                  <a:lnTo>
                    <a:pt x="105" y="465"/>
                  </a:lnTo>
                  <a:lnTo>
                    <a:pt x="118" y="463"/>
                  </a:lnTo>
                  <a:lnTo>
                    <a:pt x="132" y="463"/>
                  </a:lnTo>
                  <a:lnTo>
                    <a:pt x="144" y="459"/>
                  </a:lnTo>
                  <a:lnTo>
                    <a:pt x="152" y="451"/>
                  </a:lnTo>
                  <a:lnTo>
                    <a:pt x="158" y="435"/>
                  </a:lnTo>
                  <a:lnTo>
                    <a:pt x="164" y="412"/>
                  </a:lnTo>
                  <a:lnTo>
                    <a:pt x="169" y="394"/>
                  </a:lnTo>
                  <a:lnTo>
                    <a:pt x="171" y="376"/>
                  </a:lnTo>
                  <a:lnTo>
                    <a:pt x="169" y="360"/>
                  </a:lnTo>
                  <a:lnTo>
                    <a:pt x="156" y="347"/>
                  </a:lnTo>
                  <a:lnTo>
                    <a:pt x="140" y="335"/>
                  </a:lnTo>
                  <a:lnTo>
                    <a:pt x="122" y="325"/>
                  </a:lnTo>
                  <a:lnTo>
                    <a:pt x="108" y="315"/>
                  </a:lnTo>
                  <a:lnTo>
                    <a:pt x="99" y="305"/>
                  </a:lnTo>
                  <a:lnTo>
                    <a:pt x="97" y="293"/>
                  </a:lnTo>
                  <a:lnTo>
                    <a:pt x="101" y="278"/>
                  </a:lnTo>
                  <a:lnTo>
                    <a:pt x="108" y="254"/>
                  </a:lnTo>
                  <a:lnTo>
                    <a:pt x="114" y="229"/>
                  </a:lnTo>
                  <a:lnTo>
                    <a:pt x="118" y="205"/>
                  </a:lnTo>
                  <a:lnTo>
                    <a:pt x="124" y="183"/>
                  </a:lnTo>
                  <a:lnTo>
                    <a:pt x="132" y="168"/>
                  </a:lnTo>
                  <a:lnTo>
                    <a:pt x="140" y="158"/>
                  </a:lnTo>
                  <a:lnTo>
                    <a:pt x="148" y="150"/>
                  </a:lnTo>
                  <a:lnTo>
                    <a:pt x="154" y="146"/>
                  </a:lnTo>
                  <a:lnTo>
                    <a:pt x="158" y="142"/>
                  </a:lnTo>
                  <a:lnTo>
                    <a:pt x="160" y="140"/>
                  </a:lnTo>
                  <a:lnTo>
                    <a:pt x="162" y="138"/>
                  </a:lnTo>
                  <a:lnTo>
                    <a:pt x="256" y="152"/>
                  </a:lnTo>
                  <a:lnTo>
                    <a:pt x="284" y="105"/>
                  </a:lnTo>
                  <a:lnTo>
                    <a:pt x="355" y="42"/>
                  </a:lnTo>
                  <a:lnTo>
                    <a:pt x="384" y="24"/>
                  </a:lnTo>
                  <a:lnTo>
                    <a:pt x="492" y="61"/>
                  </a:lnTo>
                  <a:lnTo>
                    <a:pt x="530" y="87"/>
                  </a:lnTo>
                  <a:lnTo>
                    <a:pt x="589" y="81"/>
                  </a:lnTo>
                  <a:lnTo>
                    <a:pt x="626" y="36"/>
                  </a:lnTo>
                  <a:lnTo>
                    <a:pt x="792" y="67"/>
                  </a:lnTo>
                  <a:lnTo>
                    <a:pt x="841" y="106"/>
                  </a:lnTo>
                  <a:lnTo>
                    <a:pt x="896" y="118"/>
                  </a:lnTo>
                  <a:lnTo>
                    <a:pt x="1032" y="81"/>
                  </a:lnTo>
                  <a:lnTo>
                    <a:pt x="1071" y="105"/>
                  </a:lnTo>
                  <a:lnTo>
                    <a:pt x="1179" y="34"/>
                  </a:lnTo>
                  <a:lnTo>
                    <a:pt x="1297" y="32"/>
                  </a:lnTo>
                  <a:lnTo>
                    <a:pt x="1366" y="0"/>
                  </a:lnTo>
                  <a:lnTo>
                    <a:pt x="1461" y="12"/>
                  </a:lnTo>
                  <a:lnTo>
                    <a:pt x="1575" y="87"/>
                  </a:lnTo>
                  <a:lnTo>
                    <a:pt x="1666" y="75"/>
                  </a:lnTo>
                  <a:lnTo>
                    <a:pt x="1669" y="110"/>
                  </a:lnTo>
                  <a:lnTo>
                    <a:pt x="1628" y="138"/>
                  </a:lnTo>
                  <a:lnTo>
                    <a:pt x="1667" y="158"/>
                  </a:lnTo>
                  <a:lnTo>
                    <a:pt x="1666" y="205"/>
                  </a:lnTo>
                  <a:lnTo>
                    <a:pt x="1632" y="295"/>
                  </a:lnTo>
                  <a:lnTo>
                    <a:pt x="1634" y="347"/>
                  </a:lnTo>
                  <a:lnTo>
                    <a:pt x="1589" y="349"/>
                  </a:lnTo>
                  <a:lnTo>
                    <a:pt x="1595" y="431"/>
                  </a:lnTo>
                  <a:lnTo>
                    <a:pt x="1650" y="520"/>
                  </a:lnTo>
                  <a:lnTo>
                    <a:pt x="1701" y="632"/>
                  </a:lnTo>
                  <a:lnTo>
                    <a:pt x="1774" y="628"/>
                  </a:lnTo>
                  <a:lnTo>
                    <a:pt x="1845" y="663"/>
                  </a:lnTo>
                  <a:lnTo>
                    <a:pt x="1870" y="665"/>
                  </a:lnTo>
                  <a:lnTo>
                    <a:pt x="1902" y="683"/>
                  </a:lnTo>
                  <a:lnTo>
                    <a:pt x="1978" y="730"/>
                  </a:lnTo>
                  <a:lnTo>
                    <a:pt x="2041" y="726"/>
                  </a:lnTo>
                  <a:lnTo>
                    <a:pt x="2110" y="758"/>
                  </a:lnTo>
                  <a:lnTo>
                    <a:pt x="2207" y="756"/>
                  </a:lnTo>
                  <a:lnTo>
                    <a:pt x="2321" y="799"/>
                  </a:lnTo>
                  <a:lnTo>
                    <a:pt x="2402" y="860"/>
                  </a:lnTo>
                  <a:lnTo>
                    <a:pt x="2410" y="913"/>
                  </a:lnTo>
                  <a:lnTo>
                    <a:pt x="2486" y="923"/>
                  </a:lnTo>
                  <a:lnTo>
                    <a:pt x="2557" y="939"/>
                  </a:lnTo>
                  <a:lnTo>
                    <a:pt x="2628" y="843"/>
                  </a:lnTo>
                  <a:lnTo>
                    <a:pt x="2644" y="793"/>
                  </a:lnTo>
                  <a:lnTo>
                    <a:pt x="2634" y="758"/>
                  </a:lnTo>
                  <a:lnTo>
                    <a:pt x="2681" y="764"/>
                  </a:lnTo>
                  <a:lnTo>
                    <a:pt x="2740" y="803"/>
                  </a:lnTo>
                  <a:lnTo>
                    <a:pt x="2786" y="829"/>
                  </a:lnTo>
                  <a:lnTo>
                    <a:pt x="2817" y="925"/>
                  </a:lnTo>
                  <a:lnTo>
                    <a:pt x="2880" y="992"/>
                  </a:lnTo>
                  <a:lnTo>
                    <a:pt x="2874" y="1020"/>
                  </a:lnTo>
                  <a:lnTo>
                    <a:pt x="2841" y="1033"/>
                  </a:lnTo>
                  <a:lnTo>
                    <a:pt x="2880" y="1106"/>
                  </a:lnTo>
                  <a:lnTo>
                    <a:pt x="2894" y="1240"/>
                  </a:lnTo>
                  <a:lnTo>
                    <a:pt x="2896" y="1358"/>
                  </a:lnTo>
                  <a:lnTo>
                    <a:pt x="2858" y="1378"/>
                  </a:lnTo>
                  <a:lnTo>
                    <a:pt x="2849" y="1413"/>
                  </a:lnTo>
                  <a:lnTo>
                    <a:pt x="2829" y="1472"/>
                  </a:lnTo>
                  <a:lnTo>
                    <a:pt x="2835" y="1528"/>
                  </a:lnTo>
                  <a:lnTo>
                    <a:pt x="2799" y="1541"/>
                  </a:lnTo>
                  <a:lnTo>
                    <a:pt x="2774" y="1520"/>
                  </a:lnTo>
                  <a:lnTo>
                    <a:pt x="2754" y="1539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1" name="Google Shape;431;p26"/>
            <p:cNvSpPr/>
            <p:nvPr/>
          </p:nvSpPr>
          <p:spPr>
            <a:xfrm>
              <a:off x="2215" y="3052"/>
              <a:ext cx="676" cy="694"/>
            </a:xfrm>
            <a:custGeom>
              <a:rect b="b" l="l" r="r" t="t"/>
              <a:pathLst>
                <a:path extrusionOk="0" h="1388" w="1352">
                  <a:moveTo>
                    <a:pt x="1262" y="1026"/>
                  </a:moveTo>
                  <a:lnTo>
                    <a:pt x="1230" y="998"/>
                  </a:lnTo>
                  <a:lnTo>
                    <a:pt x="1203" y="1026"/>
                  </a:lnTo>
                  <a:lnTo>
                    <a:pt x="1197" y="1028"/>
                  </a:lnTo>
                  <a:lnTo>
                    <a:pt x="1185" y="1032"/>
                  </a:lnTo>
                  <a:lnTo>
                    <a:pt x="1171" y="1039"/>
                  </a:lnTo>
                  <a:lnTo>
                    <a:pt x="1159" y="1045"/>
                  </a:lnTo>
                  <a:lnTo>
                    <a:pt x="1154" y="1049"/>
                  </a:lnTo>
                  <a:lnTo>
                    <a:pt x="1152" y="1055"/>
                  </a:lnTo>
                  <a:lnTo>
                    <a:pt x="1150" y="1067"/>
                  </a:lnTo>
                  <a:lnTo>
                    <a:pt x="1148" y="1081"/>
                  </a:lnTo>
                  <a:lnTo>
                    <a:pt x="1144" y="1093"/>
                  </a:lnTo>
                  <a:lnTo>
                    <a:pt x="1138" y="1098"/>
                  </a:lnTo>
                  <a:lnTo>
                    <a:pt x="1130" y="1102"/>
                  </a:lnTo>
                  <a:lnTo>
                    <a:pt x="1118" y="1106"/>
                  </a:lnTo>
                  <a:lnTo>
                    <a:pt x="1104" y="1114"/>
                  </a:lnTo>
                  <a:lnTo>
                    <a:pt x="1091" y="1118"/>
                  </a:lnTo>
                  <a:lnTo>
                    <a:pt x="1079" y="1122"/>
                  </a:lnTo>
                  <a:lnTo>
                    <a:pt x="1069" y="1120"/>
                  </a:lnTo>
                  <a:lnTo>
                    <a:pt x="1059" y="1114"/>
                  </a:lnTo>
                  <a:lnTo>
                    <a:pt x="1047" y="1112"/>
                  </a:lnTo>
                  <a:lnTo>
                    <a:pt x="1035" y="1112"/>
                  </a:lnTo>
                  <a:lnTo>
                    <a:pt x="1032" y="1112"/>
                  </a:lnTo>
                  <a:lnTo>
                    <a:pt x="1032" y="1116"/>
                  </a:lnTo>
                  <a:lnTo>
                    <a:pt x="1030" y="1124"/>
                  </a:lnTo>
                  <a:lnTo>
                    <a:pt x="1026" y="1136"/>
                  </a:lnTo>
                  <a:lnTo>
                    <a:pt x="1020" y="1144"/>
                  </a:lnTo>
                  <a:lnTo>
                    <a:pt x="1012" y="1148"/>
                  </a:lnTo>
                  <a:lnTo>
                    <a:pt x="1004" y="1146"/>
                  </a:lnTo>
                  <a:lnTo>
                    <a:pt x="992" y="1140"/>
                  </a:lnTo>
                  <a:lnTo>
                    <a:pt x="980" y="1130"/>
                  </a:lnTo>
                  <a:lnTo>
                    <a:pt x="969" y="1122"/>
                  </a:lnTo>
                  <a:lnTo>
                    <a:pt x="963" y="1116"/>
                  </a:lnTo>
                  <a:lnTo>
                    <a:pt x="959" y="1114"/>
                  </a:lnTo>
                  <a:lnTo>
                    <a:pt x="959" y="1116"/>
                  </a:lnTo>
                  <a:lnTo>
                    <a:pt x="959" y="1118"/>
                  </a:lnTo>
                  <a:lnTo>
                    <a:pt x="957" y="1124"/>
                  </a:lnTo>
                  <a:lnTo>
                    <a:pt x="955" y="1130"/>
                  </a:lnTo>
                  <a:lnTo>
                    <a:pt x="951" y="1134"/>
                  </a:lnTo>
                  <a:lnTo>
                    <a:pt x="949" y="1140"/>
                  </a:lnTo>
                  <a:lnTo>
                    <a:pt x="945" y="1142"/>
                  </a:lnTo>
                  <a:lnTo>
                    <a:pt x="939" y="1144"/>
                  </a:lnTo>
                  <a:lnTo>
                    <a:pt x="935" y="1142"/>
                  </a:lnTo>
                  <a:lnTo>
                    <a:pt x="931" y="1140"/>
                  </a:lnTo>
                  <a:lnTo>
                    <a:pt x="925" y="1136"/>
                  </a:lnTo>
                  <a:lnTo>
                    <a:pt x="921" y="1132"/>
                  </a:lnTo>
                  <a:lnTo>
                    <a:pt x="919" y="1128"/>
                  </a:lnTo>
                  <a:lnTo>
                    <a:pt x="917" y="1126"/>
                  </a:lnTo>
                  <a:lnTo>
                    <a:pt x="915" y="1122"/>
                  </a:lnTo>
                  <a:lnTo>
                    <a:pt x="913" y="1122"/>
                  </a:lnTo>
                  <a:lnTo>
                    <a:pt x="911" y="1126"/>
                  </a:lnTo>
                  <a:lnTo>
                    <a:pt x="906" y="1132"/>
                  </a:lnTo>
                  <a:lnTo>
                    <a:pt x="896" y="1144"/>
                  </a:lnTo>
                  <a:lnTo>
                    <a:pt x="886" y="1154"/>
                  </a:lnTo>
                  <a:lnTo>
                    <a:pt x="874" y="1159"/>
                  </a:lnTo>
                  <a:lnTo>
                    <a:pt x="864" y="1163"/>
                  </a:lnTo>
                  <a:lnTo>
                    <a:pt x="852" y="1159"/>
                  </a:lnTo>
                  <a:lnTo>
                    <a:pt x="839" y="1150"/>
                  </a:lnTo>
                  <a:lnTo>
                    <a:pt x="825" y="1138"/>
                  </a:lnTo>
                  <a:lnTo>
                    <a:pt x="809" y="1128"/>
                  </a:lnTo>
                  <a:lnTo>
                    <a:pt x="797" y="1122"/>
                  </a:lnTo>
                  <a:lnTo>
                    <a:pt x="787" y="1120"/>
                  </a:lnTo>
                  <a:lnTo>
                    <a:pt x="778" y="1130"/>
                  </a:lnTo>
                  <a:lnTo>
                    <a:pt x="766" y="1144"/>
                  </a:lnTo>
                  <a:lnTo>
                    <a:pt x="754" y="1159"/>
                  </a:lnTo>
                  <a:lnTo>
                    <a:pt x="742" y="1171"/>
                  </a:lnTo>
                  <a:lnTo>
                    <a:pt x="734" y="1179"/>
                  </a:lnTo>
                  <a:lnTo>
                    <a:pt x="724" y="1177"/>
                  </a:lnTo>
                  <a:lnTo>
                    <a:pt x="711" y="1175"/>
                  </a:lnTo>
                  <a:lnTo>
                    <a:pt x="695" y="1169"/>
                  </a:lnTo>
                  <a:lnTo>
                    <a:pt x="679" y="1165"/>
                  </a:lnTo>
                  <a:lnTo>
                    <a:pt x="667" y="1165"/>
                  </a:lnTo>
                  <a:lnTo>
                    <a:pt x="659" y="1167"/>
                  </a:lnTo>
                  <a:lnTo>
                    <a:pt x="650" y="1183"/>
                  </a:lnTo>
                  <a:lnTo>
                    <a:pt x="646" y="1209"/>
                  </a:lnTo>
                  <a:lnTo>
                    <a:pt x="648" y="1234"/>
                  </a:lnTo>
                  <a:lnTo>
                    <a:pt x="656" y="1254"/>
                  </a:lnTo>
                  <a:lnTo>
                    <a:pt x="665" y="1278"/>
                  </a:lnTo>
                  <a:lnTo>
                    <a:pt x="673" y="1299"/>
                  </a:lnTo>
                  <a:lnTo>
                    <a:pt x="675" y="1317"/>
                  </a:lnTo>
                  <a:lnTo>
                    <a:pt x="673" y="1331"/>
                  </a:lnTo>
                  <a:lnTo>
                    <a:pt x="673" y="1346"/>
                  </a:lnTo>
                  <a:lnTo>
                    <a:pt x="673" y="1362"/>
                  </a:lnTo>
                  <a:lnTo>
                    <a:pt x="667" y="1374"/>
                  </a:lnTo>
                  <a:lnTo>
                    <a:pt x="658" y="1382"/>
                  </a:lnTo>
                  <a:lnTo>
                    <a:pt x="638" y="1386"/>
                  </a:lnTo>
                  <a:lnTo>
                    <a:pt x="620" y="1388"/>
                  </a:lnTo>
                  <a:lnTo>
                    <a:pt x="604" y="1386"/>
                  </a:lnTo>
                  <a:lnTo>
                    <a:pt x="591" y="1380"/>
                  </a:lnTo>
                  <a:lnTo>
                    <a:pt x="581" y="1362"/>
                  </a:lnTo>
                  <a:lnTo>
                    <a:pt x="573" y="1343"/>
                  </a:lnTo>
                  <a:lnTo>
                    <a:pt x="571" y="1321"/>
                  </a:lnTo>
                  <a:lnTo>
                    <a:pt x="569" y="1309"/>
                  </a:lnTo>
                  <a:lnTo>
                    <a:pt x="567" y="1297"/>
                  </a:lnTo>
                  <a:lnTo>
                    <a:pt x="565" y="1287"/>
                  </a:lnTo>
                  <a:lnTo>
                    <a:pt x="559" y="1282"/>
                  </a:lnTo>
                  <a:lnTo>
                    <a:pt x="553" y="1283"/>
                  </a:lnTo>
                  <a:lnTo>
                    <a:pt x="545" y="1291"/>
                  </a:lnTo>
                  <a:lnTo>
                    <a:pt x="534" y="1303"/>
                  </a:lnTo>
                  <a:lnTo>
                    <a:pt x="518" y="1317"/>
                  </a:lnTo>
                  <a:lnTo>
                    <a:pt x="504" y="1331"/>
                  </a:lnTo>
                  <a:lnTo>
                    <a:pt x="488" y="1341"/>
                  </a:lnTo>
                  <a:lnTo>
                    <a:pt x="476" y="1343"/>
                  </a:lnTo>
                  <a:lnTo>
                    <a:pt x="465" y="1343"/>
                  </a:lnTo>
                  <a:lnTo>
                    <a:pt x="451" y="1343"/>
                  </a:lnTo>
                  <a:lnTo>
                    <a:pt x="437" y="1345"/>
                  </a:lnTo>
                  <a:lnTo>
                    <a:pt x="425" y="1343"/>
                  </a:lnTo>
                  <a:lnTo>
                    <a:pt x="415" y="1337"/>
                  </a:lnTo>
                  <a:lnTo>
                    <a:pt x="404" y="1323"/>
                  </a:lnTo>
                  <a:lnTo>
                    <a:pt x="394" y="1307"/>
                  </a:lnTo>
                  <a:lnTo>
                    <a:pt x="388" y="1287"/>
                  </a:lnTo>
                  <a:lnTo>
                    <a:pt x="386" y="1272"/>
                  </a:lnTo>
                  <a:lnTo>
                    <a:pt x="382" y="1256"/>
                  </a:lnTo>
                  <a:lnTo>
                    <a:pt x="378" y="1244"/>
                  </a:lnTo>
                  <a:lnTo>
                    <a:pt x="378" y="1240"/>
                  </a:lnTo>
                  <a:lnTo>
                    <a:pt x="372" y="1240"/>
                  </a:lnTo>
                  <a:lnTo>
                    <a:pt x="358" y="1240"/>
                  </a:lnTo>
                  <a:lnTo>
                    <a:pt x="341" y="1238"/>
                  </a:lnTo>
                  <a:lnTo>
                    <a:pt x="321" y="1236"/>
                  </a:lnTo>
                  <a:lnTo>
                    <a:pt x="303" y="1232"/>
                  </a:lnTo>
                  <a:lnTo>
                    <a:pt x="291" y="1224"/>
                  </a:lnTo>
                  <a:lnTo>
                    <a:pt x="282" y="1219"/>
                  </a:lnTo>
                  <a:lnTo>
                    <a:pt x="276" y="1213"/>
                  </a:lnTo>
                  <a:lnTo>
                    <a:pt x="270" y="1209"/>
                  </a:lnTo>
                  <a:lnTo>
                    <a:pt x="268" y="1201"/>
                  </a:lnTo>
                  <a:lnTo>
                    <a:pt x="268" y="1189"/>
                  </a:lnTo>
                  <a:lnTo>
                    <a:pt x="274" y="1171"/>
                  </a:lnTo>
                  <a:lnTo>
                    <a:pt x="280" y="1150"/>
                  </a:lnTo>
                  <a:lnTo>
                    <a:pt x="284" y="1134"/>
                  </a:lnTo>
                  <a:lnTo>
                    <a:pt x="285" y="1120"/>
                  </a:lnTo>
                  <a:lnTo>
                    <a:pt x="287" y="1110"/>
                  </a:lnTo>
                  <a:lnTo>
                    <a:pt x="291" y="1100"/>
                  </a:lnTo>
                  <a:lnTo>
                    <a:pt x="299" y="1087"/>
                  </a:lnTo>
                  <a:lnTo>
                    <a:pt x="309" y="1075"/>
                  </a:lnTo>
                  <a:lnTo>
                    <a:pt x="315" y="1065"/>
                  </a:lnTo>
                  <a:lnTo>
                    <a:pt x="311" y="1057"/>
                  </a:lnTo>
                  <a:lnTo>
                    <a:pt x="303" y="1053"/>
                  </a:lnTo>
                  <a:lnTo>
                    <a:pt x="289" y="1053"/>
                  </a:lnTo>
                  <a:lnTo>
                    <a:pt x="272" y="1053"/>
                  </a:lnTo>
                  <a:lnTo>
                    <a:pt x="254" y="1051"/>
                  </a:lnTo>
                  <a:lnTo>
                    <a:pt x="240" y="1047"/>
                  </a:lnTo>
                  <a:lnTo>
                    <a:pt x="230" y="1039"/>
                  </a:lnTo>
                  <a:lnTo>
                    <a:pt x="221" y="1020"/>
                  </a:lnTo>
                  <a:lnTo>
                    <a:pt x="217" y="1000"/>
                  </a:lnTo>
                  <a:lnTo>
                    <a:pt x="211" y="980"/>
                  </a:lnTo>
                  <a:lnTo>
                    <a:pt x="207" y="959"/>
                  </a:lnTo>
                  <a:lnTo>
                    <a:pt x="205" y="943"/>
                  </a:lnTo>
                  <a:lnTo>
                    <a:pt x="199" y="931"/>
                  </a:lnTo>
                  <a:lnTo>
                    <a:pt x="191" y="919"/>
                  </a:lnTo>
                  <a:lnTo>
                    <a:pt x="187" y="908"/>
                  </a:lnTo>
                  <a:lnTo>
                    <a:pt x="189" y="894"/>
                  </a:lnTo>
                  <a:lnTo>
                    <a:pt x="191" y="888"/>
                  </a:lnTo>
                  <a:lnTo>
                    <a:pt x="197" y="884"/>
                  </a:lnTo>
                  <a:lnTo>
                    <a:pt x="201" y="878"/>
                  </a:lnTo>
                  <a:lnTo>
                    <a:pt x="205" y="874"/>
                  </a:lnTo>
                  <a:lnTo>
                    <a:pt x="209" y="870"/>
                  </a:lnTo>
                  <a:lnTo>
                    <a:pt x="211" y="868"/>
                  </a:lnTo>
                  <a:lnTo>
                    <a:pt x="213" y="868"/>
                  </a:lnTo>
                  <a:lnTo>
                    <a:pt x="207" y="868"/>
                  </a:lnTo>
                  <a:lnTo>
                    <a:pt x="193" y="868"/>
                  </a:lnTo>
                  <a:lnTo>
                    <a:pt x="173" y="870"/>
                  </a:lnTo>
                  <a:lnTo>
                    <a:pt x="152" y="870"/>
                  </a:lnTo>
                  <a:lnTo>
                    <a:pt x="130" y="872"/>
                  </a:lnTo>
                  <a:lnTo>
                    <a:pt x="112" y="876"/>
                  </a:lnTo>
                  <a:lnTo>
                    <a:pt x="97" y="882"/>
                  </a:lnTo>
                  <a:lnTo>
                    <a:pt x="81" y="892"/>
                  </a:lnTo>
                  <a:lnTo>
                    <a:pt x="67" y="902"/>
                  </a:lnTo>
                  <a:lnTo>
                    <a:pt x="53" y="912"/>
                  </a:lnTo>
                  <a:lnTo>
                    <a:pt x="43" y="915"/>
                  </a:lnTo>
                  <a:lnTo>
                    <a:pt x="34" y="915"/>
                  </a:lnTo>
                  <a:lnTo>
                    <a:pt x="28" y="912"/>
                  </a:lnTo>
                  <a:lnTo>
                    <a:pt x="22" y="908"/>
                  </a:lnTo>
                  <a:lnTo>
                    <a:pt x="18" y="906"/>
                  </a:lnTo>
                  <a:lnTo>
                    <a:pt x="14" y="902"/>
                  </a:lnTo>
                  <a:lnTo>
                    <a:pt x="10" y="896"/>
                  </a:lnTo>
                  <a:lnTo>
                    <a:pt x="10" y="892"/>
                  </a:lnTo>
                  <a:lnTo>
                    <a:pt x="10" y="884"/>
                  </a:lnTo>
                  <a:lnTo>
                    <a:pt x="16" y="876"/>
                  </a:lnTo>
                  <a:lnTo>
                    <a:pt x="24" y="868"/>
                  </a:lnTo>
                  <a:lnTo>
                    <a:pt x="32" y="862"/>
                  </a:lnTo>
                  <a:lnTo>
                    <a:pt x="37" y="854"/>
                  </a:lnTo>
                  <a:lnTo>
                    <a:pt x="37" y="843"/>
                  </a:lnTo>
                  <a:lnTo>
                    <a:pt x="34" y="835"/>
                  </a:lnTo>
                  <a:lnTo>
                    <a:pt x="24" y="829"/>
                  </a:lnTo>
                  <a:lnTo>
                    <a:pt x="14" y="823"/>
                  </a:lnTo>
                  <a:lnTo>
                    <a:pt x="6" y="817"/>
                  </a:lnTo>
                  <a:lnTo>
                    <a:pt x="0" y="811"/>
                  </a:lnTo>
                  <a:lnTo>
                    <a:pt x="2" y="799"/>
                  </a:lnTo>
                  <a:lnTo>
                    <a:pt x="12" y="776"/>
                  </a:lnTo>
                  <a:lnTo>
                    <a:pt x="22" y="758"/>
                  </a:lnTo>
                  <a:lnTo>
                    <a:pt x="34" y="744"/>
                  </a:lnTo>
                  <a:lnTo>
                    <a:pt x="41" y="734"/>
                  </a:lnTo>
                  <a:lnTo>
                    <a:pt x="47" y="719"/>
                  </a:lnTo>
                  <a:lnTo>
                    <a:pt x="55" y="701"/>
                  </a:lnTo>
                  <a:lnTo>
                    <a:pt x="61" y="685"/>
                  </a:lnTo>
                  <a:lnTo>
                    <a:pt x="67" y="675"/>
                  </a:lnTo>
                  <a:lnTo>
                    <a:pt x="75" y="669"/>
                  </a:lnTo>
                  <a:lnTo>
                    <a:pt x="89" y="665"/>
                  </a:lnTo>
                  <a:lnTo>
                    <a:pt x="102" y="660"/>
                  </a:lnTo>
                  <a:lnTo>
                    <a:pt x="114" y="646"/>
                  </a:lnTo>
                  <a:lnTo>
                    <a:pt x="122" y="632"/>
                  </a:lnTo>
                  <a:lnTo>
                    <a:pt x="126" y="620"/>
                  </a:lnTo>
                  <a:lnTo>
                    <a:pt x="130" y="614"/>
                  </a:lnTo>
                  <a:lnTo>
                    <a:pt x="142" y="604"/>
                  </a:lnTo>
                  <a:lnTo>
                    <a:pt x="152" y="599"/>
                  </a:lnTo>
                  <a:lnTo>
                    <a:pt x="161" y="595"/>
                  </a:lnTo>
                  <a:lnTo>
                    <a:pt x="167" y="591"/>
                  </a:lnTo>
                  <a:lnTo>
                    <a:pt x="175" y="581"/>
                  </a:lnTo>
                  <a:lnTo>
                    <a:pt x="187" y="553"/>
                  </a:lnTo>
                  <a:lnTo>
                    <a:pt x="197" y="522"/>
                  </a:lnTo>
                  <a:lnTo>
                    <a:pt x="205" y="488"/>
                  </a:lnTo>
                  <a:lnTo>
                    <a:pt x="213" y="445"/>
                  </a:lnTo>
                  <a:lnTo>
                    <a:pt x="215" y="404"/>
                  </a:lnTo>
                  <a:lnTo>
                    <a:pt x="213" y="384"/>
                  </a:lnTo>
                  <a:lnTo>
                    <a:pt x="213" y="358"/>
                  </a:lnTo>
                  <a:lnTo>
                    <a:pt x="213" y="333"/>
                  </a:lnTo>
                  <a:lnTo>
                    <a:pt x="211" y="309"/>
                  </a:lnTo>
                  <a:lnTo>
                    <a:pt x="209" y="295"/>
                  </a:lnTo>
                  <a:lnTo>
                    <a:pt x="201" y="288"/>
                  </a:lnTo>
                  <a:lnTo>
                    <a:pt x="189" y="286"/>
                  </a:lnTo>
                  <a:lnTo>
                    <a:pt x="173" y="284"/>
                  </a:lnTo>
                  <a:lnTo>
                    <a:pt x="159" y="280"/>
                  </a:lnTo>
                  <a:lnTo>
                    <a:pt x="146" y="274"/>
                  </a:lnTo>
                  <a:lnTo>
                    <a:pt x="134" y="260"/>
                  </a:lnTo>
                  <a:lnTo>
                    <a:pt x="126" y="242"/>
                  </a:lnTo>
                  <a:lnTo>
                    <a:pt x="122" y="225"/>
                  </a:lnTo>
                  <a:lnTo>
                    <a:pt x="124" y="181"/>
                  </a:lnTo>
                  <a:lnTo>
                    <a:pt x="144" y="162"/>
                  </a:lnTo>
                  <a:lnTo>
                    <a:pt x="169" y="183"/>
                  </a:lnTo>
                  <a:lnTo>
                    <a:pt x="203" y="168"/>
                  </a:lnTo>
                  <a:lnTo>
                    <a:pt x="199" y="114"/>
                  </a:lnTo>
                  <a:lnTo>
                    <a:pt x="228" y="20"/>
                  </a:lnTo>
                  <a:lnTo>
                    <a:pt x="266" y="0"/>
                  </a:lnTo>
                  <a:lnTo>
                    <a:pt x="278" y="116"/>
                  </a:lnTo>
                  <a:lnTo>
                    <a:pt x="311" y="177"/>
                  </a:lnTo>
                  <a:lnTo>
                    <a:pt x="354" y="170"/>
                  </a:lnTo>
                  <a:lnTo>
                    <a:pt x="400" y="118"/>
                  </a:lnTo>
                  <a:lnTo>
                    <a:pt x="429" y="156"/>
                  </a:lnTo>
                  <a:lnTo>
                    <a:pt x="411" y="191"/>
                  </a:lnTo>
                  <a:lnTo>
                    <a:pt x="447" y="242"/>
                  </a:lnTo>
                  <a:lnTo>
                    <a:pt x="496" y="244"/>
                  </a:lnTo>
                  <a:lnTo>
                    <a:pt x="551" y="329"/>
                  </a:lnTo>
                  <a:lnTo>
                    <a:pt x="614" y="439"/>
                  </a:lnTo>
                  <a:lnTo>
                    <a:pt x="646" y="516"/>
                  </a:lnTo>
                  <a:lnTo>
                    <a:pt x="681" y="551"/>
                  </a:lnTo>
                  <a:lnTo>
                    <a:pt x="721" y="543"/>
                  </a:lnTo>
                  <a:lnTo>
                    <a:pt x="793" y="494"/>
                  </a:lnTo>
                  <a:lnTo>
                    <a:pt x="803" y="518"/>
                  </a:lnTo>
                  <a:lnTo>
                    <a:pt x="852" y="492"/>
                  </a:lnTo>
                  <a:lnTo>
                    <a:pt x="856" y="435"/>
                  </a:lnTo>
                  <a:lnTo>
                    <a:pt x="831" y="402"/>
                  </a:lnTo>
                  <a:lnTo>
                    <a:pt x="831" y="335"/>
                  </a:lnTo>
                  <a:lnTo>
                    <a:pt x="868" y="315"/>
                  </a:lnTo>
                  <a:lnTo>
                    <a:pt x="925" y="244"/>
                  </a:lnTo>
                  <a:lnTo>
                    <a:pt x="917" y="199"/>
                  </a:lnTo>
                  <a:lnTo>
                    <a:pt x="941" y="171"/>
                  </a:lnTo>
                  <a:lnTo>
                    <a:pt x="976" y="171"/>
                  </a:lnTo>
                  <a:lnTo>
                    <a:pt x="980" y="148"/>
                  </a:lnTo>
                  <a:lnTo>
                    <a:pt x="967" y="120"/>
                  </a:lnTo>
                  <a:lnTo>
                    <a:pt x="994" y="103"/>
                  </a:lnTo>
                  <a:lnTo>
                    <a:pt x="1043" y="108"/>
                  </a:lnTo>
                  <a:lnTo>
                    <a:pt x="1043" y="162"/>
                  </a:lnTo>
                  <a:lnTo>
                    <a:pt x="1065" y="232"/>
                  </a:lnTo>
                  <a:lnTo>
                    <a:pt x="1128" y="227"/>
                  </a:lnTo>
                  <a:lnTo>
                    <a:pt x="1154" y="189"/>
                  </a:lnTo>
                  <a:lnTo>
                    <a:pt x="1187" y="211"/>
                  </a:lnTo>
                  <a:lnTo>
                    <a:pt x="1193" y="252"/>
                  </a:lnTo>
                  <a:lnTo>
                    <a:pt x="1177" y="315"/>
                  </a:lnTo>
                  <a:lnTo>
                    <a:pt x="1126" y="329"/>
                  </a:lnTo>
                  <a:lnTo>
                    <a:pt x="1061" y="327"/>
                  </a:lnTo>
                  <a:lnTo>
                    <a:pt x="1047" y="311"/>
                  </a:lnTo>
                  <a:lnTo>
                    <a:pt x="1024" y="337"/>
                  </a:lnTo>
                  <a:lnTo>
                    <a:pt x="994" y="315"/>
                  </a:lnTo>
                  <a:lnTo>
                    <a:pt x="939" y="376"/>
                  </a:lnTo>
                  <a:lnTo>
                    <a:pt x="961" y="404"/>
                  </a:lnTo>
                  <a:lnTo>
                    <a:pt x="965" y="459"/>
                  </a:lnTo>
                  <a:lnTo>
                    <a:pt x="1006" y="471"/>
                  </a:lnTo>
                  <a:lnTo>
                    <a:pt x="1051" y="449"/>
                  </a:lnTo>
                  <a:lnTo>
                    <a:pt x="1069" y="445"/>
                  </a:lnTo>
                  <a:lnTo>
                    <a:pt x="1104" y="490"/>
                  </a:lnTo>
                  <a:lnTo>
                    <a:pt x="1075" y="561"/>
                  </a:lnTo>
                  <a:lnTo>
                    <a:pt x="1053" y="614"/>
                  </a:lnTo>
                  <a:lnTo>
                    <a:pt x="1075" y="658"/>
                  </a:lnTo>
                  <a:lnTo>
                    <a:pt x="1116" y="677"/>
                  </a:lnTo>
                  <a:lnTo>
                    <a:pt x="1118" y="732"/>
                  </a:lnTo>
                  <a:lnTo>
                    <a:pt x="1081" y="782"/>
                  </a:lnTo>
                  <a:lnTo>
                    <a:pt x="1112" y="837"/>
                  </a:lnTo>
                  <a:lnTo>
                    <a:pt x="1138" y="819"/>
                  </a:lnTo>
                  <a:lnTo>
                    <a:pt x="1187" y="823"/>
                  </a:lnTo>
                  <a:lnTo>
                    <a:pt x="1197" y="864"/>
                  </a:lnTo>
                  <a:lnTo>
                    <a:pt x="1228" y="884"/>
                  </a:lnTo>
                  <a:lnTo>
                    <a:pt x="1262" y="864"/>
                  </a:lnTo>
                  <a:lnTo>
                    <a:pt x="1293" y="888"/>
                  </a:lnTo>
                  <a:lnTo>
                    <a:pt x="1329" y="872"/>
                  </a:lnTo>
                  <a:lnTo>
                    <a:pt x="1352" y="900"/>
                  </a:lnTo>
                  <a:lnTo>
                    <a:pt x="1343" y="973"/>
                  </a:lnTo>
                  <a:lnTo>
                    <a:pt x="1291" y="986"/>
                  </a:lnTo>
                  <a:lnTo>
                    <a:pt x="1262" y="1026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2" name="Google Shape;432;p26"/>
            <p:cNvSpPr/>
            <p:nvPr/>
          </p:nvSpPr>
          <p:spPr>
            <a:xfrm>
              <a:off x="2215" y="3052"/>
              <a:ext cx="676" cy="694"/>
            </a:xfrm>
            <a:custGeom>
              <a:rect b="b" l="l" r="r" t="t"/>
              <a:pathLst>
                <a:path extrusionOk="0" h="1388" w="1352">
                  <a:moveTo>
                    <a:pt x="1262" y="1026"/>
                  </a:moveTo>
                  <a:lnTo>
                    <a:pt x="1230" y="998"/>
                  </a:lnTo>
                  <a:lnTo>
                    <a:pt x="1203" y="1026"/>
                  </a:lnTo>
                  <a:lnTo>
                    <a:pt x="1197" y="1028"/>
                  </a:lnTo>
                  <a:lnTo>
                    <a:pt x="1185" y="1032"/>
                  </a:lnTo>
                  <a:lnTo>
                    <a:pt x="1171" y="1039"/>
                  </a:lnTo>
                  <a:lnTo>
                    <a:pt x="1159" y="1045"/>
                  </a:lnTo>
                  <a:lnTo>
                    <a:pt x="1154" y="1049"/>
                  </a:lnTo>
                  <a:lnTo>
                    <a:pt x="1152" y="1055"/>
                  </a:lnTo>
                  <a:lnTo>
                    <a:pt x="1150" y="1067"/>
                  </a:lnTo>
                  <a:lnTo>
                    <a:pt x="1148" y="1081"/>
                  </a:lnTo>
                  <a:lnTo>
                    <a:pt x="1144" y="1093"/>
                  </a:lnTo>
                  <a:lnTo>
                    <a:pt x="1138" y="1098"/>
                  </a:lnTo>
                  <a:lnTo>
                    <a:pt x="1130" y="1102"/>
                  </a:lnTo>
                  <a:lnTo>
                    <a:pt x="1118" y="1106"/>
                  </a:lnTo>
                  <a:lnTo>
                    <a:pt x="1104" y="1114"/>
                  </a:lnTo>
                  <a:lnTo>
                    <a:pt x="1091" y="1118"/>
                  </a:lnTo>
                  <a:lnTo>
                    <a:pt x="1079" y="1122"/>
                  </a:lnTo>
                  <a:lnTo>
                    <a:pt x="1069" y="1120"/>
                  </a:lnTo>
                  <a:lnTo>
                    <a:pt x="1059" y="1114"/>
                  </a:lnTo>
                  <a:lnTo>
                    <a:pt x="1047" y="1112"/>
                  </a:lnTo>
                  <a:lnTo>
                    <a:pt x="1035" y="1112"/>
                  </a:lnTo>
                  <a:lnTo>
                    <a:pt x="1032" y="1112"/>
                  </a:lnTo>
                  <a:lnTo>
                    <a:pt x="1032" y="1116"/>
                  </a:lnTo>
                  <a:lnTo>
                    <a:pt x="1030" y="1124"/>
                  </a:lnTo>
                  <a:lnTo>
                    <a:pt x="1026" y="1136"/>
                  </a:lnTo>
                  <a:lnTo>
                    <a:pt x="1020" y="1144"/>
                  </a:lnTo>
                  <a:lnTo>
                    <a:pt x="1012" y="1148"/>
                  </a:lnTo>
                  <a:lnTo>
                    <a:pt x="1004" y="1146"/>
                  </a:lnTo>
                  <a:lnTo>
                    <a:pt x="992" y="1140"/>
                  </a:lnTo>
                  <a:lnTo>
                    <a:pt x="980" y="1130"/>
                  </a:lnTo>
                  <a:lnTo>
                    <a:pt x="969" y="1122"/>
                  </a:lnTo>
                  <a:lnTo>
                    <a:pt x="963" y="1116"/>
                  </a:lnTo>
                  <a:lnTo>
                    <a:pt x="959" y="1114"/>
                  </a:lnTo>
                  <a:lnTo>
                    <a:pt x="959" y="1116"/>
                  </a:lnTo>
                  <a:lnTo>
                    <a:pt x="959" y="1118"/>
                  </a:lnTo>
                  <a:lnTo>
                    <a:pt x="957" y="1124"/>
                  </a:lnTo>
                  <a:lnTo>
                    <a:pt x="955" y="1130"/>
                  </a:lnTo>
                  <a:lnTo>
                    <a:pt x="951" y="1134"/>
                  </a:lnTo>
                  <a:lnTo>
                    <a:pt x="949" y="1140"/>
                  </a:lnTo>
                  <a:lnTo>
                    <a:pt x="945" y="1142"/>
                  </a:lnTo>
                  <a:lnTo>
                    <a:pt x="939" y="1144"/>
                  </a:lnTo>
                  <a:lnTo>
                    <a:pt x="935" y="1142"/>
                  </a:lnTo>
                  <a:lnTo>
                    <a:pt x="931" y="1140"/>
                  </a:lnTo>
                  <a:lnTo>
                    <a:pt x="925" y="1136"/>
                  </a:lnTo>
                  <a:lnTo>
                    <a:pt x="921" y="1132"/>
                  </a:lnTo>
                  <a:lnTo>
                    <a:pt x="919" y="1128"/>
                  </a:lnTo>
                  <a:lnTo>
                    <a:pt x="917" y="1126"/>
                  </a:lnTo>
                  <a:lnTo>
                    <a:pt x="915" y="1122"/>
                  </a:lnTo>
                  <a:lnTo>
                    <a:pt x="913" y="1122"/>
                  </a:lnTo>
                  <a:lnTo>
                    <a:pt x="911" y="1126"/>
                  </a:lnTo>
                  <a:lnTo>
                    <a:pt x="906" y="1132"/>
                  </a:lnTo>
                  <a:lnTo>
                    <a:pt x="896" y="1144"/>
                  </a:lnTo>
                  <a:lnTo>
                    <a:pt x="886" y="1154"/>
                  </a:lnTo>
                  <a:lnTo>
                    <a:pt x="874" y="1159"/>
                  </a:lnTo>
                  <a:lnTo>
                    <a:pt x="864" y="1163"/>
                  </a:lnTo>
                  <a:lnTo>
                    <a:pt x="852" y="1159"/>
                  </a:lnTo>
                  <a:lnTo>
                    <a:pt x="839" y="1150"/>
                  </a:lnTo>
                  <a:lnTo>
                    <a:pt x="825" y="1138"/>
                  </a:lnTo>
                  <a:lnTo>
                    <a:pt x="809" y="1128"/>
                  </a:lnTo>
                  <a:lnTo>
                    <a:pt x="797" y="1122"/>
                  </a:lnTo>
                  <a:lnTo>
                    <a:pt x="787" y="1120"/>
                  </a:lnTo>
                  <a:lnTo>
                    <a:pt x="778" y="1130"/>
                  </a:lnTo>
                  <a:lnTo>
                    <a:pt x="766" y="1144"/>
                  </a:lnTo>
                  <a:lnTo>
                    <a:pt x="754" y="1159"/>
                  </a:lnTo>
                  <a:lnTo>
                    <a:pt x="742" y="1171"/>
                  </a:lnTo>
                  <a:lnTo>
                    <a:pt x="734" y="1179"/>
                  </a:lnTo>
                  <a:lnTo>
                    <a:pt x="724" y="1177"/>
                  </a:lnTo>
                  <a:lnTo>
                    <a:pt x="711" y="1175"/>
                  </a:lnTo>
                  <a:lnTo>
                    <a:pt x="695" y="1169"/>
                  </a:lnTo>
                  <a:lnTo>
                    <a:pt x="679" y="1165"/>
                  </a:lnTo>
                  <a:lnTo>
                    <a:pt x="667" y="1165"/>
                  </a:lnTo>
                  <a:lnTo>
                    <a:pt x="659" y="1167"/>
                  </a:lnTo>
                  <a:lnTo>
                    <a:pt x="650" y="1183"/>
                  </a:lnTo>
                  <a:lnTo>
                    <a:pt x="646" y="1209"/>
                  </a:lnTo>
                  <a:lnTo>
                    <a:pt x="648" y="1234"/>
                  </a:lnTo>
                  <a:lnTo>
                    <a:pt x="656" y="1254"/>
                  </a:lnTo>
                  <a:lnTo>
                    <a:pt x="665" y="1278"/>
                  </a:lnTo>
                  <a:lnTo>
                    <a:pt x="673" y="1299"/>
                  </a:lnTo>
                  <a:lnTo>
                    <a:pt x="675" y="1317"/>
                  </a:lnTo>
                  <a:lnTo>
                    <a:pt x="673" y="1331"/>
                  </a:lnTo>
                  <a:lnTo>
                    <a:pt x="673" y="1346"/>
                  </a:lnTo>
                  <a:lnTo>
                    <a:pt x="673" y="1362"/>
                  </a:lnTo>
                  <a:lnTo>
                    <a:pt x="667" y="1374"/>
                  </a:lnTo>
                  <a:lnTo>
                    <a:pt x="658" y="1382"/>
                  </a:lnTo>
                  <a:lnTo>
                    <a:pt x="638" y="1386"/>
                  </a:lnTo>
                  <a:lnTo>
                    <a:pt x="620" y="1388"/>
                  </a:lnTo>
                  <a:lnTo>
                    <a:pt x="604" y="1386"/>
                  </a:lnTo>
                  <a:lnTo>
                    <a:pt x="591" y="1380"/>
                  </a:lnTo>
                  <a:lnTo>
                    <a:pt x="581" y="1362"/>
                  </a:lnTo>
                  <a:lnTo>
                    <a:pt x="573" y="1343"/>
                  </a:lnTo>
                  <a:lnTo>
                    <a:pt x="571" y="1321"/>
                  </a:lnTo>
                  <a:lnTo>
                    <a:pt x="569" y="1309"/>
                  </a:lnTo>
                  <a:lnTo>
                    <a:pt x="567" y="1297"/>
                  </a:lnTo>
                  <a:lnTo>
                    <a:pt x="565" y="1287"/>
                  </a:lnTo>
                  <a:lnTo>
                    <a:pt x="559" y="1282"/>
                  </a:lnTo>
                  <a:lnTo>
                    <a:pt x="553" y="1283"/>
                  </a:lnTo>
                  <a:lnTo>
                    <a:pt x="545" y="1291"/>
                  </a:lnTo>
                  <a:lnTo>
                    <a:pt x="534" y="1303"/>
                  </a:lnTo>
                  <a:lnTo>
                    <a:pt x="518" y="1317"/>
                  </a:lnTo>
                  <a:lnTo>
                    <a:pt x="504" y="1331"/>
                  </a:lnTo>
                  <a:lnTo>
                    <a:pt x="488" y="1341"/>
                  </a:lnTo>
                  <a:lnTo>
                    <a:pt x="476" y="1343"/>
                  </a:lnTo>
                  <a:lnTo>
                    <a:pt x="465" y="1343"/>
                  </a:lnTo>
                  <a:lnTo>
                    <a:pt x="451" y="1343"/>
                  </a:lnTo>
                  <a:lnTo>
                    <a:pt x="437" y="1345"/>
                  </a:lnTo>
                  <a:lnTo>
                    <a:pt x="425" y="1343"/>
                  </a:lnTo>
                  <a:lnTo>
                    <a:pt x="415" y="1337"/>
                  </a:lnTo>
                  <a:lnTo>
                    <a:pt x="404" y="1323"/>
                  </a:lnTo>
                  <a:lnTo>
                    <a:pt x="394" y="1307"/>
                  </a:lnTo>
                  <a:lnTo>
                    <a:pt x="388" y="1287"/>
                  </a:lnTo>
                  <a:lnTo>
                    <a:pt x="386" y="1272"/>
                  </a:lnTo>
                  <a:lnTo>
                    <a:pt x="382" y="1256"/>
                  </a:lnTo>
                  <a:lnTo>
                    <a:pt x="378" y="1244"/>
                  </a:lnTo>
                  <a:lnTo>
                    <a:pt x="378" y="1240"/>
                  </a:lnTo>
                  <a:lnTo>
                    <a:pt x="372" y="1240"/>
                  </a:lnTo>
                  <a:lnTo>
                    <a:pt x="358" y="1240"/>
                  </a:lnTo>
                  <a:lnTo>
                    <a:pt x="341" y="1238"/>
                  </a:lnTo>
                  <a:lnTo>
                    <a:pt x="321" y="1236"/>
                  </a:lnTo>
                  <a:lnTo>
                    <a:pt x="303" y="1232"/>
                  </a:lnTo>
                  <a:lnTo>
                    <a:pt x="291" y="1224"/>
                  </a:lnTo>
                  <a:lnTo>
                    <a:pt x="282" y="1219"/>
                  </a:lnTo>
                  <a:lnTo>
                    <a:pt x="276" y="1213"/>
                  </a:lnTo>
                  <a:lnTo>
                    <a:pt x="270" y="1209"/>
                  </a:lnTo>
                  <a:lnTo>
                    <a:pt x="268" y="1201"/>
                  </a:lnTo>
                  <a:lnTo>
                    <a:pt x="268" y="1189"/>
                  </a:lnTo>
                  <a:lnTo>
                    <a:pt x="274" y="1171"/>
                  </a:lnTo>
                  <a:lnTo>
                    <a:pt x="280" y="1150"/>
                  </a:lnTo>
                  <a:lnTo>
                    <a:pt x="284" y="1134"/>
                  </a:lnTo>
                  <a:lnTo>
                    <a:pt x="285" y="1120"/>
                  </a:lnTo>
                  <a:lnTo>
                    <a:pt x="287" y="1110"/>
                  </a:lnTo>
                  <a:lnTo>
                    <a:pt x="291" y="1100"/>
                  </a:lnTo>
                  <a:lnTo>
                    <a:pt x="299" y="1087"/>
                  </a:lnTo>
                  <a:lnTo>
                    <a:pt x="309" y="1075"/>
                  </a:lnTo>
                  <a:lnTo>
                    <a:pt x="315" y="1065"/>
                  </a:lnTo>
                  <a:lnTo>
                    <a:pt x="311" y="1057"/>
                  </a:lnTo>
                  <a:lnTo>
                    <a:pt x="303" y="1053"/>
                  </a:lnTo>
                  <a:lnTo>
                    <a:pt x="289" y="1053"/>
                  </a:lnTo>
                  <a:lnTo>
                    <a:pt x="272" y="1053"/>
                  </a:lnTo>
                  <a:lnTo>
                    <a:pt x="254" y="1051"/>
                  </a:lnTo>
                  <a:lnTo>
                    <a:pt x="240" y="1047"/>
                  </a:lnTo>
                  <a:lnTo>
                    <a:pt x="230" y="1039"/>
                  </a:lnTo>
                  <a:lnTo>
                    <a:pt x="221" y="1020"/>
                  </a:lnTo>
                  <a:lnTo>
                    <a:pt x="217" y="1000"/>
                  </a:lnTo>
                  <a:lnTo>
                    <a:pt x="211" y="980"/>
                  </a:lnTo>
                  <a:lnTo>
                    <a:pt x="207" y="959"/>
                  </a:lnTo>
                  <a:lnTo>
                    <a:pt x="205" y="943"/>
                  </a:lnTo>
                  <a:lnTo>
                    <a:pt x="199" y="931"/>
                  </a:lnTo>
                  <a:lnTo>
                    <a:pt x="191" y="919"/>
                  </a:lnTo>
                  <a:lnTo>
                    <a:pt x="187" y="908"/>
                  </a:lnTo>
                  <a:lnTo>
                    <a:pt x="189" y="894"/>
                  </a:lnTo>
                  <a:lnTo>
                    <a:pt x="191" y="888"/>
                  </a:lnTo>
                  <a:lnTo>
                    <a:pt x="197" y="884"/>
                  </a:lnTo>
                  <a:lnTo>
                    <a:pt x="201" y="878"/>
                  </a:lnTo>
                  <a:lnTo>
                    <a:pt x="205" y="874"/>
                  </a:lnTo>
                  <a:lnTo>
                    <a:pt x="209" y="870"/>
                  </a:lnTo>
                  <a:lnTo>
                    <a:pt x="211" y="868"/>
                  </a:lnTo>
                  <a:lnTo>
                    <a:pt x="213" y="868"/>
                  </a:lnTo>
                  <a:lnTo>
                    <a:pt x="207" y="868"/>
                  </a:lnTo>
                  <a:lnTo>
                    <a:pt x="193" y="868"/>
                  </a:lnTo>
                  <a:lnTo>
                    <a:pt x="173" y="870"/>
                  </a:lnTo>
                  <a:lnTo>
                    <a:pt x="152" y="870"/>
                  </a:lnTo>
                  <a:lnTo>
                    <a:pt x="130" y="872"/>
                  </a:lnTo>
                  <a:lnTo>
                    <a:pt x="112" y="876"/>
                  </a:lnTo>
                  <a:lnTo>
                    <a:pt x="97" y="882"/>
                  </a:lnTo>
                  <a:lnTo>
                    <a:pt x="81" y="892"/>
                  </a:lnTo>
                  <a:lnTo>
                    <a:pt x="67" y="902"/>
                  </a:lnTo>
                  <a:lnTo>
                    <a:pt x="53" y="912"/>
                  </a:lnTo>
                  <a:lnTo>
                    <a:pt x="43" y="915"/>
                  </a:lnTo>
                  <a:lnTo>
                    <a:pt x="34" y="915"/>
                  </a:lnTo>
                  <a:lnTo>
                    <a:pt x="28" y="912"/>
                  </a:lnTo>
                  <a:lnTo>
                    <a:pt x="22" y="908"/>
                  </a:lnTo>
                  <a:lnTo>
                    <a:pt x="18" y="906"/>
                  </a:lnTo>
                  <a:lnTo>
                    <a:pt x="14" y="902"/>
                  </a:lnTo>
                  <a:lnTo>
                    <a:pt x="10" y="896"/>
                  </a:lnTo>
                  <a:lnTo>
                    <a:pt x="10" y="892"/>
                  </a:lnTo>
                  <a:lnTo>
                    <a:pt x="10" y="884"/>
                  </a:lnTo>
                  <a:lnTo>
                    <a:pt x="16" y="876"/>
                  </a:lnTo>
                  <a:lnTo>
                    <a:pt x="24" y="868"/>
                  </a:lnTo>
                  <a:lnTo>
                    <a:pt x="32" y="862"/>
                  </a:lnTo>
                  <a:lnTo>
                    <a:pt x="37" y="854"/>
                  </a:lnTo>
                  <a:lnTo>
                    <a:pt x="37" y="843"/>
                  </a:lnTo>
                  <a:lnTo>
                    <a:pt x="34" y="835"/>
                  </a:lnTo>
                  <a:lnTo>
                    <a:pt x="24" y="829"/>
                  </a:lnTo>
                  <a:lnTo>
                    <a:pt x="14" y="823"/>
                  </a:lnTo>
                  <a:lnTo>
                    <a:pt x="6" y="817"/>
                  </a:lnTo>
                  <a:lnTo>
                    <a:pt x="0" y="811"/>
                  </a:lnTo>
                  <a:lnTo>
                    <a:pt x="2" y="799"/>
                  </a:lnTo>
                  <a:lnTo>
                    <a:pt x="12" y="776"/>
                  </a:lnTo>
                  <a:lnTo>
                    <a:pt x="22" y="758"/>
                  </a:lnTo>
                  <a:lnTo>
                    <a:pt x="34" y="744"/>
                  </a:lnTo>
                  <a:lnTo>
                    <a:pt x="41" y="734"/>
                  </a:lnTo>
                  <a:lnTo>
                    <a:pt x="47" y="719"/>
                  </a:lnTo>
                  <a:lnTo>
                    <a:pt x="55" y="701"/>
                  </a:lnTo>
                  <a:lnTo>
                    <a:pt x="61" y="685"/>
                  </a:lnTo>
                  <a:lnTo>
                    <a:pt x="67" y="675"/>
                  </a:lnTo>
                  <a:lnTo>
                    <a:pt x="75" y="669"/>
                  </a:lnTo>
                  <a:lnTo>
                    <a:pt x="89" y="665"/>
                  </a:lnTo>
                  <a:lnTo>
                    <a:pt x="102" y="660"/>
                  </a:lnTo>
                  <a:lnTo>
                    <a:pt x="114" y="646"/>
                  </a:lnTo>
                  <a:lnTo>
                    <a:pt x="122" y="632"/>
                  </a:lnTo>
                  <a:lnTo>
                    <a:pt x="126" y="620"/>
                  </a:lnTo>
                  <a:lnTo>
                    <a:pt x="130" y="614"/>
                  </a:lnTo>
                  <a:lnTo>
                    <a:pt x="142" y="604"/>
                  </a:lnTo>
                  <a:lnTo>
                    <a:pt x="152" y="599"/>
                  </a:lnTo>
                  <a:lnTo>
                    <a:pt x="161" y="595"/>
                  </a:lnTo>
                  <a:lnTo>
                    <a:pt x="167" y="591"/>
                  </a:lnTo>
                  <a:lnTo>
                    <a:pt x="175" y="581"/>
                  </a:lnTo>
                  <a:lnTo>
                    <a:pt x="187" y="553"/>
                  </a:lnTo>
                  <a:lnTo>
                    <a:pt x="197" y="522"/>
                  </a:lnTo>
                  <a:lnTo>
                    <a:pt x="205" y="488"/>
                  </a:lnTo>
                  <a:lnTo>
                    <a:pt x="213" y="445"/>
                  </a:lnTo>
                  <a:lnTo>
                    <a:pt x="215" y="404"/>
                  </a:lnTo>
                  <a:lnTo>
                    <a:pt x="213" y="384"/>
                  </a:lnTo>
                  <a:lnTo>
                    <a:pt x="213" y="358"/>
                  </a:lnTo>
                  <a:lnTo>
                    <a:pt x="213" y="333"/>
                  </a:lnTo>
                  <a:lnTo>
                    <a:pt x="211" y="309"/>
                  </a:lnTo>
                  <a:lnTo>
                    <a:pt x="209" y="295"/>
                  </a:lnTo>
                  <a:lnTo>
                    <a:pt x="201" y="288"/>
                  </a:lnTo>
                  <a:lnTo>
                    <a:pt x="189" y="286"/>
                  </a:lnTo>
                  <a:lnTo>
                    <a:pt x="173" y="284"/>
                  </a:lnTo>
                  <a:lnTo>
                    <a:pt x="159" y="280"/>
                  </a:lnTo>
                  <a:lnTo>
                    <a:pt x="146" y="274"/>
                  </a:lnTo>
                  <a:lnTo>
                    <a:pt x="134" y="260"/>
                  </a:lnTo>
                  <a:lnTo>
                    <a:pt x="126" y="242"/>
                  </a:lnTo>
                  <a:lnTo>
                    <a:pt x="122" y="225"/>
                  </a:lnTo>
                  <a:lnTo>
                    <a:pt x="124" y="181"/>
                  </a:lnTo>
                  <a:lnTo>
                    <a:pt x="144" y="162"/>
                  </a:lnTo>
                  <a:lnTo>
                    <a:pt x="169" y="183"/>
                  </a:lnTo>
                  <a:lnTo>
                    <a:pt x="203" y="168"/>
                  </a:lnTo>
                  <a:lnTo>
                    <a:pt x="199" y="114"/>
                  </a:lnTo>
                  <a:lnTo>
                    <a:pt x="228" y="20"/>
                  </a:lnTo>
                  <a:lnTo>
                    <a:pt x="266" y="0"/>
                  </a:lnTo>
                  <a:lnTo>
                    <a:pt x="278" y="116"/>
                  </a:lnTo>
                  <a:lnTo>
                    <a:pt x="311" y="177"/>
                  </a:lnTo>
                  <a:lnTo>
                    <a:pt x="354" y="170"/>
                  </a:lnTo>
                  <a:lnTo>
                    <a:pt x="400" y="118"/>
                  </a:lnTo>
                  <a:lnTo>
                    <a:pt x="429" y="156"/>
                  </a:lnTo>
                  <a:lnTo>
                    <a:pt x="411" y="191"/>
                  </a:lnTo>
                  <a:lnTo>
                    <a:pt x="447" y="242"/>
                  </a:lnTo>
                  <a:lnTo>
                    <a:pt x="496" y="244"/>
                  </a:lnTo>
                  <a:lnTo>
                    <a:pt x="551" y="329"/>
                  </a:lnTo>
                  <a:lnTo>
                    <a:pt x="614" y="439"/>
                  </a:lnTo>
                  <a:lnTo>
                    <a:pt x="646" y="516"/>
                  </a:lnTo>
                  <a:lnTo>
                    <a:pt x="681" y="551"/>
                  </a:lnTo>
                  <a:lnTo>
                    <a:pt x="721" y="543"/>
                  </a:lnTo>
                  <a:lnTo>
                    <a:pt x="793" y="494"/>
                  </a:lnTo>
                  <a:lnTo>
                    <a:pt x="803" y="518"/>
                  </a:lnTo>
                  <a:lnTo>
                    <a:pt x="852" y="492"/>
                  </a:lnTo>
                  <a:lnTo>
                    <a:pt x="856" y="435"/>
                  </a:lnTo>
                  <a:lnTo>
                    <a:pt x="831" y="402"/>
                  </a:lnTo>
                  <a:lnTo>
                    <a:pt x="831" y="335"/>
                  </a:lnTo>
                  <a:lnTo>
                    <a:pt x="868" y="315"/>
                  </a:lnTo>
                  <a:lnTo>
                    <a:pt x="925" y="244"/>
                  </a:lnTo>
                  <a:lnTo>
                    <a:pt x="917" y="199"/>
                  </a:lnTo>
                  <a:lnTo>
                    <a:pt x="941" y="171"/>
                  </a:lnTo>
                  <a:lnTo>
                    <a:pt x="976" y="171"/>
                  </a:lnTo>
                  <a:lnTo>
                    <a:pt x="980" y="148"/>
                  </a:lnTo>
                  <a:lnTo>
                    <a:pt x="967" y="120"/>
                  </a:lnTo>
                  <a:lnTo>
                    <a:pt x="994" y="103"/>
                  </a:lnTo>
                  <a:lnTo>
                    <a:pt x="1043" y="108"/>
                  </a:lnTo>
                  <a:lnTo>
                    <a:pt x="1043" y="162"/>
                  </a:lnTo>
                  <a:lnTo>
                    <a:pt x="1065" y="232"/>
                  </a:lnTo>
                  <a:lnTo>
                    <a:pt x="1128" y="227"/>
                  </a:lnTo>
                  <a:lnTo>
                    <a:pt x="1154" y="189"/>
                  </a:lnTo>
                  <a:lnTo>
                    <a:pt x="1187" y="211"/>
                  </a:lnTo>
                  <a:lnTo>
                    <a:pt x="1193" y="252"/>
                  </a:lnTo>
                  <a:lnTo>
                    <a:pt x="1177" y="315"/>
                  </a:lnTo>
                  <a:lnTo>
                    <a:pt x="1126" y="329"/>
                  </a:lnTo>
                  <a:lnTo>
                    <a:pt x="1061" y="327"/>
                  </a:lnTo>
                  <a:lnTo>
                    <a:pt x="1047" y="311"/>
                  </a:lnTo>
                  <a:lnTo>
                    <a:pt x="1024" y="337"/>
                  </a:lnTo>
                  <a:lnTo>
                    <a:pt x="994" y="315"/>
                  </a:lnTo>
                  <a:lnTo>
                    <a:pt x="939" y="376"/>
                  </a:lnTo>
                  <a:lnTo>
                    <a:pt x="961" y="404"/>
                  </a:lnTo>
                  <a:lnTo>
                    <a:pt x="965" y="459"/>
                  </a:lnTo>
                  <a:lnTo>
                    <a:pt x="1006" y="471"/>
                  </a:lnTo>
                  <a:lnTo>
                    <a:pt x="1051" y="449"/>
                  </a:lnTo>
                  <a:lnTo>
                    <a:pt x="1069" y="445"/>
                  </a:lnTo>
                  <a:lnTo>
                    <a:pt x="1104" y="490"/>
                  </a:lnTo>
                  <a:lnTo>
                    <a:pt x="1075" y="561"/>
                  </a:lnTo>
                  <a:lnTo>
                    <a:pt x="1053" y="614"/>
                  </a:lnTo>
                  <a:lnTo>
                    <a:pt x="1075" y="658"/>
                  </a:lnTo>
                  <a:lnTo>
                    <a:pt x="1116" y="677"/>
                  </a:lnTo>
                  <a:lnTo>
                    <a:pt x="1118" y="732"/>
                  </a:lnTo>
                  <a:lnTo>
                    <a:pt x="1081" y="782"/>
                  </a:lnTo>
                  <a:lnTo>
                    <a:pt x="1112" y="837"/>
                  </a:lnTo>
                  <a:lnTo>
                    <a:pt x="1138" y="819"/>
                  </a:lnTo>
                  <a:lnTo>
                    <a:pt x="1187" y="823"/>
                  </a:lnTo>
                  <a:lnTo>
                    <a:pt x="1197" y="864"/>
                  </a:lnTo>
                  <a:lnTo>
                    <a:pt x="1228" y="884"/>
                  </a:lnTo>
                  <a:lnTo>
                    <a:pt x="1262" y="864"/>
                  </a:lnTo>
                  <a:lnTo>
                    <a:pt x="1293" y="888"/>
                  </a:lnTo>
                  <a:lnTo>
                    <a:pt x="1329" y="872"/>
                  </a:lnTo>
                  <a:lnTo>
                    <a:pt x="1352" y="900"/>
                  </a:lnTo>
                  <a:lnTo>
                    <a:pt x="1343" y="973"/>
                  </a:lnTo>
                  <a:lnTo>
                    <a:pt x="1291" y="986"/>
                  </a:lnTo>
                  <a:lnTo>
                    <a:pt x="1262" y="1026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3" name="Google Shape;433;p26"/>
            <p:cNvSpPr/>
            <p:nvPr/>
          </p:nvSpPr>
          <p:spPr>
            <a:xfrm>
              <a:off x="2755" y="3269"/>
              <a:ext cx="596" cy="432"/>
            </a:xfrm>
            <a:custGeom>
              <a:rect b="b" l="l" r="r" t="t"/>
              <a:pathLst>
                <a:path extrusionOk="0" h="864" w="1191">
                  <a:moveTo>
                    <a:pt x="866" y="835"/>
                  </a:moveTo>
                  <a:lnTo>
                    <a:pt x="834" y="815"/>
                  </a:lnTo>
                  <a:lnTo>
                    <a:pt x="836" y="852"/>
                  </a:lnTo>
                  <a:lnTo>
                    <a:pt x="832" y="852"/>
                  </a:lnTo>
                  <a:lnTo>
                    <a:pt x="821" y="856"/>
                  </a:lnTo>
                  <a:lnTo>
                    <a:pt x="807" y="860"/>
                  </a:lnTo>
                  <a:lnTo>
                    <a:pt x="793" y="864"/>
                  </a:lnTo>
                  <a:lnTo>
                    <a:pt x="783" y="862"/>
                  </a:lnTo>
                  <a:lnTo>
                    <a:pt x="777" y="856"/>
                  </a:lnTo>
                  <a:lnTo>
                    <a:pt x="767" y="849"/>
                  </a:lnTo>
                  <a:lnTo>
                    <a:pt x="758" y="841"/>
                  </a:lnTo>
                  <a:lnTo>
                    <a:pt x="744" y="837"/>
                  </a:lnTo>
                  <a:lnTo>
                    <a:pt x="734" y="837"/>
                  </a:lnTo>
                  <a:lnTo>
                    <a:pt x="726" y="837"/>
                  </a:lnTo>
                  <a:lnTo>
                    <a:pt x="718" y="837"/>
                  </a:lnTo>
                  <a:lnTo>
                    <a:pt x="708" y="831"/>
                  </a:lnTo>
                  <a:lnTo>
                    <a:pt x="701" y="821"/>
                  </a:lnTo>
                  <a:lnTo>
                    <a:pt x="693" y="811"/>
                  </a:lnTo>
                  <a:lnTo>
                    <a:pt x="687" y="801"/>
                  </a:lnTo>
                  <a:lnTo>
                    <a:pt x="681" y="797"/>
                  </a:lnTo>
                  <a:lnTo>
                    <a:pt x="673" y="799"/>
                  </a:lnTo>
                  <a:lnTo>
                    <a:pt x="665" y="811"/>
                  </a:lnTo>
                  <a:lnTo>
                    <a:pt x="657" y="825"/>
                  </a:lnTo>
                  <a:lnTo>
                    <a:pt x="651" y="839"/>
                  </a:lnTo>
                  <a:lnTo>
                    <a:pt x="641" y="847"/>
                  </a:lnTo>
                  <a:lnTo>
                    <a:pt x="632" y="850"/>
                  </a:lnTo>
                  <a:lnTo>
                    <a:pt x="620" y="856"/>
                  </a:lnTo>
                  <a:lnTo>
                    <a:pt x="606" y="860"/>
                  </a:lnTo>
                  <a:lnTo>
                    <a:pt x="592" y="862"/>
                  </a:lnTo>
                  <a:lnTo>
                    <a:pt x="582" y="862"/>
                  </a:lnTo>
                  <a:lnTo>
                    <a:pt x="575" y="854"/>
                  </a:lnTo>
                  <a:lnTo>
                    <a:pt x="569" y="849"/>
                  </a:lnTo>
                  <a:lnTo>
                    <a:pt x="559" y="843"/>
                  </a:lnTo>
                  <a:lnTo>
                    <a:pt x="549" y="843"/>
                  </a:lnTo>
                  <a:lnTo>
                    <a:pt x="539" y="845"/>
                  </a:lnTo>
                  <a:lnTo>
                    <a:pt x="529" y="850"/>
                  </a:lnTo>
                  <a:lnTo>
                    <a:pt x="519" y="854"/>
                  </a:lnTo>
                  <a:lnTo>
                    <a:pt x="508" y="854"/>
                  </a:lnTo>
                  <a:lnTo>
                    <a:pt x="492" y="849"/>
                  </a:lnTo>
                  <a:lnTo>
                    <a:pt x="474" y="837"/>
                  </a:lnTo>
                  <a:lnTo>
                    <a:pt x="458" y="829"/>
                  </a:lnTo>
                  <a:lnTo>
                    <a:pt x="445" y="821"/>
                  </a:lnTo>
                  <a:lnTo>
                    <a:pt x="431" y="811"/>
                  </a:lnTo>
                  <a:lnTo>
                    <a:pt x="417" y="799"/>
                  </a:lnTo>
                  <a:lnTo>
                    <a:pt x="403" y="791"/>
                  </a:lnTo>
                  <a:lnTo>
                    <a:pt x="389" y="784"/>
                  </a:lnTo>
                  <a:lnTo>
                    <a:pt x="382" y="776"/>
                  </a:lnTo>
                  <a:lnTo>
                    <a:pt x="370" y="754"/>
                  </a:lnTo>
                  <a:lnTo>
                    <a:pt x="358" y="732"/>
                  </a:lnTo>
                  <a:lnTo>
                    <a:pt x="352" y="717"/>
                  </a:lnTo>
                  <a:lnTo>
                    <a:pt x="350" y="703"/>
                  </a:lnTo>
                  <a:lnTo>
                    <a:pt x="354" y="691"/>
                  </a:lnTo>
                  <a:lnTo>
                    <a:pt x="358" y="685"/>
                  </a:lnTo>
                  <a:lnTo>
                    <a:pt x="364" y="683"/>
                  </a:lnTo>
                  <a:lnTo>
                    <a:pt x="368" y="681"/>
                  </a:lnTo>
                  <a:lnTo>
                    <a:pt x="372" y="679"/>
                  </a:lnTo>
                  <a:lnTo>
                    <a:pt x="376" y="677"/>
                  </a:lnTo>
                  <a:lnTo>
                    <a:pt x="380" y="673"/>
                  </a:lnTo>
                  <a:lnTo>
                    <a:pt x="382" y="671"/>
                  </a:lnTo>
                  <a:lnTo>
                    <a:pt x="382" y="665"/>
                  </a:lnTo>
                  <a:lnTo>
                    <a:pt x="376" y="654"/>
                  </a:lnTo>
                  <a:lnTo>
                    <a:pt x="364" y="646"/>
                  </a:lnTo>
                  <a:lnTo>
                    <a:pt x="348" y="638"/>
                  </a:lnTo>
                  <a:lnTo>
                    <a:pt x="332" y="636"/>
                  </a:lnTo>
                  <a:lnTo>
                    <a:pt x="323" y="638"/>
                  </a:lnTo>
                  <a:lnTo>
                    <a:pt x="315" y="644"/>
                  </a:lnTo>
                  <a:lnTo>
                    <a:pt x="307" y="650"/>
                  </a:lnTo>
                  <a:lnTo>
                    <a:pt x="301" y="652"/>
                  </a:lnTo>
                  <a:lnTo>
                    <a:pt x="295" y="650"/>
                  </a:lnTo>
                  <a:lnTo>
                    <a:pt x="283" y="636"/>
                  </a:lnTo>
                  <a:lnTo>
                    <a:pt x="273" y="630"/>
                  </a:lnTo>
                  <a:lnTo>
                    <a:pt x="262" y="630"/>
                  </a:lnTo>
                  <a:lnTo>
                    <a:pt x="254" y="636"/>
                  </a:lnTo>
                  <a:lnTo>
                    <a:pt x="246" y="642"/>
                  </a:lnTo>
                  <a:lnTo>
                    <a:pt x="238" y="644"/>
                  </a:lnTo>
                  <a:lnTo>
                    <a:pt x="230" y="640"/>
                  </a:lnTo>
                  <a:lnTo>
                    <a:pt x="220" y="632"/>
                  </a:lnTo>
                  <a:lnTo>
                    <a:pt x="208" y="624"/>
                  </a:lnTo>
                  <a:lnTo>
                    <a:pt x="195" y="614"/>
                  </a:lnTo>
                  <a:lnTo>
                    <a:pt x="185" y="608"/>
                  </a:lnTo>
                  <a:lnTo>
                    <a:pt x="181" y="606"/>
                  </a:lnTo>
                  <a:lnTo>
                    <a:pt x="181" y="593"/>
                  </a:lnTo>
                  <a:lnTo>
                    <a:pt x="210" y="553"/>
                  </a:lnTo>
                  <a:lnTo>
                    <a:pt x="262" y="540"/>
                  </a:lnTo>
                  <a:lnTo>
                    <a:pt x="271" y="467"/>
                  </a:lnTo>
                  <a:lnTo>
                    <a:pt x="248" y="439"/>
                  </a:lnTo>
                  <a:lnTo>
                    <a:pt x="212" y="455"/>
                  </a:lnTo>
                  <a:lnTo>
                    <a:pt x="179" y="435"/>
                  </a:lnTo>
                  <a:lnTo>
                    <a:pt x="147" y="451"/>
                  </a:lnTo>
                  <a:lnTo>
                    <a:pt x="116" y="431"/>
                  </a:lnTo>
                  <a:lnTo>
                    <a:pt x="106" y="390"/>
                  </a:lnTo>
                  <a:lnTo>
                    <a:pt x="57" y="386"/>
                  </a:lnTo>
                  <a:lnTo>
                    <a:pt x="31" y="404"/>
                  </a:lnTo>
                  <a:lnTo>
                    <a:pt x="0" y="349"/>
                  </a:lnTo>
                  <a:lnTo>
                    <a:pt x="51" y="347"/>
                  </a:lnTo>
                  <a:lnTo>
                    <a:pt x="104" y="295"/>
                  </a:lnTo>
                  <a:lnTo>
                    <a:pt x="139" y="292"/>
                  </a:lnTo>
                  <a:lnTo>
                    <a:pt x="195" y="327"/>
                  </a:lnTo>
                  <a:lnTo>
                    <a:pt x="250" y="335"/>
                  </a:lnTo>
                  <a:lnTo>
                    <a:pt x="275" y="309"/>
                  </a:lnTo>
                  <a:lnTo>
                    <a:pt x="279" y="288"/>
                  </a:lnTo>
                  <a:lnTo>
                    <a:pt x="307" y="278"/>
                  </a:lnTo>
                  <a:lnTo>
                    <a:pt x="338" y="248"/>
                  </a:lnTo>
                  <a:lnTo>
                    <a:pt x="386" y="238"/>
                  </a:lnTo>
                  <a:lnTo>
                    <a:pt x="397" y="207"/>
                  </a:lnTo>
                  <a:lnTo>
                    <a:pt x="437" y="181"/>
                  </a:lnTo>
                  <a:lnTo>
                    <a:pt x="458" y="223"/>
                  </a:lnTo>
                  <a:lnTo>
                    <a:pt x="496" y="225"/>
                  </a:lnTo>
                  <a:lnTo>
                    <a:pt x="521" y="248"/>
                  </a:lnTo>
                  <a:lnTo>
                    <a:pt x="567" y="227"/>
                  </a:lnTo>
                  <a:lnTo>
                    <a:pt x="575" y="189"/>
                  </a:lnTo>
                  <a:lnTo>
                    <a:pt x="604" y="173"/>
                  </a:lnTo>
                  <a:lnTo>
                    <a:pt x="641" y="193"/>
                  </a:lnTo>
                  <a:lnTo>
                    <a:pt x="659" y="160"/>
                  </a:lnTo>
                  <a:lnTo>
                    <a:pt x="695" y="160"/>
                  </a:lnTo>
                  <a:lnTo>
                    <a:pt x="693" y="120"/>
                  </a:lnTo>
                  <a:lnTo>
                    <a:pt x="728" y="108"/>
                  </a:lnTo>
                  <a:lnTo>
                    <a:pt x="740" y="122"/>
                  </a:lnTo>
                  <a:lnTo>
                    <a:pt x="765" y="71"/>
                  </a:lnTo>
                  <a:lnTo>
                    <a:pt x="797" y="73"/>
                  </a:lnTo>
                  <a:lnTo>
                    <a:pt x="825" y="77"/>
                  </a:lnTo>
                  <a:lnTo>
                    <a:pt x="840" y="30"/>
                  </a:lnTo>
                  <a:lnTo>
                    <a:pt x="868" y="36"/>
                  </a:lnTo>
                  <a:lnTo>
                    <a:pt x="891" y="63"/>
                  </a:lnTo>
                  <a:lnTo>
                    <a:pt x="933" y="6"/>
                  </a:lnTo>
                  <a:lnTo>
                    <a:pt x="974" y="18"/>
                  </a:lnTo>
                  <a:lnTo>
                    <a:pt x="1006" y="0"/>
                  </a:lnTo>
                  <a:lnTo>
                    <a:pt x="1039" y="10"/>
                  </a:lnTo>
                  <a:lnTo>
                    <a:pt x="1039" y="69"/>
                  </a:lnTo>
                  <a:lnTo>
                    <a:pt x="1065" y="89"/>
                  </a:lnTo>
                  <a:lnTo>
                    <a:pt x="1059" y="154"/>
                  </a:lnTo>
                  <a:lnTo>
                    <a:pt x="1006" y="215"/>
                  </a:lnTo>
                  <a:lnTo>
                    <a:pt x="1080" y="209"/>
                  </a:lnTo>
                  <a:lnTo>
                    <a:pt x="1096" y="234"/>
                  </a:lnTo>
                  <a:lnTo>
                    <a:pt x="1096" y="284"/>
                  </a:lnTo>
                  <a:lnTo>
                    <a:pt x="1134" y="258"/>
                  </a:lnTo>
                  <a:lnTo>
                    <a:pt x="1169" y="258"/>
                  </a:lnTo>
                  <a:lnTo>
                    <a:pt x="1191" y="321"/>
                  </a:lnTo>
                  <a:lnTo>
                    <a:pt x="1163" y="351"/>
                  </a:lnTo>
                  <a:lnTo>
                    <a:pt x="1167" y="408"/>
                  </a:lnTo>
                  <a:lnTo>
                    <a:pt x="1128" y="431"/>
                  </a:lnTo>
                  <a:lnTo>
                    <a:pt x="1104" y="504"/>
                  </a:lnTo>
                  <a:lnTo>
                    <a:pt x="1110" y="579"/>
                  </a:lnTo>
                  <a:lnTo>
                    <a:pt x="1039" y="642"/>
                  </a:lnTo>
                  <a:lnTo>
                    <a:pt x="1013" y="654"/>
                  </a:lnTo>
                  <a:lnTo>
                    <a:pt x="1013" y="713"/>
                  </a:lnTo>
                  <a:lnTo>
                    <a:pt x="990" y="728"/>
                  </a:lnTo>
                  <a:lnTo>
                    <a:pt x="943" y="738"/>
                  </a:lnTo>
                  <a:lnTo>
                    <a:pt x="937" y="776"/>
                  </a:lnTo>
                  <a:lnTo>
                    <a:pt x="899" y="788"/>
                  </a:lnTo>
                  <a:lnTo>
                    <a:pt x="866" y="835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4" name="Google Shape;434;p26"/>
            <p:cNvSpPr/>
            <p:nvPr/>
          </p:nvSpPr>
          <p:spPr>
            <a:xfrm>
              <a:off x="2755" y="3269"/>
              <a:ext cx="596" cy="432"/>
            </a:xfrm>
            <a:custGeom>
              <a:rect b="b" l="l" r="r" t="t"/>
              <a:pathLst>
                <a:path extrusionOk="0" h="864" w="1191">
                  <a:moveTo>
                    <a:pt x="866" y="835"/>
                  </a:moveTo>
                  <a:lnTo>
                    <a:pt x="834" y="815"/>
                  </a:lnTo>
                  <a:lnTo>
                    <a:pt x="836" y="852"/>
                  </a:lnTo>
                  <a:lnTo>
                    <a:pt x="832" y="852"/>
                  </a:lnTo>
                  <a:lnTo>
                    <a:pt x="821" y="856"/>
                  </a:lnTo>
                  <a:lnTo>
                    <a:pt x="807" y="860"/>
                  </a:lnTo>
                  <a:lnTo>
                    <a:pt x="793" y="864"/>
                  </a:lnTo>
                  <a:lnTo>
                    <a:pt x="783" y="862"/>
                  </a:lnTo>
                  <a:lnTo>
                    <a:pt x="777" y="856"/>
                  </a:lnTo>
                  <a:lnTo>
                    <a:pt x="767" y="849"/>
                  </a:lnTo>
                  <a:lnTo>
                    <a:pt x="758" y="841"/>
                  </a:lnTo>
                  <a:lnTo>
                    <a:pt x="744" y="837"/>
                  </a:lnTo>
                  <a:lnTo>
                    <a:pt x="734" y="837"/>
                  </a:lnTo>
                  <a:lnTo>
                    <a:pt x="726" y="837"/>
                  </a:lnTo>
                  <a:lnTo>
                    <a:pt x="718" y="837"/>
                  </a:lnTo>
                  <a:lnTo>
                    <a:pt x="708" y="831"/>
                  </a:lnTo>
                  <a:lnTo>
                    <a:pt x="701" y="821"/>
                  </a:lnTo>
                  <a:lnTo>
                    <a:pt x="693" y="811"/>
                  </a:lnTo>
                  <a:lnTo>
                    <a:pt x="687" y="801"/>
                  </a:lnTo>
                  <a:lnTo>
                    <a:pt x="681" y="797"/>
                  </a:lnTo>
                  <a:lnTo>
                    <a:pt x="673" y="799"/>
                  </a:lnTo>
                  <a:lnTo>
                    <a:pt x="665" y="811"/>
                  </a:lnTo>
                  <a:lnTo>
                    <a:pt x="657" y="825"/>
                  </a:lnTo>
                  <a:lnTo>
                    <a:pt x="651" y="839"/>
                  </a:lnTo>
                  <a:lnTo>
                    <a:pt x="641" y="847"/>
                  </a:lnTo>
                  <a:lnTo>
                    <a:pt x="632" y="850"/>
                  </a:lnTo>
                  <a:lnTo>
                    <a:pt x="620" y="856"/>
                  </a:lnTo>
                  <a:lnTo>
                    <a:pt x="606" y="860"/>
                  </a:lnTo>
                  <a:lnTo>
                    <a:pt x="592" y="862"/>
                  </a:lnTo>
                  <a:lnTo>
                    <a:pt x="582" y="862"/>
                  </a:lnTo>
                  <a:lnTo>
                    <a:pt x="575" y="854"/>
                  </a:lnTo>
                  <a:lnTo>
                    <a:pt x="569" y="849"/>
                  </a:lnTo>
                  <a:lnTo>
                    <a:pt x="559" y="843"/>
                  </a:lnTo>
                  <a:lnTo>
                    <a:pt x="549" y="843"/>
                  </a:lnTo>
                  <a:lnTo>
                    <a:pt x="539" y="845"/>
                  </a:lnTo>
                  <a:lnTo>
                    <a:pt x="529" y="850"/>
                  </a:lnTo>
                  <a:lnTo>
                    <a:pt x="519" y="854"/>
                  </a:lnTo>
                  <a:lnTo>
                    <a:pt x="508" y="854"/>
                  </a:lnTo>
                  <a:lnTo>
                    <a:pt x="492" y="849"/>
                  </a:lnTo>
                  <a:lnTo>
                    <a:pt x="474" y="837"/>
                  </a:lnTo>
                  <a:lnTo>
                    <a:pt x="458" y="829"/>
                  </a:lnTo>
                  <a:lnTo>
                    <a:pt x="445" y="821"/>
                  </a:lnTo>
                  <a:lnTo>
                    <a:pt x="431" y="811"/>
                  </a:lnTo>
                  <a:lnTo>
                    <a:pt x="417" y="799"/>
                  </a:lnTo>
                  <a:lnTo>
                    <a:pt x="403" y="791"/>
                  </a:lnTo>
                  <a:lnTo>
                    <a:pt x="389" y="784"/>
                  </a:lnTo>
                  <a:lnTo>
                    <a:pt x="382" y="776"/>
                  </a:lnTo>
                  <a:lnTo>
                    <a:pt x="370" y="754"/>
                  </a:lnTo>
                  <a:lnTo>
                    <a:pt x="358" y="732"/>
                  </a:lnTo>
                  <a:lnTo>
                    <a:pt x="352" y="717"/>
                  </a:lnTo>
                  <a:lnTo>
                    <a:pt x="350" y="703"/>
                  </a:lnTo>
                  <a:lnTo>
                    <a:pt x="354" y="691"/>
                  </a:lnTo>
                  <a:lnTo>
                    <a:pt x="358" y="685"/>
                  </a:lnTo>
                  <a:lnTo>
                    <a:pt x="364" y="683"/>
                  </a:lnTo>
                  <a:lnTo>
                    <a:pt x="368" y="681"/>
                  </a:lnTo>
                  <a:lnTo>
                    <a:pt x="372" y="679"/>
                  </a:lnTo>
                  <a:lnTo>
                    <a:pt x="376" y="677"/>
                  </a:lnTo>
                  <a:lnTo>
                    <a:pt x="380" y="673"/>
                  </a:lnTo>
                  <a:lnTo>
                    <a:pt x="382" y="671"/>
                  </a:lnTo>
                  <a:lnTo>
                    <a:pt x="382" y="665"/>
                  </a:lnTo>
                  <a:lnTo>
                    <a:pt x="376" y="654"/>
                  </a:lnTo>
                  <a:lnTo>
                    <a:pt x="364" y="646"/>
                  </a:lnTo>
                  <a:lnTo>
                    <a:pt x="348" y="638"/>
                  </a:lnTo>
                  <a:lnTo>
                    <a:pt x="332" y="636"/>
                  </a:lnTo>
                  <a:lnTo>
                    <a:pt x="323" y="638"/>
                  </a:lnTo>
                  <a:lnTo>
                    <a:pt x="315" y="644"/>
                  </a:lnTo>
                  <a:lnTo>
                    <a:pt x="307" y="650"/>
                  </a:lnTo>
                  <a:lnTo>
                    <a:pt x="301" y="652"/>
                  </a:lnTo>
                  <a:lnTo>
                    <a:pt x="295" y="650"/>
                  </a:lnTo>
                  <a:lnTo>
                    <a:pt x="283" y="636"/>
                  </a:lnTo>
                  <a:lnTo>
                    <a:pt x="273" y="630"/>
                  </a:lnTo>
                  <a:lnTo>
                    <a:pt x="262" y="630"/>
                  </a:lnTo>
                  <a:lnTo>
                    <a:pt x="254" y="636"/>
                  </a:lnTo>
                  <a:lnTo>
                    <a:pt x="246" y="642"/>
                  </a:lnTo>
                  <a:lnTo>
                    <a:pt x="238" y="644"/>
                  </a:lnTo>
                  <a:lnTo>
                    <a:pt x="230" y="640"/>
                  </a:lnTo>
                  <a:lnTo>
                    <a:pt x="220" y="632"/>
                  </a:lnTo>
                  <a:lnTo>
                    <a:pt x="208" y="624"/>
                  </a:lnTo>
                  <a:lnTo>
                    <a:pt x="195" y="614"/>
                  </a:lnTo>
                  <a:lnTo>
                    <a:pt x="185" y="608"/>
                  </a:lnTo>
                  <a:lnTo>
                    <a:pt x="181" y="606"/>
                  </a:lnTo>
                  <a:lnTo>
                    <a:pt x="181" y="593"/>
                  </a:lnTo>
                  <a:lnTo>
                    <a:pt x="210" y="553"/>
                  </a:lnTo>
                  <a:lnTo>
                    <a:pt x="262" y="540"/>
                  </a:lnTo>
                  <a:lnTo>
                    <a:pt x="271" y="467"/>
                  </a:lnTo>
                  <a:lnTo>
                    <a:pt x="248" y="439"/>
                  </a:lnTo>
                  <a:lnTo>
                    <a:pt x="212" y="455"/>
                  </a:lnTo>
                  <a:lnTo>
                    <a:pt x="179" y="435"/>
                  </a:lnTo>
                  <a:lnTo>
                    <a:pt x="147" y="451"/>
                  </a:lnTo>
                  <a:lnTo>
                    <a:pt x="116" y="431"/>
                  </a:lnTo>
                  <a:lnTo>
                    <a:pt x="106" y="390"/>
                  </a:lnTo>
                  <a:lnTo>
                    <a:pt x="57" y="386"/>
                  </a:lnTo>
                  <a:lnTo>
                    <a:pt x="31" y="404"/>
                  </a:lnTo>
                  <a:lnTo>
                    <a:pt x="0" y="349"/>
                  </a:lnTo>
                  <a:lnTo>
                    <a:pt x="51" y="347"/>
                  </a:lnTo>
                  <a:lnTo>
                    <a:pt x="104" y="295"/>
                  </a:lnTo>
                  <a:lnTo>
                    <a:pt x="139" y="292"/>
                  </a:lnTo>
                  <a:lnTo>
                    <a:pt x="195" y="327"/>
                  </a:lnTo>
                  <a:lnTo>
                    <a:pt x="250" y="335"/>
                  </a:lnTo>
                  <a:lnTo>
                    <a:pt x="275" y="309"/>
                  </a:lnTo>
                  <a:lnTo>
                    <a:pt x="279" y="288"/>
                  </a:lnTo>
                  <a:lnTo>
                    <a:pt x="307" y="278"/>
                  </a:lnTo>
                  <a:lnTo>
                    <a:pt x="338" y="248"/>
                  </a:lnTo>
                  <a:lnTo>
                    <a:pt x="386" y="238"/>
                  </a:lnTo>
                  <a:lnTo>
                    <a:pt x="397" y="207"/>
                  </a:lnTo>
                  <a:lnTo>
                    <a:pt x="437" y="181"/>
                  </a:lnTo>
                  <a:lnTo>
                    <a:pt x="458" y="223"/>
                  </a:lnTo>
                  <a:lnTo>
                    <a:pt x="496" y="225"/>
                  </a:lnTo>
                  <a:lnTo>
                    <a:pt x="521" y="248"/>
                  </a:lnTo>
                  <a:lnTo>
                    <a:pt x="567" y="227"/>
                  </a:lnTo>
                  <a:lnTo>
                    <a:pt x="575" y="189"/>
                  </a:lnTo>
                  <a:lnTo>
                    <a:pt x="604" y="173"/>
                  </a:lnTo>
                  <a:lnTo>
                    <a:pt x="641" y="193"/>
                  </a:lnTo>
                  <a:lnTo>
                    <a:pt x="659" y="160"/>
                  </a:lnTo>
                  <a:lnTo>
                    <a:pt x="695" y="160"/>
                  </a:lnTo>
                  <a:lnTo>
                    <a:pt x="693" y="120"/>
                  </a:lnTo>
                  <a:lnTo>
                    <a:pt x="728" y="108"/>
                  </a:lnTo>
                  <a:lnTo>
                    <a:pt x="740" y="122"/>
                  </a:lnTo>
                  <a:lnTo>
                    <a:pt x="765" y="71"/>
                  </a:lnTo>
                  <a:lnTo>
                    <a:pt x="797" y="73"/>
                  </a:lnTo>
                  <a:lnTo>
                    <a:pt x="825" y="77"/>
                  </a:lnTo>
                  <a:lnTo>
                    <a:pt x="840" y="30"/>
                  </a:lnTo>
                  <a:lnTo>
                    <a:pt x="868" y="36"/>
                  </a:lnTo>
                  <a:lnTo>
                    <a:pt x="891" y="63"/>
                  </a:lnTo>
                  <a:lnTo>
                    <a:pt x="933" y="6"/>
                  </a:lnTo>
                  <a:lnTo>
                    <a:pt x="974" y="18"/>
                  </a:lnTo>
                  <a:lnTo>
                    <a:pt x="1006" y="0"/>
                  </a:lnTo>
                  <a:lnTo>
                    <a:pt x="1039" y="10"/>
                  </a:lnTo>
                  <a:lnTo>
                    <a:pt x="1039" y="69"/>
                  </a:lnTo>
                  <a:lnTo>
                    <a:pt x="1065" y="89"/>
                  </a:lnTo>
                  <a:lnTo>
                    <a:pt x="1059" y="154"/>
                  </a:lnTo>
                  <a:lnTo>
                    <a:pt x="1006" y="215"/>
                  </a:lnTo>
                  <a:lnTo>
                    <a:pt x="1080" y="209"/>
                  </a:lnTo>
                  <a:lnTo>
                    <a:pt x="1096" y="234"/>
                  </a:lnTo>
                  <a:lnTo>
                    <a:pt x="1096" y="284"/>
                  </a:lnTo>
                  <a:lnTo>
                    <a:pt x="1134" y="258"/>
                  </a:lnTo>
                  <a:lnTo>
                    <a:pt x="1169" y="258"/>
                  </a:lnTo>
                  <a:lnTo>
                    <a:pt x="1191" y="321"/>
                  </a:lnTo>
                  <a:lnTo>
                    <a:pt x="1163" y="351"/>
                  </a:lnTo>
                  <a:lnTo>
                    <a:pt x="1167" y="408"/>
                  </a:lnTo>
                  <a:lnTo>
                    <a:pt x="1128" y="431"/>
                  </a:lnTo>
                  <a:lnTo>
                    <a:pt x="1104" y="504"/>
                  </a:lnTo>
                  <a:lnTo>
                    <a:pt x="1110" y="579"/>
                  </a:lnTo>
                  <a:lnTo>
                    <a:pt x="1039" y="642"/>
                  </a:lnTo>
                  <a:lnTo>
                    <a:pt x="1013" y="654"/>
                  </a:lnTo>
                  <a:lnTo>
                    <a:pt x="1013" y="713"/>
                  </a:lnTo>
                  <a:lnTo>
                    <a:pt x="990" y="728"/>
                  </a:lnTo>
                  <a:lnTo>
                    <a:pt x="943" y="738"/>
                  </a:lnTo>
                  <a:lnTo>
                    <a:pt x="937" y="776"/>
                  </a:lnTo>
                  <a:lnTo>
                    <a:pt x="899" y="788"/>
                  </a:lnTo>
                  <a:lnTo>
                    <a:pt x="866" y="835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5" name="Google Shape;435;p26"/>
            <p:cNvSpPr/>
            <p:nvPr/>
          </p:nvSpPr>
          <p:spPr>
            <a:xfrm>
              <a:off x="3116" y="3813"/>
              <a:ext cx="195" cy="172"/>
            </a:xfrm>
            <a:custGeom>
              <a:rect b="b" l="l" r="r" t="t"/>
              <a:pathLst>
                <a:path extrusionOk="0" h="344" w="392">
                  <a:moveTo>
                    <a:pt x="87" y="51"/>
                  </a:moveTo>
                  <a:lnTo>
                    <a:pt x="83" y="74"/>
                  </a:lnTo>
                  <a:lnTo>
                    <a:pt x="79" y="76"/>
                  </a:lnTo>
                  <a:lnTo>
                    <a:pt x="71" y="84"/>
                  </a:lnTo>
                  <a:lnTo>
                    <a:pt x="59" y="96"/>
                  </a:lnTo>
                  <a:lnTo>
                    <a:pt x="45" y="108"/>
                  </a:lnTo>
                  <a:lnTo>
                    <a:pt x="32" y="124"/>
                  </a:lnTo>
                  <a:lnTo>
                    <a:pt x="20" y="137"/>
                  </a:lnTo>
                  <a:lnTo>
                    <a:pt x="10" y="149"/>
                  </a:lnTo>
                  <a:lnTo>
                    <a:pt x="4" y="159"/>
                  </a:lnTo>
                  <a:lnTo>
                    <a:pt x="0" y="175"/>
                  </a:lnTo>
                  <a:lnTo>
                    <a:pt x="0" y="200"/>
                  </a:lnTo>
                  <a:lnTo>
                    <a:pt x="2" y="228"/>
                  </a:lnTo>
                  <a:lnTo>
                    <a:pt x="6" y="254"/>
                  </a:lnTo>
                  <a:lnTo>
                    <a:pt x="12" y="271"/>
                  </a:lnTo>
                  <a:lnTo>
                    <a:pt x="22" y="287"/>
                  </a:lnTo>
                  <a:lnTo>
                    <a:pt x="36" y="299"/>
                  </a:lnTo>
                  <a:lnTo>
                    <a:pt x="51" y="309"/>
                  </a:lnTo>
                  <a:lnTo>
                    <a:pt x="73" y="317"/>
                  </a:lnTo>
                  <a:lnTo>
                    <a:pt x="91" y="318"/>
                  </a:lnTo>
                  <a:lnTo>
                    <a:pt x="103" y="318"/>
                  </a:lnTo>
                  <a:lnTo>
                    <a:pt x="112" y="318"/>
                  </a:lnTo>
                  <a:lnTo>
                    <a:pt x="122" y="318"/>
                  </a:lnTo>
                  <a:lnTo>
                    <a:pt x="134" y="324"/>
                  </a:lnTo>
                  <a:lnTo>
                    <a:pt x="152" y="334"/>
                  </a:lnTo>
                  <a:lnTo>
                    <a:pt x="164" y="342"/>
                  </a:lnTo>
                  <a:lnTo>
                    <a:pt x="175" y="344"/>
                  </a:lnTo>
                  <a:lnTo>
                    <a:pt x="185" y="338"/>
                  </a:lnTo>
                  <a:lnTo>
                    <a:pt x="193" y="328"/>
                  </a:lnTo>
                  <a:lnTo>
                    <a:pt x="199" y="317"/>
                  </a:lnTo>
                  <a:lnTo>
                    <a:pt x="205" y="305"/>
                  </a:lnTo>
                  <a:lnTo>
                    <a:pt x="213" y="295"/>
                  </a:lnTo>
                  <a:lnTo>
                    <a:pt x="225" y="293"/>
                  </a:lnTo>
                  <a:lnTo>
                    <a:pt x="240" y="289"/>
                  </a:lnTo>
                  <a:lnTo>
                    <a:pt x="252" y="283"/>
                  </a:lnTo>
                  <a:lnTo>
                    <a:pt x="260" y="275"/>
                  </a:lnTo>
                  <a:lnTo>
                    <a:pt x="268" y="263"/>
                  </a:lnTo>
                  <a:lnTo>
                    <a:pt x="280" y="252"/>
                  </a:lnTo>
                  <a:lnTo>
                    <a:pt x="292" y="246"/>
                  </a:lnTo>
                  <a:lnTo>
                    <a:pt x="305" y="238"/>
                  </a:lnTo>
                  <a:lnTo>
                    <a:pt x="315" y="224"/>
                  </a:lnTo>
                  <a:lnTo>
                    <a:pt x="319" y="208"/>
                  </a:lnTo>
                  <a:lnTo>
                    <a:pt x="321" y="189"/>
                  </a:lnTo>
                  <a:lnTo>
                    <a:pt x="323" y="169"/>
                  </a:lnTo>
                  <a:lnTo>
                    <a:pt x="331" y="139"/>
                  </a:lnTo>
                  <a:lnTo>
                    <a:pt x="343" y="112"/>
                  </a:lnTo>
                  <a:lnTo>
                    <a:pt x="355" y="92"/>
                  </a:lnTo>
                  <a:lnTo>
                    <a:pt x="362" y="84"/>
                  </a:lnTo>
                  <a:lnTo>
                    <a:pt x="372" y="80"/>
                  </a:lnTo>
                  <a:lnTo>
                    <a:pt x="380" y="76"/>
                  </a:lnTo>
                  <a:lnTo>
                    <a:pt x="388" y="70"/>
                  </a:lnTo>
                  <a:lnTo>
                    <a:pt x="392" y="61"/>
                  </a:lnTo>
                  <a:lnTo>
                    <a:pt x="392" y="51"/>
                  </a:lnTo>
                  <a:lnTo>
                    <a:pt x="390" y="35"/>
                  </a:lnTo>
                  <a:lnTo>
                    <a:pt x="390" y="23"/>
                  </a:lnTo>
                  <a:lnTo>
                    <a:pt x="384" y="13"/>
                  </a:lnTo>
                  <a:lnTo>
                    <a:pt x="374" y="8"/>
                  </a:lnTo>
                  <a:lnTo>
                    <a:pt x="356" y="2"/>
                  </a:lnTo>
                  <a:lnTo>
                    <a:pt x="327" y="0"/>
                  </a:lnTo>
                  <a:lnTo>
                    <a:pt x="301" y="4"/>
                  </a:lnTo>
                  <a:lnTo>
                    <a:pt x="280" y="9"/>
                  </a:lnTo>
                  <a:lnTo>
                    <a:pt x="260" y="13"/>
                  </a:lnTo>
                  <a:lnTo>
                    <a:pt x="240" y="15"/>
                  </a:lnTo>
                  <a:lnTo>
                    <a:pt x="221" y="21"/>
                  </a:lnTo>
                  <a:lnTo>
                    <a:pt x="201" y="27"/>
                  </a:lnTo>
                  <a:lnTo>
                    <a:pt x="181" y="27"/>
                  </a:lnTo>
                  <a:lnTo>
                    <a:pt x="166" y="27"/>
                  </a:lnTo>
                  <a:lnTo>
                    <a:pt x="154" y="31"/>
                  </a:lnTo>
                  <a:lnTo>
                    <a:pt x="142" y="39"/>
                  </a:lnTo>
                  <a:lnTo>
                    <a:pt x="134" y="45"/>
                  </a:lnTo>
                  <a:lnTo>
                    <a:pt x="126" y="49"/>
                  </a:lnTo>
                  <a:lnTo>
                    <a:pt x="114" y="49"/>
                  </a:lnTo>
                  <a:lnTo>
                    <a:pt x="103" y="49"/>
                  </a:lnTo>
                  <a:lnTo>
                    <a:pt x="93" y="49"/>
                  </a:lnTo>
                  <a:lnTo>
                    <a:pt x="87" y="51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6" name="Google Shape;436;p26"/>
            <p:cNvSpPr/>
            <p:nvPr/>
          </p:nvSpPr>
          <p:spPr>
            <a:xfrm>
              <a:off x="3116" y="3813"/>
              <a:ext cx="195" cy="172"/>
            </a:xfrm>
            <a:custGeom>
              <a:rect b="b" l="l" r="r" t="t"/>
              <a:pathLst>
                <a:path extrusionOk="0" h="344" w="392">
                  <a:moveTo>
                    <a:pt x="87" y="51"/>
                  </a:moveTo>
                  <a:lnTo>
                    <a:pt x="83" y="74"/>
                  </a:lnTo>
                  <a:lnTo>
                    <a:pt x="79" y="76"/>
                  </a:lnTo>
                  <a:lnTo>
                    <a:pt x="71" y="84"/>
                  </a:lnTo>
                  <a:lnTo>
                    <a:pt x="59" y="96"/>
                  </a:lnTo>
                  <a:lnTo>
                    <a:pt x="45" y="108"/>
                  </a:lnTo>
                  <a:lnTo>
                    <a:pt x="32" y="124"/>
                  </a:lnTo>
                  <a:lnTo>
                    <a:pt x="20" y="137"/>
                  </a:lnTo>
                  <a:lnTo>
                    <a:pt x="10" y="149"/>
                  </a:lnTo>
                  <a:lnTo>
                    <a:pt x="4" y="159"/>
                  </a:lnTo>
                  <a:lnTo>
                    <a:pt x="0" y="175"/>
                  </a:lnTo>
                  <a:lnTo>
                    <a:pt x="0" y="200"/>
                  </a:lnTo>
                  <a:lnTo>
                    <a:pt x="2" y="228"/>
                  </a:lnTo>
                  <a:lnTo>
                    <a:pt x="6" y="254"/>
                  </a:lnTo>
                  <a:lnTo>
                    <a:pt x="12" y="271"/>
                  </a:lnTo>
                  <a:lnTo>
                    <a:pt x="22" y="287"/>
                  </a:lnTo>
                  <a:lnTo>
                    <a:pt x="36" y="299"/>
                  </a:lnTo>
                  <a:lnTo>
                    <a:pt x="51" y="309"/>
                  </a:lnTo>
                  <a:lnTo>
                    <a:pt x="73" y="317"/>
                  </a:lnTo>
                  <a:lnTo>
                    <a:pt x="91" y="318"/>
                  </a:lnTo>
                  <a:lnTo>
                    <a:pt x="103" y="318"/>
                  </a:lnTo>
                  <a:lnTo>
                    <a:pt x="112" y="318"/>
                  </a:lnTo>
                  <a:lnTo>
                    <a:pt x="122" y="318"/>
                  </a:lnTo>
                  <a:lnTo>
                    <a:pt x="134" y="324"/>
                  </a:lnTo>
                  <a:lnTo>
                    <a:pt x="152" y="334"/>
                  </a:lnTo>
                  <a:lnTo>
                    <a:pt x="164" y="342"/>
                  </a:lnTo>
                  <a:lnTo>
                    <a:pt x="175" y="344"/>
                  </a:lnTo>
                  <a:lnTo>
                    <a:pt x="185" y="338"/>
                  </a:lnTo>
                  <a:lnTo>
                    <a:pt x="193" y="328"/>
                  </a:lnTo>
                  <a:lnTo>
                    <a:pt x="199" y="317"/>
                  </a:lnTo>
                  <a:lnTo>
                    <a:pt x="205" y="305"/>
                  </a:lnTo>
                  <a:lnTo>
                    <a:pt x="213" y="295"/>
                  </a:lnTo>
                  <a:lnTo>
                    <a:pt x="225" y="293"/>
                  </a:lnTo>
                  <a:lnTo>
                    <a:pt x="240" y="289"/>
                  </a:lnTo>
                  <a:lnTo>
                    <a:pt x="252" y="283"/>
                  </a:lnTo>
                  <a:lnTo>
                    <a:pt x="260" y="275"/>
                  </a:lnTo>
                  <a:lnTo>
                    <a:pt x="268" y="263"/>
                  </a:lnTo>
                  <a:lnTo>
                    <a:pt x="280" y="252"/>
                  </a:lnTo>
                  <a:lnTo>
                    <a:pt x="292" y="246"/>
                  </a:lnTo>
                  <a:lnTo>
                    <a:pt x="305" y="238"/>
                  </a:lnTo>
                  <a:lnTo>
                    <a:pt x="315" y="224"/>
                  </a:lnTo>
                  <a:lnTo>
                    <a:pt x="319" y="208"/>
                  </a:lnTo>
                  <a:lnTo>
                    <a:pt x="321" y="189"/>
                  </a:lnTo>
                  <a:lnTo>
                    <a:pt x="323" y="169"/>
                  </a:lnTo>
                  <a:lnTo>
                    <a:pt x="331" y="139"/>
                  </a:lnTo>
                  <a:lnTo>
                    <a:pt x="343" y="112"/>
                  </a:lnTo>
                  <a:lnTo>
                    <a:pt x="355" y="92"/>
                  </a:lnTo>
                  <a:lnTo>
                    <a:pt x="362" y="84"/>
                  </a:lnTo>
                  <a:lnTo>
                    <a:pt x="372" y="80"/>
                  </a:lnTo>
                  <a:lnTo>
                    <a:pt x="380" y="76"/>
                  </a:lnTo>
                  <a:lnTo>
                    <a:pt x="388" y="70"/>
                  </a:lnTo>
                  <a:lnTo>
                    <a:pt x="392" y="61"/>
                  </a:lnTo>
                  <a:lnTo>
                    <a:pt x="392" y="51"/>
                  </a:lnTo>
                  <a:lnTo>
                    <a:pt x="390" y="35"/>
                  </a:lnTo>
                  <a:lnTo>
                    <a:pt x="390" y="23"/>
                  </a:lnTo>
                  <a:lnTo>
                    <a:pt x="384" y="13"/>
                  </a:lnTo>
                  <a:lnTo>
                    <a:pt x="374" y="8"/>
                  </a:lnTo>
                  <a:lnTo>
                    <a:pt x="356" y="2"/>
                  </a:lnTo>
                  <a:lnTo>
                    <a:pt x="327" y="0"/>
                  </a:lnTo>
                  <a:lnTo>
                    <a:pt x="301" y="4"/>
                  </a:lnTo>
                  <a:lnTo>
                    <a:pt x="280" y="9"/>
                  </a:lnTo>
                  <a:lnTo>
                    <a:pt x="260" y="13"/>
                  </a:lnTo>
                  <a:lnTo>
                    <a:pt x="240" y="15"/>
                  </a:lnTo>
                  <a:lnTo>
                    <a:pt x="221" y="21"/>
                  </a:lnTo>
                  <a:lnTo>
                    <a:pt x="201" y="27"/>
                  </a:lnTo>
                  <a:lnTo>
                    <a:pt x="181" y="27"/>
                  </a:lnTo>
                  <a:lnTo>
                    <a:pt x="166" y="27"/>
                  </a:lnTo>
                  <a:lnTo>
                    <a:pt x="154" y="31"/>
                  </a:lnTo>
                  <a:lnTo>
                    <a:pt x="142" y="39"/>
                  </a:lnTo>
                  <a:lnTo>
                    <a:pt x="134" y="45"/>
                  </a:lnTo>
                  <a:lnTo>
                    <a:pt x="126" y="49"/>
                  </a:lnTo>
                  <a:lnTo>
                    <a:pt x="114" y="49"/>
                  </a:lnTo>
                  <a:lnTo>
                    <a:pt x="103" y="49"/>
                  </a:lnTo>
                  <a:lnTo>
                    <a:pt x="93" y="49"/>
                  </a:lnTo>
                  <a:lnTo>
                    <a:pt x="87" y="51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7" name="Google Shape;437;p26"/>
            <p:cNvSpPr/>
            <p:nvPr/>
          </p:nvSpPr>
          <p:spPr>
            <a:xfrm>
              <a:off x="3188" y="3319"/>
              <a:ext cx="564" cy="480"/>
            </a:xfrm>
            <a:custGeom>
              <a:rect b="b" l="l" r="r" t="t"/>
              <a:pathLst>
                <a:path extrusionOk="0" h="960" w="1128">
                  <a:moveTo>
                    <a:pt x="1128" y="246"/>
                  </a:moveTo>
                  <a:lnTo>
                    <a:pt x="1124" y="248"/>
                  </a:lnTo>
                  <a:lnTo>
                    <a:pt x="1116" y="250"/>
                  </a:lnTo>
                  <a:lnTo>
                    <a:pt x="1104" y="254"/>
                  </a:lnTo>
                  <a:lnTo>
                    <a:pt x="1094" y="259"/>
                  </a:lnTo>
                  <a:lnTo>
                    <a:pt x="1088" y="265"/>
                  </a:lnTo>
                  <a:lnTo>
                    <a:pt x="1083" y="275"/>
                  </a:lnTo>
                  <a:lnTo>
                    <a:pt x="1075" y="289"/>
                  </a:lnTo>
                  <a:lnTo>
                    <a:pt x="1063" y="305"/>
                  </a:lnTo>
                  <a:lnTo>
                    <a:pt x="1055" y="318"/>
                  </a:lnTo>
                  <a:lnTo>
                    <a:pt x="1047" y="332"/>
                  </a:lnTo>
                  <a:lnTo>
                    <a:pt x="1043" y="348"/>
                  </a:lnTo>
                  <a:lnTo>
                    <a:pt x="1037" y="362"/>
                  </a:lnTo>
                  <a:lnTo>
                    <a:pt x="1029" y="376"/>
                  </a:lnTo>
                  <a:lnTo>
                    <a:pt x="1016" y="387"/>
                  </a:lnTo>
                  <a:lnTo>
                    <a:pt x="1002" y="395"/>
                  </a:lnTo>
                  <a:lnTo>
                    <a:pt x="984" y="403"/>
                  </a:lnTo>
                  <a:lnTo>
                    <a:pt x="966" y="411"/>
                  </a:lnTo>
                  <a:lnTo>
                    <a:pt x="949" y="417"/>
                  </a:lnTo>
                  <a:lnTo>
                    <a:pt x="937" y="419"/>
                  </a:lnTo>
                  <a:lnTo>
                    <a:pt x="921" y="415"/>
                  </a:lnTo>
                  <a:lnTo>
                    <a:pt x="903" y="411"/>
                  </a:lnTo>
                  <a:lnTo>
                    <a:pt x="884" y="409"/>
                  </a:lnTo>
                  <a:lnTo>
                    <a:pt x="864" y="411"/>
                  </a:lnTo>
                  <a:lnTo>
                    <a:pt x="846" y="419"/>
                  </a:lnTo>
                  <a:lnTo>
                    <a:pt x="829" y="431"/>
                  </a:lnTo>
                  <a:lnTo>
                    <a:pt x="813" y="440"/>
                  </a:lnTo>
                  <a:lnTo>
                    <a:pt x="801" y="450"/>
                  </a:lnTo>
                  <a:lnTo>
                    <a:pt x="799" y="454"/>
                  </a:lnTo>
                  <a:lnTo>
                    <a:pt x="797" y="458"/>
                  </a:lnTo>
                  <a:lnTo>
                    <a:pt x="795" y="464"/>
                  </a:lnTo>
                  <a:lnTo>
                    <a:pt x="793" y="468"/>
                  </a:lnTo>
                  <a:lnTo>
                    <a:pt x="791" y="472"/>
                  </a:lnTo>
                  <a:lnTo>
                    <a:pt x="789" y="474"/>
                  </a:lnTo>
                  <a:lnTo>
                    <a:pt x="787" y="474"/>
                  </a:lnTo>
                  <a:lnTo>
                    <a:pt x="783" y="474"/>
                  </a:lnTo>
                  <a:lnTo>
                    <a:pt x="777" y="470"/>
                  </a:lnTo>
                  <a:lnTo>
                    <a:pt x="770" y="462"/>
                  </a:lnTo>
                  <a:lnTo>
                    <a:pt x="760" y="456"/>
                  </a:lnTo>
                  <a:lnTo>
                    <a:pt x="752" y="456"/>
                  </a:lnTo>
                  <a:lnTo>
                    <a:pt x="742" y="462"/>
                  </a:lnTo>
                  <a:lnTo>
                    <a:pt x="734" y="472"/>
                  </a:lnTo>
                  <a:lnTo>
                    <a:pt x="726" y="484"/>
                  </a:lnTo>
                  <a:lnTo>
                    <a:pt x="718" y="496"/>
                  </a:lnTo>
                  <a:lnTo>
                    <a:pt x="708" y="507"/>
                  </a:lnTo>
                  <a:lnTo>
                    <a:pt x="695" y="513"/>
                  </a:lnTo>
                  <a:lnTo>
                    <a:pt x="679" y="513"/>
                  </a:lnTo>
                  <a:lnTo>
                    <a:pt x="657" y="509"/>
                  </a:lnTo>
                  <a:lnTo>
                    <a:pt x="644" y="503"/>
                  </a:lnTo>
                  <a:lnTo>
                    <a:pt x="634" y="494"/>
                  </a:lnTo>
                  <a:lnTo>
                    <a:pt x="622" y="482"/>
                  </a:lnTo>
                  <a:lnTo>
                    <a:pt x="612" y="468"/>
                  </a:lnTo>
                  <a:lnTo>
                    <a:pt x="602" y="454"/>
                  </a:lnTo>
                  <a:lnTo>
                    <a:pt x="592" y="442"/>
                  </a:lnTo>
                  <a:lnTo>
                    <a:pt x="583" y="437"/>
                  </a:lnTo>
                  <a:lnTo>
                    <a:pt x="575" y="440"/>
                  </a:lnTo>
                  <a:lnTo>
                    <a:pt x="571" y="452"/>
                  </a:lnTo>
                  <a:lnTo>
                    <a:pt x="575" y="464"/>
                  </a:lnTo>
                  <a:lnTo>
                    <a:pt x="581" y="478"/>
                  </a:lnTo>
                  <a:lnTo>
                    <a:pt x="588" y="490"/>
                  </a:lnTo>
                  <a:lnTo>
                    <a:pt x="596" y="498"/>
                  </a:lnTo>
                  <a:lnTo>
                    <a:pt x="608" y="509"/>
                  </a:lnTo>
                  <a:lnTo>
                    <a:pt x="618" y="519"/>
                  </a:lnTo>
                  <a:lnTo>
                    <a:pt x="624" y="531"/>
                  </a:lnTo>
                  <a:lnTo>
                    <a:pt x="624" y="541"/>
                  </a:lnTo>
                  <a:lnTo>
                    <a:pt x="612" y="557"/>
                  </a:lnTo>
                  <a:lnTo>
                    <a:pt x="596" y="574"/>
                  </a:lnTo>
                  <a:lnTo>
                    <a:pt x="577" y="588"/>
                  </a:lnTo>
                  <a:lnTo>
                    <a:pt x="557" y="596"/>
                  </a:lnTo>
                  <a:lnTo>
                    <a:pt x="545" y="600"/>
                  </a:lnTo>
                  <a:lnTo>
                    <a:pt x="535" y="598"/>
                  </a:lnTo>
                  <a:lnTo>
                    <a:pt x="533" y="596"/>
                  </a:lnTo>
                  <a:lnTo>
                    <a:pt x="531" y="594"/>
                  </a:lnTo>
                  <a:lnTo>
                    <a:pt x="527" y="592"/>
                  </a:lnTo>
                  <a:lnTo>
                    <a:pt x="525" y="590"/>
                  </a:lnTo>
                  <a:lnTo>
                    <a:pt x="523" y="590"/>
                  </a:lnTo>
                  <a:lnTo>
                    <a:pt x="521" y="590"/>
                  </a:lnTo>
                  <a:lnTo>
                    <a:pt x="520" y="592"/>
                  </a:lnTo>
                  <a:lnTo>
                    <a:pt x="518" y="598"/>
                  </a:lnTo>
                  <a:lnTo>
                    <a:pt x="514" y="608"/>
                  </a:lnTo>
                  <a:lnTo>
                    <a:pt x="504" y="614"/>
                  </a:lnTo>
                  <a:lnTo>
                    <a:pt x="492" y="624"/>
                  </a:lnTo>
                  <a:lnTo>
                    <a:pt x="478" y="637"/>
                  </a:lnTo>
                  <a:lnTo>
                    <a:pt x="466" y="651"/>
                  </a:lnTo>
                  <a:lnTo>
                    <a:pt x="459" y="661"/>
                  </a:lnTo>
                  <a:lnTo>
                    <a:pt x="451" y="667"/>
                  </a:lnTo>
                  <a:lnTo>
                    <a:pt x="441" y="667"/>
                  </a:lnTo>
                  <a:lnTo>
                    <a:pt x="427" y="665"/>
                  </a:lnTo>
                  <a:lnTo>
                    <a:pt x="411" y="667"/>
                  </a:lnTo>
                  <a:lnTo>
                    <a:pt x="390" y="669"/>
                  </a:lnTo>
                  <a:lnTo>
                    <a:pt x="374" y="669"/>
                  </a:lnTo>
                  <a:lnTo>
                    <a:pt x="360" y="675"/>
                  </a:lnTo>
                  <a:lnTo>
                    <a:pt x="348" y="683"/>
                  </a:lnTo>
                  <a:lnTo>
                    <a:pt x="336" y="694"/>
                  </a:lnTo>
                  <a:lnTo>
                    <a:pt x="323" y="704"/>
                  </a:lnTo>
                  <a:lnTo>
                    <a:pt x="299" y="714"/>
                  </a:lnTo>
                  <a:lnTo>
                    <a:pt x="271" y="726"/>
                  </a:lnTo>
                  <a:lnTo>
                    <a:pt x="246" y="734"/>
                  </a:lnTo>
                  <a:lnTo>
                    <a:pt x="226" y="740"/>
                  </a:lnTo>
                  <a:lnTo>
                    <a:pt x="212" y="740"/>
                  </a:lnTo>
                  <a:lnTo>
                    <a:pt x="199" y="740"/>
                  </a:lnTo>
                  <a:lnTo>
                    <a:pt x="185" y="742"/>
                  </a:lnTo>
                  <a:lnTo>
                    <a:pt x="173" y="748"/>
                  </a:lnTo>
                  <a:lnTo>
                    <a:pt x="163" y="759"/>
                  </a:lnTo>
                  <a:lnTo>
                    <a:pt x="153" y="773"/>
                  </a:lnTo>
                  <a:lnTo>
                    <a:pt x="142" y="781"/>
                  </a:lnTo>
                  <a:lnTo>
                    <a:pt x="128" y="787"/>
                  </a:lnTo>
                  <a:lnTo>
                    <a:pt x="116" y="793"/>
                  </a:lnTo>
                  <a:lnTo>
                    <a:pt x="108" y="803"/>
                  </a:lnTo>
                  <a:lnTo>
                    <a:pt x="100" y="816"/>
                  </a:lnTo>
                  <a:lnTo>
                    <a:pt x="92" y="826"/>
                  </a:lnTo>
                  <a:lnTo>
                    <a:pt x="86" y="834"/>
                  </a:lnTo>
                  <a:lnTo>
                    <a:pt x="90" y="844"/>
                  </a:lnTo>
                  <a:lnTo>
                    <a:pt x="104" y="856"/>
                  </a:lnTo>
                  <a:lnTo>
                    <a:pt x="118" y="872"/>
                  </a:lnTo>
                  <a:lnTo>
                    <a:pt x="130" y="891"/>
                  </a:lnTo>
                  <a:lnTo>
                    <a:pt x="138" y="905"/>
                  </a:lnTo>
                  <a:lnTo>
                    <a:pt x="144" y="919"/>
                  </a:lnTo>
                  <a:lnTo>
                    <a:pt x="146" y="931"/>
                  </a:lnTo>
                  <a:lnTo>
                    <a:pt x="140" y="940"/>
                  </a:lnTo>
                  <a:lnTo>
                    <a:pt x="128" y="946"/>
                  </a:lnTo>
                  <a:lnTo>
                    <a:pt x="114" y="954"/>
                  </a:lnTo>
                  <a:lnTo>
                    <a:pt x="96" y="960"/>
                  </a:lnTo>
                  <a:lnTo>
                    <a:pt x="79" y="960"/>
                  </a:lnTo>
                  <a:lnTo>
                    <a:pt x="67" y="956"/>
                  </a:lnTo>
                  <a:lnTo>
                    <a:pt x="51" y="938"/>
                  </a:lnTo>
                  <a:lnTo>
                    <a:pt x="37" y="919"/>
                  </a:lnTo>
                  <a:lnTo>
                    <a:pt x="25" y="901"/>
                  </a:lnTo>
                  <a:lnTo>
                    <a:pt x="18" y="887"/>
                  </a:lnTo>
                  <a:lnTo>
                    <a:pt x="10" y="872"/>
                  </a:lnTo>
                  <a:lnTo>
                    <a:pt x="4" y="854"/>
                  </a:lnTo>
                  <a:lnTo>
                    <a:pt x="2" y="840"/>
                  </a:lnTo>
                  <a:lnTo>
                    <a:pt x="2" y="826"/>
                  </a:lnTo>
                  <a:lnTo>
                    <a:pt x="2" y="812"/>
                  </a:lnTo>
                  <a:lnTo>
                    <a:pt x="4" y="797"/>
                  </a:lnTo>
                  <a:lnTo>
                    <a:pt x="12" y="783"/>
                  </a:lnTo>
                  <a:lnTo>
                    <a:pt x="25" y="765"/>
                  </a:lnTo>
                  <a:lnTo>
                    <a:pt x="31" y="753"/>
                  </a:lnTo>
                  <a:lnTo>
                    <a:pt x="33" y="749"/>
                  </a:lnTo>
                  <a:lnTo>
                    <a:pt x="4" y="746"/>
                  </a:lnTo>
                  <a:lnTo>
                    <a:pt x="0" y="734"/>
                  </a:lnTo>
                  <a:lnTo>
                    <a:pt x="33" y="687"/>
                  </a:lnTo>
                  <a:lnTo>
                    <a:pt x="71" y="675"/>
                  </a:lnTo>
                  <a:lnTo>
                    <a:pt x="77" y="637"/>
                  </a:lnTo>
                  <a:lnTo>
                    <a:pt x="128" y="627"/>
                  </a:lnTo>
                  <a:lnTo>
                    <a:pt x="147" y="612"/>
                  </a:lnTo>
                  <a:lnTo>
                    <a:pt x="147" y="553"/>
                  </a:lnTo>
                  <a:lnTo>
                    <a:pt x="175" y="539"/>
                  </a:lnTo>
                  <a:lnTo>
                    <a:pt x="244" y="478"/>
                  </a:lnTo>
                  <a:lnTo>
                    <a:pt x="238" y="403"/>
                  </a:lnTo>
                  <a:lnTo>
                    <a:pt x="264" y="332"/>
                  </a:lnTo>
                  <a:lnTo>
                    <a:pt x="301" y="307"/>
                  </a:lnTo>
                  <a:lnTo>
                    <a:pt x="297" y="250"/>
                  </a:lnTo>
                  <a:lnTo>
                    <a:pt x="325" y="220"/>
                  </a:lnTo>
                  <a:lnTo>
                    <a:pt x="303" y="157"/>
                  </a:lnTo>
                  <a:lnTo>
                    <a:pt x="329" y="143"/>
                  </a:lnTo>
                  <a:lnTo>
                    <a:pt x="329" y="86"/>
                  </a:lnTo>
                  <a:lnTo>
                    <a:pt x="384" y="78"/>
                  </a:lnTo>
                  <a:lnTo>
                    <a:pt x="484" y="9"/>
                  </a:lnTo>
                  <a:lnTo>
                    <a:pt x="535" y="39"/>
                  </a:lnTo>
                  <a:lnTo>
                    <a:pt x="592" y="9"/>
                  </a:lnTo>
                  <a:lnTo>
                    <a:pt x="624" y="29"/>
                  </a:lnTo>
                  <a:lnTo>
                    <a:pt x="693" y="0"/>
                  </a:lnTo>
                  <a:lnTo>
                    <a:pt x="720" y="27"/>
                  </a:lnTo>
                  <a:lnTo>
                    <a:pt x="681" y="94"/>
                  </a:lnTo>
                  <a:lnTo>
                    <a:pt x="651" y="130"/>
                  </a:lnTo>
                  <a:lnTo>
                    <a:pt x="679" y="151"/>
                  </a:lnTo>
                  <a:lnTo>
                    <a:pt x="740" y="128"/>
                  </a:lnTo>
                  <a:lnTo>
                    <a:pt x="823" y="92"/>
                  </a:lnTo>
                  <a:lnTo>
                    <a:pt x="878" y="120"/>
                  </a:lnTo>
                  <a:lnTo>
                    <a:pt x="895" y="59"/>
                  </a:lnTo>
                  <a:lnTo>
                    <a:pt x="984" y="61"/>
                  </a:lnTo>
                  <a:lnTo>
                    <a:pt x="1053" y="96"/>
                  </a:lnTo>
                  <a:lnTo>
                    <a:pt x="1086" y="161"/>
                  </a:lnTo>
                  <a:lnTo>
                    <a:pt x="1110" y="216"/>
                  </a:lnTo>
                  <a:lnTo>
                    <a:pt x="1128" y="246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8" name="Google Shape;438;p26"/>
            <p:cNvSpPr/>
            <p:nvPr/>
          </p:nvSpPr>
          <p:spPr>
            <a:xfrm>
              <a:off x="3188" y="3319"/>
              <a:ext cx="564" cy="480"/>
            </a:xfrm>
            <a:custGeom>
              <a:rect b="b" l="l" r="r" t="t"/>
              <a:pathLst>
                <a:path extrusionOk="0" h="960" w="1128">
                  <a:moveTo>
                    <a:pt x="1128" y="246"/>
                  </a:moveTo>
                  <a:lnTo>
                    <a:pt x="1124" y="248"/>
                  </a:lnTo>
                  <a:lnTo>
                    <a:pt x="1116" y="250"/>
                  </a:lnTo>
                  <a:lnTo>
                    <a:pt x="1104" y="254"/>
                  </a:lnTo>
                  <a:lnTo>
                    <a:pt x="1094" y="259"/>
                  </a:lnTo>
                  <a:lnTo>
                    <a:pt x="1088" y="265"/>
                  </a:lnTo>
                  <a:lnTo>
                    <a:pt x="1083" y="275"/>
                  </a:lnTo>
                  <a:lnTo>
                    <a:pt x="1075" y="289"/>
                  </a:lnTo>
                  <a:lnTo>
                    <a:pt x="1063" y="305"/>
                  </a:lnTo>
                  <a:lnTo>
                    <a:pt x="1055" y="318"/>
                  </a:lnTo>
                  <a:lnTo>
                    <a:pt x="1047" y="332"/>
                  </a:lnTo>
                  <a:lnTo>
                    <a:pt x="1043" y="348"/>
                  </a:lnTo>
                  <a:lnTo>
                    <a:pt x="1037" y="362"/>
                  </a:lnTo>
                  <a:lnTo>
                    <a:pt x="1029" y="376"/>
                  </a:lnTo>
                  <a:lnTo>
                    <a:pt x="1016" y="387"/>
                  </a:lnTo>
                  <a:lnTo>
                    <a:pt x="1002" y="395"/>
                  </a:lnTo>
                  <a:lnTo>
                    <a:pt x="984" y="403"/>
                  </a:lnTo>
                  <a:lnTo>
                    <a:pt x="966" y="411"/>
                  </a:lnTo>
                  <a:lnTo>
                    <a:pt x="949" y="417"/>
                  </a:lnTo>
                  <a:lnTo>
                    <a:pt x="937" y="419"/>
                  </a:lnTo>
                  <a:lnTo>
                    <a:pt x="921" y="415"/>
                  </a:lnTo>
                  <a:lnTo>
                    <a:pt x="903" y="411"/>
                  </a:lnTo>
                  <a:lnTo>
                    <a:pt x="884" y="409"/>
                  </a:lnTo>
                  <a:lnTo>
                    <a:pt x="864" y="411"/>
                  </a:lnTo>
                  <a:lnTo>
                    <a:pt x="846" y="419"/>
                  </a:lnTo>
                  <a:lnTo>
                    <a:pt x="829" y="431"/>
                  </a:lnTo>
                  <a:lnTo>
                    <a:pt x="813" y="440"/>
                  </a:lnTo>
                  <a:lnTo>
                    <a:pt x="801" y="450"/>
                  </a:lnTo>
                  <a:lnTo>
                    <a:pt x="799" y="454"/>
                  </a:lnTo>
                  <a:lnTo>
                    <a:pt x="797" y="458"/>
                  </a:lnTo>
                  <a:lnTo>
                    <a:pt x="795" y="464"/>
                  </a:lnTo>
                  <a:lnTo>
                    <a:pt x="793" y="468"/>
                  </a:lnTo>
                  <a:lnTo>
                    <a:pt x="791" y="472"/>
                  </a:lnTo>
                  <a:lnTo>
                    <a:pt x="789" y="474"/>
                  </a:lnTo>
                  <a:lnTo>
                    <a:pt x="787" y="474"/>
                  </a:lnTo>
                  <a:lnTo>
                    <a:pt x="783" y="474"/>
                  </a:lnTo>
                  <a:lnTo>
                    <a:pt x="777" y="470"/>
                  </a:lnTo>
                  <a:lnTo>
                    <a:pt x="770" y="462"/>
                  </a:lnTo>
                  <a:lnTo>
                    <a:pt x="760" y="456"/>
                  </a:lnTo>
                  <a:lnTo>
                    <a:pt x="752" y="456"/>
                  </a:lnTo>
                  <a:lnTo>
                    <a:pt x="742" y="462"/>
                  </a:lnTo>
                  <a:lnTo>
                    <a:pt x="734" y="472"/>
                  </a:lnTo>
                  <a:lnTo>
                    <a:pt x="726" y="484"/>
                  </a:lnTo>
                  <a:lnTo>
                    <a:pt x="718" y="496"/>
                  </a:lnTo>
                  <a:lnTo>
                    <a:pt x="708" y="507"/>
                  </a:lnTo>
                  <a:lnTo>
                    <a:pt x="695" y="513"/>
                  </a:lnTo>
                  <a:lnTo>
                    <a:pt x="679" y="513"/>
                  </a:lnTo>
                  <a:lnTo>
                    <a:pt x="657" y="509"/>
                  </a:lnTo>
                  <a:lnTo>
                    <a:pt x="644" y="503"/>
                  </a:lnTo>
                  <a:lnTo>
                    <a:pt x="634" y="494"/>
                  </a:lnTo>
                  <a:lnTo>
                    <a:pt x="622" y="482"/>
                  </a:lnTo>
                  <a:lnTo>
                    <a:pt x="612" y="468"/>
                  </a:lnTo>
                  <a:lnTo>
                    <a:pt x="602" y="454"/>
                  </a:lnTo>
                  <a:lnTo>
                    <a:pt x="592" y="442"/>
                  </a:lnTo>
                  <a:lnTo>
                    <a:pt x="583" y="437"/>
                  </a:lnTo>
                  <a:lnTo>
                    <a:pt x="575" y="440"/>
                  </a:lnTo>
                  <a:lnTo>
                    <a:pt x="571" y="452"/>
                  </a:lnTo>
                  <a:lnTo>
                    <a:pt x="575" y="464"/>
                  </a:lnTo>
                  <a:lnTo>
                    <a:pt x="581" y="478"/>
                  </a:lnTo>
                  <a:lnTo>
                    <a:pt x="588" y="490"/>
                  </a:lnTo>
                  <a:lnTo>
                    <a:pt x="596" y="498"/>
                  </a:lnTo>
                  <a:lnTo>
                    <a:pt x="608" y="509"/>
                  </a:lnTo>
                  <a:lnTo>
                    <a:pt x="618" y="519"/>
                  </a:lnTo>
                  <a:lnTo>
                    <a:pt x="624" y="531"/>
                  </a:lnTo>
                  <a:lnTo>
                    <a:pt x="624" y="541"/>
                  </a:lnTo>
                  <a:lnTo>
                    <a:pt x="612" y="557"/>
                  </a:lnTo>
                  <a:lnTo>
                    <a:pt x="596" y="574"/>
                  </a:lnTo>
                  <a:lnTo>
                    <a:pt x="577" y="588"/>
                  </a:lnTo>
                  <a:lnTo>
                    <a:pt x="557" y="596"/>
                  </a:lnTo>
                  <a:lnTo>
                    <a:pt x="545" y="600"/>
                  </a:lnTo>
                  <a:lnTo>
                    <a:pt x="535" y="598"/>
                  </a:lnTo>
                  <a:lnTo>
                    <a:pt x="533" y="596"/>
                  </a:lnTo>
                  <a:lnTo>
                    <a:pt x="531" y="594"/>
                  </a:lnTo>
                  <a:lnTo>
                    <a:pt x="527" y="592"/>
                  </a:lnTo>
                  <a:lnTo>
                    <a:pt x="525" y="590"/>
                  </a:lnTo>
                  <a:lnTo>
                    <a:pt x="523" y="590"/>
                  </a:lnTo>
                  <a:lnTo>
                    <a:pt x="521" y="590"/>
                  </a:lnTo>
                  <a:lnTo>
                    <a:pt x="520" y="592"/>
                  </a:lnTo>
                  <a:lnTo>
                    <a:pt x="518" y="598"/>
                  </a:lnTo>
                  <a:lnTo>
                    <a:pt x="514" y="608"/>
                  </a:lnTo>
                  <a:lnTo>
                    <a:pt x="504" y="614"/>
                  </a:lnTo>
                  <a:lnTo>
                    <a:pt x="492" y="624"/>
                  </a:lnTo>
                  <a:lnTo>
                    <a:pt x="478" y="637"/>
                  </a:lnTo>
                  <a:lnTo>
                    <a:pt x="466" y="651"/>
                  </a:lnTo>
                  <a:lnTo>
                    <a:pt x="459" y="661"/>
                  </a:lnTo>
                  <a:lnTo>
                    <a:pt x="451" y="667"/>
                  </a:lnTo>
                  <a:lnTo>
                    <a:pt x="441" y="667"/>
                  </a:lnTo>
                  <a:lnTo>
                    <a:pt x="427" y="665"/>
                  </a:lnTo>
                  <a:lnTo>
                    <a:pt x="411" y="667"/>
                  </a:lnTo>
                  <a:lnTo>
                    <a:pt x="390" y="669"/>
                  </a:lnTo>
                  <a:lnTo>
                    <a:pt x="374" y="669"/>
                  </a:lnTo>
                  <a:lnTo>
                    <a:pt x="360" y="675"/>
                  </a:lnTo>
                  <a:lnTo>
                    <a:pt x="348" y="683"/>
                  </a:lnTo>
                  <a:lnTo>
                    <a:pt x="336" y="694"/>
                  </a:lnTo>
                  <a:lnTo>
                    <a:pt x="323" y="704"/>
                  </a:lnTo>
                  <a:lnTo>
                    <a:pt x="299" y="714"/>
                  </a:lnTo>
                  <a:lnTo>
                    <a:pt x="271" y="726"/>
                  </a:lnTo>
                  <a:lnTo>
                    <a:pt x="246" y="734"/>
                  </a:lnTo>
                  <a:lnTo>
                    <a:pt x="226" y="740"/>
                  </a:lnTo>
                  <a:lnTo>
                    <a:pt x="212" y="740"/>
                  </a:lnTo>
                  <a:lnTo>
                    <a:pt x="199" y="740"/>
                  </a:lnTo>
                  <a:lnTo>
                    <a:pt x="185" y="742"/>
                  </a:lnTo>
                  <a:lnTo>
                    <a:pt x="173" y="748"/>
                  </a:lnTo>
                  <a:lnTo>
                    <a:pt x="163" y="759"/>
                  </a:lnTo>
                  <a:lnTo>
                    <a:pt x="153" y="773"/>
                  </a:lnTo>
                  <a:lnTo>
                    <a:pt x="142" y="781"/>
                  </a:lnTo>
                  <a:lnTo>
                    <a:pt x="128" y="787"/>
                  </a:lnTo>
                  <a:lnTo>
                    <a:pt x="116" y="793"/>
                  </a:lnTo>
                  <a:lnTo>
                    <a:pt x="108" y="803"/>
                  </a:lnTo>
                  <a:lnTo>
                    <a:pt x="100" y="816"/>
                  </a:lnTo>
                  <a:lnTo>
                    <a:pt x="92" y="826"/>
                  </a:lnTo>
                  <a:lnTo>
                    <a:pt x="86" y="834"/>
                  </a:lnTo>
                  <a:lnTo>
                    <a:pt x="90" y="844"/>
                  </a:lnTo>
                  <a:lnTo>
                    <a:pt x="104" y="856"/>
                  </a:lnTo>
                  <a:lnTo>
                    <a:pt x="118" y="872"/>
                  </a:lnTo>
                  <a:lnTo>
                    <a:pt x="130" y="891"/>
                  </a:lnTo>
                  <a:lnTo>
                    <a:pt x="138" y="905"/>
                  </a:lnTo>
                  <a:lnTo>
                    <a:pt x="144" y="919"/>
                  </a:lnTo>
                  <a:lnTo>
                    <a:pt x="146" y="931"/>
                  </a:lnTo>
                  <a:lnTo>
                    <a:pt x="140" y="940"/>
                  </a:lnTo>
                  <a:lnTo>
                    <a:pt x="128" y="946"/>
                  </a:lnTo>
                  <a:lnTo>
                    <a:pt x="114" y="954"/>
                  </a:lnTo>
                  <a:lnTo>
                    <a:pt x="96" y="960"/>
                  </a:lnTo>
                  <a:lnTo>
                    <a:pt x="79" y="960"/>
                  </a:lnTo>
                  <a:lnTo>
                    <a:pt x="67" y="956"/>
                  </a:lnTo>
                  <a:lnTo>
                    <a:pt x="51" y="938"/>
                  </a:lnTo>
                  <a:lnTo>
                    <a:pt x="37" y="919"/>
                  </a:lnTo>
                  <a:lnTo>
                    <a:pt x="25" y="901"/>
                  </a:lnTo>
                  <a:lnTo>
                    <a:pt x="18" y="887"/>
                  </a:lnTo>
                  <a:lnTo>
                    <a:pt x="10" y="872"/>
                  </a:lnTo>
                  <a:lnTo>
                    <a:pt x="4" y="854"/>
                  </a:lnTo>
                  <a:lnTo>
                    <a:pt x="2" y="840"/>
                  </a:lnTo>
                  <a:lnTo>
                    <a:pt x="2" y="826"/>
                  </a:lnTo>
                  <a:lnTo>
                    <a:pt x="2" y="812"/>
                  </a:lnTo>
                  <a:lnTo>
                    <a:pt x="4" y="797"/>
                  </a:lnTo>
                  <a:lnTo>
                    <a:pt x="12" y="783"/>
                  </a:lnTo>
                  <a:lnTo>
                    <a:pt x="25" y="765"/>
                  </a:lnTo>
                  <a:lnTo>
                    <a:pt x="31" y="753"/>
                  </a:lnTo>
                  <a:lnTo>
                    <a:pt x="33" y="749"/>
                  </a:lnTo>
                  <a:lnTo>
                    <a:pt x="4" y="746"/>
                  </a:lnTo>
                  <a:lnTo>
                    <a:pt x="0" y="734"/>
                  </a:lnTo>
                  <a:lnTo>
                    <a:pt x="33" y="687"/>
                  </a:lnTo>
                  <a:lnTo>
                    <a:pt x="71" y="675"/>
                  </a:lnTo>
                  <a:lnTo>
                    <a:pt x="77" y="637"/>
                  </a:lnTo>
                  <a:lnTo>
                    <a:pt x="128" y="627"/>
                  </a:lnTo>
                  <a:lnTo>
                    <a:pt x="147" y="612"/>
                  </a:lnTo>
                  <a:lnTo>
                    <a:pt x="147" y="553"/>
                  </a:lnTo>
                  <a:lnTo>
                    <a:pt x="175" y="539"/>
                  </a:lnTo>
                  <a:lnTo>
                    <a:pt x="244" y="478"/>
                  </a:lnTo>
                  <a:lnTo>
                    <a:pt x="238" y="403"/>
                  </a:lnTo>
                  <a:lnTo>
                    <a:pt x="264" y="332"/>
                  </a:lnTo>
                  <a:lnTo>
                    <a:pt x="301" y="307"/>
                  </a:lnTo>
                  <a:lnTo>
                    <a:pt x="297" y="250"/>
                  </a:lnTo>
                  <a:lnTo>
                    <a:pt x="325" y="220"/>
                  </a:lnTo>
                  <a:lnTo>
                    <a:pt x="303" y="157"/>
                  </a:lnTo>
                  <a:lnTo>
                    <a:pt x="329" y="143"/>
                  </a:lnTo>
                  <a:lnTo>
                    <a:pt x="329" y="86"/>
                  </a:lnTo>
                  <a:lnTo>
                    <a:pt x="384" y="78"/>
                  </a:lnTo>
                  <a:lnTo>
                    <a:pt x="484" y="9"/>
                  </a:lnTo>
                  <a:lnTo>
                    <a:pt x="535" y="39"/>
                  </a:lnTo>
                  <a:lnTo>
                    <a:pt x="592" y="9"/>
                  </a:lnTo>
                  <a:lnTo>
                    <a:pt x="624" y="29"/>
                  </a:lnTo>
                  <a:lnTo>
                    <a:pt x="693" y="0"/>
                  </a:lnTo>
                  <a:lnTo>
                    <a:pt x="720" y="27"/>
                  </a:lnTo>
                  <a:lnTo>
                    <a:pt x="681" y="94"/>
                  </a:lnTo>
                  <a:lnTo>
                    <a:pt x="651" y="130"/>
                  </a:lnTo>
                  <a:lnTo>
                    <a:pt x="679" y="151"/>
                  </a:lnTo>
                  <a:lnTo>
                    <a:pt x="740" y="128"/>
                  </a:lnTo>
                  <a:lnTo>
                    <a:pt x="823" y="92"/>
                  </a:lnTo>
                  <a:lnTo>
                    <a:pt x="878" y="120"/>
                  </a:lnTo>
                  <a:lnTo>
                    <a:pt x="895" y="59"/>
                  </a:lnTo>
                  <a:lnTo>
                    <a:pt x="984" y="61"/>
                  </a:lnTo>
                  <a:lnTo>
                    <a:pt x="1053" y="96"/>
                  </a:lnTo>
                  <a:lnTo>
                    <a:pt x="1086" y="161"/>
                  </a:lnTo>
                  <a:lnTo>
                    <a:pt x="1110" y="216"/>
                  </a:lnTo>
                  <a:lnTo>
                    <a:pt x="1128" y="246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9" name="Google Shape;439;p26"/>
            <p:cNvSpPr/>
            <p:nvPr/>
          </p:nvSpPr>
          <p:spPr>
            <a:xfrm>
              <a:off x="3636" y="3029"/>
              <a:ext cx="313" cy="413"/>
            </a:xfrm>
            <a:custGeom>
              <a:rect b="b" l="l" r="r" t="t"/>
              <a:pathLst>
                <a:path extrusionOk="0" h="825" w="626">
                  <a:moveTo>
                    <a:pt x="626" y="122"/>
                  </a:moveTo>
                  <a:lnTo>
                    <a:pt x="624" y="124"/>
                  </a:lnTo>
                  <a:lnTo>
                    <a:pt x="621" y="134"/>
                  </a:lnTo>
                  <a:lnTo>
                    <a:pt x="615" y="146"/>
                  </a:lnTo>
                  <a:lnTo>
                    <a:pt x="613" y="159"/>
                  </a:lnTo>
                  <a:lnTo>
                    <a:pt x="607" y="173"/>
                  </a:lnTo>
                  <a:lnTo>
                    <a:pt x="597" y="189"/>
                  </a:lnTo>
                  <a:lnTo>
                    <a:pt x="581" y="205"/>
                  </a:lnTo>
                  <a:lnTo>
                    <a:pt x="565" y="216"/>
                  </a:lnTo>
                  <a:lnTo>
                    <a:pt x="550" y="228"/>
                  </a:lnTo>
                  <a:lnTo>
                    <a:pt x="534" y="236"/>
                  </a:lnTo>
                  <a:lnTo>
                    <a:pt x="524" y="242"/>
                  </a:lnTo>
                  <a:lnTo>
                    <a:pt x="520" y="244"/>
                  </a:lnTo>
                  <a:lnTo>
                    <a:pt x="520" y="248"/>
                  </a:lnTo>
                  <a:lnTo>
                    <a:pt x="524" y="258"/>
                  </a:lnTo>
                  <a:lnTo>
                    <a:pt x="528" y="272"/>
                  </a:lnTo>
                  <a:lnTo>
                    <a:pt x="532" y="285"/>
                  </a:lnTo>
                  <a:lnTo>
                    <a:pt x="538" y="299"/>
                  </a:lnTo>
                  <a:lnTo>
                    <a:pt x="542" y="309"/>
                  </a:lnTo>
                  <a:lnTo>
                    <a:pt x="544" y="321"/>
                  </a:lnTo>
                  <a:lnTo>
                    <a:pt x="546" y="339"/>
                  </a:lnTo>
                  <a:lnTo>
                    <a:pt x="544" y="354"/>
                  </a:lnTo>
                  <a:lnTo>
                    <a:pt x="544" y="368"/>
                  </a:lnTo>
                  <a:lnTo>
                    <a:pt x="548" y="380"/>
                  </a:lnTo>
                  <a:lnTo>
                    <a:pt x="550" y="396"/>
                  </a:lnTo>
                  <a:lnTo>
                    <a:pt x="550" y="413"/>
                  </a:lnTo>
                  <a:lnTo>
                    <a:pt x="540" y="429"/>
                  </a:lnTo>
                  <a:lnTo>
                    <a:pt x="522" y="447"/>
                  </a:lnTo>
                  <a:lnTo>
                    <a:pt x="504" y="462"/>
                  </a:lnTo>
                  <a:lnTo>
                    <a:pt x="489" y="480"/>
                  </a:lnTo>
                  <a:lnTo>
                    <a:pt x="479" y="494"/>
                  </a:lnTo>
                  <a:lnTo>
                    <a:pt x="469" y="522"/>
                  </a:lnTo>
                  <a:lnTo>
                    <a:pt x="463" y="549"/>
                  </a:lnTo>
                  <a:lnTo>
                    <a:pt x="459" y="565"/>
                  </a:lnTo>
                  <a:lnTo>
                    <a:pt x="451" y="585"/>
                  </a:lnTo>
                  <a:lnTo>
                    <a:pt x="441" y="602"/>
                  </a:lnTo>
                  <a:lnTo>
                    <a:pt x="428" y="618"/>
                  </a:lnTo>
                  <a:lnTo>
                    <a:pt x="414" y="624"/>
                  </a:lnTo>
                  <a:lnTo>
                    <a:pt x="396" y="630"/>
                  </a:lnTo>
                  <a:lnTo>
                    <a:pt x="376" y="632"/>
                  </a:lnTo>
                  <a:lnTo>
                    <a:pt x="359" y="636"/>
                  </a:lnTo>
                  <a:lnTo>
                    <a:pt x="345" y="642"/>
                  </a:lnTo>
                  <a:lnTo>
                    <a:pt x="337" y="648"/>
                  </a:lnTo>
                  <a:lnTo>
                    <a:pt x="339" y="659"/>
                  </a:lnTo>
                  <a:lnTo>
                    <a:pt x="347" y="669"/>
                  </a:lnTo>
                  <a:lnTo>
                    <a:pt x="357" y="681"/>
                  </a:lnTo>
                  <a:lnTo>
                    <a:pt x="363" y="691"/>
                  </a:lnTo>
                  <a:lnTo>
                    <a:pt x="361" y="701"/>
                  </a:lnTo>
                  <a:lnTo>
                    <a:pt x="353" y="710"/>
                  </a:lnTo>
                  <a:lnTo>
                    <a:pt x="343" y="726"/>
                  </a:lnTo>
                  <a:lnTo>
                    <a:pt x="331" y="742"/>
                  </a:lnTo>
                  <a:lnTo>
                    <a:pt x="319" y="756"/>
                  </a:lnTo>
                  <a:lnTo>
                    <a:pt x="312" y="766"/>
                  </a:lnTo>
                  <a:lnTo>
                    <a:pt x="302" y="771"/>
                  </a:lnTo>
                  <a:lnTo>
                    <a:pt x="290" y="781"/>
                  </a:lnTo>
                  <a:lnTo>
                    <a:pt x="274" y="793"/>
                  </a:lnTo>
                  <a:lnTo>
                    <a:pt x="258" y="805"/>
                  </a:lnTo>
                  <a:lnTo>
                    <a:pt x="245" y="815"/>
                  </a:lnTo>
                  <a:lnTo>
                    <a:pt x="235" y="821"/>
                  </a:lnTo>
                  <a:lnTo>
                    <a:pt x="231" y="825"/>
                  </a:lnTo>
                  <a:lnTo>
                    <a:pt x="215" y="795"/>
                  </a:lnTo>
                  <a:lnTo>
                    <a:pt x="191" y="740"/>
                  </a:lnTo>
                  <a:lnTo>
                    <a:pt x="158" y="675"/>
                  </a:lnTo>
                  <a:lnTo>
                    <a:pt x="89" y="642"/>
                  </a:lnTo>
                  <a:lnTo>
                    <a:pt x="2" y="640"/>
                  </a:lnTo>
                  <a:lnTo>
                    <a:pt x="0" y="581"/>
                  </a:lnTo>
                  <a:lnTo>
                    <a:pt x="28" y="476"/>
                  </a:lnTo>
                  <a:lnTo>
                    <a:pt x="60" y="425"/>
                  </a:lnTo>
                  <a:lnTo>
                    <a:pt x="58" y="376"/>
                  </a:lnTo>
                  <a:lnTo>
                    <a:pt x="77" y="352"/>
                  </a:lnTo>
                  <a:lnTo>
                    <a:pt x="63" y="317"/>
                  </a:lnTo>
                  <a:lnTo>
                    <a:pt x="69" y="266"/>
                  </a:lnTo>
                  <a:lnTo>
                    <a:pt x="126" y="244"/>
                  </a:lnTo>
                  <a:lnTo>
                    <a:pt x="136" y="171"/>
                  </a:lnTo>
                  <a:lnTo>
                    <a:pt x="140" y="116"/>
                  </a:lnTo>
                  <a:lnTo>
                    <a:pt x="170" y="94"/>
                  </a:lnTo>
                  <a:lnTo>
                    <a:pt x="203" y="94"/>
                  </a:lnTo>
                  <a:lnTo>
                    <a:pt x="254" y="65"/>
                  </a:lnTo>
                  <a:lnTo>
                    <a:pt x="298" y="45"/>
                  </a:lnTo>
                  <a:lnTo>
                    <a:pt x="298" y="4"/>
                  </a:lnTo>
                  <a:lnTo>
                    <a:pt x="363" y="0"/>
                  </a:lnTo>
                  <a:lnTo>
                    <a:pt x="367" y="53"/>
                  </a:lnTo>
                  <a:lnTo>
                    <a:pt x="406" y="110"/>
                  </a:lnTo>
                  <a:lnTo>
                    <a:pt x="455" y="126"/>
                  </a:lnTo>
                  <a:lnTo>
                    <a:pt x="495" y="83"/>
                  </a:lnTo>
                  <a:lnTo>
                    <a:pt x="538" y="126"/>
                  </a:lnTo>
                  <a:lnTo>
                    <a:pt x="571" y="122"/>
                  </a:lnTo>
                  <a:lnTo>
                    <a:pt x="603" y="98"/>
                  </a:lnTo>
                  <a:lnTo>
                    <a:pt x="626" y="122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0" name="Google Shape;440;p26"/>
            <p:cNvSpPr/>
            <p:nvPr/>
          </p:nvSpPr>
          <p:spPr>
            <a:xfrm>
              <a:off x="3636" y="3029"/>
              <a:ext cx="313" cy="413"/>
            </a:xfrm>
            <a:custGeom>
              <a:rect b="b" l="l" r="r" t="t"/>
              <a:pathLst>
                <a:path extrusionOk="0" h="825" w="626">
                  <a:moveTo>
                    <a:pt x="626" y="122"/>
                  </a:moveTo>
                  <a:lnTo>
                    <a:pt x="624" y="124"/>
                  </a:lnTo>
                  <a:lnTo>
                    <a:pt x="621" y="134"/>
                  </a:lnTo>
                  <a:lnTo>
                    <a:pt x="615" y="146"/>
                  </a:lnTo>
                  <a:lnTo>
                    <a:pt x="613" y="159"/>
                  </a:lnTo>
                  <a:lnTo>
                    <a:pt x="607" y="173"/>
                  </a:lnTo>
                  <a:lnTo>
                    <a:pt x="597" y="189"/>
                  </a:lnTo>
                  <a:lnTo>
                    <a:pt x="581" y="205"/>
                  </a:lnTo>
                  <a:lnTo>
                    <a:pt x="565" y="216"/>
                  </a:lnTo>
                  <a:lnTo>
                    <a:pt x="550" y="228"/>
                  </a:lnTo>
                  <a:lnTo>
                    <a:pt x="534" y="236"/>
                  </a:lnTo>
                  <a:lnTo>
                    <a:pt x="524" y="242"/>
                  </a:lnTo>
                  <a:lnTo>
                    <a:pt x="520" y="244"/>
                  </a:lnTo>
                  <a:lnTo>
                    <a:pt x="520" y="248"/>
                  </a:lnTo>
                  <a:lnTo>
                    <a:pt x="524" y="258"/>
                  </a:lnTo>
                  <a:lnTo>
                    <a:pt x="528" y="272"/>
                  </a:lnTo>
                  <a:lnTo>
                    <a:pt x="532" y="285"/>
                  </a:lnTo>
                  <a:lnTo>
                    <a:pt x="538" y="299"/>
                  </a:lnTo>
                  <a:lnTo>
                    <a:pt x="542" y="309"/>
                  </a:lnTo>
                  <a:lnTo>
                    <a:pt x="544" y="321"/>
                  </a:lnTo>
                  <a:lnTo>
                    <a:pt x="546" y="339"/>
                  </a:lnTo>
                  <a:lnTo>
                    <a:pt x="544" y="354"/>
                  </a:lnTo>
                  <a:lnTo>
                    <a:pt x="544" y="368"/>
                  </a:lnTo>
                  <a:lnTo>
                    <a:pt x="548" y="380"/>
                  </a:lnTo>
                  <a:lnTo>
                    <a:pt x="550" y="396"/>
                  </a:lnTo>
                  <a:lnTo>
                    <a:pt x="550" y="413"/>
                  </a:lnTo>
                  <a:lnTo>
                    <a:pt x="540" y="429"/>
                  </a:lnTo>
                  <a:lnTo>
                    <a:pt x="522" y="447"/>
                  </a:lnTo>
                  <a:lnTo>
                    <a:pt x="504" y="462"/>
                  </a:lnTo>
                  <a:lnTo>
                    <a:pt x="489" y="480"/>
                  </a:lnTo>
                  <a:lnTo>
                    <a:pt x="479" y="494"/>
                  </a:lnTo>
                  <a:lnTo>
                    <a:pt x="469" y="522"/>
                  </a:lnTo>
                  <a:lnTo>
                    <a:pt x="463" y="549"/>
                  </a:lnTo>
                  <a:lnTo>
                    <a:pt x="459" y="565"/>
                  </a:lnTo>
                  <a:lnTo>
                    <a:pt x="451" y="585"/>
                  </a:lnTo>
                  <a:lnTo>
                    <a:pt x="441" y="602"/>
                  </a:lnTo>
                  <a:lnTo>
                    <a:pt x="428" y="618"/>
                  </a:lnTo>
                  <a:lnTo>
                    <a:pt x="414" y="624"/>
                  </a:lnTo>
                  <a:lnTo>
                    <a:pt x="396" y="630"/>
                  </a:lnTo>
                  <a:lnTo>
                    <a:pt x="376" y="632"/>
                  </a:lnTo>
                  <a:lnTo>
                    <a:pt x="359" y="636"/>
                  </a:lnTo>
                  <a:lnTo>
                    <a:pt x="345" y="642"/>
                  </a:lnTo>
                  <a:lnTo>
                    <a:pt x="337" y="648"/>
                  </a:lnTo>
                  <a:lnTo>
                    <a:pt x="339" y="659"/>
                  </a:lnTo>
                  <a:lnTo>
                    <a:pt x="347" y="669"/>
                  </a:lnTo>
                  <a:lnTo>
                    <a:pt x="357" y="681"/>
                  </a:lnTo>
                  <a:lnTo>
                    <a:pt x="363" y="691"/>
                  </a:lnTo>
                  <a:lnTo>
                    <a:pt x="361" y="701"/>
                  </a:lnTo>
                  <a:lnTo>
                    <a:pt x="353" y="710"/>
                  </a:lnTo>
                  <a:lnTo>
                    <a:pt x="343" y="726"/>
                  </a:lnTo>
                  <a:lnTo>
                    <a:pt x="331" y="742"/>
                  </a:lnTo>
                  <a:lnTo>
                    <a:pt x="319" y="756"/>
                  </a:lnTo>
                  <a:lnTo>
                    <a:pt x="312" y="766"/>
                  </a:lnTo>
                  <a:lnTo>
                    <a:pt x="302" y="771"/>
                  </a:lnTo>
                  <a:lnTo>
                    <a:pt x="290" y="781"/>
                  </a:lnTo>
                  <a:lnTo>
                    <a:pt x="274" y="793"/>
                  </a:lnTo>
                  <a:lnTo>
                    <a:pt x="258" y="805"/>
                  </a:lnTo>
                  <a:lnTo>
                    <a:pt x="245" y="815"/>
                  </a:lnTo>
                  <a:lnTo>
                    <a:pt x="235" y="821"/>
                  </a:lnTo>
                  <a:lnTo>
                    <a:pt x="231" y="825"/>
                  </a:lnTo>
                  <a:lnTo>
                    <a:pt x="215" y="795"/>
                  </a:lnTo>
                  <a:lnTo>
                    <a:pt x="191" y="740"/>
                  </a:lnTo>
                  <a:lnTo>
                    <a:pt x="158" y="675"/>
                  </a:lnTo>
                  <a:lnTo>
                    <a:pt x="89" y="642"/>
                  </a:lnTo>
                  <a:lnTo>
                    <a:pt x="2" y="640"/>
                  </a:lnTo>
                  <a:lnTo>
                    <a:pt x="0" y="581"/>
                  </a:lnTo>
                  <a:lnTo>
                    <a:pt x="28" y="476"/>
                  </a:lnTo>
                  <a:lnTo>
                    <a:pt x="60" y="425"/>
                  </a:lnTo>
                  <a:lnTo>
                    <a:pt x="58" y="376"/>
                  </a:lnTo>
                  <a:lnTo>
                    <a:pt x="77" y="352"/>
                  </a:lnTo>
                  <a:lnTo>
                    <a:pt x="63" y="317"/>
                  </a:lnTo>
                  <a:lnTo>
                    <a:pt x="69" y="266"/>
                  </a:lnTo>
                  <a:lnTo>
                    <a:pt x="126" y="244"/>
                  </a:lnTo>
                  <a:lnTo>
                    <a:pt x="136" y="171"/>
                  </a:lnTo>
                  <a:lnTo>
                    <a:pt x="140" y="116"/>
                  </a:lnTo>
                  <a:lnTo>
                    <a:pt x="170" y="94"/>
                  </a:lnTo>
                  <a:lnTo>
                    <a:pt x="203" y="94"/>
                  </a:lnTo>
                  <a:lnTo>
                    <a:pt x="254" y="65"/>
                  </a:lnTo>
                  <a:lnTo>
                    <a:pt x="298" y="45"/>
                  </a:lnTo>
                  <a:lnTo>
                    <a:pt x="298" y="4"/>
                  </a:lnTo>
                  <a:lnTo>
                    <a:pt x="363" y="0"/>
                  </a:lnTo>
                  <a:lnTo>
                    <a:pt x="367" y="53"/>
                  </a:lnTo>
                  <a:lnTo>
                    <a:pt x="406" y="110"/>
                  </a:lnTo>
                  <a:lnTo>
                    <a:pt x="455" y="126"/>
                  </a:lnTo>
                  <a:lnTo>
                    <a:pt x="495" y="83"/>
                  </a:lnTo>
                  <a:lnTo>
                    <a:pt x="538" y="126"/>
                  </a:lnTo>
                  <a:lnTo>
                    <a:pt x="571" y="122"/>
                  </a:lnTo>
                  <a:lnTo>
                    <a:pt x="603" y="98"/>
                  </a:lnTo>
                  <a:lnTo>
                    <a:pt x="626" y="122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1" name="Google Shape;441;p26"/>
            <p:cNvSpPr/>
            <p:nvPr/>
          </p:nvSpPr>
          <p:spPr>
            <a:xfrm>
              <a:off x="3746" y="2774"/>
              <a:ext cx="283" cy="318"/>
            </a:xfrm>
            <a:custGeom>
              <a:rect b="b" l="l" r="r" t="t"/>
              <a:pathLst>
                <a:path extrusionOk="0" h="638" w="565">
                  <a:moveTo>
                    <a:pt x="433" y="44"/>
                  </a:moveTo>
                  <a:lnTo>
                    <a:pt x="433" y="44"/>
                  </a:lnTo>
                  <a:lnTo>
                    <a:pt x="429" y="46"/>
                  </a:lnTo>
                  <a:lnTo>
                    <a:pt x="423" y="47"/>
                  </a:lnTo>
                  <a:lnTo>
                    <a:pt x="417" y="53"/>
                  </a:lnTo>
                  <a:lnTo>
                    <a:pt x="411" y="59"/>
                  </a:lnTo>
                  <a:lnTo>
                    <a:pt x="403" y="69"/>
                  </a:lnTo>
                  <a:lnTo>
                    <a:pt x="398" y="85"/>
                  </a:lnTo>
                  <a:lnTo>
                    <a:pt x="396" y="99"/>
                  </a:lnTo>
                  <a:lnTo>
                    <a:pt x="394" y="112"/>
                  </a:lnTo>
                  <a:lnTo>
                    <a:pt x="392" y="122"/>
                  </a:lnTo>
                  <a:lnTo>
                    <a:pt x="384" y="126"/>
                  </a:lnTo>
                  <a:lnTo>
                    <a:pt x="372" y="122"/>
                  </a:lnTo>
                  <a:lnTo>
                    <a:pt x="360" y="118"/>
                  </a:lnTo>
                  <a:lnTo>
                    <a:pt x="346" y="110"/>
                  </a:lnTo>
                  <a:lnTo>
                    <a:pt x="335" y="107"/>
                  </a:lnTo>
                  <a:lnTo>
                    <a:pt x="325" y="105"/>
                  </a:lnTo>
                  <a:lnTo>
                    <a:pt x="319" y="107"/>
                  </a:lnTo>
                  <a:lnTo>
                    <a:pt x="317" y="118"/>
                  </a:lnTo>
                  <a:lnTo>
                    <a:pt x="325" y="128"/>
                  </a:lnTo>
                  <a:lnTo>
                    <a:pt x="337" y="138"/>
                  </a:lnTo>
                  <a:lnTo>
                    <a:pt x="346" y="146"/>
                  </a:lnTo>
                  <a:lnTo>
                    <a:pt x="358" y="152"/>
                  </a:lnTo>
                  <a:lnTo>
                    <a:pt x="372" y="154"/>
                  </a:lnTo>
                  <a:lnTo>
                    <a:pt x="388" y="150"/>
                  </a:lnTo>
                  <a:lnTo>
                    <a:pt x="402" y="142"/>
                  </a:lnTo>
                  <a:lnTo>
                    <a:pt x="407" y="134"/>
                  </a:lnTo>
                  <a:lnTo>
                    <a:pt x="413" y="124"/>
                  </a:lnTo>
                  <a:lnTo>
                    <a:pt x="417" y="112"/>
                  </a:lnTo>
                  <a:lnTo>
                    <a:pt x="423" y="103"/>
                  </a:lnTo>
                  <a:lnTo>
                    <a:pt x="429" y="97"/>
                  </a:lnTo>
                  <a:lnTo>
                    <a:pt x="437" y="97"/>
                  </a:lnTo>
                  <a:lnTo>
                    <a:pt x="447" y="105"/>
                  </a:lnTo>
                  <a:lnTo>
                    <a:pt x="468" y="122"/>
                  </a:lnTo>
                  <a:lnTo>
                    <a:pt x="486" y="132"/>
                  </a:lnTo>
                  <a:lnTo>
                    <a:pt x="502" y="138"/>
                  </a:lnTo>
                  <a:lnTo>
                    <a:pt x="514" y="142"/>
                  </a:lnTo>
                  <a:lnTo>
                    <a:pt x="524" y="144"/>
                  </a:lnTo>
                  <a:lnTo>
                    <a:pt x="537" y="148"/>
                  </a:lnTo>
                  <a:lnTo>
                    <a:pt x="549" y="154"/>
                  </a:lnTo>
                  <a:lnTo>
                    <a:pt x="559" y="164"/>
                  </a:lnTo>
                  <a:lnTo>
                    <a:pt x="565" y="177"/>
                  </a:lnTo>
                  <a:lnTo>
                    <a:pt x="561" y="191"/>
                  </a:lnTo>
                  <a:lnTo>
                    <a:pt x="553" y="207"/>
                  </a:lnTo>
                  <a:lnTo>
                    <a:pt x="543" y="221"/>
                  </a:lnTo>
                  <a:lnTo>
                    <a:pt x="531" y="232"/>
                  </a:lnTo>
                  <a:lnTo>
                    <a:pt x="524" y="240"/>
                  </a:lnTo>
                  <a:lnTo>
                    <a:pt x="520" y="242"/>
                  </a:lnTo>
                  <a:lnTo>
                    <a:pt x="524" y="242"/>
                  </a:lnTo>
                  <a:lnTo>
                    <a:pt x="533" y="242"/>
                  </a:lnTo>
                  <a:lnTo>
                    <a:pt x="543" y="240"/>
                  </a:lnTo>
                  <a:lnTo>
                    <a:pt x="555" y="242"/>
                  </a:lnTo>
                  <a:lnTo>
                    <a:pt x="561" y="246"/>
                  </a:lnTo>
                  <a:lnTo>
                    <a:pt x="561" y="252"/>
                  </a:lnTo>
                  <a:lnTo>
                    <a:pt x="555" y="262"/>
                  </a:lnTo>
                  <a:lnTo>
                    <a:pt x="543" y="270"/>
                  </a:lnTo>
                  <a:lnTo>
                    <a:pt x="529" y="278"/>
                  </a:lnTo>
                  <a:lnTo>
                    <a:pt x="516" y="286"/>
                  </a:lnTo>
                  <a:lnTo>
                    <a:pt x="506" y="290"/>
                  </a:lnTo>
                  <a:lnTo>
                    <a:pt x="502" y="292"/>
                  </a:lnTo>
                  <a:lnTo>
                    <a:pt x="506" y="292"/>
                  </a:lnTo>
                  <a:lnTo>
                    <a:pt x="516" y="295"/>
                  </a:lnTo>
                  <a:lnTo>
                    <a:pt x="528" y="303"/>
                  </a:lnTo>
                  <a:lnTo>
                    <a:pt x="537" y="315"/>
                  </a:lnTo>
                  <a:lnTo>
                    <a:pt x="541" y="329"/>
                  </a:lnTo>
                  <a:lnTo>
                    <a:pt x="543" y="353"/>
                  </a:lnTo>
                  <a:lnTo>
                    <a:pt x="543" y="374"/>
                  </a:lnTo>
                  <a:lnTo>
                    <a:pt x="549" y="396"/>
                  </a:lnTo>
                  <a:lnTo>
                    <a:pt x="555" y="408"/>
                  </a:lnTo>
                  <a:lnTo>
                    <a:pt x="561" y="418"/>
                  </a:lnTo>
                  <a:lnTo>
                    <a:pt x="565" y="425"/>
                  </a:lnTo>
                  <a:lnTo>
                    <a:pt x="563" y="435"/>
                  </a:lnTo>
                  <a:lnTo>
                    <a:pt x="553" y="445"/>
                  </a:lnTo>
                  <a:lnTo>
                    <a:pt x="541" y="451"/>
                  </a:lnTo>
                  <a:lnTo>
                    <a:pt x="528" y="449"/>
                  </a:lnTo>
                  <a:lnTo>
                    <a:pt x="514" y="445"/>
                  </a:lnTo>
                  <a:lnTo>
                    <a:pt x="502" y="441"/>
                  </a:lnTo>
                  <a:lnTo>
                    <a:pt x="490" y="443"/>
                  </a:lnTo>
                  <a:lnTo>
                    <a:pt x="482" y="453"/>
                  </a:lnTo>
                  <a:lnTo>
                    <a:pt x="476" y="465"/>
                  </a:lnTo>
                  <a:lnTo>
                    <a:pt x="474" y="479"/>
                  </a:lnTo>
                  <a:lnTo>
                    <a:pt x="472" y="492"/>
                  </a:lnTo>
                  <a:lnTo>
                    <a:pt x="470" y="506"/>
                  </a:lnTo>
                  <a:lnTo>
                    <a:pt x="463" y="518"/>
                  </a:lnTo>
                  <a:lnTo>
                    <a:pt x="457" y="532"/>
                  </a:lnTo>
                  <a:lnTo>
                    <a:pt x="449" y="545"/>
                  </a:lnTo>
                  <a:lnTo>
                    <a:pt x="447" y="567"/>
                  </a:lnTo>
                  <a:lnTo>
                    <a:pt x="445" y="587"/>
                  </a:lnTo>
                  <a:lnTo>
                    <a:pt x="445" y="599"/>
                  </a:lnTo>
                  <a:lnTo>
                    <a:pt x="445" y="604"/>
                  </a:lnTo>
                  <a:lnTo>
                    <a:pt x="445" y="606"/>
                  </a:lnTo>
                  <a:lnTo>
                    <a:pt x="405" y="634"/>
                  </a:lnTo>
                  <a:lnTo>
                    <a:pt x="382" y="610"/>
                  </a:lnTo>
                  <a:lnTo>
                    <a:pt x="350" y="634"/>
                  </a:lnTo>
                  <a:lnTo>
                    <a:pt x="317" y="638"/>
                  </a:lnTo>
                  <a:lnTo>
                    <a:pt x="274" y="595"/>
                  </a:lnTo>
                  <a:lnTo>
                    <a:pt x="234" y="638"/>
                  </a:lnTo>
                  <a:lnTo>
                    <a:pt x="185" y="622"/>
                  </a:lnTo>
                  <a:lnTo>
                    <a:pt x="146" y="565"/>
                  </a:lnTo>
                  <a:lnTo>
                    <a:pt x="140" y="514"/>
                  </a:lnTo>
                  <a:lnTo>
                    <a:pt x="91" y="514"/>
                  </a:lnTo>
                  <a:lnTo>
                    <a:pt x="77" y="453"/>
                  </a:lnTo>
                  <a:lnTo>
                    <a:pt x="0" y="394"/>
                  </a:lnTo>
                  <a:lnTo>
                    <a:pt x="18" y="333"/>
                  </a:lnTo>
                  <a:lnTo>
                    <a:pt x="77" y="272"/>
                  </a:lnTo>
                  <a:lnTo>
                    <a:pt x="106" y="199"/>
                  </a:lnTo>
                  <a:lnTo>
                    <a:pt x="134" y="156"/>
                  </a:lnTo>
                  <a:lnTo>
                    <a:pt x="165" y="144"/>
                  </a:lnTo>
                  <a:lnTo>
                    <a:pt x="144" y="101"/>
                  </a:lnTo>
                  <a:lnTo>
                    <a:pt x="183" y="51"/>
                  </a:lnTo>
                  <a:lnTo>
                    <a:pt x="179" y="8"/>
                  </a:lnTo>
                  <a:lnTo>
                    <a:pt x="224" y="0"/>
                  </a:lnTo>
                  <a:lnTo>
                    <a:pt x="252" y="34"/>
                  </a:lnTo>
                  <a:lnTo>
                    <a:pt x="301" y="30"/>
                  </a:lnTo>
                  <a:lnTo>
                    <a:pt x="344" y="20"/>
                  </a:lnTo>
                  <a:lnTo>
                    <a:pt x="384" y="4"/>
                  </a:lnTo>
                  <a:lnTo>
                    <a:pt x="415" y="22"/>
                  </a:lnTo>
                  <a:lnTo>
                    <a:pt x="433" y="44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2" name="Google Shape;442;p26"/>
            <p:cNvSpPr/>
            <p:nvPr/>
          </p:nvSpPr>
          <p:spPr>
            <a:xfrm>
              <a:off x="3746" y="2774"/>
              <a:ext cx="283" cy="318"/>
            </a:xfrm>
            <a:custGeom>
              <a:rect b="b" l="l" r="r" t="t"/>
              <a:pathLst>
                <a:path extrusionOk="0" h="638" w="565">
                  <a:moveTo>
                    <a:pt x="433" y="44"/>
                  </a:moveTo>
                  <a:lnTo>
                    <a:pt x="433" y="44"/>
                  </a:lnTo>
                  <a:lnTo>
                    <a:pt x="429" y="46"/>
                  </a:lnTo>
                  <a:lnTo>
                    <a:pt x="423" y="47"/>
                  </a:lnTo>
                  <a:lnTo>
                    <a:pt x="417" y="53"/>
                  </a:lnTo>
                  <a:lnTo>
                    <a:pt x="411" y="59"/>
                  </a:lnTo>
                  <a:lnTo>
                    <a:pt x="403" y="69"/>
                  </a:lnTo>
                  <a:lnTo>
                    <a:pt x="398" y="85"/>
                  </a:lnTo>
                  <a:lnTo>
                    <a:pt x="396" y="99"/>
                  </a:lnTo>
                  <a:lnTo>
                    <a:pt x="394" y="112"/>
                  </a:lnTo>
                  <a:lnTo>
                    <a:pt x="392" y="122"/>
                  </a:lnTo>
                  <a:lnTo>
                    <a:pt x="384" y="126"/>
                  </a:lnTo>
                  <a:lnTo>
                    <a:pt x="372" y="122"/>
                  </a:lnTo>
                  <a:lnTo>
                    <a:pt x="360" y="118"/>
                  </a:lnTo>
                  <a:lnTo>
                    <a:pt x="346" y="110"/>
                  </a:lnTo>
                  <a:lnTo>
                    <a:pt x="335" y="107"/>
                  </a:lnTo>
                  <a:lnTo>
                    <a:pt x="325" y="105"/>
                  </a:lnTo>
                  <a:lnTo>
                    <a:pt x="319" y="107"/>
                  </a:lnTo>
                  <a:lnTo>
                    <a:pt x="317" y="118"/>
                  </a:lnTo>
                  <a:lnTo>
                    <a:pt x="325" y="128"/>
                  </a:lnTo>
                  <a:lnTo>
                    <a:pt x="337" y="138"/>
                  </a:lnTo>
                  <a:lnTo>
                    <a:pt x="346" y="146"/>
                  </a:lnTo>
                  <a:lnTo>
                    <a:pt x="358" y="152"/>
                  </a:lnTo>
                  <a:lnTo>
                    <a:pt x="372" y="154"/>
                  </a:lnTo>
                  <a:lnTo>
                    <a:pt x="388" y="150"/>
                  </a:lnTo>
                  <a:lnTo>
                    <a:pt x="402" y="142"/>
                  </a:lnTo>
                  <a:lnTo>
                    <a:pt x="407" y="134"/>
                  </a:lnTo>
                  <a:lnTo>
                    <a:pt x="413" y="124"/>
                  </a:lnTo>
                  <a:lnTo>
                    <a:pt x="417" y="112"/>
                  </a:lnTo>
                  <a:lnTo>
                    <a:pt x="423" y="103"/>
                  </a:lnTo>
                  <a:lnTo>
                    <a:pt x="429" y="97"/>
                  </a:lnTo>
                  <a:lnTo>
                    <a:pt x="437" y="97"/>
                  </a:lnTo>
                  <a:lnTo>
                    <a:pt x="447" y="105"/>
                  </a:lnTo>
                  <a:lnTo>
                    <a:pt x="468" y="122"/>
                  </a:lnTo>
                  <a:lnTo>
                    <a:pt x="486" y="132"/>
                  </a:lnTo>
                  <a:lnTo>
                    <a:pt x="502" y="138"/>
                  </a:lnTo>
                  <a:lnTo>
                    <a:pt x="514" y="142"/>
                  </a:lnTo>
                  <a:lnTo>
                    <a:pt x="524" y="144"/>
                  </a:lnTo>
                  <a:lnTo>
                    <a:pt x="537" y="148"/>
                  </a:lnTo>
                  <a:lnTo>
                    <a:pt x="549" y="154"/>
                  </a:lnTo>
                  <a:lnTo>
                    <a:pt x="559" y="164"/>
                  </a:lnTo>
                  <a:lnTo>
                    <a:pt x="565" y="177"/>
                  </a:lnTo>
                  <a:lnTo>
                    <a:pt x="561" y="191"/>
                  </a:lnTo>
                  <a:lnTo>
                    <a:pt x="553" y="207"/>
                  </a:lnTo>
                  <a:lnTo>
                    <a:pt x="543" y="221"/>
                  </a:lnTo>
                  <a:lnTo>
                    <a:pt x="531" y="232"/>
                  </a:lnTo>
                  <a:lnTo>
                    <a:pt x="524" y="240"/>
                  </a:lnTo>
                  <a:lnTo>
                    <a:pt x="520" y="242"/>
                  </a:lnTo>
                  <a:lnTo>
                    <a:pt x="524" y="242"/>
                  </a:lnTo>
                  <a:lnTo>
                    <a:pt x="533" y="242"/>
                  </a:lnTo>
                  <a:lnTo>
                    <a:pt x="543" y="240"/>
                  </a:lnTo>
                  <a:lnTo>
                    <a:pt x="555" y="242"/>
                  </a:lnTo>
                  <a:lnTo>
                    <a:pt x="561" y="246"/>
                  </a:lnTo>
                  <a:lnTo>
                    <a:pt x="561" y="252"/>
                  </a:lnTo>
                  <a:lnTo>
                    <a:pt x="555" y="262"/>
                  </a:lnTo>
                  <a:lnTo>
                    <a:pt x="543" y="270"/>
                  </a:lnTo>
                  <a:lnTo>
                    <a:pt x="529" y="278"/>
                  </a:lnTo>
                  <a:lnTo>
                    <a:pt x="516" y="286"/>
                  </a:lnTo>
                  <a:lnTo>
                    <a:pt x="506" y="290"/>
                  </a:lnTo>
                  <a:lnTo>
                    <a:pt x="502" y="292"/>
                  </a:lnTo>
                  <a:lnTo>
                    <a:pt x="506" y="292"/>
                  </a:lnTo>
                  <a:lnTo>
                    <a:pt x="516" y="295"/>
                  </a:lnTo>
                  <a:lnTo>
                    <a:pt x="528" y="303"/>
                  </a:lnTo>
                  <a:lnTo>
                    <a:pt x="537" y="315"/>
                  </a:lnTo>
                  <a:lnTo>
                    <a:pt x="541" y="329"/>
                  </a:lnTo>
                  <a:lnTo>
                    <a:pt x="543" y="353"/>
                  </a:lnTo>
                  <a:lnTo>
                    <a:pt x="543" y="374"/>
                  </a:lnTo>
                  <a:lnTo>
                    <a:pt x="549" y="396"/>
                  </a:lnTo>
                  <a:lnTo>
                    <a:pt x="555" y="408"/>
                  </a:lnTo>
                  <a:lnTo>
                    <a:pt x="561" y="418"/>
                  </a:lnTo>
                  <a:lnTo>
                    <a:pt x="565" y="425"/>
                  </a:lnTo>
                  <a:lnTo>
                    <a:pt x="563" y="435"/>
                  </a:lnTo>
                  <a:lnTo>
                    <a:pt x="553" y="445"/>
                  </a:lnTo>
                  <a:lnTo>
                    <a:pt x="541" y="451"/>
                  </a:lnTo>
                  <a:lnTo>
                    <a:pt x="528" y="449"/>
                  </a:lnTo>
                  <a:lnTo>
                    <a:pt x="514" y="445"/>
                  </a:lnTo>
                  <a:lnTo>
                    <a:pt x="502" y="441"/>
                  </a:lnTo>
                  <a:lnTo>
                    <a:pt x="490" y="443"/>
                  </a:lnTo>
                  <a:lnTo>
                    <a:pt x="482" y="453"/>
                  </a:lnTo>
                  <a:lnTo>
                    <a:pt x="476" y="465"/>
                  </a:lnTo>
                  <a:lnTo>
                    <a:pt x="474" y="479"/>
                  </a:lnTo>
                  <a:lnTo>
                    <a:pt x="472" y="492"/>
                  </a:lnTo>
                  <a:lnTo>
                    <a:pt x="470" y="506"/>
                  </a:lnTo>
                  <a:lnTo>
                    <a:pt x="463" y="518"/>
                  </a:lnTo>
                  <a:lnTo>
                    <a:pt x="457" y="532"/>
                  </a:lnTo>
                  <a:lnTo>
                    <a:pt x="449" y="545"/>
                  </a:lnTo>
                  <a:lnTo>
                    <a:pt x="447" y="567"/>
                  </a:lnTo>
                  <a:lnTo>
                    <a:pt x="445" y="587"/>
                  </a:lnTo>
                  <a:lnTo>
                    <a:pt x="445" y="599"/>
                  </a:lnTo>
                  <a:lnTo>
                    <a:pt x="445" y="604"/>
                  </a:lnTo>
                  <a:lnTo>
                    <a:pt x="445" y="606"/>
                  </a:lnTo>
                  <a:lnTo>
                    <a:pt x="405" y="634"/>
                  </a:lnTo>
                  <a:lnTo>
                    <a:pt x="382" y="610"/>
                  </a:lnTo>
                  <a:lnTo>
                    <a:pt x="350" y="634"/>
                  </a:lnTo>
                  <a:lnTo>
                    <a:pt x="317" y="638"/>
                  </a:lnTo>
                  <a:lnTo>
                    <a:pt x="274" y="595"/>
                  </a:lnTo>
                  <a:lnTo>
                    <a:pt x="234" y="638"/>
                  </a:lnTo>
                  <a:lnTo>
                    <a:pt x="185" y="622"/>
                  </a:lnTo>
                  <a:lnTo>
                    <a:pt x="146" y="565"/>
                  </a:lnTo>
                  <a:lnTo>
                    <a:pt x="140" y="514"/>
                  </a:lnTo>
                  <a:lnTo>
                    <a:pt x="91" y="514"/>
                  </a:lnTo>
                  <a:lnTo>
                    <a:pt x="77" y="453"/>
                  </a:lnTo>
                  <a:lnTo>
                    <a:pt x="0" y="394"/>
                  </a:lnTo>
                  <a:lnTo>
                    <a:pt x="18" y="333"/>
                  </a:lnTo>
                  <a:lnTo>
                    <a:pt x="77" y="272"/>
                  </a:lnTo>
                  <a:lnTo>
                    <a:pt x="106" y="199"/>
                  </a:lnTo>
                  <a:lnTo>
                    <a:pt x="134" y="156"/>
                  </a:lnTo>
                  <a:lnTo>
                    <a:pt x="165" y="144"/>
                  </a:lnTo>
                  <a:lnTo>
                    <a:pt x="144" y="101"/>
                  </a:lnTo>
                  <a:lnTo>
                    <a:pt x="183" y="51"/>
                  </a:lnTo>
                  <a:lnTo>
                    <a:pt x="179" y="8"/>
                  </a:lnTo>
                  <a:lnTo>
                    <a:pt x="224" y="0"/>
                  </a:lnTo>
                  <a:lnTo>
                    <a:pt x="252" y="34"/>
                  </a:lnTo>
                  <a:lnTo>
                    <a:pt x="301" y="30"/>
                  </a:lnTo>
                  <a:lnTo>
                    <a:pt x="344" y="20"/>
                  </a:lnTo>
                  <a:lnTo>
                    <a:pt x="384" y="4"/>
                  </a:lnTo>
                  <a:lnTo>
                    <a:pt x="415" y="22"/>
                  </a:lnTo>
                  <a:lnTo>
                    <a:pt x="433" y="44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3" name="Google Shape;443;p26"/>
            <p:cNvSpPr/>
            <p:nvPr/>
          </p:nvSpPr>
          <p:spPr>
            <a:xfrm>
              <a:off x="3622" y="2455"/>
              <a:ext cx="383" cy="340"/>
            </a:xfrm>
            <a:custGeom>
              <a:rect b="b" l="l" r="r" t="t"/>
              <a:pathLst>
                <a:path extrusionOk="0" h="681" w="766">
                  <a:moveTo>
                    <a:pt x="262" y="0"/>
                  </a:moveTo>
                  <a:lnTo>
                    <a:pt x="266" y="45"/>
                  </a:lnTo>
                  <a:lnTo>
                    <a:pt x="270" y="49"/>
                  </a:lnTo>
                  <a:lnTo>
                    <a:pt x="281" y="55"/>
                  </a:lnTo>
                  <a:lnTo>
                    <a:pt x="297" y="63"/>
                  </a:lnTo>
                  <a:lnTo>
                    <a:pt x="313" y="70"/>
                  </a:lnTo>
                  <a:lnTo>
                    <a:pt x="325" y="78"/>
                  </a:lnTo>
                  <a:lnTo>
                    <a:pt x="340" y="88"/>
                  </a:lnTo>
                  <a:lnTo>
                    <a:pt x="362" y="94"/>
                  </a:lnTo>
                  <a:lnTo>
                    <a:pt x="384" y="100"/>
                  </a:lnTo>
                  <a:lnTo>
                    <a:pt x="402" y="104"/>
                  </a:lnTo>
                  <a:lnTo>
                    <a:pt x="419" y="114"/>
                  </a:lnTo>
                  <a:lnTo>
                    <a:pt x="433" y="124"/>
                  </a:lnTo>
                  <a:lnTo>
                    <a:pt x="441" y="137"/>
                  </a:lnTo>
                  <a:lnTo>
                    <a:pt x="447" y="149"/>
                  </a:lnTo>
                  <a:lnTo>
                    <a:pt x="457" y="165"/>
                  </a:lnTo>
                  <a:lnTo>
                    <a:pt x="470" y="185"/>
                  </a:lnTo>
                  <a:lnTo>
                    <a:pt x="482" y="204"/>
                  </a:lnTo>
                  <a:lnTo>
                    <a:pt x="496" y="222"/>
                  </a:lnTo>
                  <a:lnTo>
                    <a:pt x="506" y="236"/>
                  </a:lnTo>
                  <a:lnTo>
                    <a:pt x="518" y="253"/>
                  </a:lnTo>
                  <a:lnTo>
                    <a:pt x="531" y="277"/>
                  </a:lnTo>
                  <a:lnTo>
                    <a:pt x="543" y="299"/>
                  </a:lnTo>
                  <a:lnTo>
                    <a:pt x="549" y="316"/>
                  </a:lnTo>
                  <a:lnTo>
                    <a:pt x="551" y="330"/>
                  </a:lnTo>
                  <a:lnTo>
                    <a:pt x="551" y="342"/>
                  </a:lnTo>
                  <a:lnTo>
                    <a:pt x="553" y="354"/>
                  </a:lnTo>
                  <a:lnTo>
                    <a:pt x="563" y="368"/>
                  </a:lnTo>
                  <a:lnTo>
                    <a:pt x="583" y="379"/>
                  </a:lnTo>
                  <a:lnTo>
                    <a:pt x="606" y="385"/>
                  </a:lnTo>
                  <a:lnTo>
                    <a:pt x="628" y="391"/>
                  </a:lnTo>
                  <a:lnTo>
                    <a:pt x="646" y="399"/>
                  </a:lnTo>
                  <a:lnTo>
                    <a:pt x="659" y="411"/>
                  </a:lnTo>
                  <a:lnTo>
                    <a:pt x="671" y="427"/>
                  </a:lnTo>
                  <a:lnTo>
                    <a:pt x="681" y="440"/>
                  </a:lnTo>
                  <a:lnTo>
                    <a:pt x="693" y="448"/>
                  </a:lnTo>
                  <a:lnTo>
                    <a:pt x="705" y="454"/>
                  </a:lnTo>
                  <a:lnTo>
                    <a:pt x="716" y="464"/>
                  </a:lnTo>
                  <a:lnTo>
                    <a:pt x="726" y="474"/>
                  </a:lnTo>
                  <a:lnTo>
                    <a:pt x="732" y="486"/>
                  </a:lnTo>
                  <a:lnTo>
                    <a:pt x="732" y="496"/>
                  </a:lnTo>
                  <a:lnTo>
                    <a:pt x="724" y="499"/>
                  </a:lnTo>
                  <a:lnTo>
                    <a:pt x="711" y="501"/>
                  </a:lnTo>
                  <a:lnTo>
                    <a:pt x="689" y="503"/>
                  </a:lnTo>
                  <a:lnTo>
                    <a:pt x="667" y="501"/>
                  </a:lnTo>
                  <a:lnTo>
                    <a:pt x="644" y="499"/>
                  </a:lnTo>
                  <a:lnTo>
                    <a:pt x="624" y="498"/>
                  </a:lnTo>
                  <a:lnTo>
                    <a:pt x="610" y="496"/>
                  </a:lnTo>
                  <a:lnTo>
                    <a:pt x="606" y="496"/>
                  </a:lnTo>
                  <a:lnTo>
                    <a:pt x="610" y="498"/>
                  </a:lnTo>
                  <a:lnTo>
                    <a:pt x="620" y="501"/>
                  </a:lnTo>
                  <a:lnTo>
                    <a:pt x="632" y="507"/>
                  </a:lnTo>
                  <a:lnTo>
                    <a:pt x="646" y="515"/>
                  </a:lnTo>
                  <a:lnTo>
                    <a:pt x="657" y="523"/>
                  </a:lnTo>
                  <a:lnTo>
                    <a:pt x="663" y="531"/>
                  </a:lnTo>
                  <a:lnTo>
                    <a:pt x="671" y="539"/>
                  </a:lnTo>
                  <a:lnTo>
                    <a:pt x="687" y="549"/>
                  </a:lnTo>
                  <a:lnTo>
                    <a:pt x="707" y="559"/>
                  </a:lnTo>
                  <a:lnTo>
                    <a:pt x="724" y="568"/>
                  </a:lnTo>
                  <a:lnTo>
                    <a:pt x="736" y="578"/>
                  </a:lnTo>
                  <a:lnTo>
                    <a:pt x="746" y="590"/>
                  </a:lnTo>
                  <a:lnTo>
                    <a:pt x="754" y="602"/>
                  </a:lnTo>
                  <a:lnTo>
                    <a:pt x="762" y="612"/>
                  </a:lnTo>
                  <a:lnTo>
                    <a:pt x="766" y="622"/>
                  </a:lnTo>
                  <a:lnTo>
                    <a:pt x="766" y="627"/>
                  </a:lnTo>
                  <a:lnTo>
                    <a:pt x="758" y="631"/>
                  </a:lnTo>
                  <a:lnTo>
                    <a:pt x="746" y="639"/>
                  </a:lnTo>
                  <a:lnTo>
                    <a:pt x="730" y="647"/>
                  </a:lnTo>
                  <a:lnTo>
                    <a:pt x="716" y="653"/>
                  </a:lnTo>
                  <a:lnTo>
                    <a:pt x="705" y="659"/>
                  </a:lnTo>
                  <a:lnTo>
                    <a:pt x="699" y="663"/>
                  </a:lnTo>
                  <a:lnTo>
                    <a:pt x="697" y="665"/>
                  </a:lnTo>
                  <a:lnTo>
                    <a:pt x="693" y="669"/>
                  </a:lnTo>
                  <a:lnTo>
                    <a:pt x="689" y="673"/>
                  </a:lnTo>
                  <a:lnTo>
                    <a:pt x="685" y="675"/>
                  </a:lnTo>
                  <a:lnTo>
                    <a:pt x="681" y="677"/>
                  </a:lnTo>
                  <a:lnTo>
                    <a:pt x="679" y="679"/>
                  </a:lnTo>
                  <a:lnTo>
                    <a:pt x="679" y="681"/>
                  </a:lnTo>
                  <a:lnTo>
                    <a:pt x="665" y="663"/>
                  </a:lnTo>
                  <a:lnTo>
                    <a:pt x="632" y="641"/>
                  </a:lnTo>
                  <a:lnTo>
                    <a:pt x="592" y="657"/>
                  </a:lnTo>
                  <a:lnTo>
                    <a:pt x="500" y="671"/>
                  </a:lnTo>
                  <a:lnTo>
                    <a:pt x="472" y="637"/>
                  </a:lnTo>
                  <a:lnTo>
                    <a:pt x="431" y="645"/>
                  </a:lnTo>
                  <a:lnTo>
                    <a:pt x="398" y="651"/>
                  </a:lnTo>
                  <a:lnTo>
                    <a:pt x="356" y="633"/>
                  </a:lnTo>
                  <a:lnTo>
                    <a:pt x="303" y="651"/>
                  </a:lnTo>
                  <a:lnTo>
                    <a:pt x="297" y="592"/>
                  </a:lnTo>
                  <a:lnTo>
                    <a:pt x="242" y="566"/>
                  </a:lnTo>
                  <a:lnTo>
                    <a:pt x="230" y="513"/>
                  </a:lnTo>
                  <a:lnTo>
                    <a:pt x="258" y="470"/>
                  </a:lnTo>
                  <a:lnTo>
                    <a:pt x="197" y="407"/>
                  </a:lnTo>
                  <a:lnTo>
                    <a:pt x="140" y="336"/>
                  </a:lnTo>
                  <a:lnTo>
                    <a:pt x="144" y="269"/>
                  </a:lnTo>
                  <a:lnTo>
                    <a:pt x="112" y="250"/>
                  </a:lnTo>
                  <a:lnTo>
                    <a:pt x="83" y="257"/>
                  </a:lnTo>
                  <a:lnTo>
                    <a:pt x="69" y="222"/>
                  </a:lnTo>
                  <a:lnTo>
                    <a:pt x="0" y="220"/>
                  </a:lnTo>
                  <a:lnTo>
                    <a:pt x="14" y="131"/>
                  </a:lnTo>
                  <a:lnTo>
                    <a:pt x="69" y="124"/>
                  </a:lnTo>
                  <a:lnTo>
                    <a:pt x="81" y="98"/>
                  </a:lnTo>
                  <a:lnTo>
                    <a:pt x="122" y="100"/>
                  </a:lnTo>
                  <a:lnTo>
                    <a:pt x="175" y="76"/>
                  </a:lnTo>
                  <a:lnTo>
                    <a:pt x="203" y="76"/>
                  </a:lnTo>
                  <a:lnTo>
                    <a:pt x="215" y="15"/>
                  </a:lnTo>
                  <a:lnTo>
                    <a:pt x="262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4" name="Google Shape;444;p26"/>
            <p:cNvSpPr/>
            <p:nvPr/>
          </p:nvSpPr>
          <p:spPr>
            <a:xfrm>
              <a:off x="3622" y="2455"/>
              <a:ext cx="383" cy="340"/>
            </a:xfrm>
            <a:custGeom>
              <a:rect b="b" l="l" r="r" t="t"/>
              <a:pathLst>
                <a:path extrusionOk="0" h="681" w="766">
                  <a:moveTo>
                    <a:pt x="262" y="0"/>
                  </a:moveTo>
                  <a:lnTo>
                    <a:pt x="266" y="45"/>
                  </a:lnTo>
                  <a:lnTo>
                    <a:pt x="270" y="49"/>
                  </a:lnTo>
                  <a:lnTo>
                    <a:pt x="281" y="55"/>
                  </a:lnTo>
                  <a:lnTo>
                    <a:pt x="297" y="63"/>
                  </a:lnTo>
                  <a:lnTo>
                    <a:pt x="313" y="70"/>
                  </a:lnTo>
                  <a:lnTo>
                    <a:pt x="325" y="78"/>
                  </a:lnTo>
                  <a:lnTo>
                    <a:pt x="340" y="88"/>
                  </a:lnTo>
                  <a:lnTo>
                    <a:pt x="362" y="94"/>
                  </a:lnTo>
                  <a:lnTo>
                    <a:pt x="384" y="100"/>
                  </a:lnTo>
                  <a:lnTo>
                    <a:pt x="402" y="104"/>
                  </a:lnTo>
                  <a:lnTo>
                    <a:pt x="419" y="114"/>
                  </a:lnTo>
                  <a:lnTo>
                    <a:pt x="433" y="124"/>
                  </a:lnTo>
                  <a:lnTo>
                    <a:pt x="441" y="137"/>
                  </a:lnTo>
                  <a:lnTo>
                    <a:pt x="447" y="149"/>
                  </a:lnTo>
                  <a:lnTo>
                    <a:pt x="457" y="165"/>
                  </a:lnTo>
                  <a:lnTo>
                    <a:pt x="470" y="185"/>
                  </a:lnTo>
                  <a:lnTo>
                    <a:pt x="482" y="204"/>
                  </a:lnTo>
                  <a:lnTo>
                    <a:pt x="496" y="222"/>
                  </a:lnTo>
                  <a:lnTo>
                    <a:pt x="506" y="236"/>
                  </a:lnTo>
                  <a:lnTo>
                    <a:pt x="518" y="253"/>
                  </a:lnTo>
                  <a:lnTo>
                    <a:pt x="531" y="277"/>
                  </a:lnTo>
                  <a:lnTo>
                    <a:pt x="543" y="299"/>
                  </a:lnTo>
                  <a:lnTo>
                    <a:pt x="549" y="316"/>
                  </a:lnTo>
                  <a:lnTo>
                    <a:pt x="551" y="330"/>
                  </a:lnTo>
                  <a:lnTo>
                    <a:pt x="551" y="342"/>
                  </a:lnTo>
                  <a:lnTo>
                    <a:pt x="553" y="354"/>
                  </a:lnTo>
                  <a:lnTo>
                    <a:pt x="563" y="368"/>
                  </a:lnTo>
                  <a:lnTo>
                    <a:pt x="583" y="379"/>
                  </a:lnTo>
                  <a:lnTo>
                    <a:pt x="606" y="385"/>
                  </a:lnTo>
                  <a:lnTo>
                    <a:pt x="628" y="391"/>
                  </a:lnTo>
                  <a:lnTo>
                    <a:pt x="646" y="399"/>
                  </a:lnTo>
                  <a:lnTo>
                    <a:pt x="659" y="411"/>
                  </a:lnTo>
                  <a:lnTo>
                    <a:pt x="671" y="427"/>
                  </a:lnTo>
                  <a:lnTo>
                    <a:pt x="681" y="440"/>
                  </a:lnTo>
                  <a:lnTo>
                    <a:pt x="693" y="448"/>
                  </a:lnTo>
                  <a:lnTo>
                    <a:pt x="705" y="454"/>
                  </a:lnTo>
                  <a:lnTo>
                    <a:pt x="716" y="464"/>
                  </a:lnTo>
                  <a:lnTo>
                    <a:pt x="726" y="474"/>
                  </a:lnTo>
                  <a:lnTo>
                    <a:pt x="732" y="486"/>
                  </a:lnTo>
                  <a:lnTo>
                    <a:pt x="732" y="496"/>
                  </a:lnTo>
                  <a:lnTo>
                    <a:pt x="724" y="499"/>
                  </a:lnTo>
                  <a:lnTo>
                    <a:pt x="711" y="501"/>
                  </a:lnTo>
                  <a:lnTo>
                    <a:pt x="689" y="503"/>
                  </a:lnTo>
                  <a:lnTo>
                    <a:pt x="667" y="501"/>
                  </a:lnTo>
                  <a:lnTo>
                    <a:pt x="644" y="499"/>
                  </a:lnTo>
                  <a:lnTo>
                    <a:pt x="624" y="498"/>
                  </a:lnTo>
                  <a:lnTo>
                    <a:pt x="610" y="496"/>
                  </a:lnTo>
                  <a:lnTo>
                    <a:pt x="606" y="496"/>
                  </a:lnTo>
                  <a:lnTo>
                    <a:pt x="610" y="498"/>
                  </a:lnTo>
                  <a:lnTo>
                    <a:pt x="620" y="501"/>
                  </a:lnTo>
                  <a:lnTo>
                    <a:pt x="632" y="507"/>
                  </a:lnTo>
                  <a:lnTo>
                    <a:pt x="646" y="515"/>
                  </a:lnTo>
                  <a:lnTo>
                    <a:pt x="657" y="523"/>
                  </a:lnTo>
                  <a:lnTo>
                    <a:pt x="663" y="531"/>
                  </a:lnTo>
                  <a:lnTo>
                    <a:pt x="671" y="539"/>
                  </a:lnTo>
                  <a:lnTo>
                    <a:pt x="687" y="549"/>
                  </a:lnTo>
                  <a:lnTo>
                    <a:pt x="707" y="559"/>
                  </a:lnTo>
                  <a:lnTo>
                    <a:pt x="724" y="568"/>
                  </a:lnTo>
                  <a:lnTo>
                    <a:pt x="736" y="578"/>
                  </a:lnTo>
                  <a:lnTo>
                    <a:pt x="746" y="590"/>
                  </a:lnTo>
                  <a:lnTo>
                    <a:pt x="754" y="602"/>
                  </a:lnTo>
                  <a:lnTo>
                    <a:pt x="762" y="612"/>
                  </a:lnTo>
                  <a:lnTo>
                    <a:pt x="766" y="622"/>
                  </a:lnTo>
                  <a:lnTo>
                    <a:pt x="766" y="627"/>
                  </a:lnTo>
                  <a:lnTo>
                    <a:pt x="758" y="631"/>
                  </a:lnTo>
                  <a:lnTo>
                    <a:pt x="746" y="639"/>
                  </a:lnTo>
                  <a:lnTo>
                    <a:pt x="730" y="647"/>
                  </a:lnTo>
                  <a:lnTo>
                    <a:pt x="716" y="653"/>
                  </a:lnTo>
                  <a:lnTo>
                    <a:pt x="705" y="659"/>
                  </a:lnTo>
                  <a:lnTo>
                    <a:pt x="699" y="663"/>
                  </a:lnTo>
                  <a:lnTo>
                    <a:pt x="697" y="665"/>
                  </a:lnTo>
                  <a:lnTo>
                    <a:pt x="693" y="669"/>
                  </a:lnTo>
                  <a:lnTo>
                    <a:pt x="689" y="673"/>
                  </a:lnTo>
                  <a:lnTo>
                    <a:pt x="685" y="675"/>
                  </a:lnTo>
                  <a:lnTo>
                    <a:pt x="681" y="677"/>
                  </a:lnTo>
                  <a:lnTo>
                    <a:pt x="679" y="679"/>
                  </a:lnTo>
                  <a:lnTo>
                    <a:pt x="679" y="681"/>
                  </a:lnTo>
                  <a:lnTo>
                    <a:pt x="665" y="663"/>
                  </a:lnTo>
                  <a:lnTo>
                    <a:pt x="632" y="641"/>
                  </a:lnTo>
                  <a:lnTo>
                    <a:pt x="592" y="657"/>
                  </a:lnTo>
                  <a:lnTo>
                    <a:pt x="500" y="671"/>
                  </a:lnTo>
                  <a:lnTo>
                    <a:pt x="472" y="637"/>
                  </a:lnTo>
                  <a:lnTo>
                    <a:pt x="431" y="645"/>
                  </a:lnTo>
                  <a:lnTo>
                    <a:pt x="398" y="651"/>
                  </a:lnTo>
                  <a:lnTo>
                    <a:pt x="356" y="633"/>
                  </a:lnTo>
                  <a:lnTo>
                    <a:pt x="303" y="651"/>
                  </a:lnTo>
                  <a:lnTo>
                    <a:pt x="297" y="592"/>
                  </a:lnTo>
                  <a:lnTo>
                    <a:pt x="242" y="566"/>
                  </a:lnTo>
                  <a:lnTo>
                    <a:pt x="230" y="513"/>
                  </a:lnTo>
                  <a:lnTo>
                    <a:pt x="258" y="470"/>
                  </a:lnTo>
                  <a:lnTo>
                    <a:pt x="197" y="407"/>
                  </a:lnTo>
                  <a:lnTo>
                    <a:pt x="140" y="336"/>
                  </a:lnTo>
                  <a:lnTo>
                    <a:pt x="144" y="269"/>
                  </a:lnTo>
                  <a:lnTo>
                    <a:pt x="112" y="250"/>
                  </a:lnTo>
                  <a:lnTo>
                    <a:pt x="83" y="257"/>
                  </a:lnTo>
                  <a:lnTo>
                    <a:pt x="69" y="222"/>
                  </a:lnTo>
                  <a:lnTo>
                    <a:pt x="0" y="220"/>
                  </a:lnTo>
                  <a:lnTo>
                    <a:pt x="14" y="131"/>
                  </a:lnTo>
                  <a:lnTo>
                    <a:pt x="69" y="124"/>
                  </a:lnTo>
                  <a:lnTo>
                    <a:pt x="81" y="98"/>
                  </a:lnTo>
                  <a:lnTo>
                    <a:pt x="122" y="100"/>
                  </a:lnTo>
                  <a:lnTo>
                    <a:pt x="175" y="76"/>
                  </a:lnTo>
                  <a:lnTo>
                    <a:pt x="203" y="76"/>
                  </a:lnTo>
                  <a:lnTo>
                    <a:pt x="215" y="15"/>
                  </a:lnTo>
                  <a:lnTo>
                    <a:pt x="262" y="0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5" name="Google Shape;445;p26"/>
            <p:cNvSpPr/>
            <p:nvPr/>
          </p:nvSpPr>
          <p:spPr>
            <a:xfrm>
              <a:off x="3848" y="2705"/>
              <a:ext cx="58" cy="77"/>
            </a:xfrm>
            <a:custGeom>
              <a:rect b="b" l="l" r="r" t="t"/>
              <a:pathLst>
                <a:path extrusionOk="0" h="156" w="116">
                  <a:moveTo>
                    <a:pt x="0" y="0"/>
                  </a:moveTo>
                  <a:lnTo>
                    <a:pt x="2" y="6"/>
                  </a:lnTo>
                  <a:lnTo>
                    <a:pt x="8" y="18"/>
                  </a:lnTo>
                  <a:lnTo>
                    <a:pt x="13" y="34"/>
                  </a:lnTo>
                  <a:lnTo>
                    <a:pt x="19" y="52"/>
                  </a:lnTo>
                  <a:lnTo>
                    <a:pt x="21" y="65"/>
                  </a:lnTo>
                  <a:lnTo>
                    <a:pt x="23" y="83"/>
                  </a:lnTo>
                  <a:lnTo>
                    <a:pt x="31" y="103"/>
                  </a:lnTo>
                  <a:lnTo>
                    <a:pt x="41" y="121"/>
                  </a:lnTo>
                  <a:lnTo>
                    <a:pt x="47" y="136"/>
                  </a:lnTo>
                  <a:lnTo>
                    <a:pt x="49" y="142"/>
                  </a:lnTo>
                  <a:lnTo>
                    <a:pt x="59" y="148"/>
                  </a:lnTo>
                  <a:lnTo>
                    <a:pt x="69" y="154"/>
                  </a:lnTo>
                  <a:lnTo>
                    <a:pt x="82" y="156"/>
                  </a:lnTo>
                  <a:lnTo>
                    <a:pt x="94" y="156"/>
                  </a:lnTo>
                  <a:lnTo>
                    <a:pt x="106" y="150"/>
                  </a:lnTo>
                  <a:lnTo>
                    <a:pt x="114" y="138"/>
                  </a:lnTo>
                  <a:lnTo>
                    <a:pt x="116" y="123"/>
                  </a:lnTo>
                  <a:lnTo>
                    <a:pt x="108" y="107"/>
                  </a:lnTo>
                  <a:lnTo>
                    <a:pt x="94" y="91"/>
                  </a:lnTo>
                  <a:lnTo>
                    <a:pt x="76" y="77"/>
                  </a:lnTo>
                  <a:lnTo>
                    <a:pt x="59" y="65"/>
                  </a:lnTo>
                  <a:lnTo>
                    <a:pt x="43" y="54"/>
                  </a:lnTo>
                  <a:lnTo>
                    <a:pt x="37" y="46"/>
                  </a:lnTo>
                  <a:lnTo>
                    <a:pt x="31" y="34"/>
                  </a:lnTo>
                  <a:lnTo>
                    <a:pt x="21" y="22"/>
                  </a:lnTo>
                  <a:lnTo>
                    <a:pt x="12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6" name="Google Shape;446;p26"/>
            <p:cNvSpPr/>
            <p:nvPr/>
          </p:nvSpPr>
          <p:spPr>
            <a:xfrm>
              <a:off x="3848" y="2705"/>
              <a:ext cx="58" cy="77"/>
            </a:xfrm>
            <a:custGeom>
              <a:rect b="b" l="l" r="r" t="t"/>
              <a:pathLst>
                <a:path extrusionOk="0" h="156" w="116">
                  <a:moveTo>
                    <a:pt x="0" y="0"/>
                  </a:moveTo>
                  <a:lnTo>
                    <a:pt x="2" y="6"/>
                  </a:lnTo>
                  <a:lnTo>
                    <a:pt x="8" y="18"/>
                  </a:lnTo>
                  <a:lnTo>
                    <a:pt x="13" y="34"/>
                  </a:lnTo>
                  <a:lnTo>
                    <a:pt x="19" y="52"/>
                  </a:lnTo>
                  <a:lnTo>
                    <a:pt x="21" y="65"/>
                  </a:lnTo>
                  <a:lnTo>
                    <a:pt x="23" y="83"/>
                  </a:lnTo>
                  <a:lnTo>
                    <a:pt x="31" y="103"/>
                  </a:lnTo>
                  <a:lnTo>
                    <a:pt x="41" y="121"/>
                  </a:lnTo>
                  <a:lnTo>
                    <a:pt x="47" y="136"/>
                  </a:lnTo>
                  <a:lnTo>
                    <a:pt x="49" y="142"/>
                  </a:lnTo>
                  <a:lnTo>
                    <a:pt x="59" y="148"/>
                  </a:lnTo>
                  <a:lnTo>
                    <a:pt x="69" y="154"/>
                  </a:lnTo>
                  <a:lnTo>
                    <a:pt x="82" y="156"/>
                  </a:lnTo>
                  <a:lnTo>
                    <a:pt x="94" y="156"/>
                  </a:lnTo>
                  <a:lnTo>
                    <a:pt x="106" y="150"/>
                  </a:lnTo>
                  <a:lnTo>
                    <a:pt x="114" y="138"/>
                  </a:lnTo>
                  <a:lnTo>
                    <a:pt x="116" y="123"/>
                  </a:lnTo>
                  <a:lnTo>
                    <a:pt x="108" y="107"/>
                  </a:lnTo>
                  <a:lnTo>
                    <a:pt x="94" y="91"/>
                  </a:lnTo>
                  <a:lnTo>
                    <a:pt x="76" y="77"/>
                  </a:lnTo>
                  <a:lnTo>
                    <a:pt x="59" y="65"/>
                  </a:lnTo>
                  <a:lnTo>
                    <a:pt x="43" y="54"/>
                  </a:lnTo>
                  <a:lnTo>
                    <a:pt x="37" y="46"/>
                  </a:lnTo>
                  <a:lnTo>
                    <a:pt x="31" y="34"/>
                  </a:lnTo>
                  <a:lnTo>
                    <a:pt x="21" y="22"/>
                  </a:lnTo>
                  <a:lnTo>
                    <a:pt x="12" y="12"/>
                  </a:ln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7" name="Google Shape;447;p26"/>
            <p:cNvSpPr/>
            <p:nvPr/>
          </p:nvSpPr>
          <p:spPr>
            <a:xfrm>
              <a:off x="3714" y="2597"/>
              <a:ext cx="37" cy="32"/>
            </a:xfrm>
            <a:custGeom>
              <a:rect b="b" l="l" r="r" t="t"/>
              <a:pathLst>
                <a:path extrusionOk="0" h="63" w="75">
                  <a:moveTo>
                    <a:pt x="0" y="45"/>
                  </a:moveTo>
                  <a:lnTo>
                    <a:pt x="33" y="0"/>
                  </a:lnTo>
                  <a:lnTo>
                    <a:pt x="73" y="14"/>
                  </a:lnTo>
                  <a:lnTo>
                    <a:pt x="75" y="49"/>
                  </a:lnTo>
                  <a:lnTo>
                    <a:pt x="32" y="63"/>
                  </a:lnTo>
                  <a:lnTo>
                    <a:pt x="0" y="45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8" name="Google Shape;448;p26"/>
            <p:cNvSpPr/>
            <p:nvPr/>
          </p:nvSpPr>
          <p:spPr>
            <a:xfrm>
              <a:off x="3714" y="2597"/>
              <a:ext cx="37" cy="32"/>
            </a:xfrm>
            <a:custGeom>
              <a:rect b="b" l="l" r="r" t="t"/>
              <a:pathLst>
                <a:path extrusionOk="0" h="63" w="75">
                  <a:moveTo>
                    <a:pt x="0" y="45"/>
                  </a:moveTo>
                  <a:lnTo>
                    <a:pt x="33" y="0"/>
                  </a:lnTo>
                  <a:lnTo>
                    <a:pt x="73" y="14"/>
                  </a:lnTo>
                  <a:lnTo>
                    <a:pt x="75" y="49"/>
                  </a:lnTo>
                  <a:lnTo>
                    <a:pt x="32" y="63"/>
                  </a:lnTo>
                  <a:lnTo>
                    <a:pt x="0" y="45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9" name="Google Shape;449;p26"/>
            <p:cNvSpPr/>
            <p:nvPr/>
          </p:nvSpPr>
          <p:spPr>
            <a:xfrm>
              <a:off x="3768" y="2614"/>
              <a:ext cx="37" cy="52"/>
            </a:xfrm>
            <a:custGeom>
              <a:rect b="b" l="l" r="r" t="t"/>
              <a:pathLst>
                <a:path extrusionOk="0" h="105" w="73">
                  <a:moveTo>
                    <a:pt x="0" y="40"/>
                  </a:moveTo>
                  <a:lnTo>
                    <a:pt x="34" y="0"/>
                  </a:lnTo>
                  <a:lnTo>
                    <a:pt x="63" y="48"/>
                  </a:lnTo>
                  <a:lnTo>
                    <a:pt x="73" y="105"/>
                  </a:lnTo>
                  <a:lnTo>
                    <a:pt x="34" y="77"/>
                  </a:lnTo>
                  <a:lnTo>
                    <a:pt x="0" y="40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0" name="Google Shape;450;p26"/>
            <p:cNvSpPr/>
            <p:nvPr/>
          </p:nvSpPr>
          <p:spPr>
            <a:xfrm>
              <a:off x="3768" y="2614"/>
              <a:ext cx="37" cy="52"/>
            </a:xfrm>
            <a:custGeom>
              <a:rect b="b" l="l" r="r" t="t"/>
              <a:pathLst>
                <a:path extrusionOk="0" h="105" w="73">
                  <a:moveTo>
                    <a:pt x="0" y="40"/>
                  </a:moveTo>
                  <a:lnTo>
                    <a:pt x="34" y="0"/>
                  </a:lnTo>
                  <a:lnTo>
                    <a:pt x="63" y="48"/>
                  </a:lnTo>
                  <a:lnTo>
                    <a:pt x="73" y="105"/>
                  </a:lnTo>
                  <a:lnTo>
                    <a:pt x="34" y="77"/>
                  </a:lnTo>
                  <a:lnTo>
                    <a:pt x="0" y="40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1" name="Google Shape;451;p26"/>
            <p:cNvSpPr/>
            <p:nvPr/>
          </p:nvSpPr>
          <p:spPr>
            <a:xfrm>
              <a:off x="3451" y="2207"/>
              <a:ext cx="493" cy="331"/>
            </a:xfrm>
            <a:custGeom>
              <a:rect b="b" l="l" r="r" t="t"/>
              <a:pathLst>
                <a:path extrusionOk="0" h="663" w="987">
                  <a:moveTo>
                    <a:pt x="323" y="0"/>
                  </a:moveTo>
                  <a:lnTo>
                    <a:pt x="327" y="2"/>
                  </a:lnTo>
                  <a:lnTo>
                    <a:pt x="339" y="7"/>
                  </a:lnTo>
                  <a:lnTo>
                    <a:pt x="353" y="13"/>
                  </a:lnTo>
                  <a:lnTo>
                    <a:pt x="369" y="19"/>
                  </a:lnTo>
                  <a:lnTo>
                    <a:pt x="384" y="21"/>
                  </a:lnTo>
                  <a:lnTo>
                    <a:pt x="398" y="19"/>
                  </a:lnTo>
                  <a:lnTo>
                    <a:pt x="414" y="9"/>
                  </a:lnTo>
                  <a:lnTo>
                    <a:pt x="432" y="2"/>
                  </a:lnTo>
                  <a:lnTo>
                    <a:pt x="447" y="2"/>
                  </a:lnTo>
                  <a:lnTo>
                    <a:pt x="463" y="7"/>
                  </a:lnTo>
                  <a:lnTo>
                    <a:pt x="479" y="23"/>
                  </a:lnTo>
                  <a:lnTo>
                    <a:pt x="493" y="43"/>
                  </a:lnTo>
                  <a:lnTo>
                    <a:pt x="500" y="63"/>
                  </a:lnTo>
                  <a:lnTo>
                    <a:pt x="504" y="82"/>
                  </a:lnTo>
                  <a:lnTo>
                    <a:pt x="504" y="98"/>
                  </a:lnTo>
                  <a:lnTo>
                    <a:pt x="508" y="114"/>
                  </a:lnTo>
                  <a:lnTo>
                    <a:pt x="512" y="129"/>
                  </a:lnTo>
                  <a:lnTo>
                    <a:pt x="522" y="143"/>
                  </a:lnTo>
                  <a:lnTo>
                    <a:pt x="534" y="151"/>
                  </a:lnTo>
                  <a:lnTo>
                    <a:pt x="550" y="155"/>
                  </a:lnTo>
                  <a:lnTo>
                    <a:pt x="567" y="157"/>
                  </a:lnTo>
                  <a:lnTo>
                    <a:pt x="585" y="157"/>
                  </a:lnTo>
                  <a:lnTo>
                    <a:pt x="599" y="153"/>
                  </a:lnTo>
                  <a:lnTo>
                    <a:pt x="609" y="147"/>
                  </a:lnTo>
                  <a:lnTo>
                    <a:pt x="617" y="133"/>
                  </a:lnTo>
                  <a:lnTo>
                    <a:pt x="628" y="116"/>
                  </a:lnTo>
                  <a:lnTo>
                    <a:pt x="642" y="96"/>
                  </a:lnTo>
                  <a:lnTo>
                    <a:pt x="656" y="76"/>
                  </a:lnTo>
                  <a:lnTo>
                    <a:pt x="668" y="61"/>
                  </a:lnTo>
                  <a:lnTo>
                    <a:pt x="683" y="43"/>
                  </a:lnTo>
                  <a:lnTo>
                    <a:pt x="703" y="27"/>
                  </a:lnTo>
                  <a:lnTo>
                    <a:pt x="723" y="15"/>
                  </a:lnTo>
                  <a:lnTo>
                    <a:pt x="737" y="9"/>
                  </a:lnTo>
                  <a:lnTo>
                    <a:pt x="748" y="11"/>
                  </a:lnTo>
                  <a:lnTo>
                    <a:pt x="764" y="19"/>
                  </a:lnTo>
                  <a:lnTo>
                    <a:pt x="782" y="27"/>
                  </a:lnTo>
                  <a:lnTo>
                    <a:pt x="802" y="37"/>
                  </a:lnTo>
                  <a:lnTo>
                    <a:pt x="823" y="45"/>
                  </a:lnTo>
                  <a:lnTo>
                    <a:pt x="851" y="47"/>
                  </a:lnTo>
                  <a:lnTo>
                    <a:pt x="874" y="43"/>
                  </a:lnTo>
                  <a:lnTo>
                    <a:pt x="896" y="37"/>
                  </a:lnTo>
                  <a:lnTo>
                    <a:pt x="920" y="33"/>
                  </a:lnTo>
                  <a:lnTo>
                    <a:pt x="937" y="29"/>
                  </a:lnTo>
                  <a:lnTo>
                    <a:pt x="953" y="25"/>
                  </a:lnTo>
                  <a:lnTo>
                    <a:pt x="967" y="21"/>
                  </a:lnTo>
                  <a:lnTo>
                    <a:pt x="979" y="19"/>
                  </a:lnTo>
                  <a:lnTo>
                    <a:pt x="985" y="21"/>
                  </a:lnTo>
                  <a:lnTo>
                    <a:pt x="987" y="31"/>
                  </a:lnTo>
                  <a:lnTo>
                    <a:pt x="987" y="51"/>
                  </a:lnTo>
                  <a:lnTo>
                    <a:pt x="985" y="70"/>
                  </a:lnTo>
                  <a:lnTo>
                    <a:pt x="983" y="92"/>
                  </a:lnTo>
                  <a:lnTo>
                    <a:pt x="979" y="112"/>
                  </a:lnTo>
                  <a:lnTo>
                    <a:pt x="973" y="124"/>
                  </a:lnTo>
                  <a:lnTo>
                    <a:pt x="963" y="128"/>
                  </a:lnTo>
                  <a:lnTo>
                    <a:pt x="951" y="128"/>
                  </a:lnTo>
                  <a:lnTo>
                    <a:pt x="937" y="126"/>
                  </a:lnTo>
                  <a:lnTo>
                    <a:pt x="926" y="124"/>
                  </a:lnTo>
                  <a:lnTo>
                    <a:pt x="912" y="126"/>
                  </a:lnTo>
                  <a:lnTo>
                    <a:pt x="902" y="131"/>
                  </a:lnTo>
                  <a:lnTo>
                    <a:pt x="886" y="147"/>
                  </a:lnTo>
                  <a:lnTo>
                    <a:pt x="865" y="167"/>
                  </a:lnTo>
                  <a:lnTo>
                    <a:pt x="843" y="185"/>
                  </a:lnTo>
                  <a:lnTo>
                    <a:pt x="821" y="198"/>
                  </a:lnTo>
                  <a:lnTo>
                    <a:pt x="807" y="204"/>
                  </a:lnTo>
                  <a:lnTo>
                    <a:pt x="792" y="206"/>
                  </a:lnTo>
                  <a:lnTo>
                    <a:pt x="778" y="206"/>
                  </a:lnTo>
                  <a:lnTo>
                    <a:pt x="766" y="208"/>
                  </a:lnTo>
                  <a:lnTo>
                    <a:pt x="760" y="212"/>
                  </a:lnTo>
                  <a:lnTo>
                    <a:pt x="758" y="222"/>
                  </a:lnTo>
                  <a:lnTo>
                    <a:pt x="762" y="236"/>
                  </a:lnTo>
                  <a:lnTo>
                    <a:pt x="764" y="253"/>
                  </a:lnTo>
                  <a:lnTo>
                    <a:pt x="764" y="271"/>
                  </a:lnTo>
                  <a:lnTo>
                    <a:pt x="760" y="289"/>
                  </a:lnTo>
                  <a:lnTo>
                    <a:pt x="754" y="303"/>
                  </a:lnTo>
                  <a:lnTo>
                    <a:pt x="743" y="311"/>
                  </a:lnTo>
                  <a:lnTo>
                    <a:pt x="725" y="316"/>
                  </a:lnTo>
                  <a:lnTo>
                    <a:pt x="709" y="316"/>
                  </a:lnTo>
                  <a:lnTo>
                    <a:pt x="695" y="316"/>
                  </a:lnTo>
                  <a:lnTo>
                    <a:pt x="685" y="318"/>
                  </a:lnTo>
                  <a:lnTo>
                    <a:pt x="682" y="326"/>
                  </a:lnTo>
                  <a:lnTo>
                    <a:pt x="682" y="338"/>
                  </a:lnTo>
                  <a:lnTo>
                    <a:pt x="682" y="356"/>
                  </a:lnTo>
                  <a:lnTo>
                    <a:pt x="682" y="374"/>
                  </a:lnTo>
                  <a:lnTo>
                    <a:pt x="680" y="391"/>
                  </a:lnTo>
                  <a:lnTo>
                    <a:pt x="674" y="405"/>
                  </a:lnTo>
                  <a:lnTo>
                    <a:pt x="668" y="415"/>
                  </a:lnTo>
                  <a:lnTo>
                    <a:pt x="654" y="425"/>
                  </a:lnTo>
                  <a:lnTo>
                    <a:pt x="640" y="433"/>
                  </a:lnTo>
                  <a:lnTo>
                    <a:pt x="630" y="444"/>
                  </a:lnTo>
                  <a:lnTo>
                    <a:pt x="626" y="458"/>
                  </a:lnTo>
                  <a:lnTo>
                    <a:pt x="622" y="474"/>
                  </a:lnTo>
                  <a:lnTo>
                    <a:pt x="617" y="486"/>
                  </a:lnTo>
                  <a:lnTo>
                    <a:pt x="609" y="494"/>
                  </a:lnTo>
                  <a:lnTo>
                    <a:pt x="605" y="496"/>
                  </a:lnTo>
                  <a:lnTo>
                    <a:pt x="558" y="511"/>
                  </a:lnTo>
                  <a:lnTo>
                    <a:pt x="546" y="572"/>
                  </a:lnTo>
                  <a:lnTo>
                    <a:pt x="518" y="572"/>
                  </a:lnTo>
                  <a:lnTo>
                    <a:pt x="461" y="598"/>
                  </a:lnTo>
                  <a:lnTo>
                    <a:pt x="424" y="594"/>
                  </a:lnTo>
                  <a:lnTo>
                    <a:pt x="412" y="620"/>
                  </a:lnTo>
                  <a:lnTo>
                    <a:pt x="357" y="627"/>
                  </a:lnTo>
                  <a:lnTo>
                    <a:pt x="327" y="643"/>
                  </a:lnTo>
                  <a:lnTo>
                    <a:pt x="266" y="578"/>
                  </a:lnTo>
                  <a:lnTo>
                    <a:pt x="229" y="596"/>
                  </a:lnTo>
                  <a:lnTo>
                    <a:pt x="209" y="643"/>
                  </a:lnTo>
                  <a:lnTo>
                    <a:pt x="105" y="663"/>
                  </a:lnTo>
                  <a:lnTo>
                    <a:pt x="54" y="610"/>
                  </a:lnTo>
                  <a:lnTo>
                    <a:pt x="4" y="612"/>
                  </a:lnTo>
                  <a:lnTo>
                    <a:pt x="0" y="562"/>
                  </a:lnTo>
                  <a:lnTo>
                    <a:pt x="69" y="482"/>
                  </a:lnTo>
                  <a:lnTo>
                    <a:pt x="59" y="395"/>
                  </a:lnTo>
                  <a:lnTo>
                    <a:pt x="28" y="350"/>
                  </a:lnTo>
                  <a:lnTo>
                    <a:pt x="32" y="313"/>
                  </a:lnTo>
                  <a:lnTo>
                    <a:pt x="87" y="265"/>
                  </a:lnTo>
                  <a:lnTo>
                    <a:pt x="107" y="181"/>
                  </a:lnTo>
                  <a:lnTo>
                    <a:pt x="168" y="143"/>
                  </a:lnTo>
                  <a:lnTo>
                    <a:pt x="201" y="88"/>
                  </a:lnTo>
                  <a:lnTo>
                    <a:pt x="266" y="84"/>
                  </a:lnTo>
                  <a:lnTo>
                    <a:pt x="323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2" name="Google Shape;452;p26"/>
            <p:cNvSpPr/>
            <p:nvPr/>
          </p:nvSpPr>
          <p:spPr>
            <a:xfrm>
              <a:off x="3451" y="2207"/>
              <a:ext cx="493" cy="331"/>
            </a:xfrm>
            <a:custGeom>
              <a:rect b="b" l="l" r="r" t="t"/>
              <a:pathLst>
                <a:path extrusionOk="0" h="663" w="987">
                  <a:moveTo>
                    <a:pt x="323" y="0"/>
                  </a:moveTo>
                  <a:lnTo>
                    <a:pt x="327" y="2"/>
                  </a:lnTo>
                  <a:lnTo>
                    <a:pt x="339" y="7"/>
                  </a:lnTo>
                  <a:lnTo>
                    <a:pt x="353" y="13"/>
                  </a:lnTo>
                  <a:lnTo>
                    <a:pt x="369" y="19"/>
                  </a:lnTo>
                  <a:lnTo>
                    <a:pt x="384" y="21"/>
                  </a:lnTo>
                  <a:lnTo>
                    <a:pt x="398" y="19"/>
                  </a:lnTo>
                  <a:lnTo>
                    <a:pt x="414" y="9"/>
                  </a:lnTo>
                  <a:lnTo>
                    <a:pt x="432" y="2"/>
                  </a:lnTo>
                  <a:lnTo>
                    <a:pt x="447" y="2"/>
                  </a:lnTo>
                  <a:lnTo>
                    <a:pt x="463" y="7"/>
                  </a:lnTo>
                  <a:lnTo>
                    <a:pt x="479" y="23"/>
                  </a:lnTo>
                  <a:lnTo>
                    <a:pt x="493" y="43"/>
                  </a:lnTo>
                  <a:lnTo>
                    <a:pt x="500" y="63"/>
                  </a:lnTo>
                  <a:lnTo>
                    <a:pt x="504" y="82"/>
                  </a:lnTo>
                  <a:lnTo>
                    <a:pt x="504" y="98"/>
                  </a:lnTo>
                  <a:lnTo>
                    <a:pt x="508" y="114"/>
                  </a:lnTo>
                  <a:lnTo>
                    <a:pt x="512" y="129"/>
                  </a:lnTo>
                  <a:lnTo>
                    <a:pt x="522" y="143"/>
                  </a:lnTo>
                  <a:lnTo>
                    <a:pt x="534" y="151"/>
                  </a:lnTo>
                  <a:lnTo>
                    <a:pt x="550" y="155"/>
                  </a:lnTo>
                  <a:lnTo>
                    <a:pt x="567" y="157"/>
                  </a:lnTo>
                  <a:lnTo>
                    <a:pt x="585" y="157"/>
                  </a:lnTo>
                  <a:lnTo>
                    <a:pt x="599" y="153"/>
                  </a:lnTo>
                  <a:lnTo>
                    <a:pt x="609" y="147"/>
                  </a:lnTo>
                  <a:lnTo>
                    <a:pt x="617" y="133"/>
                  </a:lnTo>
                  <a:lnTo>
                    <a:pt x="628" y="116"/>
                  </a:lnTo>
                  <a:lnTo>
                    <a:pt x="642" y="96"/>
                  </a:lnTo>
                  <a:lnTo>
                    <a:pt x="656" y="76"/>
                  </a:lnTo>
                  <a:lnTo>
                    <a:pt x="668" y="61"/>
                  </a:lnTo>
                  <a:lnTo>
                    <a:pt x="683" y="43"/>
                  </a:lnTo>
                  <a:lnTo>
                    <a:pt x="703" y="27"/>
                  </a:lnTo>
                  <a:lnTo>
                    <a:pt x="723" y="15"/>
                  </a:lnTo>
                  <a:lnTo>
                    <a:pt x="737" y="9"/>
                  </a:lnTo>
                  <a:lnTo>
                    <a:pt x="748" y="11"/>
                  </a:lnTo>
                  <a:lnTo>
                    <a:pt x="764" y="19"/>
                  </a:lnTo>
                  <a:lnTo>
                    <a:pt x="782" y="27"/>
                  </a:lnTo>
                  <a:lnTo>
                    <a:pt x="802" y="37"/>
                  </a:lnTo>
                  <a:lnTo>
                    <a:pt x="823" y="45"/>
                  </a:lnTo>
                  <a:lnTo>
                    <a:pt x="851" y="47"/>
                  </a:lnTo>
                  <a:lnTo>
                    <a:pt x="874" y="43"/>
                  </a:lnTo>
                  <a:lnTo>
                    <a:pt x="896" y="37"/>
                  </a:lnTo>
                  <a:lnTo>
                    <a:pt x="920" y="33"/>
                  </a:lnTo>
                  <a:lnTo>
                    <a:pt x="937" y="29"/>
                  </a:lnTo>
                  <a:lnTo>
                    <a:pt x="953" y="25"/>
                  </a:lnTo>
                  <a:lnTo>
                    <a:pt x="967" y="21"/>
                  </a:lnTo>
                  <a:lnTo>
                    <a:pt x="979" y="19"/>
                  </a:lnTo>
                  <a:lnTo>
                    <a:pt x="985" y="21"/>
                  </a:lnTo>
                  <a:lnTo>
                    <a:pt x="987" y="31"/>
                  </a:lnTo>
                  <a:lnTo>
                    <a:pt x="987" y="51"/>
                  </a:lnTo>
                  <a:lnTo>
                    <a:pt x="985" y="70"/>
                  </a:lnTo>
                  <a:lnTo>
                    <a:pt x="983" y="92"/>
                  </a:lnTo>
                  <a:lnTo>
                    <a:pt x="979" y="112"/>
                  </a:lnTo>
                  <a:lnTo>
                    <a:pt x="973" y="124"/>
                  </a:lnTo>
                  <a:lnTo>
                    <a:pt x="963" y="128"/>
                  </a:lnTo>
                  <a:lnTo>
                    <a:pt x="951" y="128"/>
                  </a:lnTo>
                  <a:lnTo>
                    <a:pt x="937" y="126"/>
                  </a:lnTo>
                  <a:lnTo>
                    <a:pt x="926" y="124"/>
                  </a:lnTo>
                  <a:lnTo>
                    <a:pt x="912" y="126"/>
                  </a:lnTo>
                  <a:lnTo>
                    <a:pt x="902" y="131"/>
                  </a:lnTo>
                  <a:lnTo>
                    <a:pt x="886" y="147"/>
                  </a:lnTo>
                  <a:lnTo>
                    <a:pt x="865" y="167"/>
                  </a:lnTo>
                  <a:lnTo>
                    <a:pt x="843" y="185"/>
                  </a:lnTo>
                  <a:lnTo>
                    <a:pt x="821" y="198"/>
                  </a:lnTo>
                  <a:lnTo>
                    <a:pt x="807" y="204"/>
                  </a:lnTo>
                  <a:lnTo>
                    <a:pt x="792" y="206"/>
                  </a:lnTo>
                  <a:lnTo>
                    <a:pt x="778" y="206"/>
                  </a:lnTo>
                  <a:lnTo>
                    <a:pt x="766" y="208"/>
                  </a:lnTo>
                  <a:lnTo>
                    <a:pt x="760" y="212"/>
                  </a:lnTo>
                  <a:lnTo>
                    <a:pt x="758" y="222"/>
                  </a:lnTo>
                  <a:lnTo>
                    <a:pt x="762" y="236"/>
                  </a:lnTo>
                  <a:lnTo>
                    <a:pt x="764" y="253"/>
                  </a:lnTo>
                  <a:lnTo>
                    <a:pt x="764" y="271"/>
                  </a:lnTo>
                  <a:lnTo>
                    <a:pt x="760" y="289"/>
                  </a:lnTo>
                  <a:lnTo>
                    <a:pt x="754" y="303"/>
                  </a:lnTo>
                  <a:lnTo>
                    <a:pt x="743" y="311"/>
                  </a:lnTo>
                  <a:lnTo>
                    <a:pt x="725" y="316"/>
                  </a:lnTo>
                  <a:lnTo>
                    <a:pt x="709" y="316"/>
                  </a:lnTo>
                  <a:lnTo>
                    <a:pt x="695" y="316"/>
                  </a:lnTo>
                  <a:lnTo>
                    <a:pt x="685" y="318"/>
                  </a:lnTo>
                  <a:lnTo>
                    <a:pt x="682" y="326"/>
                  </a:lnTo>
                  <a:lnTo>
                    <a:pt x="682" y="338"/>
                  </a:lnTo>
                  <a:lnTo>
                    <a:pt x="682" y="356"/>
                  </a:lnTo>
                  <a:lnTo>
                    <a:pt x="682" y="374"/>
                  </a:lnTo>
                  <a:lnTo>
                    <a:pt x="680" y="391"/>
                  </a:lnTo>
                  <a:lnTo>
                    <a:pt x="674" y="405"/>
                  </a:lnTo>
                  <a:lnTo>
                    <a:pt x="668" y="415"/>
                  </a:lnTo>
                  <a:lnTo>
                    <a:pt x="654" y="425"/>
                  </a:lnTo>
                  <a:lnTo>
                    <a:pt x="640" y="433"/>
                  </a:lnTo>
                  <a:lnTo>
                    <a:pt x="630" y="444"/>
                  </a:lnTo>
                  <a:lnTo>
                    <a:pt x="626" y="458"/>
                  </a:lnTo>
                  <a:lnTo>
                    <a:pt x="622" y="474"/>
                  </a:lnTo>
                  <a:lnTo>
                    <a:pt x="617" y="486"/>
                  </a:lnTo>
                  <a:lnTo>
                    <a:pt x="609" y="494"/>
                  </a:lnTo>
                  <a:lnTo>
                    <a:pt x="605" y="496"/>
                  </a:lnTo>
                  <a:lnTo>
                    <a:pt x="558" y="511"/>
                  </a:lnTo>
                  <a:lnTo>
                    <a:pt x="546" y="572"/>
                  </a:lnTo>
                  <a:lnTo>
                    <a:pt x="518" y="572"/>
                  </a:lnTo>
                  <a:lnTo>
                    <a:pt x="461" y="598"/>
                  </a:lnTo>
                  <a:lnTo>
                    <a:pt x="424" y="594"/>
                  </a:lnTo>
                  <a:lnTo>
                    <a:pt x="412" y="620"/>
                  </a:lnTo>
                  <a:lnTo>
                    <a:pt x="357" y="627"/>
                  </a:lnTo>
                  <a:lnTo>
                    <a:pt x="327" y="643"/>
                  </a:lnTo>
                  <a:lnTo>
                    <a:pt x="266" y="578"/>
                  </a:lnTo>
                  <a:lnTo>
                    <a:pt x="229" y="596"/>
                  </a:lnTo>
                  <a:lnTo>
                    <a:pt x="209" y="643"/>
                  </a:lnTo>
                  <a:lnTo>
                    <a:pt x="105" y="663"/>
                  </a:lnTo>
                  <a:lnTo>
                    <a:pt x="54" y="610"/>
                  </a:lnTo>
                  <a:lnTo>
                    <a:pt x="4" y="612"/>
                  </a:lnTo>
                  <a:lnTo>
                    <a:pt x="0" y="562"/>
                  </a:lnTo>
                  <a:lnTo>
                    <a:pt x="69" y="482"/>
                  </a:lnTo>
                  <a:lnTo>
                    <a:pt x="59" y="395"/>
                  </a:lnTo>
                  <a:lnTo>
                    <a:pt x="28" y="350"/>
                  </a:lnTo>
                  <a:lnTo>
                    <a:pt x="32" y="313"/>
                  </a:lnTo>
                  <a:lnTo>
                    <a:pt x="87" y="265"/>
                  </a:lnTo>
                  <a:lnTo>
                    <a:pt x="107" y="181"/>
                  </a:lnTo>
                  <a:lnTo>
                    <a:pt x="168" y="143"/>
                  </a:lnTo>
                  <a:lnTo>
                    <a:pt x="201" y="88"/>
                  </a:lnTo>
                  <a:lnTo>
                    <a:pt x="266" y="84"/>
                  </a:lnTo>
                  <a:lnTo>
                    <a:pt x="323" y="0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3" name="Google Shape;453;p26"/>
            <p:cNvSpPr/>
            <p:nvPr/>
          </p:nvSpPr>
          <p:spPr>
            <a:xfrm>
              <a:off x="3322" y="1838"/>
              <a:ext cx="400" cy="580"/>
            </a:xfrm>
            <a:custGeom>
              <a:rect b="b" l="l" r="r" t="t"/>
              <a:pathLst>
                <a:path extrusionOk="0" h="1161" w="799">
                  <a:moveTo>
                    <a:pt x="799" y="413"/>
                  </a:moveTo>
                  <a:lnTo>
                    <a:pt x="795" y="415"/>
                  </a:lnTo>
                  <a:lnTo>
                    <a:pt x="785" y="423"/>
                  </a:lnTo>
                  <a:lnTo>
                    <a:pt x="773" y="433"/>
                  </a:lnTo>
                  <a:lnTo>
                    <a:pt x="759" y="444"/>
                  </a:lnTo>
                  <a:lnTo>
                    <a:pt x="748" y="458"/>
                  </a:lnTo>
                  <a:lnTo>
                    <a:pt x="740" y="468"/>
                  </a:lnTo>
                  <a:lnTo>
                    <a:pt x="738" y="484"/>
                  </a:lnTo>
                  <a:lnTo>
                    <a:pt x="738" y="499"/>
                  </a:lnTo>
                  <a:lnTo>
                    <a:pt x="738" y="517"/>
                  </a:lnTo>
                  <a:lnTo>
                    <a:pt x="734" y="535"/>
                  </a:lnTo>
                  <a:lnTo>
                    <a:pt x="726" y="549"/>
                  </a:lnTo>
                  <a:lnTo>
                    <a:pt x="706" y="560"/>
                  </a:lnTo>
                  <a:lnTo>
                    <a:pt x="683" y="570"/>
                  </a:lnTo>
                  <a:lnTo>
                    <a:pt x="661" y="578"/>
                  </a:lnTo>
                  <a:lnTo>
                    <a:pt x="645" y="584"/>
                  </a:lnTo>
                  <a:lnTo>
                    <a:pt x="635" y="588"/>
                  </a:lnTo>
                  <a:lnTo>
                    <a:pt x="622" y="586"/>
                  </a:lnTo>
                  <a:lnTo>
                    <a:pt x="608" y="584"/>
                  </a:lnTo>
                  <a:lnTo>
                    <a:pt x="594" y="580"/>
                  </a:lnTo>
                  <a:lnTo>
                    <a:pt x="584" y="576"/>
                  </a:lnTo>
                  <a:lnTo>
                    <a:pt x="580" y="576"/>
                  </a:lnTo>
                  <a:lnTo>
                    <a:pt x="561" y="618"/>
                  </a:lnTo>
                  <a:lnTo>
                    <a:pt x="557" y="679"/>
                  </a:lnTo>
                  <a:lnTo>
                    <a:pt x="568" y="718"/>
                  </a:lnTo>
                  <a:lnTo>
                    <a:pt x="580" y="738"/>
                  </a:lnTo>
                  <a:lnTo>
                    <a:pt x="523" y="822"/>
                  </a:lnTo>
                  <a:lnTo>
                    <a:pt x="458" y="826"/>
                  </a:lnTo>
                  <a:lnTo>
                    <a:pt x="425" y="881"/>
                  </a:lnTo>
                  <a:lnTo>
                    <a:pt x="368" y="919"/>
                  </a:lnTo>
                  <a:lnTo>
                    <a:pt x="344" y="1003"/>
                  </a:lnTo>
                  <a:lnTo>
                    <a:pt x="289" y="1051"/>
                  </a:lnTo>
                  <a:lnTo>
                    <a:pt x="285" y="1088"/>
                  </a:lnTo>
                  <a:lnTo>
                    <a:pt x="316" y="1133"/>
                  </a:lnTo>
                  <a:lnTo>
                    <a:pt x="318" y="1147"/>
                  </a:lnTo>
                  <a:lnTo>
                    <a:pt x="244" y="1161"/>
                  </a:lnTo>
                  <a:lnTo>
                    <a:pt x="139" y="1145"/>
                  </a:lnTo>
                  <a:lnTo>
                    <a:pt x="80" y="1137"/>
                  </a:lnTo>
                  <a:lnTo>
                    <a:pt x="41" y="1100"/>
                  </a:lnTo>
                  <a:lnTo>
                    <a:pt x="45" y="1060"/>
                  </a:lnTo>
                  <a:lnTo>
                    <a:pt x="72" y="1025"/>
                  </a:lnTo>
                  <a:lnTo>
                    <a:pt x="66" y="990"/>
                  </a:lnTo>
                  <a:lnTo>
                    <a:pt x="96" y="929"/>
                  </a:lnTo>
                  <a:lnTo>
                    <a:pt x="82" y="858"/>
                  </a:lnTo>
                  <a:lnTo>
                    <a:pt x="7" y="820"/>
                  </a:lnTo>
                  <a:lnTo>
                    <a:pt x="9" y="749"/>
                  </a:lnTo>
                  <a:lnTo>
                    <a:pt x="41" y="718"/>
                  </a:lnTo>
                  <a:lnTo>
                    <a:pt x="47" y="677"/>
                  </a:lnTo>
                  <a:lnTo>
                    <a:pt x="88" y="665"/>
                  </a:lnTo>
                  <a:lnTo>
                    <a:pt x="114" y="594"/>
                  </a:lnTo>
                  <a:lnTo>
                    <a:pt x="88" y="547"/>
                  </a:lnTo>
                  <a:lnTo>
                    <a:pt x="49" y="529"/>
                  </a:lnTo>
                  <a:lnTo>
                    <a:pt x="53" y="486"/>
                  </a:lnTo>
                  <a:lnTo>
                    <a:pt x="96" y="466"/>
                  </a:lnTo>
                  <a:lnTo>
                    <a:pt x="63" y="419"/>
                  </a:lnTo>
                  <a:lnTo>
                    <a:pt x="0" y="338"/>
                  </a:lnTo>
                  <a:lnTo>
                    <a:pt x="15" y="314"/>
                  </a:lnTo>
                  <a:lnTo>
                    <a:pt x="3" y="273"/>
                  </a:lnTo>
                  <a:lnTo>
                    <a:pt x="35" y="234"/>
                  </a:lnTo>
                  <a:lnTo>
                    <a:pt x="41" y="181"/>
                  </a:lnTo>
                  <a:lnTo>
                    <a:pt x="66" y="143"/>
                  </a:lnTo>
                  <a:lnTo>
                    <a:pt x="114" y="147"/>
                  </a:lnTo>
                  <a:lnTo>
                    <a:pt x="131" y="224"/>
                  </a:lnTo>
                  <a:lnTo>
                    <a:pt x="179" y="220"/>
                  </a:lnTo>
                  <a:lnTo>
                    <a:pt x="230" y="165"/>
                  </a:lnTo>
                  <a:lnTo>
                    <a:pt x="269" y="167"/>
                  </a:lnTo>
                  <a:lnTo>
                    <a:pt x="297" y="131"/>
                  </a:lnTo>
                  <a:lnTo>
                    <a:pt x="324" y="141"/>
                  </a:lnTo>
                  <a:lnTo>
                    <a:pt x="362" y="127"/>
                  </a:lnTo>
                  <a:lnTo>
                    <a:pt x="352" y="59"/>
                  </a:lnTo>
                  <a:lnTo>
                    <a:pt x="387" y="33"/>
                  </a:lnTo>
                  <a:lnTo>
                    <a:pt x="419" y="33"/>
                  </a:lnTo>
                  <a:lnTo>
                    <a:pt x="439" y="0"/>
                  </a:lnTo>
                  <a:lnTo>
                    <a:pt x="464" y="17"/>
                  </a:lnTo>
                  <a:lnTo>
                    <a:pt x="492" y="64"/>
                  </a:lnTo>
                  <a:lnTo>
                    <a:pt x="496" y="66"/>
                  </a:lnTo>
                  <a:lnTo>
                    <a:pt x="502" y="74"/>
                  </a:lnTo>
                  <a:lnTo>
                    <a:pt x="509" y="84"/>
                  </a:lnTo>
                  <a:lnTo>
                    <a:pt x="517" y="94"/>
                  </a:lnTo>
                  <a:lnTo>
                    <a:pt x="523" y="104"/>
                  </a:lnTo>
                  <a:lnTo>
                    <a:pt x="525" y="108"/>
                  </a:lnTo>
                  <a:lnTo>
                    <a:pt x="525" y="114"/>
                  </a:lnTo>
                  <a:lnTo>
                    <a:pt x="527" y="124"/>
                  </a:lnTo>
                  <a:lnTo>
                    <a:pt x="531" y="137"/>
                  </a:lnTo>
                  <a:lnTo>
                    <a:pt x="535" y="151"/>
                  </a:lnTo>
                  <a:lnTo>
                    <a:pt x="539" y="161"/>
                  </a:lnTo>
                  <a:lnTo>
                    <a:pt x="539" y="165"/>
                  </a:lnTo>
                  <a:lnTo>
                    <a:pt x="586" y="208"/>
                  </a:lnTo>
                  <a:lnTo>
                    <a:pt x="653" y="206"/>
                  </a:lnTo>
                  <a:lnTo>
                    <a:pt x="661" y="232"/>
                  </a:lnTo>
                  <a:lnTo>
                    <a:pt x="641" y="291"/>
                  </a:lnTo>
                  <a:lnTo>
                    <a:pt x="696" y="309"/>
                  </a:lnTo>
                  <a:lnTo>
                    <a:pt x="744" y="342"/>
                  </a:lnTo>
                  <a:lnTo>
                    <a:pt x="775" y="389"/>
                  </a:lnTo>
                  <a:lnTo>
                    <a:pt x="799" y="413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4" name="Google Shape;454;p26"/>
            <p:cNvSpPr/>
            <p:nvPr/>
          </p:nvSpPr>
          <p:spPr>
            <a:xfrm>
              <a:off x="3322" y="1838"/>
              <a:ext cx="400" cy="580"/>
            </a:xfrm>
            <a:custGeom>
              <a:rect b="b" l="l" r="r" t="t"/>
              <a:pathLst>
                <a:path extrusionOk="0" h="1161" w="799">
                  <a:moveTo>
                    <a:pt x="799" y="413"/>
                  </a:moveTo>
                  <a:lnTo>
                    <a:pt x="795" y="415"/>
                  </a:lnTo>
                  <a:lnTo>
                    <a:pt x="785" y="423"/>
                  </a:lnTo>
                  <a:lnTo>
                    <a:pt x="773" y="433"/>
                  </a:lnTo>
                  <a:lnTo>
                    <a:pt x="759" y="444"/>
                  </a:lnTo>
                  <a:lnTo>
                    <a:pt x="748" y="458"/>
                  </a:lnTo>
                  <a:lnTo>
                    <a:pt x="740" y="468"/>
                  </a:lnTo>
                  <a:lnTo>
                    <a:pt x="738" y="484"/>
                  </a:lnTo>
                  <a:lnTo>
                    <a:pt x="738" y="499"/>
                  </a:lnTo>
                  <a:lnTo>
                    <a:pt x="738" y="517"/>
                  </a:lnTo>
                  <a:lnTo>
                    <a:pt x="734" y="535"/>
                  </a:lnTo>
                  <a:lnTo>
                    <a:pt x="726" y="549"/>
                  </a:lnTo>
                  <a:lnTo>
                    <a:pt x="706" y="560"/>
                  </a:lnTo>
                  <a:lnTo>
                    <a:pt x="683" y="570"/>
                  </a:lnTo>
                  <a:lnTo>
                    <a:pt x="661" y="578"/>
                  </a:lnTo>
                  <a:lnTo>
                    <a:pt x="645" y="584"/>
                  </a:lnTo>
                  <a:lnTo>
                    <a:pt x="635" y="588"/>
                  </a:lnTo>
                  <a:lnTo>
                    <a:pt x="622" y="586"/>
                  </a:lnTo>
                  <a:lnTo>
                    <a:pt x="608" y="584"/>
                  </a:lnTo>
                  <a:lnTo>
                    <a:pt x="594" y="580"/>
                  </a:lnTo>
                  <a:lnTo>
                    <a:pt x="584" y="576"/>
                  </a:lnTo>
                  <a:lnTo>
                    <a:pt x="580" y="576"/>
                  </a:lnTo>
                  <a:lnTo>
                    <a:pt x="561" y="618"/>
                  </a:lnTo>
                  <a:lnTo>
                    <a:pt x="557" y="679"/>
                  </a:lnTo>
                  <a:lnTo>
                    <a:pt x="568" y="718"/>
                  </a:lnTo>
                  <a:lnTo>
                    <a:pt x="580" y="738"/>
                  </a:lnTo>
                  <a:lnTo>
                    <a:pt x="523" y="822"/>
                  </a:lnTo>
                  <a:lnTo>
                    <a:pt x="458" y="826"/>
                  </a:lnTo>
                  <a:lnTo>
                    <a:pt x="425" y="881"/>
                  </a:lnTo>
                  <a:lnTo>
                    <a:pt x="368" y="919"/>
                  </a:lnTo>
                  <a:lnTo>
                    <a:pt x="344" y="1003"/>
                  </a:lnTo>
                  <a:lnTo>
                    <a:pt x="289" y="1051"/>
                  </a:lnTo>
                  <a:lnTo>
                    <a:pt x="285" y="1088"/>
                  </a:lnTo>
                  <a:lnTo>
                    <a:pt x="316" y="1133"/>
                  </a:lnTo>
                  <a:lnTo>
                    <a:pt x="318" y="1147"/>
                  </a:lnTo>
                  <a:lnTo>
                    <a:pt x="244" y="1161"/>
                  </a:lnTo>
                  <a:lnTo>
                    <a:pt x="139" y="1145"/>
                  </a:lnTo>
                  <a:lnTo>
                    <a:pt x="80" y="1137"/>
                  </a:lnTo>
                  <a:lnTo>
                    <a:pt x="41" y="1100"/>
                  </a:lnTo>
                  <a:lnTo>
                    <a:pt x="45" y="1060"/>
                  </a:lnTo>
                  <a:lnTo>
                    <a:pt x="72" y="1025"/>
                  </a:lnTo>
                  <a:lnTo>
                    <a:pt x="66" y="990"/>
                  </a:lnTo>
                  <a:lnTo>
                    <a:pt x="96" y="929"/>
                  </a:lnTo>
                  <a:lnTo>
                    <a:pt x="82" y="858"/>
                  </a:lnTo>
                  <a:lnTo>
                    <a:pt x="7" y="820"/>
                  </a:lnTo>
                  <a:lnTo>
                    <a:pt x="9" y="749"/>
                  </a:lnTo>
                  <a:lnTo>
                    <a:pt x="41" y="718"/>
                  </a:lnTo>
                  <a:lnTo>
                    <a:pt x="47" y="677"/>
                  </a:lnTo>
                  <a:lnTo>
                    <a:pt x="88" y="665"/>
                  </a:lnTo>
                  <a:lnTo>
                    <a:pt x="114" y="594"/>
                  </a:lnTo>
                  <a:lnTo>
                    <a:pt x="88" y="547"/>
                  </a:lnTo>
                  <a:lnTo>
                    <a:pt x="49" y="529"/>
                  </a:lnTo>
                  <a:lnTo>
                    <a:pt x="53" y="486"/>
                  </a:lnTo>
                  <a:lnTo>
                    <a:pt x="96" y="466"/>
                  </a:lnTo>
                  <a:lnTo>
                    <a:pt x="63" y="419"/>
                  </a:lnTo>
                  <a:lnTo>
                    <a:pt x="0" y="338"/>
                  </a:lnTo>
                  <a:lnTo>
                    <a:pt x="15" y="314"/>
                  </a:lnTo>
                  <a:lnTo>
                    <a:pt x="3" y="273"/>
                  </a:lnTo>
                  <a:lnTo>
                    <a:pt x="35" y="234"/>
                  </a:lnTo>
                  <a:lnTo>
                    <a:pt x="41" y="181"/>
                  </a:lnTo>
                  <a:lnTo>
                    <a:pt x="66" y="143"/>
                  </a:lnTo>
                  <a:lnTo>
                    <a:pt x="114" y="147"/>
                  </a:lnTo>
                  <a:lnTo>
                    <a:pt x="131" y="224"/>
                  </a:lnTo>
                  <a:lnTo>
                    <a:pt x="179" y="220"/>
                  </a:lnTo>
                  <a:lnTo>
                    <a:pt x="230" y="165"/>
                  </a:lnTo>
                  <a:lnTo>
                    <a:pt x="269" y="167"/>
                  </a:lnTo>
                  <a:lnTo>
                    <a:pt x="297" y="131"/>
                  </a:lnTo>
                  <a:lnTo>
                    <a:pt x="324" y="141"/>
                  </a:lnTo>
                  <a:lnTo>
                    <a:pt x="362" y="127"/>
                  </a:lnTo>
                  <a:lnTo>
                    <a:pt x="352" y="59"/>
                  </a:lnTo>
                  <a:lnTo>
                    <a:pt x="387" y="33"/>
                  </a:lnTo>
                  <a:lnTo>
                    <a:pt x="419" y="33"/>
                  </a:lnTo>
                  <a:lnTo>
                    <a:pt x="439" y="0"/>
                  </a:lnTo>
                  <a:lnTo>
                    <a:pt x="464" y="17"/>
                  </a:lnTo>
                  <a:lnTo>
                    <a:pt x="492" y="64"/>
                  </a:lnTo>
                  <a:lnTo>
                    <a:pt x="496" y="66"/>
                  </a:lnTo>
                  <a:lnTo>
                    <a:pt x="502" y="74"/>
                  </a:lnTo>
                  <a:lnTo>
                    <a:pt x="509" y="84"/>
                  </a:lnTo>
                  <a:lnTo>
                    <a:pt x="517" y="94"/>
                  </a:lnTo>
                  <a:lnTo>
                    <a:pt x="523" y="104"/>
                  </a:lnTo>
                  <a:lnTo>
                    <a:pt x="525" y="108"/>
                  </a:lnTo>
                  <a:lnTo>
                    <a:pt x="525" y="114"/>
                  </a:lnTo>
                  <a:lnTo>
                    <a:pt x="527" y="124"/>
                  </a:lnTo>
                  <a:lnTo>
                    <a:pt x="531" y="137"/>
                  </a:lnTo>
                  <a:lnTo>
                    <a:pt x="535" y="151"/>
                  </a:lnTo>
                  <a:lnTo>
                    <a:pt x="539" y="161"/>
                  </a:lnTo>
                  <a:lnTo>
                    <a:pt x="539" y="165"/>
                  </a:lnTo>
                  <a:lnTo>
                    <a:pt x="586" y="208"/>
                  </a:lnTo>
                  <a:lnTo>
                    <a:pt x="653" y="206"/>
                  </a:lnTo>
                  <a:lnTo>
                    <a:pt x="661" y="232"/>
                  </a:lnTo>
                  <a:lnTo>
                    <a:pt x="641" y="291"/>
                  </a:lnTo>
                  <a:lnTo>
                    <a:pt x="696" y="309"/>
                  </a:lnTo>
                  <a:lnTo>
                    <a:pt x="744" y="342"/>
                  </a:lnTo>
                  <a:lnTo>
                    <a:pt x="775" y="389"/>
                  </a:lnTo>
                  <a:lnTo>
                    <a:pt x="799" y="413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5" name="Google Shape;455;p26"/>
            <p:cNvSpPr/>
            <p:nvPr/>
          </p:nvSpPr>
          <p:spPr>
            <a:xfrm>
              <a:off x="3440" y="1985"/>
              <a:ext cx="121" cy="140"/>
            </a:xfrm>
            <a:custGeom>
              <a:rect b="b" l="l" r="r" t="t"/>
              <a:pathLst>
                <a:path extrusionOk="0" h="279" w="242">
                  <a:moveTo>
                    <a:pt x="173" y="248"/>
                  </a:moveTo>
                  <a:lnTo>
                    <a:pt x="140" y="250"/>
                  </a:lnTo>
                  <a:lnTo>
                    <a:pt x="116" y="279"/>
                  </a:lnTo>
                  <a:lnTo>
                    <a:pt x="41" y="273"/>
                  </a:lnTo>
                  <a:lnTo>
                    <a:pt x="2" y="250"/>
                  </a:lnTo>
                  <a:lnTo>
                    <a:pt x="0" y="179"/>
                  </a:lnTo>
                  <a:lnTo>
                    <a:pt x="21" y="159"/>
                  </a:lnTo>
                  <a:lnTo>
                    <a:pt x="41" y="118"/>
                  </a:lnTo>
                  <a:lnTo>
                    <a:pt x="17" y="106"/>
                  </a:lnTo>
                  <a:lnTo>
                    <a:pt x="25" y="86"/>
                  </a:lnTo>
                  <a:lnTo>
                    <a:pt x="53" y="80"/>
                  </a:lnTo>
                  <a:lnTo>
                    <a:pt x="82" y="39"/>
                  </a:lnTo>
                  <a:lnTo>
                    <a:pt x="106" y="12"/>
                  </a:lnTo>
                  <a:lnTo>
                    <a:pt x="132" y="0"/>
                  </a:lnTo>
                  <a:lnTo>
                    <a:pt x="175" y="49"/>
                  </a:lnTo>
                  <a:lnTo>
                    <a:pt x="216" y="49"/>
                  </a:lnTo>
                  <a:lnTo>
                    <a:pt x="230" y="100"/>
                  </a:lnTo>
                  <a:lnTo>
                    <a:pt x="242" y="139"/>
                  </a:lnTo>
                  <a:lnTo>
                    <a:pt x="216" y="163"/>
                  </a:lnTo>
                  <a:lnTo>
                    <a:pt x="214" y="214"/>
                  </a:lnTo>
                  <a:lnTo>
                    <a:pt x="173" y="248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3440" y="1985"/>
              <a:ext cx="121" cy="140"/>
            </a:xfrm>
            <a:custGeom>
              <a:rect b="b" l="l" r="r" t="t"/>
              <a:pathLst>
                <a:path extrusionOk="0" h="279" w="242">
                  <a:moveTo>
                    <a:pt x="173" y="248"/>
                  </a:moveTo>
                  <a:lnTo>
                    <a:pt x="140" y="250"/>
                  </a:lnTo>
                  <a:lnTo>
                    <a:pt x="116" y="279"/>
                  </a:lnTo>
                  <a:lnTo>
                    <a:pt x="41" y="273"/>
                  </a:lnTo>
                  <a:lnTo>
                    <a:pt x="2" y="250"/>
                  </a:lnTo>
                  <a:lnTo>
                    <a:pt x="0" y="179"/>
                  </a:lnTo>
                  <a:lnTo>
                    <a:pt x="21" y="159"/>
                  </a:lnTo>
                  <a:lnTo>
                    <a:pt x="41" y="118"/>
                  </a:lnTo>
                  <a:lnTo>
                    <a:pt x="17" y="106"/>
                  </a:lnTo>
                  <a:lnTo>
                    <a:pt x="25" y="86"/>
                  </a:lnTo>
                  <a:lnTo>
                    <a:pt x="53" y="80"/>
                  </a:lnTo>
                  <a:lnTo>
                    <a:pt x="82" y="39"/>
                  </a:lnTo>
                  <a:lnTo>
                    <a:pt x="106" y="12"/>
                  </a:lnTo>
                  <a:lnTo>
                    <a:pt x="132" y="0"/>
                  </a:lnTo>
                  <a:lnTo>
                    <a:pt x="175" y="49"/>
                  </a:lnTo>
                  <a:lnTo>
                    <a:pt x="216" y="49"/>
                  </a:lnTo>
                  <a:lnTo>
                    <a:pt x="230" y="100"/>
                  </a:lnTo>
                  <a:lnTo>
                    <a:pt x="242" y="139"/>
                  </a:lnTo>
                  <a:lnTo>
                    <a:pt x="216" y="163"/>
                  </a:lnTo>
                  <a:lnTo>
                    <a:pt x="214" y="214"/>
                  </a:lnTo>
                  <a:lnTo>
                    <a:pt x="173" y="248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7" name="Google Shape;457;p26"/>
            <p:cNvSpPr/>
            <p:nvPr/>
          </p:nvSpPr>
          <p:spPr>
            <a:xfrm>
              <a:off x="3527" y="2070"/>
              <a:ext cx="86" cy="115"/>
            </a:xfrm>
            <a:custGeom>
              <a:rect b="b" l="l" r="r" t="t"/>
              <a:pathLst>
                <a:path extrusionOk="0" h="230" w="171">
                  <a:moveTo>
                    <a:pt x="8" y="144"/>
                  </a:moveTo>
                  <a:lnTo>
                    <a:pt x="4" y="185"/>
                  </a:lnTo>
                  <a:lnTo>
                    <a:pt x="31" y="224"/>
                  </a:lnTo>
                  <a:lnTo>
                    <a:pt x="96" y="230"/>
                  </a:lnTo>
                  <a:lnTo>
                    <a:pt x="148" y="215"/>
                  </a:lnTo>
                  <a:lnTo>
                    <a:pt x="152" y="154"/>
                  </a:lnTo>
                  <a:lnTo>
                    <a:pt x="171" y="108"/>
                  </a:lnTo>
                  <a:lnTo>
                    <a:pt x="163" y="79"/>
                  </a:lnTo>
                  <a:lnTo>
                    <a:pt x="138" y="59"/>
                  </a:lnTo>
                  <a:lnTo>
                    <a:pt x="98" y="35"/>
                  </a:lnTo>
                  <a:lnTo>
                    <a:pt x="98" y="4"/>
                  </a:lnTo>
                  <a:lnTo>
                    <a:pt x="45" y="0"/>
                  </a:lnTo>
                  <a:lnTo>
                    <a:pt x="41" y="45"/>
                  </a:lnTo>
                  <a:lnTo>
                    <a:pt x="0" y="79"/>
                  </a:lnTo>
                  <a:lnTo>
                    <a:pt x="8" y="144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8" name="Google Shape;458;p26"/>
            <p:cNvSpPr/>
            <p:nvPr/>
          </p:nvSpPr>
          <p:spPr>
            <a:xfrm>
              <a:off x="3527" y="2070"/>
              <a:ext cx="86" cy="115"/>
            </a:xfrm>
            <a:custGeom>
              <a:rect b="b" l="l" r="r" t="t"/>
              <a:pathLst>
                <a:path extrusionOk="0" h="230" w="171">
                  <a:moveTo>
                    <a:pt x="8" y="144"/>
                  </a:moveTo>
                  <a:lnTo>
                    <a:pt x="4" y="185"/>
                  </a:lnTo>
                  <a:lnTo>
                    <a:pt x="31" y="224"/>
                  </a:lnTo>
                  <a:lnTo>
                    <a:pt x="96" y="230"/>
                  </a:lnTo>
                  <a:lnTo>
                    <a:pt x="148" y="215"/>
                  </a:lnTo>
                  <a:lnTo>
                    <a:pt x="152" y="154"/>
                  </a:lnTo>
                  <a:lnTo>
                    <a:pt x="171" y="108"/>
                  </a:lnTo>
                  <a:lnTo>
                    <a:pt x="163" y="79"/>
                  </a:lnTo>
                  <a:lnTo>
                    <a:pt x="138" y="59"/>
                  </a:lnTo>
                  <a:lnTo>
                    <a:pt x="98" y="35"/>
                  </a:lnTo>
                  <a:lnTo>
                    <a:pt x="98" y="4"/>
                  </a:lnTo>
                  <a:lnTo>
                    <a:pt x="45" y="0"/>
                  </a:lnTo>
                  <a:lnTo>
                    <a:pt x="41" y="45"/>
                  </a:lnTo>
                  <a:lnTo>
                    <a:pt x="0" y="79"/>
                  </a:lnTo>
                  <a:lnTo>
                    <a:pt x="8" y="144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9" name="Google Shape;459;p26"/>
            <p:cNvSpPr/>
            <p:nvPr/>
          </p:nvSpPr>
          <p:spPr>
            <a:xfrm>
              <a:off x="3643" y="1699"/>
              <a:ext cx="430" cy="429"/>
            </a:xfrm>
            <a:custGeom>
              <a:rect b="b" l="l" r="r" t="t"/>
              <a:pathLst>
                <a:path extrusionOk="0" h="858" w="860">
                  <a:moveTo>
                    <a:pt x="725" y="575"/>
                  </a:moveTo>
                  <a:lnTo>
                    <a:pt x="725" y="579"/>
                  </a:lnTo>
                  <a:lnTo>
                    <a:pt x="719" y="585"/>
                  </a:lnTo>
                  <a:lnTo>
                    <a:pt x="713" y="594"/>
                  </a:lnTo>
                  <a:lnTo>
                    <a:pt x="705" y="604"/>
                  </a:lnTo>
                  <a:lnTo>
                    <a:pt x="695" y="608"/>
                  </a:lnTo>
                  <a:lnTo>
                    <a:pt x="681" y="610"/>
                  </a:lnTo>
                  <a:lnTo>
                    <a:pt x="664" y="614"/>
                  </a:lnTo>
                  <a:lnTo>
                    <a:pt x="642" y="618"/>
                  </a:lnTo>
                  <a:lnTo>
                    <a:pt x="622" y="626"/>
                  </a:lnTo>
                  <a:lnTo>
                    <a:pt x="607" y="638"/>
                  </a:lnTo>
                  <a:lnTo>
                    <a:pt x="593" y="651"/>
                  </a:lnTo>
                  <a:lnTo>
                    <a:pt x="577" y="665"/>
                  </a:lnTo>
                  <a:lnTo>
                    <a:pt x="559" y="679"/>
                  </a:lnTo>
                  <a:lnTo>
                    <a:pt x="544" y="693"/>
                  </a:lnTo>
                  <a:lnTo>
                    <a:pt x="530" y="703"/>
                  </a:lnTo>
                  <a:lnTo>
                    <a:pt x="522" y="711"/>
                  </a:lnTo>
                  <a:lnTo>
                    <a:pt x="514" y="718"/>
                  </a:lnTo>
                  <a:lnTo>
                    <a:pt x="502" y="730"/>
                  </a:lnTo>
                  <a:lnTo>
                    <a:pt x="492" y="744"/>
                  </a:lnTo>
                  <a:lnTo>
                    <a:pt x="481" y="760"/>
                  </a:lnTo>
                  <a:lnTo>
                    <a:pt x="475" y="774"/>
                  </a:lnTo>
                  <a:lnTo>
                    <a:pt x="465" y="789"/>
                  </a:lnTo>
                  <a:lnTo>
                    <a:pt x="451" y="801"/>
                  </a:lnTo>
                  <a:lnTo>
                    <a:pt x="437" y="809"/>
                  </a:lnTo>
                  <a:lnTo>
                    <a:pt x="427" y="815"/>
                  </a:lnTo>
                  <a:lnTo>
                    <a:pt x="422" y="823"/>
                  </a:lnTo>
                  <a:lnTo>
                    <a:pt x="410" y="831"/>
                  </a:lnTo>
                  <a:lnTo>
                    <a:pt x="394" y="840"/>
                  </a:lnTo>
                  <a:lnTo>
                    <a:pt x="380" y="850"/>
                  </a:lnTo>
                  <a:lnTo>
                    <a:pt x="364" y="856"/>
                  </a:lnTo>
                  <a:lnTo>
                    <a:pt x="355" y="858"/>
                  </a:lnTo>
                  <a:lnTo>
                    <a:pt x="349" y="854"/>
                  </a:lnTo>
                  <a:lnTo>
                    <a:pt x="349" y="838"/>
                  </a:lnTo>
                  <a:lnTo>
                    <a:pt x="355" y="827"/>
                  </a:lnTo>
                  <a:lnTo>
                    <a:pt x="366" y="815"/>
                  </a:lnTo>
                  <a:lnTo>
                    <a:pt x="380" y="801"/>
                  </a:lnTo>
                  <a:lnTo>
                    <a:pt x="392" y="789"/>
                  </a:lnTo>
                  <a:lnTo>
                    <a:pt x="404" y="775"/>
                  </a:lnTo>
                  <a:lnTo>
                    <a:pt x="410" y="764"/>
                  </a:lnTo>
                  <a:lnTo>
                    <a:pt x="410" y="754"/>
                  </a:lnTo>
                  <a:lnTo>
                    <a:pt x="404" y="748"/>
                  </a:lnTo>
                  <a:lnTo>
                    <a:pt x="392" y="742"/>
                  </a:lnTo>
                  <a:lnTo>
                    <a:pt x="380" y="734"/>
                  </a:lnTo>
                  <a:lnTo>
                    <a:pt x="370" y="726"/>
                  </a:lnTo>
                  <a:lnTo>
                    <a:pt x="364" y="716"/>
                  </a:lnTo>
                  <a:lnTo>
                    <a:pt x="364" y="699"/>
                  </a:lnTo>
                  <a:lnTo>
                    <a:pt x="372" y="679"/>
                  </a:lnTo>
                  <a:lnTo>
                    <a:pt x="382" y="661"/>
                  </a:lnTo>
                  <a:lnTo>
                    <a:pt x="400" y="636"/>
                  </a:lnTo>
                  <a:lnTo>
                    <a:pt x="418" y="608"/>
                  </a:lnTo>
                  <a:lnTo>
                    <a:pt x="425" y="592"/>
                  </a:lnTo>
                  <a:lnTo>
                    <a:pt x="433" y="575"/>
                  </a:lnTo>
                  <a:lnTo>
                    <a:pt x="441" y="559"/>
                  </a:lnTo>
                  <a:lnTo>
                    <a:pt x="443" y="547"/>
                  </a:lnTo>
                  <a:lnTo>
                    <a:pt x="439" y="537"/>
                  </a:lnTo>
                  <a:lnTo>
                    <a:pt x="429" y="526"/>
                  </a:lnTo>
                  <a:lnTo>
                    <a:pt x="418" y="514"/>
                  </a:lnTo>
                  <a:lnTo>
                    <a:pt x="404" y="502"/>
                  </a:lnTo>
                  <a:lnTo>
                    <a:pt x="394" y="494"/>
                  </a:lnTo>
                  <a:lnTo>
                    <a:pt x="384" y="490"/>
                  </a:lnTo>
                  <a:lnTo>
                    <a:pt x="374" y="490"/>
                  </a:lnTo>
                  <a:lnTo>
                    <a:pt x="362" y="492"/>
                  </a:lnTo>
                  <a:lnTo>
                    <a:pt x="345" y="494"/>
                  </a:lnTo>
                  <a:lnTo>
                    <a:pt x="325" y="494"/>
                  </a:lnTo>
                  <a:lnTo>
                    <a:pt x="311" y="492"/>
                  </a:lnTo>
                  <a:lnTo>
                    <a:pt x="301" y="492"/>
                  </a:lnTo>
                  <a:lnTo>
                    <a:pt x="294" y="498"/>
                  </a:lnTo>
                  <a:lnTo>
                    <a:pt x="286" y="512"/>
                  </a:lnTo>
                  <a:lnTo>
                    <a:pt x="280" y="533"/>
                  </a:lnTo>
                  <a:lnTo>
                    <a:pt x="272" y="557"/>
                  </a:lnTo>
                  <a:lnTo>
                    <a:pt x="264" y="577"/>
                  </a:lnTo>
                  <a:lnTo>
                    <a:pt x="254" y="592"/>
                  </a:lnTo>
                  <a:lnTo>
                    <a:pt x="242" y="608"/>
                  </a:lnTo>
                  <a:lnTo>
                    <a:pt x="227" y="630"/>
                  </a:lnTo>
                  <a:lnTo>
                    <a:pt x="211" y="650"/>
                  </a:lnTo>
                  <a:lnTo>
                    <a:pt x="197" y="663"/>
                  </a:lnTo>
                  <a:lnTo>
                    <a:pt x="183" y="673"/>
                  </a:lnTo>
                  <a:lnTo>
                    <a:pt x="172" y="681"/>
                  </a:lnTo>
                  <a:lnTo>
                    <a:pt x="162" y="687"/>
                  </a:lnTo>
                  <a:lnTo>
                    <a:pt x="158" y="691"/>
                  </a:lnTo>
                  <a:lnTo>
                    <a:pt x="134" y="667"/>
                  </a:lnTo>
                  <a:lnTo>
                    <a:pt x="103" y="620"/>
                  </a:lnTo>
                  <a:lnTo>
                    <a:pt x="55" y="587"/>
                  </a:lnTo>
                  <a:lnTo>
                    <a:pt x="0" y="569"/>
                  </a:lnTo>
                  <a:lnTo>
                    <a:pt x="20" y="510"/>
                  </a:lnTo>
                  <a:lnTo>
                    <a:pt x="53" y="457"/>
                  </a:lnTo>
                  <a:lnTo>
                    <a:pt x="30" y="402"/>
                  </a:lnTo>
                  <a:lnTo>
                    <a:pt x="30" y="337"/>
                  </a:lnTo>
                  <a:lnTo>
                    <a:pt x="10" y="315"/>
                  </a:lnTo>
                  <a:lnTo>
                    <a:pt x="40" y="285"/>
                  </a:lnTo>
                  <a:lnTo>
                    <a:pt x="81" y="317"/>
                  </a:lnTo>
                  <a:lnTo>
                    <a:pt x="126" y="382"/>
                  </a:lnTo>
                  <a:lnTo>
                    <a:pt x="170" y="311"/>
                  </a:lnTo>
                  <a:lnTo>
                    <a:pt x="215" y="274"/>
                  </a:lnTo>
                  <a:lnTo>
                    <a:pt x="274" y="209"/>
                  </a:lnTo>
                  <a:lnTo>
                    <a:pt x="349" y="189"/>
                  </a:lnTo>
                  <a:lnTo>
                    <a:pt x="376" y="173"/>
                  </a:lnTo>
                  <a:lnTo>
                    <a:pt x="380" y="134"/>
                  </a:lnTo>
                  <a:lnTo>
                    <a:pt x="431" y="146"/>
                  </a:lnTo>
                  <a:lnTo>
                    <a:pt x="475" y="108"/>
                  </a:lnTo>
                  <a:lnTo>
                    <a:pt x="524" y="47"/>
                  </a:lnTo>
                  <a:lnTo>
                    <a:pt x="524" y="0"/>
                  </a:lnTo>
                  <a:lnTo>
                    <a:pt x="595" y="22"/>
                  </a:lnTo>
                  <a:lnTo>
                    <a:pt x="679" y="45"/>
                  </a:lnTo>
                  <a:lnTo>
                    <a:pt x="725" y="120"/>
                  </a:lnTo>
                  <a:lnTo>
                    <a:pt x="784" y="187"/>
                  </a:lnTo>
                  <a:lnTo>
                    <a:pt x="774" y="240"/>
                  </a:lnTo>
                  <a:lnTo>
                    <a:pt x="860" y="317"/>
                  </a:lnTo>
                  <a:lnTo>
                    <a:pt x="860" y="402"/>
                  </a:lnTo>
                  <a:lnTo>
                    <a:pt x="815" y="425"/>
                  </a:lnTo>
                  <a:lnTo>
                    <a:pt x="731" y="533"/>
                  </a:lnTo>
                  <a:lnTo>
                    <a:pt x="725" y="575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0" name="Google Shape;460;p26"/>
            <p:cNvSpPr/>
            <p:nvPr/>
          </p:nvSpPr>
          <p:spPr>
            <a:xfrm>
              <a:off x="3643" y="1699"/>
              <a:ext cx="430" cy="429"/>
            </a:xfrm>
            <a:custGeom>
              <a:rect b="b" l="l" r="r" t="t"/>
              <a:pathLst>
                <a:path extrusionOk="0" h="858" w="860">
                  <a:moveTo>
                    <a:pt x="725" y="575"/>
                  </a:moveTo>
                  <a:lnTo>
                    <a:pt x="725" y="579"/>
                  </a:lnTo>
                  <a:lnTo>
                    <a:pt x="719" y="585"/>
                  </a:lnTo>
                  <a:lnTo>
                    <a:pt x="713" y="594"/>
                  </a:lnTo>
                  <a:lnTo>
                    <a:pt x="705" y="604"/>
                  </a:lnTo>
                  <a:lnTo>
                    <a:pt x="695" y="608"/>
                  </a:lnTo>
                  <a:lnTo>
                    <a:pt x="681" y="610"/>
                  </a:lnTo>
                  <a:lnTo>
                    <a:pt x="664" y="614"/>
                  </a:lnTo>
                  <a:lnTo>
                    <a:pt x="642" y="618"/>
                  </a:lnTo>
                  <a:lnTo>
                    <a:pt x="622" y="626"/>
                  </a:lnTo>
                  <a:lnTo>
                    <a:pt x="607" y="638"/>
                  </a:lnTo>
                  <a:lnTo>
                    <a:pt x="593" y="651"/>
                  </a:lnTo>
                  <a:lnTo>
                    <a:pt x="577" y="665"/>
                  </a:lnTo>
                  <a:lnTo>
                    <a:pt x="559" y="679"/>
                  </a:lnTo>
                  <a:lnTo>
                    <a:pt x="544" y="693"/>
                  </a:lnTo>
                  <a:lnTo>
                    <a:pt x="530" y="703"/>
                  </a:lnTo>
                  <a:lnTo>
                    <a:pt x="522" y="711"/>
                  </a:lnTo>
                  <a:lnTo>
                    <a:pt x="514" y="718"/>
                  </a:lnTo>
                  <a:lnTo>
                    <a:pt x="502" y="730"/>
                  </a:lnTo>
                  <a:lnTo>
                    <a:pt x="492" y="744"/>
                  </a:lnTo>
                  <a:lnTo>
                    <a:pt x="481" y="760"/>
                  </a:lnTo>
                  <a:lnTo>
                    <a:pt x="475" y="774"/>
                  </a:lnTo>
                  <a:lnTo>
                    <a:pt x="465" y="789"/>
                  </a:lnTo>
                  <a:lnTo>
                    <a:pt x="451" y="801"/>
                  </a:lnTo>
                  <a:lnTo>
                    <a:pt x="437" y="809"/>
                  </a:lnTo>
                  <a:lnTo>
                    <a:pt x="427" y="815"/>
                  </a:lnTo>
                  <a:lnTo>
                    <a:pt x="422" y="823"/>
                  </a:lnTo>
                  <a:lnTo>
                    <a:pt x="410" y="831"/>
                  </a:lnTo>
                  <a:lnTo>
                    <a:pt x="394" y="840"/>
                  </a:lnTo>
                  <a:lnTo>
                    <a:pt x="380" y="850"/>
                  </a:lnTo>
                  <a:lnTo>
                    <a:pt x="364" y="856"/>
                  </a:lnTo>
                  <a:lnTo>
                    <a:pt x="355" y="858"/>
                  </a:lnTo>
                  <a:lnTo>
                    <a:pt x="349" y="854"/>
                  </a:lnTo>
                  <a:lnTo>
                    <a:pt x="349" y="838"/>
                  </a:lnTo>
                  <a:lnTo>
                    <a:pt x="355" y="827"/>
                  </a:lnTo>
                  <a:lnTo>
                    <a:pt x="366" y="815"/>
                  </a:lnTo>
                  <a:lnTo>
                    <a:pt x="380" y="801"/>
                  </a:lnTo>
                  <a:lnTo>
                    <a:pt x="392" y="789"/>
                  </a:lnTo>
                  <a:lnTo>
                    <a:pt x="404" y="775"/>
                  </a:lnTo>
                  <a:lnTo>
                    <a:pt x="410" y="764"/>
                  </a:lnTo>
                  <a:lnTo>
                    <a:pt x="410" y="754"/>
                  </a:lnTo>
                  <a:lnTo>
                    <a:pt x="404" y="748"/>
                  </a:lnTo>
                  <a:lnTo>
                    <a:pt x="392" y="742"/>
                  </a:lnTo>
                  <a:lnTo>
                    <a:pt x="380" y="734"/>
                  </a:lnTo>
                  <a:lnTo>
                    <a:pt x="370" y="726"/>
                  </a:lnTo>
                  <a:lnTo>
                    <a:pt x="364" y="716"/>
                  </a:lnTo>
                  <a:lnTo>
                    <a:pt x="364" y="699"/>
                  </a:lnTo>
                  <a:lnTo>
                    <a:pt x="372" y="679"/>
                  </a:lnTo>
                  <a:lnTo>
                    <a:pt x="382" y="661"/>
                  </a:lnTo>
                  <a:lnTo>
                    <a:pt x="400" y="636"/>
                  </a:lnTo>
                  <a:lnTo>
                    <a:pt x="418" y="608"/>
                  </a:lnTo>
                  <a:lnTo>
                    <a:pt x="425" y="592"/>
                  </a:lnTo>
                  <a:lnTo>
                    <a:pt x="433" y="575"/>
                  </a:lnTo>
                  <a:lnTo>
                    <a:pt x="441" y="559"/>
                  </a:lnTo>
                  <a:lnTo>
                    <a:pt x="443" y="547"/>
                  </a:lnTo>
                  <a:lnTo>
                    <a:pt x="439" y="537"/>
                  </a:lnTo>
                  <a:lnTo>
                    <a:pt x="429" y="526"/>
                  </a:lnTo>
                  <a:lnTo>
                    <a:pt x="418" y="514"/>
                  </a:lnTo>
                  <a:lnTo>
                    <a:pt x="404" y="502"/>
                  </a:lnTo>
                  <a:lnTo>
                    <a:pt x="394" y="494"/>
                  </a:lnTo>
                  <a:lnTo>
                    <a:pt x="384" y="490"/>
                  </a:lnTo>
                  <a:lnTo>
                    <a:pt x="374" y="490"/>
                  </a:lnTo>
                  <a:lnTo>
                    <a:pt x="362" y="492"/>
                  </a:lnTo>
                  <a:lnTo>
                    <a:pt x="345" y="494"/>
                  </a:lnTo>
                  <a:lnTo>
                    <a:pt x="325" y="494"/>
                  </a:lnTo>
                  <a:lnTo>
                    <a:pt x="311" y="492"/>
                  </a:lnTo>
                  <a:lnTo>
                    <a:pt x="301" y="492"/>
                  </a:lnTo>
                  <a:lnTo>
                    <a:pt x="294" y="498"/>
                  </a:lnTo>
                  <a:lnTo>
                    <a:pt x="286" y="512"/>
                  </a:lnTo>
                  <a:lnTo>
                    <a:pt x="280" y="533"/>
                  </a:lnTo>
                  <a:lnTo>
                    <a:pt x="272" y="557"/>
                  </a:lnTo>
                  <a:lnTo>
                    <a:pt x="264" y="577"/>
                  </a:lnTo>
                  <a:lnTo>
                    <a:pt x="254" y="592"/>
                  </a:lnTo>
                  <a:lnTo>
                    <a:pt x="242" y="608"/>
                  </a:lnTo>
                  <a:lnTo>
                    <a:pt x="227" y="630"/>
                  </a:lnTo>
                  <a:lnTo>
                    <a:pt x="211" y="650"/>
                  </a:lnTo>
                  <a:lnTo>
                    <a:pt x="197" y="663"/>
                  </a:lnTo>
                  <a:lnTo>
                    <a:pt x="183" y="673"/>
                  </a:lnTo>
                  <a:lnTo>
                    <a:pt x="172" y="681"/>
                  </a:lnTo>
                  <a:lnTo>
                    <a:pt x="162" y="687"/>
                  </a:lnTo>
                  <a:lnTo>
                    <a:pt x="158" y="691"/>
                  </a:lnTo>
                  <a:lnTo>
                    <a:pt x="134" y="667"/>
                  </a:lnTo>
                  <a:lnTo>
                    <a:pt x="103" y="620"/>
                  </a:lnTo>
                  <a:lnTo>
                    <a:pt x="55" y="587"/>
                  </a:lnTo>
                  <a:lnTo>
                    <a:pt x="0" y="569"/>
                  </a:lnTo>
                  <a:lnTo>
                    <a:pt x="20" y="510"/>
                  </a:lnTo>
                  <a:lnTo>
                    <a:pt x="53" y="457"/>
                  </a:lnTo>
                  <a:lnTo>
                    <a:pt x="30" y="402"/>
                  </a:lnTo>
                  <a:lnTo>
                    <a:pt x="30" y="337"/>
                  </a:lnTo>
                  <a:lnTo>
                    <a:pt x="10" y="315"/>
                  </a:lnTo>
                  <a:lnTo>
                    <a:pt x="40" y="285"/>
                  </a:lnTo>
                  <a:lnTo>
                    <a:pt x="81" y="317"/>
                  </a:lnTo>
                  <a:lnTo>
                    <a:pt x="126" y="382"/>
                  </a:lnTo>
                  <a:lnTo>
                    <a:pt x="170" y="311"/>
                  </a:lnTo>
                  <a:lnTo>
                    <a:pt x="215" y="274"/>
                  </a:lnTo>
                  <a:lnTo>
                    <a:pt x="274" y="209"/>
                  </a:lnTo>
                  <a:lnTo>
                    <a:pt x="349" y="189"/>
                  </a:lnTo>
                  <a:lnTo>
                    <a:pt x="376" y="173"/>
                  </a:lnTo>
                  <a:lnTo>
                    <a:pt x="380" y="134"/>
                  </a:lnTo>
                  <a:lnTo>
                    <a:pt x="431" y="146"/>
                  </a:lnTo>
                  <a:lnTo>
                    <a:pt x="475" y="108"/>
                  </a:lnTo>
                  <a:lnTo>
                    <a:pt x="524" y="47"/>
                  </a:lnTo>
                  <a:lnTo>
                    <a:pt x="524" y="0"/>
                  </a:lnTo>
                  <a:lnTo>
                    <a:pt x="595" y="22"/>
                  </a:lnTo>
                  <a:lnTo>
                    <a:pt x="679" y="45"/>
                  </a:lnTo>
                  <a:lnTo>
                    <a:pt x="725" y="120"/>
                  </a:lnTo>
                  <a:lnTo>
                    <a:pt x="784" y="187"/>
                  </a:lnTo>
                  <a:lnTo>
                    <a:pt x="774" y="240"/>
                  </a:lnTo>
                  <a:lnTo>
                    <a:pt x="860" y="317"/>
                  </a:lnTo>
                  <a:lnTo>
                    <a:pt x="860" y="402"/>
                  </a:lnTo>
                  <a:lnTo>
                    <a:pt x="815" y="425"/>
                  </a:lnTo>
                  <a:lnTo>
                    <a:pt x="731" y="533"/>
                  </a:lnTo>
                  <a:lnTo>
                    <a:pt x="725" y="575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1" name="Google Shape;461;p26"/>
            <p:cNvSpPr/>
            <p:nvPr/>
          </p:nvSpPr>
          <p:spPr>
            <a:xfrm>
              <a:off x="3738" y="1458"/>
              <a:ext cx="630" cy="431"/>
            </a:xfrm>
            <a:custGeom>
              <a:rect b="b" l="l" r="r" t="t"/>
              <a:pathLst>
                <a:path extrusionOk="0" h="862" w="1260">
                  <a:moveTo>
                    <a:pt x="1246" y="248"/>
                  </a:moveTo>
                  <a:lnTo>
                    <a:pt x="1260" y="267"/>
                  </a:lnTo>
                  <a:lnTo>
                    <a:pt x="1258" y="348"/>
                  </a:lnTo>
                  <a:lnTo>
                    <a:pt x="1254" y="350"/>
                  </a:lnTo>
                  <a:lnTo>
                    <a:pt x="1246" y="356"/>
                  </a:lnTo>
                  <a:lnTo>
                    <a:pt x="1233" y="364"/>
                  </a:lnTo>
                  <a:lnTo>
                    <a:pt x="1219" y="374"/>
                  </a:lnTo>
                  <a:lnTo>
                    <a:pt x="1205" y="382"/>
                  </a:lnTo>
                  <a:lnTo>
                    <a:pt x="1195" y="390"/>
                  </a:lnTo>
                  <a:lnTo>
                    <a:pt x="1187" y="395"/>
                  </a:lnTo>
                  <a:lnTo>
                    <a:pt x="1179" y="399"/>
                  </a:lnTo>
                  <a:lnTo>
                    <a:pt x="1170" y="401"/>
                  </a:lnTo>
                  <a:lnTo>
                    <a:pt x="1160" y="401"/>
                  </a:lnTo>
                  <a:lnTo>
                    <a:pt x="1154" y="395"/>
                  </a:lnTo>
                  <a:lnTo>
                    <a:pt x="1146" y="390"/>
                  </a:lnTo>
                  <a:lnTo>
                    <a:pt x="1136" y="380"/>
                  </a:lnTo>
                  <a:lnTo>
                    <a:pt x="1124" y="376"/>
                  </a:lnTo>
                  <a:lnTo>
                    <a:pt x="1114" y="376"/>
                  </a:lnTo>
                  <a:lnTo>
                    <a:pt x="1110" y="384"/>
                  </a:lnTo>
                  <a:lnTo>
                    <a:pt x="1107" y="401"/>
                  </a:lnTo>
                  <a:lnTo>
                    <a:pt x="1105" y="423"/>
                  </a:lnTo>
                  <a:lnTo>
                    <a:pt x="1103" y="443"/>
                  </a:lnTo>
                  <a:lnTo>
                    <a:pt x="1101" y="460"/>
                  </a:lnTo>
                  <a:lnTo>
                    <a:pt x="1095" y="476"/>
                  </a:lnTo>
                  <a:lnTo>
                    <a:pt x="1085" y="490"/>
                  </a:lnTo>
                  <a:lnTo>
                    <a:pt x="1069" y="500"/>
                  </a:lnTo>
                  <a:lnTo>
                    <a:pt x="1059" y="508"/>
                  </a:lnTo>
                  <a:lnTo>
                    <a:pt x="1055" y="519"/>
                  </a:lnTo>
                  <a:lnTo>
                    <a:pt x="1053" y="531"/>
                  </a:lnTo>
                  <a:lnTo>
                    <a:pt x="1051" y="541"/>
                  </a:lnTo>
                  <a:lnTo>
                    <a:pt x="1045" y="551"/>
                  </a:lnTo>
                  <a:lnTo>
                    <a:pt x="1032" y="559"/>
                  </a:lnTo>
                  <a:lnTo>
                    <a:pt x="1016" y="569"/>
                  </a:lnTo>
                  <a:lnTo>
                    <a:pt x="996" y="576"/>
                  </a:lnTo>
                  <a:lnTo>
                    <a:pt x="979" y="584"/>
                  </a:lnTo>
                  <a:lnTo>
                    <a:pt x="965" y="588"/>
                  </a:lnTo>
                  <a:lnTo>
                    <a:pt x="951" y="590"/>
                  </a:lnTo>
                  <a:lnTo>
                    <a:pt x="941" y="592"/>
                  </a:lnTo>
                  <a:lnTo>
                    <a:pt x="933" y="596"/>
                  </a:lnTo>
                  <a:lnTo>
                    <a:pt x="929" y="604"/>
                  </a:lnTo>
                  <a:lnTo>
                    <a:pt x="933" y="614"/>
                  </a:lnTo>
                  <a:lnTo>
                    <a:pt x="943" y="628"/>
                  </a:lnTo>
                  <a:lnTo>
                    <a:pt x="955" y="641"/>
                  </a:lnTo>
                  <a:lnTo>
                    <a:pt x="967" y="651"/>
                  </a:lnTo>
                  <a:lnTo>
                    <a:pt x="977" y="665"/>
                  </a:lnTo>
                  <a:lnTo>
                    <a:pt x="981" y="677"/>
                  </a:lnTo>
                  <a:lnTo>
                    <a:pt x="975" y="691"/>
                  </a:lnTo>
                  <a:lnTo>
                    <a:pt x="963" y="699"/>
                  </a:lnTo>
                  <a:lnTo>
                    <a:pt x="943" y="702"/>
                  </a:lnTo>
                  <a:lnTo>
                    <a:pt x="923" y="704"/>
                  </a:lnTo>
                  <a:lnTo>
                    <a:pt x="906" y="706"/>
                  </a:lnTo>
                  <a:lnTo>
                    <a:pt x="892" y="708"/>
                  </a:lnTo>
                  <a:lnTo>
                    <a:pt x="880" y="708"/>
                  </a:lnTo>
                  <a:lnTo>
                    <a:pt x="864" y="708"/>
                  </a:lnTo>
                  <a:lnTo>
                    <a:pt x="847" y="706"/>
                  </a:lnTo>
                  <a:lnTo>
                    <a:pt x="833" y="706"/>
                  </a:lnTo>
                  <a:lnTo>
                    <a:pt x="827" y="706"/>
                  </a:lnTo>
                  <a:lnTo>
                    <a:pt x="825" y="702"/>
                  </a:lnTo>
                  <a:lnTo>
                    <a:pt x="819" y="697"/>
                  </a:lnTo>
                  <a:lnTo>
                    <a:pt x="809" y="687"/>
                  </a:lnTo>
                  <a:lnTo>
                    <a:pt x="799" y="679"/>
                  </a:lnTo>
                  <a:lnTo>
                    <a:pt x="792" y="675"/>
                  </a:lnTo>
                  <a:lnTo>
                    <a:pt x="786" y="679"/>
                  </a:lnTo>
                  <a:lnTo>
                    <a:pt x="780" y="691"/>
                  </a:lnTo>
                  <a:lnTo>
                    <a:pt x="774" y="708"/>
                  </a:lnTo>
                  <a:lnTo>
                    <a:pt x="766" y="732"/>
                  </a:lnTo>
                  <a:lnTo>
                    <a:pt x="756" y="756"/>
                  </a:lnTo>
                  <a:lnTo>
                    <a:pt x="748" y="777"/>
                  </a:lnTo>
                  <a:lnTo>
                    <a:pt x="742" y="795"/>
                  </a:lnTo>
                  <a:lnTo>
                    <a:pt x="733" y="821"/>
                  </a:lnTo>
                  <a:lnTo>
                    <a:pt x="723" y="838"/>
                  </a:lnTo>
                  <a:lnTo>
                    <a:pt x="711" y="850"/>
                  </a:lnTo>
                  <a:lnTo>
                    <a:pt x="699" y="854"/>
                  </a:lnTo>
                  <a:lnTo>
                    <a:pt x="687" y="858"/>
                  </a:lnTo>
                  <a:lnTo>
                    <a:pt x="677" y="862"/>
                  </a:lnTo>
                  <a:lnTo>
                    <a:pt x="671" y="862"/>
                  </a:lnTo>
                  <a:lnTo>
                    <a:pt x="671" y="799"/>
                  </a:lnTo>
                  <a:lnTo>
                    <a:pt x="585" y="722"/>
                  </a:lnTo>
                  <a:lnTo>
                    <a:pt x="595" y="669"/>
                  </a:lnTo>
                  <a:lnTo>
                    <a:pt x="536" y="602"/>
                  </a:lnTo>
                  <a:lnTo>
                    <a:pt x="490" y="527"/>
                  </a:lnTo>
                  <a:lnTo>
                    <a:pt x="335" y="482"/>
                  </a:lnTo>
                  <a:lnTo>
                    <a:pt x="297" y="460"/>
                  </a:lnTo>
                  <a:lnTo>
                    <a:pt x="262" y="393"/>
                  </a:lnTo>
                  <a:lnTo>
                    <a:pt x="223" y="327"/>
                  </a:lnTo>
                  <a:lnTo>
                    <a:pt x="144" y="388"/>
                  </a:lnTo>
                  <a:lnTo>
                    <a:pt x="114" y="382"/>
                  </a:lnTo>
                  <a:lnTo>
                    <a:pt x="112" y="352"/>
                  </a:lnTo>
                  <a:lnTo>
                    <a:pt x="77" y="303"/>
                  </a:lnTo>
                  <a:lnTo>
                    <a:pt x="83" y="220"/>
                  </a:lnTo>
                  <a:lnTo>
                    <a:pt x="42" y="165"/>
                  </a:lnTo>
                  <a:lnTo>
                    <a:pt x="0" y="157"/>
                  </a:lnTo>
                  <a:lnTo>
                    <a:pt x="24" y="102"/>
                  </a:lnTo>
                  <a:lnTo>
                    <a:pt x="67" y="116"/>
                  </a:lnTo>
                  <a:lnTo>
                    <a:pt x="83" y="96"/>
                  </a:lnTo>
                  <a:lnTo>
                    <a:pt x="132" y="118"/>
                  </a:lnTo>
                  <a:lnTo>
                    <a:pt x="124" y="53"/>
                  </a:lnTo>
                  <a:lnTo>
                    <a:pt x="160" y="23"/>
                  </a:lnTo>
                  <a:lnTo>
                    <a:pt x="256" y="0"/>
                  </a:lnTo>
                  <a:lnTo>
                    <a:pt x="280" y="63"/>
                  </a:lnTo>
                  <a:lnTo>
                    <a:pt x="343" y="132"/>
                  </a:lnTo>
                  <a:lnTo>
                    <a:pt x="406" y="110"/>
                  </a:lnTo>
                  <a:lnTo>
                    <a:pt x="453" y="114"/>
                  </a:lnTo>
                  <a:lnTo>
                    <a:pt x="488" y="81"/>
                  </a:lnTo>
                  <a:lnTo>
                    <a:pt x="530" y="134"/>
                  </a:lnTo>
                  <a:lnTo>
                    <a:pt x="650" y="110"/>
                  </a:lnTo>
                  <a:lnTo>
                    <a:pt x="673" y="142"/>
                  </a:lnTo>
                  <a:lnTo>
                    <a:pt x="689" y="191"/>
                  </a:lnTo>
                  <a:lnTo>
                    <a:pt x="742" y="177"/>
                  </a:lnTo>
                  <a:lnTo>
                    <a:pt x="790" y="250"/>
                  </a:lnTo>
                  <a:lnTo>
                    <a:pt x="823" y="248"/>
                  </a:lnTo>
                  <a:lnTo>
                    <a:pt x="813" y="167"/>
                  </a:lnTo>
                  <a:lnTo>
                    <a:pt x="853" y="161"/>
                  </a:lnTo>
                  <a:lnTo>
                    <a:pt x="855" y="167"/>
                  </a:lnTo>
                  <a:lnTo>
                    <a:pt x="858" y="179"/>
                  </a:lnTo>
                  <a:lnTo>
                    <a:pt x="864" y="195"/>
                  </a:lnTo>
                  <a:lnTo>
                    <a:pt x="868" y="212"/>
                  </a:lnTo>
                  <a:lnTo>
                    <a:pt x="872" y="224"/>
                  </a:lnTo>
                  <a:lnTo>
                    <a:pt x="874" y="232"/>
                  </a:lnTo>
                  <a:lnTo>
                    <a:pt x="878" y="234"/>
                  </a:lnTo>
                  <a:lnTo>
                    <a:pt x="886" y="242"/>
                  </a:lnTo>
                  <a:lnTo>
                    <a:pt x="896" y="250"/>
                  </a:lnTo>
                  <a:lnTo>
                    <a:pt x="908" y="258"/>
                  </a:lnTo>
                  <a:lnTo>
                    <a:pt x="916" y="262"/>
                  </a:lnTo>
                  <a:lnTo>
                    <a:pt x="920" y="266"/>
                  </a:lnTo>
                  <a:lnTo>
                    <a:pt x="971" y="319"/>
                  </a:lnTo>
                  <a:lnTo>
                    <a:pt x="994" y="293"/>
                  </a:lnTo>
                  <a:lnTo>
                    <a:pt x="1010" y="238"/>
                  </a:lnTo>
                  <a:lnTo>
                    <a:pt x="1059" y="201"/>
                  </a:lnTo>
                  <a:lnTo>
                    <a:pt x="1126" y="226"/>
                  </a:lnTo>
                  <a:lnTo>
                    <a:pt x="1203" y="252"/>
                  </a:lnTo>
                  <a:lnTo>
                    <a:pt x="1246" y="248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2" name="Google Shape;462;p26"/>
            <p:cNvSpPr/>
            <p:nvPr/>
          </p:nvSpPr>
          <p:spPr>
            <a:xfrm>
              <a:off x="3738" y="1458"/>
              <a:ext cx="630" cy="431"/>
            </a:xfrm>
            <a:custGeom>
              <a:rect b="b" l="l" r="r" t="t"/>
              <a:pathLst>
                <a:path extrusionOk="0" h="862" w="1260">
                  <a:moveTo>
                    <a:pt x="1246" y="248"/>
                  </a:moveTo>
                  <a:lnTo>
                    <a:pt x="1260" y="267"/>
                  </a:lnTo>
                  <a:lnTo>
                    <a:pt x="1258" y="348"/>
                  </a:lnTo>
                  <a:lnTo>
                    <a:pt x="1254" y="350"/>
                  </a:lnTo>
                  <a:lnTo>
                    <a:pt x="1246" y="356"/>
                  </a:lnTo>
                  <a:lnTo>
                    <a:pt x="1233" y="364"/>
                  </a:lnTo>
                  <a:lnTo>
                    <a:pt x="1219" y="374"/>
                  </a:lnTo>
                  <a:lnTo>
                    <a:pt x="1205" y="382"/>
                  </a:lnTo>
                  <a:lnTo>
                    <a:pt x="1195" y="390"/>
                  </a:lnTo>
                  <a:lnTo>
                    <a:pt x="1187" y="395"/>
                  </a:lnTo>
                  <a:lnTo>
                    <a:pt x="1179" y="399"/>
                  </a:lnTo>
                  <a:lnTo>
                    <a:pt x="1170" y="401"/>
                  </a:lnTo>
                  <a:lnTo>
                    <a:pt x="1160" y="401"/>
                  </a:lnTo>
                  <a:lnTo>
                    <a:pt x="1154" y="395"/>
                  </a:lnTo>
                  <a:lnTo>
                    <a:pt x="1146" y="390"/>
                  </a:lnTo>
                  <a:lnTo>
                    <a:pt x="1136" y="380"/>
                  </a:lnTo>
                  <a:lnTo>
                    <a:pt x="1124" y="376"/>
                  </a:lnTo>
                  <a:lnTo>
                    <a:pt x="1114" y="376"/>
                  </a:lnTo>
                  <a:lnTo>
                    <a:pt x="1110" y="384"/>
                  </a:lnTo>
                  <a:lnTo>
                    <a:pt x="1107" y="401"/>
                  </a:lnTo>
                  <a:lnTo>
                    <a:pt x="1105" y="423"/>
                  </a:lnTo>
                  <a:lnTo>
                    <a:pt x="1103" y="443"/>
                  </a:lnTo>
                  <a:lnTo>
                    <a:pt x="1101" y="460"/>
                  </a:lnTo>
                  <a:lnTo>
                    <a:pt x="1095" y="476"/>
                  </a:lnTo>
                  <a:lnTo>
                    <a:pt x="1085" y="490"/>
                  </a:lnTo>
                  <a:lnTo>
                    <a:pt x="1069" y="500"/>
                  </a:lnTo>
                  <a:lnTo>
                    <a:pt x="1059" y="508"/>
                  </a:lnTo>
                  <a:lnTo>
                    <a:pt x="1055" y="519"/>
                  </a:lnTo>
                  <a:lnTo>
                    <a:pt x="1053" y="531"/>
                  </a:lnTo>
                  <a:lnTo>
                    <a:pt x="1051" y="541"/>
                  </a:lnTo>
                  <a:lnTo>
                    <a:pt x="1045" y="551"/>
                  </a:lnTo>
                  <a:lnTo>
                    <a:pt x="1032" y="559"/>
                  </a:lnTo>
                  <a:lnTo>
                    <a:pt x="1016" y="569"/>
                  </a:lnTo>
                  <a:lnTo>
                    <a:pt x="996" y="576"/>
                  </a:lnTo>
                  <a:lnTo>
                    <a:pt x="979" y="584"/>
                  </a:lnTo>
                  <a:lnTo>
                    <a:pt x="965" y="588"/>
                  </a:lnTo>
                  <a:lnTo>
                    <a:pt x="951" y="590"/>
                  </a:lnTo>
                  <a:lnTo>
                    <a:pt x="941" y="592"/>
                  </a:lnTo>
                  <a:lnTo>
                    <a:pt x="933" y="596"/>
                  </a:lnTo>
                  <a:lnTo>
                    <a:pt x="929" y="604"/>
                  </a:lnTo>
                  <a:lnTo>
                    <a:pt x="933" y="614"/>
                  </a:lnTo>
                  <a:lnTo>
                    <a:pt x="943" y="628"/>
                  </a:lnTo>
                  <a:lnTo>
                    <a:pt x="955" y="641"/>
                  </a:lnTo>
                  <a:lnTo>
                    <a:pt x="967" y="651"/>
                  </a:lnTo>
                  <a:lnTo>
                    <a:pt x="977" y="665"/>
                  </a:lnTo>
                  <a:lnTo>
                    <a:pt x="981" y="677"/>
                  </a:lnTo>
                  <a:lnTo>
                    <a:pt x="975" y="691"/>
                  </a:lnTo>
                  <a:lnTo>
                    <a:pt x="963" y="699"/>
                  </a:lnTo>
                  <a:lnTo>
                    <a:pt x="943" y="702"/>
                  </a:lnTo>
                  <a:lnTo>
                    <a:pt x="923" y="704"/>
                  </a:lnTo>
                  <a:lnTo>
                    <a:pt x="906" y="706"/>
                  </a:lnTo>
                  <a:lnTo>
                    <a:pt x="892" y="708"/>
                  </a:lnTo>
                  <a:lnTo>
                    <a:pt x="880" y="708"/>
                  </a:lnTo>
                  <a:lnTo>
                    <a:pt x="864" y="708"/>
                  </a:lnTo>
                  <a:lnTo>
                    <a:pt x="847" y="706"/>
                  </a:lnTo>
                  <a:lnTo>
                    <a:pt x="833" y="706"/>
                  </a:lnTo>
                  <a:lnTo>
                    <a:pt x="827" y="706"/>
                  </a:lnTo>
                  <a:lnTo>
                    <a:pt x="825" y="702"/>
                  </a:lnTo>
                  <a:lnTo>
                    <a:pt x="819" y="697"/>
                  </a:lnTo>
                  <a:lnTo>
                    <a:pt x="809" y="687"/>
                  </a:lnTo>
                  <a:lnTo>
                    <a:pt x="799" y="679"/>
                  </a:lnTo>
                  <a:lnTo>
                    <a:pt x="792" y="675"/>
                  </a:lnTo>
                  <a:lnTo>
                    <a:pt x="786" y="679"/>
                  </a:lnTo>
                  <a:lnTo>
                    <a:pt x="780" y="691"/>
                  </a:lnTo>
                  <a:lnTo>
                    <a:pt x="774" y="708"/>
                  </a:lnTo>
                  <a:lnTo>
                    <a:pt x="766" y="732"/>
                  </a:lnTo>
                  <a:lnTo>
                    <a:pt x="756" y="756"/>
                  </a:lnTo>
                  <a:lnTo>
                    <a:pt x="748" y="777"/>
                  </a:lnTo>
                  <a:lnTo>
                    <a:pt x="742" y="795"/>
                  </a:lnTo>
                  <a:lnTo>
                    <a:pt x="733" y="821"/>
                  </a:lnTo>
                  <a:lnTo>
                    <a:pt x="723" y="838"/>
                  </a:lnTo>
                  <a:lnTo>
                    <a:pt x="711" y="850"/>
                  </a:lnTo>
                  <a:lnTo>
                    <a:pt x="699" y="854"/>
                  </a:lnTo>
                  <a:lnTo>
                    <a:pt x="687" y="858"/>
                  </a:lnTo>
                  <a:lnTo>
                    <a:pt x="677" y="862"/>
                  </a:lnTo>
                  <a:lnTo>
                    <a:pt x="671" y="862"/>
                  </a:lnTo>
                  <a:lnTo>
                    <a:pt x="671" y="799"/>
                  </a:lnTo>
                  <a:lnTo>
                    <a:pt x="585" y="722"/>
                  </a:lnTo>
                  <a:lnTo>
                    <a:pt x="595" y="669"/>
                  </a:lnTo>
                  <a:lnTo>
                    <a:pt x="536" y="602"/>
                  </a:lnTo>
                  <a:lnTo>
                    <a:pt x="490" y="527"/>
                  </a:lnTo>
                  <a:lnTo>
                    <a:pt x="335" y="482"/>
                  </a:lnTo>
                  <a:lnTo>
                    <a:pt x="297" y="460"/>
                  </a:lnTo>
                  <a:lnTo>
                    <a:pt x="262" y="393"/>
                  </a:lnTo>
                  <a:lnTo>
                    <a:pt x="223" y="327"/>
                  </a:lnTo>
                  <a:lnTo>
                    <a:pt x="144" y="388"/>
                  </a:lnTo>
                  <a:lnTo>
                    <a:pt x="114" y="382"/>
                  </a:lnTo>
                  <a:lnTo>
                    <a:pt x="112" y="352"/>
                  </a:lnTo>
                  <a:lnTo>
                    <a:pt x="77" y="303"/>
                  </a:lnTo>
                  <a:lnTo>
                    <a:pt x="83" y="220"/>
                  </a:lnTo>
                  <a:lnTo>
                    <a:pt x="42" y="165"/>
                  </a:lnTo>
                  <a:lnTo>
                    <a:pt x="0" y="157"/>
                  </a:lnTo>
                  <a:lnTo>
                    <a:pt x="24" y="102"/>
                  </a:lnTo>
                  <a:lnTo>
                    <a:pt x="67" y="116"/>
                  </a:lnTo>
                  <a:lnTo>
                    <a:pt x="83" y="96"/>
                  </a:lnTo>
                  <a:lnTo>
                    <a:pt x="132" y="118"/>
                  </a:lnTo>
                  <a:lnTo>
                    <a:pt x="124" y="53"/>
                  </a:lnTo>
                  <a:lnTo>
                    <a:pt x="160" y="23"/>
                  </a:lnTo>
                  <a:lnTo>
                    <a:pt x="256" y="0"/>
                  </a:lnTo>
                  <a:lnTo>
                    <a:pt x="280" y="63"/>
                  </a:lnTo>
                  <a:lnTo>
                    <a:pt x="343" y="132"/>
                  </a:lnTo>
                  <a:lnTo>
                    <a:pt x="406" y="110"/>
                  </a:lnTo>
                  <a:lnTo>
                    <a:pt x="453" y="114"/>
                  </a:lnTo>
                  <a:lnTo>
                    <a:pt x="488" y="81"/>
                  </a:lnTo>
                  <a:lnTo>
                    <a:pt x="530" y="134"/>
                  </a:lnTo>
                  <a:lnTo>
                    <a:pt x="650" y="110"/>
                  </a:lnTo>
                  <a:lnTo>
                    <a:pt x="673" y="142"/>
                  </a:lnTo>
                  <a:lnTo>
                    <a:pt x="689" y="191"/>
                  </a:lnTo>
                  <a:lnTo>
                    <a:pt x="742" y="177"/>
                  </a:lnTo>
                  <a:lnTo>
                    <a:pt x="790" y="250"/>
                  </a:lnTo>
                  <a:lnTo>
                    <a:pt x="823" y="248"/>
                  </a:lnTo>
                  <a:lnTo>
                    <a:pt x="813" y="167"/>
                  </a:lnTo>
                  <a:lnTo>
                    <a:pt x="853" y="161"/>
                  </a:lnTo>
                  <a:lnTo>
                    <a:pt x="855" y="167"/>
                  </a:lnTo>
                  <a:lnTo>
                    <a:pt x="858" y="179"/>
                  </a:lnTo>
                  <a:lnTo>
                    <a:pt x="864" y="195"/>
                  </a:lnTo>
                  <a:lnTo>
                    <a:pt x="868" y="212"/>
                  </a:lnTo>
                  <a:lnTo>
                    <a:pt x="872" y="224"/>
                  </a:lnTo>
                  <a:lnTo>
                    <a:pt x="874" y="232"/>
                  </a:lnTo>
                  <a:lnTo>
                    <a:pt x="878" y="234"/>
                  </a:lnTo>
                  <a:lnTo>
                    <a:pt x="886" y="242"/>
                  </a:lnTo>
                  <a:lnTo>
                    <a:pt x="896" y="250"/>
                  </a:lnTo>
                  <a:lnTo>
                    <a:pt x="908" y="258"/>
                  </a:lnTo>
                  <a:lnTo>
                    <a:pt x="916" y="262"/>
                  </a:lnTo>
                  <a:lnTo>
                    <a:pt x="920" y="266"/>
                  </a:lnTo>
                  <a:lnTo>
                    <a:pt x="971" y="319"/>
                  </a:lnTo>
                  <a:lnTo>
                    <a:pt x="994" y="293"/>
                  </a:lnTo>
                  <a:lnTo>
                    <a:pt x="1010" y="238"/>
                  </a:lnTo>
                  <a:lnTo>
                    <a:pt x="1059" y="201"/>
                  </a:lnTo>
                  <a:lnTo>
                    <a:pt x="1126" y="226"/>
                  </a:lnTo>
                  <a:lnTo>
                    <a:pt x="1203" y="252"/>
                  </a:lnTo>
                  <a:lnTo>
                    <a:pt x="1246" y="248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3" name="Google Shape;463;p26"/>
            <p:cNvSpPr/>
            <p:nvPr/>
          </p:nvSpPr>
          <p:spPr>
            <a:xfrm>
              <a:off x="3599" y="839"/>
              <a:ext cx="861" cy="778"/>
            </a:xfrm>
            <a:custGeom>
              <a:rect b="b" l="l" r="r" t="t"/>
              <a:pathLst>
                <a:path extrusionOk="0" h="1557" w="1722">
                  <a:moveTo>
                    <a:pt x="1673" y="557"/>
                  </a:moveTo>
                  <a:lnTo>
                    <a:pt x="1673" y="561"/>
                  </a:lnTo>
                  <a:lnTo>
                    <a:pt x="1673" y="575"/>
                  </a:lnTo>
                  <a:lnTo>
                    <a:pt x="1675" y="590"/>
                  </a:lnTo>
                  <a:lnTo>
                    <a:pt x="1675" y="606"/>
                  </a:lnTo>
                  <a:lnTo>
                    <a:pt x="1675" y="618"/>
                  </a:lnTo>
                  <a:lnTo>
                    <a:pt x="1681" y="628"/>
                  </a:lnTo>
                  <a:lnTo>
                    <a:pt x="1691" y="639"/>
                  </a:lnTo>
                  <a:lnTo>
                    <a:pt x="1702" y="649"/>
                  </a:lnTo>
                  <a:lnTo>
                    <a:pt x="1712" y="661"/>
                  </a:lnTo>
                  <a:lnTo>
                    <a:pt x="1714" y="673"/>
                  </a:lnTo>
                  <a:lnTo>
                    <a:pt x="1710" y="693"/>
                  </a:lnTo>
                  <a:lnTo>
                    <a:pt x="1698" y="712"/>
                  </a:lnTo>
                  <a:lnTo>
                    <a:pt x="1687" y="728"/>
                  </a:lnTo>
                  <a:lnTo>
                    <a:pt x="1681" y="736"/>
                  </a:lnTo>
                  <a:lnTo>
                    <a:pt x="1673" y="742"/>
                  </a:lnTo>
                  <a:lnTo>
                    <a:pt x="1669" y="752"/>
                  </a:lnTo>
                  <a:lnTo>
                    <a:pt x="1667" y="762"/>
                  </a:lnTo>
                  <a:lnTo>
                    <a:pt x="1673" y="773"/>
                  </a:lnTo>
                  <a:lnTo>
                    <a:pt x="1683" y="787"/>
                  </a:lnTo>
                  <a:lnTo>
                    <a:pt x="1697" y="799"/>
                  </a:lnTo>
                  <a:lnTo>
                    <a:pt x="1708" y="811"/>
                  </a:lnTo>
                  <a:lnTo>
                    <a:pt x="1718" y="823"/>
                  </a:lnTo>
                  <a:lnTo>
                    <a:pt x="1722" y="836"/>
                  </a:lnTo>
                  <a:lnTo>
                    <a:pt x="1720" y="852"/>
                  </a:lnTo>
                  <a:lnTo>
                    <a:pt x="1720" y="876"/>
                  </a:lnTo>
                  <a:lnTo>
                    <a:pt x="1718" y="905"/>
                  </a:lnTo>
                  <a:lnTo>
                    <a:pt x="1716" y="935"/>
                  </a:lnTo>
                  <a:lnTo>
                    <a:pt x="1714" y="964"/>
                  </a:lnTo>
                  <a:lnTo>
                    <a:pt x="1712" y="988"/>
                  </a:lnTo>
                  <a:lnTo>
                    <a:pt x="1708" y="1002"/>
                  </a:lnTo>
                  <a:lnTo>
                    <a:pt x="1697" y="1025"/>
                  </a:lnTo>
                  <a:lnTo>
                    <a:pt x="1687" y="1051"/>
                  </a:lnTo>
                  <a:lnTo>
                    <a:pt x="1675" y="1074"/>
                  </a:lnTo>
                  <a:lnTo>
                    <a:pt x="1667" y="1096"/>
                  </a:lnTo>
                  <a:lnTo>
                    <a:pt x="1667" y="1114"/>
                  </a:lnTo>
                  <a:lnTo>
                    <a:pt x="1667" y="1130"/>
                  </a:lnTo>
                  <a:lnTo>
                    <a:pt x="1669" y="1139"/>
                  </a:lnTo>
                  <a:lnTo>
                    <a:pt x="1671" y="1151"/>
                  </a:lnTo>
                  <a:lnTo>
                    <a:pt x="1671" y="1163"/>
                  </a:lnTo>
                  <a:lnTo>
                    <a:pt x="1667" y="1171"/>
                  </a:lnTo>
                  <a:lnTo>
                    <a:pt x="1655" y="1175"/>
                  </a:lnTo>
                  <a:lnTo>
                    <a:pt x="1639" y="1175"/>
                  </a:lnTo>
                  <a:lnTo>
                    <a:pt x="1614" y="1175"/>
                  </a:lnTo>
                  <a:lnTo>
                    <a:pt x="1586" y="1175"/>
                  </a:lnTo>
                  <a:lnTo>
                    <a:pt x="1561" y="1173"/>
                  </a:lnTo>
                  <a:lnTo>
                    <a:pt x="1539" y="1171"/>
                  </a:lnTo>
                  <a:lnTo>
                    <a:pt x="1529" y="1169"/>
                  </a:lnTo>
                  <a:lnTo>
                    <a:pt x="1521" y="1169"/>
                  </a:lnTo>
                  <a:lnTo>
                    <a:pt x="1511" y="1171"/>
                  </a:lnTo>
                  <a:lnTo>
                    <a:pt x="1502" y="1177"/>
                  </a:lnTo>
                  <a:lnTo>
                    <a:pt x="1496" y="1183"/>
                  </a:lnTo>
                  <a:lnTo>
                    <a:pt x="1492" y="1193"/>
                  </a:lnTo>
                  <a:lnTo>
                    <a:pt x="1486" y="1206"/>
                  </a:lnTo>
                  <a:lnTo>
                    <a:pt x="1478" y="1222"/>
                  </a:lnTo>
                  <a:lnTo>
                    <a:pt x="1468" y="1238"/>
                  </a:lnTo>
                  <a:lnTo>
                    <a:pt x="1458" y="1246"/>
                  </a:lnTo>
                  <a:lnTo>
                    <a:pt x="1445" y="1254"/>
                  </a:lnTo>
                  <a:lnTo>
                    <a:pt x="1435" y="1261"/>
                  </a:lnTo>
                  <a:lnTo>
                    <a:pt x="1429" y="1273"/>
                  </a:lnTo>
                  <a:lnTo>
                    <a:pt x="1433" y="1285"/>
                  </a:lnTo>
                  <a:lnTo>
                    <a:pt x="1443" y="1297"/>
                  </a:lnTo>
                  <a:lnTo>
                    <a:pt x="1456" y="1313"/>
                  </a:lnTo>
                  <a:lnTo>
                    <a:pt x="1470" y="1332"/>
                  </a:lnTo>
                  <a:lnTo>
                    <a:pt x="1480" y="1350"/>
                  </a:lnTo>
                  <a:lnTo>
                    <a:pt x="1486" y="1364"/>
                  </a:lnTo>
                  <a:lnTo>
                    <a:pt x="1492" y="1381"/>
                  </a:lnTo>
                  <a:lnTo>
                    <a:pt x="1498" y="1401"/>
                  </a:lnTo>
                  <a:lnTo>
                    <a:pt x="1504" y="1423"/>
                  </a:lnTo>
                  <a:lnTo>
                    <a:pt x="1510" y="1441"/>
                  </a:lnTo>
                  <a:lnTo>
                    <a:pt x="1513" y="1454"/>
                  </a:lnTo>
                  <a:lnTo>
                    <a:pt x="1517" y="1470"/>
                  </a:lnTo>
                  <a:lnTo>
                    <a:pt x="1521" y="1482"/>
                  </a:lnTo>
                  <a:lnTo>
                    <a:pt x="1523" y="1486"/>
                  </a:lnTo>
                  <a:lnTo>
                    <a:pt x="1480" y="1490"/>
                  </a:lnTo>
                  <a:lnTo>
                    <a:pt x="1336" y="1439"/>
                  </a:lnTo>
                  <a:lnTo>
                    <a:pt x="1287" y="1476"/>
                  </a:lnTo>
                  <a:lnTo>
                    <a:pt x="1271" y="1531"/>
                  </a:lnTo>
                  <a:lnTo>
                    <a:pt x="1248" y="1557"/>
                  </a:lnTo>
                  <a:lnTo>
                    <a:pt x="1195" y="1504"/>
                  </a:lnTo>
                  <a:lnTo>
                    <a:pt x="1151" y="1472"/>
                  </a:lnTo>
                  <a:lnTo>
                    <a:pt x="1130" y="1399"/>
                  </a:lnTo>
                  <a:lnTo>
                    <a:pt x="1090" y="1405"/>
                  </a:lnTo>
                  <a:lnTo>
                    <a:pt x="1100" y="1486"/>
                  </a:lnTo>
                  <a:lnTo>
                    <a:pt x="1067" y="1488"/>
                  </a:lnTo>
                  <a:lnTo>
                    <a:pt x="1019" y="1415"/>
                  </a:lnTo>
                  <a:lnTo>
                    <a:pt x="966" y="1429"/>
                  </a:lnTo>
                  <a:lnTo>
                    <a:pt x="950" y="1380"/>
                  </a:lnTo>
                  <a:lnTo>
                    <a:pt x="927" y="1348"/>
                  </a:lnTo>
                  <a:lnTo>
                    <a:pt x="807" y="1372"/>
                  </a:lnTo>
                  <a:lnTo>
                    <a:pt x="765" y="1322"/>
                  </a:lnTo>
                  <a:lnTo>
                    <a:pt x="730" y="1352"/>
                  </a:lnTo>
                  <a:lnTo>
                    <a:pt x="683" y="1348"/>
                  </a:lnTo>
                  <a:lnTo>
                    <a:pt x="620" y="1370"/>
                  </a:lnTo>
                  <a:lnTo>
                    <a:pt x="557" y="1301"/>
                  </a:lnTo>
                  <a:lnTo>
                    <a:pt x="533" y="1238"/>
                  </a:lnTo>
                  <a:lnTo>
                    <a:pt x="437" y="1261"/>
                  </a:lnTo>
                  <a:lnTo>
                    <a:pt x="401" y="1291"/>
                  </a:lnTo>
                  <a:lnTo>
                    <a:pt x="413" y="1208"/>
                  </a:lnTo>
                  <a:lnTo>
                    <a:pt x="372" y="1153"/>
                  </a:lnTo>
                  <a:lnTo>
                    <a:pt x="317" y="1094"/>
                  </a:lnTo>
                  <a:lnTo>
                    <a:pt x="332" y="1047"/>
                  </a:lnTo>
                  <a:lnTo>
                    <a:pt x="415" y="956"/>
                  </a:lnTo>
                  <a:lnTo>
                    <a:pt x="472" y="844"/>
                  </a:lnTo>
                  <a:lnTo>
                    <a:pt x="521" y="791"/>
                  </a:lnTo>
                  <a:lnTo>
                    <a:pt x="529" y="722"/>
                  </a:lnTo>
                  <a:lnTo>
                    <a:pt x="563" y="708"/>
                  </a:lnTo>
                  <a:lnTo>
                    <a:pt x="531" y="590"/>
                  </a:lnTo>
                  <a:lnTo>
                    <a:pt x="561" y="480"/>
                  </a:lnTo>
                  <a:lnTo>
                    <a:pt x="580" y="376"/>
                  </a:lnTo>
                  <a:lnTo>
                    <a:pt x="468" y="297"/>
                  </a:lnTo>
                  <a:lnTo>
                    <a:pt x="421" y="358"/>
                  </a:lnTo>
                  <a:lnTo>
                    <a:pt x="313" y="393"/>
                  </a:lnTo>
                  <a:lnTo>
                    <a:pt x="210" y="393"/>
                  </a:lnTo>
                  <a:lnTo>
                    <a:pt x="183" y="321"/>
                  </a:lnTo>
                  <a:lnTo>
                    <a:pt x="179" y="254"/>
                  </a:lnTo>
                  <a:lnTo>
                    <a:pt x="112" y="226"/>
                  </a:lnTo>
                  <a:lnTo>
                    <a:pt x="88" y="273"/>
                  </a:lnTo>
                  <a:lnTo>
                    <a:pt x="0" y="222"/>
                  </a:lnTo>
                  <a:lnTo>
                    <a:pt x="45" y="140"/>
                  </a:lnTo>
                  <a:lnTo>
                    <a:pt x="6" y="90"/>
                  </a:lnTo>
                  <a:lnTo>
                    <a:pt x="10" y="88"/>
                  </a:lnTo>
                  <a:lnTo>
                    <a:pt x="19" y="83"/>
                  </a:lnTo>
                  <a:lnTo>
                    <a:pt x="33" y="75"/>
                  </a:lnTo>
                  <a:lnTo>
                    <a:pt x="51" y="65"/>
                  </a:lnTo>
                  <a:lnTo>
                    <a:pt x="69" y="57"/>
                  </a:lnTo>
                  <a:lnTo>
                    <a:pt x="84" y="49"/>
                  </a:lnTo>
                  <a:lnTo>
                    <a:pt x="98" y="45"/>
                  </a:lnTo>
                  <a:lnTo>
                    <a:pt x="112" y="41"/>
                  </a:lnTo>
                  <a:lnTo>
                    <a:pt x="134" y="35"/>
                  </a:lnTo>
                  <a:lnTo>
                    <a:pt x="155" y="25"/>
                  </a:lnTo>
                  <a:lnTo>
                    <a:pt x="179" y="18"/>
                  </a:lnTo>
                  <a:lnTo>
                    <a:pt x="197" y="8"/>
                  </a:lnTo>
                  <a:lnTo>
                    <a:pt x="208" y="4"/>
                  </a:lnTo>
                  <a:lnTo>
                    <a:pt x="224" y="0"/>
                  </a:lnTo>
                  <a:lnTo>
                    <a:pt x="244" y="4"/>
                  </a:lnTo>
                  <a:lnTo>
                    <a:pt x="267" y="14"/>
                  </a:lnTo>
                  <a:lnTo>
                    <a:pt x="293" y="25"/>
                  </a:lnTo>
                  <a:lnTo>
                    <a:pt x="313" y="39"/>
                  </a:lnTo>
                  <a:lnTo>
                    <a:pt x="328" y="47"/>
                  </a:lnTo>
                  <a:lnTo>
                    <a:pt x="344" y="51"/>
                  </a:lnTo>
                  <a:lnTo>
                    <a:pt x="358" y="49"/>
                  </a:lnTo>
                  <a:lnTo>
                    <a:pt x="366" y="43"/>
                  </a:lnTo>
                  <a:lnTo>
                    <a:pt x="374" y="35"/>
                  </a:lnTo>
                  <a:lnTo>
                    <a:pt x="380" y="27"/>
                  </a:lnTo>
                  <a:lnTo>
                    <a:pt x="387" y="21"/>
                  </a:lnTo>
                  <a:lnTo>
                    <a:pt x="397" y="21"/>
                  </a:lnTo>
                  <a:lnTo>
                    <a:pt x="413" y="25"/>
                  </a:lnTo>
                  <a:lnTo>
                    <a:pt x="447" y="39"/>
                  </a:lnTo>
                  <a:lnTo>
                    <a:pt x="472" y="53"/>
                  </a:lnTo>
                  <a:lnTo>
                    <a:pt x="492" y="73"/>
                  </a:lnTo>
                  <a:lnTo>
                    <a:pt x="510" y="96"/>
                  </a:lnTo>
                  <a:lnTo>
                    <a:pt x="531" y="118"/>
                  </a:lnTo>
                  <a:lnTo>
                    <a:pt x="551" y="142"/>
                  </a:lnTo>
                  <a:lnTo>
                    <a:pt x="567" y="163"/>
                  </a:lnTo>
                  <a:lnTo>
                    <a:pt x="582" y="187"/>
                  </a:lnTo>
                  <a:lnTo>
                    <a:pt x="598" y="212"/>
                  </a:lnTo>
                  <a:lnTo>
                    <a:pt x="610" y="232"/>
                  </a:lnTo>
                  <a:lnTo>
                    <a:pt x="622" y="256"/>
                  </a:lnTo>
                  <a:lnTo>
                    <a:pt x="637" y="279"/>
                  </a:lnTo>
                  <a:lnTo>
                    <a:pt x="655" y="303"/>
                  </a:lnTo>
                  <a:lnTo>
                    <a:pt x="673" y="325"/>
                  </a:lnTo>
                  <a:lnTo>
                    <a:pt x="689" y="348"/>
                  </a:lnTo>
                  <a:lnTo>
                    <a:pt x="698" y="368"/>
                  </a:lnTo>
                  <a:lnTo>
                    <a:pt x="704" y="378"/>
                  </a:lnTo>
                  <a:lnTo>
                    <a:pt x="714" y="386"/>
                  </a:lnTo>
                  <a:lnTo>
                    <a:pt x="726" y="393"/>
                  </a:lnTo>
                  <a:lnTo>
                    <a:pt x="736" y="405"/>
                  </a:lnTo>
                  <a:lnTo>
                    <a:pt x="742" y="417"/>
                  </a:lnTo>
                  <a:lnTo>
                    <a:pt x="750" y="445"/>
                  </a:lnTo>
                  <a:lnTo>
                    <a:pt x="761" y="470"/>
                  </a:lnTo>
                  <a:lnTo>
                    <a:pt x="773" y="492"/>
                  </a:lnTo>
                  <a:lnTo>
                    <a:pt x="783" y="508"/>
                  </a:lnTo>
                  <a:lnTo>
                    <a:pt x="795" y="527"/>
                  </a:lnTo>
                  <a:lnTo>
                    <a:pt x="809" y="543"/>
                  </a:lnTo>
                  <a:lnTo>
                    <a:pt x="824" y="555"/>
                  </a:lnTo>
                  <a:lnTo>
                    <a:pt x="840" y="561"/>
                  </a:lnTo>
                  <a:lnTo>
                    <a:pt x="862" y="567"/>
                  </a:lnTo>
                  <a:lnTo>
                    <a:pt x="882" y="569"/>
                  </a:lnTo>
                  <a:lnTo>
                    <a:pt x="901" y="565"/>
                  </a:lnTo>
                  <a:lnTo>
                    <a:pt x="919" y="559"/>
                  </a:lnTo>
                  <a:lnTo>
                    <a:pt x="941" y="553"/>
                  </a:lnTo>
                  <a:lnTo>
                    <a:pt x="960" y="549"/>
                  </a:lnTo>
                  <a:lnTo>
                    <a:pt x="982" y="551"/>
                  </a:lnTo>
                  <a:lnTo>
                    <a:pt x="1004" y="559"/>
                  </a:lnTo>
                  <a:lnTo>
                    <a:pt x="1029" y="563"/>
                  </a:lnTo>
                  <a:lnTo>
                    <a:pt x="1051" y="569"/>
                  </a:lnTo>
                  <a:lnTo>
                    <a:pt x="1065" y="575"/>
                  </a:lnTo>
                  <a:lnTo>
                    <a:pt x="1073" y="580"/>
                  </a:lnTo>
                  <a:lnTo>
                    <a:pt x="1086" y="588"/>
                  </a:lnTo>
                  <a:lnTo>
                    <a:pt x="1104" y="598"/>
                  </a:lnTo>
                  <a:lnTo>
                    <a:pt x="1122" y="608"/>
                  </a:lnTo>
                  <a:lnTo>
                    <a:pt x="1139" y="616"/>
                  </a:lnTo>
                  <a:lnTo>
                    <a:pt x="1155" y="620"/>
                  </a:lnTo>
                  <a:lnTo>
                    <a:pt x="1167" y="620"/>
                  </a:lnTo>
                  <a:lnTo>
                    <a:pt x="1171" y="618"/>
                  </a:lnTo>
                  <a:lnTo>
                    <a:pt x="1177" y="614"/>
                  </a:lnTo>
                  <a:lnTo>
                    <a:pt x="1181" y="614"/>
                  </a:lnTo>
                  <a:lnTo>
                    <a:pt x="1185" y="614"/>
                  </a:lnTo>
                  <a:lnTo>
                    <a:pt x="1189" y="616"/>
                  </a:lnTo>
                  <a:lnTo>
                    <a:pt x="1191" y="618"/>
                  </a:lnTo>
                  <a:lnTo>
                    <a:pt x="1193" y="624"/>
                  </a:lnTo>
                  <a:lnTo>
                    <a:pt x="1195" y="632"/>
                  </a:lnTo>
                  <a:lnTo>
                    <a:pt x="1197" y="641"/>
                  </a:lnTo>
                  <a:lnTo>
                    <a:pt x="1202" y="659"/>
                  </a:lnTo>
                  <a:lnTo>
                    <a:pt x="1212" y="675"/>
                  </a:lnTo>
                  <a:lnTo>
                    <a:pt x="1224" y="687"/>
                  </a:lnTo>
                  <a:lnTo>
                    <a:pt x="1232" y="701"/>
                  </a:lnTo>
                  <a:lnTo>
                    <a:pt x="1238" y="714"/>
                  </a:lnTo>
                  <a:lnTo>
                    <a:pt x="1244" y="734"/>
                  </a:lnTo>
                  <a:lnTo>
                    <a:pt x="1254" y="754"/>
                  </a:lnTo>
                  <a:lnTo>
                    <a:pt x="1265" y="767"/>
                  </a:lnTo>
                  <a:lnTo>
                    <a:pt x="1277" y="775"/>
                  </a:lnTo>
                  <a:lnTo>
                    <a:pt x="1289" y="779"/>
                  </a:lnTo>
                  <a:lnTo>
                    <a:pt x="1299" y="785"/>
                  </a:lnTo>
                  <a:lnTo>
                    <a:pt x="1313" y="789"/>
                  </a:lnTo>
                  <a:lnTo>
                    <a:pt x="1328" y="785"/>
                  </a:lnTo>
                  <a:lnTo>
                    <a:pt x="1348" y="777"/>
                  </a:lnTo>
                  <a:lnTo>
                    <a:pt x="1374" y="773"/>
                  </a:lnTo>
                  <a:lnTo>
                    <a:pt x="1399" y="767"/>
                  </a:lnTo>
                  <a:lnTo>
                    <a:pt x="1423" y="760"/>
                  </a:lnTo>
                  <a:lnTo>
                    <a:pt x="1447" y="742"/>
                  </a:lnTo>
                  <a:lnTo>
                    <a:pt x="1462" y="722"/>
                  </a:lnTo>
                  <a:lnTo>
                    <a:pt x="1472" y="701"/>
                  </a:lnTo>
                  <a:lnTo>
                    <a:pt x="1480" y="689"/>
                  </a:lnTo>
                  <a:lnTo>
                    <a:pt x="1494" y="675"/>
                  </a:lnTo>
                  <a:lnTo>
                    <a:pt x="1510" y="659"/>
                  </a:lnTo>
                  <a:lnTo>
                    <a:pt x="1527" y="643"/>
                  </a:lnTo>
                  <a:lnTo>
                    <a:pt x="1543" y="628"/>
                  </a:lnTo>
                  <a:lnTo>
                    <a:pt x="1557" y="616"/>
                  </a:lnTo>
                  <a:lnTo>
                    <a:pt x="1572" y="604"/>
                  </a:lnTo>
                  <a:lnTo>
                    <a:pt x="1584" y="594"/>
                  </a:lnTo>
                  <a:lnTo>
                    <a:pt x="1598" y="586"/>
                  </a:lnTo>
                  <a:lnTo>
                    <a:pt x="1614" y="577"/>
                  </a:lnTo>
                  <a:lnTo>
                    <a:pt x="1634" y="567"/>
                  </a:lnTo>
                  <a:lnTo>
                    <a:pt x="1653" y="561"/>
                  </a:lnTo>
                  <a:lnTo>
                    <a:pt x="1667" y="557"/>
                  </a:lnTo>
                  <a:lnTo>
                    <a:pt x="1673" y="557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4" name="Google Shape;464;p26"/>
            <p:cNvSpPr/>
            <p:nvPr/>
          </p:nvSpPr>
          <p:spPr>
            <a:xfrm>
              <a:off x="3599" y="839"/>
              <a:ext cx="861" cy="778"/>
            </a:xfrm>
            <a:custGeom>
              <a:rect b="b" l="l" r="r" t="t"/>
              <a:pathLst>
                <a:path extrusionOk="0" h="1557" w="1722">
                  <a:moveTo>
                    <a:pt x="1673" y="557"/>
                  </a:moveTo>
                  <a:lnTo>
                    <a:pt x="1673" y="561"/>
                  </a:lnTo>
                  <a:lnTo>
                    <a:pt x="1673" y="575"/>
                  </a:lnTo>
                  <a:lnTo>
                    <a:pt x="1675" y="590"/>
                  </a:lnTo>
                  <a:lnTo>
                    <a:pt x="1675" y="606"/>
                  </a:lnTo>
                  <a:lnTo>
                    <a:pt x="1675" y="618"/>
                  </a:lnTo>
                  <a:lnTo>
                    <a:pt x="1681" y="628"/>
                  </a:lnTo>
                  <a:lnTo>
                    <a:pt x="1691" y="639"/>
                  </a:lnTo>
                  <a:lnTo>
                    <a:pt x="1702" y="649"/>
                  </a:lnTo>
                  <a:lnTo>
                    <a:pt x="1712" y="661"/>
                  </a:lnTo>
                  <a:lnTo>
                    <a:pt x="1714" y="673"/>
                  </a:lnTo>
                  <a:lnTo>
                    <a:pt x="1710" y="693"/>
                  </a:lnTo>
                  <a:lnTo>
                    <a:pt x="1698" y="712"/>
                  </a:lnTo>
                  <a:lnTo>
                    <a:pt x="1687" y="728"/>
                  </a:lnTo>
                  <a:lnTo>
                    <a:pt x="1681" y="736"/>
                  </a:lnTo>
                  <a:lnTo>
                    <a:pt x="1673" y="742"/>
                  </a:lnTo>
                  <a:lnTo>
                    <a:pt x="1669" y="752"/>
                  </a:lnTo>
                  <a:lnTo>
                    <a:pt x="1667" y="762"/>
                  </a:lnTo>
                  <a:lnTo>
                    <a:pt x="1673" y="773"/>
                  </a:lnTo>
                  <a:lnTo>
                    <a:pt x="1683" y="787"/>
                  </a:lnTo>
                  <a:lnTo>
                    <a:pt x="1697" y="799"/>
                  </a:lnTo>
                  <a:lnTo>
                    <a:pt x="1708" y="811"/>
                  </a:lnTo>
                  <a:lnTo>
                    <a:pt x="1718" y="823"/>
                  </a:lnTo>
                  <a:lnTo>
                    <a:pt x="1722" y="836"/>
                  </a:lnTo>
                  <a:lnTo>
                    <a:pt x="1720" y="852"/>
                  </a:lnTo>
                  <a:lnTo>
                    <a:pt x="1720" y="876"/>
                  </a:lnTo>
                  <a:lnTo>
                    <a:pt x="1718" y="905"/>
                  </a:lnTo>
                  <a:lnTo>
                    <a:pt x="1716" y="935"/>
                  </a:lnTo>
                  <a:lnTo>
                    <a:pt x="1714" y="964"/>
                  </a:lnTo>
                  <a:lnTo>
                    <a:pt x="1712" y="988"/>
                  </a:lnTo>
                  <a:lnTo>
                    <a:pt x="1708" y="1002"/>
                  </a:lnTo>
                  <a:lnTo>
                    <a:pt x="1697" y="1025"/>
                  </a:lnTo>
                  <a:lnTo>
                    <a:pt x="1687" y="1051"/>
                  </a:lnTo>
                  <a:lnTo>
                    <a:pt x="1675" y="1074"/>
                  </a:lnTo>
                  <a:lnTo>
                    <a:pt x="1667" y="1096"/>
                  </a:lnTo>
                  <a:lnTo>
                    <a:pt x="1667" y="1114"/>
                  </a:lnTo>
                  <a:lnTo>
                    <a:pt x="1667" y="1130"/>
                  </a:lnTo>
                  <a:lnTo>
                    <a:pt x="1669" y="1139"/>
                  </a:lnTo>
                  <a:lnTo>
                    <a:pt x="1671" y="1151"/>
                  </a:lnTo>
                  <a:lnTo>
                    <a:pt x="1671" y="1163"/>
                  </a:lnTo>
                  <a:lnTo>
                    <a:pt x="1667" y="1171"/>
                  </a:lnTo>
                  <a:lnTo>
                    <a:pt x="1655" y="1175"/>
                  </a:lnTo>
                  <a:lnTo>
                    <a:pt x="1639" y="1175"/>
                  </a:lnTo>
                  <a:lnTo>
                    <a:pt x="1614" y="1175"/>
                  </a:lnTo>
                  <a:lnTo>
                    <a:pt x="1586" y="1175"/>
                  </a:lnTo>
                  <a:lnTo>
                    <a:pt x="1561" y="1173"/>
                  </a:lnTo>
                  <a:lnTo>
                    <a:pt x="1539" y="1171"/>
                  </a:lnTo>
                  <a:lnTo>
                    <a:pt x="1529" y="1169"/>
                  </a:lnTo>
                  <a:lnTo>
                    <a:pt x="1521" y="1169"/>
                  </a:lnTo>
                  <a:lnTo>
                    <a:pt x="1511" y="1171"/>
                  </a:lnTo>
                  <a:lnTo>
                    <a:pt x="1502" y="1177"/>
                  </a:lnTo>
                  <a:lnTo>
                    <a:pt x="1496" y="1183"/>
                  </a:lnTo>
                  <a:lnTo>
                    <a:pt x="1492" y="1193"/>
                  </a:lnTo>
                  <a:lnTo>
                    <a:pt x="1486" y="1206"/>
                  </a:lnTo>
                  <a:lnTo>
                    <a:pt x="1478" y="1222"/>
                  </a:lnTo>
                  <a:lnTo>
                    <a:pt x="1468" y="1238"/>
                  </a:lnTo>
                  <a:lnTo>
                    <a:pt x="1458" y="1246"/>
                  </a:lnTo>
                  <a:lnTo>
                    <a:pt x="1445" y="1254"/>
                  </a:lnTo>
                  <a:lnTo>
                    <a:pt x="1435" y="1261"/>
                  </a:lnTo>
                  <a:lnTo>
                    <a:pt x="1429" y="1273"/>
                  </a:lnTo>
                  <a:lnTo>
                    <a:pt x="1433" y="1285"/>
                  </a:lnTo>
                  <a:lnTo>
                    <a:pt x="1443" y="1297"/>
                  </a:lnTo>
                  <a:lnTo>
                    <a:pt x="1456" y="1313"/>
                  </a:lnTo>
                  <a:lnTo>
                    <a:pt x="1470" y="1332"/>
                  </a:lnTo>
                  <a:lnTo>
                    <a:pt x="1480" y="1350"/>
                  </a:lnTo>
                  <a:lnTo>
                    <a:pt x="1486" y="1364"/>
                  </a:lnTo>
                  <a:lnTo>
                    <a:pt x="1492" y="1381"/>
                  </a:lnTo>
                  <a:lnTo>
                    <a:pt x="1498" y="1401"/>
                  </a:lnTo>
                  <a:lnTo>
                    <a:pt x="1504" y="1423"/>
                  </a:lnTo>
                  <a:lnTo>
                    <a:pt x="1510" y="1441"/>
                  </a:lnTo>
                  <a:lnTo>
                    <a:pt x="1513" y="1454"/>
                  </a:lnTo>
                  <a:lnTo>
                    <a:pt x="1517" y="1470"/>
                  </a:lnTo>
                  <a:lnTo>
                    <a:pt x="1521" y="1482"/>
                  </a:lnTo>
                  <a:lnTo>
                    <a:pt x="1523" y="1486"/>
                  </a:lnTo>
                  <a:lnTo>
                    <a:pt x="1480" y="1490"/>
                  </a:lnTo>
                  <a:lnTo>
                    <a:pt x="1336" y="1439"/>
                  </a:lnTo>
                  <a:lnTo>
                    <a:pt x="1287" y="1476"/>
                  </a:lnTo>
                  <a:lnTo>
                    <a:pt x="1271" y="1531"/>
                  </a:lnTo>
                  <a:lnTo>
                    <a:pt x="1248" y="1557"/>
                  </a:lnTo>
                  <a:lnTo>
                    <a:pt x="1195" y="1504"/>
                  </a:lnTo>
                  <a:lnTo>
                    <a:pt x="1151" y="1472"/>
                  </a:lnTo>
                  <a:lnTo>
                    <a:pt x="1130" y="1399"/>
                  </a:lnTo>
                  <a:lnTo>
                    <a:pt x="1090" y="1405"/>
                  </a:lnTo>
                  <a:lnTo>
                    <a:pt x="1100" y="1486"/>
                  </a:lnTo>
                  <a:lnTo>
                    <a:pt x="1067" y="1488"/>
                  </a:lnTo>
                  <a:lnTo>
                    <a:pt x="1019" y="1415"/>
                  </a:lnTo>
                  <a:lnTo>
                    <a:pt x="966" y="1429"/>
                  </a:lnTo>
                  <a:lnTo>
                    <a:pt x="950" y="1380"/>
                  </a:lnTo>
                  <a:lnTo>
                    <a:pt x="927" y="1348"/>
                  </a:lnTo>
                  <a:lnTo>
                    <a:pt x="807" y="1372"/>
                  </a:lnTo>
                  <a:lnTo>
                    <a:pt x="765" y="1322"/>
                  </a:lnTo>
                  <a:lnTo>
                    <a:pt x="730" y="1352"/>
                  </a:lnTo>
                  <a:lnTo>
                    <a:pt x="683" y="1348"/>
                  </a:lnTo>
                  <a:lnTo>
                    <a:pt x="620" y="1370"/>
                  </a:lnTo>
                  <a:lnTo>
                    <a:pt x="557" y="1301"/>
                  </a:lnTo>
                  <a:lnTo>
                    <a:pt x="533" y="1238"/>
                  </a:lnTo>
                  <a:lnTo>
                    <a:pt x="437" y="1261"/>
                  </a:lnTo>
                  <a:lnTo>
                    <a:pt x="401" y="1291"/>
                  </a:lnTo>
                  <a:lnTo>
                    <a:pt x="413" y="1208"/>
                  </a:lnTo>
                  <a:lnTo>
                    <a:pt x="372" y="1153"/>
                  </a:lnTo>
                  <a:lnTo>
                    <a:pt x="317" y="1094"/>
                  </a:lnTo>
                  <a:lnTo>
                    <a:pt x="332" y="1047"/>
                  </a:lnTo>
                  <a:lnTo>
                    <a:pt x="415" y="956"/>
                  </a:lnTo>
                  <a:lnTo>
                    <a:pt x="472" y="844"/>
                  </a:lnTo>
                  <a:lnTo>
                    <a:pt x="521" y="791"/>
                  </a:lnTo>
                  <a:lnTo>
                    <a:pt x="529" y="722"/>
                  </a:lnTo>
                  <a:lnTo>
                    <a:pt x="563" y="708"/>
                  </a:lnTo>
                  <a:lnTo>
                    <a:pt x="531" y="590"/>
                  </a:lnTo>
                  <a:lnTo>
                    <a:pt x="561" y="480"/>
                  </a:lnTo>
                  <a:lnTo>
                    <a:pt x="580" y="376"/>
                  </a:lnTo>
                  <a:lnTo>
                    <a:pt x="468" y="297"/>
                  </a:lnTo>
                  <a:lnTo>
                    <a:pt x="421" y="358"/>
                  </a:lnTo>
                  <a:lnTo>
                    <a:pt x="313" y="393"/>
                  </a:lnTo>
                  <a:lnTo>
                    <a:pt x="210" y="393"/>
                  </a:lnTo>
                  <a:lnTo>
                    <a:pt x="183" y="321"/>
                  </a:lnTo>
                  <a:lnTo>
                    <a:pt x="179" y="254"/>
                  </a:lnTo>
                  <a:lnTo>
                    <a:pt x="112" y="226"/>
                  </a:lnTo>
                  <a:lnTo>
                    <a:pt x="88" y="273"/>
                  </a:lnTo>
                  <a:lnTo>
                    <a:pt x="0" y="222"/>
                  </a:lnTo>
                  <a:lnTo>
                    <a:pt x="45" y="140"/>
                  </a:lnTo>
                  <a:lnTo>
                    <a:pt x="6" y="90"/>
                  </a:lnTo>
                  <a:lnTo>
                    <a:pt x="10" y="88"/>
                  </a:lnTo>
                  <a:lnTo>
                    <a:pt x="19" y="83"/>
                  </a:lnTo>
                  <a:lnTo>
                    <a:pt x="33" y="75"/>
                  </a:lnTo>
                  <a:lnTo>
                    <a:pt x="51" y="65"/>
                  </a:lnTo>
                  <a:lnTo>
                    <a:pt x="69" y="57"/>
                  </a:lnTo>
                  <a:lnTo>
                    <a:pt x="84" y="49"/>
                  </a:lnTo>
                  <a:lnTo>
                    <a:pt x="98" y="45"/>
                  </a:lnTo>
                  <a:lnTo>
                    <a:pt x="112" y="41"/>
                  </a:lnTo>
                  <a:lnTo>
                    <a:pt x="134" y="35"/>
                  </a:lnTo>
                  <a:lnTo>
                    <a:pt x="155" y="25"/>
                  </a:lnTo>
                  <a:lnTo>
                    <a:pt x="179" y="18"/>
                  </a:lnTo>
                  <a:lnTo>
                    <a:pt x="197" y="8"/>
                  </a:lnTo>
                  <a:lnTo>
                    <a:pt x="208" y="4"/>
                  </a:lnTo>
                  <a:lnTo>
                    <a:pt x="224" y="0"/>
                  </a:lnTo>
                  <a:lnTo>
                    <a:pt x="244" y="4"/>
                  </a:lnTo>
                  <a:lnTo>
                    <a:pt x="267" y="14"/>
                  </a:lnTo>
                  <a:lnTo>
                    <a:pt x="293" y="25"/>
                  </a:lnTo>
                  <a:lnTo>
                    <a:pt x="313" y="39"/>
                  </a:lnTo>
                  <a:lnTo>
                    <a:pt x="328" y="47"/>
                  </a:lnTo>
                  <a:lnTo>
                    <a:pt x="344" y="51"/>
                  </a:lnTo>
                  <a:lnTo>
                    <a:pt x="358" y="49"/>
                  </a:lnTo>
                  <a:lnTo>
                    <a:pt x="366" y="43"/>
                  </a:lnTo>
                  <a:lnTo>
                    <a:pt x="374" y="35"/>
                  </a:lnTo>
                  <a:lnTo>
                    <a:pt x="380" y="27"/>
                  </a:lnTo>
                  <a:lnTo>
                    <a:pt x="387" y="21"/>
                  </a:lnTo>
                  <a:lnTo>
                    <a:pt x="397" y="21"/>
                  </a:lnTo>
                  <a:lnTo>
                    <a:pt x="413" y="25"/>
                  </a:lnTo>
                  <a:lnTo>
                    <a:pt x="447" y="39"/>
                  </a:lnTo>
                  <a:lnTo>
                    <a:pt x="472" y="53"/>
                  </a:lnTo>
                  <a:lnTo>
                    <a:pt x="492" y="73"/>
                  </a:lnTo>
                  <a:lnTo>
                    <a:pt x="510" y="96"/>
                  </a:lnTo>
                  <a:lnTo>
                    <a:pt x="531" y="118"/>
                  </a:lnTo>
                  <a:lnTo>
                    <a:pt x="551" y="142"/>
                  </a:lnTo>
                  <a:lnTo>
                    <a:pt x="567" y="163"/>
                  </a:lnTo>
                  <a:lnTo>
                    <a:pt x="582" y="187"/>
                  </a:lnTo>
                  <a:lnTo>
                    <a:pt x="598" y="212"/>
                  </a:lnTo>
                  <a:lnTo>
                    <a:pt x="610" y="232"/>
                  </a:lnTo>
                  <a:lnTo>
                    <a:pt x="622" y="256"/>
                  </a:lnTo>
                  <a:lnTo>
                    <a:pt x="637" y="279"/>
                  </a:lnTo>
                  <a:lnTo>
                    <a:pt x="655" y="303"/>
                  </a:lnTo>
                  <a:lnTo>
                    <a:pt x="673" y="325"/>
                  </a:lnTo>
                  <a:lnTo>
                    <a:pt x="689" y="348"/>
                  </a:lnTo>
                  <a:lnTo>
                    <a:pt x="698" y="368"/>
                  </a:lnTo>
                  <a:lnTo>
                    <a:pt x="704" y="378"/>
                  </a:lnTo>
                  <a:lnTo>
                    <a:pt x="714" y="386"/>
                  </a:lnTo>
                  <a:lnTo>
                    <a:pt x="726" y="393"/>
                  </a:lnTo>
                  <a:lnTo>
                    <a:pt x="736" y="405"/>
                  </a:lnTo>
                  <a:lnTo>
                    <a:pt x="742" y="417"/>
                  </a:lnTo>
                  <a:lnTo>
                    <a:pt x="750" y="445"/>
                  </a:lnTo>
                  <a:lnTo>
                    <a:pt x="761" y="470"/>
                  </a:lnTo>
                  <a:lnTo>
                    <a:pt x="773" y="492"/>
                  </a:lnTo>
                  <a:lnTo>
                    <a:pt x="783" y="508"/>
                  </a:lnTo>
                  <a:lnTo>
                    <a:pt x="795" y="527"/>
                  </a:lnTo>
                  <a:lnTo>
                    <a:pt x="809" y="543"/>
                  </a:lnTo>
                  <a:lnTo>
                    <a:pt x="824" y="555"/>
                  </a:lnTo>
                  <a:lnTo>
                    <a:pt x="840" y="561"/>
                  </a:lnTo>
                  <a:lnTo>
                    <a:pt x="862" y="567"/>
                  </a:lnTo>
                  <a:lnTo>
                    <a:pt x="882" y="569"/>
                  </a:lnTo>
                  <a:lnTo>
                    <a:pt x="901" y="565"/>
                  </a:lnTo>
                  <a:lnTo>
                    <a:pt x="919" y="559"/>
                  </a:lnTo>
                  <a:lnTo>
                    <a:pt x="941" y="553"/>
                  </a:lnTo>
                  <a:lnTo>
                    <a:pt x="960" y="549"/>
                  </a:lnTo>
                  <a:lnTo>
                    <a:pt x="982" y="551"/>
                  </a:lnTo>
                  <a:lnTo>
                    <a:pt x="1004" y="559"/>
                  </a:lnTo>
                  <a:lnTo>
                    <a:pt x="1029" y="563"/>
                  </a:lnTo>
                  <a:lnTo>
                    <a:pt x="1051" y="569"/>
                  </a:lnTo>
                  <a:lnTo>
                    <a:pt x="1065" y="575"/>
                  </a:lnTo>
                  <a:lnTo>
                    <a:pt x="1073" y="580"/>
                  </a:lnTo>
                  <a:lnTo>
                    <a:pt x="1086" y="588"/>
                  </a:lnTo>
                  <a:lnTo>
                    <a:pt x="1104" y="598"/>
                  </a:lnTo>
                  <a:lnTo>
                    <a:pt x="1122" y="608"/>
                  </a:lnTo>
                  <a:lnTo>
                    <a:pt x="1139" y="616"/>
                  </a:lnTo>
                  <a:lnTo>
                    <a:pt x="1155" y="620"/>
                  </a:lnTo>
                  <a:lnTo>
                    <a:pt x="1167" y="620"/>
                  </a:lnTo>
                  <a:lnTo>
                    <a:pt x="1171" y="618"/>
                  </a:lnTo>
                  <a:lnTo>
                    <a:pt x="1177" y="614"/>
                  </a:lnTo>
                  <a:lnTo>
                    <a:pt x="1181" y="614"/>
                  </a:lnTo>
                  <a:lnTo>
                    <a:pt x="1185" y="614"/>
                  </a:lnTo>
                  <a:lnTo>
                    <a:pt x="1189" y="616"/>
                  </a:lnTo>
                  <a:lnTo>
                    <a:pt x="1191" y="618"/>
                  </a:lnTo>
                  <a:lnTo>
                    <a:pt x="1193" y="624"/>
                  </a:lnTo>
                  <a:lnTo>
                    <a:pt x="1195" y="632"/>
                  </a:lnTo>
                  <a:lnTo>
                    <a:pt x="1197" y="641"/>
                  </a:lnTo>
                  <a:lnTo>
                    <a:pt x="1202" y="659"/>
                  </a:lnTo>
                  <a:lnTo>
                    <a:pt x="1212" y="675"/>
                  </a:lnTo>
                  <a:lnTo>
                    <a:pt x="1224" y="687"/>
                  </a:lnTo>
                  <a:lnTo>
                    <a:pt x="1232" y="701"/>
                  </a:lnTo>
                  <a:lnTo>
                    <a:pt x="1238" y="714"/>
                  </a:lnTo>
                  <a:lnTo>
                    <a:pt x="1244" y="734"/>
                  </a:lnTo>
                  <a:lnTo>
                    <a:pt x="1254" y="754"/>
                  </a:lnTo>
                  <a:lnTo>
                    <a:pt x="1265" y="767"/>
                  </a:lnTo>
                  <a:lnTo>
                    <a:pt x="1277" y="775"/>
                  </a:lnTo>
                  <a:lnTo>
                    <a:pt x="1289" y="779"/>
                  </a:lnTo>
                  <a:lnTo>
                    <a:pt x="1299" y="785"/>
                  </a:lnTo>
                  <a:lnTo>
                    <a:pt x="1313" y="789"/>
                  </a:lnTo>
                  <a:lnTo>
                    <a:pt x="1328" y="785"/>
                  </a:lnTo>
                  <a:lnTo>
                    <a:pt x="1348" y="777"/>
                  </a:lnTo>
                  <a:lnTo>
                    <a:pt x="1374" y="773"/>
                  </a:lnTo>
                  <a:lnTo>
                    <a:pt x="1399" y="767"/>
                  </a:lnTo>
                  <a:lnTo>
                    <a:pt x="1423" y="760"/>
                  </a:lnTo>
                  <a:lnTo>
                    <a:pt x="1447" y="742"/>
                  </a:lnTo>
                  <a:lnTo>
                    <a:pt x="1462" y="722"/>
                  </a:lnTo>
                  <a:lnTo>
                    <a:pt x="1472" y="701"/>
                  </a:lnTo>
                  <a:lnTo>
                    <a:pt x="1480" y="689"/>
                  </a:lnTo>
                  <a:lnTo>
                    <a:pt x="1494" y="675"/>
                  </a:lnTo>
                  <a:lnTo>
                    <a:pt x="1510" y="659"/>
                  </a:lnTo>
                  <a:lnTo>
                    <a:pt x="1527" y="643"/>
                  </a:lnTo>
                  <a:lnTo>
                    <a:pt x="1543" y="628"/>
                  </a:lnTo>
                  <a:lnTo>
                    <a:pt x="1557" y="616"/>
                  </a:lnTo>
                  <a:lnTo>
                    <a:pt x="1572" y="604"/>
                  </a:lnTo>
                  <a:lnTo>
                    <a:pt x="1584" y="594"/>
                  </a:lnTo>
                  <a:lnTo>
                    <a:pt x="1598" y="586"/>
                  </a:lnTo>
                  <a:lnTo>
                    <a:pt x="1614" y="577"/>
                  </a:lnTo>
                  <a:lnTo>
                    <a:pt x="1634" y="567"/>
                  </a:lnTo>
                  <a:lnTo>
                    <a:pt x="1653" y="561"/>
                  </a:lnTo>
                  <a:lnTo>
                    <a:pt x="1667" y="557"/>
                  </a:lnTo>
                  <a:lnTo>
                    <a:pt x="1673" y="557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5" name="Google Shape;465;p26"/>
            <p:cNvSpPr/>
            <p:nvPr/>
          </p:nvSpPr>
          <p:spPr>
            <a:xfrm>
              <a:off x="2264" y="884"/>
              <a:ext cx="1641" cy="1473"/>
            </a:xfrm>
            <a:custGeom>
              <a:rect b="b" l="l" r="r" t="t"/>
              <a:pathLst>
                <a:path extrusionOk="0" h="2947" w="3282">
                  <a:moveTo>
                    <a:pt x="2552" y="115"/>
                  </a:moveTo>
                  <a:lnTo>
                    <a:pt x="2554" y="111"/>
                  </a:lnTo>
                  <a:lnTo>
                    <a:pt x="2559" y="101"/>
                  </a:lnTo>
                  <a:lnTo>
                    <a:pt x="2569" y="87"/>
                  </a:lnTo>
                  <a:lnTo>
                    <a:pt x="2579" y="73"/>
                  </a:lnTo>
                  <a:lnTo>
                    <a:pt x="2589" y="55"/>
                  </a:lnTo>
                  <a:lnTo>
                    <a:pt x="2601" y="42"/>
                  </a:lnTo>
                  <a:lnTo>
                    <a:pt x="2609" y="28"/>
                  </a:lnTo>
                  <a:lnTo>
                    <a:pt x="2617" y="20"/>
                  </a:lnTo>
                  <a:lnTo>
                    <a:pt x="2628" y="12"/>
                  </a:lnTo>
                  <a:lnTo>
                    <a:pt x="2642" y="6"/>
                  </a:lnTo>
                  <a:lnTo>
                    <a:pt x="2658" y="2"/>
                  </a:lnTo>
                  <a:lnTo>
                    <a:pt x="2670" y="0"/>
                  </a:lnTo>
                  <a:lnTo>
                    <a:pt x="2676" y="0"/>
                  </a:lnTo>
                  <a:lnTo>
                    <a:pt x="2715" y="50"/>
                  </a:lnTo>
                  <a:lnTo>
                    <a:pt x="2670" y="132"/>
                  </a:lnTo>
                  <a:lnTo>
                    <a:pt x="2758" y="183"/>
                  </a:lnTo>
                  <a:lnTo>
                    <a:pt x="2782" y="142"/>
                  </a:lnTo>
                  <a:lnTo>
                    <a:pt x="2849" y="164"/>
                  </a:lnTo>
                  <a:lnTo>
                    <a:pt x="2853" y="231"/>
                  </a:lnTo>
                  <a:lnTo>
                    <a:pt x="2880" y="303"/>
                  </a:lnTo>
                  <a:lnTo>
                    <a:pt x="2983" y="303"/>
                  </a:lnTo>
                  <a:lnTo>
                    <a:pt x="3091" y="268"/>
                  </a:lnTo>
                  <a:lnTo>
                    <a:pt x="3138" y="207"/>
                  </a:lnTo>
                  <a:lnTo>
                    <a:pt x="3250" y="286"/>
                  </a:lnTo>
                  <a:lnTo>
                    <a:pt x="3231" y="386"/>
                  </a:lnTo>
                  <a:lnTo>
                    <a:pt x="3201" y="500"/>
                  </a:lnTo>
                  <a:lnTo>
                    <a:pt x="3231" y="616"/>
                  </a:lnTo>
                  <a:lnTo>
                    <a:pt x="3199" y="632"/>
                  </a:lnTo>
                  <a:lnTo>
                    <a:pt x="3191" y="701"/>
                  </a:lnTo>
                  <a:lnTo>
                    <a:pt x="3140" y="756"/>
                  </a:lnTo>
                  <a:lnTo>
                    <a:pt x="3085" y="866"/>
                  </a:lnTo>
                  <a:lnTo>
                    <a:pt x="3002" y="957"/>
                  </a:lnTo>
                  <a:lnTo>
                    <a:pt x="2987" y="1004"/>
                  </a:lnTo>
                  <a:lnTo>
                    <a:pt x="3042" y="1063"/>
                  </a:lnTo>
                  <a:lnTo>
                    <a:pt x="3083" y="1120"/>
                  </a:lnTo>
                  <a:lnTo>
                    <a:pt x="3071" y="1201"/>
                  </a:lnTo>
                  <a:lnTo>
                    <a:pt x="3079" y="1266"/>
                  </a:lnTo>
                  <a:lnTo>
                    <a:pt x="3030" y="1244"/>
                  </a:lnTo>
                  <a:lnTo>
                    <a:pt x="3014" y="1264"/>
                  </a:lnTo>
                  <a:lnTo>
                    <a:pt x="2971" y="1250"/>
                  </a:lnTo>
                  <a:lnTo>
                    <a:pt x="2947" y="1305"/>
                  </a:lnTo>
                  <a:lnTo>
                    <a:pt x="2989" y="1313"/>
                  </a:lnTo>
                  <a:lnTo>
                    <a:pt x="3030" y="1368"/>
                  </a:lnTo>
                  <a:lnTo>
                    <a:pt x="3024" y="1451"/>
                  </a:lnTo>
                  <a:lnTo>
                    <a:pt x="3059" y="1500"/>
                  </a:lnTo>
                  <a:lnTo>
                    <a:pt x="3061" y="1530"/>
                  </a:lnTo>
                  <a:lnTo>
                    <a:pt x="3091" y="1536"/>
                  </a:lnTo>
                  <a:lnTo>
                    <a:pt x="3170" y="1475"/>
                  </a:lnTo>
                  <a:lnTo>
                    <a:pt x="3209" y="1541"/>
                  </a:lnTo>
                  <a:lnTo>
                    <a:pt x="3244" y="1608"/>
                  </a:lnTo>
                  <a:lnTo>
                    <a:pt x="3282" y="1630"/>
                  </a:lnTo>
                  <a:lnTo>
                    <a:pt x="3282" y="1677"/>
                  </a:lnTo>
                  <a:lnTo>
                    <a:pt x="3239" y="1728"/>
                  </a:lnTo>
                  <a:lnTo>
                    <a:pt x="3189" y="1776"/>
                  </a:lnTo>
                  <a:lnTo>
                    <a:pt x="3138" y="1766"/>
                  </a:lnTo>
                  <a:lnTo>
                    <a:pt x="3134" y="1803"/>
                  </a:lnTo>
                  <a:lnTo>
                    <a:pt x="3101" y="1819"/>
                  </a:lnTo>
                  <a:lnTo>
                    <a:pt x="3032" y="1839"/>
                  </a:lnTo>
                  <a:lnTo>
                    <a:pt x="2981" y="1898"/>
                  </a:lnTo>
                  <a:lnTo>
                    <a:pt x="2928" y="1941"/>
                  </a:lnTo>
                  <a:lnTo>
                    <a:pt x="2884" y="2012"/>
                  </a:lnTo>
                  <a:lnTo>
                    <a:pt x="2839" y="1947"/>
                  </a:lnTo>
                  <a:lnTo>
                    <a:pt x="2798" y="1917"/>
                  </a:lnTo>
                  <a:lnTo>
                    <a:pt x="2768" y="1945"/>
                  </a:lnTo>
                  <a:lnTo>
                    <a:pt x="2788" y="1967"/>
                  </a:lnTo>
                  <a:lnTo>
                    <a:pt x="2788" y="2032"/>
                  </a:lnTo>
                  <a:lnTo>
                    <a:pt x="2811" y="2087"/>
                  </a:lnTo>
                  <a:lnTo>
                    <a:pt x="2778" y="2140"/>
                  </a:lnTo>
                  <a:lnTo>
                    <a:pt x="2770" y="2118"/>
                  </a:lnTo>
                  <a:lnTo>
                    <a:pt x="2703" y="2116"/>
                  </a:lnTo>
                  <a:lnTo>
                    <a:pt x="2656" y="2073"/>
                  </a:lnTo>
                  <a:lnTo>
                    <a:pt x="2640" y="2012"/>
                  </a:lnTo>
                  <a:lnTo>
                    <a:pt x="2607" y="1971"/>
                  </a:lnTo>
                  <a:lnTo>
                    <a:pt x="2581" y="1925"/>
                  </a:lnTo>
                  <a:lnTo>
                    <a:pt x="2556" y="1911"/>
                  </a:lnTo>
                  <a:lnTo>
                    <a:pt x="2536" y="1941"/>
                  </a:lnTo>
                  <a:lnTo>
                    <a:pt x="2506" y="1943"/>
                  </a:lnTo>
                  <a:lnTo>
                    <a:pt x="2469" y="1967"/>
                  </a:lnTo>
                  <a:lnTo>
                    <a:pt x="2479" y="2035"/>
                  </a:lnTo>
                  <a:lnTo>
                    <a:pt x="2441" y="2049"/>
                  </a:lnTo>
                  <a:lnTo>
                    <a:pt x="2414" y="2039"/>
                  </a:lnTo>
                  <a:lnTo>
                    <a:pt x="2386" y="2075"/>
                  </a:lnTo>
                  <a:lnTo>
                    <a:pt x="2347" y="2073"/>
                  </a:lnTo>
                  <a:lnTo>
                    <a:pt x="2296" y="2128"/>
                  </a:lnTo>
                  <a:lnTo>
                    <a:pt x="2248" y="2132"/>
                  </a:lnTo>
                  <a:lnTo>
                    <a:pt x="2231" y="2055"/>
                  </a:lnTo>
                  <a:lnTo>
                    <a:pt x="2183" y="2051"/>
                  </a:lnTo>
                  <a:lnTo>
                    <a:pt x="2158" y="2093"/>
                  </a:lnTo>
                  <a:lnTo>
                    <a:pt x="2152" y="2142"/>
                  </a:lnTo>
                  <a:lnTo>
                    <a:pt x="2120" y="2181"/>
                  </a:lnTo>
                  <a:lnTo>
                    <a:pt x="2132" y="2222"/>
                  </a:lnTo>
                  <a:lnTo>
                    <a:pt x="2117" y="2246"/>
                  </a:lnTo>
                  <a:lnTo>
                    <a:pt x="2185" y="2333"/>
                  </a:lnTo>
                  <a:lnTo>
                    <a:pt x="2075" y="2376"/>
                  </a:lnTo>
                  <a:lnTo>
                    <a:pt x="2014" y="2376"/>
                  </a:lnTo>
                  <a:lnTo>
                    <a:pt x="1928" y="2407"/>
                  </a:lnTo>
                  <a:lnTo>
                    <a:pt x="1880" y="2526"/>
                  </a:lnTo>
                  <a:lnTo>
                    <a:pt x="1802" y="2555"/>
                  </a:lnTo>
                  <a:lnTo>
                    <a:pt x="1766" y="2539"/>
                  </a:lnTo>
                  <a:lnTo>
                    <a:pt x="1731" y="2598"/>
                  </a:lnTo>
                  <a:lnTo>
                    <a:pt x="1674" y="2579"/>
                  </a:lnTo>
                  <a:lnTo>
                    <a:pt x="1621" y="2638"/>
                  </a:lnTo>
                  <a:lnTo>
                    <a:pt x="1601" y="2718"/>
                  </a:lnTo>
                  <a:lnTo>
                    <a:pt x="1502" y="2852"/>
                  </a:lnTo>
                  <a:lnTo>
                    <a:pt x="1459" y="2888"/>
                  </a:lnTo>
                  <a:lnTo>
                    <a:pt x="1430" y="2860"/>
                  </a:lnTo>
                  <a:lnTo>
                    <a:pt x="1339" y="2876"/>
                  </a:lnTo>
                  <a:lnTo>
                    <a:pt x="1298" y="2823"/>
                  </a:lnTo>
                  <a:lnTo>
                    <a:pt x="1239" y="2821"/>
                  </a:lnTo>
                  <a:lnTo>
                    <a:pt x="1195" y="2781"/>
                  </a:lnTo>
                  <a:lnTo>
                    <a:pt x="1233" y="2707"/>
                  </a:lnTo>
                  <a:lnTo>
                    <a:pt x="1248" y="2659"/>
                  </a:lnTo>
                  <a:lnTo>
                    <a:pt x="1215" y="2612"/>
                  </a:lnTo>
                  <a:lnTo>
                    <a:pt x="1150" y="2630"/>
                  </a:lnTo>
                  <a:lnTo>
                    <a:pt x="1115" y="2709"/>
                  </a:lnTo>
                  <a:lnTo>
                    <a:pt x="1101" y="2846"/>
                  </a:lnTo>
                  <a:lnTo>
                    <a:pt x="1052" y="2901"/>
                  </a:lnTo>
                  <a:lnTo>
                    <a:pt x="939" y="2947"/>
                  </a:lnTo>
                  <a:lnTo>
                    <a:pt x="869" y="2941"/>
                  </a:lnTo>
                  <a:lnTo>
                    <a:pt x="810" y="2886"/>
                  </a:lnTo>
                  <a:lnTo>
                    <a:pt x="817" y="2795"/>
                  </a:lnTo>
                  <a:lnTo>
                    <a:pt x="874" y="2764"/>
                  </a:lnTo>
                  <a:lnTo>
                    <a:pt x="874" y="2657"/>
                  </a:lnTo>
                  <a:lnTo>
                    <a:pt x="829" y="2618"/>
                  </a:lnTo>
                  <a:lnTo>
                    <a:pt x="754" y="2620"/>
                  </a:lnTo>
                  <a:lnTo>
                    <a:pt x="658" y="2714"/>
                  </a:lnTo>
                  <a:lnTo>
                    <a:pt x="524" y="2714"/>
                  </a:lnTo>
                  <a:lnTo>
                    <a:pt x="441" y="2671"/>
                  </a:lnTo>
                  <a:lnTo>
                    <a:pt x="445" y="2610"/>
                  </a:lnTo>
                  <a:lnTo>
                    <a:pt x="378" y="2606"/>
                  </a:lnTo>
                  <a:lnTo>
                    <a:pt x="302" y="2539"/>
                  </a:lnTo>
                  <a:lnTo>
                    <a:pt x="351" y="2470"/>
                  </a:lnTo>
                  <a:lnTo>
                    <a:pt x="396" y="2457"/>
                  </a:lnTo>
                  <a:lnTo>
                    <a:pt x="376" y="2390"/>
                  </a:lnTo>
                  <a:lnTo>
                    <a:pt x="296" y="2362"/>
                  </a:lnTo>
                  <a:lnTo>
                    <a:pt x="203" y="2374"/>
                  </a:lnTo>
                  <a:lnTo>
                    <a:pt x="156" y="2429"/>
                  </a:lnTo>
                  <a:lnTo>
                    <a:pt x="111" y="2423"/>
                  </a:lnTo>
                  <a:lnTo>
                    <a:pt x="34" y="2333"/>
                  </a:lnTo>
                  <a:lnTo>
                    <a:pt x="0" y="2236"/>
                  </a:lnTo>
                  <a:lnTo>
                    <a:pt x="18" y="2179"/>
                  </a:lnTo>
                  <a:lnTo>
                    <a:pt x="10" y="2055"/>
                  </a:lnTo>
                  <a:lnTo>
                    <a:pt x="14" y="2057"/>
                  </a:lnTo>
                  <a:lnTo>
                    <a:pt x="30" y="2057"/>
                  </a:lnTo>
                  <a:lnTo>
                    <a:pt x="52" y="2059"/>
                  </a:lnTo>
                  <a:lnTo>
                    <a:pt x="79" y="2063"/>
                  </a:lnTo>
                  <a:lnTo>
                    <a:pt x="109" y="2065"/>
                  </a:lnTo>
                  <a:lnTo>
                    <a:pt x="138" y="2069"/>
                  </a:lnTo>
                  <a:lnTo>
                    <a:pt x="166" y="2073"/>
                  </a:lnTo>
                  <a:lnTo>
                    <a:pt x="189" y="2077"/>
                  </a:lnTo>
                  <a:lnTo>
                    <a:pt x="207" y="2081"/>
                  </a:lnTo>
                  <a:lnTo>
                    <a:pt x="243" y="2089"/>
                  </a:lnTo>
                  <a:lnTo>
                    <a:pt x="278" y="2089"/>
                  </a:lnTo>
                  <a:lnTo>
                    <a:pt x="308" y="2081"/>
                  </a:lnTo>
                  <a:lnTo>
                    <a:pt x="323" y="2075"/>
                  </a:lnTo>
                  <a:lnTo>
                    <a:pt x="337" y="2069"/>
                  </a:lnTo>
                  <a:lnTo>
                    <a:pt x="351" y="2067"/>
                  </a:lnTo>
                  <a:lnTo>
                    <a:pt x="367" y="2065"/>
                  </a:lnTo>
                  <a:lnTo>
                    <a:pt x="386" y="2069"/>
                  </a:lnTo>
                  <a:lnTo>
                    <a:pt x="412" y="2075"/>
                  </a:lnTo>
                  <a:lnTo>
                    <a:pt x="441" y="2079"/>
                  </a:lnTo>
                  <a:lnTo>
                    <a:pt x="473" y="2083"/>
                  </a:lnTo>
                  <a:lnTo>
                    <a:pt x="498" y="2087"/>
                  </a:lnTo>
                  <a:lnTo>
                    <a:pt x="518" y="2087"/>
                  </a:lnTo>
                  <a:lnTo>
                    <a:pt x="542" y="2089"/>
                  </a:lnTo>
                  <a:lnTo>
                    <a:pt x="560" y="2095"/>
                  </a:lnTo>
                  <a:lnTo>
                    <a:pt x="575" y="2104"/>
                  </a:lnTo>
                  <a:lnTo>
                    <a:pt x="589" y="2118"/>
                  </a:lnTo>
                  <a:lnTo>
                    <a:pt x="607" y="2134"/>
                  </a:lnTo>
                  <a:lnTo>
                    <a:pt x="626" y="2148"/>
                  </a:lnTo>
                  <a:lnTo>
                    <a:pt x="646" y="2156"/>
                  </a:lnTo>
                  <a:lnTo>
                    <a:pt x="666" y="2163"/>
                  </a:lnTo>
                  <a:lnTo>
                    <a:pt x="685" y="2173"/>
                  </a:lnTo>
                  <a:lnTo>
                    <a:pt x="709" y="2183"/>
                  </a:lnTo>
                  <a:lnTo>
                    <a:pt x="739" y="2193"/>
                  </a:lnTo>
                  <a:lnTo>
                    <a:pt x="762" y="2197"/>
                  </a:lnTo>
                  <a:lnTo>
                    <a:pt x="792" y="2199"/>
                  </a:lnTo>
                  <a:lnTo>
                    <a:pt x="821" y="2201"/>
                  </a:lnTo>
                  <a:lnTo>
                    <a:pt x="851" y="2201"/>
                  </a:lnTo>
                  <a:lnTo>
                    <a:pt x="874" y="2201"/>
                  </a:lnTo>
                  <a:lnTo>
                    <a:pt x="892" y="2203"/>
                  </a:lnTo>
                  <a:lnTo>
                    <a:pt x="904" y="2207"/>
                  </a:lnTo>
                  <a:lnTo>
                    <a:pt x="914" y="2215"/>
                  </a:lnTo>
                  <a:lnTo>
                    <a:pt x="924" y="2224"/>
                  </a:lnTo>
                  <a:lnTo>
                    <a:pt x="935" y="2232"/>
                  </a:lnTo>
                  <a:lnTo>
                    <a:pt x="947" y="2236"/>
                  </a:lnTo>
                  <a:lnTo>
                    <a:pt x="965" y="2238"/>
                  </a:lnTo>
                  <a:lnTo>
                    <a:pt x="985" y="2234"/>
                  </a:lnTo>
                  <a:lnTo>
                    <a:pt x="1002" y="2224"/>
                  </a:lnTo>
                  <a:lnTo>
                    <a:pt x="1024" y="2207"/>
                  </a:lnTo>
                  <a:lnTo>
                    <a:pt x="1048" y="2187"/>
                  </a:lnTo>
                  <a:lnTo>
                    <a:pt x="1073" y="2171"/>
                  </a:lnTo>
                  <a:lnTo>
                    <a:pt x="1103" y="2157"/>
                  </a:lnTo>
                  <a:lnTo>
                    <a:pt x="1134" y="2144"/>
                  </a:lnTo>
                  <a:lnTo>
                    <a:pt x="1164" y="2130"/>
                  </a:lnTo>
                  <a:lnTo>
                    <a:pt x="1199" y="2114"/>
                  </a:lnTo>
                  <a:lnTo>
                    <a:pt x="1241" y="2098"/>
                  </a:lnTo>
                  <a:lnTo>
                    <a:pt x="1282" y="2087"/>
                  </a:lnTo>
                  <a:lnTo>
                    <a:pt x="1325" y="2079"/>
                  </a:lnTo>
                  <a:lnTo>
                    <a:pt x="1345" y="2077"/>
                  </a:lnTo>
                  <a:lnTo>
                    <a:pt x="1357" y="2077"/>
                  </a:lnTo>
                  <a:lnTo>
                    <a:pt x="1363" y="2079"/>
                  </a:lnTo>
                  <a:lnTo>
                    <a:pt x="1367" y="2079"/>
                  </a:lnTo>
                  <a:lnTo>
                    <a:pt x="1371" y="2081"/>
                  </a:lnTo>
                  <a:lnTo>
                    <a:pt x="1378" y="2081"/>
                  </a:lnTo>
                  <a:lnTo>
                    <a:pt x="1392" y="2081"/>
                  </a:lnTo>
                  <a:lnTo>
                    <a:pt x="1418" y="2079"/>
                  </a:lnTo>
                  <a:lnTo>
                    <a:pt x="1463" y="2075"/>
                  </a:lnTo>
                  <a:lnTo>
                    <a:pt x="1498" y="2071"/>
                  </a:lnTo>
                  <a:lnTo>
                    <a:pt x="1526" y="2065"/>
                  </a:lnTo>
                  <a:lnTo>
                    <a:pt x="1548" y="2059"/>
                  </a:lnTo>
                  <a:lnTo>
                    <a:pt x="1561" y="2053"/>
                  </a:lnTo>
                  <a:lnTo>
                    <a:pt x="1571" y="2045"/>
                  </a:lnTo>
                  <a:lnTo>
                    <a:pt x="1577" y="2035"/>
                  </a:lnTo>
                  <a:lnTo>
                    <a:pt x="1581" y="2030"/>
                  </a:lnTo>
                  <a:lnTo>
                    <a:pt x="1589" y="2024"/>
                  </a:lnTo>
                  <a:lnTo>
                    <a:pt x="1603" y="2018"/>
                  </a:lnTo>
                  <a:lnTo>
                    <a:pt x="1622" y="2014"/>
                  </a:lnTo>
                  <a:lnTo>
                    <a:pt x="1640" y="2006"/>
                  </a:lnTo>
                  <a:lnTo>
                    <a:pt x="1656" y="1994"/>
                  </a:lnTo>
                  <a:lnTo>
                    <a:pt x="1668" y="1974"/>
                  </a:lnTo>
                  <a:lnTo>
                    <a:pt x="1674" y="1957"/>
                  </a:lnTo>
                  <a:lnTo>
                    <a:pt x="1680" y="1941"/>
                  </a:lnTo>
                  <a:lnTo>
                    <a:pt x="1685" y="1927"/>
                  </a:lnTo>
                  <a:lnTo>
                    <a:pt x="1697" y="1913"/>
                  </a:lnTo>
                  <a:lnTo>
                    <a:pt x="1715" y="1900"/>
                  </a:lnTo>
                  <a:lnTo>
                    <a:pt x="1737" y="1888"/>
                  </a:lnTo>
                  <a:lnTo>
                    <a:pt x="1752" y="1878"/>
                  </a:lnTo>
                  <a:lnTo>
                    <a:pt x="1764" y="1872"/>
                  </a:lnTo>
                  <a:lnTo>
                    <a:pt x="1772" y="1866"/>
                  </a:lnTo>
                  <a:lnTo>
                    <a:pt x="1780" y="1860"/>
                  </a:lnTo>
                  <a:lnTo>
                    <a:pt x="1790" y="1854"/>
                  </a:lnTo>
                  <a:lnTo>
                    <a:pt x="1804" y="1848"/>
                  </a:lnTo>
                  <a:lnTo>
                    <a:pt x="1817" y="1841"/>
                  </a:lnTo>
                  <a:lnTo>
                    <a:pt x="1831" y="1831"/>
                  </a:lnTo>
                  <a:lnTo>
                    <a:pt x="1837" y="1821"/>
                  </a:lnTo>
                  <a:lnTo>
                    <a:pt x="1837" y="1811"/>
                  </a:lnTo>
                  <a:lnTo>
                    <a:pt x="1825" y="1795"/>
                  </a:lnTo>
                  <a:lnTo>
                    <a:pt x="1809" y="1780"/>
                  </a:lnTo>
                  <a:lnTo>
                    <a:pt x="1794" y="1762"/>
                  </a:lnTo>
                  <a:lnTo>
                    <a:pt x="1780" y="1744"/>
                  </a:lnTo>
                  <a:lnTo>
                    <a:pt x="1772" y="1726"/>
                  </a:lnTo>
                  <a:lnTo>
                    <a:pt x="1772" y="1707"/>
                  </a:lnTo>
                  <a:lnTo>
                    <a:pt x="1772" y="1679"/>
                  </a:lnTo>
                  <a:lnTo>
                    <a:pt x="1776" y="1652"/>
                  </a:lnTo>
                  <a:lnTo>
                    <a:pt x="1782" y="1628"/>
                  </a:lnTo>
                  <a:lnTo>
                    <a:pt x="1790" y="1608"/>
                  </a:lnTo>
                  <a:lnTo>
                    <a:pt x="1806" y="1593"/>
                  </a:lnTo>
                  <a:lnTo>
                    <a:pt x="1823" y="1585"/>
                  </a:lnTo>
                  <a:lnTo>
                    <a:pt x="1843" y="1581"/>
                  </a:lnTo>
                  <a:lnTo>
                    <a:pt x="1863" y="1585"/>
                  </a:lnTo>
                  <a:lnTo>
                    <a:pt x="1884" y="1597"/>
                  </a:lnTo>
                  <a:lnTo>
                    <a:pt x="1910" y="1606"/>
                  </a:lnTo>
                  <a:lnTo>
                    <a:pt x="1937" y="1614"/>
                  </a:lnTo>
                  <a:lnTo>
                    <a:pt x="1963" y="1616"/>
                  </a:lnTo>
                  <a:lnTo>
                    <a:pt x="1985" y="1614"/>
                  </a:lnTo>
                  <a:lnTo>
                    <a:pt x="2002" y="1614"/>
                  </a:lnTo>
                  <a:lnTo>
                    <a:pt x="2020" y="1612"/>
                  </a:lnTo>
                  <a:lnTo>
                    <a:pt x="2034" y="1608"/>
                  </a:lnTo>
                  <a:lnTo>
                    <a:pt x="2046" y="1597"/>
                  </a:lnTo>
                  <a:lnTo>
                    <a:pt x="2058" y="1581"/>
                  </a:lnTo>
                  <a:lnTo>
                    <a:pt x="2071" y="1561"/>
                  </a:lnTo>
                  <a:lnTo>
                    <a:pt x="2085" y="1538"/>
                  </a:lnTo>
                  <a:lnTo>
                    <a:pt x="2101" y="1518"/>
                  </a:lnTo>
                  <a:lnTo>
                    <a:pt x="2117" y="1502"/>
                  </a:lnTo>
                  <a:lnTo>
                    <a:pt x="2130" y="1494"/>
                  </a:lnTo>
                  <a:lnTo>
                    <a:pt x="2146" y="1490"/>
                  </a:lnTo>
                  <a:lnTo>
                    <a:pt x="2166" y="1488"/>
                  </a:lnTo>
                  <a:lnTo>
                    <a:pt x="2189" y="1486"/>
                  </a:lnTo>
                  <a:lnTo>
                    <a:pt x="2213" y="1484"/>
                  </a:lnTo>
                  <a:lnTo>
                    <a:pt x="2231" y="1482"/>
                  </a:lnTo>
                  <a:lnTo>
                    <a:pt x="2243" y="1477"/>
                  </a:lnTo>
                  <a:lnTo>
                    <a:pt x="2254" y="1469"/>
                  </a:lnTo>
                  <a:lnTo>
                    <a:pt x="2268" y="1455"/>
                  </a:lnTo>
                  <a:lnTo>
                    <a:pt x="2284" y="1437"/>
                  </a:lnTo>
                  <a:lnTo>
                    <a:pt x="2298" y="1421"/>
                  </a:lnTo>
                  <a:lnTo>
                    <a:pt x="2308" y="1408"/>
                  </a:lnTo>
                  <a:lnTo>
                    <a:pt x="2311" y="1388"/>
                  </a:lnTo>
                  <a:lnTo>
                    <a:pt x="2315" y="1364"/>
                  </a:lnTo>
                  <a:lnTo>
                    <a:pt x="2321" y="1343"/>
                  </a:lnTo>
                  <a:lnTo>
                    <a:pt x="2331" y="1323"/>
                  </a:lnTo>
                  <a:lnTo>
                    <a:pt x="2351" y="1303"/>
                  </a:lnTo>
                  <a:lnTo>
                    <a:pt x="2374" y="1286"/>
                  </a:lnTo>
                  <a:lnTo>
                    <a:pt x="2402" y="1276"/>
                  </a:lnTo>
                  <a:lnTo>
                    <a:pt x="2416" y="1270"/>
                  </a:lnTo>
                  <a:lnTo>
                    <a:pt x="2426" y="1262"/>
                  </a:lnTo>
                  <a:lnTo>
                    <a:pt x="2433" y="1250"/>
                  </a:lnTo>
                  <a:lnTo>
                    <a:pt x="2443" y="1240"/>
                  </a:lnTo>
                  <a:lnTo>
                    <a:pt x="2455" y="1232"/>
                  </a:lnTo>
                  <a:lnTo>
                    <a:pt x="2469" y="1227"/>
                  </a:lnTo>
                  <a:lnTo>
                    <a:pt x="2487" y="1217"/>
                  </a:lnTo>
                  <a:lnTo>
                    <a:pt x="2510" y="1205"/>
                  </a:lnTo>
                  <a:lnTo>
                    <a:pt x="2534" y="1195"/>
                  </a:lnTo>
                  <a:lnTo>
                    <a:pt x="2559" y="1189"/>
                  </a:lnTo>
                  <a:lnTo>
                    <a:pt x="2583" y="1187"/>
                  </a:lnTo>
                  <a:lnTo>
                    <a:pt x="2607" y="1189"/>
                  </a:lnTo>
                  <a:lnTo>
                    <a:pt x="2628" y="1195"/>
                  </a:lnTo>
                  <a:lnTo>
                    <a:pt x="2652" y="1199"/>
                  </a:lnTo>
                  <a:lnTo>
                    <a:pt x="2670" y="1203"/>
                  </a:lnTo>
                  <a:lnTo>
                    <a:pt x="2685" y="1203"/>
                  </a:lnTo>
                  <a:lnTo>
                    <a:pt x="2697" y="1197"/>
                  </a:lnTo>
                  <a:lnTo>
                    <a:pt x="2707" y="1183"/>
                  </a:lnTo>
                  <a:lnTo>
                    <a:pt x="2713" y="1171"/>
                  </a:lnTo>
                  <a:lnTo>
                    <a:pt x="2713" y="1158"/>
                  </a:lnTo>
                  <a:lnTo>
                    <a:pt x="2707" y="1140"/>
                  </a:lnTo>
                  <a:lnTo>
                    <a:pt x="2695" y="1126"/>
                  </a:lnTo>
                  <a:lnTo>
                    <a:pt x="2682" y="1108"/>
                  </a:lnTo>
                  <a:lnTo>
                    <a:pt x="2662" y="1089"/>
                  </a:lnTo>
                  <a:lnTo>
                    <a:pt x="2644" y="1071"/>
                  </a:lnTo>
                  <a:lnTo>
                    <a:pt x="2626" y="1055"/>
                  </a:lnTo>
                  <a:lnTo>
                    <a:pt x="2611" y="1042"/>
                  </a:lnTo>
                  <a:lnTo>
                    <a:pt x="2575" y="1016"/>
                  </a:lnTo>
                  <a:lnTo>
                    <a:pt x="2538" y="1004"/>
                  </a:lnTo>
                  <a:lnTo>
                    <a:pt x="2524" y="998"/>
                  </a:lnTo>
                  <a:lnTo>
                    <a:pt x="2510" y="990"/>
                  </a:lnTo>
                  <a:lnTo>
                    <a:pt x="2498" y="986"/>
                  </a:lnTo>
                  <a:lnTo>
                    <a:pt x="2485" y="984"/>
                  </a:lnTo>
                  <a:lnTo>
                    <a:pt x="2469" y="990"/>
                  </a:lnTo>
                  <a:lnTo>
                    <a:pt x="2453" y="1006"/>
                  </a:lnTo>
                  <a:lnTo>
                    <a:pt x="2439" y="1024"/>
                  </a:lnTo>
                  <a:lnTo>
                    <a:pt x="2426" y="1040"/>
                  </a:lnTo>
                  <a:lnTo>
                    <a:pt x="2408" y="1051"/>
                  </a:lnTo>
                  <a:lnTo>
                    <a:pt x="2394" y="1053"/>
                  </a:lnTo>
                  <a:lnTo>
                    <a:pt x="2376" y="1049"/>
                  </a:lnTo>
                  <a:lnTo>
                    <a:pt x="2357" y="1044"/>
                  </a:lnTo>
                  <a:lnTo>
                    <a:pt x="2337" y="1036"/>
                  </a:lnTo>
                  <a:lnTo>
                    <a:pt x="2317" y="1032"/>
                  </a:lnTo>
                  <a:lnTo>
                    <a:pt x="2304" y="1034"/>
                  </a:lnTo>
                  <a:lnTo>
                    <a:pt x="2292" y="1042"/>
                  </a:lnTo>
                  <a:lnTo>
                    <a:pt x="2282" y="1053"/>
                  </a:lnTo>
                  <a:lnTo>
                    <a:pt x="2272" y="1067"/>
                  </a:lnTo>
                  <a:lnTo>
                    <a:pt x="2260" y="1079"/>
                  </a:lnTo>
                  <a:lnTo>
                    <a:pt x="2248" y="1087"/>
                  </a:lnTo>
                  <a:lnTo>
                    <a:pt x="2235" y="1087"/>
                  </a:lnTo>
                  <a:lnTo>
                    <a:pt x="2211" y="1075"/>
                  </a:lnTo>
                  <a:lnTo>
                    <a:pt x="2189" y="1061"/>
                  </a:lnTo>
                  <a:lnTo>
                    <a:pt x="2174" y="1044"/>
                  </a:lnTo>
                  <a:lnTo>
                    <a:pt x="2168" y="1024"/>
                  </a:lnTo>
                  <a:lnTo>
                    <a:pt x="2170" y="1010"/>
                  </a:lnTo>
                  <a:lnTo>
                    <a:pt x="2178" y="1002"/>
                  </a:lnTo>
                  <a:lnTo>
                    <a:pt x="2185" y="992"/>
                  </a:lnTo>
                  <a:lnTo>
                    <a:pt x="2193" y="982"/>
                  </a:lnTo>
                  <a:lnTo>
                    <a:pt x="2197" y="965"/>
                  </a:lnTo>
                  <a:lnTo>
                    <a:pt x="2199" y="935"/>
                  </a:lnTo>
                  <a:lnTo>
                    <a:pt x="2201" y="902"/>
                  </a:lnTo>
                  <a:lnTo>
                    <a:pt x="2207" y="868"/>
                  </a:lnTo>
                  <a:lnTo>
                    <a:pt x="2217" y="839"/>
                  </a:lnTo>
                  <a:lnTo>
                    <a:pt x="2229" y="811"/>
                  </a:lnTo>
                  <a:lnTo>
                    <a:pt x="2239" y="782"/>
                  </a:lnTo>
                  <a:lnTo>
                    <a:pt x="2248" y="754"/>
                  </a:lnTo>
                  <a:lnTo>
                    <a:pt x="2254" y="735"/>
                  </a:lnTo>
                  <a:lnTo>
                    <a:pt x="2262" y="721"/>
                  </a:lnTo>
                  <a:lnTo>
                    <a:pt x="2276" y="713"/>
                  </a:lnTo>
                  <a:lnTo>
                    <a:pt x="2296" y="711"/>
                  </a:lnTo>
                  <a:lnTo>
                    <a:pt x="2317" y="713"/>
                  </a:lnTo>
                  <a:lnTo>
                    <a:pt x="2331" y="719"/>
                  </a:lnTo>
                  <a:lnTo>
                    <a:pt x="2349" y="725"/>
                  </a:lnTo>
                  <a:lnTo>
                    <a:pt x="2365" y="733"/>
                  </a:lnTo>
                  <a:lnTo>
                    <a:pt x="2380" y="736"/>
                  </a:lnTo>
                  <a:lnTo>
                    <a:pt x="2394" y="736"/>
                  </a:lnTo>
                  <a:lnTo>
                    <a:pt x="2406" y="729"/>
                  </a:lnTo>
                  <a:lnTo>
                    <a:pt x="2424" y="703"/>
                  </a:lnTo>
                  <a:lnTo>
                    <a:pt x="2443" y="675"/>
                  </a:lnTo>
                  <a:lnTo>
                    <a:pt x="2463" y="650"/>
                  </a:lnTo>
                  <a:lnTo>
                    <a:pt x="2477" y="640"/>
                  </a:lnTo>
                  <a:lnTo>
                    <a:pt x="2493" y="636"/>
                  </a:lnTo>
                  <a:lnTo>
                    <a:pt x="2506" y="634"/>
                  </a:lnTo>
                  <a:lnTo>
                    <a:pt x="2522" y="630"/>
                  </a:lnTo>
                  <a:lnTo>
                    <a:pt x="2534" y="622"/>
                  </a:lnTo>
                  <a:lnTo>
                    <a:pt x="2540" y="611"/>
                  </a:lnTo>
                  <a:lnTo>
                    <a:pt x="2542" y="595"/>
                  </a:lnTo>
                  <a:lnTo>
                    <a:pt x="2538" y="577"/>
                  </a:lnTo>
                  <a:lnTo>
                    <a:pt x="2534" y="561"/>
                  </a:lnTo>
                  <a:lnTo>
                    <a:pt x="2530" y="548"/>
                  </a:lnTo>
                  <a:lnTo>
                    <a:pt x="2532" y="534"/>
                  </a:lnTo>
                  <a:lnTo>
                    <a:pt x="2536" y="518"/>
                  </a:lnTo>
                  <a:lnTo>
                    <a:pt x="2542" y="498"/>
                  </a:lnTo>
                  <a:lnTo>
                    <a:pt x="2550" y="477"/>
                  </a:lnTo>
                  <a:lnTo>
                    <a:pt x="2556" y="459"/>
                  </a:lnTo>
                  <a:lnTo>
                    <a:pt x="2561" y="443"/>
                  </a:lnTo>
                  <a:lnTo>
                    <a:pt x="2567" y="416"/>
                  </a:lnTo>
                  <a:lnTo>
                    <a:pt x="2571" y="386"/>
                  </a:lnTo>
                  <a:lnTo>
                    <a:pt x="2579" y="355"/>
                  </a:lnTo>
                  <a:lnTo>
                    <a:pt x="2585" y="337"/>
                  </a:lnTo>
                  <a:lnTo>
                    <a:pt x="2589" y="327"/>
                  </a:lnTo>
                  <a:lnTo>
                    <a:pt x="2595" y="317"/>
                  </a:lnTo>
                  <a:lnTo>
                    <a:pt x="2603" y="305"/>
                  </a:lnTo>
                  <a:lnTo>
                    <a:pt x="2615" y="294"/>
                  </a:lnTo>
                  <a:lnTo>
                    <a:pt x="2626" y="276"/>
                  </a:lnTo>
                  <a:lnTo>
                    <a:pt x="2632" y="260"/>
                  </a:lnTo>
                  <a:lnTo>
                    <a:pt x="2634" y="246"/>
                  </a:lnTo>
                  <a:lnTo>
                    <a:pt x="2634" y="231"/>
                  </a:lnTo>
                  <a:lnTo>
                    <a:pt x="2632" y="209"/>
                  </a:lnTo>
                  <a:lnTo>
                    <a:pt x="2632" y="185"/>
                  </a:lnTo>
                  <a:lnTo>
                    <a:pt x="2628" y="164"/>
                  </a:lnTo>
                  <a:lnTo>
                    <a:pt x="2622" y="150"/>
                  </a:lnTo>
                  <a:lnTo>
                    <a:pt x="2615" y="146"/>
                  </a:lnTo>
                  <a:lnTo>
                    <a:pt x="2605" y="148"/>
                  </a:lnTo>
                  <a:lnTo>
                    <a:pt x="2593" y="152"/>
                  </a:lnTo>
                  <a:lnTo>
                    <a:pt x="2581" y="156"/>
                  </a:lnTo>
                  <a:lnTo>
                    <a:pt x="2567" y="158"/>
                  </a:lnTo>
                  <a:lnTo>
                    <a:pt x="2556" y="156"/>
                  </a:lnTo>
                  <a:lnTo>
                    <a:pt x="2548" y="148"/>
                  </a:lnTo>
                  <a:lnTo>
                    <a:pt x="2546" y="136"/>
                  </a:lnTo>
                  <a:lnTo>
                    <a:pt x="2548" y="124"/>
                  </a:lnTo>
                  <a:lnTo>
                    <a:pt x="2550" y="116"/>
                  </a:lnTo>
                  <a:lnTo>
                    <a:pt x="2552" y="115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6" name="Google Shape;466;p26"/>
            <p:cNvSpPr/>
            <p:nvPr/>
          </p:nvSpPr>
          <p:spPr>
            <a:xfrm>
              <a:off x="2264" y="884"/>
              <a:ext cx="1641" cy="1473"/>
            </a:xfrm>
            <a:custGeom>
              <a:rect b="b" l="l" r="r" t="t"/>
              <a:pathLst>
                <a:path extrusionOk="0" h="2947" w="3282">
                  <a:moveTo>
                    <a:pt x="2552" y="115"/>
                  </a:moveTo>
                  <a:lnTo>
                    <a:pt x="2554" y="111"/>
                  </a:lnTo>
                  <a:lnTo>
                    <a:pt x="2559" y="101"/>
                  </a:lnTo>
                  <a:lnTo>
                    <a:pt x="2569" y="87"/>
                  </a:lnTo>
                  <a:lnTo>
                    <a:pt x="2579" y="73"/>
                  </a:lnTo>
                  <a:lnTo>
                    <a:pt x="2589" y="55"/>
                  </a:lnTo>
                  <a:lnTo>
                    <a:pt x="2601" y="42"/>
                  </a:lnTo>
                  <a:lnTo>
                    <a:pt x="2609" y="28"/>
                  </a:lnTo>
                  <a:lnTo>
                    <a:pt x="2617" y="20"/>
                  </a:lnTo>
                  <a:lnTo>
                    <a:pt x="2628" y="12"/>
                  </a:lnTo>
                  <a:lnTo>
                    <a:pt x="2642" y="6"/>
                  </a:lnTo>
                  <a:lnTo>
                    <a:pt x="2658" y="2"/>
                  </a:lnTo>
                  <a:lnTo>
                    <a:pt x="2670" y="0"/>
                  </a:lnTo>
                  <a:lnTo>
                    <a:pt x="2676" y="0"/>
                  </a:lnTo>
                  <a:lnTo>
                    <a:pt x="2715" y="50"/>
                  </a:lnTo>
                  <a:lnTo>
                    <a:pt x="2670" y="132"/>
                  </a:lnTo>
                  <a:lnTo>
                    <a:pt x="2758" y="183"/>
                  </a:lnTo>
                  <a:lnTo>
                    <a:pt x="2782" y="142"/>
                  </a:lnTo>
                  <a:lnTo>
                    <a:pt x="2849" y="164"/>
                  </a:lnTo>
                  <a:lnTo>
                    <a:pt x="2853" y="231"/>
                  </a:lnTo>
                  <a:lnTo>
                    <a:pt x="2880" y="303"/>
                  </a:lnTo>
                  <a:lnTo>
                    <a:pt x="2983" y="303"/>
                  </a:lnTo>
                  <a:lnTo>
                    <a:pt x="3091" y="268"/>
                  </a:lnTo>
                  <a:lnTo>
                    <a:pt x="3138" y="207"/>
                  </a:lnTo>
                  <a:lnTo>
                    <a:pt x="3250" y="286"/>
                  </a:lnTo>
                  <a:lnTo>
                    <a:pt x="3231" y="386"/>
                  </a:lnTo>
                  <a:lnTo>
                    <a:pt x="3201" y="500"/>
                  </a:lnTo>
                  <a:lnTo>
                    <a:pt x="3231" y="616"/>
                  </a:lnTo>
                  <a:lnTo>
                    <a:pt x="3199" y="632"/>
                  </a:lnTo>
                  <a:lnTo>
                    <a:pt x="3191" y="701"/>
                  </a:lnTo>
                  <a:lnTo>
                    <a:pt x="3140" y="756"/>
                  </a:lnTo>
                  <a:lnTo>
                    <a:pt x="3085" y="866"/>
                  </a:lnTo>
                  <a:lnTo>
                    <a:pt x="3002" y="957"/>
                  </a:lnTo>
                  <a:lnTo>
                    <a:pt x="2987" y="1004"/>
                  </a:lnTo>
                  <a:lnTo>
                    <a:pt x="3042" y="1063"/>
                  </a:lnTo>
                  <a:lnTo>
                    <a:pt x="3083" y="1120"/>
                  </a:lnTo>
                  <a:lnTo>
                    <a:pt x="3071" y="1201"/>
                  </a:lnTo>
                  <a:lnTo>
                    <a:pt x="3079" y="1266"/>
                  </a:lnTo>
                  <a:lnTo>
                    <a:pt x="3030" y="1244"/>
                  </a:lnTo>
                  <a:lnTo>
                    <a:pt x="3014" y="1264"/>
                  </a:lnTo>
                  <a:lnTo>
                    <a:pt x="2971" y="1250"/>
                  </a:lnTo>
                  <a:lnTo>
                    <a:pt x="2947" y="1305"/>
                  </a:lnTo>
                  <a:lnTo>
                    <a:pt x="2989" y="1313"/>
                  </a:lnTo>
                  <a:lnTo>
                    <a:pt x="3030" y="1368"/>
                  </a:lnTo>
                  <a:lnTo>
                    <a:pt x="3024" y="1451"/>
                  </a:lnTo>
                  <a:lnTo>
                    <a:pt x="3059" y="1500"/>
                  </a:lnTo>
                  <a:lnTo>
                    <a:pt x="3061" y="1530"/>
                  </a:lnTo>
                  <a:lnTo>
                    <a:pt x="3091" y="1536"/>
                  </a:lnTo>
                  <a:lnTo>
                    <a:pt x="3170" y="1475"/>
                  </a:lnTo>
                  <a:lnTo>
                    <a:pt x="3209" y="1541"/>
                  </a:lnTo>
                  <a:lnTo>
                    <a:pt x="3244" y="1608"/>
                  </a:lnTo>
                  <a:lnTo>
                    <a:pt x="3282" y="1630"/>
                  </a:lnTo>
                  <a:lnTo>
                    <a:pt x="3282" y="1677"/>
                  </a:lnTo>
                  <a:lnTo>
                    <a:pt x="3239" y="1728"/>
                  </a:lnTo>
                  <a:lnTo>
                    <a:pt x="3189" y="1776"/>
                  </a:lnTo>
                  <a:lnTo>
                    <a:pt x="3138" y="1766"/>
                  </a:lnTo>
                  <a:lnTo>
                    <a:pt x="3134" y="1803"/>
                  </a:lnTo>
                  <a:lnTo>
                    <a:pt x="3101" y="1819"/>
                  </a:lnTo>
                  <a:lnTo>
                    <a:pt x="3032" y="1839"/>
                  </a:lnTo>
                  <a:lnTo>
                    <a:pt x="2981" y="1898"/>
                  </a:lnTo>
                  <a:lnTo>
                    <a:pt x="2928" y="1941"/>
                  </a:lnTo>
                  <a:lnTo>
                    <a:pt x="2884" y="2012"/>
                  </a:lnTo>
                  <a:lnTo>
                    <a:pt x="2839" y="1947"/>
                  </a:lnTo>
                  <a:lnTo>
                    <a:pt x="2798" y="1917"/>
                  </a:lnTo>
                  <a:lnTo>
                    <a:pt x="2768" y="1945"/>
                  </a:lnTo>
                  <a:lnTo>
                    <a:pt x="2788" y="1967"/>
                  </a:lnTo>
                  <a:lnTo>
                    <a:pt x="2788" y="2032"/>
                  </a:lnTo>
                  <a:lnTo>
                    <a:pt x="2811" y="2087"/>
                  </a:lnTo>
                  <a:lnTo>
                    <a:pt x="2778" y="2140"/>
                  </a:lnTo>
                  <a:lnTo>
                    <a:pt x="2770" y="2118"/>
                  </a:lnTo>
                  <a:lnTo>
                    <a:pt x="2703" y="2116"/>
                  </a:lnTo>
                  <a:lnTo>
                    <a:pt x="2656" y="2073"/>
                  </a:lnTo>
                  <a:lnTo>
                    <a:pt x="2640" y="2012"/>
                  </a:lnTo>
                  <a:lnTo>
                    <a:pt x="2607" y="1971"/>
                  </a:lnTo>
                  <a:lnTo>
                    <a:pt x="2581" y="1925"/>
                  </a:lnTo>
                  <a:lnTo>
                    <a:pt x="2556" y="1911"/>
                  </a:lnTo>
                  <a:lnTo>
                    <a:pt x="2536" y="1941"/>
                  </a:lnTo>
                  <a:lnTo>
                    <a:pt x="2506" y="1943"/>
                  </a:lnTo>
                  <a:lnTo>
                    <a:pt x="2469" y="1967"/>
                  </a:lnTo>
                  <a:lnTo>
                    <a:pt x="2479" y="2035"/>
                  </a:lnTo>
                  <a:lnTo>
                    <a:pt x="2441" y="2049"/>
                  </a:lnTo>
                  <a:lnTo>
                    <a:pt x="2414" y="2039"/>
                  </a:lnTo>
                  <a:lnTo>
                    <a:pt x="2386" y="2075"/>
                  </a:lnTo>
                  <a:lnTo>
                    <a:pt x="2347" y="2073"/>
                  </a:lnTo>
                  <a:lnTo>
                    <a:pt x="2296" y="2128"/>
                  </a:lnTo>
                  <a:lnTo>
                    <a:pt x="2248" y="2132"/>
                  </a:lnTo>
                  <a:lnTo>
                    <a:pt x="2231" y="2055"/>
                  </a:lnTo>
                  <a:lnTo>
                    <a:pt x="2183" y="2051"/>
                  </a:lnTo>
                  <a:lnTo>
                    <a:pt x="2158" y="2093"/>
                  </a:lnTo>
                  <a:lnTo>
                    <a:pt x="2152" y="2142"/>
                  </a:lnTo>
                  <a:lnTo>
                    <a:pt x="2120" y="2181"/>
                  </a:lnTo>
                  <a:lnTo>
                    <a:pt x="2132" y="2222"/>
                  </a:lnTo>
                  <a:lnTo>
                    <a:pt x="2117" y="2246"/>
                  </a:lnTo>
                  <a:lnTo>
                    <a:pt x="2185" y="2333"/>
                  </a:lnTo>
                  <a:lnTo>
                    <a:pt x="2075" y="2376"/>
                  </a:lnTo>
                  <a:lnTo>
                    <a:pt x="2014" y="2376"/>
                  </a:lnTo>
                  <a:lnTo>
                    <a:pt x="1928" y="2407"/>
                  </a:lnTo>
                  <a:lnTo>
                    <a:pt x="1880" y="2526"/>
                  </a:lnTo>
                  <a:lnTo>
                    <a:pt x="1802" y="2555"/>
                  </a:lnTo>
                  <a:lnTo>
                    <a:pt x="1766" y="2539"/>
                  </a:lnTo>
                  <a:lnTo>
                    <a:pt x="1731" y="2598"/>
                  </a:lnTo>
                  <a:lnTo>
                    <a:pt x="1674" y="2579"/>
                  </a:lnTo>
                  <a:lnTo>
                    <a:pt x="1621" y="2638"/>
                  </a:lnTo>
                  <a:lnTo>
                    <a:pt x="1601" y="2718"/>
                  </a:lnTo>
                  <a:lnTo>
                    <a:pt x="1502" y="2852"/>
                  </a:lnTo>
                  <a:lnTo>
                    <a:pt x="1459" y="2888"/>
                  </a:lnTo>
                  <a:lnTo>
                    <a:pt x="1430" y="2860"/>
                  </a:lnTo>
                  <a:lnTo>
                    <a:pt x="1339" y="2876"/>
                  </a:lnTo>
                  <a:lnTo>
                    <a:pt x="1298" y="2823"/>
                  </a:lnTo>
                  <a:lnTo>
                    <a:pt x="1239" y="2821"/>
                  </a:lnTo>
                  <a:lnTo>
                    <a:pt x="1195" y="2781"/>
                  </a:lnTo>
                  <a:lnTo>
                    <a:pt x="1233" y="2707"/>
                  </a:lnTo>
                  <a:lnTo>
                    <a:pt x="1248" y="2659"/>
                  </a:lnTo>
                  <a:lnTo>
                    <a:pt x="1215" y="2612"/>
                  </a:lnTo>
                  <a:lnTo>
                    <a:pt x="1150" y="2630"/>
                  </a:lnTo>
                  <a:lnTo>
                    <a:pt x="1115" y="2709"/>
                  </a:lnTo>
                  <a:lnTo>
                    <a:pt x="1101" y="2846"/>
                  </a:lnTo>
                  <a:lnTo>
                    <a:pt x="1052" y="2901"/>
                  </a:lnTo>
                  <a:lnTo>
                    <a:pt x="939" y="2947"/>
                  </a:lnTo>
                  <a:lnTo>
                    <a:pt x="869" y="2941"/>
                  </a:lnTo>
                  <a:lnTo>
                    <a:pt x="810" y="2886"/>
                  </a:lnTo>
                  <a:lnTo>
                    <a:pt x="817" y="2795"/>
                  </a:lnTo>
                  <a:lnTo>
                    <a:pt x="874" y="2764"/>
                  </a:lnTo>
                  <a:lnTo>
                    <a:pt x="874" y="2657"/>
                  </a:lnTo>
                  <a:lnTo>
                    <a:pt x="829" y="2618"/>
                  </a:lnTo>
                  <a:lnTo>
                    <a:pt x="754" y="2620"/>
                  </a:lnTo>
                  <a:lnTo>
                    <a:pt x="658" y="2714"/>
                  </a:lnTo>
                  <a:lnTo>
                    <a:pt x="524" y="2714"/>
                  </a:lnTo>
                  <a:lnTo>
                    <a:pt x="441" y="2671"/>
                  </a:lnTo>
                  <a:lnTo>
                    <a:pt x="445" y="2610"/>
                  </a:lnTo>
                  <a:lnTo>
                    <a:pt x="378" y="2606"/>
                  </a:lnTo>
                  <a:lnTo>
                    <a:pt x="302" y="2539"/>
                  </a:lnTo>
                  <a:lnTo>
                    <a:pt x="351" y="2470"/>
                  </a:lnTo>
                  <a:lnTo>
                    <a:pt x="396" y="2457"/>
                  </a:lnTo>
                  <a:lnTo>
                    <a:pt x="376" y="2390"/>
                  </a:lnTo>
                  <a:lnTo>
                    <a:pt x="296" y="2362"/>
                  </a:lnTo>
                  <a:lnTo>
                    <a:pt x="203" y="2374"/>
                  </a:lnTo>
                  <a:lnTo>
                    <a:pt x="156" y="2429"/>
                  </a:lnTo>
                  <a:lnTo>
                    <a:pt x="111" y="2423"/>
                  </a:lnTo>
                  <a:lnTo>
                    <a:pt x="34" y="2333"/>
                  </a:lnTo>
                  <a:lnTo>
                    <a:pt x="0" y="2236"/>
                  </a:lnTo>
                  <a:lnTo>
                    <a:pt x="18" y="2179"/>
                  </a:lnTo>
                  <a:lnTo>
                    <a:pt x="10" y="2055"/>
                  </a:lnTo>
                  <a:lnTo>
                    <a:pt x="14" y="2057"/>
                  </a:lnTo>
                  <a:lnTo>
                    <a:pt x="30" y="2057"/>
                  </a:lnTo>
                  <a:lnTo>
                    <a:pt x="52" y="2059"/>
                  </a:lnTo>
                  <a:lnTo>
                    <a:pt x="79" y="2063"/>
                  </a:lnTo>
                  <a:lnTo>
                    <a:pt x="109" y="2065"/>
                  </a:lnTo>
                  <a:lnTo>
                    <a:pt x="138" y="2069"/>
                  </a:lnTo>
                  <a:lnTo>
                    <a:pt x="166" y="2073"/>
                  </a:lnTo>
                  <a:lnTo>
                    <a:pt x="189" y="2077"/>
                  </a:lnTo>
                  <a:lnTo>
                    <a:pt x="207" y="2081"/>
                  </a:lnTo>
                  <a:lnTo>
                    <a:pt x="243" y="2089"/>
                  </a:lnTo>
                  <a:lnTo>
                    <a:pt x="278" y="2089"/>
                  </a:lnTo>
                  <a:lnTo>
                    <a:pt x="308" y="2081"/>
                  </a:lnTo>
                  <a:lnTo>
                    <a:pt x="323" y="2075"/>
                  </a:lnTo>
                  <a:lnTo>
                    <a:pt x="337" y="2069"/>
                  </a:lnTo>
                  <a:lnTo>
                    <a:pt x="351" y="2067"/>
                  </a:lnTo>
                  <a:lnTo>
                    <a:pt x="367" y="2065"/>
                  </a:lnTo>
                  <a:lnTo>
                    <a:pt x="386" y="2069"/>
                  </a:lnTo>
                  <a:lnTo>
                    <a:pt x="412" y="2075"/>
                  </a:lnTo>
                  <a:lnTo>
                    <a:pt x="441" y="2079"/>
                  </a:lnTo>
                  <a:lnTo>
                    <a:pt x="473" y="2083"/>
                  </a:lnTo>
                  <a:lnTo>
                    <a:pt x="498" y="2087"/>
                  </a:lnTo>
                  <a:lnTo>
                    <a:pt x="518" y="2087"/>
                  </a:lnTo>
                  <a:lnTo>
                    <a:pt x="542" y="2089"/>
                  </a:lnTo>
                  <a:lnTo>
                    <a:pt x="560" y="2095"/>
                  </a:lnTo>
                  <a:lnTo>
                    <a:pt x="575" y="2104"/>
                  </a:lnTo>
                  <a:lnTo>
                    <a:pt x="589" y="2118"/>
                  </a:lnTo>
                  <a:lnTo>
                    <a:pt x="607" y="2134"/>
                  </a:lnTo>
                  <a:lnTo>
                    <a:pt x="626" y="2148"/>
                  </a:lnTo>
                  <a:lnTo>
                    <a:pt x="646" y="2156"/>
                  </a:lnTo>
                  <a:lnTo>
                    <a:pt x="666" y="2163"/>
                  </a:lnTo>
                  <a:lnTo>
                    <a:pt x="685" y="2173"/>
                  </a:lnTo>
                  <a:lnTo>
                    <a:pt x="709" y="2183"/>
                  </a:lnTo>
                  <a:lnTo>
                    <a:pt x="739" y="2193"/>
                  </a:lnTo>
                  <a:lnTo>
                    <a:pt x="762" y="2197"/>
                  </a:lnTo>
                  <a:lnTo>
                    <a:pt x="792" y="2199"/>
                  </a:lnTo>
                  <a:lnTo>
                    <a:pt x="821" y="2201"/>
                  </a:lnTo>
                  <a:lnTo>
                    <a:pt x="851" y="2201"/>
                  </a:lnTo>
                  <a:lnTo>
                    <a:pt x="874" y="2201"/>
                  </a:lnTo>
                  <a:lnTo>
                    <a:pt x="892" y="2203"/>
                  </a:lnTo>
                  <a:lnTo>
                    <a:pt x="904" y="2207"/>
                  </a:lnTo>
                  <a:lnTo>
                    <a:pt x="914" y="2215"/>
                  </a:lnTo>
                  <a:lnTo>
                    <a:pt x="924" y="2224"/>
                  </a:lnTo>
                  <a:lnTo>
                    <a:pt x="935" y="2232"/>
                  </a:lnTo>
                  <a:lnTo>
                    <a:pt x="947" y="2236"/>
                  </a:lnTo>
                  <a:lnTo>
                    <a:pt x="965" y="2238"/>
                  </a:lnTo>
                  <a:lnTo>
                    <a:pt x="985" y="2234"/>
                  </a:lnTo>
                  <a:lnTo>
                    <a:pt x="1002" y="2224"/>
                  </a:lnTo>
                  <a:lnTo>
                    <a:pt x="1024" y="2207"/>
                  </a:lnTo>
                  <a:lnTo>
                    <a:pt x="1048" y="2187"/>
                  </a:lnTo>
                  <a:lnTo>
                    <a:pt x="1073" y="2171"/>
                  </a:lnTo>
                  <a:lnTo>
                    <a:pt x="1103" y="2157"/>
                  </a:lnTo>
                  <a:lnTo>
                    <a:pt x="1134" y="2144"/>
                  </a:lnTo>
                  <a:lnTo>
                    <a:pt x="1164" y="2130"/>
                  </a:lnTo>
                  <a:lnTo>
                    <a:pt x="1199" y="2114"/>
                  </a:lnTo>
                  <a:lnTo>
                    <a:pt x="1241" y="2098"/>
                  </a:lnTo>
                  <a:lnTo>
                    <a:pt x="1282" y="2087"/>
                  </a:lnTo>
                  <a:lnTo>
                    <a:pt x="1325" y="2079"/>
                  </a:lnTo>
                  <a:lnTo>
                    <a:pt x="1345" y="2077"/>
                  </a:lnTo>
                  <a:lnTo>
                    <a:pt x="1357" y="2077"/>
                  </a:lnTo>
                  <a:lnTo>
                    <a:pt x="1363" y="2079"/>
                  </a:lnTo>
                  <a:lnTo>
                    <a:pt x="1367" y="2079"/>
                  </a:lnTo>
                  <a:lnTo>
                    <a:pt x="1371" y="2081"/>
                  </a:lnTo>
                  <a:lnTo>
                    <a:pt x="1378" y="2081"/>
                  </a:lnTo>
                  <a:lnTo>
                    <a:pt x="1392" y="2081"/>
                  </a:lnTo>
                  <a:lnTo>
                    <a:pt x="1418" y="2079"/>
                  </a:lnTo>
                  <a:lnTo>
                    <a:pt x="1463" y="2075"/>
                  </a:lnTo>
                  <a:lnTo>
                    <a:pt x="1498" y="2071"/>
                  </a:lnTo>
                  <a:lnTo>
                    <a:pt x="1526" y="2065"/>
                  </a:lnTo>
                  <a:lnTo>
                    <a:pt x="1548" y="2059"/>
                  </a:lnTo>
                  <a:lnTo>
                    <a:pt x="1561" y="2053"/>
                  </a:lnTo>
                  <a:lnTo>
                    <a:pt x="1571" y="2045"/>
                  </a:lnTo>
                  <a:lnTo>
                    <a:pt x="1577" y="2035"/>
                  </a:lnTo>
                  <a:lnTo>
                    <a:pt x="1581" y="2030"/>
                  </a:lnTo>
                  <a:lnTo>
                    <a:pt x="1589" y="2024"/>
                  </a:lnTo>
                  <a:lnTo>
                    <a:pt x="1603" y="2018"/>
                  </a:lnTo>
                  <a:lnTo>
                    <a:pt x="1622" y="2014"/>
                  </a:lnTo>
                  <a:lnTo>
                    <a:pt x="1640" y="2006"/>
                  </a:lnTo>
                  <a:lnTo>
                    <a:pt x="1656" y="1994"/>
                  </a:lnTo>
                  <a:lnTo>
                    <a:pt x="1668" y="1974"/>
                  </a:lnTo>
                  <a:lnTo>
                    <a:pt x="1674" y="1957"/>
                  </a:lnTo>
                  <a:lnTo>
                    <a:pt x="1680" y="1941"/>
                  </a:lnTo>
                  <a:lnTo>
                    <a:pt x="1685" y="1927"/>
                  </a:lnTo>
                  <a:lnTo>
                    <a:pt x="1697" y="1913"/>
                  </a:lnTo>
                  <a:lnTo>
                    <a:pt x="1715" y="1900"/>
                  </a:lnTo>
                  <a:lnTo>
                    <a:pt x="1737" y="1888"/>
                  </a:lnTo>
                  <a:lnTo>
                    <a:pt x="1752" y="1878"/>
                  </a:lnTo>
                  <a:lnTo>
                    <a:pt x="1764" y="1872"/>
                  </a:lnTo>
                  <a:lnTo>
                    <a:pt x="1772" y="1866"/>
                  </a:lnTo>
                  <a:lnTo>
                    <a:pt x="1780" y="1860"/>
                  </a:lnTo>
                  <a:lnTo>
                    <a:pt x="1790" y="1854"/>
                  </a:lnTo>
                  <a:lnTo>
                    <a:pt x="1804" y="1848"/>
                  </a:lnTo>
                  <a:lnTo>
                    <a:pt x="1817" y="1841"/>
                  </a:lnTo>
                  <a:lnTo>
                    <a:pt x="1831" y="1831"/>
                  </a:lnTo>
                  <a:lnTo>
                    <a:pt x="1837" y="1821"/>
                  </a:lnTo>
                  <a:lnTo>
                    <a:pt x="1837" y="1811"/>
                  </a:lnTo>
                  <a:lnTo>
                    <a:pt x="1825" y="1795"/>
                  </a:lnTo>
                  <a:lnTo>
                    <a:pt x="1809" y="1780"/>
                  </a:lnTo>
                  <a:lnTo>
                    <a:pt x="1794" y="1762"/>
                  </a:lnTo>
                  <a:lnTo>
                    <a:pt x="1780" y="1744"/>
                  </a:lnTo>
                  <a:lnTo>
                    <a:pt x="1772" y="1726"/>
                  </a:lnTo>
                  <a:lnTo>
                    <a:pt x="1772" y="1707"/>
                  </a:lnTo>
                  <a:lnTo>
                    <a:pt x="1772" y="1679"/>
                  </a:lnTo>
                  <a:lnTo>
                    <a:pt x="1776" y="1652"/>
                  </a:lnTo>
                  <a:lnTo>
                    <a:pt x="1782" y="1628"/>
                  </a:lnTo>
                  <a:lnTo>
                    <a:pt x="1790" y="1608"/>
                  </a:lnTo>
                  <a:lnTo>
                    <a:pt x="1806" y="1593"/>
                  </a:lnTo>
                  <a:lnTo>
                    <a:pt x="1823" y="1585"/>
                  </a:lnTo>
                  <a:lnTo>
                    <a:pt x="1843" y="1581"/>
                  </a:lnTo>
                  <a:lnTo>
                    <a:pt x="1863" y="1585"/>
                  </a:lnTo>
                  <a:lnTo>
                    <a:pt x="1884" y="1597"/>
                  </a:lnTo>
                  <a:lnTo>
                    <a:pt x="1910" y="1606"/>
                  </a:lnTo>
                  <a:lnTo>
                    <a:pt x="1937" y="1614"/>
                  </a:lnTo>
                  <a:lnTo>
                    <a:pt x="1963" y="1616"/>
                  </a:lnTo>
                  <a:lnTo>
                    <a:pt x="1985" y="1614"/>
                  </a:lnTo>
                  <a:lnTo>
                    <a:pt x="2002" y="1614"/>
                  </a:lnTo>
                  <a:lnTo>
                    <a:pt x="2020" y="1612"/>
                  </a:lnTo>
                  <a:lnTo>
                    <a:pt x="2034" y="1608"/>
                  </a:lnTo>
                  <a:lnTo>
                    <a:pt x="2046" y="1597"/>
                  </a:lnTo>
                  <a:lnTo>
                    <a:pt x="2058" y="1581"/>
                  </a:lnTo>
                  <a:lnTo>
                    <a:pt x="2071" y="1561"/>
                  </a:lnTo>
                  <a:lnTo>
                    <a:pt x="2085" y="1538"/>
                  </a:lnTo>
                  <a:lnTo>
                    <a:pt x="2101" y="1518"/>
                  </a:lnTo>
                  <a:lnTo>
                    <a:pt x="2117" y="1502"/>
                  </a:lnTo>
                  <a:lnTo>
                    <a:pt x="2130" y="1494"/>
                  </a:lnTo>
                  <a:lnTo>
                    <a:pt x="2146" y="1490"/>
                  </a:lnTo>
                  <a:lnTo>
                    <a:pt x="2166" y="1488"/>
                  </a:lnTo>
                  <a:lnTo>
                    <a:pt x="2189" y="1486"/>
                  </a:lnTo>
                  <a:lnTo>
                    <a:pt x="2213" y="1484"/>
                  </a:lnTo>
                  <a:lnTo>
                    <a:pt x="2231" y="1482"/>
                  </a:lnTo>
                  <a:lnTo>
                    <a:pt x="2243" y="1477"/>
                  </a:lnTo>
                  <a:lnTo>
                    <a:pt x="2254" y="1469"/>
                  </a:lnTo>
                  <a:lnTo>
                    <a:pt x="2268" y="1455"/>
                  </a:lnTo>
                  <a:lnTo>
                    <a:pt x="2284" y="1437"/>
                  </a:lnTo>
                  <a:lnTo>
                    <a:pt x="2298" y="1421"/>
                  </a:lnTo>
                  <a:lnTo>
                    <a:pt x="2308" y="1408"/>
                  </a:lnTo>
                  <a:lnTo>
                    <a:pt x="2311" y="1388"/>
                  </a:lnTo>
                  <a:lnTo>
                    <a:pt x="2315" y="1364"/>
                  </a:lnTo>
                  <a:lnTo>
                    <a:pt x="2321" y="1343"/>
                  </a:lnTo>
                  <a:lnTo>
                    <a:pt x="2331" y="1323"/>
                  </a:lnTo>
                  <a:lnTo>
                    <a:pt x="2351" y="1303"/>
                  </a:lnTo>
                  <a:lnTo>
                    <a:pt x="2374" y="1286"/>
                  </a:lnTo>
                  <a:lnTo>
                    <a:pt x="2402" y="1276"/>
                  </a:lnTo>
                  <a:lnTo>
                    <a:pt x="2416" y="1270"/>
                  </a:lnTo>
                  <a:lnTo>
                    <a:pt x="2426" y="1262"/>
                  </a:lnTo>
                  <a:lnTo>
                    <a:pt x="2433" y="1250"/>
                  </a:lnTo>
                  <a:lnTo>
                    <a:pt x="2443" y="1240"/>
                  </a:lnTo>
                  <a:lnTo>
                    <a:pt x="2455" y="1232"/>
                  </a:lnTo>
                  <a:lnTo>
                    <a:pt x="2469" y="1227"/>
                  </a:lnTo>
                  <a:lnTo>
                    <a:pt x="2487" y="1217"/>
                  </a:lnTo>
                  <a:lnTo>
                    <a:pt x="2510" y="1205"/>
                  </a:lnTo>
                  <a:lnTo>
                    <a:pt x="2534" y="1195"/>
                  </a:lnTo>
                  <a:lnTo>
                    <a:pt x="2559" y="1189"/>
                  </a:lnTo>
                  <a:lnTo>
                    <a:pt x="2583" y="1187"/>
                  </a:lnTo>
                  <a:lnTo>
                    <a:pt x="2607" y="1189"/>
                  </a:lnTo>
                  <a:lnTo>
                    <a:pt x="2628" y="1195"/>
                  </a:lnTo>
                  <a:lnTo>
                    <a:pt x="2652" y="1199"/>
                  </a:lnTo>
                  <a:lnTo>
                    <a:pt x="2670" y="1203"/>
                  </a:lnTo>
                  <a:lnTo>
                    <a:pt x="2685" y="1203"/>
                  </a:lnTo>
                  <a:lnTo>
                    <a:pt x="2697" y="1197"/>
                  </a:lnTo>
                  <a:lnTo>
                    <a:pt x="2707" y="1183"/>
                  </a:lnTo>
                  <a:lnTo>
                    <a:pt x="2713" y="1171"/>
                  </a:lnTo>
                  <a:lnTo>
                    <a:pt x="2713" y="1158"/>
                  </a:lnTo>
                  <a:lnTo>
                    <a:pt x="2707" y="1140"/>
                  </a:lnTo>
                  <a:lnTo>
                    <a:pt x="2695" y="1126"/>
                  </a:lnTo>
                  <a:lnTo>
                    <a:pt x="2682" y="1108"/>
                  </a:lnTo>
                  <a:lnTo>
                    <a:pt x="2662" y="1089"/>
                  </a:lnTo>
                  <a:lnTo>
                    <a:pt x="2644" y="1071"/>
                  </a:lnTo>
                  <a:lnTo>
                    <a:pt x="2626" y="1055"/>
                  </a:lnTo>
                  <a:lnTo>
                    <a:pt x="2611" y="1042"/>
                  </a:lnTo>
                  <a:lnTo>
                    <a:pt x="2575" y="1016"/>
                  </a:lnTo>
                  <a:lnTo>
                    <a:pt x="2538" y="1004"/>
                  </a:lnTo>
                  <a:lnTo>
                    <a:pt x="2524" y="998"/>
                  </a:lnTo>
                  <a:lnTo>
                    <a:pt x="2510" y="990"/>
                  </a:lnTo>
                  <a:lnTo>
                    <a:pt x="2498" y="986"/>
                  </a:lnTo>
                  <a:lnTo>
                    <a:pt x="2485" y="984"/>
                  </a:lnTo>
                  <a:lnTo>
                    <a:pt x="2469" y="990"/>
                  </a:lnTo>
                  <a:lnTo>
                    <a:pt x="2453" y="1006"/>
                  </a:lnTo>
                  <a:lnTo>
                    <a:pt x="2439" y="1024"/>
                  </a:lnTo>
                  <a:lnTo>
                    <a:pt x="2426" y="1040"/>
                  </a:lnTo>
                  <a:lnTo>
                    <a:pt x="2408" y="1051"/>
                  </a:lnTo>
                  <a:lnTo>
                    <a:pt x="2394" y="1053"/>
                  </a:lnTo>
                  <a:lnTo>
                    <a:pt x="2376" y="1049"/>
                  </a:lnTo>
                  <a:lnTo>
                    <a:pt x="2357" y="1044"/>
                  </a:lnTo>
                  <a:lnTo>
                    <a:pt x="2337" y="1036"/>
                  </a:lnTo>
                  <a:lnTo>
                    <a:pt x="2317" y="1032"/>
                  </a:lnTo>
                  <a:lnTo>
                    <a:pt x="2304" y="1034"/>
                  </a:lnTo>
                  <a:lnTo>
                    <a:pt x="2292" y="1042"/>
                  </a:lnTo>
                  <a:lnTo>
                    <a:pt x="2282" y="1053"/>
                  </a:lnTo>
                  <a:lnTo>
                    <a:pt x="2272" y="1067"/>
                  </a:lnTo>
                  <a:lnTo>
                    <a:pt x="2260" y="1079"/>
                  </a:lnTo>
                  <a:lnTo>
                    <a:pt x="2248" y="1087"/>
                  </a:lnTo>
                  <a:lnTo>
                    <a:pt x="2235" y="1087"/>
                  </a:lnTo>
                  <a:lnTo>
                    <a:pt x="2211" y="1075"/>
                  </a:lnTo>
                  <a:lnTo>
                    <a:pt x="2189" y="1061"/>
                  </a:lnTo>
                  <a:lnTo>
                    <a:pt x="2174" y="1044"/>
                  </a:lnTo>
                  <a:lnTo>
                    <a:pt x="2168" y="1024"/>
                  </a:lnTo>
                  <a:lnTo>
                    <a:pt x="2170" y="1010"/>
                  </a:lnTo>
                  <a:lnTo>
                    <a:pt x="2178" y="1002"/>
                  </a:lnTo>
                  <a:lnTo>
                    <a:pt x="2185" y="992"/>
                  </a:lnTo>
                  <a:lnTo>
                    <a:pt x="2193" y="982"/>
                  </a:lnTo>
                  <a:lnTo>
                    <a:pt x="2197" y="965"/>
                  </a:lnTo>
                  <a:lnTo>
                    <a:pt x="2199" y="935"/>
                  </a:lnTo>
                  <a:lnTo>
                    <a:pt x="2201" y="902"/>
                  </a:lnTo>
                  <a:lnTo>
                    <a:pt x="2207" y="868"/>
                  </a:lnTo>
                  <a:lnTo>
                    <a:pt x="2217" y="839"/>
                  </a:lnTo>
                  <a:lnTo>
                    <a:pt x="2229" y="811"/>
                  </a:lnTo>
                  <a:lnTo>
                    <a:pt x="2239" y="782"/>
                  </a:lnTo>
                  <a:lnTo>
                    <a:pt x="2248" y="754"/>
                  </a:lnTo>
                  <a:lnTo>
                    <a:pt x="2254" y="735"/>
                  </a:lnTo>
                  <a:lnTo>
                    <a:pt x="2262" y="721"/>
                  </a:lnTo>
                  <a:lnTo>
                    <a:pt x="2276" y="713"/>
                  </a:lnTo>
                  <a:lnTo>
                    <a:pt x="2296" y="711"/>
                  </a:lnTo>
                  <a:lnTo>
                    <a:pt x="2317" y="713"/>
                  </a:lnTo>
                  <a:lnTo>
                    <a:pt x="2331" y="719"/>
                  </a:lnTo>
                  <a:lnTo>
                    <a:pt x="2349" y="725"/>
                  </a:lnTo>
                  <a:lnTo>
                    <a:pt x="2365" y="733"/>
                  </a:lnTo>
                  <a:lnTo>
                    <a:pt x="2380" y="736"/>
                  </a:lnTo>
                  <a:lnTo>
                    <a:pt x="2394" y="736"/>
                  </a:lnTo>
                  <a:lnTo>
                    <a:pt x="2406" y="729"/>
                  </a:lnTo>
                  <a:lnTo>
                    <a:pt x="2424" y="703"/>
                  </a:lnTo>
                  <a:lnTo>
                    <a:pt x="2443" y="675"/>
                  </a:lnTo>
                  <a:lnTo>
                    <a:pt x="2463" y="650"/>
                  </a:lnTo>
                  <a:lnTo>
                    <a:pt x="2477" y="640"/>
                  </a:lnTo>
                  <a:lnTo>
                    <a:pt x="2493" y="636"/>
                  </a:lnTo>
                  <a:lnTo>
                    <a:pt x="2506" y="634"/>
                  </a:lnTo>
                  <a:lnTo>
                    <a:pt x="2522" y="630"/>
                  </a:lnTo>
                  <a:lnTo>
                    <a:pt x="2534" y="622"/>
                  </a:lnTo>
                  <a:lnTo>
                    <a:pt x="2540" y="611"/>
                  </a:lnTo>
                  <a:lnTo>
                    <a:pt x="2542" y="595"/>
                  </a:lnTo>
                  <a:lnTo>
                    <a:pt x="2538" y="577"/>
                  </a:lnTo>
                  <a:lnTo>
                    <a:pt x="2534" y="561"/>
                  </a:lnTo>
                  <a:lnTo>
                    <a:pt x="2530" y="548"/>
                  </a:lnTo>
                  <a:lnTo>
                    <a:pt x="2532" y="534"/>
                  </a:lnTo>
                  <a:lnTo>
                    <a:pt x="2536" y="518"/>
                  </a:lnTo>
                  <a:lnTo>
                    <a:pt x="2542" y="498"/>
                  </a:lnTo>
                  <a:lnTo>
                    <a:pt x="2550" y="477"/>
                  </a:lnTo>
                  <a:lnTo>
                    <a:pt x="2556" y="459"/>
                  </a:lnTo>
                  <a:lnTo>
                    <a:pt x="2561" y="443"/>
                  </a:lnTo>
                  <a:lnTo>
                    <a:pt x="2567" y="416"/>
                  </a:lnTo>
                  <a:lnTo>
                    <a:pt x="2571" y="386"/>
                  </a:lnTo>
                  <a:lnTo>
                    <a:pt x="2579" y="355"/>
                  </a:lnTo>
                  <a:lnTo>
                    <a:pt x="2585" y="337"/>
                  </a:lnTo>
                  <a:lnTo>
                    <a:pt x="2589" y="327"/>
                  </a:lnTo>
                  <a:lnTo>
                    <a:pt x="2595" y="317"/>
                  </a:lnTo>
                  <a:lnTo>
                    <a:pt x="2603" y="305"/>
                  </a:lnTo>
                  <a:lnTo>
                    <a:pt x="2615" y="294"/>
                  </a:lnTo>
                  <a:lnTo>
                    <a:pt x="2626" y="276"/>
                  </a:lnTo>
                  <a:lnTo>
                    <a:pt x="2632" y="260"/>
                  </a:lnTo>
                  <a:lnTo>
                    <a:pt x="2634" y="246"/>
                  </a:lnTo>
                  <a:lnTo>
                    <a:pt x="2634" y="231"/>
                  </a:lnTo>
                  <a:lnTo>
                    <a:pt x="2632" y="209"/>
                  </a:lnTo>
                  <a:lnTo>
                    <a:pt x="2632" y="185"/>
                  </a:lnTo>
                  <a:lnTo>
                    <a:pt x="2628" y="164"/>
                  </a:lnTo>
                  <a:lnTo>
                    <a:pt x="2622" y="150"/>
                  </a:lnTo>
                  <a:lnTo>
                    <a:pt x="2615" y="146"/>
                  </a:lnTo>
                  <a:lnTo>
                    <a:pt x="2605" y="148"/>
                  </a:lnTo>
                  <a:lnTo>
                    <a:pt x="2593" y="152"/>
                  </a:lnTo>
                  <a:lnTo>
                    <a:pt x="2581" y="156"/>
                  </a:lnTo>
                  <a:lnTo>
                    <a:pt x="2567" y="158"/>
                  </a:lnTo>
                  <a:lnTo>
                    <a:pt x="2556" y="156"/>
                  </a:lnTo>
                  <a:lnTo>
                    <a:pt x="2548" y="148"/>
                  </a:lnTo>
                  <a:lnTo>
                    <a:pt x="2546" y="136"/>
                  </a:lnTo>
                  <a:lnTo>
                    <a:pt x="2548" y="124"/>
                  </a:lnTo>
                  <a:lnTo>
                    <a:pt x="2550" y="116"/>
                  </a:lnTo>
                  <a:lnTo>
                    <a:pt x="2552" y="115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7" name="Google Shape;467;p26"/>
            <p:cNvSpPr/>
            <p:nvPr/>
          </p:nvSpPr>
          <p:spPr>
            <a:xfrm>
              <a:off x="2016" y="1899"/>
              <a:ext cx="1007" cy="870"/>
            </a:xfrm>
            <a:custGeom>
              <a:rect b="b" l="l" r="r" t="t"/>
              <a:pathLst>
                <a:path extrusionOk="0" h="1739" w="2014">
                  <a:moveTo>
                    <a:pt x="463" y="9"/>
                  </a:moveTo>
                  <a:lnTo>
                    <a:pt x="398" y="0"/>
                  </a:lnTo>
                  <a:lnTo>
                    <a:pt x="365" y="51"/>
                  </a:lnTo>
                  <a:lnTo>
                    <a:pt x="374" y="92"/>
                  </a:lnTo>
                  <a:lnTo>
                    <a:pt x="347" y="122"/>
                  </a:lnTo>
                  <a:lnTo>
                    <a:pt x="264" y="149"/>
                  </a:lnTo>
                  <a:lnTo>
                    <a:pt x="160" y="181"/>
                  </a:lnTo>
                  <a:lnTo>
                    <a:pt x="81" y="259"/>
                  </a:lnTo>
                  <a:lnTo>
                    <a:pt x="0" y="307"/>
                  </a:lnTo>
                  <a:lnTo>
                    <a:pt x="32" y="570"/>
                  </a:lnTo>
                  <a:lnTo>
                    <a:pt x="115" y="578"/>
                  </a:lnTo>
                  <a:lnTo>
                    <a:pt x="180" y="614"/>
                  </a:lnTo>
                  <a:lnTo>
                    <a:pt x="237" y="625"/>
                  </a:lnTo>
                  <a:lnTo>
                    <a:pt x="298" y="684"/>
                  </a:lnTo>
                  <a:lnTo>
                    <a:pt x="357" y="681"/>
                  </a:lnTo>
                  <a:lnTo>
                    <a:pt x="432" y="637"/>
                  </a:lnTo>
                  <a:lnTo>
                    <a:pt x="504" y="641"/>
                  </a:lnTo>
                  <a:lnTo>
                    <a:pt x="559" y="637"/>
                  </a:lnTo>
                  <a:lnTo>
                    <a:pt x="601" y="612"/>
                  </a:lnTo>
                  <a:lnTo>
                    <a:pt x="674" y="651"/>
                  </a:lnTo>
                  <a:lnTo>
                    <a:pt x="752" y="708"/>
                  </a:lnTo>
                  <a:lnTo>
                    <a:pt x="813" y="669"/>
                  </a:lnTo>
                  <a:lnTo>
                    <a:pt x="829" y="708"/>
                  </a:lnTo>
                  <a:lnTo>
                    <a:pt x="859" y="771"/>
                  </a:lnTo>
                  <a:lnTo>
                    <a:pt x="945" y="807"/>
                  </a:lnTo>
                  <a:lnTo>
                    <a:pt x="998" y="877"/>
                  </a:lnTo>
                  <a:lnTo>
                    <a:pt x="1032" y="879"/>
                  </a:lnTo>
                  <a:lnTo>
                    <a:pt x="1059" y="854"/>
                  </a:lnTo>
                  <a:lnTo>
                    <a:pt x="1101" y="895"/>
                  </a:lnTo>
                  <a:lnTo>
                    <a:pt x="1136" y="946"/>
                  </a:lnTo>
                  <a:lnTo>
                    <a:pt x="1150" y="1015"/>
                  </a:lnTo>
                  <a:lnTo>
                    <a:pt x="1181" y="1051"/>
                  </a:lnTo>
                  <a:lnTo>
                    <a:pt x="1203" y="1100"/>
                  </a:lnTo>
                  <a:lnTo>
                    <a:pt x="1229" y="1129"/>
                  </a:lnTo>
                  <a:lnTo>
                    <a:pt x="1197" y="1234"/>
                  </a:lnTo>
                  <a:lnTo>
                    <a:pt x="1132" y="1271"/>
                  </a:lnTo>
                  <a:lnTo>
                    <a:pt x="1144" y="1326"/>
                  </a:lnTo>
                  <a:lnTo>
                    <a:pt x="1105" y="1358"/>
                  </a:lnTo>
                  <a:lnTo>
                    <a:pt x="1077" y="1362"/>
                  </a:lnTo>
                  <a:lnTo>
                    <a:pt x="1085" y="1448"/>
                  </a:lnTo>
                  <a:lnTo>
                    <a:pt x="1050" y="1478"/>
                  </a:lnTo>
                  <a:lnTo>
                    <a:pt x="996" y="1468"/>
                  </a:lnTo>
                  <a:lnTo>
                    <a:pt x="971" y="1425"/>
                  </a:lnTo>
                  <a:lnTo>
                    <a:pt x="943" y="1444"/>
                  </a:lnTo>
                  <a:lnTo>
                    <a:pt x="953" y="1495"/>
                  </a:lnTo>
                  <a:lnTo>
                    <a:pt x="1018" y="1503"/>
                  </a:lnTo>
                  <a:lnTo>
                    <a:pt x="1073" y="1547"/>
                  </a:lnTo>
                  <a:lnTo>
                    <a:pt x="1124" y="1558"/>
                  </a:lnTo>
                  <a:lnTo>
                    <a:pt x="1126" y="1507"/>
                  </a:lnTo>
                  <a:lnTo>
                    <a:pt x="1223" y="1472"/>
                  </a:lnTo>
                  <a:lnTo>
                    <a:pt x="1256" y="1489"/>
                  </a:lnTo>
                  <a:lnTo>
                    <a:pt x="1282" y="1560"/>
                  </a:lnTo>
                  <a:lnTo>
                    <a:pt x="1363" y="1633"/>
                  </a:lnTo>
                  <a:lnTo>
                    <a:pt x="1410" y="1610"/>
                  </a:lnTo>
                  <a:lnTo>
                    <a:pt x="1437" y="1688"/>
                  </a:lnTo>
                  <a:lnTo>
                    <a:pt x="1493" y="1732"/>
                  </a:lnTo>
                  <a:lnTo>
                    <a:pt x="1540" y="1739"/>
                  </a:lnTo>
                  <a:lnTo>
                    <a:pt x="1587" y="1688"/>
                  </a:lnTo>
                  <a:lnTo>
                    <a:pt x="1654" y="1651"/>
                  </a:lnTo>
                  <a:lnTo>
                    <a:pt x="1650" y="1602"/>
                  </a:lnTo>
                  <a:lnTo>
                    <a:pt x="1634" y="1580"/>
                  </a:lnTo>
                  <a:lnTo>
                    <a:pt x="1731" y="1566"/>
                  </a:lnTo>
                  <a:lnTo>
                    <a:pt x="1719" y="1507"/>
                  </a:lnTo>
                  <a:lnTo>
                    <a:pt x="1744" y="1430"/>
                  </a:lnTo>
                  <a:lnTo>
                    <a:pt x="1697" y="1399"/>
                  </a:lnTo>
                  <a:lnTo>
                    <a:pt x="1699" y="1395"/>
                  </a:lnTo>
                  <a:lnTo>
                    <a:pt x="1707" y="1385"/>
                  </a:lnTo>
                  <a:lnTo>
                    <a:pt x="1715" y="1373"/>
                  </a:lnTo>
                  <a:lnTo>
                    <a:pt x="1723" y="1363"/>
                  </a:lnTo>
                  <a:lnTo>
                    <a:pt x="1727" y="1360"/>
                  </a:lnTo>
                  <a:lnTo>
                    <a:pt x="1727" y="1354"/>
                  </a:lnTo>
                  <a:lnTo>
                    <a:pt x="1725" y="1340"/>
                  </a:lnTo>
                  <a:lnTo>
                    <a:pt x="1725" y="1324"/>
                  </a:lnTo>
                  <a:lnTo>
                    <a:pt x="1725" y="1312"/>
                  </a:lnTo>
                  <a:lnTo>
                    <a:pt x="1725" y="1306"/>
                  </a:lnTo>
                  <a:lnTo>
                    <a:pt x="1788" y="1302"/>
                  </a:lnTo>
                  <a:lnTo>
                    <a:pt x="1835" y="1328"/>
                  </a:lnTo>
                  <a:lnTo>
                    <a:pt x="1888" y="1316"/>
                  </a:lnTo>
                  <a:lnTo>
                    <a:pt x="1888" y="1267"/>
                  </a:lnTo>
                  <a:lnTo>
                    <a:pt x="1996" y="1259"/>
                  </a:lnTo>
                  <a:lnTo>
                    <a:pt x="2000" y="1206"/>
                  </a:lnTo>
                  <a:lnTo>
                    <a:pt x="1989" y="1155"/>
                  </a:lnTo>
                  <a:lnTo>
                    <a:pt x="2014" y="1112"/>
                  </a:lnTo>
                  <a:lnTo>
                    <a:pt x="2002" y="1068"/>
                  </a:lnTo>
                  <a:lnTo>
                    <a:pt x="1882" y="1015"/>
                  </a:lnTo>
                  <a:lnTo>
                    <a:pt x="1811" y="993"/>
                  </a:lnTo>
                  <a:lnTo>
                    <a:pt x="1809" y="962"/>
                  </a:lnTo>
                  <a:lnTo>
                    <a:pt x="1758" y="960"/>
                  </a:lnTo>
                  <a:lnTo>
                    <a:pt x="1727" y="944"/>
                  </a:lnTo>
                  <a:lnTo>
                    <a:pt x="1713" y="1023"/>
                  </a:lnTo>
                  <a:lnTo>
                    <a:pt x="1701" y="1102"/>
                  </a:lnTo>
                  <a:lnTo>
                    <a:pt x="1754" y="1121"/>
                  </a:lnTo>
                  <a:lnTo>
                    <a:pt x="1774" y="1157"/>
                  </a:lnTo>
                  <a:lnTo>
                    <a:pt x="1756" y="1198"/>
                  </a:lnTo>
                  <a:lnTo>
                    <a:pt x="1717" y="1214"/>
                  </a:lnTo>
                  <a:lnTo>
                    <a:pt x="1713" y="1259"/>
                  </a:lnTo>
                  <a:lnTo>
                    <a:pt x="1678" y="1271"/>
                  </a:lnTo>
                  <a:lnTo>
                    <a:pt x="1613" y="1241"/>
                  </a:lnTo>
                  <a:lnTo>
                    <a:pt x="1589" y="1206"/>
                  </a:lnTo>
                  <a:lnTo>
                    <a:pt x="1546" y="1190"/>
                  </a:lnTo>
                  <a:lnTo>
                    <a:pt x="1546" y="1145"/>
                  </a:lnTo>
                  <a:lnTo>
                    <a:pt x="1563" y="1104"/>
                  </a:lnTo>
                  <a:lnTo>
                    <a:pt x="1524" y="1047"/>
                  </a:lnTo>
                  <a:lnTo>
                    <a:pt x="1528" y="1011"/>
                  </a:lnTo>
                  <a:lnTo>
                    <a:pt x="1475" y="970"/>
                  </a:lnTo>
                  <a:lnTo>
                    <a:pt x="1447" y="932"/>
                  </a:lnTo>
                  <a:lnTo>
                    <a:pt x="1437" y="915"/>
                  </a:lnTo>
                  <a:lnTo>
                    <a:pt x="1365" y="911"/>
                  </a:lnTo>
                  <a:lnTo>
                    <a:pt x="1306" y="856"/>
                  </a:lnTo>
                  <a:lnTo>
                    <a:pt x="1313" y="767"/>
                  </a:lnTo>
                  <a:lnTo>
                    <a:pt x="1370" y="732"/>
                  </a:lnTo>
                  <a:lnTo>
                    <a:pt x="1370" y="627"/>
                  </a:lnTo>
                  <a:lnTo>
                    <a:pt x="1325" y="588"/>
                  </a:lnTo>
                  <a:lnTo>
                    <a:pt x="1250" y="592"/>
                  </a:lnTo>
                  <a:lnTo>
                    <a:pt x="1154" y="684"/>
                  </a:lnTo>
                  <a:lnTo>
                    <a:pt x="1020" y="684"/>
                  </a:lnTo>
                  <a:lnTo>
                    <a:pt x="937" y="641"/>
                  </a:lnTo>
                  <a:lnTo>
                    <a:pt x="941" y="580"/>
                  </a:lnTo>
                  <a:lnTo>
                    <a:pt x="874" y="576"/>
                  </a:lnTo>
                  <a:lnTo>
                    <a:pt x="798" y="509"/>
                  </a:lnTo>
                  <a:lnTo>
                    <a:pt x="847" y="440"/>
                  </a:lnTo>
                  <a:lnTo>
                    <a:pt x="892" y="425"/>
                  </a:lnTo>
                  <a:lnTo>
                    <a:pt x="872" y="362"/>
                  </a:lnTo>
                  <a:lnTo>
                    <a:pt x="792" y="334"/>
                  </a:lnTo>
                  <a:lnTo>
                    <a:pt x="699" y="344"/>
                  </a:lnTo>
                  <a:lnTo>
                    <a:pt x="652" y="399"/>
                  </a:lnTo>
                  <a:lnTo>
                    <a:pt x="607" y="393"/>
                  </a:lnTo>
                  <a:lnTo>
                    <a:pt x="530" y="303"/>
                  </a:lnTo>
                  <a:lnTo>
                    <a:pt x="496" y="208"/>
                  </a:lnTo>
                  <a:lnTo>
                    <a:pt x="514" y="149"/>
                  </a:lnTo>
                  <a:lnTo>
                    <a:pt x="506" y="25"/>
                  </a:lnTo>
                  <a:lnTo>
                    <a:pt x="463" y="9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8" name="Google Shape;468;p26"/>
            <p:cNvSpPr/>
            <p:nvPr/>
          </p:nvSpPr>
          <p:spPr>
            <a:xfrm>
              <a:off x="2016" y="1899"/>
              <a:ext cx="1007" cy="870"/>
            </a:xfrm>
            <a:custGeom>
              <a:rect b="b" l="l" r="r" t="t"/>
              <a:pathLst>
                <a:path extrusionOk="0" h="1739" w="2014">
                  <a:moveTo>
                    <a:pt x="463" y="9"/>
                  </a:moveTo>
                  <a:lnTo>
                    <a:pt x="398" y="0"/>
                  </a:lnTo>
                  <a:lnTo>
                    <a:pt x="365" y="51"/>
                  </a:lnTo>
                  <a:lnTo>
                    <a:pt x="374" y="92"/>
                  </a:lnTo>
                  <a:lnTo>
                    <a:pt x="347" y="122"/>
                  </a:lnTo>
                  <a:lnTo>
                    <a:pt x="264" y="149"/>
                  </a:lnTo>
                  <a:lnTo>
                    <a:pt x="160" y="181"/>
                  </a:lnTo>
                  <a:lnTo>
                    <a:pt x="81" y="259"/>
                  </a:lnTo>
                  <a:lnTo>
                    <a:pt x="0" y="307"/>
                  </a:lnTo>
                  <a:lnTo>
                    <a:pt x="32" y="570"/>
                  </a:lnTo>
                  <a:lnTo>
                    <a:pt x="115" y="578"/>
                  </a:lnTo>
                  <a:lnTo>
                    <a:pt x="180" y="614"/>
                  </a:lnTo>
                  <a:lnTo>
                    <a:pt x="237" y="625"/>
                  </a:lnTo>
                  <a:lnTo>
                    <a:pt x="298" y="684"/>
                  </a:lnTo>
                  <a:lnTo>
                    <a:pt x="357" y="681"/>
                  </a:lnTo>
                  <a:lnTo>
                    <a:pt x="432" y="637"/>
                  </a:lnTo>
                  <a:lnTo>
                    <a:pt x="504" y="641"/>
                  </a:lnTo>
                  <a:lnTo>
                    <a:pt x="559" y="637"/>
                  </a:lnTo>
                  <a:lnTo>
                    <a:pt x="601" y="612"/>
                  </a:lnTo>
                  <a:lnTo>
                    <a:pt x="674" y="651"/>
                  </a:lnTo>
                  <a:lnTo>
                    <a:pt x="752" y="708"/>
                  </a:lnTo>
                  <a:lnTo>
                    <a:pt x="813" y="669"/>
                  </a:lnTo>
                  <a:lnTo>
                    <a:pt x="829" y="708"/>
                  </a:lnTo>
                  <a:lnTo>
                    <a:pt x="859" y="771"/>
                  </a:lnTo>
                  <a:lnTo>
                    <a:pt x="945" y="807"/>
                  </a:lnTo>
                  <a:lnTo>
                    <a:pt x="998" y="877"/>
                  </a:lnTo>
                  <a:lnTo>
                    <a:pt x="1032" y="879"/>
                  </a:lnTo>
                  <a:lnTo>
                    <a:pt x="1059" y="854"/>
                  </a:lnTo>
                  <a:lnTo>
                    <a:pt x="1101" y="895"/>
                  </a:lnTo>
                  <a:lnTo>
                    <a:pt x="1136" y="946"/>
                  </a:lnTo>
                  <a:lnTo>
                    <a:pt x="1150" y="1015"/>
                  </a:lnTo>
                  <a:lnTo>
                    <a:pt x="1181" y="1051"/>
                  </a:lnTo>
                  <a:lnTo>
                    <a:pt x="1203" y="1100"/>
                  </a:lnTo>
                  <a:lnTo>
                    <a:pt x="1229" y="1129"/>
                  </a:lnTo>
                  <a:lnTo>
                    <a:pt x="1197" y="1234"/>
                  </a:lnTo>
                  <a:lnTo>
                    <a:pt x="1132" y="1271"/>
                  </a:lnTo>
                  <a:lnTo>
                    <a:pt x="1144" y="1326"/>
                  </a:lnTo>
                  <a:lnTo>
                    <a:pt x="1105" y="1358"/>
                  </a:lnTo>
                  <a:lnTo>
                    <a:pt x="1077" y="1362"/>
                  </a:lnTo>
                  <a:lnTo>
                    <a:pt x="1085" y="1448"/>
                  </a:lnTo>
                  <a:lnTo>
                    <a:pt x="1050" y="1478"/>
                  </a:lnTo>
                  <a:lnTo>
                    <a:pt x="996" y="1468"/>
                  </a:lnTo>
                  <a:lnTo>
                    <a:pt x="971" y="1425"/>
                  </a:lnTo>
                  <a:lnTo>
                    <a:pt x="943" y="1444"/>
                  </a:lnTo>
                  <a:lnTo>
                    <a:pt x="953" y="1495"/>
                  </a:lnTo>
                  <a:lnTo>
                    <a:pt x="1018" y="1503"/>
                  </a:lnTo>
                  <a:lnTo>
                    <a:pt x="1073" y="1547"/>
                  </a:lnTo>
                  <a:lnTo>
                    <a:pt x="1124" y="1558"/>
                  </a:lnTo>
                  <a:lnTo>
                    <a:pt x="1126" y="1507"/>
                  </a:lnTo>
                  <a:lnTo>
                    <a:pt x="1223" y="1472"/>
                  </a:lnTo>
                  <a:lnTo>
                    <a:pt x="1256" y="1489"/>
                  </a:lnTo>
                  <a:lnTo>
                    <a:pt x="1282" y="1560"/>
                  </a:lnTo>
                  <a:lnTo>
                    <a:pt x="1363" y="1633"/>
                  </a:lnTo>
                  <a:lnTo>
                    <a:pt x="1410" y="1610"/>
                  </a:lnTo>
                  <a:lnTo>
                    <a:pt x="1437" y="1688"/>
                  </a:lnTo>
                  <a:lnTo>
                    <a:pt x="1493" y="1732"/>
                  </a:lnTo>
                  <a:lnTo>
                    <a:pt x="1540" y="1739"/>
                  </a:lnTo>
                  <a:lnTo>
                    <a:pt x="1587" y="1688"/>
                  </a:lnTo>
                  <a:lnTo>
                    <a:pt x="1654" y="1651"/>
                  </a:lnTo>
                  <a:lnTo>
                    <a:pt x="1650" y="1602"/>
                  </a:lnTo>
                  <a:lnTo>
                    <a:pt x="1634" y="1580"/>
                  </a:lnTo>
                  <a:lnTo>
                    <a:pt x="1731" y="1566"/>
                  </a:lnTo>
                  <a:lnTo>
                    <a:pt x="1719" y="1507"/>
                  </a:lnTo>
                  <a:lnTo>
                    <a:pt x="1744" y="1430"/>
                  </a:lnTo>
                  <a:lnTo>
                    <a:pt x="1697" y="1399"/>
                  </a:lnTo>
                  <a:lnTo>
                    <a:pt x="1699" y="1395"/>
                  </a:lnTo>
                  <a:lnTo>
                    <a:pt x="1707" y="1385"/>
                  </a:lnTo>
                  <a:lnTo>
                    <a:pt x="1715" y="1373"/>
                  </a:lnTo>
                  <a:lnTo>
                    <a:pt x="1723" y="1363"/>
                  </a:lnTo>
                  <a:lnTo>
                    <a:pt x="1727" y="1360"/>
                  </a:lnTo>
                  <a:lnTo>
                    <a:pt x="1727" y="1354"/>
                  </a:lnTo>
                  <a:lnTo>
                    <a:pt x="1725" y="1340"/>
                  </a:lnTo>
                  <a:lnTo>
                    <a:pt x="1725" y="1324"/>
                  </a:lnTo>
                  <a:lnTo>
                    <a:pt x="1725" y="1312"/>
                  </a:lnTo>
                  <a:lnTo>
                    <a:pt x="1725" y="1306"/>
                  </a:lnTo>
                  <a:lnTo>
                    <a:pt x="1788" y="1302"/>
                  </a:lnTo>
                  <a:lnTo>
                    <a:pt x="1835" y="1328"/>
                  </a:lnTo>
                  <a:lnTo>
                    <a:pt x="1888" y="1316"/>
                  </a:lnTo>
                  <a:lnTo>
                    <a:pt x="1888" y="1267"/>
                  </a:lnTo>
                  <a:lnTo>
                    <a:pt x="1996" y="1259"/>
                  </a:lnTo>
                  <a:lnTo>
                    <a:pt x="2000" y="1206"/>
                  </a:lnTo>
                  <a:lnTo>
                    <a:pt x="1989" y="1155"/>
                  </a:lnTo>
                  <a:lnTo>
                    <a:pt x="2014" y="1112"/>
                  </a:lnTo>
                  <a:lnTo>
                    <a:pt x="2002" y="1068"/>
                  </a:lnTo>
                  <a:lnTo>
                    <a:pt x="1882" y="1015"/>
                  </a:lnTo>
                  <a:lnTo>
                    <a:pt x="1811" y="993"/>
                  </a:lnTo>
                  <a:lnTo>
                    <a:pt x="1809" y="962"/>
                  </a:lnTo>
                  <a:lnTo>
                    <a:pt x="1758" y="960"/>
                  </a:lnTo>
                  <a:lnTo>
                    <a:pt x="1727" y="944"/>
                  </a:lnTo>
                  <a:lnTo>
                    <a:pt x="1713" y="1023"/>
                  </a:lnTo>
                  <a:lnTo>
                    <a:pt x="1701" y="1102"/>
                  </a:lnTo>
                  <a:lnTo>
                    <a:pt x="1754" y="1121"/>
                  </a:lnTo>
                  <a:lnTo>
                    <a:pt x="1774" y="1157"/>
                  </a:lnTo>
                  <a:lnTo>
                    <a:pt x="1756" y="1198"/>
                  </a:lnTo>
                  <a:lnTo>
                    <a:pt x="1717" y="1214"/>
                  </a:lnTo>
                  <a:lnTo>
                    <a:pt x="1713" y="1259"/>
                  </a:lnTo>
                  <a:lnTo>
                    <a:pt x="1678" y="1271"/>
                  </a:lnTo>
                  <a:lnTo>
                    <a:pt x="1613" y="1241"/>
                  </a:lnTo>
                  <a:lnTo>
                    <a:pt x="1589" y="1206"/>
                  </a:lnTo>
                  <a:lnTo>
                    <a:pt x="1546" y="1190"/>
                  </a:lnTo>
                  <a:lnTo>
                    <a:pt x="1546" y="1145"/>
                  </a:lnTo>
                  <a:lnTo>
                    <a:pt x="1563" y="1104"/>
                  </a:lnTo>
                  <a:lnTo>
                    <a:pt x="1524" y="1047"/>
                  </a:lnTo>
                  <a:lnTo>
                    <a:pt x="1528" y="1011"/>
                  </a:lnTo>
                  <a:lnTo>
                    <a:pt x="1475" y="970"/>
                  </a:lnTo>
                  <a:lnTo>
                    <a:pt x="1447" y="932"/>
                  </a:lnTo>
                  <a:lnTo>
                    <a:pt x="1437" y="915"/>
                  </a:lnTo>
                  <a:lnTo>
                    <a:pt x="1365" y="911"/>
                  </a:lnTo>
                  <a:lnTo>
                    <a:pt x="1306" y="856"/>
                  </a:lnTo>
                  <a:lnTo>
                    <a:pt x="1313" y="767"/>
                  </a:lnTo>
                  <a:lnTo>
                    <a:pt x="1370" y="732"/>
                  </a:lnTo>
                  <a:lnTo>
                    <a:pt x="1370" y="627"/>
                  </a:lnTo>
                  <a:lnTo>
                    <a:pt x="1325" y="588"/>
                  </a:lnTo>
                  <a:lnTo>
                    <a:pt x="1250" y="592"/>
                  </a:lnTo>
                  <a:lnTo>
                    <a:pt x="1154" y="684"/>
                  </a:lnTo>
                  <a:lnTo>
                    <a:pt x="1020" y="684"/>
                  </a:lnTo>
                  <a:lnTo>
                    <a:pt x="937" y="641"/>
                  </a:lnTo>
                  <a:lnTo>
                    <a:pt x="941" y="580"/>
                  </a:lnTo>
                  <a:lnTo>
                    <a:pt x="874" y="576"/>
                  </a:lnTo>
                  <a:lnTo>
                    <a:pt x="798" y="509"/>
                  </a:lnTo>
                  <a:lnTo>
                    <a:pt x="847" y="440"/>
                  </a:lnTo>
                  <a:lnTo>
                    <a:pt x="892" y="425"/>
                  </a:lnTo>
                  <a:lnTo>
                    <a:pt x="872" y="362"/>
                  </a:lnTo>
                  <a:lnTo>
                    <a:pt x="792" y="334"/>
                  </a:lnTo>
                  <a:lnTo>
                    <a:pt x="699" y="344"/>
                  </a:lnTo>
                  <a:lnTo>
                    <a:pt x="652" y="399"/>
                  </a:lnTo>
                  <a:lnTo>
                    <a:pt x="607" y="393"/>
                  </a:lnTo>
                  <a:lnTo>
                    <a:pt x="530" y="303"/>
                  </a:lnTo>
                  <a:lnTo>
                    <a:pt x="496" y="208"/>
                  </a:lnTo>
                  <a:lnTo>
                    <a:pt x="514" y="149"/>
                  </a:lnTo>
                  <a:lnTo>
                    <a:pt x="506" y="25"/>
                  </a:lnTo>
                  <a:lnTo>
                    <a:pt x="463" y="9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9" name="Google Shape;469;p26"/>
            <p:cNvSpPr/>
            <p:nvPr/>
          </p:nvSpPr>
          <p:spPr>
            <a:xfrm>
              <a:off x="1694" y="2177"/>
              <a:ext cx="936" cy="666"/>
            </a:xfrm>
            <a:custGeom>
              <a:rect b="b" l="l" r="r" t="t"/>
              <a:pathLst>
                <a:path extrusionOk="0" h="1330" w="1872">
                  <a:moveTo>
                    <a:pt x="1801" y="1035"/>
                  </a:moveTo>
                  <a:lnTo>
                    <a:pt x="1779" y="1102"/>
                  </a:lnTo>
                  <a:lnTo>
                    <a:pt x="1736" y="1082"/>
                  </a:lnTo>
                  <a:lnTo>
                    <a:pt x="1702" y="1115"/>
                  </a:lnTo>
                  <a:lnTo>
                    <a:pt x="1655" y="1072"/>
                  </a:lnTo>
                  <a:lnTo>
                    <a:pt x="1586" y="1114"/>
                  </a:lnTo>
                  <a:lnTo>
                    <a:pt x="1588" y="1184"/>
                  </a:lnTo>
                  <a:lnTo>
                    <a:pt x="1521" y="1180"/>
                  </a:lnTo>
                  <a:lnTo>
                    <a:pt x="1421" y="1068"/>
                  </a:lnTo>
                  <a:lnTo>
                    <a:pt x="1372" y="1094"/>
                  </a:lnTo>
                  <a:lnTo>
                    <a:pt x="1279" y="1049"/>
                  </a:lnTo>
                  <a:lnTo>
                    <a:pt x="1232" y="1072"/>
                  </a:lnTo>
                  <a:lnTo>
                    <a:pt x="1138" y="1062"/>
                  </a:lnTo>
                  <a:lnTo>
                    <a:pt x="1100" y="1090"/>
                  </a:lnTo>
                  <a:lnTo>
                    <a:pt x="1092" y="1155"/>
                  </a:lnTo>
                  <a:lnTo>
                    <a:pt x="1045" y="1149"/>
                  </a:lnTo>
                  <a:lnTo>
                    <a:pt x="1055" y="1184"/>
                  </a:lnTo>
                  <a:lnTo>
                    <a:pt x="1039" y="1234"/>
                  </a:lnTo>
                  <a:lnTo>
                    <a:pt x="968" y="1330"/>
                  </a:lnTo>
                  <a:lnTo>
                    <a:pt x="897" y="1314"/>
                  </a:lnTo>
                  <a:lnTo>
                    <a:pt x="821" y="1304"/>
                  </a:lnTo>
                  <a:lnTo>
                    <a:pt x="813" y="1251"/>
                  </a:lnTo>
                  <a:lnTo>
                    <a:pt x="728" y="1190"/>
                  </a:lnTo>
                  <a:lnTo>
                    <a:pt x="618" y="1147"/>
                  </a:lnTo>
                  <a:lnTo>
                    <a:pt x="521" y="1149"/>
                  </a:lnTo>
                  <a:lnTo>
                    <a:pt x="452" y="1117"/>
                  </a:lnTo>
                  <a:lnTo>
                    <a:pt x="389" y="1121"/>
                  </a:lnTo>
                  <a:lnTo>
                    <a:pt x="338" y="1092"/>
                  </a:lnTo>
                  <a:lnTo>
                    <a:pt x="281" y="1056"/>
                  </a:lnTo>
                  <a:lnTo>
                    <a:pt x="256" y="1054"/>
                  </a:lnTo>
                  <a:lnTo>
                    <a:pt x="185" y="1021"/>
                  </a:lnTo>
                  <a:lnTo>
                    <a:pt x="112" y="1023"/>
                  </a:lnTo>
                  <a:lnTo>
                    <a:pt x="61" y="911"/>
                  </a:lnTo>
                  <a:lnTo>
                    <a:pt x="6" y="822"/>
                  </a:lnTo>
                  <a:lnTo>
                    <a:pt x="0" y="740"/>
                  </a:lnTo>
                  <a:lnTo>
                    <a:pt x="45" y="738"/>
                  </a:lnTo>
                  <a:lnTo>
                    <a:pt x="43" y="686"/>
                  </a:lnTo>
                  <a:lnTo>
                    <a:pt x="77" y="594"/>
                  </a:lnTo>
                  <a:lnTo>
                    <a:pt x="78" y="549"/>
                  </a:lnTo>
                  <a:lnTo>
                    <a:pt x="43" y="529"/>
                  </a:lnTo>
                  <a:lnTo>
                    <a:pt x="80" y="501"/>
                  </a:lnTo>
                  <a:lnTo>
                    <a:pt x="77" y="466"/>
                  </a:lnTo>
                  <a:lnTo>
                    <a:pt x="139" y="501"/>
                  </a:lnTo>
                  <a:lnTo>
                    <a:pt x="244" y="466"/>
                  </a:lnTo>
                  <a:lnTo>
                    <a:pt x="206" y="433"/>
                  </a:lnTo>
                  <a:lnTo>
                    <a:pt x="212" y="383"/>
                  </a:lnTo>
                  <a:lnTo>
                    <a:pt x="265" y="364"/>
                  </a:lnTo>
                  <a:lnTo>
                    <a:pt x="293" y="299"/>
                  </a:lnTo>
                  <a:lnTo>
                    <a:pt x="175" y="206"/>
                  </a:lnTo>
                  <a:lnTo>
                    <a:pt x="179" y="126"/>
                  </a:lnTo>
                  <a:lnTo>
                    <a:pt x="252" y="84"/>
                  </a:lnTo>
                  <a:lnTo>
                    <a:pt x="393" y="70"/>
                  </a:lnTo>
                  <a:lnTo>
                    <a:pt x="502" y="41"/>
                  </a:lnTo>
                  <a:lnTo>
                    <a:pt x="533" y="37"/>
                  </a:lnTo>
                  <a:lnTo>
                    <a:pt x="596" y="0"/>
                  </a:lnTo>
                  <a:lnTo>
                    <a:pt x="675" y="13"/>
                  </a:lnTo>
                  <a:lnTo>
                    <a:pt x="758" y="21"/>
                  </a:lnTo>
                  <a:lnTo>
                    <a:pt x="823" y="57"/>
                  </a:lnTo>
                  <a:lnTo>
                    <a:pt x="880" y="68"/>
                  </a:lnTo>
                  <a:lnTo>
                    <a:pt x="941" y="127"/>
                  </a:lnTo>
                  <a:lnTo>
                    <a:pt x="996" y="124"/>
                  </a:lnTo>
                  <a:lnTo>
                    <a:pt x="1075" y="80"/>
                  </a:lnTo>
                  <a:lnTo>
                    <a:pt x="1147" y="84"/>
                  </a:lnTo>
                  <a:lnTo>
                    <a:pt x="1202" y="80"/>
                  </a:lnTo>
                  <a:lnTo>
                    <a:pt x="1244" y="57"/>
                  </a:lnTo>
                  <a:lnTo>
                    <a:pt x="1319" y="96"/>
                  </a:lnTo>
                  <a:lnTo>
                    <a:pt x="1395" y="151"/>
                  </a:lnTo>
                  <a:lnTo>
                    <a:pt x="1456" y="112"/>
                  </a:lnTo>
                  <a:lnTo>
                    <a:pt x="1480" y="171"/>
                  </a:lnTo>
                  <a:lnTo>
                    <a:pt x="1502" y="214"/>
                  </a:lnTo>
                  <a:lnTo>
                    <a:pt x="1588" y="250"/>
                  </a:lnTo>
                  <a:lnTo>
                    <a:pt x="1641" y="320"/>
                  </a:lnTo>
                  <a:lnTo>
                    <a:pt x="1675" y="322"/>
                  </a:lnTo>
                  <a:lnTo>
                    <a:pt x="1702" y="299"/>
                  </a:lnTo>
                  <a:lnTo>
                    <a:pt x="1740" y="334"/>
                  </a:lnTo>
                  <a:lnTo>
                    <a:pt x="1779" y="389"/>
                  </a:lnTo>
                  <a:lnTo>
                    <a:pt x="1793" y="458"/>
                  </a:lnTo>
                  <a:lnTo>
                    <a:pt x="1824" y="494"/>
                  </a:lnTo>
                  <a:lnTo>
                    <a:pt x="1846" y="543"/>
                  </a:lnTo>
                  <a:lnTo>
                    <a:pt x="1872" y="572"/>
                  </a:lnTo>
                  <a:lnTo>
                    <a:pt x="1840" y="677"/>
                  </a:lnTo>
                  <a:lnTo>
                    <a:pt x="1775" y="714"/>
                  </a:lnTo>
                  <a:lnTo>
                    <a:pt x="1787" y="769"/>
                  </a:lnTo>
                  <a:lnTo>
                    <a:pt x="1748" y="801"/>
                  </a:lnTo>
                  <a:lnTo>
                    <a:pt x="1720" y="805"/>
                  </a:lnTo>
                  <a:lnTo>
                    <a:pt x="1726" y="889"/>
                  </a:lnTo>
                  <a:lnTo>
                    <a:pt x="1693" y="921"/>
                  </a:lnTo>
                  <a:lnTo>
                    <a:pt x="1639" y="911"/>
                  </a:lnTo>
                  <a:lnTo>
                    <a:pt x="1614" y="868"/>
                  </a:lnTo>
                  <a:lnTo>
                    <a:pt x="1586" y="887"/>
                  </a:lnTo>
                  <a:lnTo>
                    <a:pt x="1596" y="938"/>
                  </a:lnTo>
                  <a:lnTo>
                    <a:pt x="1661" y="946"/>
                  </a:lnTo>
                  <a:lnTo>
                    <a:pt x="1716" y="990"/>
                  </a:lnTo>
                  <a:lnTo>
                    <a:pt x="1767" y="1001"/>
                  </a:lnTo>
                  <a:lnTo>
                    <a:pt x="1801" y="1035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0" name="Google Shape;470;p26"/>
            <p:cNvSpPr/>
            <p:nvPr/>
          </p:nvSpPr>
          <p:spPr>
            <a:xfrm>
              <a:off x="1694" y="2177"/>
              <a:ext cx="936" cy="666"/>
            </a:xfrm>
            <a:custGeom>
              <a:rect b="b" l="l" r="r" t="t"/>
              <a:pathLst>
                <a:path extrusionOk="0" h="1330" w="1872">
                  <a:moveTo>
                    <a:pt x="1801" y="1035"/>
                  </a:moveTo>
                  <a:lnTo>
                    <a:pt x="1779" y="1102"/>
                  </a:lnTo>
                  <a:lnTo>
                    <a:pt x="1736" y="1082"/>
                  </a:lnTo>
                  <a:lnTo>
                    <a:pt x="1702" y="1115"/>
                  </a:lnTo>
                  <a:lnTo>
                    <a:pt x="1655" y="1072"/>
                  </a:lnTo>
                  <a:lnTo>
                    <a:pt x="1586" y="1114"/>
                  </a:lnTo>
                  <a:lnTo>
                    <a:pt x="1588" y="1184"/>
                  </a:lnTo>
                  <a:lnTo>
                    <a:pt x="1521" y="1180"/>
                  </a:lnTo>
                  <a:lnTo>
                    <a:pt x="1421" y="1068"/>
                  </a:lnTo>
                  <a:lnTo>
                    <a:pt x="1372" y="1094"/>
                  </a:lnTo>
                  <a:lnTo>
                    <a:pt x="1279" y="1049"/>
                  </a:lnTo>
                  <a:lnTo>
                    <a:pt x="1232" y="1072"/>
                  </a:lnTo>
                  <a:lnTo>
                    <a:pt x="1138" y="1062"/>
                  </a:lnTo>
                  <a:lnTo>
                    <a:pt x="1100" y="1090"/>
                  </a:lnTo>
                  <a:lnTo>
                    <a:pt x="1092" y="1155"/>
                  </a:lnTo>
                  <a:lnTo>
                    <a:pt x="1045" y="1149"/>
                  </a:lnTo>
                  <a:lnTo>
                    <a:pt x="1055" y="1184"/>
                  </a:lnTo>
                  <a:lnTo>
                    <a:pt x="1039" y="1234"/>
                  </a:lnTo>
                  <a:lnTo>
                    <a:pt x="968" y="1330"/>
                  </a:lnTo>
                  <a:lnTo>
                    <a:pt x="897" y="1314"/>
                  </a:lnTo>
                  <a:lnTo>
                    <a:pt x="821" y="1304"/>
                  </a:lnTo>
                  <a:lnTo>
                    <a:pt x="813" y="1251"/>
                  </a:lnTo>
                  <a:lnTo>
                    <a:pt x="728" y="1190"/>
                  </a:lnTo>
                  <a:lnTo>
                    <a:pt x="618" y="1147"/>
                  </a:lnTo>
                  <a:lnTo>
                    <a:pt x="521" y="1149"/>
                  </a:lnTo>
                  <a:lnTo>
                    <a:pt x="452" y="1117"/>
                  </a:lnTo>
                  <a:lnTo>
                    <a:pt x="389" y="1121"/>
                  </a:lnTo>
                  <a:lnTo>
                    <a:pt x="338" y="1092"/>
                  </a:lnTo>
                  <a:lnTo>
                    <a:pt x="281" y="1056"/>
                  </a:lnTo>
                  <a:lnTo>
                    <a:pt x="256" y="1054"/>
                  </a:lnTo>
                  <a:lnTo>
                    <a:pt x="185" y="1021"/>
                  </a:lnTo>
                  <a:lnTo>
                    <a:pt x="112" y="1023"/>
                  </a:lnTo>
                  <a:lnTo>
                    <a:pt x="61" y="911"/>
                  </a:lnTo>
                  <a:lnTo>
                    <a:pt x="6" y="822"/>
                  </a:lnTo>
                  <a:lnTo>
                    <a:pt x="0" y="740"/>
                  </a:lnTo>
                  <a:lnTo>
                    <a:pt x="45" y="738"/>
                  </a:lnTo>
                  <a:lnTo>
                    <a:pt x="43" y="686"/>
                  </a:lnTo>
                  <a:lnTo>
                    <a:pt x="77" y="594"/>
                  </a:lnTo>
                  <a:lnTo>
                    <a:pt x="78" y="549"/>
                  </a:lnTo>
                  <a:lnTo>
                    <a:pt x="43" y="529"/>
                  </a:lnTo>
                  <a:lnTo>
                    <a:pt x="80" y="501"/>
                  </a:lnTo>
                  <a:lnTo>
                    <a:pt x="77" y="466"/>
                  </a:lnTo>
                  <a:lnTo>
                    <a:pt x="139" y="501"/>
                  </a:lnTo>
                  <a:lnTo>
                    <a:pt x="244" y="466"/>
                  </a:lnTo>
                  <a:lnTo>
                    <a:pt x="206" y="433"/>
                  </a:lnTo>
                  <a:lnTo>
                    <a:pt x="212" y="383"/>
                  </a:lnTo>
                  <a:lnTo>
                    <a:pt x="265" y="364"/>
                  </a:lnTo>
                  <a:lnTo>
                    <a:pt x="293" y="299"/>
                  </a:lnTo>
                  <a:lnTo>
                    <a:pt x="175" y="206"/>
                  </a:lnTo>
                  <a:lnTo>
                    <a:pt x="179" y="126"/>
                  </a:lnTo>
                  <a:lnTo>
                    <a:pt x="252" y="84"/>
                  </a:lnTo>
                  <a:lnTo>
                    <a:pt x="393" y="70"/>
                  </a:lnTo>
                  <a:lnTo>
                    <a:pt x="502" y="41"/>
                  </a:lnTo>
                  <a:lnTo>
                    <a:pt x="533" y="37"/>
                  </a:lnTo>
                  <a:lnTo>
                    <a:pt x="596" y="0"/>
                  </a:lnTo>
                  <a:lnTo>
                    <a:pt x="675" y="13"/>
                  </a:lnTo>
                  <a:lnTo>
                    <a:pt x="758" y="21"/>
                  </a:lnTo>
                  <a:lnTo>
                    <a:pt x="823" y="57"/>
                  </a:lnTo>
                  <a:lnTo>
                    <a:pt x="880" y="68"/>
                  </a:lnTo>
                  <a:lnTo>
                    <a:pt x="941" y="127"/>
                  </a:lnTo>
                  <a:lnTo>
                    <a:pt x="996" y="124"/>
                  </a:lnTo>
                  <a:lnTo>
                    <a:pt x="1075" y="80"/>
                  </a:lnTo>
                  <a:lnTo>
                    <a:pt x="1147" y="84"/>
                  </a:lnTo>
                  <a:lnTo>
                    <a:pt x="1202" y="80"/>
                  </a:lnTo>
                  <a:lnTo>
                    <a:pt x="1244" y="57"/>
                  </a:lnTo>
                  <a:lnTo>
                    <a:pt x="1319" y="96"/>
                  </a:lnTo>
                  <a:lnTo>
                    <a:pt x="1395" y="151"/>
                  </a:lnTo>
                  <a:lnTo>
                    <a:pt x="1456" y="112"/>
                  </a:lnTo>
                  <a:lnTo>
                    <a:pt x="1480" y="171"/>
                  </a:lnTo>
                  <a:lnTo>
                    <a:pt x="1502" y="214"/>
                  </a:lnTo>
                  <a:lnTo>
                    <a:pt x="1588" y="250"/>
                  </a:lnTo>
                  <a:lnTo>
                    <a:pt x="1641" y="320"/>
                  </a:lnTo>
                  <a:lnTo>
                    <a:pt x="1675" y="322"/>
                  </a:lnTo>
                  <a:lnTo>
                    <a:pt x="1702" y="299"/>
                  </a:lnTo>
                  <a:lnTo>
                    <a:pt x="1740" y="334"/>
                  </a:lnTo>
                  <a:lnTo>
                    <a:pt x="1779" y="389"/>
                  </a:lnTo>
                  <a:lnTo>
                    <a:pt x="1793" y="458"/>
                  </a:lnTo>
                  <a:lnTo>
                    <a:pt x="1824" y="494"/>
                  </a:lnTo>
                  <a:lnTo>
                    <a:pt x="1846" y="543"/>
                  </a:lnTo>
                  <a:lnTo>
                    <a:pt x="1872" y="572"/>
                  </a:lnTo>
                  <a:lnTo>
                    <a:pt x="1840" y="677"/>
                  </a:lnTo>
                  <a:lnTo>
                    <a:pt x="1775" y="714"/>
                  </a:lnTo>
                  <a:lnTo>
                    <a:pt x="1787" y="769"/>
                  </a:lnTo>
                  <a:lnTo>
                    <a:pt x="1748" y="801"/>
                  </a:lnTo>
                  <a:lnTo>
                    <a:pt x="1720" y="805"/>
                  </a:lnTo>
                  <a:lnTo>
                    <a:pt x="1726" y="889"/>
                  </a:lnTo>
                  <a:lnTo>
                    <a:pt x="1693" y="921"/>
                  </a:lnTo>
                  <a:lnTo>
                    <a:pt x="1639" y="911"/>
                  </a:lnTo>
                  <a:lnTo>
                    <a:pt x="1614" y="868"/>
                  </a:lnTo>
                  <a:lnTo>
                    <a:pt x="1586" y="887"/>
                  </a:lnTo>
                  <a:lnTo>
                    <a:pt x="1596" y="938"/>
                  </a:lnTo>
                  <a:lnTo>
                    <a:pt x="1661" y="946"/>
                  </a:lnTo>
                  <a:lnTo>
                    <a:pt x="1716" y="990"/>
                  </a:lnTo>
                  <a:lnTo>
                    <a:pt x="1767" y="1001"/>
                  </a:lnTo>
                  <a:lnTo>
                    <a:pt x="1801" y="1035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1" name="Google Shape;471;p26"/>
            <p:cNvSpPr/>
            <p:nvPr/>
          </p:nvSpPr>
          <p:spPr>
            <a:xfrm>
              <a:off x="2241" y="2635"/>
              <a:ext cx="911" cy="693"/>
            </a:xfrm>
            <a:custGeom>
              <a:rect b="b" l="l" r="r" t="t"/>
              <a:pathLst>
                <a:path extrusionOk="0" h="1385" w="1823">
                  <a:moveTo>
                    <a:pt x="1301" y="1068"/>
                  </a:moveTo>
                  <a:lnTo>
                    <a:pt x="1203" y="1096"/>
                  </a:lnTo>
                  <a:lnTo>
                    <a:pt x="1142" y="1088"/>
                  </a:lnTo>
                  <a:lnTo>
                    <a:pt x="1138" y="1047"/>
                  </a:lnTo>
                  <a:lnTo>
                    <a:pt x="1105" y="1025"/>
                  </a:lnTo>
                  <a:lnTo>
                    <a:pt x="1077" y="1061"/>
                  </a:lnTo>
                  <a:lnTo>
                    <a:pt x="1014" y="1066"/>
                  </a:lnTo>
                  <a:lnTo>
                    <a:pt x="992" y="996"/>
                  </a:lnTo>
                  <a:lnTo>
                    <a:pt x="992" y="942"/>
                  </a:lnTo>
                  <a:lnTo>
                    <a:pt x="945" y="939"/>
                  </a:lnTo>
                  <a:lnTo>
                    <a:pt x="916" y="954"/>
                  </a:lnTo>
                  <a:lnTo>
                    <a:pt x="929" y="982"/>
                  </a:lnTo>
                  <a:lnTo>
                    <a:pt x="923" y="1005"/>
                  </a:lnTo>
                  <a:lnTo>
                    <a:pt x="890" y="1007"/>
                  </a:lnTo>
                  <a:lnTo>
                    <a:pt x="866" y="1033"/>
                  </a:lnTo>
                  <a:lnTo>
                    <a:pt x="874" y="1078"/>
                  </a:lnTo>
                  <a:lnTo>
                    <a:pt x="817" y="1149"/>
                  </a:lnTo>
                  <a:lnTo>
                    <a:pt x="780" y="1169"/>
                  </a:lnTo>
                  <a:lnTo>
                    <a:pt x="780" y="1234"/>
                  </a:lnTo>
                  <a:lnTo>
                    <a:pt x="805" y="1271"/>
                  </a:lnTo>
                  <a:lnTo>
                    <a:pt x="801" y="1326"/>
                  </a:lnTo>
                  <a:lnTo>
                    <a:pt x="752" y="1352"/>
                  </a:lnTo>
                  <a:lnTo>
                    <a:pt x="742" y="1330"/>
                  </a:lnTo>
                  <a:lnTo>
                    <a:pt x="670" y="1377"/>
                  </a:lnTo>
                  <a:lnTo>
                    <a:pt x="632" y="1385"/>
                  </a:lnTo>
                  <a:lnTo>
                    <a:pt x="595" y="1352"/>
                  </a:lnTo>
                  <a:lnTo>
                    <a:pt x="563" y="1273"/>
                  </a:lnTo>
                  <a:lnTo>
                    <a:pt x="528" y="1206"/>
                  </a:lnTo>
                  <a:lnTo>
                    <a:pt x="500" y="1163"/>
                  </a:lnTo>
                  <a:lnTo>
                    <a:pt x="445" y="1078"/>
                  </a:lnTo>
                  <a:lnTo>
                    <a:pt x="396" y="1076"/>
                  </a:lnTo>
                  <a:lnTo>
                    <a:pt x="362" y="1025"/>
                  </a:lnTo>
                  <a:lnTo>
                    <a:pt x="378" y="988"/>
                  </a:lnTo>
                  <a:lnTo>
                    <a:pt x="349" y="954"/>
                  </a:lnTo>
                  <a:lnTo>
                    <a:pt x="303" y="1004"/>
                  </a:lnTo>
                  <a:lnTo>
                    <a:pt x="260" y="1011"/>
                  </a:lnTo>
                  <a:lnTo>
                    <a:pt x="227" y="950"/>
                  </a:lnTo>
                  <a:lnTo>
                    <a:pt x="215" y="834"/>
                  </a:lnTo>
                  <a:lnTo>
                    <a:pt x="211" y="712"/>
                  </a:lnTo>
                  <a:lnTo>
                    <a:pt x="205" y="624"/>
                  </a:lnTo>
                  <a:lnTo>
                    <a:pt x="199" y="582"/>
                  </a:lnTo>
                  <a:lnTo>
                    <a:pt x="160" y="509"/>
                  </a:lnTo>
                  <a:lnTo>
                    <a:pt x="193" y="496"/>
                  </a:lnTo>
                  <a:lnTo>
                    <a:pt x="199" y="468"/>
                  </a:lnTo>
                  <a:lnTo>
                    <a:pt x="136" y="401"/>
                  </a:lnTo>
                  <a:lnTo>
                    <a:pt x="105" y="305"/>
                  </a:lnTo>
                  <a:lnTo>
                    <a:pt x="0" y="240"/>
                  </a:lnTo>
                  <a:lnTo>
                    <a:pt x="8" y="177"/>
                  </a:lnTo>
                  <a:lnTo>
                    <a:pt x="49" y="147"/>
                  </a:lnTo>
                  <a:lnTo>
                    <a:pt x="140" y="157"/>
                  </a:lnTo>
                  <a:lnTo>
                    <a:pt x="189" y="134"/>
                  </a:lnTo>
                  <a:lnTo>
                    <a:pt x="280" y="179"/>
                  </a:lnTo>
                  <a:lnTo>
                    <a:pt x="329" y="153"/>
                  </a:lnTo>
                  <a:lnTo>
                    <a:pt x="429" y="265"/>
                  </a:lnTo>
                  <a:lnTo>
                    <a:pt x="496" y="267"/>
                  </a:lnTo>
                  <a:lnTo>
                    <a:pt x="496" y="200"/>
                  </a:lnTo>
                  <a:lnTo>
                    <a:pt x="563" y="157"/>
                  </a:lnTo>
                  <a:lnTo>
                    <a:pt x="610" y="200"/>
                  </a:lnTo>
                  <a:lnTo>
                    <a:pt x="644" y="167"/>
                  </a:lnTo>
                  <a:lnTo>
                    <a:pt x="687" y="187"/>
                  </a:lnTo>
                  <a:lnTo>
                    <a:pt x="709" y="120"/>
                  </a:lnTo>
                  <a:lnTo>
                    <a:pt x="673" y="86"/>
                  </a:lnTo>
                  <a:lnTo>
                    <a:pt x="677" y="35"/>
                  </a:lnTo>
                  <a:lnTo>
                    <a:pt x="774" y="0"/>
                  </a:lnTo>
                  <a:lnTo>
                    <a:pt x="807" y="17"/>
                  </a:lnTo>
                  <a:lnTo>
                    <a:pt x="833" y="88"/>
                  </a:lnTo>
                  <a:lnTo>
                    <a:pt x="914" y="161"/>
                  </a:lnTo>
                  <a:lnTo>
                    <a:pt x="961" y="138"/>
                  </a:lnTo>
                  <a:lnTo>
                    <a:pt x="988" y="216"/>
                  </a:lnTo>
                  <a:lnTo>
                    <a:pt x="1044" y="260"/>
                  </a:lnTo>
                  <a:lnTo>
                    <a:pt x="1091" y="267"/>
                  </a:lnTo>
                  <a:lnTo>
                    <a:pt x="1138" y="216"/>
                  </a:lnTo>
                  <a:lnTo>
                    <a:pt x="1183" y="195"/>
                  </a:lnTo>
                  <a:lnTo>
                    <a:pt x="1242" y="254"/>
                  </a:lnTo>
                  <a:lnTo>
                    <a:pt x="1335" y="228"/>
                  </a:lnTo>
                  <a:lnTo>
                    <a:pt x="1433" y="269"/>
                  </a:lnTo>
                  <a:lnTo>
                    <a:pt x="1496" y="317"/>
                  </a:lnTo>
                  <a:lnTo>
                    <a:pt x="1561" y="291"/>
                  </a:lnTo>
                  <a:lnTo>
                    <a:pt x="1632" y="336"/>
                  </a:lnTo>
                  <a:lnTo>
                    <a:pt x="1679" y="336"/>
                  </a:lnTo>
                  <a:lnTo>
                    <a:pt x="1681" y="368"/>
                  </a:lnTo>
                  <a:lnTo>
                    <a:pt x="1795" y="356"/>
                  </a:lnTo>
                  <a:lnTo>
                    <a:pt x="1823" y="433"/>
                  </a:lnTo>
                  <a:lnTo>
                    <a:pt x="1821" y="519"/>
                  </a:lnTo>
                  <a:lnTo>
                    <a:pt x="1770" y="527"/>
                  </a:lnTo>
                  <a:lnTo>
                    <a:pt x="1727" y="576"/>
                  </a:lnTo>
                  <a:lnTo>
                    <a:pt x="1620" y="584"/>
                  </a:lnTo>
                  <a:lnTo>
                    <a:pt x="1587" y="618"/>
                  </a:lnTo>
                  <a:lnTo>
                    <a:pt x="1610" y="693"/>
                  </a:lnTo>
                  <a:lnTo>
                    <a:pt x="1669" y="771"/>
                  </a:lnTo>
                  <a:lnTo>
                    <a:pt x="1721" y="815"/>
                  </a:lnTo>
                  <a:lnTo>
                    <a:pt x="1732" y="905"/>
                  </a:lnTo>
                  <a:lnTo>
                    <a:pt x="1731" y="956"/>
                  </a:lnTo>
                  <a:lnTo>
                    <a:pt x="1669" y="984"/>
                  </a:lnTo>
                  <a:lnTo>
                    <a:pt x="1616" y="913"/>
                  </a:lnTo>
                  <a:lnTo>
                    <a:pt x="1591" y="905"/>
                  </a:lnTo>
                  <a:lnTo>
                    <a:pt x="1575" y="838"/>
                  </a:lnTo>
                  <a:lnTo>
                    <a:pt x="1516" y="856"/>
                  </a:lnTo>
                  <a:lnTo>
                    <a:pt x="1463" y="818"/>
                  </a:lnTo>
                  <a:lnTo>
                    <a:pt x="1445" y="838"/>
                  </a:lnTo>
                  <a:lnTo>
                    <a:pt x="1457" y="880"/>
                  </a:lnTo>
                  <a:lnTo>
                    <a:pt x="1421" y="895"/>
                  </a:lnTo>
                  <a:lnTo>
                    <a:pt x="1362" y="909"/>
                  </a:lnTo>
                  <a:lnTo>
                    <a:pt x="1378" y="958"/>
                  </a:lnTo>
                  <a:lnTo>
                    <a:pt x="1313" y="950"/>
                  </a:lnTo>
                  <a:lnTo>
                    <a:pt x="1248" y="907"/>
                  </a:lnTo>
                  <a:lnTo>
                    <a:pt x="1197" y="944"/>
                  </a:lnTo>
                  <a:lnTo>
                    <a:pt x="1201" y="986"/>
                  </a:lnTo>
                  <a:lnTo>
                    <a:pt x="1252" y="1009"/>
                  </a:lnTo>
                  <a:lnTo>
                    <a:pt x="1280" y="1009"/>
                  </a:lnTo>
                  <a:lnTo>
                    <a:pt x="1301" y="1068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2" name="Google Shape;472;p26"/>
            <p:cNvSpPr/>
            <p:nvPr/>
          </p:nvSpPr>
          <p:spPr>
            <a:xfrm>
              <a:off x="2241" y="2635"/>
              <a:ext cx="911" cy="693"/>
            </a:xfrm>
            <a:custGeom>
              <a:rect b="b" l="l" r="r" t="t"/>
              <a:pathLst>
                <a:path extrusionOk="0" h="1385" w="1823">
                  <a:moveTo>
                    <a:pt x="1301" y="1068"/>
                  </a:moveTo>
                  <a:lnTo>
                    <a:pt x="1203" y="1096"/>
                  </a:lnTo>
                  <a:lnTo>
                    <a:pt x="1142" y="1088"/>
                  </a:lnTo>
                  <a:lnTo>
                    <a:pt x="1138" y="1047"/>
                  </a:lnTo>
                  <a:lnTo>
                    <a:pt x="1105" y="1025"/>
                  </a:lnTo>
                  <a:lnTo>
                    <a:pt x="1077" y="1061"/>
                  </a:lnTo>
                  <a:lnTo>
                    <a:pt x="1014" y="1066"/>
                  </a:lnTo>
                  <a:lnTo>
                    <a:pt x="992" y="996"/>
                  </a:lnTo>
                  <a:lnTo>
                    <a:pt x="992" y="942"/>
                  </a:lnTo>
                  <a:lnTo>
                    <a:pt x="945" y="939"/>
                  </a:lnTo>
                  <a:lnTo>
                    <a:pt x="916" y="954"/>
                  </a:lnTo>
                  <a:lnTo>
                    <a:pt x="929" y="982"/>
                  </a:lnTo>
                  <a:lnTo>
                    <a:pt x="923" y="1005"/>
                  </a:lnTo>
                  <a:lnTo>
                    <a:pt x="890" y="1007"/>
                  </a:lnTo>
                  <a:lnTo>
                    <a:pt x="866" y="1033"/>
                  </a:lnTo>
                  <a:lnTo>
                    <a:pt x="874" y="1078"/>
                  </a:lnTo>
                  <a:lnTo>
                    <a:pt x="817" y="1149"/>
                  </a:lnTo>
                  <a:lnTo>
                    <a:pt x="780" y="1169"/>
                  </a:lnTo>
                  <a:lnTo>
                    <a:pt x="780" y="1234"/>
                  </a:lnTo>
                  <a:lnTo>
                    <a:pt x="805" y="1271"/>
                  </a:lnTo>
                  <a:lnTo>
                    <a:pt x="801" y="1326"/>
                  </a:lnTo>
                  <a:lnTo>
                    <a:pt x="752" y="1352"/>
                  </a:lnTo>
                  <a:lnTo>
                    <a:pt x="742" y="1330"/>
                  </a:lnTo>
                  <a:lnTo>
                    <a:pt x="670" y="1377"/>
                  </a:lnTo>
                  <a:lnTo>
                    <a:pt x="632" y="1385"/>
                  </a:lnTo>
                  <a:lnTo>
                    <a:pt x="595" y="1352"/>
                  </a:lnTo>
                  <a:lnTo>
                    <a:pt x="563" y="1273"/>
                  </a:lnTo>
                  <a:lnTo>
                    <a:pt x="528" y="1206"/>
                  </a:lnTo>
                  <a:lnTo>
                    <a:pt x="500" y="1163"/>
                  </a:lnTo>
                  <a:lnTo>
                    <a:pt x="445" y="1078"/>
                  </a:lnTo>
                  <a:lnTo>
                    <a:pt x="396" y="1076"/>
                  </a:lnTo>
                  <a:lnTo>
                    <a:pt x="362" y="1025"/>
                  </a:lnTo>
                  <a:lnTo>
                    <a:pt x="378" y="988"/>
                  </a:lnTo>
                  <a:lnTo>
                    <a:pt x="349" y="954"/>
                  </a:lnTo>
                  <a:lnTo>
                    <a:pt x="303" y="1004"/>
                  </a:lnTo>
                  <a:lnTo>
                    <a:pt x="260" y="1011"/>
                  </a:lnTo>
                  <a:lnTo>
                    <a:pt x="227" y="950"/>
                  </a:lnTo>
                  <a:lnTo>
                    <a:pt x="215" y="834"/>
                  </a:lnTo>
                  <a:lnTo>
                    <a:pt x="211" y="712"/>
                  </a:lnTo>
                  <a:lnTo>
                    <a:pt x="205" y="624"/>
                  </a:lnTo>
                  <a:lnTo>
                    <a:pt x="199" y="582"/>
                  </a:lnTo>
                  <a:lnTo>
                    <a:pt x="160" y="509"/>
                  </a:lnTo>
                  <a:lnTo>
                    <a:pt x="193" y="496"/>
                  </a:lnTo>
                  <a:lnTo>
                    <a:pt x="199" y="468"/>
                  </a:lnTo>
                  <a:lnTo>
                    <a:pt x="136" y="401"/>
                  </a:lnTo>
                  <a:lnTo>
                    <a:pt x="105" y="305"/>
                  </a:lnTo>
                  <a:lnTo>
                    <a:pt x="0" y="240"/>
                  </a:lnTo>
                  <a:lnTo>
                    <a:pt x="8" y="177"/>
                  </a:lnTo>
                  <a:lnTo>
                    <a:pt x="49" y="147"/>
                  </a:lnTo>
                  <a:lnTo>
                    <a:pt x="140" y="157"/>
                  </a:lnTo>
                  <a:lnTo>
                    <a:pt x="189" y="134"/>
                  </a:lnTo>
                  <a:lnTo>
                    <a:pt x="280" y="179"/>
                  </a:lnTo>
                  <a:lnTo>
                    <a:pt x="329" y="153"/>
                  </a:lnTo>
                  <a:lnTo>
                    <a:pt x="429" y="265"/>
                  </a:lnTo>
                  <a:lnTo>
                    <a:pt x="496" y="267"/>
                  </a:lnTo>
                  <a:lnTo>
                    <a:pt x="496" y="200"/>
                  </a:lnTo>
                  <a:lnTo>
                    <a:pt x="563" y="157"/>
                  </a:lnTo>
                  <a:lnTo>
                    <a:pt x="610" y="200"/>
                  </a:lnTo>
                  <a:lnTo>
                    <a:pt x="644" y="167"/>
                  </a:lnTo>
                  <a:lnTo>
                    <a:pt x="687" y="187"/>
                  </a:lnTo>
                  <a:lnTo>
                    <a:pt x="709" y="120"/>
                  </a:lnTo>
                  <a:lnTo>
                    <a:pt x="673" y="86"/>
                  </a:lnTo>
                  <a:lnTo>
                    <a:pt x="677" y="35"/>
                  </a:lnTo>
                  <a:lnTo>
                    <a:pt x="774" y="0"/>
                  </a:lnTo>
                  <a:lnTo>
                    <a:pt x="807" y="17"/>
                  </a:lnTo>
                  <a:lnTo>
                    <a:pt x="833" y="88"/>
                  </a:lnTo>
                  <a:lnTo>
                    <a:pt x="914" y="161"/>
                  </a:lnTo>
                  <a:lnTo>
                    <a:pt x="961" y="138"/>
                  </a:lnTo>
                  <a:lnTo>
                    <a:pt x="988" y="216"/>
                  </a:lnTo>
                  <a:lnTo>
                    <a:pt x="1044" y="260"/>
                  </a:lnTo>
                  <a:lnTo>
                    <a:pt x="1091" y="267"/>
                  </a:lnTo>
                  <a:lnTo>
                    <a:pt x="1138" y="216"/>
                  </a:lnTo>
                  <a:lnTo>
                    <a:pt x="1183" y="195"/>
                  </a:lnTo>
                  <a:lnTo>
                    <a:pt x="1242" y="254"/>
                  </a:lnTo>
                  <a:lnTo>
                    <a:pt x="1335" y="228"/>
                  </a:lnTo>
                  <a:lnTo>
                    <a:pt x="1433" y="269"/>
                  </a:lnTo>
                  <a:lnTo>
                    <a:pt x="1496" y="317"/>
                  </a:lnTo>
                  <a:lnTo>
                    <a:pt x="1561" y="291"/>
                  </a:lnTo>
                  <a:lnTo>
                    <a:pt x="1632" y="336"/>
                  </a:lnTo>
                  <a:lnTo>
                    <a:pt x="1679" y="336"/>
                  </a:lnTo>
                  <a:lnTo>
                    <a:pt x="1681" y="368"/>
                  </a:lnTo>
                  <a:lnTo>
                    <a:pt x="1795" y="356"/>
                  </a:lnTo>
                  <a:lnTo>
                    <a:pt x="1823" y="433"/>
                  </a:lnTo>
                  <a:lnTo>
                    <a:pt x="1821" y="519"/>
                  </a:lnTo>
                  <a:lnTo>
                    <a:pt x="1770" y="527"/>
                  </a:lnTo>
                  <a:lnTo>
                    <a:pt x="1727" y="576"/>
                  </a:lnTo>
                  <a:lnTo>
                    <a:pt x="1620" y="584"/>
                  </a:lnTo>
                  <a:lnTo>
                    <a:pt x="1587" y="618"/>
                  </a:lnTo>
                  <a:lnTo>
                    <a:pt x="1610" y="693"/>
                  </a:lnTo>
                  <a:lnTo>
                    <a:pt x="1669" y="771"/>
                  </a:lnTo>
                  <a:lnTo>
                    <a:pt x="1721" y="815"/>
                  </a:lnTo>
                  <a:lnTo>
                    <a:pt x="1732" y="905"/>
                  </a:lnTo>
                  <a:lnTo>
                    <a:pt x="1731" y="956"/>
                  </a:lnTo>
                  <a:lnTo>
                    <a:pt x="1669" y="984"/>
                  </a:lnTo>
                  <a:lnTo>
                    <a:pt x="1616" y="913"/>
                  </a:lnTo>
                  <a:lnTo>
                    <a:pt x="1591" y="905"/>
                  </a:lnTo>
                  <a:lnTo>
                    <a:pt x="1575" y="838"/>
                  </a:lnTo>
                  <a:lnTo>
                    <a:pt x="1516" y="856"/>
                  </a:lnTo>
                  <a:lnTo>
                    <a:pt x="1463" y="818"/>
                  </a:lnTo>
                  <a:lnTo>
                    <a:pt x="1445" y="838"/>
                  </a:lnTo>
                  <a:lnTo>
                    <a:pt x="1457" y="880"/>
                  </a:lnTo>
                  <a:lnTo>
                    <a:pt x="1421" y="895"/>
                  </a:lnTo>
                  <a:lnTo>
                    <a:pt x="1362" y="909"/>
                  </a:lnTo>
                  <a:lnTo>
                    <a:pt x="1378" y="958"/>
                  </a:lnTo>
                  <a:lnTo>
                    <a:pt x="1313" y="950"/>
                  </a:lnTo>
                  <a:lnTo>
                    <a:pt x="1248" y="907"/>
                  </a:lnTo>
                  <a:lnTo>
                    <a:pt x="1197" y="944"/>
                  </a:lnTo>
                  <a:lnTo>
                    <a:pt x="1201" y="986"/>
                  </a:lnTo>
                  <a:lnTo>
                    <a:pt x="1252" y="1009"/>
                  </a:lnTo>
                  <a:lnTo>
                    <a:pt x="1280" y="1009"/>
                  </a:lnTo>
                  <a:lnTo>
                    <a:pt x="1301" y="1068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3" name="Google Shape;473;p26"/>
            <p:cNvSpPr/>
            <p:nvPr/>
          </p:nvSpPr>
          <p:spPr>
            <a:xfrm>
              <a:off x="2685" y="3045"/>
              <a:ext cx="453" cy="398"/>
            </a:xfrm>
            <a:custGeom>
              <a:rect b="b" l="l" r="r" t="t"/>
              <a:pathLst>
                <a:path extrusionOk="0" h="796" w="907">
                  <a:moveTo>
                    <a:pt x="817" y="333"/>
                  </a:moveTo>
                  <a:lnTo>
                    <a:pt x="884" y="339"/>
                  </a:lnTo>
                  <a:lnTo>
                    <a:pt x="905" y="372"/>
                  </a:lnTo>
                  <a:lnTo>
                    <a:pt x="884" y="424"/>
                  </a:lnTo>
                  <a:lnTo>
                    <a:pt x="880" y="475"/>
                  </a:lnTo>
                  <a:lnTo>
                    <a:pt x="907" y="520"/>
                  </a:lnTo>
                  <a:lnTo>
                    <a:pt x="882" y="569"/>
                  </a:lnTo>
                  <a:lnTo>
                    <a:pt x="870" y="555"/>
                  </a:lnTo>
                  <a:lnTo>
                    <a:pt x="837" y="567"/>
                  </a:lnTo>
                  <a:lnTo>
                    <a:pt x="837" y="607"/>
                  </a:lnTo>
                  <a:lnTo>
                    <a:pt x="801" y="607"/>
                  </a:lnTo>
                  <a:lnTo>
                    <a:pt x="783" y="640"/>
                  </a:lnTo>
                  <a:lnTo>
                    <a:pt x="746" y="620"/>
                  </a:lnTo>
                  <a:lnTo>
                    <a:pt x="717" y="636"/>
                  </a:lnTo>
                  <a:lnTo>
                    <a:pt x="709" y="670"/>
                  </a:lnTo>
                  <a:lnTo>
                    <a:pt x="663" y="695"/>
                  </a:lnTo>
                  <a:lnTo>
                    <a:pt x="640" y="674"/>
                  </a:lnTo>
                  <a:lnTo>
                    <a:pt x="600" y="670"/>
                  </a:lnTo>
                  <a:lnTo>
                    <a:pt x="579" y="630"/>
                  </a:lnTo>
                  <a:lnTo>
                    <a:pt x="539" y="654"/>
                  </a:lnTo>
                  <a:lnTo>
                    <a:pt x="530" y="683"/>
                  </a:lnTo>
                  <a:lnTo>
                    <a:pt x="480" y="695"/>
                  </a:lnTo>
                  <a:lnTo>
                    <a:pt x="449" y="725"/>
                  </a:lnTo>
                  <a:lnTo>
                    <a:pt x="421" y="735"/>
                  </a:lnTo>
                  <a:lnTo>
                    <a:pt x="417" y="756"/>
                  </a:lnTo>
                  <a:lnTo>
                    <a:pt x="392" y="782"/>
                  </a:lnTo>
                  <a:lnTo>
                    <a:pt x="337" y="774"/>
                  </a:lnTo>
                  <a:lnTo>
                    <a:pt x="283" y="740"/>
                  </a:lnTo>
                  <a:lnTo>
                    <a:pt x="246" y="742"/>
                  </a:lnTo>
                  <a:lnTo>
                    <a:pt x="193" y="794"/>
                  </a:lnTo>
                  <a:lnTo>
                    <a:pt x="142" y="796"/>
                  </a:lnTo>
                  <a:lnTo>
                    <a:pt x="179" y="746"/>
                  </a:lnTo>
                  <a:lnTo>
                    <a:pt x="177" y="691"/>
                  </a:lnTo>
                  <a:lnTo>
                    <a:pt x="136" y="672"/>
                  </a:lnTo>
                  <a:lnTo>
                    <a:pt x="114" y="628"/>
                  </a:lnTo>
                  <a:lnTo>
                    <a:pt x="165" y="504"/>
                  </a:lnTo>
                  <a:lnTo>
                    <a:pt x="130" y="459"/>
                  </a:lnTo>
                  <a:lnTo>
                    <a:pt x="108" y="465"/>
                  </a:lnTo>
                  <a:lnTo>
                    <a:pt x="67" y="485"/>
                  </a:lnTo>
                  <a:lnTo>
                    <a:pt x="26" y="473"/>
                  </a:lnTo>
                  <a:lnTo>
                    <a:pt x="22" y="418"/>
                  </a:lnTo>
                  <a:lnTo>
                    <a:pt x="0" y="390"/>
                  </a:lnTo>
                  <a:lnTo>
                    <a:pt x="55" y="329"/>
                  </a:lnTo>
                  <a:lnTo>
                    <a:pt x="85" y="351"/>
                  </a:lnTo>
                  <a:lnTo>
                    <a:pt x="108" y="325"/>
                  </a:lnTo>
                  <a:lnTo>
                    <a:pt x="122" y="341"/>
                  </a:lnTo>
                  <a:lnTo>
                    <a:pt x="191" y="341"/>
                  </a:lnTo>
                  <a:lnTo>
                    <a:pt x="238" y="331"/>
                  </a:lnTo>
                  <a:lnTo>
                    <a:pt x="254" y="266"/>
                  </a:lnTo>
                  <a:lnTo>
                    <a:pt x="315" y="276"/>
                  </a:lnTo>
                  <a:lnTo>
                    <a:pt x="413" y="248"/>
                  </a:lnTo>
                  <a:lnTo>
                    <a:pt x="392" y="189"/>
                  </a:lnTo>
                  <a:lnTo>
                    <a:pt x="364" y="189"/>
                  </a:lnTo>
                  <a:lnTo>
                    <a:pt x="313" y="166"/>
                  </a:lnTo>
                  <a:lnTo>
                    <a:pt x="309" y="124"/>
                  </a:lnTo>
                  <a:lnTo>
                    <a:pt x="360" y="87"/>
                  </a:lnTo>
                  <a:lnTo>
                    <a:pt x="421" y="128"/>
                  </a:lnTo>
                  <a:lnTo>
                    <a:pt x="490" y="138"/>
                  </a:lnTo>
                  <a:lnTo>
                    <a:pt x="476" y="89"/>
                  </a:lnTo>
                  <a:lnTo>
                    <a:pt x="531" y="75"/>
                  </a:lnTo>
                  <a:lnTo>
                    <a:pt x="569" y="60"/>
                  </a:lnTo>
                  <a:lnTo>
                    <a:pt x="557" y="18"/>
                  </a:lnTo>
                  <a:lnTo>
                    <a:pt x="577" y="0"/>
                  </a:lnTo>
                  <a:lnTo>
                    <a:pt x="628" y="36"/>
                  </a:lnTo>
                  <a:lnTo>
                    <a:pt x="687" y="18"/>
                  </a:lnTo>
                  <a:lnTo>
                    <a:pt x="703" y="85"/>
                  </a:lnTo>
                  <a:lnTo>
                    <a:pt x="728" y="93"/>
                  </a:lnTo>
                  <a:lnTo>
                    <a:pt x="781" y="164"/>
                  </a:lnTo>
                  <a:lnTo>
                    <a:pt x="843" y="136"/>
                  </a:lnTo>
                  <a:lnTo>
                    <a:pt x="864" y="209"/>
                  </a:lnTo>
                  <a:lnTo>
                    <a:pt x="884" y="280"/>
                  </a:lnTo>
                  <a:lnTo>
                    <a:pt x="833" y="309"/>
                  </a:lnTo>
                  <a:lnTo>
                    <a:pt x="817" y="333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4" name="Google Shape;474;p26"/>
            <p:cNvSpPr/>
            <p:nvPr/>
          </p:nvSpPr>
          <p:spPr>
            <a:xfrm>
              <a:off x="2685" y="3045"/>
              <a:ext cx="453" cy="398"/>
            </a:xfrm>
            <a:custGeom>
              <a:rect b="b" l="l" r="r" t="t"/>
              <a:pathLst>
                <a:path extrusionOk="0" h="796" w="907">
                  <a:moveTo>
                    <a:pt x="817" y="333"/>
                  </a:moveTo>
                  <a:lnTo>
                    <a:pt x="884" y="339"/>
                  </a:lnTo>
                  <a:lnTo>
                    <a:pt x="905" y="372"/>
                  </a:lnTo>
                  <a:lnTo>
                    <a:pt x="884" y="424"/>
                  </a:lnTo>
                  <a:lnTo>
                    <a:pt x="880" y="475"/>
                  </a:lnTo>
                  <a:lnTo>
                    <a:pt x="907" y="520"/>
                  </a:lnTo>
                  <a:lnTo>
                    <a:pt x="882" y="569"/>
                  </a:lnTo>
                  <a:lnTo>
                    <a:pt x="870" y="555"/>
                  </a:lnTo>
                  <a:lnTo>
                    <a:pt x="837" y="567"/>
                  </a:lnTo>
                  <a:lnTo>
                    <a:pt x="837" y="607"/>
                  </a:lnTo>
                  <a:lnTo>
                    <a:pt x="801" y="607"/>
                  </a:lnTo>
                  <a:lnTo>
                    <a:pt x="783" y="640"/>
                  </a:lnTo>
                  <a:lnTo>
                    <a:pt x="746" y="620"/>
                  </a:lnTo>
                  <a:lnTo>
                    <a:pt x="717" y="636"/>
                  </a:lnTo>
                  <a:lnTo>
                    <a:pt x="709" y="670"/>
                  </a:lnTo>
                  <a:lnTo>
                    <a:pt x="663" y="695"/>
                  </a:lnTo>
                  <a:lnTo>
                    <a:pt x="640" y="674"/>
                  </a:lnTo>
                  <a:lnTo>
                    <a:pt x="600" y="670"/>
                  </a:lnTo>
                  <a:lnTo>
                    <a:pt x="579" y="630"/>
                  </a:lnTo>
                  <a:lnTo>
                    <a:pt x="539" y="654"/>
                  </a:lnTo>
                  <a:lnTo>
                    <a:pt x="530" y="683"/>
                  </a:lnTo>
                  <a:lnTo>
                    <a:pt x="480" y="695"/>
                  </a:lnTo>
                  <a:lnTo>
                    <a:pt x="449" y="725"/>
                  </a:lnTo>
                  <a:lnTo>
                    <a:pt x="421" y="735"/>
                  </a:lnTo>
                  <a:lnTo>
                    <a:pt x="417" y="756"/>
                  </a:lnTo>
                  <a:lnTo>
                    <a:pt x="392" y="782"/>
                  </a:lnTo>
                  <a:lnTo>
                    <a:pt x="337" y="774"/>
                  </a:lnTo>
                  <a:lnTo>
                    <a:pt x="283" y="740"/>
                  </a:lnTo>
                  <a:lnTo>
                    <a:pt x="246" y="742"/>
                  </a:lnTo>
                  <a:lnTo>
                    <a:pt x="193" y="794"/>
                  </a:lnTo>
                  <a:lnTo>
                    <a:pt x="142" y="796"/>
                  </a:lnTo>
                  <a:lnTo>
                    <a:pt x="179" y="746"/>
                  </a:lnTo>
                  <a:lnTo>
                    <a:pt x="177" y="691"/>
                  </a:lnTo>
                  <a:lnTo>
                    <a:pt x="136" y="672"/>
                  </a:lnTo>
                  <a:lnTo>
                    <a:pt x="114" y="628"/>
                  </a:lnTo>
                  <a:lnTo>
                    <a:pt x="165" y="504"/>
                  </a:lnTo>
                  <a:lnTo>
                    <a:pt x="130" y="459"/>
                  </a:lnTo>
                  <a:lnTo>
                    <a:pt x="108" y="465"/>
                  </a:lnTo>
                  <a:lnTo>
                    <a:pt x="67" y="485"/>
                  </a:lnTo>
                  <a:lnTo>
                    <a:pt x="26" y="473"/>
                  </a:lnTo>
                  <a:lnTo>
                    <a:pt x="22" y="418"/>
                  </a:lnTo>
                  <a:lnTo>
                    <a:pt x="0" y="390"/>
                  </a:lnTo>
                  <a:lnTo>
                    <a:pt x="55" y="329"/>
                  </a:lnTo>
                  <a:lnTo>
                    <a:pt x="85" y="351"/>
                  </a:lnTo>
                  <a:lnTo>
                    <a:pt x="108" y="325"/>
                  </a:lnTo>
                  <a:lnTo>
                    <a:pt x="122" y="341"/>
                  </a:lnTo>
                  <a:lnTo>
                    <a:pt x="191" y="341"/>
                  </a:lnTo>
                  <a:lnTo>
                    <a:pt x="238" y="331"/>
                  </a:lnTo>
                  <a:lnTo>
                    <a:pt x="254" y="266"/>
                  </a:lnTo>
                  <a:lnTo>
                    <a:pt x="315" y="276"/>
                  </a:lnTo>
                  <a:lnTo>
                    <a:pt x="413" y="248"/>
                  </a:lnTo>
                  <a:lnTo>
                    <a:pt x="392" y="189"/>
                  </a:lnTo>
                  <a:lnTo>
                    <a:pt x="364" y="189"/>
                  </a:lnTo>
                  <a:lnTo>
                    <a:pt x="313" y="166"/>
                  </a:lnTo>
                  <a:lnTo>
                    <a:pt x="309" y="124"/>
                  </a:lnTo>
                  <a:lnTo>
                    <a:pt x="360" y="87"/>
                  </a:lnTo>
                  <a:lnTo>
                    <a:pt x="421" y="128"/>
                  </a:lnTo>
                  <a:lnTo>
                    <a:pt x="490" y="138"/>
                  </a:lnTo>
                  <a:lnTo>
                    <a:pt x="476" y="89"/>
                  </a:lnTo>
                  <a:lnTo>
                    <a:pt x="531" y="75"/>
                  </a:lnTo>
                  <a:lnTo>
                    <a:pt x="569" y="60"/>
                  </a:lnTo>
                  <a:lnTo>
                    <a:pt x="557" y="18"/>
                  </a:lnTo>
                  <a:lnTo>
                    <a:pt x="577" y="0"/>
                  </a:lnTo>
                  <a:lnTo>
                    <a:pt x="628" y="36"/>
                  </a:lnTo>
                  <a:lnTo>
                    <a:pt x="687" y="18"/>
                  </a:lnTo>
                  <a:lnTo>
                    <a:pt x="703" y="85"/>
                  </a:lnTo>
                  <a:lnTo>
                    <a:pt x="728" y="93"/>
                  </a:lnTo>
                  <a:lnTo>
                    <a:pt x="781" y="164"/>
                  </a:lnTo>
                  <a:lnTo>
                    <a:pt x="843" y="136"/>
                  </a:lnTo>
                  <a:lnTo>
                    <a:pt x="864" y="209"/>
                  </a:lnTo>
                  <a:lnTo>
                    <a:pt x="884" y="280"/>
                  </a:lnTo>
                  <a:lnTo>
                    <a:pt x="833" y="309"/>
                  </a:lnTo>
                  <a:lnTo>
                    <a:pt x="817" y="333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5" name="Google Shape;475;p26"/>
            <p:cNvSpPr/>
            <p:nvPr/>
          </p:nvSpPr>
          <p:spPr>
            <a:xfrm>
              <a:off x="3094" y="2950"/>
              <a:ext cx="402" cy="458"/>
            </a:xfrm>
            <a:custGeom>
              <a:rect b="b" l="l" r="r" t="t"/>
              <a:pathLst>
                <a:path extrusionOk="0" h="917" w="805">
                  <a:moveTo>
                    <a:pt x="746" y="177"/>
                  </a:moveTo>
                  <a:lnTo>
                    <a:pt x="766" y="251"/>
                  </a:lnTo>
                  <a:lnTo>
                    <a:pt x="740" y="299"/>
                  </a:lnTo>
                  <a:lnTo>
                    <a:pt x="707" y="322"/>
                  </a:lnTo>
                  <a:lnTo>
                    <a:pt x="685" y="393"/>
                  </a:lnTo>
                  <a:lnTo>
                    <a:pt x="736" y="446"/>
                  </a:lnTo>
                  <a:lnTo>
                    <a:pt x="746" y="531"/>
                  </a:lnTo>
                  <a:lnTo>
                    <a:pt x="787" y="557"/>
                  </a:lnTo>
                  <a:lnTo>
                    <a:pt x="805" y="627"/>
                  </a:lnTo>
                  <a:lnTo>
                    <a:pt x="777" y="688"/>
                  </a:lnTo>
                  <a:lnTo>
                    <a:pt x="781" y="747"/>
                  </a:lnTo>
                  <a:lnTo>
                    <a:pt x="724" y="777"/>
                  </a:lnTo>
                  <a:lnTo>
                    <a:pt x="673" y="747"/>
                  </a:lnTo>
                  <a:lnTo>
                    <a:pt x="573" y="816"/>
                  </a:lnTo>
                  <a:lnTo>
                    <a:pt x="518" y="824"/>
                  </a:lnTo>
                  <a:lnTo>
                    <a:pt x="518" y="881"/>
                  </a:lnTo>
                  <a:lnTo>
                    <a:pt x="492" y="895"/>
                  </a:lnTo>
                  <a:lnTo>
                    <a:pt x="457" y="895"/>
                  </a:lnTo>
                  <a:lnTo>
                    <a:pt x="419" y="917"/>
                  </a:lnTo>
                  <a:lnTo>
                    <a:pt x="419" y="873"/>
                  </a:lnTo>
                  <a:lnTo>
                    <a:pt x="403" y="848"/>
                  </a:lnTo>
                  <a:lnTo>
                    <a:pt x="333" y="850"/>
                  </a:lnTo>
                  <a:lnTo>
                    <a:pt x="384" y="787"/>
                  </a:lnTo>
                  <a:lnTo>
                    <a:pt x="388" y="726"/>
                  </a:lnTo>
                  <a:lnTo>
                    <a:pt x="362" y="706"/>
                  </a:lnTo>
                  <a:lnTo>
                    <a:pt x="362" y="647"/>
                  </a:lnTo>
                  <a:lnTo>
                    <a:pt x="329" y="637"/>
                  </a:lnTo>
                  <a:lnTo>
                    <a:pt x="297" y="655"/>
                  </a:lnTo>
                  <a:lnTo>
                    <a:pt x="256" y="643"/>
                  </a:lnTo>
                  <a:lnTo>
                    <a:pt x="214" y="700"/>
                  </a:lnTo>
                  <a:lnTo>
                    <a:pt x="191" y="673"/>
                  </a:lnTo>
                  <a:lnTo>
                    <a:pt x="163" y="667"/>
                  </a:lnTo>
                  <a:lnTo>
                    <a:pt x="148" y="714"/>
                  </a:lnTo>
                  <a:lnTo>
                    <a:pt x="88" y="708"/>
                  </a:lnTo>
                  <a:lnTo>
                    <a:pt x="61" y="667"/>
                  </a:lnTo>
                  <a:lnTo>
                    <a:pt x="65" y="614"/>
                  </a:lnTo>
                  <a:lnTo>
                    <a:pt x="86" y="562"/>
                  </a:lnTo>
                  <a:lnTo>
                    <a:pt x="65" y="529"/>
                  </a:lnTo>
                  <a:lnTo>
                    <a:pt x="0" y="523"/>
                  </a:lnTo>
                  <a:lnTo>
                    <a:pt x="14" y="499"/>
                  </a:lnTo>
                  <a:lnTo>
                    <a:pt x="63" y="468"/>
                  </a:lnTo>
                  <a:lnTo>
                    <a:pt x="24" y="326"/>
                  </a:lnTo>
                  <a:lnTo>
                    <a:pt x="25" y="275"/>
                  </a:lnTo>
                  <a:lnTo>
                    <a:pt x="14" y="185"/>
                  </a:lnTo>
                  <a:lnTo>
                    <a:pt x="41" y="120"/>
                  </a:lnTo>
                  <a:lnTo>
                    <a:pt x="100" y="68"/>
                  </a:lnTo>
                  <a:lnTo>
                    <a:pt x="199" y="84"/>
                  </a:lnTo>
                  <a:lnTo>
                    <a:pt x="212" y="59"/>
                  </a:lnTo>
                  <a:lnTo>
                    <a:pt x="183" y="17"/>
                  </a:lnTo>
                  <a:lnTo>
                    <a:pt x="252" y="0"/>
                  </a:lnTo>
                  <a:lnTo>
                    <a:pt x="340" y="27"/>
                  </a:lnTo>
                  <a:lnTo>
                    <a:pt x="411" y="31"/>
                  </a:lnTo>
                  <a:lnTo>
                    <a:pt x="468" y="70"/>
                  </a:lnTo>
                  <a:lnTo>
                    <a:pt x="529" y="35"/>
                  </a:lnTo>
                  <a:lnTo>
                    <a:pt x="561" y="41"/>
                  </a:lnTo>
                  <a:lnTo>
                    <a:pt x="567" y="74"/>
                  </a:lnTo>
                  <a:lnTo>
                    <a:pt x="638" y="25"/>
                  </a:lnTo>
                  <a:lnTo>
                    <a:pt x="671" y="59"/>
                  </a:lnTo>
                  <a:lnTo>
                    <a:pt x="665" y="112"/>
                  </a:lnTo>
                  <a:lnTo>
                    <a:pt x="712" y="126"/>
                  </a:lnTo>
                  <a:lnTo>
                    <a:pt x="746" y="177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6" name="Google Shape;476;p26"/>
            <p:cNvSpPr/>
            <p:nvPr/>
          </p:nvSpPr>
          <p:spPr>
            <a:xfrm>
              <a:off x="3094" y="2950"/>
              <a:ext cx="402" cy="458"/>
            </a:xfrm>
            <a:custGeom>
              <a:rect b="b" l="l" r="r" t="t"/>
              <a:pathLst>
                <a:path extrusionOk="0" h="917" w="805">
                  <a:moveTo>
                    <a:pt x="746" y="177"/>
                  </a:moveTo>
                  <a:lnTo>
                    <a:pt x="766" y="251"/>
                  </a:lnTo>
                  <a:lnTo>
                    <a:pt x="740" y="299"/>
                  </a:lnTo>
                  <a:lnTo>
                    <a:pt x="707" y="322"/>
                  </a:lnTo>
                  <a:lnTo>
                    <a:pt x="685" y="393"/>
                  </a:lnTo>
                  <a:lnTo>
                    <a:pt x="736" y="446"/>
                  </a:lnTo>
                  <a:lnTo>
                    <a:pt x="746" y="531"/>
                  </a:lnTo>
                  <a:lnTo>
                    <a:pt x="787" y="557"/>
                  </a:lnTo>
                  <a:lnTo>
                    <a:pt x="805" y="627"/>
                  </a:lnTo>
                  <a:lnTo>
                    <a:pt x="777" y="688"/>
                  </a:lnTo>
                  <a:lnTo>
                    <a:pt x="781" y="747"/>
                  </a:lnTo>
                  <a:lnTo>
                    <a:pt x="724" y="777"/>
                  </a:lnTo>
                  <a:lnTo>
                    <a:pt x="673" y="747"/>
                  </a:lnTo>
                  <a:lnTo>
                    <a:pt x="573" y="816"/>
                  </a:lnTo>
                  <a:lnTo>
                    <a:pt x="518" y="824"/>
                  </a:lnTo>
                  <a:lnTo>
                    <a:pt x="518" y="881"/>
                  </a:lnTo>
                  <a:lnTo>
                    <a:pt x="492" y="895"/>
                  </a:lnTo>
                  <a:lnTo>
                    <a:pt x="457" y="895"/>
                  </a:lnTo>
                  <a:lnTo>
                    <a:pt x="419" y="917"/>
                  </a:lnTo>
                  <a:lnTo>
                    <a:pt x="419" y="873"/>
                  </a:lnTo>
                  <a:lnTo>
                    <a:pt x="403" y="848"/>
                  </a:lnTo>
                  <a:lnTo>
                    <a:pt x="333" y="850"/>
                  </a:lnTo>
                  <a:lnTo>
                    <a:pt x="384" y="787"/>
                  </a:lnTo>
                  <a:lnTo>
                    <a:pt x="388" y="726"/>
                  </a:lnTo>
                  <a:lnTo>
                    <a:pt x="362" y="706"/>
                  </a:lnTo>
                  <a:lnTo>
                    <a:pt x="362" y="647"/>
                  </a:lnTo>
                  <a:lnTo>
                    <a:pt x="329" y="637"/>
                  </a:lnTo>
                  <a:lnTo>
                    <a:pt x="297" y="655"/>
                  </a:lnTo>
                  <a:lnTo>
                    <a:pt x="256" y="643"/>
                  </a:lnTo>
                  <a:lnTo>
                    <a:pt x="214" y="700"/>
                  </a:lnTo>
                  <a:lnTo>
                    <a:pt x="191" y="673"/>
                  </a:lnTo>
                  <a:lnTo>
                    <a:pt x="163" y="667"/>
                  </a:lnTo>
                  <a:lnTo>
                    <a:pt x="148" y="714"/>
                  </a:lnTo>
                  <a:lnTo>
                    <a:pt x="88" y="708"/>
                  </a:lnTo>
                  <a:lnTo>
                    <a:pt x="61" y="667"/>
                  </a:lnTo>
                  <a:lnTo>
                    <a:pt x="65" y="614"/>
                  </a:lnTo>
                  <a:lnTo>
                    <a:pt x="86" y="562"/>
                  </a:lnTo>
                  <a:lnTo>
                    <a:pt x="65" y="529"/>
                  </a:lnTo>
                  <a:lnTo>
                    <a:pt x="0" y="523"/>
                  </a:lnTo>
                  <a:lnTo>
                    <a:pt x="14" y="499"/>
                  </a:lnTo>
                  <a:lnTo>
                    <a:pt x="63" y="468"/>
                  </a:lnTo>
                  <a:lnTo>
                    <a:pt x="24" y="326"/>
                  </a:lnTo>
                  <a:lnTo>
                    <a:pt x="25" y="275"/>
                  </a:lnTo>
                  <a:lnTo>
                    <a:pt x="14" y="185"/>
                  </a:lnTo>
                  <a:lnTo>
                    <a:pt x="41" y="120"/>
                  </a:lnTo>
                  <a:lnTo>
                    <a:pt x="100" y="68"/>
                  </a:lnTo>
                  <a:lnTo>
                    <a:pt x="199" y="84"/>
                  </a:lnTo>
                  <a:lnTo>
                    <a:pt x="212" y="59"/>
                  </a:lnTo>
                  <a:lnTo>
                    <a:pt x="183" y="17"/>
                  </a:lnTo>
                  <a:lnTo>
                    <a:pt x="252" y="0"/>
                  </a:lnTo>
                  <a:lnTo>
                    <a:pt x="340" y="27"/>
                  </a:lnTo>
                  <a:lnTo>
                    <a:pt x="411" y="31"/>
                  </a:lnTo>
                  <a:lnTo>
                    <a:pt x="468" y="70"/>
                  </a:lnTo>
                  <a:lnTo>
                    <a:pt x="529" y="35"/>
                  </a:lnTo>
                  <a:lnTo>
                    <a:pt x="561" y="41"/>
                  </a:lnTo>
                  <a:lnTo>
                    <a:pt x="567" y="74"/>
                  </a:lnTo>
                  <a:lnTo>
                    <a:pt x="638" y="25"/>
                  </a:lnTo>
                  <a:lnTo>
                    <a:pt x="671" y="59"/>
                  </a:lnTo>
                  <a:lnTo>
                    <a:pt x="665" y="112"/>
                  </a:lnTo>
                  <a:lnTo>
                    <a:pt x="712" y="126"/>
                  </a:lnTo>
                  <a:lnTo>
                    <a:pt x="746" y="177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7" name="Google Shape;477;p26"/>
            <p:cNvSpPr/>
            <p:nvPr/>
          </p:nvSpPr>
          <p:spPr>
            <a:xfrm>
              <a:off x="3436" y="2904"/>
              <a:ext cx="356" cy="491"/>
            </a:xfrm>
            <a:custGeom>
              <a:rect b="b" l="l" r="r" t="t"/>
              <a:pathLst>
                <a:path extrusionOk="0" h="982" w="711">
                  <a:moveTo>
                    <a:pt x="77" y="173"/>
                  </a:moveTo>
                  <a:lnTo>
                    <a:pt x="27" y="219"/>
                  </a:lnTo>
                  <a:lnTo>
                    <a:pt x="61" y="270"/>
                  </a:lnTo>
                  <a:lnTo>
                    <a:pt x="81" y="344"/>
                  </a:lnTo>
                  <a:lnTo>
                    <a:pt x="55" y="392"/>
                  </a:lnTo>
                  <a:lnTo>
                    <a:pt x="22" y="415"/>
                  </a:lnTo>
                  <a:lnTo>
                    <a:pt x="0" y="486"/>
                  </a:lnTo>
                  <a:lnTo>
                    <a:pt x="51" y="539"/>
                  </a:lnTo>
                  <a:lnTo>
                    <a:pt x="61" y="624"/>
                  </a:lnTo>
                  <a:lnTo>
                    <a:pt x="102" y="650"/>
                  </a:lnTo>
                  <a:lnTo>
                    <a:pt x="120" y="716"/>
                  </a:lnTo>
                  <a:lnTo>
                    <a:pt x="92" y="783"/>
                  </a:lnTo>
                  <a:lnTo>
                    <a:pt x="96" y="840"/>
                  </a:lnTo>
                  <a:lnTo>
                    <a:pt x="128" y="860"/>
                  </a:lnTo>
                  <a:lnTo>
                    <a:pt x="197" y="833"/>
                  </a:lnTo>
                  <a:lnTo>
                    <a:pt x="224" y="858"/>
                  </a:lnTo>
                  <a:lnTo>
                    <a:pt x="185" y="927"/>
                  </a:lnTo>
                  <a:lnTo>
                    <a:pt x="155" y="961"/>
                  </a:lnTo>
                  <a:lnTo>
                    <a:pt x="183" y="982"/>
                  </a:lnTo>
                  <a:lnTo>
                    <a:pt x="327" y="923"/>
                  </a:lnTo>
                  <a:lnTo>
                    <a:pt x="382" y="949"/>
                  </a:lnTo>
                  <a:lnTo>
                    <a:pt x="403" y="888"/>
                  </a:lnTo>
                  <a:lnTo>
                    <a:pt x="398" y="833"/>
                  </a:lnTo>
                  <a:lnTo>
                    <a:pt x="425" y="726"/>
                  </a:lnTo>
                  <a:lnTo>
                    <a:pt x="459" y="677"/>
                  </a:lnTo>
                  <a:lnTo>
                    <a:pt x="457" y="628"/>
                  </a:lnTo>
                  <a:lnTo>
                    <a:pt x="476" y="604"/>
                  </a:lnTo>
                  <a:lnTo>
                    <a:pt x="462" y="569"/>
                  </a:lnTo>
                  <a:lnTo>
                    <a:pt x="468" y="518"/>
                  </a:lnTo>
                  <a:lnTo>
                    <a:pt x="525" y="496"/>
                  </a:lnTo>
                  <a:lnTo>
                    <a:pt x="535" y="423"/>
                  </a:lnTo>
                  <a:lnTo>
                    <a:pt x="539" y="368"/>
                  </a:lnTo>
                  <a:lnTo>
                    <a:pt x="569" y="346"/>
                  </a:lnTo>
                  <a:lnTo>
                    <a:pt x="602" y="346"/>
                  </a:lnTo>
                  <a:lnTo>
                    <a:pt x="653" y="317"/>
                  </a:lnTo>
                  <a:lnTo>
                    <a:pt x="697" y="297"/>
                  </a:lnTo>
                  <a:lnTo>
                    <a:pt x="697" y="256"/>
                  </a:lnTo>
                  <a:lnTo>
                    <a:pt x="711" y="254"/>
                  </a:lnTo>
                  <a:lnTo>
                    <a:pt x="697" y="193"/>
                  </a:lnTo>
                  <a:lnTo>
                    <a:pt x="620" y="134"/>
                  </a:lnTo>
                  <a:lnTo>
                    <a:pt x="638" y="73"/>
                  </a:lnTo>
                  <a:lnTo>
                    <a:pt x="612" y="57"/>
                  </a:lnTo>
                  <a:lnTo>
                    <a:pt x="535" y="55"/>
                  </a:lnTo>
                  <a:lnTo>
                    <a:pt x="506" y="20"/>
                  </a:lnTo>
                  <a:lnTo>
                    <a:pt x="447" y="81"/>
                  </a:lnTo>
                  <a:lnTo>
                    <a:pt x="407" y="67"/>
                  </a:lnTo>
                  <a:lnTo>
                    <a:pt x="439" y="28"/>
                  </a:lnTo>
                  <a:lnTo>
                    <a:pt x="417" y="0"/>
                  </a:lnTo>
                  <a:lnTo>
                    <a:pt x="384" y="14"/>
                  </a:lnTo>
                  <a:lnTo>
                    <a:pt x="348" y="59"/>
                  </a:lnTo>
                  <a:lnTo>
                    <a:pt x="331" y="55"/>
                  </a:lnTo>
                  <a:lnTo>
                    <a:pt x="301" y="81"/>
                  </a:lnTo>
                  <a:lnTo>
                    <a:pt x="250" y="61"/>
                  </a:lnTo>
                  <a:lnTo>
                    <a:pt x="214" y="98"/>
                  </a:lnTo>
                  <a:lnTo>
                    <a:pt x="183" y="108"/>
                  </a:lnTo>
                  <a:lnTo>
                    <a:pt x="140" y="159"/>
                  </a:lnTo>
                  <a:lnTo>
                    <a:pt x="77" y="173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8" name="Google Shape;478;p26"/>
            <p:cNvSpPr/>
            <p:nvPr/>
          </p:nvSpPr>
          <p:spPr>
            <a:xfrm>
              <a:off x="3436" y="2904"/>
              <a:ext cx="356" cy="491"/>
            </a:xfrm>
            <a:custGeom>
              <a:rect b="b" l="l" r="r" t="t"/>
              <a:pathLst>
                <a:path extrusionOk="0" h="982" w="711">
                  <a:moveTo>
                    <a:pt x="77" y="173"/>
                  </a:moveTo>
                  <a:lnTo>
                    <a:pt x="27" y="219"/>
                  </a:lnTo>
                  <a:lnTo>
                    <a:pt x="61" y="270"/>
                  </a:lnTo>
                  <a:lnTo>
                    <a:pt x="81" y="344"/>
                  </a:lnTo>
                  <a:lnTo>
                    <a:pt x="55" y="392"/>
                  </a:lnTo>
                  <a:lnTo>
                    <a:pt x="22" y="415"/>
                  </a:lnTo>
                  <a:lnTo>
                    <a:pt x="0" y="486"/>
                  </a:lnTo>
                  <a:lnTo>
                    <a:pt x="51" y="539"/>
                  </a:lnTo>
                  <a:lnTo>
                    <a:pt x="61" y="624"/>
                  </a:lnTo>
                  <a:lnTo>
                    <a:pt x="102" y="650"/>
                  </a:lnTo>
                  <a:lnTo>
                    <a:pt x="120" y="716"/>
                  </a:lnTo>
                  <a:lnTo>
                    <a:pt x="92" y="783"/>
                  </a:lnTo>
                  <a:lnTo>
                    <a:pt x="96" y="840"/>
                  </a:lnTo>
                  <a:lnTo>
                    <a:pt x="128" y="860"/>
                  </a:lnTo>
                  <a:lnTo>
                    <a:pt x="197" y="833"/>
                  </a:lnTo>
                  <a:lnTo>
                    <a:pt x="224" y="858"/>
                  </a:lnTo>
                  <a:lnTo>
                    <a:pt x="185" y="927"/>
                  </a:lnTo>
                  <a:lnTo>
                    <a:pt x="155" y="961"/>
                  </a:lnTo>
                  <a:lnTo>
                    <a:pt x="183" y="982"/>
                  </a:lnTo>
                  <a:lnTo>
                    <a:pt x="327" y="923"/>
                  </a:lnTo>
                  <a:lnTo>
                    <a:pt x="382" y="949"/>
                  </a:lnTo>
                  <a:lnTo>
                    <a:pt x="403" y="888"/>
                  </a:lnTo>
                  <a:lnTo>
                    <a:pt x="398" y="833"/>
                  </a:lnTo>
                  <a:lnTo>
                    <a:pt x="425" y="726"/>
                  </a:lnTo>
                  <a:lnTo>
                    <a:pt x="459" y="677"/>
                  </a:lnTo>
                  <a:lnTo>
                    <a:pt x="457" y="628"/>
                  </a:lnTo>
                  <a:lnTo>
                    <a:pt x="476" y="604"/>
                  </a:lnTo>
                  <a:lnTo>
                    <a:pt x="462" y="569"/>
                  </a:lnTo>
                  <a:lnTo>
                    <a:pt x="468" y="518"/>
                  </a:lnTo>
                  <a:lnTo>
                    <a:pt x="525" y="496"/>
                  </a:lnTo>
                  <a:lnTo>
                    <a:pt x="535" y="423"/>
                  </a:lnTo>
                  <a:lnTo>
                    <a:pt x="539" y="368"/>
                  </a:lnTo>
                  <a:lnTo>
                    <a:pt x="569" y="346"/>
                  </a:lnTo>
                  <a:lnTo>
                    <a:pt x="602" y="346"/>
                  </a:lnTo>
                  <a:lnTo>
                    <a:pt x="653" y="317"/>
                  </a:lnTo>
                  <a:lnTo>
                    <a:pt x="697" y="297"/>
                  </a:lnTo>
                  <a:lnTo>
                    <a:pt x="697" y="256"/>
                  </a:lnTo>
                  <a:lnTo>
                    <a:pt x="711" y="254"/>
                  </a:lnTo>
                  <a:lnTo>
                    <a:pt x="697" y="193"/>
                  </a:lnTo>
                  <a:lnTo>
                    <a:pt x="620" y="134"/>
                  </a:lnTo>
                  <a:lnTo>
                    <a:pt x="638" y="73"/>
                  </a:lnTo>
                  <a:lnTo>
                    <a:pt x="612" y="57"/>
                  </a:lnTo>
                  <a:lnTo>
                    <a:pt x="535" y="55"/>
                  </a:lnTo>
                  <a:lnTo>
                    <a:pt x="506" y="20"/>
                  </a:lnTo>
                  <a:lnTo>
                    <a:pt x="447" y="81"/>
                  </a:lnTo>
                  <a:lnTo>
                    <a:pt x="407" y="67"/>
                  </a:lnTo>
                  <a:lnTo>
                    <a:pt x="439" y="28"/>
                  </a:lnTo>
                  <a:lnTo>
                    <a:pt x="417" y="0"/>
                  </a:lnTo>
                  <a:lnTo>
                    <a:pt x="384" y="14"/>
                  </a:lnTo>
                  <a:lnTo>
                    <a:pt x="348" y="59"/>
                  </a:lnTo>
                  <a:lnTo>
                    <a:pt x="331" y="55"/>
                  </a:lnTo>
                  <a:lnTo>
                    <a:pt x="301" y="81"/>
                  </a:lnTo>
                  <a:lnTo>
                    <a:pt x="250" y="61"/>
                  </a:lnTo>
                  <a:lnTo>
                    <a:pt x="214" y="98"/>
                  </a:lnTo>
                  <a:lnTo>
                    <a:pt x="183" y="108"/>
                  </a:lnTo>
                  <a:lnTo>
                    <a:pt x="140" y="159"/>
                  </a:lnTo>
                  <a:lnTo>
                    <a:pt x="77" y="173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9" name="Google Shape;479;p26"/>
            <p:cNvSpPr/>
            <p:nvPr/>
          </p:nvSpPr>
          <p:spPr>
            <a:xfrm>
              <a:off x="3477" y="2497"/>
              <a:ext cx="361" cy="447"/>
            </a:xfrm>
            <a:custGeom>
              <a:rect b="b" l="l" r="r" t="t"/>
              <a:pathLst>
                <a:path extrusionOk="0" h="894" w="722">
                  <a:moveTo>
                    <a:pt x="74" y="591"/>
                  </a:moveTo>
                  <a:lnTo>
                    <a:pt x="94" y="620"/>
                  </a:lnTo>
                  <a:lnTo>
                    <a:pt x="133" y="652"/>
                  </a:lnTo>
                  <a:lnTo>
                    <a:pt x="165" y="650"/>
                  </a:lnTo>
                  <a:lnTo>
                    <a:pt x="202" y="669"/>
                  </a:lnTo>
                  <a:lnTo>
                    <a:pt x="202" y="766"/>
                  </a:lnTo>
                  <a:lnTo>
                    <a:pt x="234" y="807"/>
                  </a:lnTo>
                  <a:lnTo>
                    <a:pt x="250" y="868"/>
                  </a:lnTo>
                  <a:lnTo>
                    <a:pt x="267" y="872"/>
                  </a:lnTo>
                  <a:lnTo>
                    <a:pt x="303" y="827"/>
                  </a:lnTo>
                  <a:lnTo>
                    <a:pt x="338" y="815"/>
                  </a:lnTo>
                  <a:lnTo>
                    <a:pt x="358" y="841"/>
                  </a:lnTo>
                  <a:lnTo>
                    <a:pt x="326" y="878"/>
                  </a:lnTo>
                  <a:lnTo>
                    <a:pt x="366" y="894"/>
                  </a:lnTo>
                  <a:lnTo>
                    <a:pt x="425" y="833"/>
                  </a:lnTo>
                  <a:lnTo>
                    <a:pt x="454" y="868"/>
                  </a:lnTo>
                  <a:lnTo>
                    <a:pt x="531" y="870"/>
                  </a:lnTo>
                  <a:lnTo>
                    <a:pt x="557" y="886"/>
                  </a:lnTo>
                  <a:lnTo>
                    <a:pt x="616" y="825"/>
                  </a:lnTo>
                  <a:lnTo>
                    <a:pt x="645" y="752"/>
                  </a:lnTo>
                  <a:lnTo>
                    <a:pt x="673" y="709"/>
                  </a:lnTo>
                  <a:lnTo>
                    <a:pt x="704" y="697"/>
                  </a:lnTo>
                  <a:lnTo>
                    <a:pt x="683" y="654"/>
                  </a:lnTo>
                  <a:lnTo>
                    <a:pt x="722" y="604"/>
                  </a:lnTo>
                  <a:lnTo>
                    <a:pt x="720" y="563"/>
                  </a:lnTo>
                  <a:lnTo>
                    <a:pt x="689" y="567"/>
                  </a:lnTo>
                  <a:lnTo>
                    <a:pt x="647" y="551"/>
                  </a:lnTo>
                  <a:lnTo>
                    <a:pt x="598" y="567"/>
                  </a:lnTo>
                  <a:lnTo>
                    <a:pt x="588" y="508"/>
                  </a:lnTo>
                  <a:lnTo>
                    <a:pt x="533" y="482"/>
                  </a:lnTo>
                  <a:lnTo>
                    <a:pt x="521" y="429"/>
                  </a:lnTo>
                  <a:lnTo>
                    <a:pt x="549" y="386"/>
                  </a:lnTo>
                  <a:lnTo>
                    <a:pt x="496" y="331"/>
                  </a:lnTo>
                  <a:lnTo>
                    <a:pt x="431" y="252"/>
                  </a:lnTo>
                  <a:lnTo>
                    <a:pt x="435" y="185"/>
                  </a:lnTo>
                  <a:lnTo>
                    <a:pt x="403" y="166"/>
                  </a:lnTo>
                  <a:lnTo>
                    <a:pt x="374" y="173"/>
                  </a:lnTo>
                  <a:lnTo>
                    <a:pt x="358" y="138"/>
                  </a:lnTo>
                  <a:lnTo>
                    <a:pt x="291" y="136"/>
                  </a:lnTo>
                  <a:lnTo>
                    <a:pt x="305" y="47"/>
                  </a:lnTo>
                  <a:lnTo>
                    <a:pt x="273" y="61"/>
                  </a:lnTo>
                  <a:lnTo>
                    <a:pt x="214" y="0"/>
                  </a:lnTo>
                  <a:lnTo>
                    <a:pt x="177" y="16"/>
                  </a:lnTo>
                  <a:lnTo>
                    <a:pt x="157" y="63"/>
                  </a:lnTo>
                  <a:lnTo>
                    <a:pt x="137" y="67"/>
                  </a:lnTo>
                  <a:lnTo>
                    <a:pt x="149" y="101"/>
                  </a:lnTo>
                  <a:lnTo>
                    <a:pt x="204" y="122"/>
                  </a:lnTo>
                  <a:lnTo>
                    <a:pt x="222" y="183"/>
                  </a:lnTo>
                  <a:lnTo>
                    <a:pt x="167" y="215"/>
                  </a:lnTo>
                  <a:lnTo>
                    <a:pt x="114" y="166"/>
                  </a:lnTo>
                  <a:lnTo>
                    <a:pt x="67" y="195"/>
                  </a:lnTo>
                  <a:lnTo>
                    <a:pt x="86" y="250"/>
                  </a:lnTo>
                  <a:lnTo>
                    <a:pt x="49" y="282"/>
                  </a:lnTo>
                  <a:lnTo>
                    <a:pt x="53" y="335"/>
                  </a:lnTo>
                  <a:lnTo>
                    <a:pt x="0" y="349"/>
                  </a:lnTo>
                  <a:lnTo>
                    <a:pt x="43" y="384"/>
                  </a:lnTo>
                  <a:lnTo>
                    <a:pt x="98" y="447"/>
                  </a:lnTo>
                  <a:lnTo>
                    <a:pt x="157" y="410"/>
                  </a:lnTo>
                  <a:lnTo>
                    <a:pt x="175" y="473"/>
                  </a:lnTo>
                  <a:lnTo>
                    <a:pt x="171" y="536"/>
                  </a:lnTo>
                  <a:lnTo>
                    <a:pt x="96" y="575"/>
                  </a:lnTo>
                  <a:lnTo>
                    <a:pt x="74" y="591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0" name="Google Shape;480;p26"/>
            <p:cNvSpPr/>
            <p:nvPr/>
          </p:nvSpPr>
          <p:spPr>
            <a:xfrm>
              <a:off x="3477" y="2497"/>
              <a:ext cx="361" cy="447"/>
            </a:xfrm>
            <a:custGeom>
              <a:rect b="b" l="l" r="r" t="t"/>
              <a:pathLst>
                <a:path extrusionOk="0" h="894" w="722">
                  <a:moveTo>
                    <a:pt x="74" y="591"/>
                  </a:moveTo>
                  <a:lnTo>
                    <a:pt x="94" y="620"/>
                  </a:lnTo>
                  <a:lnTo>
                    <a:pt x="133" y="652"/>
                  </a:lnTo>
                  <a:lnTo>
                    <a:pt x="165" y="650"/>
                  </a:lnTo>
                  <a:lnTo>
                    <a:pt x="202" y="669"/>
                  </a:lnTo>
                  <a:lnTo>
                    <a:pt x="202" y="766"/>
                  </a:lnTo>
                  <a:lnTo>
                    <a:pt x="234" y="807"/>
                  </a:lnTo>
                  <a:lnTo>
                    <a:pt x="250" y="868"/>
                  </a:lnTo>
                  <a:lnTo>
                    <a:pt x="267" y="872"/>
                  </a:lnTo>
                  <a:lnTo>
                    <a:pt x="303" y="827"/>
                  </a:lnTo>
                  <a:lnTo>
                    <a:pt x="338" y="815"/>
                  </a:lnTo>
                  <a:lnTo>
                    <a:pt x="358" y="841"/>
                  </a:lnTo>
                  <a:lnTo>
                    <a:pt x="326" y="878"/>
                  </a:lnTo>
                  <a:lnTo>
                    <a:pt x="366" y="894"/>
                  </a:lnTo>
                  <a:lnTo>
                    <a:pt x="425" y="833"/>
                  </a:lnTo>
                  <a:lnTo>
                    <a:pt x="454" y="868"/>
                  </a:lnTo>
                  <a:lnTo>
                    <a:pt x="531" y="870"/>
                  </a:lnTo>
                  <a:lnTo>
                    <a:pt x="557" y="886"/>
                  </a:lnTo>
                  <a:lnTo>
                    <a:pt x="616" y="825"/>
                  </a:lnTo>
                  <a:lnTo>
                    <a:pt x="645" y="752"/>
                  </a:lnTo>
                  <a:lnTo>
                    <a:pt x="673" y="709"/>
                  </a:lnTo>
                  <a:lnTo>
                    <a:pt x="704" y="697"/>
                  </a:lnTo>
                  <a:lnTo>
                    <a:pt x="683" y="654"/>
                  </a:lnTo>
                  <a:lnTo>
                    <a:pt x="722" y="604"/>
                  </a:lnTo>
                  <a:lnTo>
                    <a:pt x="720" y="563"/>
                  </a:lnTo>
                  <a:lnTo>
                    <a:pt x="689" y="567"/>
                  </a:lnTo>
                  <a:lnTo>
                    <a:pt x="647" y="551"/>
                  </a:lnTo>
                  <a:lnTo>
                    <a:pt x="598" y="567"/>
                  </a:lnTo>
                  <a:lnTo>
                    <a:pt x="588" y="508"/>
                  </a:lnTo>
                  <a:lnTo>
                    <a:pt x="533" y="482"/>
                  </a:lnTo>
                  <a:lnTo>
                    <a:pt x="521" y="429"/>
                  </a:lnTo>
                  <a:lnTo>
                    <a:pt x="549" y="386"/>
                  </a:lnTo>
                  <a:lnTo>
                    <a:pt x="496" y="331"/>
                  </a:lnTo>
                  <a:lnTo>
                    <a:pt x="431" y="252"/>
                  </a:lnTo>
                  <a:lnTo>
                    <a:pt x="435" y="185"/>
                  </a:lnTo>
                  <a:lnTo>
                    <a:pt x="403" y="166"/>
                  </a:lnTo>
                  <a:lnTo>
                    <a:pt x="374" y="173"/>
                  </a:lnTo>
                  <a:lnTo>
                    <a:pt x="358" y="138"/>
                  </a:lnTo>
                  <a:lnTo>
                    <a:pt x="291" y="136"/>
                  </a:lnTo>
                  <a:lnTo>
                    <a:pt x="305" y="47"/>
                  </a:lnTo>
                  <a:lnTo>
                    <a:pt x="273" y="61"/>
                  </a:lnTo>
                  <a:lnTo>
                    <a:pt x="214" y="0"/>
                  </a:lnTo>
                  <a:lnTo>
                    <a:pt x="177" y="16"/>
                  </a:lnTo>
                  <a:lnTo>
                    <a:pt x="157" y="63"/>
                  </a:lnTo>
                  <a:lnTo>
                    <a:pt x="137" y="67"/>
                  </a:lnTo>
                  <a:lnTo>
                    <a:pt x="149" y="101"/>
                  </a:lnTo>
                  <a:lnTo>
                    <a:pt x="204" y="122"/>
                  </a:lnTo>
                  <a:lnTo>
                    <a:pt x="222" y="183"/>
                  </a:lnTo>
                  <a:lnTo>
                    <a:pt x="167" y="215"/>
                  </a:lnTo>
                  <a:lnTo>
                    <a:pt x="114" y="166"/>
                  </a:lnTo>
                  <a:lnTo>
                    <a:pt x="67" y="195"/>
                  </a:lnTo>
                  <a:lnTo>
                    <a:pt x="86" y="250"/>
                  </a:lnTo>
                  <a:lnTo>
                    <a:pt x="49" y="282"/>
                  </a:lnTo>
                  <a:lnTo>
                    <a:pt x="53" y="335"/>
                  </a:lnTo>
                  <a:lnTo>
                    <a:pt x="0" y="349"/>
                  </a:lnTo>
                  <a:lnTo>
                    <a:pt x="43" y="384"/>
                  </a:lnTo>
                  <a:lnTo>
                    <a:pt x="98" y="447"/>
                  </a:lnTo>
                  <a:lnTo>
                    <a:pt x="157" y="410"/>
                  </a:lnTo>
                  <a:lnTo>
                    <a:pt x="175" y="473"/>
                  </a:lnTo>
                  <a:lnTo>
                    <a:pt x="171" y="536"/>
                  </a:lnTo>
                  <a:lnTo>
                    <a:pt x="96" y="575"/>
                  </a:lnTo>
                  <a:lnTo>
                    <a:pt x="74" y="591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1" name="Google Shape;481;p26"/>
            <p:cNvSpPr/>
            <p:nvPr/>
          </p:nvSpPr>
          <p:spPr>
            <a:xfrm>
              <a:off x="3034" y="2686"/>
              <a:ext cx="568" cy="356"/>
            </a:xfrm>
            <a:custGeom>
              <a:rect b="b" l="l" r="r" t="t"/>
              <a:pathLst>
                <a:path extrusionOk="0" h="713" w="1136">
                  <a:moveTo>
                    <a:pt x="130" y="169"/>
                  </a:moveTo>
                  <a:lnTo>
                    <a:pt x="159" y="205"/>
                  </a:lnTo>
                  <a:lnTo>
                    <a:pt x="157" y="258"/>
                  </a:lnTo>
                  <a:lnTo>
                    <a:pt x="208" y="256"/>
                  </a:lnTo>
                  <a:lnTo>
                    <a:pt x="236" y="331"/>
                  </a:lnTo>
                  <a:lnTo>
                    <a:pt x="234" y="417"/>
                  </a:lnTo>
                  <a:lnTo>
                    <a:pt x="183" y="425"/>
                  </a:lnTo>
                  <a:lnTo>
                    <a:pt x="140" y="474"/>
                  </a:lnTo>
                  <a:lnTo>
                    <a:pt x="33" y="482"/>
                  </a:lnTo>
                  <a:lnTo>
                    <a:pt x="0" y="516"/>
                  </a:lnTo>
                  <a:lnTo>
                    <a:pt x="23" y="591"/>
                  </a:lnTo>
                  <a:lnTo>
                    <a:pt x="82" y="671"/>
                  </a:lnTo>
                  <a:lnTo>
                    <a:pt x="134" y="713"/>
                  </a:lnTo>
                  <a:lnTo>
                    <a:pt x="161" y="648"/>
                  </a:lnTo>
                  <a:lnTo>
                    <a:pt x="220" y="596"/>
                  </a:lnTo>
                  <a:lnTo>
                    <a:pt x="319" y="612"/>
                  </a:lnTo>
                  <a:lnTo>
                    <a:pt x="332" y="585"/>
                  </a:lnTo>
                  <a:lnTo>
                    <a:pt x="303" y="545"/>
                  </a:lnTo>
                  <a:lnTo>
                    <a:pt x="372" y="528"/>
                  </a:lnTo>
                  <a:lnTo>
                    <a:pt x="460" y="555"/>
                  </a:lnTo>
                  <a:lnTo>
                    <a:pt x="531" y="559"/>
                  </a:lnTo>
                  <a:lnTo>
                    <a:pt x="588" y="598"/>
                  </a:lnTo>
                  <a:lnTo>
                    <a:pt x="649" y="563"/>
                  </a:lnTo>
                  <a:lnTo>
                    <a:pt x="681" y="569"/>
                  </a:lnTo>
                  <a:lnTo>
                    <a:pt x="687" y="600"/>
                  </a:lnTo>
                  <a:lnTo>
                    <a:pt x="758" y="553"/>
                  </a:lnTo>
                  <a:lnTo>
                    <a:pt x="791" y="587"/>
                  </a:lnTo>
                  <a:lnTo>
                    <a:pt x="785" y="640"/>
                  </a:lnTo>
                  <a:lnTo>
                    <a:pt x="832" y="654"/>
                  </a:lnTo>
                  <a:lnTo>
                    <a:pt x="884" y="608"/>
                  </a:lnTo>
                  <a:lnTo>
                    <a:pt x="947" y="594"/>
                  </a:lnTo>
                  <a:lnTo>
                    <a:pt x="988" y="543"/>
                  </a:lnTo>
                  <a:lnTo>
                    <a:pt x="1019" y="533"/>
                  </a:lnTo>
                  <a:lnTo>
                    <a:pt x="1055" y="496"/>
                  </a:lnTo>
                  <a:lnTo>
                    <a:pt x="1108" y="516"/>
                  </a:lnTo>
                  <a:lnTo>
                    <a:pt x="1136" y="490"/>
                  </a:lnTo>
                  <a:lnTo>
                    <a:pt x="1122" y="431"/>
                  </a:lnTo>
                  <a:lnTo>
                    <a:pt x="1088" y="388"/>
                  </a:lnTo>
                  <a:lnTo>
                    <a:pt x="1088" y="291"/>
                  </a:lnTo>
                  <a:lnTo>
                    <a:pt x="1051" y="272"/>
                  </a:lnTo>
                  <a:lnTo>
                    <a:pt x="1019" y="274"/>
                  </a:lnTo>
                  <a:lnTo>
                    <a:pt x="980" y="242"/>
                  </a:lnTo>
                  <a:lnTo>
                    <a:pt x="960" y="213"/>
                  </a:lnTo>
                  <a:lnTo>
                    <a:pt x="901" y="236"/>
                  </a:lnTo>
                  <a:lnTo>
                    <a:pt x="836" y="187"/>
                  </a:lnTo>
                  <a:lnTo>
                    <a:pt x="783" y="203"/>
                  </a:lnTo>
                  <a:lnTo>
                    <a:pt x="748" y="160"/>
                  </a:lnTo>
                  <a:lnTo>
                    <a:pt x="744" y="98"/>
                  </a:lnTo>
                  <a:lnTo>
                    <a:pt x="677" y="126"/>
                  </a:lnTo>
                  <a:lnTo>
                    <a:pt x="628" y="106"/>
                  </a:lnTo>
                  <a:lnTo>
                    <a:pt x="514" y="124"/>
                  </a:lnTo>
                  <a:lnTo>
                    <a:pt x="427" y="87"/>
                  </a:lnTo>
                  <a:lnTo>
                    <a:pt x="329" y="0"/>
                  </a:lnTo>
                  <a:lnTo>
                    <a:pt x="283" y="24"/>
                  </a:lnTo>
                  <a:lnTo>
                    <a:pt x="205" y="18"/>
                  </a:lnTo>
                  <a:lnTo>
                    <a:pt x="201" y="16"/>
                  </a:lnTo>
                  <a:lnTo>
                    <a:pt x="187" y="14"/>
                  </a:lnTo>
                  <a:lnTo>
                    <a:pt x="171" y="10"/>
                  </a:lnTo>
                  <a:lnTo>
                    <a:pt x="153" y="6"/>
                  </a:lnTo>
                  <a:lnTo>
                    <a:pt x="140" y="4"/>
                  </a:lnTo>
                  <a:lnTo>
                    <a:pt x="136" y="4"/>
                  </a:lnTo>
                  <a:lnTo>
                    <a:pt x="134" y="8"/>
                  </a:lnTo>
                  <a:lnTo>
                    <a:pt x="130" y="18"/>
                  </a:lnTo>
                  <a:lnTo>
                    <a:pt x="124" y="28"/>
                  </a:lnTo>
                  <a:lnTo>
                    <a:pt x="120" y="36"/>
                  </a:lnTo>
                  <a:lnTo>
                    <a:pt x="118" y="39"/>
                  </a:lnTo>
                  <a:lnTo>
                    <a:pt x="181" y="79"/>
                  </a:lnTo>
                  <a:lnTo>
                    <a:pt x="216" y="98"/>
                  </a:lnTo>
                  <a:lnTo>
                    <a:pt x="151" y="140"/>
                  </a:lnTo>
                  <a:lnTo>
                    <a:pt x="130" y="169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2" name="Google Shape;482;p26"/>
            <p:cNvSpPr/>
            <p:nvPr/>
          </p:nvSpPr>
          <p:spPr>
            <a:xfrm>
              <a:off x="3034" y="2686"/>
              <a:ext cx="568" cy="356"/>
            </a:xfrm>
            <a:custGeom>
              <a:rect b="b" l="l" r="r" t="t"/>
              <a:pathLst>
                <a:path extrusionOk="0" h="713" w="1136">
                  <a:moveTo>
                    <a:pt x="130" y="169"/>
                  </a:moveTo>
                  <a:lnTo>
                    <a:pt x="159" y="205"/>
                  </a:lnTo>
                  <a:lnTo>
                    <a:pt x="157" y="258"/>
                  </a:lnTo>
                  <a:lnTo>
                    <a:pt x="208" y="256"/>
                  </a:lnTo>
                  <a:lnTo>
                    <a:pt x="236" y="331"/>
                  </a:lnTo>
                  <a:lnTo>
                    <a:pt x="234" y="417"/>
                  </a:lnTo>
                  <a:lnTo>
                    <a:pt x="183" y="425"/>
                  </a:lnTo>
                  <a:lnTo>
                    <a:pt x="140" y="474"/>
                  </a:lnTo>
                  <a:lnTo>
                    <a:pt x="33" y="482"/>
                  </a:lnTo>
                  <a:lnTo>
                    <a:pt x="0" y="516"/>
                  </a:lnTo>
                  <a:lnTo>
                    <a:pt x="23" y="591"/>
                  </a:lnTo>
                  <a:lnTo>
                    <a:pt x="82" y="671"/>
                  </a:lnTo>
                  <a:lnTo>
                    <a:pt x="134" y="713"/>
                  </a:lnTo>
                  <a:lnTo>
                    <a:pt x="161" y="648"/>
                  </a:lnTo>
                  <a:lnTo>
                    <a:pt x="220" y="596"/>
                  </a:lnTo>
                  <a:lnTo>
                    <a:pt x="319" y="612"/>
                  </a:lnTo>
                  <a:lnTo>
                    <a:pt x="332" y="585"/>
                  </a:lnTo>
                  <a:lnTo>
                    <a:pt x="303" y="545"/>
                  </a:lnTo>
                  <a:lnTo>
                    <a:pt x="372" y="528"/>
                  </a:lnTo>
                  <a:lnTo>
                    <a:pt x="460" y="555"/>
                  </a:lnTo>
                  <a:lnTo>
                    <a:pt x="531" y="559"/>
                  </a:lnTo>
                  <a:lnTo>
                    <a:pt x="588" y="598"/>
                  </a:lnTo>
                  <a:lnTo>
                    <a:pt x="649" y="563"/>
                  </a:lnTo>
                  <a:lnTo>
                    <a:pt x="681" y="569"/>
                  </a:lnTo>
                  <a:lnTo>
                    <a:pt x="687" y="600"/>
                  </a:lnTo>
                  <a:lnTo>
                    <a:pt x="758" y="553"/>
                  </a:lnTo>
                  <a:lnTo>
                    <a:pt x="791" y="587"/>
                  </a:lnTo>
                  <a:lnTo>
                    <a:pt x="785" y="640"/>
                  </a:lnTo>
                  <a:lnTo>
                    <a:pt x="832" y="654"/>
                  </a:lnTo>
                  <a:lnTo>
                    <a:pt x="884" y="608"/>
                  </a:lnTo>
                  <a:lnTo>
                    <a:pt x="947" y="594"/>
                  </a:lnTo>
                  <a:lnTo>
                    <a:pt x="988" y="543"/>
                  </a:lnTo>
                  <a:lnTo>
                    <a:pt x="1019" y="533"/>
                  </a:lnTo>
                  <a:lnTo>
                    <a:pt x="1055" y="496"/>
                  </a:lnTo>
                  <a:lnTo>
                    <a:pt x="1108" y="516"/>
                  </a:lnTo>
                  <a:lnTo>
                    <a:pt x="1136" y="490"/>
                  </a:lnTo>
                  <a:lnTo>
                    <a:pt x="1122" y="431"/>
                  </a:lnTo>
                  <a:lnTo>
                    <a:pt x="1088" y="388"/>
                  </a:lnTo>
                  <a:lnTo>
                    <a:pt x="1088" y="291"/>
                  </a:lnTo>
                  <a:lnTo>
                    <a:pt x="1051" y="272"/>
                  </a:lnTo>
                  <a:lnTo>
                    <a:pt x="1019" y="274"/>
                  </a:lnTo>
                  <a:lnTo>
                    <a:pt x="980" y="242"/>
                  </a:lnTo>
                  <a:lnTo>
                    <a:pt x="960" y="213"/>
                  </a:lnTo>
                  <a:lnTo>
                    <a:pt x="901" y="236"/>
                  </a:lnTo>
                  <a:lnTo>
                    <a:pt x="836" y="187"/>
                  </a:lnTo>
                  <a:lnTo>
                    <a:pt x="783" y="203"/>
                  </a:lnTo>
                  <a:lnTo>
                    <a:pt x="748" y="160"/>
                  </a:lnTo>
                  <a:lnTo>
                    <a:pt x="744" y="98"/>
                  </a:lnTo>
                  <a:lnTo>
                    <a:pt x="677" y="126"/>
                  </a:lnTo>
                  <a:lnTo>
                    <a:pt x="628" y="106"/>
                  </a:lnTo>
                  <a:lnTo>
                    <a:pt x="514" y="124"/>
                  </a:lnTo>
                  <a:lnTo>
                    <a:pt x="427" y="87"/>
                  </a:lnTo>
                  <a:lnTo>
                    <a:pt x="329" y="0"/>
                  </a:lnTo>
                  <a:lnTo>
                    <a:pt x="283" y="24"/>
                  </a:lnTo>
                  <a:lnTo>
                    <a:pt x="205" y="18"/>
                  </a:lnTo>
                  <a:lnTo>
                    <a:pt x="201" y="16"/>
                  </a:lnTo>
                  <a:lnTo>
                    <a:pt x="187" y="14"/>
                  </a:lnTo>
                  <a:lnTo>
                    <a:pt x="171" y="10"/>
                  </a:lnTo>
                  <a:lnTo>
                    <a:pt x="153" y="6"/>
                  </a:lnTo>
                  <a:lnTo>
                    <a:pt x="140" y="4"/>
                  </a:lnTo>
                  <a:lnTo>
                    <a:pt x="136" y="4"/>
                  </a:lnTo>
                  <a:lnTo>
                    <a:pt x="134" y="8"/>
                  </a:lnTo>
                  <a:lnTo>
                    <a:pt x="130" y="18"/>
                  </a:lnTo>
                  <a:lnTo>
                    <a:pt x="124" y="28"/>
                  </a:lnTo>
                  <a:lnTo>
                    <a:pt x="120" y="36"/>
                  </a:lnTo>
                  <a:lnTo>
                    <a:pt x="118" y="39"/>
                  </a:lnTo>
                  <a:lnTo>
                    <a:pt x="181" y="79"/>
                  </a:lnTo>
                  <a:lnTo>
                    <a:pt x="216" y="98"/>
                  </a:lnTo>
                  <a:lnTo>
                    <a:pt x="151" y="140"/>
                  </a:lnTo>
                  <a:lnTo>
                    <a:pt x="130" y="169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3" name="Google Shape;483;p26"/>
            <p:cNvSpPr/>
            <p:nvPr/>
          </p:nvSpPr>
          <p:spPr>
            <a:xfrm>
              <a:off x="3140" y="2406"/>
              <a:ext cx="448" cy="398"/>
            </a:xfrm>
            <a:custGeom>
              <a:rect b="b" l="l" r="r" t="t"/>
              <a:pathLst>
                <a:path extrusionOk="0" h="797" w="896">
                  <a:moveTo>
                    <a:pt x="0" y="339"/>
                  </a:moveTo>
                  <a:lnTo>
                    <a:pt x="28" y="402"/>
                  </a:lnTo>
                  <a:lnTo>
                    <a:pt x="65" y="463"/>
                  </a:lnTo>
                  <a:lnTo>
                    <a:pt x="120" y="510"/>
                  </a:lnTo>
                  <a:lnTo>
                    <a:pt x="117" y="561"/>
                  </a:lnTo>
                  <a:lnTo>
                    <a:pt x="211" y="648"/>
                  </a:lnTo>
                  <a:lnTo>
                    <a:pt x="302" y="685"/>
                  </a:lnTo>
                  <a:lnTo>
                    <a:pt x="416" y="667"/>
                  </a:lnTo>
                  <a:lnTo>
                    <a:pt x="465" y="687"/>
                  </a:lnTo>
                  <a:lnTo>
                    <a:pt x="532" y="659"/>
                  </a:lnTo>
                  <a:lnTo>
                    <a:pt x="536" y="721"/>
                  </a:lnTo>
                  <a:lnTo>
                    <a:pt x="571" y="764"/>
                  </a:lnTo>
                  <a:lnTo>
                    <a:pt x="624" y="748"/>
                  </a:lnTo>
                  <a:lnTo>
                    <a:pt x="689" y="797"/>
                  </a:lnTo>
                  <a:lnTo>
                    <a:pt x="750" y="776"/>
                  </a:lnTo>
                  <a:lnTo>
                    <a:pt x="772" y="756"/>
                  </a:lnTo>
                  <a:lnTo>
                    <a:pt x="845" y="719"/>
                  </a:lnTo>
                  <a:lnTo>
                    <a:pt x="851" y="654"/>
                  </a:lnTo>
                  <a:lnTo>
                    <a:pt x="831" y="595"/>
                  </a:lnTo>
                  <a:lnTo>
                    <a:pt x="774" y="630"/>
                  </a:lnTo>
                  <a:lnTo>
                    <a:pt x="717" y="567"/>
                  </a:lnTo>
                  <a:lnTo>
                    <a:pt x="678" y="534"/>
                  </a:lnTo>
                  <a:lnTo>
                    <a:pt x="727" y="518"/>
                  </a:lnTo>
                  <a:lnTo>
                    <a:pt x="723" y="465"/>
                  </a:lnTo>
                  <a:lnTo>
                    <a:pt x="760" y="433"/>
                  </a:lnTo>
                  <a:lnTo>
                    <a:pt x="743" y="378"/>
                  </a:lnTo>
                  <a:lnTo>
                    <a:pt x="788" y="349"/>
                  </a:lnTo>
                  <a:lnTo>
                    <a:pt x="841" y="398"/>
                  </a:lnTo>
                  <a:lnTo>
                    <a:pt x="896" y="366"/>
                  </a:lnTo>
                  <a:lnTo>
                    <a:pt x="876" y="303"/>
                  </a:lnTo>
                  <a:lnTo>
                    <a:pt x="823" y="284"/>
                  </a:lnTo>
                  <a:lnTo>
                    <a:pt x="811" y="250"/>
                  </a:lnTo>
                  <a:lnTo>
                    <a:pt x="727" y="266"/>
                  </a:lnTo>
                  <a:lnTo>
                    <a:pt x="676" y="213"/>
                  </a:lnTo>
                  <a:lnTo>
                    <a:pt x="626" y="215"/>
                  </a:lnTo>
                  <a:lnTo>
                    <a:pt x="622" y="165"/>
                  </a:lnTo>
                  <a:lnTo>
                    <a:pt x="691" y="83"/>
                  </a:lnTo>
                  <a:lnTo>
                    <a:pt x="683" y="12"/>
                  </a:lnTo>
                  <a:lnTo>
                    <a:pt x="609" y="26"/>
                  </a:lnTo>
                  <a:lnTo>
                    <a:pt x="445" y="0"/>
                  </a:lnTo>
                  <a:lnTo>
                    <a:pt x="437" y="130"/>
                  </a:lnTo>
                  <a:lnTo>
                    <a:pt x="353" y="197"/>
                  </a:lnTo>
                  <a:lnTo>
                    <a:pt x="288" y="209"/>
                  </a:lnTo>
                  <a:lnTo>
                    <a:pt x="168" y="286"/>
                  </a:lnTo>
                  <a:lnTo>
                    <a:pt x="97" y="317"/>
                  </a:lnTo>
                  <a:lnTo>
                    <a:pt x="0" y="339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4" name="Google Shape;484;p26"/>
            <p:cNvSpPr/>
            <p:nvPr/>
          </p:nvSpPr>
          <p:spPr>
            <a:xfrm>
              <a:off x="3140" y="2406"/>
              <a:ext cx="448" cy="398"/>
            </a:xfrm>
            <a:custGeom>
              <a:rect b="b" l="l" r="r" t="t"/>
              <a:pathLst>
                <a:path extrusionOk="0" h="797" w="896">
                  <a:moveTo>
                    <a:pt x="0" y="339"/>
                  </a:moveTo>
                  <a:lnTo>
                    <a:pt x="28" y="402"/>
                  </a:lnTo>
                  <a:lnTo>
                    <a:pt x="65" y="463"/>
                  </a:lnTo>
                  <a:lnTo>
                    <a:pt x="120" y="510"/>
                  </a:lnTo>
                  <a:lnTo>
                    <a:pt x="117" y="561"/>
                  </a:lnTo>
                  <a:lnTo>
                    <a:pt x="211" y="648"/>
                  </a:lnTo>
                  <a:lnTo>
                    <a:pt x="302" y="685"/>
                  </a:lnTo>
                  <a:lnTo>
                    <a:pt x="416" y="667"/>
                  </a:lnTo>
                  <a:lnTo>
                    <a:pt x="465" y="687"/>
                  </a:lnTo>
                  <a:lnTo>
                    <a:pt x="532" y="659"/>
                  </a:lnTo>
                  <a:lnTo>
                    <a:pt x="536" y="721"/>
                  </a:lnTo>
                  <a:lnTo>
                    <a:pt x="571" y="764"/>
                  </a:lnTo>
                  <a:lnTo>
                    <a:pt x="624" y="748"/>
                  </a:lnTo>
                  <a:lnTo>
                    <a:pt x="689" y="797"/>
                  </a:lnTo>
                  <a:lnTo>
                    <a:pt x="750" y="776"/>
                  </a:lnTo>
                  <a:lnTo>
                    <a:pt x="772" y="756"/>
                  </a:lnTo>
                  <a:lnTo>
                    <a:pt x="845" y="719"/>
                  </a:lnTo>
                  <a:lnTo>
                    <a:pt x="851" y="654"/>
                  </a:lnTo>
                  <a:lnTo>
                    <a:pt x="831" y="595"/>
                  </a:lnTo>
                  <a:lnTo>
                    <a:pt x="774" y="630"/>
                  </a:lnTo>
                  <a:lnTo>
                    <a:pt x="717" y="567"/>
                  </a:lnTo>
                  <a:lnTo>
                    <a:pt x="678" y="534"/>
                  </a:lnTo>
                  <a:lnTo>
                    <a:pt x="727" y="518"/>
                  </a:lnTo>
                  <a:lnTo>
                    <a:pt x="723" y="465"/>
                  </a:lnTo>
                  <a:lnTo>
                    <a:pt x="760" y="433"/>
                  </a:lnTo>
                  <a:lnTo>
                    <a:pt x="743" y="378"/>
                  </a:lnTo>
                  <a:lnTo>
                    <a:pt x="788" y="349"/>
                  </a:lnTo>
                  <a:lnTo>
                    <a:pt x="841" y="398"/>
                  </a:lnTo>
                  <a:lnTo>
                    <a:pt x="896" y="366"/>
                  </a:lnTo>
                  <a:lnTo>
                    <a:pt x="876" y="303"/>
                  </a:lnTo>
                  <a:lnTo>
                    <a:pt x="823" y="284"/>
                  </a:lnTo>
                  <a:lnTo>
                    <a:pt x="811" y="250"/>
                  </a:lnTo>
                  <a:lnTo>
                    <a:pt x="727" y="266"/>
                  </a:lnTo>
                  <a:lnTo>
                    <a:pt x="676" y="213"/>
                  </a:lnTo>
                  <a:lnTo>
                    <a:pt x="626" y="215"/>
                  </a:lnTo>
                  <a:lnTo>
                    <a:pt x="622" y="165"/>
                  </a:lnTo>
                  <a:lnTo>
                    <a:pt x="691" y="83"/>
                  </a:lnTo>
                  <a:lnTo>
                    <a:pt x="683" y="12"/>
                  </a:lnTo>
                  <a:lnTo>
                    <a:pt x="609" y="26"/>
                  </a:lnTo>
                  <a:lnTo>
                    <a:pt x="445" y="0"/>
                  </a:lnTo>
                  <a:lnTo>
                    <a:pt x="437" y="130"/>
                  </a:lnTo>
                  <a:lnTo>
                    <a:pt x="353" y="197"/>
                  </a:lnTo>
                  <a:lnTo>
                    <a:pt x="288" y="209"/>
                  </a:lnTo>
                  <a:lnTo>
                    <a:pt x="168" y="286"/>
                  </a:lnTo>
                  <a:lnTo>
                    <a:pt x="97" y="317"/>
                  </a:lnTo>
                  <a:lnTo>
                    <a:pt x="0" y="339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5" name="Google Shape;485;p26"/>
            <p:cNvSpPr/>
            <p:nvPr/>
          </p:nvSpPr>
          <p:spPr>
            <a:xfrm>
              <a:off x="3128" y="2050"/>
              <a:ext cx="251" cy="526"/>
            </a:xfrm>
            <a:custGeom>
              <a:rect b="b" l="l" r="r" t="t"/>
              <a:pathLst>
                <a:path extrusionOk="0" h="1051" w="502">
                  <a:moveTo>
                    <a:pt x="25" y="942"/>
                  </a:moveTo>
                  <a:lnTo>
                    <a:pt x="23" y="1051"/>
                  </a:lnTo>
                  <a:lnTo>
                    <a:pt x="120" y="1027"/>
                  </a:lnTo>
                  <a:lnTo>
                    <a:pt x="191" y="998"/>
                  </a:lnTo>
                  <a:lnTo>
                    <a:pt x="311" y="919"/>
                  </a:lnTo>
                  <a:lnTo>
                    <a:pt x="376" y="909"/>
                  </a:lnTo>
                  <a:lnTo>
                    <a:pt x="460" y="840"/>
                  </a:lnTo>
                  <a:lnTo>
                    <a:pt x="468" y="712"/>
                  </a:lnTo>
                  <a:lnTo>
                    <a:pt x="429" y="675"/>
                  </a:lnTo>
                  <a:lnTo>
                    <a:pt x="433" y="635"/>
                  </a:lnTo>
                  <a:lnTo>
                    <a:pt x="460" y="600"/>
                  </a:lnTo>
                  <a:lnTo>
                    <a:pt x="454" y="565"/>
                  </a:lnTo>
                  <a:lnTo>
                    <a:pt x="484" y="504"/>
                  </a:lnTo>
                  <a:lnTo>
                    <a:pt x="470" y="433"/>
                  </a:lnTo>
                  <a:lnTo>
                    <a:pt x="395" y="395"/>
                  </a:lnTo>
                  <a:lnTo>
                    <a:pt x="397" y="324"/>
                  </a:lnTo>
                  <a:lnTo>
                    <a:pt x="429" y="293"/>
                  </a:lnTo>
                  <a:lnTo>
                    <a:pt x="435" y="254"/>
                  </a:lnTo>
                  <a:lnTo>
                    <a:pt x="476" y="240"/>
                  </a:lnTo>
                  <a:lnTo>
                    <a:pt x="502" y="169"/>
                  </a:lnTo>
                  <a:lnTo>
                    <a:pt x="476" y="122"/>
                  </a:lnTo>
                  <a:lnTo>
                    <a:pt x="437" y="104"/>
                  </a:lnTo>
                  <a:lnTo>
                    <a:pt x="441" y="61"/>
                  </a:lnTo>
                  <a:lnTo>
                    <a:pt x="484" y="41"/>
                  </a:lnTo>
                  <a:lnTo>
                    <a:pt x="454" y="0"/>
                  </a:lnTo>
                  <a:lnTo>
                    <a:pt x="348" y="43"/>
                  </a:lnTo>
                  <a:lnTo>
                    <a:pt x="285" y="43"/>
                  </a:lnTo>
                  <a:lnTo>
                    <a:pt x="199" y="74"/>
                  </a:lnTo>
                  <a:lnTo>
                    <a:pt x="151" y="193"/>
                  </a:lnTo>
                  <a:lnTo>
                    <a:pt x="73" y="222"/>
                  </a:lnTo>
                  <a:lnTo>
                    <a:pt x="73" y="291"/>
                  </a:lnTo>
                  <a:lnTo>
                    <a:pt x="45" y="415"/>
                  </a:lnTo>
                  <a:lnTo>
                    <a:pt x="0" y="468"/>
                  </a:lnTo>
                  <a:lnTo>
                    <a:pt x="51" y="555"/>
                  </a:lnTo>
                  <a:lnTo>
                    <a:pt x="14" y="655"/>
                  </a:lnTo>
                  <a:lnTo>
                    <a:pt x="33" y="789"/>
                  </a:lnTo>
                  <a:lnTo>
                    <a:pt x="57" y="877"/>
                  </a:lnTo>
                  <a:lnTo>
                    <a:pt x="25" y="942"/>
                  </a:lnTo>
                  <a:close/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6" name="Google Shape;486;p26"/>
            <p:cNvSpPr/>
            <p:nvPr/>
          </p:nvSpPr>
          <p:spPr>
            <a:xfrm>
              <a:off x="3128" y="2050"/>
              <a:ext cx="251" cy="526"/>
            </a:xfrm>
            <a:custGeom>
              <a:rect b="b" l="l" r="r" t="t"/>
              <a:pathLst>
                <a:path extrusionOk="0" h="1051" w="502">
                  <a:moveTo>
                    <a:pt x="25" y="942"/>
                  </a:moveTo>
                  <a:lnTo>
                    <a:pt x="23" y="1051"/>
                  </a:lnTo>
                  <a:lnTo>
                    <a:pt x="120" y="1027"/>
                  </a:lnTo>
                  <a:lnTo>
                    <a:pt x="191" y="998"/>
                  </a:lnTo>
                  <a:lnTo>
                    <a:pt x="311" y="919"/>
                  </a:lnTo>
                  <a:lnTo>
                    <a:pt x="376" y="909"/>
                  </a:lnTo>
                  <a:lnTo>
                    <a:pt x="460" y="840"/>
                  </a:lnTo>
                  <a:lnTo>
                    <a:pt x="468" y="712"/>
                  </a:lnTo>
                  <a:lnTo>
                    <a:pt x="429" y="675"/>
                  </a:lnTo>
                  <a:lnTo>
                    <a:pt x="433" y="635"/>
                  </a:lnTo>
                  <a:lnTo>
                    <a:pt x="460" y="600"/>
                  </a:lnTo>
                  <a:lnTo>
                    <a:pt x="454" y="565"/>
                  </a:lnTo>
                  <a:lnTo>
                    <a:pt x="484" y="504"/>
                  </a:lnTo>
                  <a:lnTo>
                    <a:pt x="470" y="433"/>
                  </a:lnTo>
                  <a:lnTo>
                    <a:pt x="395" y="395"/>
                  </a:lnTo>
                  <a:lnTo>
                    <a:pt x="397" y="324"/>
                  </a:lnTo>
                  <a:lnTo>
                    <a:pt x="429" y="293"/>
                  </a:lnTo>
                  <a:lnTo>
                    <a:pt x="435" y="254"/>
                  </a:lnTo>
                  <a:lnTo>
                    <a:pt x="476" y="240"/>
                  </a:lnTo>
                  <a:lnTo>
                    <a:pt x="502" y="169"/>
                  </a:lnTo>
                  <a:lnTo>
                    <a:pt x="476" y="122"/>
                  </a:lnTo>
                  <a:lnTo>
                    <a:pt x="437" y="104"/>
                  </a:lnTo>
                  <a:lnTo>
                    <a:pt x="441" y="61"/>
                  </a:lnTo>
                  <a:lnTo>
                    <a:pt x="484" y="41"/>
                  </a:lnTo>
                  <a:lnTo>
                    <a:pt x="454" y="0"/>
                  </a:lnTo>
                  <a:lnTo>
                    <a:pt x="348" y="43"/>
                  </a:lnTo>
                  <a:lnTo>
                    <a:pt x="285" y="43"/>
                  </a:lnTo>
                  <a:lnTo>
                    <a:pt x="199" y="74"/>
                  </a:lnTo>
                  <a:lnTo>
                    <a:pt x="151" y="193"/>
                  </a:lnTo>
                  <a:lnTo>
                    <a:pt x="73" y="222"/>
                  </a:lnTo>
                  <a:lnTo>
                    <a:pt x="73" y="291"/>
                  </a:lnTo>
                  <a:lnTo>
                    <a:pt x="45" y="415"/>
                  </a:lnTo>
                  <a:lnTo>
                    <a:pt x="0" y="468"/>
                  </a:lnTo>
                  <a:lnTo>
                    <a:pt x="51" y="555"/>
                  </a:lnTo>
                  <a:lnTo>
                    <a:pt x="14" y="655"/>
                  </a:lnTo>
                  <a:lnTo>
                    <a:pt x="33" y="789"/>
                  </a:lnTo>
                  <a:lnTo>
                    <a:pt x="57" y="877"/>
                  </a:lnTo>
                  <a:lnTo>
                    <a:pt x="25" y="942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7" name="Google Shape;487;p26"/>
            <p:cNvSpPr/>
            <p:nvPr/>
          </p:nvSpPr>
          <p:spPr>
            <a:xfrm>
              <a:off x="2736" y="2154"/>
              <a:ext cx="464" cy="664"/>
            </a:xfrm>
            <a:custGeom>
              <a:rect b="b" l="l" r="r" t="t"/>
              <a:pathLst>
                <a:path extrusionOk="0" h="1329" w="929">
                  <a:moveTo>
                    <a:pt x="0" y="406"/>
                  </a:moveTo>
                  <a:lnTo>
                    <a:pt x="8" y="425"/>
                  </a:lnTo>
                  <a:lnTo>
                    <a:pt x="36" y="461"/>
                  </a:lnTo>
                  <a:lnTo>
                    <a:pt x="87" y="504"/>
                  </a:lnTo>
                  <a:lnTo>
                    <a:pt x="85" y="538"/>
                  </a:lnTo>
                  <a:lnTo>
                    <a:pt x="124" y="595"/>
                  </a:lnTo>
                  <a:lnTo>
                    <a:pt x="107" y="636"/>
                  </a:lnTo>
                  <a:lnTo>
                    <a:pt x="107" y="681"/>
                  </a:lnTo>
                  <a:lnTo>
                    <a:pt x="150" y="697"/>
                  </a:lnTo>
                  <a:lnTo>
                    <a:pt x="174" y="732"/>
                  </a:lnTo>
                  <a:lnTo>
                    <a:pt x="239" y="762"/>
                  </a:lnTo>
                  <a:lnTo>
                    <a:pt x="272" y="748"/>
                  </a:lnTo>
                  <a:lnTo>
                    <a:pt x="278" y="705"/>
                  </a:lnTo>
                  <a:lnTo>
                    <a:pt x="317" y="689"/>
                  </a:lnTo>
                  <a:lnTo>
                    <a:pt x="335" y="648"/>
                  </a:lnTo>
                  <a:lnTo>
                    <a:pt x="315" y="612"/>
                  </a:lnTo>
                  <a:lnTo>
                    <a:pt x="264" y="593"/>
                  </a:lnTo>
                  <a:lnTo>
                    <a:pt x="288" y="435"/>
                  </a:lnTo>
                  <a:lnTo>
                    <a:pt x="319" y="451"/>
                  </a:lnTo>
                  <a:lnTo>
                    <a:pt x="370" y="453"/>
                  </a:lnTo>
                  <a:lnTo>
                    <a:pt x="372" y="484"/>
                  </a:lnTo>
                  <a:lnTo>
                    <a:pt x="439" y="504"/>
                  </a:lnTo>
                  <a:lnTo>
                    <a:pt x="563" y="559"/>
                  </a:lnTo>
                  <a:lnTo>
                    <a:pt x="575" y="603"/>
                  </a:lnTo>
                  <a:lnTo>
                    <a:pt x="550" y="646"/>
                  </a:lnTo>
                  <a:lnTo>
                    <a:pt x="561" y="697"/>
                  </a:lnTo>
                  <a:lnTo>
                    <a:pt x="557" y="750"/>
                  </a:lnTo>
                  <a:lnTo>
                    <a:pt x="449" y="758"/>
                  </a:lnTo>
                  <a:lnTo>
                    <a:pt x="449" y="807"/>
                  </a:lnTo>
                  <a:lnTo>
                    <a:pt x="396" y="819"/>
                  </a:lnTo>
                  <a:lnTo>
                    <a:pt x="349" y="793"/>
                  </a:lnTo>
                  <a:lnTo>
                    <a:pt x="286" y="797"/>
                  </a:lnTo>
                  <a:lnTo>
                    <a:pt x="288" y="851"/>
                  </a:lnTo>
                  <a:lnTo>
                    <a:pt x="260" y="890"/>
                  </a:lnTo>
                  <a:lnTo>
                    <a:pt x="305" y="921"/>
                  </a:lnTo>
                  <a:lnTo>
                    <a:pt x="282" y="998"/>
                  </a:lnTo>
                  <a:lnTo>
                    <a:pt x="292" y="1057"/>
                  </a:lnTo>
                  <a:lnTo>
                    <a:pt x="195" y="1071"/>
                  </a:lnTo>
                  <a:lnTo>
                    <a:pt x="211" y="1093"/>
                  </a:lnTo>
                  <a:lnTo>
                    <a:pt x="215" y="1142"/>
                  </a:lnTo>
                  <a:lnTo>
                    <a:pt x="191" y="1156"/>
                  </a:lnTo>
                  <a:lnTo>
                    <a:pt x="252" y="1217"/>
                  </a:lnTo>
                  <a:lnTo>
                    <a:pt x="345" y="1191"/>
                  </a:lnTo>
                  <a:lnTo>
                    <a:pt x="443" y="1232"/>
                  </a:lnTo>
                  <a:lnTo>
                    <a:pt x="506" y="1280"/>
                  </a:lnTo>
                  <a:lnTo>
                    <a:pt x="571" y="1254"/>
                  </a:lnTo>
                  <a:lnTo>
                    <a:pt x="642" y="1299"/>
                  </a:lnTo>
                  <a:lnTo>
                    <a:pt x="689" y="1299"/>
                  </a:lnTo>
                  <a:lnTo>
                    <a:pt x="691" y="1329"/>
                  </a:lnTo>
                  <a:lnTo>
                    <a:pt x="754" y="1323"/>
                  </a:lnTo>
                  <a:lnTo>
                    <a:pt x="756" y="1270"/>
                  </a:lnTo>
                  <a:lnTo>
                    <a:pt x="727" y="1234"/>
                  </a:lnTo>
                  <a:lnTo>
                    <a:pt x="748" y="1205"/>
                  </a:lnTo>
                  <a:lnTo>
                    <a:pt x="811" y="1163"/>
                  </a:lnTo>
                  <a:lnTo>
                    <a:pt x="776" y="1142"/>
                  </a:lnTo>
                  <a:lnTo>
                    <a:pt x="715" y="1104"/>
                  </a:lnTo>
                  <a:lnTo>
                    <a:pt x="733" y="1069"/>
                  </a:lnTo>
                  <a:lnTo>
                    <a:pt x="802" y="1083"/>
                  </a:lnTo>
                  <a:lnTo>
                    <a:pt x="880" y="1089"/>
                  </a:lnTo>
                  <a:lnTo>
                    <a:pt x="926" y="1065"/>
                  </a:lnTo>
                  <a:lnTo>
                    <a:pt x="929" y="1014"/>
                  </a:lnTo>
                  <a:lnTo>
                    <a:pt x="874" y="967"/>
                  </a:lnTo>
                  <a:lnTo>
                    <a:pt x="837" y="906"/>
                  </a:lnTo>
                  <a:lnTo>
                    <a:pt x="809" y="845"/>
                  </a:lnTo>
                  <a:lnTo>
                    <a:pt x="811" y="736"/>
                  </a:lnTo>
                  <a:lnTo>
                    <a:pt x="843" y="671"/>
                  </a:lnTo>
                  <a:lnTo>
                    <a:pt x="819" y="583"/>
                  </a:lnTo>
                  <a:lnTo>
                    <a:pt x="800" y="449"/>
                  </a:lnTo>
                  <a:lnTo>
                    <a:pt x="837" y="351"/>
                  </a:lnTo>
                  <a:lnTo>
                    <a:pt x="786" y="262"/>
                  </a:lnTo>
                  <a:lnTo>
                    <a:pt x="829" y="209"/>
                  </a:lnTo>
                  <a:lnTo>
                    <a:pt x="859" y="85"/>
                  </a:lnTo>
                  <a:lnTo>
                    <a:pt x="859" y="18"/>
                  </a:lnTo>
                  <a:lnTo>
                    <a:pt x="825" y="0"/>
                  </a:lnTo>
                  <a:lnTo>
                    <a:pt x="788" y="59"/>
                  </a:lnTo>
                  <a:lnTo>
                    <a:pt x="731" y="40"/>
                  </a:lnTo>
                  <a:lnTo>
                    <a:pt x="678" y="99"/>
                  </a:lnTo>
                  <a:lnTo>
                    <a:pt x="658" y="179"/>
                  </a:lnTo>
                  <a:lnTo>
                    <a:pt x="561" y="309"/>
                  </a:lnTo>
                  <a:lnTo>
                    <a:pt x="516" y="349"/>
                  </a:lnTo>
                  <a:lnTo>
                    <a:pt x="487" y="321"/>
                  </a:lnTo>
                  <a:lnTo>
                    <a:pt x="396" y="337"/>
                  </a:lnTo>
                  <a:lnTo>
                    <a:pt x="355" y="284"/>
                  </a:lnTo>
                  <a:lnTo>
                    <a:pt x="296" y="282"/>
                  </a:lnTo>
                  <a:lnTo>
                    <a:pt x="254" y="242"/>
                  </a:lnTo>
                  <a:lnTo>
                    <a:pt x="290" y="168"/>
                  </a:lnTo>
                  <a:lnTo>
                    <a:pt x="305" y="122"/>
                  </a:lnTo>
                  <a:lnTo>
                    <a:pt x="272" y="73"/>
                  </a:lnTo>
                  <a:lnTo>
                    <a:pt x="207" y="91"/>
                  </a:lnTo>
                  <a:lnTo>
                    <a:pt x="172" y="170"/>
                  </a:lnTo>
                  <a:lnTo>
                    <a:pt x="158" y="307"/>
                  </a:lnTo>
                  <a:lnTo>
                    <a:pt x="107" y="362"/>
                  </a:lnTo>
                  <a:lnTo>
                    <a:pt x="0" y="406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8" name="Google Shape;488;p26"/>
            <p:cNvSpPr/>
            <p:nvPr/>
          </p:nvSpPr>
          <p:spPr>
            <a:xfrm>
              <a:off x="3987" y="3238"/>
              <a:ext cx="121" cy="305"/>
            </a:xfrm>
            <a:custGeom>
              <a:rect b="b" l="l" r="r" t="t"/>
              <a:pathLst>
                <a:path extrusionOk="0" h="610" w="242">
                  <a:moveTo>
                    <a:pt x="173" y="0"/>
                  </a:moveTo>
                  <a:lnTo>
                    <a:pt x="172" y="4"/>
                  </a:lnTo>
                  <a:lnTo>
                    <a:pt x="164" y="12"/>
                  </a:lnTo>
                  <a:lnTo>
                    <a:pt x="154" y="24"/>
                  </a:lnTo>
                  <a:lnTo>
                    <a:pt x="144" y="36"/>
                  </a:lnTo>
                  <a:lnTo>
                    <a:pt x="132" y="44"/>
                  </a:lnTo>
                  <a:lnTo>
                    <a:pt x="122" y="49"/>
                  </a:lnTo>
                  <a:lnTo>
                    <a:pt x="111" y="63"/>
                  </a:lnTo>
                  <a:lnTo>
                    <a:pt x="97" y="79"/>
                  </a:lnTo>
                  <a:lnTo>
                    <a:pt x="87" y="97"/>
                  </a:lnTo>
                  <a:lnTo>
                    <a:pt x="77" y="112"/>
                  </a:lnTo>
                  <a:lnTo>
                    <a:pt x="73" y="122"/>
                  </a:lnTo>
                  <a:lnTo>
                    <a:pt x="71" y="132"/>
                  </a:lnTo>
                  <a:lnTo>
                    <a:pt x="63" y="148"/>
                  </a:lnTo>
                  <a:lnTo>
                    <a:pt x="53" y="168"/>
                  </a:lnTo>
                  <a:lnTo>
                    <a:pt x="44" y="189"/>
                  </a:lnTo>
                  <a:lnTo>
                    <a:pt x="32" y="213"/>
                  </a:lnTo>
                  <a:lnTo>
                    <a:pt x="20" y="234"/>
                  </a:lnTo>
                  <a:lnTo>
                    <a:pt x="10" y="254"/>
                  </a:lnTo>
                  <a:lnTo>
                    <a:pt x="4" y="268"/>
                  </a:lnTo>
                  <a:lnTo>
                    <a:pt x="0" y="288"/>
                  </a:lnTo>
                  <a:lnTo>
                    <a:pt x="2" y="309"/>
                  </a:lnTo>
                  <a:lnTo>
                    <a:pt x="8" y="331"/>
                  </a:lnTo>
                  <a:lnTo>
                    <a:pt x="14" y="354"/>
                  </a:lnTo>
                  <a:lnTo>
                    <a:pt x="18" y="376"/>
                  </a:lnTo>
                  <a:lnTo>
                    <a:pt x="18" y="396"/>
                  </a:lnTo>
                  <a:lnTo>
                    <a:pt x="14" y="414"/>
                  </a:lnTo>
                  <a:lnTo>
                    <a:pt x="12" y="431"/>
                  </a:lnTo>
                  <a:lnTo>
                    <a:pt x="14" y="445"/>
                  </a:lnTo>
                  <a:lnTo>
                    <a:pt x="24" y="455"/>
                  </a:lnTo>
                  <a:lnTo>
                    <a:pt x="42" y="467"/>
                  </a:lnTo>
                  <a:lnTo>
                    <a:pt x="57" y="477"/>
                  </a:lnTo>
                  <a:lnTo>
                    <a:pt x="71" y="492"/>
                  </a:lnTo>
                  <a:lnTo>
                    <a:pt x="85" y="514"/>
                  </a:lnTo>
                  <a:lnTo>
                    <a:pt x="99" y="530"/>
                  </a:lnTo>
                  <a:lnTo>
                    <a:pt x="111" y="540"/>
                  </a:lnTo>
                  <a:lnTo>
                    <a:pt x="122" y="547"/>
                  </a:lnTo>
                  <a:lnTo>
                    <a:pt x="130" y="555"/>
                  </a:lnTo>
                  <a:lnTo>
                    <a:pt x="136" y="569"/>
                  </a:lnTo>
                  <a:lnTo>
                    <a:pt x="140" y="583"/>
                  </a:lnTo>
                  <a:lnTo>
                    <a:pt x="144" y="597"/>
                  </a:lnTo>
                  <a:lnTo>
                    <a:pt x="148" y="606"/>
                  </a:lnTo>
                  <a:lnTo>
                    <a:pt x="154" y="610"/>
                  </a:lnTo>
                  <a:lnTo>
                    <a:pt x="162" y="606"/>
                  </a:lnTo>
                  <a:lnTo>
                    <a:pt x="168" y="597"/>
                  </a:lnTo>
                  <a:lnTo>
                    <a:pt x="168" y="581"/>
                  </a:lnTo>
                  <a:lnTo>
                    <a:pt x="168" y="559"/>
                  </a:lnTo>
                  <a:lnTo>
                    <a:pt x="168" y="538"/>
                  </a:lnTo>
                  <a:lnTo>
                    <a:pt x="172" y="516"/>
                  </a:lnTo>
                  <a:lnTo>
                    <a:pt x="179" y="494"/>
                  </a:lnTo>
                  <a:lnTo>
                    <a:pt x="189" y="475"/>
                  </a:lnTo>
                  <a:lnTo>
                    <a:pt x="201" y="457"/>
                  </a:lnTo>
                  <a:lnTo>
                    <a:pt x="211" y="435"/>
                  </a:lnTo>
                  <a:lnTo>
                    <a:pt x="217" y="412"/>
                  </a:lnTo>
                  <a:lnTo>
                    <a:pt x="221" y="380"/>
                  </a:lnTo>
                  <a:lnTo>
                    <a:pt x="225" y="343"/>
                  </a:lnTo>
                  <a:lnTo>
                    <a:pt x="227" y="303"/>
                  </a:lnTo>
                  <a:lnTo>
                    <a:pt x="229" y="264"/>
                  </a:lnTo>
                  <a:lnTo>
                    <a:pt x="227" y="231"/>
                  </a:lnTo>
                  <a:lnTo>
                    <a:pt x="229" y="203"/>
                  </a:lnTo>
                  <a:lnTo>
                    <a:pt x="233" y="179"/>
                  </a:lnTo>
                  <a:lnTo>
                    <a:pt x="240" y="156"/>
                  </a:lnTo>
                  <a:lnTo>
                    <a:pt x="242" y="134"/>
                  </a:lnTo>
                  <a:lnTo>
                    <a:pt x="238" y="112"/>
                  </a:lnTo>
                  <a:lnTo>
                    <a:pt x="229" y="89"/>
                  </a:lnTo>
                  <a:lnTo>
                    <a:pt x="223" y="73"/>
                  </a:lnTo>
                  <a:lnTo>
                    <a:pt x="215" y="59"/>
                  </a:lnTo>
                  <a:lnTo>
                    <a:pt x="207" y="42"/>
                  </a:lnTo>
                  <a:lnTo>
                    <a:pt x="195" y="22"/>
                  </a:lnTo>
                  <a:lnTo>
                    <a:pt x="185" y="10"/>
                  </a:lnTo>
                  <a:lnTo>
                    <a:pt x="177" y="2"/>
                  </a:lnTo>
                  <a:lnTo>
                    <a:pt x="173" y="0"/>
                  </a:lnTo>
                </a:path>
              </a:pathLst>
            </a:custGeom>
            <a:noFill/>
            <a:ln cap="flat" cmpd="sng" w="9525">
              <a:solidFill>
                <a:srgbClr val="FFE78C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89" name="Google Shape;489;p26"/>
          <p:cNvSpPr/>
          <p:nvPr/>
        </p:nvSpPr>
        <p:spPr>
          <a:xfrm>
            <a:off x="3300674" y="3904694"/>
            <a:ext cx="671600" cy="571500"/>
          </a:xfrm>
          <a:custGeom>
            <a:rect b="b" l="l" r="r" t="t"/>
            <a:pathLst>
              <a:path extrusionOk="0" h="960" w="1128">
                <a:moveTo>
                  <a:pt x="1128" y="246"/>
                </a:moveTo>
                <a:lnTo>
                  <a:pt x="1124" y="248"/>
                </a:lnTo>
                <a:lnTo>
                  <a:pt x="1116" y="250"/>
                </a:lnTo>
                <a:lnTo>
                  <a:pt x="1104" y="254"/>
                </a:lnTo>
                <a:lnTo>
                  <a:pt x="1094" y="259"/>
                </a:lnTo>
                <a:lnTo>
                  <a:pt x="1088" y="265"/>
                </a:lnTo>
                <a:lnTo>
                  <a:pt x="1083" y="275"/>
                </a:lnTo>
                <a:lnTo>
                  <a:pt x="1075" y="289"/>
                </a:lnTo>
                <a:lnTo>
                  <a:pt x="1063" y="305"/>
                </a:lnTo>
                <a:lnTo>
                  <a:pt x="1055" y="318"/>
                </a:lnTo>
                <a:lnTo>
                  <a:pt x="1047" y="332"/>
                </a:lnTo>
                <a:lnTo>
                  <a:pt x="1043" y="348"/>
                </a:lnTo>
                <a:lnTo>
                  <a:pt x="1037" y="362"/>
                </a:lnTo>
                <a:lnTo>
                  <a:pt x="1029" y="376"/>
                </a:lnTo>
                <a:lnTo>
                  <a:pt x="1016" y="387"/>
                </a:lnTo>
                <a:lnTo>
                  <a:pt x="1002" y="395"/>
                </a:lnTo>
                <a:lnTo>
                  <a:pt x="984" y="403"/>
                </a:lnTo>
                <a:lnTo>
                  <a:pt x="966" y="411"/>
                </a:lnTo>
                <a:lnTo>
                  <a:pt x="949" y="417"/>
                </a:lnTo>
                <a:lnTo>
                  <a:pt x="937" y="419"/>
                </a:lnTo>
                <a:lnTo>
                  <a:pt x="921" y="415"/>
                </a:lnTo>
                <a:lnTo>
                  <a:pt x="903" y="411"/>
                </a:lnTo>
                <a:lnTo>
                  <a:pt x="884" y="409"/>
                </a:lnTo>
                <a:lnTo>
                  <a:pt x="864" y="411"/>
                </a:lnTo>
                <a:lnTo>
                  <a:pt x="846" y="419"/>
                </a:lnTo>
                <a:lnTo>
                  <a:pt x="829" y="431"/>
                </a:lnTo>
                <a:lnTo>
                  <a:pt x="813" y="440"/>
                </a:lnTo>
                <a:lnTo>
                  <a:pt x="801" y="450"/>
                </a:lnTo>
                <a:lnTo>
                  <a:pt x="799" y="454"/>
                </a:lnTo>
                <a:lnTo>
                  <a:pt x="797" y="458"/>
                </a:lnTo>
                <a:lnTo>
                  <a:pt x="795" y="464"/>
                </a:lnTo>
                <a:lnTo>
                  <a:pt x="793" y="468"/>
                </a:lnTo>
                <a:lnTo>
                  <a:pt x="791" y="472"/>
                </a:lnTo>
                <a:lnTo>
                  <a:pt x="789" y="474"/>
                </a:lnTo>
                <a:lnTo>
                  <a:pt x="787" y="474"/>
                </a:lnTo>
                <a:lnTo>
                  <a:pt x="783" y="474"/>
                </a:lnTo>
                <a:lnTo>
                  <a:pt x="777" y="470"/>
                </a:lnTo>
                <a:lnTo>
                  <a:pt x="770" y="462"/>
                </a:lnTo>
                <a:lnTo>
                  <a:pt x="760" y="456"/>
                </a:lnTo>
                <a:lnTo>
                  <a:pt x="752" y="456"/>
                </a:lnTo>
                <a:lnTo>
                  <a:pt x="742" y="462"/>
                </a:lnTo>
                <a:lnTo>
                  <a:pt x="734" y="472"/>
                </a:lnTo>
                <a:lnTo>
                  <a:pt x="726" y="484"/>
                </a:lnTo>
                <a:lnTo>
                  <a:pt x="718" y="496"/>
                </a:lnTo>
                <a:lnTo>
                  <a:pt x="708" y="507"/>
                </a:lnTo>
                <a:lnTo>
                  <a:pt x="695" y="513"/>
                </a:lnTo>
                <a:lnTo>
                  <a:pt x="679" y="513"/>
                </a:lnTo>
                <a:lnTo>
                  <a:pt x="657" y="509"/>
                </a:lnTo>
                <a:lnTo>
                  <a:pt x="644" y="503"/>
                </a:lnTo>
                <a:lnTo>
                  <a:pt x="634" y="494"/>
                </a:lnTo>
                <a:lnTo>
                  <a:pt x="622" y="482"/>
                </a:lnTo>
                <a:lnTo>
                  <a:pt x="612" y="468"/>
                </a:lnTo>
                <a:lnTo>
                  <a:pt x="602" y="454"/>
                </a:lnTo>
                <a:lnTo>
                  <a:pt x="592" y="442"/>
                </a:lnTo>
                <a:lnTo>
                  <a:pt x="583" y="437"/>
                </a:lnTo>
                <a:lnTo>
                  <a:pt x="575" y="440"/>
                </a:lnTo>
                <a:lnTo>
                  <a:pt x="571" y="452"/>
                </a:lnTo>
                <a:lnTo>
                  <a:pt x="575" y="464"/>
                </a:lnTo>
                <a:lnTo>
                  <a:pt x="581" y="478"/>
                </a:lnTo>
                <a:lnTo>
                  <a:pt x="588" y="490"/>
                </a:lnTo>
                <a:lnTo>
                  <a:pt x="596" y="498"/>
                </a:lnTo>
                <a:lnTo>
                  <a:pt x="608" y="509"/>
                </a:lnTo>
                <a:lnTo>
                  <a:pt x="618" y="519"/>
                </a:lnTo>
                <a:lnTo>
                  <a:pt x="624" y="531"/>
                </a:lnTo>
                <a:lnTo>
                  <a:pt x="624" y="541"/>
                </a:lnTo>
                <a:lnTo>
                  <a:pt x="612" y="557"/>
                </a:lnTo>
                <a:lnTo>
                  <a:pt x="596" y="574"/>
                </a:lnTo>
                <a:lnTo>
                  <a:pt x="577" y="588"/>
                </a:lnTo>
                <a:lnTo>
                  <a:pt x="557" y="596"/>
                </a:lnTo>
                <a:lnTo>
                  <a:pt x="545" y="600"/>
                </a:lnTo>
                <a:lnTo>
                  <a:pt x="535" y="598"/>
                </a:lnTo>
                <a:lnTo>
                  <a:pt x="533" y="596"/>
                </a:lnTo>
                <a:lnTo>
                  <a:pt x="531" y="594"/>
                </a:lnTo>
                <a:lnTo>
                  <a:pt x="527" y="592"/>
                </a:lnTo>
                <a:lnTo>
                  <a:pt x="525" y="590"/>
                </a:lnTo>
                <a:lnTo>
                  <a:pt x="523" y="590"/>
                </a:lnTo>
                <a:lnTo>
                  <a:pt x="521" y="590"/>
                </a:lnTo>
                <a:lnTo>
                  <a:pt x="520" y="592"/>
                </a:lnTo>
                <a:lnTo>
                  <a:pt x="518" y="598"/>
                </a:lnTo>
                <a:lnTo>
                  <a:pt x="514" y="608"/>
                </a:lnTo>
                <a:lnTo>
                  <a:pt x="504" y="614"/>
                </a:lnTo>
                <a:lnTo>
                  <a:pt x="492" y="624"/>
                </a:lnTo>
                <a:lnTo>
                  <a:pt x="478" y="637"/>
                </a:lnTo>
                <a:lnTo>
                  <a:pt x="466" y="651"/>
                </a:lnTo>
                <a:lnTo>
                  <a:pt x="459" y="661"/>
                </a:lnTo>
                <a:lnTo>
                  <a:pt x="451" y="667"/>
                </a:lnTo>
                <a:lnTo>
                  <a:pt x="441" y="667"/>
                </a:lnTo>
                <a:lnTo>
                  <a:pt x="427" y="665"/>
                </a:lnTo>
                <a:lnTo>
                  <a:pt x="411" y="667"/>
                </a:lnTo>
                <a:lnTo>
                  <a:pt x="390" y="669"/>
                </a:lnTo>
                <a:lnTo>
                  <a:pt x="374" y="669"/>
                </a:lnTo>
                <a:lnTo>
                  <a:pt x="360" y="675"/>
                </a:lnTo>
                <a:lnTo>
                  <a:pt x="348" y="683"/>
                </a:lnTo>
                <a:lnTo>
                  <a:pt x="336" y="694"/>
                </a:lnTo>
                <a:lnTo>
                  <a:pt x="323" y="704"/>
                </a:lnTo>
                <a:lnTo>
                  <a:pt x="299" y="714"/>
                </a:lnTo>
                <a:lnTo>
                  <a:pt x="271" y="726"/>
                </a:lnTo>
                <a:lnTo>
                  <a:pt x="246" y="734"/>
                </a:lnTo>
                <a:lnTo>
                  <a:pt x="226" y="740"/>
                </a:lnTo>
                <a:lnTo>
                  <a:pt x="212" y="740"/>
                </a:lnTo>
                <a:lnTo>
                  <a:pt x="199" y="740"/>
                </a:lnTo>
                <a:lnTo>
                  <a:pt x="185" y="742"/>
                </a:lnTo>
                <a:lnTo>
                  <a:pt x="173" y="748"/>
                </a:lnTo>
                <a:lnTo>
                  <a:pt x="163" y="759"/>
                </a:lnTo>
                <a:lnTo>
                  <a:pt x="153" y="773"/>
                </a:lnTo>
                <a:lnTo>
                  <a:pt x="142" y="781"/>
                </a:lnTo>
                <a:lnTo>
                  <a:pt x="128" y="787"/>
                </a:lnTo>
                <a:lnTo>
                  <a:pt x="116" y="793"/>
                </a:lnTo>
                <a:lnTo>
                  <a:pt x="108" y="803"/>
                </a:lnTo>
                <a:lnTo>
                  <a:pt x="100" y="816"/>
                </a:lnTo>
                <a:lnTo>
                  <a:pt x="92" y="826"/>
                </a:lnTo>
                <a:lnTo>
                  <a:pt x="86" y="834"/>
                </a:lnTo>
                <a:lnTo>
                  <a:pt x="90" y="844"/>
                </a:lnTo>
                <a:lnTo>
                  <a:pt x="104" y="856"/>
                </a:lnTo>
                <a:lnTo>
                  <a:pt x="118" y="872"/>
                </a:lnTo>
                <a:lnTo>
                  <a:pt x="130" y="891"/>
                </a:lnTo>
                <a:lnTo>
                  <a:pt x="138" y="905"/>
                </a:lnTo>
                <a:lnTo>
                  <a:pt x="144" y="919"/>
                </a:lnTo>
                <a:lnTo>
                  <a:pt x="146" y="931"/>
                </a:lnTo>
                <a:lnTo>
                  <a:pt x="140" y="940"/>
                </a:lnTo>
                <a:lnTo>
                  <a:pt x="128" y="946"/>
                </a:lnTo>
                <a:lnTo>
                  <a:pt x="114" y="954"/>
                </a:lnTo>
                <a:lnTo>
                  <a:pt x="96" y="960"/>
                </a:lnTo>
                <a:lnTo>
                  <a:pt x="79" y="960"/>
                </a:lnTo>
                <a:lnTo>
                  <a:pt x="67" y="956"/>
                </a:lnTo>
                <a:lnTo>
                  <a:pt x="51" y="938"/>
                </a:lnTo>
                <a:lnTo>
                  <a:pt x="37" y="919"/>
                </a:lnTo>
                <a:lnTo>
                  <a:pt x="25" y="901"/>
                </a:lnTo>
                <a:lnTo>
                  <a:pt x="18" y="887"/>
                </a:lnTo>
                <a:lnTo>
                  <a:pt x="10" y="872"/>
                </a:lnTo>
                <a:lnTo>
                  <a:pt x="4" y="854"/>
                </a:lnTo>
                <a:lnTo>
                  <a:pt x="2" y="840"/>
                </a:lnTo>
                <a:lnTo>
                  <a:pt x="2" y="826"/>
                </a:lnTo>
                <a:lnTo>
                  <a:pt x="2" y="812"/>
                </a:lnTo>
                <a:lnTo>
                  <a:pt x="4" y="797"/>
                </a:lnTo>
                <a:lnTo>
                  <a:pt x="12" y="783"/>
                </a:lnTo>
                <a:lnTo>
                  <a:pt x="25" y="765"/>
                </a:lnTo>
                <a:lnTo>
                  <a:pt x="31" y="753"/>
                </a:lnTo>
                <a:lnTo>
                  <a:pt x="33" y="749"/>
                </a:lnTo>
                <a:lnTo>
                  <a:pt x="4" y="746"/>
                </a:lnTo>
                <a:lnTo>
                  <a:pt x="0" y="734"/>
                </a:lnTo>
                <a:lnTo>
                  <a:pt x="33" y="687"/>
                </a:lnTo>
                <a:lnTo>
                  <a:pt x="71" y="675"/>
                </a:lnTo>
                <a:lnTo>
                  <a:pt x="77" y="637"/>
                </a:lnTo>
                <a:lnTo>
                  <a:pt x="128" y="627"/>
                </a:lnTo>
                <a:lnTo>
                  <a:pt x="147" y="612"/>
                </a:lnTo>
                <a:lnTo>
                  <a:pt x="147" y="553"/>
                </a:lnTo>
                <a:lnTo>
                  <a:pt x="175" y="539"/>
                </a:lnTo>
                <a:lnTo>
                  <a:pt x="244" y="478"/>
                </a:lnTo>
                <a:lnTo>
                  <a:pt x="238" y="403"/>
                </a:lnTo>
                <a:lnTo>
                  <a:pt x="264" y="332"/>
                </a:lnTo>
                <a:lnTo>
                  <a:pt x="301" y="307"/>
                </a:lnTo>
                <a:lnTo>
                  <a:pt x="297" y="250"/>
                </a:lnTo>
                <a:lnTo>
                  <a:pt x="325" y="220"/>
                </a:lnTo>
                <a:lnTo>
                  <a:pt x="303" y="157"/>
                </a:lnTo>
                <a:lnTo>
                  <a:pt x="329" y="143"/>
                </a:lnTo>
                <a:lnTo>
                  <a:pt x="329" y="86"/>
                </a:lnTo>
                <a:lnTo>
                  <a:pt x="384" y="78"/>
                </a:lnTo>
                <a:lnTo>
                  <a:pt x="484" y="9"/>
                </a:lnTo>
                <a:lnTo>
                  <a:pt x="535" y="39"/>
                </a:lnTo>
                <a:lnTo>
                  <a:pt x="592" y="9"/>
                </a:lnTo>
                <a:lnTo>
                  <a:pt x="624" y="29"/>
                </a:lnTo>
                <a:lnTo>
                  <a:pt x="693" y="0"/>
                </a:lnTo>
                <a:lnTo>
                  <a:pt x="720" y="27"/>
                </a:lnTo>
                <a:lnTo>
                  <a:pt x="681" y="94"/>
                </a:lnTo>
                <a:lnTo>
                  <a:pt x="651" y="130"/>
                </a:lnTo>
                <a:lnTo>
                  <a:pt x="679" y="151"/>
                </a:lnTo>
                <a:lnTo>
                  <a:pt x="740" y="128"/>
                </a:lnTo>
                <a:lnTo>
                  <a:pt x="823" y="92"/>
                </a:lnTo>
                <a:lnTo>
                  <a:pt x="878" y="120"/>
                </a:lnTo>
                <a:lnTo>
                  <a:pt x="895" y="59"/>
                </a:lnTo>
                <a:lnTo>
                  <a:pt x="984" y="61"/>
                </a:lnTo>
                <a:lnTo>
                  <a:pt x="1053" y="96"/>
                </a:lnTo>
                <a:lnTo>
                  <a:pt x="1086" y="161"/>
                </a:lnTo>
                <a:lnTo>
                  <a:pt x="1110" y="216"/>
                </a:lnTo>
                <a:lnTo>
                  <a:pt x="1128" y="246"/>
                </a:lnTo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0" name="Google Shape;490;p26"/>
          <p:cNvSpPr/>
          <p:nvPr/>
        </p:nvSpPr>
        <p:spPr>
          <a:xfrm>
            <a:off x="3613850" y="2580720"/>
            <a:ext cx="587055" cy="394097"/>
          </a:xfrm>
          <a:custGeom>
            <a:rect b="b" l="l" r="r" t="t"/>
            <a:pathLst>
              <a:path extrusionOk="0" h="663" w="987">
                <a:moveTo>
                  <a:pt x="323" y="0"/>
                </a:moveTo>
                <a:lnTo>
                  <a:pt x="327" y="2"/>
                </a:lnTo>
                <a:lnTo>
                  <a:pt x="339" y="7"/>
                </a:lnTo>
                <a:lnTo>
                  <a:pt x="353" y="13"/>
                </a:lnTo>
                <a:lnTo>
                  <a:pt x="369" y="19"/>
                </a:lnTo>
                <a:lnTo>
                  <a:pt x="384" y="21"/>
                </a:lnTo>
                <a:lnTo>
                  <a:pt x="398" y="19"/>
                </a:lnTo>
                <a:lnTo>
                  <a:pt x="414" y="9"/>
                </a:lnTo>
                <a:lnTo>
                  <a:pt x="432" y="2"/>
                </a:lnTo>
                <a:lnTo>
                  <a:pt x="447" y="2"/>
                </a:lnTo>
                <a:lnTo>
                  <a:pt x="463" y="7"/>
                </a:lnTo>
                <a:lnTo>
                  <a:pt x="479" y="23"/>
                </a:lnTo>
                <a:lnTo>
                  <a:pt x="493" y="43"/>
                </a:lnTo>
                <a:lnTo>
                  <a:pt x="500" y="63"/>
                </a:lnTo>
                <a:lnTo>
                  <a:pt x="504" y="82"/>
                </a:lnTo>
                <a:lnTo>
                  <a:pt x="504" y="98"/>
                </a:lnTo>
                <a:lnTo>
                  <a:pt x="508" y="114"/>
                </a:lnTo>
                <a:lnTo>
                  <a:pt x="512" y="129"/>
                </a:lnTo>
                <a:lnTo>
                  <a:pt x="522" y="143"/>
                </a:lnTo>
                <a:lnTo>
                  <a:pt x="534" y="151"/>
                </a:lnTo>
                <a:lnTo>
                  <a:pt x="550" y="155"/>
                </a:lnTo>
                <a:lnTo>
                  <a:pt x="567" y="157"/>
                </a:lnTo>
                <a:lnTo>
                  <a:pt x="585" y="157"/>
                </a:lnTo>
                <a:lnTo>
                  <a:pt x="599" y="153"/>
                </a:lnTo>
                <a:lnTo>
                  <a:pt x="609" y="147"/>
                </a:lnTo>
                <a:lnTo>
                  <a:pt x="617" y="133"/>
                </a:lnTo>
                <a:lnTo>
                  <a:pt x="628" y="116"/>
                </a:lnTo>
                <a:lnTo>
                  <a:pt x="642" y="96"/>
                </a:lnTo>
                <a:lnTo>
                  <a:pt x="656" y="76"/>
                </a:lnTo>
                <a:lnTo>
                  <a:pt x="668" y="61"/>
                </a:lnTo>
                <a:lnTo>
                  <a:pt x="683" y="43"/>
                </a:lnTo>
                <a:lnTo>
                  <a:pt x="703" y="27"/>
                </a:lnTo>
                <a:lnTo>
                  <a:pt x="723" y="15"/>
                </a:lnTo>
                <a:lnTo>
                  <a:pt x="737" y="9"/>
                </a:lnTo>
                <a:lnTo>
                  <a:pt x="748" y="11"/>
                </a:lnTo>
                <a:lnTo>
                  <a:pt x="764" y="19"/>
                </a:lnTo>
                <a:lnTo>
                  <a:pt x="782" y="27"/>
                </a:lnTo>
                <a:lnTo>
                  <a:pt x="802" y="37"/>
                </a:lnTo>
                <a:lnTo>
                  <a:pt x="823" y="45"/>
                </a:lnTo>
                <a:lnTo>
                  <a:pt x="851" y="47"/>
                </a:lnTo>
                <a:lnTo>
                  <a:pt x="874" y="43"/>
                </a:lnTo>
                <a:lnTo>
                  <a:pt x="896" y="37"/>
                </a:lnTo>
                <a:lnTo>
                  <a:pt x="920" y="33"/>
                </a:lnTo>
                <a:lnTo>
                  <a:pt x="937" y="29"/>
                </a:lnTo>
                <a:lnTo>
                  <a:pt x="953" y="25"/>
                </a:lnTo>
                <a:lnTo>
                  <a:pt x="967" y="21"/>
                </a:lnTo>
                <a:lnTo>
                  <a:pt x="979" y="19"/>
                </a:lnTo>
                <a:lnTo>
                  <a:pt x="985" y="21"/>
                </a:lnTo>
                <a:lnTo>
                  <a:pt x="987" y="31"/>
                </a:lnTo>
                <a:lnTo>
                  <a:pt x="987" y="51"/>
                </a:lnTo>
                <a:lnTo>
                  <a:pt x="985" y="70"/>
                </a:lnTo>
                <a:lnTo>
                  <a:pt x="983" y="92"/>
                </a:lnTo>
                <a:lnTo>
                  <a:pt x="979" y="112"/>
                </a:lnTo>
                <a:lnTo>
                  <a:pt x="973" y="124"/>
                </a:lnTo>
                <a:lnTo>
                  <a:pt x="963" y="128"/>
                </a:lnTo>
                <a:lnTo>
                  <a:pt x="951" y="128"/>
                </a:lnTo>
                <a:lnTo>
                  <a:pt x="937" y="126"/>
                </a:lnTo>
                <a:lnTo>
                  <a:pt x="926" y="124"/>
                </a:lnTo>
                <a:lnTo>
                  <a:pt x="912" y="126"/>
                </a:lnTo>
                <a:lnTo>
                  <a:pt x="902" y="131"/>
                </a:lnTo>
                <a:lnTo>
                  <a:pt x="886" y="147"/>
                </a:lnTo>
                <a:lnTo>
                  <a:pt x="865" y="167"/>
                </a:lnTo>
                <a:lnTo>
                  <a:pt x="843" y="185"/>
                </a:lnTo>
                <a:lnTo>
                  <a:pt x="821" y="198"/>
                </a:lnTo>
                <a:lnTo>
                  <a:pt x="807" y="204"/>
                </a:lnTo>
                <a:lnTo>
                  <a:pt x="792" y="206"/>
                </a:lnTo>
                <a:lnTo>
                  <a:pt x="778" y="206"/>
                </a:lnTo>
                <a:lnTo>
                  <a:pt x="766" y="208"/>
                </a:lnTo>
                <a:lnTo>
                  <a:pt x="760" y="212"/>
                </a:lnTo>
                <a:lnTo>
                  <a:pt x="758" y="222"/>
                </a:lnTo>
                <a:lnTo>
                  <a:pt x="762" y="236"/>
                </a:lnTo>
                <a:lnTo>
                  <a:pt x="764" y="253"/>
                </a:lnTo>
                <a:lnTo>
                  <a:pt x="764" y="271"/>
                </a:lnTo>
                <a:lnTo>
                  <a:pt x="760" y="289"/>
                </a:lnTo>
                <a:lnTo>
                  <a:pt x="754" y="303"/>
                </a:lnTo>
                <a:lnTo>
                  <a:pt x="743" y="311"/>
                </a:lnTo>
                <a:lnTo>
                  <a:pt x="725" y="316"/>
                </a:lnTo>
                <a:lnTo>
                  <a:pt x="709" y="316"/>
                </a:lnTo>
                <a:lnTo>
                  <a:pt x="695" y="316"/>
                </a:lnTo>
                <a:lnTo>
                  <a:pt x="685" y="318"/>
                </a:lnTo>
                <a:lnTo>
                  <a:pt x="682" y="326"/>
                </a:lnTo>
                <a:lnTo>
                  <a:pt x="682" y="338"/>
                </a:lnTo>
                <a:lnTo>
                  <a:pt x="682" y="356"/>
                </a:lnTo>
                <a:lnTo>
                  <a:pt x="682" y="374"/>
                </a:lnTo>
                <a:lnTo>
                  <a:pt x="680" y="391"/>
                </a:lnTo>
                <a:lnTo>
                  <a:pt x="674" y="405"/>
                </a:lnTo>
                <a:lnTo>
                  <a:pt x="668" y="415"/>
                </a:lnTo>
                <a:lnTo>
                  <a:pt x="654" y="425"/>
                </a:lnTo>
                <a:lnTo>
                  <a:pt x="640" y="433"/>
                </a:lnTo>
                <a:lnTo>
                  <a:pt x="630" y="444"/>
                </a:lnTo>
                <a:lnTo>
                  <a:pt x="626" y="458"/>
                </a:lnTo>
                <a:lnTo>
                  <a:pt x="622" y="474"/>
                </a:lnTo>
                <a:lnTo>
                  <a:pt x="617" y="486"/>
                </a:lnTo>
                <a:lnTo>
                  <a:pt x="609" y="494"/>
                </a:lnTo>
                <a:lnTo>
                  <a:pt x="605" y="496"/>
                </a:lnTo>
                <a:lnTo>
                  <a:pt x="558" y="511"/>
                </a:lnTo>
                <a:lnTo>
                  <a:pt x="546" y="572"/>
                </a:lnTo>
                <a:lnTo>
                  <a:pt x="518" y="572"/>
                </a:lnTo>
                <a:lnTo>
                  <a:pt x="461" y="598"/>
                </a:lnTo>
                <a:lnTo>
                  <a:pt x="424" y="594"/>
                </a:lnTo>
                <a:lnTo>
                  <a:pt x="412" y="620"/>
                </a:lnTo>
                <a:lnTo>
                  <a:pt x="357" y="627"/>
                </a:lnTo>
                <a:lnTo>
                  <a:pt x="327" y="643"/>
                </a:lnTo>
                <a:lnTo>
                  <a:pt x="266" y="578"/>
                </a:lnTo>
                <a:lnTo>
                  <a:pt x="229" y="596"/>
                </a:lnTo>
                <a:lnTo>
                  <a:pt x="209" y="643"/>
                </a:lnTo>
                <a:lnTo>
                  <a:pt x="105" y="663"/>
                </a:lnTo>
                <a:lnTo>
                  <a:pt x="54" y="610"/>
                </a:lnTo>
                <a:lnTo>
                  <a:pt x="4" y="612"/>
                </a:lnTo>
                <a:lnTo>
                  <a:pt x="0" y="562"/>
                </a:lnTo>
                <a:lnTo>
                  <a:pt x="69" y="482"/>
                </a:lnTo>
                <a:lnTo>
                  <a:pt x="59" y="395"/>
                </a:lnTo>
                <a:lnTo>
                  <a:pt x="28" y="350"/>
                </a:lnTo>
                <a:lnTo>
                  <a:pt x="32" y="313"/>
                </a:lnTo>
                <a:lnTo>
                  <a:pt x="87" y="265"/>
                </a:lnTo>
                <a:lnTo>
                  <a:pt x="107" y="181"/>
                </a:lnTo>
                <a:lnTo>
                  <a:pt x="168" y="143"/>
                </a:lnTo>
                <a:lnTo>
                  <a:pt x="201" y="88"/>
                </a:lnTo>
                <a:lnTo>
                  <a:pt x="266" y="84"/>
                </a:lnTo>
                <a:lnTo>
                  <a:pt x="323" y="0"/>
                </a:lnTo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1" name="Google Shape;491;p26"/>
          <p:cNvSpPr/>
          <p:nvPr/>
        </p:nvSpPr>
        <p:spPr>
          <a:xfrm>
            <a:off x="3842480" y="1975882"/>
            <a:ext cx="512035" cy="510779"/>
          </a:xfrm>
          <a:custGeom>
            <a:rect b="b" l="l" r="r" t="t"/>
            <a:pathLst>
              <a:path extrusionOk="0" h="858" w="860">
                <a:moveTo>
                  <a:pt x="725" y="575"/>
                </a:moveTo>
                <a:lnTo>
                  <a:pt x="725" y="579"/>
                </a:lnTo>
                <a:lnTo>
                  <a:pt x="719" y="585"/>
                </a:lnTo>
                <a:lnTo>
                  <a:pt x="713" y="594"/>
                </a:lnTo>
                <a:lnTo>
                  <a:pt x="705" y="604"/>
                </a:lnTo>
                <a:lnTo>
                  <a:pt x="695" y="608"/>
                </a:lnTo>
                <a:lnTo>
                  <a:pt x="681" y="610"/>
                </a:lnTo>
                <a:lnTo>
                  <a:pt x="664" y="614"/>
                </a:lnTo>
                <a:lnTo>
                  <a:pt x="642" y="618"/>
                </a:lnTo>
                <a:lnTo>
                  <a:pt x="622" y="626"/>
                </a:lnTo>
                <a:lnTo>
                  <a:pt x="607" y="638"/>
                </a:lnTo>
                <a:lnTo>
                  <a:pt x="593" y="651"/>
                </a:lnTo>
                <a:lnTo>
                  <a:pt x="577" y="665"/>
                </a:lnTo>
                <a:lnTo>
                  <a:pt x="559" y="679"/>
                </a:lnTo>
                <a:lnTo>
                  <a:pt x="544" y="693"/>
                </a:lnTo>
                <a:lnTo>
                  <a:pt x="530" y="703"/>
                </a:lnTo>
                <a:lnTo>
                  <a:pt x="522" y="711"/>
                </a:lnTo>
                <a:lnTo>
                  <a:pt x="514" y="718"/>
                </a:lnTo>
                <a:lnTo>
                  <a:pt x="502" y="730"/>
                </a:lnTo>
                <a:lnTo>
                  <a:pt x="492" y="744"/>
                </a:lnTo>
                <a:lnTo>
                  <a:pt x="481" y="760"/>
                </a:lnTo>
                <a:lnTo>
                  <a:pt x="475" y="774"/>
                </a:lnTo>
                <a:lnTo>
                  <a:pt x="465" y="789"/>
                </a:lnTo>
                <a:lnTo>
                  <a:pt x="451" y="801"/>
                </a:lnTo>
                <a:lnTo>
                  <a:pt x="437" y="809"/>
                </a:lnTo>
                <a:lnTo>
                  <a:pt x="427" y="815"/>
                </a:lnTo>
                <a:lnTo>
                  <a:pt x="422" y="823"/>
                </a:lnTo>
                <a:lnTo>
                  <a:pt x="410" y="831"/>
                </a:lnTo>
                <a:lnTo>
                  <a:pt x="394" y="840"/>
                </a:lnTo>
                <a:lnTo>
                  <a:pt x="380" y="850"/>
                </a:lnTo>
                <a:lnTo>
                  <a:pt x="364" y="856"/>
                </a:lnTo>
                <a:lnTo>
                  <a:pt x="355" y="858"/>
                </a:lnTo>
                <a:lnTo>
                  <a:pt x="349" y="854"/>
                </a:lnTo>
                <a:lnTo>
                  <a:pt x="349" y="838"/>
                </a:lnTo>
                <a:lnTo>
                  <a:pt x="355" y="827"/>
                </a:lnTo>
                <a:lnTo>
                  <a:pt x="366" y="815"/>
                </a:lnTo>
                <a:lnTo>
                  <a:pt x="380" y="801"/>
                </a:lnTo>
                <a:lnTo>
                  <a:pt x="392" y="789"/>
                </a:lnTo>
                <a:lnTo>
                  <a:pt x="404" y="775"/>
                </a:lnTo>
                <a:lnTo>
                  <a:pt x="410" y="764"/>
                </a:lnTo>
                <a:lnTo>
                  <a:pt x="410" y="754"/>
                </a:lnTo>
                <a:lnTo>
                  <a:pt x="404" y="748"/>
                </a:lnTo>
                <a:lnTo>
                  <a:pt x="392" y="742"/>
                </a:lnTo>
                <a:lnTo>
                  <a:pt x="380" y="734"/>
                </a:lnTo>
                <a:lnTo>
                  <a:pt x="370" y="726"/>
                </a:lnTo>
                <a:lnTo>
                  <a:pt x="364" y="716"/>
                </a:lnTo>
                <a:lnTo>
                  <a:pt x="364" y="699"/>
                </a:lnTo>
                <a:lnTo>
                  <a:pt x="372" y="679"/>
                </a:lnTo>
                <a:lnTo>
                  <a:pt x="382" y="661"/>
                </a:lnTo>
                <a:lnTo>
                  <a:pt x="400" y="636"/>
                </a:lnTo>
                <a:lnTo>
                  <a:pt x="418" y="608"/>
                </a:lnTo>
                <a:lnTo>
                  <a:pt x="425" y="592"/>
                </a:lnTo>
                <a:lnTo>
                  <a:pt x="433" y="575"/>
                </a:lnTo>
                <a:lnTo>
                  <a:pt x="441" y="559"/>
                </a:lnTo>
                <a:lnTo>
                  <a:pt x="443" y="547"/>
                </a:lnTo>
                <a:lnTo>
                  <a:pt x="439" y="537"/>
                </a:lnTo>
                <a:lnTo>
                  <a:pt x="429" y="526"/>
                </a:lnTo>
                <a:lnTo>
                  <a:pt x="418" y="514"/>
                </a:lnTo>
                <a:lnTo>
                  <a:pt x="404" y="502"/>
                </a:lnTo>
                <a:lnTo>
                  <a:pt x="394" y="494"/>
                </a:lnTo>
                <a:lnTo>
                  <a:pt x="384" y="490"/>
                </a:lnTo>
                <a:lnTo>
                  <a:pt x="374" y="490"/>
                </a:lnTo>
                <a:lnTo>
                  <a:pt x="362" y="492"/>
                </a:lnTo>
                <a:lnTo>
                  <a:pt x="345" y="494"/>
                </a:lnTo>
                <a:lnTo>
                  <a:pt x="325" y="494"/>
                </a:lnTo>
                <a:lnTo>
                  <a:pt x="311" y="492"/>
                </a:lnTo>
                <a:lnTo>
                  <a:pt x="301" y="492"/>
                </a:lnTo>
                <a:lnTo>
                  <a:pt x="294" y="498"/>
                </a:lnTo>
                <a:lnTo>
                  <a:pt x="286" y="512"/>
                </a:lnTo>
                <a:lnTo>
                  <a:pt x="280" y="533"/>
                </a:lnTo>
                <a:lnTo>
                  <a:pt x="272" y="557"/>
                </a:lnTo>
                <a:lnTo>
                  <a:pt x="264" y="577"/>
                </a:lnTo>
                <a:lnTo>
                  <a:pt x="254" y="592"/>
                </a:lnTo>
                <a:lnTo>
                  <a:pt x="242" y="608"/>
                </a:lnTo>
                <a:lnTo>
                  <a:pt x="227" y="630"/>
                </a:lnTo>
                <a:lnTo>
                  <a:pt x="211" y="650"/>
                </a:lnTo>
                <a:lnTo>
                  <a:pt x="197" y="663"/>
                </a:lnTo>
                <a:lnTo>
                  <a:pt x="183" y="673"/>
                </a:lnTo>
                <a:lnTo>
                  <a:pt x="172" y="681"/>
                </a:lnTo>
                <a:lnTo>
                  <a:pt x="162" y="687"/>
                </a:lnTo>
                <a:lnTo>
                  <a:pt x="158" y="691"/>
                </a:lnTo>
                <a:lnTo>
                  <a:pt x="134" y="667"/>
                </a:lnTo>
                <a:lnTo>
                  <a:pt x="103" y="620"/>
                </a:lnTo>
                <a:lnTo>
                  <a:pt x="55" y="587"/>
                </a:lnTo>
                <a:lnTo>
                  <a:pt x="0" y="569"/>
                </a:lnTo>
                <a:lnTo>
                  <a:pt x="20" y="510"/>
                </a:lnTo>
                <a:lnTo>
                  <a:pt x="53" y="457"/>
                </a:lnTo>
                <a:lnTo>
                  <a:pt x="30" y="402"/>
                </a:lnTo>
                <a:lnTo>
                  <a:pt x="30" y="337"/>
                </a:lnTo>
                <a:lnTo>
                  <a:pt x="10" y="315"/>
                </a:lnTo>
                <a:lnTo>
                  <a:pt x="40" y="285"/>
                </a:lnTo>
                <a:lnTo>
                  <a:pt x="81" y="317"/>
                </a:lnTo>
                <a:lnTo>
                  <a:pt x="126" y="382"/>
                </a:lnTo>
                <a:lnTo>
                  <a:pt x="170" y="311"/>
                </a:lnTo>
                <a:lnTo>
                  <a:pt x="215" y="274"/>
                </a:lnTo>
                <a:lnTo>
                  <a:pt x="274" y="209"/>
                </a:lnTo>
                <a:lnTo>
                  <a:pt x="349" y="189"/>
                </a:lnTo>
                <a:lnTo>
                  <a:pt x="376" y="173"/>
                </a:lnTo>
                <a:lnTo>
                  <a:pt x="380" y="134"/>
                </a:lnTo>
                <a:lnTo>
                  <a:pt x="431" y="146"/>
                </a:lnTo>
                <a:lnTo>
                  <a:pt x="475" y="108"/>
                </a:lnTo>
                <a:lnTo>
                  <a:pt x="524" y="47"/>
                </a:lnTo>
                <a:lnTo>
                  <a:pt x="524" y="0"/>
                </a:lnTo>
                <a:lnTo>
                  <a:pt x="595" y="22"/>
                </a:lnTo>
                <a:lnTo>
                  <a:pt x="679" y="45"/>
                </a:lnTo>
                <a:lnTo>
                  <a:pt x="725" y="120"/>
                </a:lnTo>
                <a:lnTo>
                  <a:pt x="784" y="187"/>
                </a:lnTo>
                <a:lnTo>
                  <a:pt x="774" y="240"/>
                </a:lnTo>
                <a:lnTo>
                  <a:pt x="860" y="317"/>
                </a:lnTo>
                <a:lnTo>
                  <a:pt x="860" y="402"/>
                </a:lnTo>
                <a:lnTo>
                  <a:pt x="815" y="425"/>
                </a:lnTo>
                <a:lnTo>
                  <a:pt x="731" y="533"/>
                </a:lnTo>
                <a:lnTo>
                  <a:pt x="725" y="575"/>
                </a:lnTo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2" name="Google Shape;492;p26"/>
          <p:cNvSpPr/>
          <p:nvPr/>
        </p:nvSpPr>
        <p:spPr>
          <a:xfrm>
            <a:off x="3967606" y="3259375"/>
            <a:ext cx="336990" cy="378619"/>
          </a:xfrm>
          <a:custGeom>
            <a:rect b="b" l="l" r="r" t="t"/>
            <a:pathLst>
              <a:path extrusionOk="0" h="638" w="565">
                <a:moveTo>
                  <a:pt x="433" y="44"/>
                </a:moveTo>
                <a:lnTo>
                  <a:pt x="433" y="44"/>
                </a:lnTo>
                <a:lnTo>
                  <a:pt x="429" y="46"/>
                </a:lnTo>
                <a:lnTo>
                  <a:pt x="423" y="47"/>
                </a:lnTo>
                <a:lnTo>
                  <a:pt x="417" y="53"/>
                </a:lnTo>
                <a:lnTo>
                  <a:pt x="411" y="59"/>
                </a:lnTo>
                <a:lnTo>
                  <a:pt x="403" y="69"/>
                </a:lnTo>
                <a:lnTo>
                  <a:pt x="398" y="85"/>
                </a:lnTo>
                <a:lnTo>
                  <a:pt x="396" y="99"/>
                </a:lnTo>
                <a:lnTo>
                  <a:pt x="394" y="112"/>
                </a:lnTo>
                <a:lnTo>
                  <a:pt x="392" y="122"/>
                </a:lnTo>
                <a:lnTo>
                  <a:pt x="384" y="126"/>
                </a:lnTo>
                <a:lnTo>
                  <a:pt x="372" y="122"/>
                </a:lnTo>
                <a:lnTo>
                  <a:pt x="360" y="118"/>
                </a:lnTo>
                <a:lnTo>
                  <a:pt x="346" y="110"/>
                </a:lnTo>
                <a:lnTo>
                  <a:pt x="335" y="107"/>
                </a:lnTo>
                <a:lnTo>
                  <a:pt x="325" y="105"/>
                </a:lnTo>
                <a:lnTo>
                  <a:pt x="319" y="107"/>
                </a:lnTo>
                <a:lnTo>
                  <a:pt x="317" y="118"/>
                </a:lnTo>
                <a:lnTo>
                  <a:pt x="325" y="128"/>
                </a:lnTo>
                <a:lnTo>
                  <a:pt x="337" y="138"/>
                </a:lnTo>
                <a:lnTo>
                  <a:pt x="346" y="146"/>
                </a:lnTo>
                <a:lnTo>
                  <a:pt x="358" y="152"/>
                </a:lnTo>
                <a:lnTo>
                  <a:pt x="372" y="154"/>
                </a:lnTo>
                <a:lnTo>
                  <a:pt x="388" y="150"/>
                </a:lnTo>
                <a:lnTo>
                  <a:pt x="402" y="142"/>
                </a:lnTo>
                <a:lnTo>
                  <a:pt x="407" y="134"/>
                </a:lnTo>
                <a:lnTo>
                  <a:pt x="413" y="124"/>
                </a:lnTo>
                <a:lnTo>
                  <a:pt x="417" y="112"/>
                </a:lnTo>
                <a:lnTo>
                  <a:pt x="423" y="103"/>
                </a:lnTo>
                <a:lnTo>
                  <a:pt x="429" y="97"/>
                </a:lnTo>
                <a:lnTo>
                  <a:pt x="437" y="97"/>
                </a:lnTo>
                <a:lnTo>
                  <a:pt x="447" y="105"/>
                </a:lnTo>
                <a:lnTo>
                  <a:pt x="468" y="122"/>
                </a:lnTo>
                <a:lnTo>
                  <a:pt x="486" y="132"/>
                </a:lnTo>
                <a:lnTo>
                  <a:pt x="502" y="138"/>
                </a:lnTo>
                <a:lnTo>
                  <a:pt x="514" y="142"/>
                </a:lnTo>
                <a:lnTo>
                  <a:pt x="524" y="144"/>
                </a:lnTo>
                <a:lnTo>
                  <a:pt x="537" y="148"/>
                </a:lnTo>
                <a:lnTo>
                  <a:pt x="549" y="154"/>
                </a:lnTo>
                <a:lnTo>
                  <a:pt x="559" y="164"/>
                </a:lnTo>
                <a:lnTo>
                  <a:pt x="565" y="177"/>
                </a:lnTo>
                <a:lnTo>
                  <a:pt x="561" y="191"/>
                </a:lnTo>
                <a:lnTo>
                  <a:pt x="553" y="207"/>
                </a:lnTo>
                <a:lnTo>
                  <a:pt x="543" y="221"/>
                </a:lnTo>
                <a:lnTo>
                  <a:pt x="531" y="232"/>
                </a:lnTo>
                <a:lnTo>
                  <a:pt x="524" y="240"/>
                </a:lnTo>
                <a:lnTo>
                  <a:pt x="520" y="242"/>
                </a:lnTo>
                <a:lnTo>
                  <a:pt x="524" y="242"/>
                </a:lnTo>
                <a:lnTo>
                  <a:pt x="533" y="242"/>
                </a:lnTo>
                <a:lnTo>
                  <a:pt x="543" y="240"/>
                </a:lnTo>
                <a:lnTo>
                  <a:pt x="555" y="242"/>
                </a:lnTo>
                <a:lnTo>
                  <a:pt x="561" y="246"/>
                </a:lnTo>
                <a:lnTo>
                  <a:pt x="561" y="252"/>
                </a:lnTo>
                <a:lnTo>
                  <a:pt x="555" y="262"/>
                </a:lnTo>
                <a:lnTo>
                  <a:pt x="543" y="270"/>
                </a:lnTo>
                <a:lnTo>
                  <a:pt x="529" y="278"/>
                </a:lnTo>
                <a:lnTo>
                  <a:pt x="516" y="286"/>
                </a:lnTo>
                <a:lnTo>
                  <a:pt x="506" y="290"/>
                </a:lnTo>
                <a:lnTo>
                  <a:pt x="502" y="292"/>
                </a:lnTo>
                <a:lnTo>
                  <a:pt x="506" y="292"/>
                </a:lnTo>
                <a:lnTo>
                  <a:pt x="516" y="295"/>
                </a:lnTo>
                <a:lnTo>
                  <a:pt x="528" y="303"/>
                </a:lnTo>
                <a:lnTo>
                  <a:pt x="537" y="315"/>
                </a:lnTo>
                <a:lnTo>
                  <a:pt x="541" y="329"/>
                </a:lnTo>
                <a:lnTo>
                  <a:pt x="543" y="353"/>
                </a:lnTo>
                <a:lnTo>
                  <a:pt x="543" y="374"/>
                </a:lnTo>
                <a:lnTo>
                  <a:pt x="549" y="396"/>
                </a:lnTo>
                <a:lnTo>
                  <a:pt x="555" y="408"/>
                </a:lnTo>
                <a:lnTo>
                  <a:pt x="561" y="418"/>
                </a:lnTo>
                <a:lnTo>
                  <a:pt x="565" y="425"/>
                </a:lnTo>
                <a:lnTo>
                  <a:pt x="563" y="435"/>
                </a:lnTo>
                <a:lnTo>
                  <a:pt x="553" y="445"/>
                </a:lnTo>
                <a:lnTo>
                  <a:pt x="541" y="451"/>
                </a:lnTo>
                <a:lnTo>
                  <a:pt x="528" y="449"/>
                </a:lnTo>
                <a:lnTo>
                  <a:pt x="514" y="445"/>
                </a:lnTo>
                <a:lnTo>
                  <a:pt x="502" y="441"/>
                </a:lnTo>
                <a:lnTo>
                  <a:pt x="490" y="443"/>
                </a:lnTo>
                <a:lnTo>
                  <a:pt x="482" y="453"/>
                </a:lnTo>
                <a:lnTo>
                  <a:pt x="476" y="465"/>
                </a:lnTo>
                <a:lnTo>
                  <a:pt x="474" y="479"/>
                </a:lnTo>
                <a:lnTo>
                  <a:pt x="472" y="492"/>
                </a:lnTo>
                <a:lnTo>
                  <a:pt x="470" y="506"/>
                </a:lnTo>
                <a:lnTo>
                  <a:pt x="463" y="518"/>
                </a:lnTo>
                <a:lnTo>
                  <a:pt x="457" y="532"/>
                </a:lnTo>
                <a:lnTo>
                  <a:pt x="449" y="545"/>
                </a:lnTo>
                <a:lnTo>
                  <a:pt x="447" y="567"/>
                </a:lnTo>
                <a:lnTo>
                  <a:pt x="445" y="587"/>
                </a:lnTo>
                <a:lnTo>
                  <a:pt x="445" y="599"/>
                </a:lnTo>
                <a:lnTo>
                  <a:pt x="445" y="604"/>
                </a:lnTo>
                <a:lnTo>
                  <a:pt x="445" y="606"/>
                </a:lnTo>
                <a:lnTo>
                  <a:pt x="405" y="634"/>
                </a:lnTo>
                <a:lnTo>
                  <a:pt x="382" y="610"/>
                </a:lnTo>
                <a:lnTo>
                  <a:pt x="350" y="634"/>
                </a:lnTo>
                <a:lnTo>
                  <a:pt x="317" y="638"/>
                </a:lnTo>
                <a:lnTo>
                  <a:pt x="274" y="595"/>
                </a:lnTo>
                <a:lnTo>
                  <a:pt x="234" y="638"/>
                </a:lnTo>
                <a:lnTo>
                  <a:pt x="185" y="622"/>
                </a:lnTo>
                <a:lnTo>
                  <a:pt x="146" y="565"/>
                </a:lnTo>
                <a:lnTo>
                  <a:pt x="140" y="514"/>
                </a:lnTo>
                <a:lnTo>
                  <a:pt x="91" y="514"/>
                </a:lnTo>
                <a:lnTo>
                  <a:pt x="77" y="453"/>
                </a:lnTo>
                <a:lnTo>
                  <a:pt x="0" y="394"/>
                </a:lnTo>
                <a:lnTo>
                  <a:pt x="18" y="333"/>
                </a:lnTo>
                <a:lnTo>
                  <a:pt x="77" y="272"/>
                </a:lnTo>
                <a:lnTo>
                  <a:pt x="106" y="199"/>
                </a:lnTo>
                <a:lnTo>
                  <a:pt x="134" y="156"/>
                </a:lnTo>
                <a:lnTo>
                  <a:pt x="165" y="144"/>
                </a:lnTo>
                <a:lnTo>
                  <a:pt x="144" y="101"/>
                </a:lnTo>
                <a:lnTo>
                  <a:pt x="183" y="51"/>
                </a:lnTo>
                <a:lnTo>
                  <a:pt x="179" y="8"/>
                </a:lnTo>
                <a:lnTo>
                  <a:pt x="224" y="0"/>
                </a:lnTo>
                <a:lnTo>
                  <a:pt x="252" y="34"/>
                </a:lnTo>
                <a:lnTo>
                  <a:pt x="301" y="30"/>
                </a:lnTo>
                <a:lnTo>
                  <a:pt x="344" y="20"/>
                </a:lnTo>
                <a:lnTo>
                  <a:pt x="384" y="4"/>
                </a:lnTo>
                <a:lnTo>
                  <a:pt x="415" y="22"/>
                </a:lnTo>
                <a:lnTo>
                  <a:pt x="433" y="44"/>
                </a:lnTo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93" name="Google Shape;493;p26"/>
          <p:cNvCxnSpPr/>
          <p:nvPr/>
        </p:nvCxnSpPr>
        <p:spPr>
          <a:xfrm>
            <a:off x="4292849" y="2296757"/>
            <a:ext cx="189334" cy="186333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4" name="Google Shape;494;p26"/>
          <p:cNvCxnSpPr/>
          <p:nvPr/>
        </p:nvCxnSpPr>
        <p:spPr>
          <a:xfrm>
            <a:off x="4482182" y="2483089"/>
            <a:ext cx="1688957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5" name="Google Shape;495;p26"/>
          <p:cNvCxnSpPr/>
          <p:nvPr/>
        </p:nvCxnSpPr>
        <p:spPr>
          <a:xfrm>
            <a:off x="4132736" y="2678885"/>
            <a:ext cx="189334" cy="186333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6" name="Google Shape;496;p26"/>
          <p:cNvCxnSpPr/>
          <p:nvPr/>
        </p:nvCxnSpPr>
        <p:spPr>
          <a:xfrm>
            <a:off x="4322071" y="2865218"/>
            <a:ext cx="184906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7" name="Google Shape;497;p26"/>
          <p:cNvCxnSpPr/>
          <p:nvPr/>
        </p:nvCxnSpPr>
        <p:spPr>
          <a:xfrm flipH="1" rot="10800000">
            <a:off x="4244963" y="3362961"/>
            <a:ext cx="237218" cy="15359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8" name="Google Shape;498;p26"/>
          <p:cNvCxnSpPr/>
          <p:nvPr/>
        </p:nvCxnSpPr>
        <p:spPr>
          <a:xfrm>
            <a:off x="4482182" y="3362961"/>
            <a:ext cx="1688957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9" name="Google Shape;499;p26"/>
          <p:cNvCxnSpPr/>
          <p:nvPr/>
        </p:nvCxnSpPr>
        <p:spPr>
          <a:xfrm>
            <a:off x="3750790" y="4226759"/>
            <a:ext cx="189334" cy="186333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0" name="Google Shape;500;p26"/>
          <p:cNvCxnSpPr/>
          <p:nvPr/>
        </p:nvCxnSpPr>
        <p:spPr>
          <a:xfrm>
            <a:off x="3940124" y="4413092"/>
            <a:ext cx="2146068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1" name="Google Shape;501;p26"/>
          <p:cNvSpPr/>
          <p:nvPr/>
        </p:nvSpPr>
        <p:spPr>
          <a:xfrm>
            <a:off x="4993741" y="2122748"/>
            <a:ext cx="986519" cy="2847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0" i="0" sz="1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2" name="Google Shape;502;p26"/>
          <p:cNvSpPr/>
          <p:nvPr/>
        </p:nvSpPr>
        <p:spPr>
          <a:xfrm>
            <a:off x="4993741" y="2554528"/>
            <a:ext cx="986519" cy="2847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0" i="0" sz="1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3" name="Google Shape;503;p26"/>
          <p:cNvSpPr/>
          <p:nvPr/>
        </p:nvSpPr>
        <p:spPr>
          <a:xfrm>
            <a:off x="4993741" y="3053608"/>
            <a:ext cx="986519" cy="2847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0" i="0" sz="1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4" name="Google Shape;504;p26"/>
          <p:cNvSpPr/>
          <p:nvPr/>
        </p:nvSpPr>
        <p:spPr>
          <a:xfrm>
            <a:off x="4959788" y="4051085"/>
            <a:ext cx="986519" cy="28470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0" i="0" sz="1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5" name="Google Shape;505;p26"/>
          <p:cNvSpPr/>
          <p:nvPr/>
        </p:nvSpPr>
        <p:spPr>
          <a:xfrm>
            <a:off x="6372200" y="1688944"/>
            <a:ext cx="2175135" cy="2923856"/>
          </a:xfrm>
          <a:prstGeom prst="wedgeRectCallout">
            <a:avLst>
              <a:gd fmla="val -72333" name="adj1"/>
              <a:gd fmla="val 19715" name="adj2"/>
            </a:avLst>
          </a:prstGeom>
          <a:solidFill>
            <a:srgbClr val="FFE78C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6" name="Google Shape;506;p26"/>
          <p:cNvSpPr txBox="1"/>
          <p:nvPr/>
        </p:nvSpPr>
        <p:spPr>
          <a:xfrm>
            <a:off x="6480227" y="1790179"/>
            <a:ext cx="2067109" cy="268658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b="0" i="0" sz="12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2" name="Google Shape;512;p27"/>
          <p:cNvCxnSpPr/>
          <p:nvPr/>
        </p:nvCxnSpPr>
        <p:spPr>
          <a:xfrm>
            <a:off x="1115616" y="267494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3" name="Google Shape;513;p27"/>
          <p:cNvCxnSpPr/>
          <p:nvPr/>
        </p:nvCxnSpPr>
        <p:spPr>
          <a:xfrm>
            <a:off x="1115616" y="4876006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4" name="Google Shape;514;p27"/>
          <p:cNvCxnSpPr/>
          <p:nvPr/>
        </p:nvCxnSpPr>
        <p:spPr>
          <a:xfrm>
            <a:off x="8859621" y="1128996"/>
            <a:ext cx="0" cy="288032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15" name="Google Shape;515;p27"/>
          <p:cNvGrpSpPr/>
          <p:nvPr/>
        </p:nvGrpSpPr>
        <p:grpSpPr>
          <a:xfrm>
            <a:off x="0" y="-3422"/>
            <a:ext cx="9144000" cy="5143500"/>
            <a:chOff x="0" y="-3422"/>
            <a:chExt cx="9144000" cy="5143500"/>
          </a:xfrm>
        </p:grpSpPr>
        <p:pic>
          <p:nvPicPr>
            <p:cNvPr id="516" name="Google Shape;516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73511" y="-3422"/>
              <a:ext cx="1261024" cy="1288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7" name="Google Shape;517;p2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10800000">
              <a:off x="7873511" y="3842169"/>
              <a:ext cx="1270489" cy="12979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8" name="Google Shape;518;p2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>
              <a:off x="9364" y="-3422"/>
              <a:ext cx="1247566" cy="1282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9" name="Google Shape;519;p2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10800000">
              <a:off x="0" y="3848022"/>
              <a:ext cx="1256930" cy="129205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20" name="Google Shape;520;p27"/>
          <p:cNvCxnSpPr/>
          <p:nvPr/>
        </p:nvCxnSpPr>
        <p:spPr>
          <a:xfrm>
            <a:off x="281344" y="1147085"/>
            <a:ext cx="0" cy="286733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1" name="Google Shape;521;p27"/>
          <p:cNvSpPr/>
          <p:nvPr/>
        </p:nvSpPr>
        <p:spPr>
          <a:xfrm>
            <a:off x="1886049" y="1455466"/>
            <a:ext cx="2376264" cy="2025056"/>
          </a:xfrm>
          <a:prstGeom prst="triangle">
            <a:avLst>
              <a:gd fmla="val 50000" name="adj"/>
            </a:avLst>
          </a:prstGeom>
          <a:solidFill>
            <a:srgbClr val="FFE78C">
              <a:alpha val="13725"/>
            </a:srgbClr>
          </a:solidFill>
          <a:ln cap="flat" cmpd="sng" w="1077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2" name="Google Shape;522;p27"/>
          <p:cNvSpPr txBox="1"/>
          <p:nvPr/>
        </p:nvSpPr>
        <p:spPr>
          <a:xfrm>
            <a:off x="2275725" y="1640870"/>
            <a:ext cx="1890261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12000"/>
              <a:buFont typeface="Century Gothic"/>
              <a:buNone/>
            </a:pPr>
            <a:r>
              <a:rPr b="0" i="0" lang="tr-TR" sz="120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0" i="0" sz="120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3" name="Google Shape;523;p27"/>
          <p:cNvSpPr txBox="1"/>
          <p:nvPr/>
        </p:nvSpPr>
        <p:spPr>
          <a:xfrm>
            <a:off x="4067944" y="1696747"/>
            <a:ext cx="27911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5400"/>
              <a:buFont typeface="Century Gothic"/>
              <a:buNone/>
            </a:pPr>
            <a:r>
              <a:rPr b="1" i="0" lang="tr-TR" sz="54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BRONZE</a:t>
            </a:r>
            <a:endParaRPr b="1" i="0" sz="54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524" name="Google Shape;524;p27"/>
          <p:cNvCxnSpPr/>
          <p:nvPr/>
        </p:nvCxnSpPr>
        <p:spPr>
          <a:xfrm>
            <a:off x="4008672" y="2610366"/>
            <a:ext cx="308360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525" name="Google Shape;525;p27"/>
          <p:cNvGrpSpPr/>
          <p:nvPr/>
        </p:nvGrpSpPr>
        <p:grpSpPr>
          <a:xfrm>
            <a:off x="4427984" y="2704859"/>
            <a:ext cx="1188019" cy="307777"/>
            <a:chOff x="1694389" y="3210530"/>
            <a:chExt cx="1188019" cy="307777"/>
          </a:xfrm>
        </p:grpSpPr>
        <p:sp>
          <p:nvSpPr>
            <p:cNvPr id="526" name="Google Shape;526;p27"/>
            <p:cNvSpPr/>
            <p:nvPr/>
          </p:nvSpPr>
          <p:spPr>
            <a:xfrm flipH="1">
              <a:off x="1694389" y="3363838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7" name="Google Shape;527;p27"/>
            <p:cNvSpPr txBox="1"/>
            <p:nvPr/>
          </p:nvSpPr>
          <p:spPr>
            <a:xfrm>
              <a:off x="1766397" y="3210530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28" name="Google Shape;528;p27"/>
          <p:cNvGrpSpPr/>
          <p:nvPr/>
        </p:nvGrpSpPr>
        <p:grpSpPr>
          <a:xfrm>
            <a:off x="5829429" y="2704859"/>
            <a:ext cx="1188019" cy="307777"/>
            <a:chOff x="1694389" y="3537387"/>
            <a:chExt cx="1188019" cy="307777"/>
          </a:xfrm>
        </p:grpSpPr>
        <p:sp>
          <p:nvSpPr>
            <p:cNvPr id="529" name="Google Shape;529;p27"/>
            <p:cNvSpPr/>
            <p:nvPr/>
          </p:nvSpPr>
          <p:spPr>
            <a:xfrm flipH="1">
              <a:off x="1694389" y="3690695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0" name="Google Shape;530;p27"/>
            <p:cNvSpPr txBox="1"/>
            <p:nvPr/>
          </p:nvSpPr>
          <p:spPr>
            <a:xfrm>
              <a:off x="1766397" y="3537387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31" name="Google Shape;531;p27"/>
          <p:cNvGrpSpPr/>
          <p:nvPr/>
        </p:nvGrpSpPr>
        <p:grpSpPr>
          <a:xfrm>
            <a:off x="4427984" y="3064899"/>
            <a:ext cx="1188019" cy="307777"/>
            <a:chOff x="1694389" y="3875941"/>
            <a:chExt cx="1188019" cy="307777"/>
          </a:xfrm>
        </p:grpSpPr>
        <p:sp>
          <p:nvSpPr>
            <p:cNvPr id="532" name="Google Shape;532;p27"/>
            <p:cNvSpPr/>
            <p:nvPr/>
          </p:nvSpPr>
          <p:spPr>
            <a:xfrm flipH="1">
              <a:off x="1694389" y="4029249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3" name="Google Shape;533;p27"/>
            <p:cNvSpPr txBox="1"/>
            <p:nvPr/>
          </p:nvSpPr>
          <p:spPr>
            <a:xfrm>
              <a:off x="1766397" y="3875941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34" name="Google Shape;534;p27"/>
          <p:cNvGrpSpPr/>
          <p:nvPr/>
        </p:nvGrpSpPr>
        <p:grpSpPr>
          <a:xfrm>
            <a:off x="5829429" y="3064899"/>
            <a:ext cx="1188019" cy="307777"/>
            <a:chOff x="1694389" y="4211992"/>
            <a:chExt cx="1188019" cy="307777"/>
          </a:xfrm>
        </p:grpSpPr>
        <p:sp>
          <p:nvSpPr>
            <p:cNvPr id="535" name="Google Shape;535;p27"/>
            <p:cNvSpPr/>
            <p:nvPr/>
          </p:nvSpPr>
          <p:spPr>
            <a:xfrm flipH="1">
              <a:off x="1694389" y="4365300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6" name="Google Shape;536;p27"/>
            <p:cNvSpPr txBox="1"/>
            <p:nvPr/>
          </p:nvSpPr>
          <p:spPr>
            <a:xfrm>
              <a:off x="1766397" y="4211992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37" name="Google Shape;537;p27"/>
          <p:cNvSpPr/>
          <p:nvPr/>
        </p:nvSpPr>
        <p:spPr>
          <a:xfrm rot="-3564331">
            <a:off x="2238944" y="1066330"/>
            <a:ext cx="360040" cy="310379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8" name="Google Shape;538;p27"/>
          <p:cNvSpPr/>
          <p:nvPr/>
        </p:nvSpPr>
        <p:spPr>
          <a:xfrm rot="-316243">
            <a:off x="1824907" y="1281529"/>
            <a:ext cx="191945" cy="165470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9" name="Google Shape;539;p27"/>
          <p:cNvSpPr/>
          <p:nvPr/>
        </p:nvSpPr>
        <p:spPr>
          <a:xfrm rot="-5631992">
            <a:off x="1519169" y="1672632"/>
            <a:ext cx="304349" cy="227352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6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12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7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8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5" name="Google Shape;545;p28"/>
          <p:cNvSpPr/>
          <p:nvPr/>
        </p:nvSpPr>
        <p:spPr>
          <a:xfrm>
            <a:off x="4304829" y="1069653"/>
            <a:ext cx="940602" cy="940532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6" name="Google Shape;546;p28"/>
          <p:cNvSpPr/>
          <p:nvPr/>
        </p:nvSpPr>
        <p:spPr>
          <a:xfrm>
            <a:off x="4304829" y="1069653"/>
            <a:ext cx="940602" cy="940532"/>
          </a:xfrm>
          <a:prstGeom prst="ellipse">
            <a:avLst/>
          </a:prstGeom>
          <a:solidFill>
            <a:srgbClr val="FFE78C"/>
          </a:solidFill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7" name="Google Shape;547;p28"/>
          <p:cNvSpPr/>
          <p:nvPr/>
        </p:nvSpPr>
        <p:spPr>
          <a:xfrm>
            <a:off x="3258785" y="1494855"/>
            <a:ext cx="1286860" cy="1286764"/>
          </a:xfrm>
          <a:prstGeom prst="ellipse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8" name="Google Shape;548;p28"/>
          <p:cNvSpPr/>
          <p:nvPr/>
        </p:nvSpPr>
        <p:spPr>
          <a:xfrm>
            <a:off x="3258785" y="1879085"/>
            <a:ext cx="1286860" cy="902535"/>
          </a:xfrm>
          <a:custGeom>
            <a:rect b="b" l="l" r="r" t="t"/>
            <a:pathLst>
              <a:path extrusionOk="0" h="1169451" w="1667532">
                <a:moveTo>
                  <a:pt x="71654" y="0"/>
                </a:moveTo>
                <a:lnTo>
                  <a:pt x="1595878" y="0"/>
                </a:lnTo>
                <a:cubicBezTo>
                  <a:pt x="1642324" y="102389"/>
                  <a:pt x="1667532" y="216148"/>
                  <a:pt x="1667532" y="335794"/>
                </a:cubicBezTo>
                <a:cubicBezTo>
                  <a:pt x="1667532" y="796210"/>
                  <a:pt x="1294242" y="1169451"/>
                  <a:pt x="833766" y="1169451"/>
                </a:cubicBezTo>
                <a:cubicBezTo>
                  <a:pt x="373290" y="1169451"/>
                  <a:pt x="0" y="796210"/>
                  <a:pt x="0" y="335794"/>
                </a:cubicBezTo>
                <a:cubicBezTo>
                  <a:pt x="0" y="216148"/>
                  <a:pt x="25208" y="102389"/>
                  <a:pt x="71654" y="0"/>
                </a:cubicBezTo>
                <a:close/>
              </a:path>
            </a:pathLst>
          </a:custGeom>
          <a:solidFill>
            <a:srgbClr val="FFE78C"/>
          </a:solidFill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9" name="Google Shape;549;p28"/>
          <p:cNvSpPr/>
          <p:nvPr/>
        </p:nvSpPr>
        <p:spPr>
          <a:xfrm>
            <a:off x="2044901" y="2085857"/>
            <a:ext cx="1586032" cy="1586121"/>
          </a:xfrm>
          <a:prstGeom prst="ellipse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0" name="Google Shape;550;p28"/>
          <p:cNvSpPr/>
          <p:nvPr/>
        </p:nvSpPr>
        <p:spPr>
          <a:xfrm>
            <a:off x="2044901" y="2865602"/>
            <a:ext cx="1586032" cy="806376"/>
          </a:xfrm>
          <a:custGeom>
            <a:rect b="b" l="l" r="r" t="t"/>
            <a:pathLst>
              <a:path extrusionOk="0" h="1044854" w="2055204">
                <a:moveTo>
                  <a:pt x="871" y="0"/>
                </a:moveTo>
                <a:lnTo>
                  <a:pt x="2054333" y="0"/>
                </a:lnTo>
                <a:cubicBezTo>
                  <a:pt x="2055157" y="5732"/>
                  <a:pt x="2055204" y="11487"/>
                  <a:pt x="2055204" y="17253"/>
                </a:cubicBezTo>
                <a:cubicBezTo>
                  <a:pt x="2055204" y="584781"/>
                  <a:pt x="1595131" y="1044854"/>
                  <a:pt x="1027602" y="1044854"/>
                </a:cubicBezTo>
                <a:cubicBezTo>
                  <a:pt x="460073" y="1044854"/>
                  <a:pt x="0" y="584781"/>
                  <a:pt x="0" y="17253"/>
                </a:cubicBezTo>
                <a:close/>
              </a:path>
            </a:pathLst>
          </a:custGeom>
          <a:solidFill>
            <a:srgbClr val="FFE78C"/>
          </a:solidFill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1" name="Google Shape;551;p28"/>
          <p:cNvSpPr/>
          <p:nvPr/>
        </p:nvSpPr>
        <p:spPr>
          <a:xfrm>
            <a:off x="611560" y="2844989"/>
            <a:ext cx="1946681" cy="1946792"/>
          </a:xfrm>
          <a:prstGeom prst="ellipse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2" name="Google Shape;552;p28"/>
          <p:cNvSpPr/>
          <p:nvPr/>
        </p:nvSpPr>
        <p:spPr>
          <a:xfrm>
            <a:off x="779278" y="4364608"/>
            <a:ext cx="1611246" cy="427173"/>
          </a:xfrm>
          <a:custGeom>
            <a:rect b="b" l="l" r="r" t="t"/>
            <a:pathLst>
              <a:path extrusionOk="0" h="553506" w="2087877">
                <a:moveTo>
                  <a:pt x="0" y="0"/>
                </a:moveTo>
                <a:lnTo>
                  <a:pt x="2087877" y="0"/>
                </a:lnTo>
                <a:cubicBezTo>
                  <a:pt x="1861113" y="334090"/>
                  <a:pt x="1478149" y="553506"/>
                  <a:pt x="1043938" y="553506"/>
                </a:cubicBezTo>
                <a:cubicBezTo>
                  <a:pt x="609727" y="553506"/>
                  <a:pt x="226764" y="334090"/>
                  <a:pt x="0" y="0"/>
                </a:cubicBezTo>
                <a:close/>
              </a:path>
            </a:pathLst>
          </a:custGeom>
          <a:solidFill>
            <a:srgbClr val="FFE78C"/>
          </a:solidFill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3" name="Google Shape;553;p28"/>
          <p:cNvSpPr txBox="1"/>
          <p:nvPr/>
        </p:nvSpPr>
        <p:spPr>
          <a:xfrm>
            <a:off x="841951" y="3619097"/>
            <a:ext cx="1464984" cy="409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0" i="0" sz="2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4" name="Google Shape;554;p28"/>
          <p:cNvSpPr txBox="1"/>
          <p:nvPr/>
        </p:nvSpPr>
        <p:spPr>
          <a:xfrm>
            <a:off x="2139890" y="2417978"/>
            <a:ext cx="1283844" cy="3636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0" i="0" sz="19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5" name="Google Shape;555;p28"/>
          <p:cNvSpPr txBox="1"/>
          <p:nvPr/>
        </p:nvSpPr>
        <p:spPr>
          <a:xfrm>
            <a:off x="3337237" y="2001161"/>
            <a:ext cx="1043394" cy="302086"/>
          </a:xfrm>
          <a:prstGeom prst="rect">
            <a:avLst/>
          </a:prstGeom>
          <a:noFill/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0" i="0" sz="15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556" name="Google Shape;556;p28"/>
          <p:cNvCxnSpPr/>
          <p:nvPr/>
        </p:nvCxnSpPr>
        <p:spPr>
          <a:xfrm>
            <a:off x="4776432" y="1670560"/>
            <a:ext cx="827103" cy="0"/>
          </a:xfrm>
          <a:prstGeom prst="straightConnector1">
            <a:avLst/>
          </a:prstGeom>
          <a:noFill/>
          <a:ln cap="flat" cmpd="sng" w="9525">
            <a:solidFill>
              <a:srgbClr val="FFE78C"/>
            </a:solidFill>
            <a:prstDash val="dot"/>
            <a:round/>
            <a:headEnd len="med" w="med" type="oval"/>
            <a:tailEnd len="med" w="med" type="oval"/>
          </a:ln>
        </p:spPr>
      </p:cxnSp>
      <p:cxnSp>
        <p:nvCxnSpPr>
          <p:cNvPr id="557" name="Google Shape;557;p28"/>
          <p:cNvCxnSpPr/>
          <p:nvPr/>
        </p:nvCxnSpPr>
        <p:spPr>
          <a:xfrm>
            <a:off x="3893600" y="2379564"/>
            <a:ext cx="1709936" cy="0"/>
          </a:xfrm>
          <a:prstGeom prst="straightConnector1">
            <a:avLst/>
          </a:prstGeom>
          <a:noFill/>
          <a:ln cap="flat" cmpd="sng" w="9525">
            <a:solidFill>
              <a:srgbClr val="FFE78C"/>
            </a:solidFill>
            <a:prstDash val="dot"/>
            <a:round/>
            <a:headEnd len="med" w="med" type="oval"/>
            <a:tailEnd len="med" w="med" type="oval"/>
          </a:ln>
        </p:spPr>
      </p:cxnSp>
      <p:cxnSp>
        <p:nvCxnSpPr>
          <p:cNvPr id="558" name="Google Shape;558;p28"/>
          <p:cNvCxnSpPr/>
          <p:nvPr/>
        </p:nvCxnSpPr>
        <p:spPr>
          <a:xfrm>
            <a:off x="2801509" y="3187354"/>
            <a:ext cx="2802026" cy="0"/>
          </a:xfrm>
          <a:prstGeom prst="straightConnector1">
            <a:avLst/>
          </a:prstGeom>
          <a:noFill/>
          <a:ln cap="flat" cmpd="sng" w="9525">
            <a:solidFill>
              <a:srgbClr val="FFE78C"/>
            </a:solidFill>
            <a:prstDash val="dot"/>
            <a:round/>
            <a:headEnd len="med" w="med" type="oval"/>
            <a:tailEnd len="med" w="med" type="oval"/>
          </a:ln>
        </p:spPr>
      </p:cxnSp>
      <p:cxnSp>
        <p:nvCxnSpPr>
          <p:cNvPr id="559" name="Google Shape;559;p28"/>
          <p:cNvCxnSpPr/>
          <p:nvPr/>
        </p:nvCxnSpPr>
        <p:spPr>
          <a:xfrm>
            <a:off x="1584900" y="4028904"/>
            <a:ext cx="4018635" cy="0"/>
          </a:xfrm>
          <a:prstGeom prst="straightConnector1">
            <a:avLst/>
          </a:prstGeom>
          <a:noFill/>
          <a:ln cap="flat" cmpd="sng" w="9525">
            <a:solidFill>
              <a:srgbClr val="FFE78C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560" name="Google Shape;560;p28"/>
          <p:cNvSpPr txBox="1"/>
          <p:nvPr/>
        </p:nvSpPr>
        <p:spPr>
          <a:xfrm>
            <a:off x="5668399" y="3818385"/>
            <a:ext cx="2978747" cy="511374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61" name="Google Shape;561;p28"/>
          <p:cNvSpPr txBox="1"/>
          <p:nvPr/>
        </p:nvSpPr>
        <p:spPr>
          <a:xfrm>
            <a:off x="5668399" y="2989768"/>
            <a:ext cx="2978747" cy="511374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62" name="Google Shape;562;p28"/>
          <p:cNvSpPr txBox="1"/>
          <p:nvPr/>
        </p:nvSpPr>
        <p:spPr>
          <a:xfrm>
            <a:off x="5668399" y="2161149"/>
            <a:ext cx="2978747" cy="511374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63" name="Google Shape;563;p28"/>
          <p:cNvSpPr txBox="1"/>
          <p:nvPr/>
        </p:nvSpPr>
        <p:spPr>
          <a:xfrm>
            <a:off x="5668399" y="1491820"/>
            <a:ext cx="2978747" cy="511374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1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64" name="Google Shape;564;p28"/>
          <p:cNvSpPr txBox="1"/>
          <p:nvPr/>
        </p:nvSpPr>
        <p:spPr>
          <a:xfrm>
            <a:off x="4304829" y="1414641"/>
            <a:ext cx="863858" cy="255919"/>
          </a:xfrm>
          <a:prstGeom prst="rect">
            <a:avLst/>
          </a:prstGeom>
          <a:noFill/>
          <a:ln>
            <a:noFill/>
          </a:ln>
        </p:spPr>
        <p:txBody>
          <a:bodyPr anchorCtr="0" anchor="ctr" bIns="35275" lIns="70550" spcFirstLastPara="1" rIns="70550" wrap="square" tIns="35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0" i="0" sz="1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0" name="Google Shape;570;p29"/>
          <p:cNvSpPr/>
          <p:nvPr/>
        </p:nvSpPr>
        <p:spPr>
          <a:xfrm>
            <a:off x="1263073" y="1203598"/>
            <a:ext cx="412913" cy="825823"/>
          </a:xfrm>
          <a:custGeom>
            <a:rect b="b" l="l" r="r" t="t"/>
            <a:pathLst>
              <a:path extrusionOk="0" h="1553" w="776">
                <a:moveTo>
                  <a:pt x="776" y="1553"/>
                </a:moveTo>
                <a:cubicBezTo>
                  <a:pt x="348" y="1553"/>
                  <a:pt x="0" y="1205"/>
                  <a:pt x="0" y="777"/>
                </a:cubicBezTo>
                <a:cubicBezTo>
                  <a:pt x="0" y="348"/>
                  <a:pt x="348" y="0"/>
                  <a:pt x="776" y="0"/>
                </a:cubicBezTo>
              </a:path>
            </a:pathLst>
          </a:cu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1" name="Google Shape;571;p29"/>
          <p:cNvSpPr/>
          <p:nvPr/>
        </p:nvSpPr>
        <p:spPr>
          <a:xfrm>
            <a:off x="1340209" y="1276198"/>
            <a:ext cx="671549" cy="676088"/>
          </a:xfrm>
          <a:prstGeom prst="ellipse">
            <a:avLst/>
          </a:prstGeom>
          <a:solidFill>
            <a:srgbClr val="FFE78C"/>
          </a:solidFill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572" name="Google Shape;572;p29"/>
          <p:cNvCxnSpPr/>
          <p:nvPr/>
        </p:nvCxnSpPr>
        <p:spPr>
          <a:xfrm>
            <a:off x="1675983" y="1203598"/>
            <a:ext cx="6043938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73" name="Google Shape;573;p29"/>
          <p:cNvCxnSpPr/>
          <p:nvPr/>
        </p:nvCxnSpPr>
        <p:spPr>
          <a:xfrm>
            <a:off x="1675983" y="2029421"/>
            <a:ext cx="6043938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74" name="Google Shape;574;p29"/>
          <p:cNvSpPr/>
          <p:nvPr/>
        </p:nvSpPr>
        <p:spPr>
          <a:xfrm>
            <a:off x="7719921" y="2029421"/>
            <a:ext cx="412913" cy="830362"/>
          </a:xfrm>
          <a:custGeom>
            <a:rect b="b" l="l" r="r" t="t"/>
            <a:pathLst>
              <a:path extrusionOk="0" h="1553" w="776">
                <a:moveTo>
                  <a:pt x="0" y="0"/>
                </a:moveTo>
                <a:cubicBezTo>
                  <a:pt x="428" y="0"/>
                  <a:pt x="776" y="348"/>
                  <a:pt x="776" y="776"/>
                </a:cubicBezTo>
                <a:cubicBezTo>
                  <a:pt x="776" y="1205"/>
                  <a:pt x="428" y="1553"/>
                  <a:pt x="0" y="1553"/>
                </a:cubicBezTo>
              </a:path>
            </a:pathLst>
          </a:cu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5" name="Google Shape;575;p29"/>
          <p:cNvSpPr/>
          <p:nvPr/>
        </p:nvSpPr>
        <p:spPr>
          <a:xfrm>
            <a:off x="7384147" y="2106557"/>
            <a:ext cx="676088" cy="676088"/>
          </a:xfrm>
          <a:prstGeom prst="ellipse">
            <a:avLst/>
          </a:prstGeom>
          <a:solidFill>
            <a:srgbClr val="FFE78C"/>
          </a:solidFill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576" name="Google Shape;576;p29"/>
          <p:cNvCxnSpPr/>
          <p:nvPr/>
        </p:nvCxnSpPr>
        <p:spPr>
          <a:xfrm rot="10800000">
            <a:off x="1675983" y="2859781"/>
            <a:ext cx="6043938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77" name="Google Shape;577;p29"/>
          <p:cNvSpPr/>
          <p:nvPr/>
        </p:nvSpPr>
        <p:spPr>
          <a:xfrm>
            <a:off x="1263073" y="2859781"/>
            <a:ext cx="412913" cy="825823"/>
          </a:xfrm>
          <a:custGeom>
            <a:rect b="b" l="l" r="r" t="t"/>
            <a:pathLst>
              <a:path extrusionOk="0" h="1553" w="776">
                <a:moveTo>
                  <a:pt x="776" y="1553"/>
                </a:moveTo>
                <a:cubicBezTo>
                  <a:pt x="348" y="1553"/>
                  <a:pt x="0" y="1205"/>
                  <a:pt x="0" y="776"/>
                </a:cubicBezTo>
                <a:cubicBezTo>
                  <a:pt x="0" y="348"/>
                  <a:pt x="348" y="0"/>
                  <a:pt x="776" y="0"/>
                </a:cubicBezTo>
              </a:path>
            </a:pathLst>
          </a:cu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8" name="Google Shape;578;p29"/>
          <p:cNvSpPr/>
          <p:nvPr/>
        </p:nvSpPr>
        <p:spPr>
          <a:xfrm>
            <a:off x="1340209" y="2932380"/>
            <a:ext cx="671549" cy="676088"/>
          </a:xfrm>
          <a:prstGeom prst="ellipse">
            <a:avLst/>
          </a:prstGeom>
          <a:solidFill>
            <a:srgbClr val="FFE78C"/>
          </a:solidFill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579" name="Google Shape;579;p29"/>
          <p:cNvCxnSpPr/>
          <p:nvPr/>
        </p:nvCxnSpPr>
        <p:spPr>
          <a:xfrm>
            <a:off x="1675983" y="3685604"/>
            <a:ext cx="6043938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80" name="Google Shape;580;p29"/>
          <p:cNvSpPr/>
          <p:nvPr/>
        </p:nvSpPr>
        <p:spPr>
          <a:xfrm>
            <a:off x="7719921" y="3685604"/>
            <a:ext cx="412913" cy="830362"/>
          </a:xfrm>
          <a:custGeom>
            <a:rect b="b" l="l" r="r" t="t"/>
            <a:pathLst>
              <a:path extrusionOk="0" h="1553" w="776">
                <a:moveTo>
                  <a:pt x="0" y="0"/>
                </a:moveTo>
                <a:cubicBezTo>
                  <a:pt x="428" y="0"/>
                  <a:pt x="776" y="347"/>
                  <a:pt x="776" y="776"/>
                </a:cubicBezTo>
                <a:cubicBezTo>
                  <a:pt x="776" y="1205"/>
                  <a:pt x="428" y="1553"/>
                  <a:pt x="0" y="1553"/>
                </a:cubicBezTo>
              </a:path>
            </a:pathLst>
          </a:cu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1" name="Google Shape;581;p29"/>
          <p:cNvSpPr/>
          <p:nvPr/>
        </p:nvSpPr>
        <p:spPr>
          <a:xfrm>
            <a:off x="7384147" y="3762743"/>
            <a:ext cx="676088" cy="676088"/>
          </a:xfrm>
          <a:prstGeom prst="ellipse">
            <a:avLst/>
          </a:prstGeom>
          <a:solidFill>
            <a:srgbClr val="FFE78C"/>
          </a:solidFill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582" name="Google Shape;582;p29"/>
          <p:cNvCxnSpPr/>
          <p:nvPr/>
        </p:nvCxnSpPr>
        <p:spPr>
          <a:xfrm rot="10800000">
            <a:off x="1677364" y="4517777"/>
            <a:ext cx="6043938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83" name="Google Shape;583;p29"/>
          <p:cNvSpPr/>
          <p:nvPr/>
        </p:nvSpPr>
        <p:spPr>
          <a:xfrm>
            <a:off x="1506118" y="1376208"/>
            <a:ext cx="33973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endParaRPr sz="3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4" name="Google Shape;584;p29"/>
          <p:cNvSpPr txBox="1"/>
          <p:nvPr/>
        </p:nvSpPr>
        <p:spPr>
          <a:xfrm>
            <a:off x="2123728" y="1531819"/>
            <a:ext cx="3816424" cy="425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85" name="Google Shape;585;p29"/>
          <p:cNvSpPr/>
          <p:nvPr/>
        </p:nvSpPr>
        <p:spPr>
          <a:xfrm>
            <a:off x="7567566" y="2213391"/>
            <a:ext cx="33973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</a:t>
            </a:r>
            <a:endParaRPr sz="3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6" name="Google Shape;586;p29"/>
          <p:cNvSpPr/>
          <p:nvPr/>
        </p:nvSpPr>
        <p:spPr>
          <a:xfrm>
            <a:off x="1483258" y="3054682"/>
            <a:ext cx="33973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</a:t>
            </a:r>
            <a:endParaRPr sz="3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7" name="Google Shape;587;p29"/>
          <p:cNvSpPr/>
          <p:nvPr/>
        </p:nvSpPr>
        <p:spPr>
          <a:xfrm>
            <a:off x="7567566" y="3899002"/>
            <a:ext cx="33973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 </a:t>
            </a:r>
            <a:endParaRPr sz="3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8" name="Google Shape;588;p29"/>
          <p:cNvSpPr txBox="1"/>
          <p:nvPr/>
        </p:nvSpPr>
        <p:spPr>
          <a:xfrm>
            <a:off x="2498380" y="1254820"/>
            <a:ext cx="10502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9" name="Google Shape;589;p29"/>
          <p:cNvSpPr txBox="1"/>
          <p:nvPr/>
        </p:nvSpPr>
        <p:spPr>
          <a:xfrm>
            <a:off x="3419872" y="2356887"/>
            <a:ext cx="3816424" cy="425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90" name="Google Shape;590;p29"/>
          <p:cNvSpPr txBox="1"/>
          <p:nvPr/>
        </p:nvSpPr>
        <p:spPr>
          <a:xfrm>
            <a:off x="3794524" y="2079888"/>
            <a:ext cx="10502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1" name="Google Shape;591;p29"/>
          <p:cNvSpPr txBox="1"/>
          <p:nvPr/>
        </p:nvSpPr>
        <p:spPr>
          <a:xfrm>
            <a:off x="2123728" y="3188005"/>
            <a:ext cx="3816424" cy="425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92" name="Google Shape;592;p29"/>
          <p:cNvSpPr txBox="1"/>
          <p:nvPr/>
        </p:nvSpPr>
        <p:spPr>
          <a:xfrm>
            <a:off x="2498380" y="2911006"/>
            <a:ext cx="10502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3" name="Google Shape;593;p29"/>
          <p:cNvSpPr txBox="1"/>
          <p:nvPr/>
        </p:nvSpPr>
        <p:spPr>
          <a:xfrm>
            <a:off x="3419872" y="4013073"/>
            <a:ext cx="3816424" cy="425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594" name="Google Shape;594;p29"/>
          <p:cNvSpPr txBox="1"/>
          <p:nvPr/>
        </p:nvSpPr>
        <p:spPr>
          <a:xfrm>
            <a:off x="3794524" y="3736074"/>
            <a:ext cx="10502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30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0" name="Google Shape;600;p30"/>
          <p:cNvSpPr/>
          <p:nvPr/>
        </p:nvSpPr>
        <p:spPr>
          <a:xfrm>
            <a:off x="3005128" y="1131590"/>
            <a:ext cx="1584176" cy="1584176"/>
          </a:xfrm>
          <a:prstGeom prst="roundRect">
            <a:avLst>
              <a:gd fmla="val 9051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1" name="Google Shape;601;p30"/>
          <p:cNvSpPr/>
          <p:nvPr/>
        </p:nvSpPr>
        <p:spPr>
          <a:xfrm>
            <a:off x="4733320" y="1131590"/>
            <a:ext cx="1584176" cy="1584176"/>
          </a:xfrm>
          <a:prstGeom prst="roundRect">
            <a:avLst>
              <a:gd fmla="val 9051" name="adj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2" name="Google Shape;602;p30"/>
          <p:cNvSpPr/>
          <p:nvPr/>
        </p:nvSpPr>
        <p:spPr>
          <a:xfrm>
            <a:off x="3005128" y="2859782"/>
            <a:ext cx="1584176" cy="1584176"/>
          </a:xfrm>
          <a:prstGeom prst="roundRect">
            <a:avLst>
              <a:gd fmla="val 9051" name="adj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3" name="Google Shape;603;p30"/>
          <p:cNvSpPr/>
          <p:nvPr/>
        </p:nvSpPr>
        <p:spPr>
          <a:xfrm>
            <a:off x="4733320" y="2859782"/>
            <a:ext cx="1584176" cy="1584176"/>
          </a:xfrm>
          <a:prstGeom prst="roundRect">
            <a:avLst>
              <a:gd fmla="val 9051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4" name="Google Shape;604;p30"/>
          <p:cNvSpPr/>
          <p:nvPr/>
        </p:nvSpPr>
        <p:spPr>
          <a:xfrm>
            <a:off x="4157256" y="2283718"/>
            <a:ext cx="432048" cy="432048"/>
          </a:xfrm>
          <a:prstGeom prst="roundRect">
            <a:avLst>
              <a:gd fmla="val 16667" name="adj"/>
            </a:avLst>
          </a:prstGeom>
          <a:solidFill>
            <a:srgbClr val="FFE78C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rPr b="0" i="0" lang="tr-T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5" name="Google Shape;605;p30"/>
          <p:cNvSpPr/>
          <p:nvPr/>
        </p:nvSpPr>
        <p:spPr>
          <a:xfrm>
            <a:off x="4733320" y="2283718"/>
            <a:ext cx="432048" cy="432048"/>
          </a:xfrm>
          <a:prstGeom prst="roundRect">
            <a:avLst>
              <a:gd fmla="val 16667" name="adj"/>
            </a:avLst>
          </a:prstGeom>
          <a:solidFill>
            <a:srgbClr val="FFE78C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rPr b="0" i="0" lang="tr-T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6" name="Google Shape;606;p30"/>
          <p:cNvSpPr/>
          <p:nvPr/>
        </p:nvSpPr>
        <p:spPr>
          <a:xfrm>
            <a:off x="4157256" y="2859782"/>
            <a:ext cx="432048" cy="432048"/>
          </a:xfrm>
          <a:prstGeom prst="roundRect">
            <a:avLst>
              <a:gd fmla="val 16667" name="adj"/>
            </a:avLst>
          </a:prstGeom>
          <a:solidFill>
            <a:srgbClr val="FFE78C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rPr b="0" i="0" lang="tr-T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7" name="Google Shape;607;p30"/>
          <p:cNvSpPr/>
          <p:nvPr/>
        </p:nvSpPr>
        <p:spPr>
          <a:xfrm>
            <a:off x="4733320" y="2859782"/>
            <a:ext cx="432048" cy="432048"/>
          </a:xfrm>
          <a:prstGeom prst="roundRect">
            <a:avLst>
              <a:gd fmla="val 16667" name="adj"/>
            </a:avLst>
          </a:prstGeom>
          <a:solidFill>
            <a:srgbClr val="FFE78C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rPr b="0" i="0" lang="tr-TR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8" name="Google Shape;608;p30"/>
          <p:cNvSpPr txBox="1"/>
          <p:nvPr/>
        </p:nvSpPr>
        <p:spPr>
          <a:xfrm>
            <a:off x="539552" y="1665264"/>
            <a:ext cx="2232248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9" name="Google Shape;609;p30"/>
          <p:cNvSpPr txBox="1"/>
          <p:nvPr/>
        </p:nvSpPr>
        <p:spPr>
          <a:xfrm>
            <a:off x="1029218" y="1203599"/>
            <a:ext cx="17742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0" name="Google Shape;610;p30"/>
          <p:cNvSpPr txBox="1"/>
          <p:nvPr/>
        </p:nvSpPr>
        <p:spPr>
          <a:xfrm>
            <a:off x="6516216" y="1665264"/>
            <a:ext cx="2232248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1" name="Google Shape;611;p30"/>
          <p:cNvSpPr txBox="1"/>
          <p:nvPr/>
        </p:nvSpPr>
        <p:spPr>
          <a:xfrm>
            <a:off x="6516216" y="1203599"/>
            <a:ext cx="17742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2" name="Google Shape;612;p30"/>
          <p:cNvSpPr txBox="1"/>
          <p:nvPr/>
        </p:nvSpPr>
        <p:spPr>
          <a:xfrm>
            <a:off x="539552" y="3522214"/>
            <a:ext cx="2232248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3" name="Google Shape;613;p30"/>
          <p:cNvSpPr txBox="1"/>
          <p:nvPr/>
        </p:nvSpPr>
        <p:spPr>
          <a:xfrm>
            <a:off x="1029218" y="3060549"/>
            <a:ext cx="17742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4" name="Google Shape;614;p30"/>
          <p:cNvSpPr txBox="1"/>
          <p:nvPr/>
        </p:nvSpPr>
        <p:spPr>
          <a:xfrm>
            <a:off x="6516216" y="3522214"/>
            <a:ext cx="2232248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5" name="Google Shape;615;p30"/>
          <p:cNvSpPr txBox="1"/>
          <p:nvPr/>
        </p:nvSpPr>
        <p:spPr>
          <a:xfrm>
            <a:off x="6516216" y="3060549"/>
            <a:ext cx="17742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1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1" name="Google Shape;621;p31"/>
          <p:cNvSpPr/>
          <p:nvPr/>
        </p:nvSpPr>
        <p:spPr>
          <a:xfrm>
            <a:off x="5001476" y="1540456"/>
            <a:ext cx="1208936" cy="187399"/>
          </a:xfrm>
          <a:custGeom>
            <a:rect b="b" l="l" r="r" t="t"/>
            <a:pathLst>
              <a:path extrusionOk="0" h="16225" w="21600">
                <a:moveTo>
                  <a:pt x="0" y="16225"/>
                </a:moveTo>
                <a:cubicBezTo>
                  <a:pt x="7570" y="-4562"/>
                  <a:pt x="14770" y="-5375"/>
                  <a:pt x="21600" y="13785"/>
                </a:cubicBezTo>
              </a:path>
            </a:pathLst>
          </a:custGeom>
          <a:noFill/>
          <a:ln cap="flat" cmpd="sng" w="25400">
            <a:solidFill>
              <a:srgbClr val="FFE78C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2" name="Google Shape;622;p31"/>
          <p:cNvSpPr/>
          <p:nvPr/>
        </p:nvSpPr>
        <p:spPr>
          <a:xfrm>
            <a:off x="3926339" y="1490021"/>
            <a:ext cx="1195505" cy="119550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E78C"/>
          </a:solidFill>
          <a:ln cap="flat" cmpd="sng" w="12700">
            <a:solidFill>
              <a:schemeClr val="lt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3" name="Google Shape;623;p31"/>
          <p:cNvSpPr/>
          <p:nvPr/>
        </p:nvSpPr>
        <p:spPr>
          <a:xfrm>
            <a:off x="4697542" y="2261225"/>
            <a:ext cx="1195505" cy="119550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E78C"/>
          </a:solidFill>
          <a:ln cap="flat" cmpd="sng" w="12700">
            <a:solidFill>
              <a:schemeClr val="lt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4" name="Google Shape;624;p31"/>
          <p:cNvSpPr/>
          <p:nvPr/>
        </p:nvSpPr>
        <p:spPr>
          <a:xfrm>
            <a:off x="3926339" y="3032429"/>
            <a:ext cx="1195505" cy="119550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E78C"/>
          </a:solidFill>
          <a:ln cap="flat" cmpd="sng" w="12700">
            <a:solidFill>
              <a:schemeClr val="lt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5" name="Google Shape;625;p31"/>
          <p:cNvSpPr/>
          <p:nvPr/>
        </p:nvSpPr>
        <p:spPr>
          <a:xfrm>
            <a:off x="3155135" y="2261225"/>
            <a:ext cx="1195505" cy="1195505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E78C"/>
          </a:solidFill>
          <a:ln cap="flat" cmpd="sng" w="12700">
            <a:solidFill>
              <a:schemeClr val="lt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6" name="Google Shape;626;p31"/>
          <p:cNvSpPr/>
          <p:nvPr/>
        </p:nvSpPr>
        <p:spPr>
          <a:xfrm>
            <a:off x="5892896" y="2874656"/>
            <a:ext cx="457727" cy="386203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11525" y="3119"/>
                  <a:pt x="18725" y="10319"/>
                  <a:pt x="21600" y="21600"/>
                </a:cubicBezTo>
              </a:path>
            </a:pathLst>
          </a:custGeom>
          <a:noFill/>
          <a:ln cap="flat" cmpd="sng" w="25400">
            <a:solidFill>
              <a:srgbClr val="FFE78C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7" name="Google Shape;627;p31"/>
          <p:cNvSpPr/>
          <p:nvPr/>
        </p:nvSpPr>
        <p:spPr>
          <a:xfrm>
            <a:off x="2859823" y="3433971"/>
            <a:ext cx="1080026" cy="343839"/>
          </a:xfrm>
          <a:custGeom>
            <a:rect b="b" l="l" r="r" t="t"/>
            <a:pathLst>
              <a:path extrusionOk="0" h="18880" w="21600">
                <a:moveTo>
                  <a:pt x="21600" y="17733"/>
                </a:moveTo>
                <a:cubicBezTo>
                  <a:pt x="10878" y="21600"/>
                  <a:pt x="3678" y="15689"/>
                  <a:pt x="0" y="0"/>
                </a:cubicBezTo>
              </a:path>
            </a:pathLst>
          </a:custGeom>
          <a:noFill/>
          <a:ln cap="flat" cmpd="sng" w="25400">
            <a:solidFill>
              <a:srgbClr val="FFE78C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8" name="Google Shape;628;p31"/>
          <p:cNvSpPr/>
          <p:nvPr/>
        </p:nvSpPr>
        <p:spPr>
          <a:xfrm>
            <a:off x="2804030" y="1707900"/>
            <a:ext cx="810773" cy="569402"/>
          </a:xfrm>
          <a:custGeom>
            <a:rect b="b" l="l" r="r" t="t"/>
            <a:pathLst>
              <a:path extrusionOk="0" h="21600" w="21600">
                <a:moveTo>
                  <a:pt x="21600" y="21600"/>
                </a:moveTo>
                <a:cubicBezTo>
                  <a:pt x="17552" y="9153"/>
                  <a:pt x="10352" y="1953"/>
                  <a:pt x="0" y="0"/>
                </a:cubicBezTo>
              </a:path>
            </a:pathLst>
          </a:custGeom>
          <a:noFill/>
          <a:ln cap="flat" cmpd="sng" w="25400">
            <a:solidFill>
              <a:srgbClr val="FFE78C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9" name="Google Shape;629;p31"/>
          <p:cNvSpPr txBox="1"/>
          <p:nvPr/>
        </p:nvSpPr>
        <p:spPr>
          <a:xfrm>
            <a:off x="6350622" y="1940228"/>
            <a:ext cx="1821778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630" name="Google Shape;630;p31"/>
          <p:cNvSpPr txBox="1"/>
          <p:nvPr/>
        </p:nvSpPr>
        <p:spPr>
          <a:xfrm>
            <a:off x="6350623" y="1650561"/>
            <a:ext cx="1636039" cy="221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1" name="Google Shape;631;p31"/>
          <p:cNvSpPr txBox="1"/>
          <p:nvPr/>
        </p:nvSpPr>
        <p:spPr>
          <a:xfrm>
            <a:off x="6350622" y="3668420"/>
            <a:ext cx="1821778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632" name="Google Shape;632;p31"/>
          <p:cNvSpPr txBox="1"/>
          <p:nvPr/>
        </p:nvSpPr>
        <p:spPr>
          <a:xfrm>
            <a:off x="6350623" y="3359514"/>
            <a:ext cx="1636039" cy="221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3" name="Google Shape;633;p31"/>
          <p:cNvSpPr txBox="1"/>
          <p:nvPr/>
        </p:nvSpPr>
        <p:spPr>
          <a:xfrm>
            <a:off x="899592" y="1940228"/>
            <a:ext cx="1814101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634" name="Google Shape;634;p31"/>
          <p:cNvSpPr txBox="1"/>
          <p:nvPr/>
        </p:nvSpPr>
        <p:spPr>
          <a:xfrm>
            <a:off x="1043608" y="1654606"/>
            <a:ext cx="1636039" cy="221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5" name="Google Shape;635;p31"/>
          <p:cNvSpPr txBox="1"/>
          <p:nvPr/>
        </p:nvSpPr>
        <p:spPr>
          <a:xfrm>
            <a:off x="899593" y="3651870"/>
            <a:ext cx="1810240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636" name="Google Shape;636;p31"/>
          <p:cNvSpPr txBox="1"/>
          <p:nvPr/>
        </p:nvSpPr>
        <p:spPr>
          <a:xfrm>
            <a:off x="1043608" y="3359514"/>
            <a:ext cx="1636039" cy="221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7" name="Google Shape;637;p31"/>
          <p:cNvSpPr/>
          <p:nvPr/>
        </p:nvSpPr>
        <p:spPr>
          <a:xfrm>
            <a:off x="3926339" y="2017259"/>
            <a:ext cx="1195505" cy="22313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b="1" i="0" lang="tr-TR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P1</a:t>
            </a:r>
            <a:endParaRPr/>
          </a:p>
        </p:txBody>
      </p:sp>
      <p:sp>
        <p:nvSpPr>
          <p:cNvPr id="638" name="Google Shape;638;p31"/>
          <p:cNvSpPr/>
          <p:nvPr/>
        </p:nvSpPr>
        <p:spPr>
          <a:xfrm>
            <a:off x="4692190" y="2775286"/>
            <a:ext cx="1195505" cy="22313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b="1" i="0" lang="tr-TR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P2</a:t>
            </a:r>
            <a:endParaRPr/>
          </a:p>
        </p:txBody>
      </p:sp>
      <p:sp>
        <p:nvSpPr>
          <p:cNvPr id="639" name="Google Shape;639;p31"/>
          <p:cNvSpPr/>
          <p:nvPr/>
        </p:nvSpPr>
        <p:spPr>
          <a:xfrm>
            <a:off x="3157099" y="2775983"/>
            <a:ext cx="1195505" cy="22313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b="1" i="0" lang="tr-TR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P4</a:t>
            </a:r>
            <a:endParaRPr/>
          </a:p>
        </p:txBody>
      </p:sp>
      <p:sp>
        <p:nvSpPr>
          <p:cNvPr id="640" name="Google Shape;640;p31"/>
          <p:cNvSpPr/>
          <p:nvPr/>
        </p:nvSpPr>
        <p:spPr>
          <a:xfrm>
            <a:off x="3926339" y="3560777"/>
            <a:ext cx="1195505" cy="22313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b="1" i="0" lang="tr-TR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P3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6" name="Google Shape;646;p32"/>
          <p:cNvCxnSpPr/>
          <p:nvPr/>
        </p:nvCxnSpPr>
        <p:spPr>
          <a:xfrm>
            <a:off x="1115616" y="267494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7" name="Google Shape;647;p32"/>
          <p:cNvCxnSpPr/>
          <p:nvPr/>
        </p:nvCxnSpPr>
        <p:spPr>
          <a:xfrm>
            <a:off x="1115616" y="4876006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8" name="Google Shape;648;p32"/>
          <p:cNvCxnSpPr/>
          <p:nvPr/>
        </p:nvCxnSpPr>
        <p:spPr>
          <a:xfrm>
            <a:off x="8859621" y="1128996"/>
            <a:ext cx="0" cy="288032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49" name="Google Shape;649;p32"/>
          <p:cNvGrpSpPr/>
          <p:nvPr/>
        </p:nvGrpSpPr>
        <p:grpSpPr>
          <a:xfrm>
            <a:off x="0" y="-3422"/>
            <a:ext cx="9144000" cy="5143500"/>
            <a:chOff x="0" y="-3422"/>
            <a:chExt cx="9144000" cy="5143500"/>
          </a:xfrm>
        </p:grpSpPr>
        <p:pic>
          <p:nvPicPr>
            <p:cNvPr id="650" name="Google Shape;650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73511" y="-3422"/>
              <a:ext cx="1261024" cy="1288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1" name="Google Shape;651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10800000">
              <a:off x="7873511" y="3842169"/>
              <a:ext cx="1270489" cy="12979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2" name="Google Shape;652;p3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>
              <a:off x="9364" y="-3422"/>
              <a:ext cx="1247566" cy="1282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3" name="Google Shape;653;p3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10800000">
              <a:off x="0" y="3848022"/>
              <a:ext cx="1256930" cy="129205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654" name="Google Shape;654;p32"/>
          <p:cNvCxnSpPr/>
          <p:nvPr/>
        </p:nvCxnSpPr>
        <p:spPr>
          <a:xfrm>
            <a:off x="281344" y="1147085"/>
            <a:ext cx="0" cy="286733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5" name="Google Shape;655;p32"/>
          <p:cNvSpPr/>
          <p:nvPr/>
        </p:nvSpPr>
        <p:spPr>
          <a:xfrm>
            <a:off x="1886049" y="1455466"/>
            <a:ext cx="2376264" cy="2025056"/>
          </a:xfrm>
          <a:prstGeom prst="triangle">
            <a:avLst>
              <a:gd fmla="val 50000" name="adj"/>
            </a:avLst>
          </a:prstGeom>
          <a:solidFill>
            <a:srgbClr val="FFE78C">
              <a:alpha val="13725"/>
            </a:srgbClr>
          </a:solidFill>
          <a:ln cap="flat" cmpd="sng" w="1077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56" name="Google Shape;656;p32"/>
          <p:cNvSpPr txBox="1"/>
          <p:nvPr/>
        </p:nvSpPr>
        <p:spPr>
          <a:xfrm>
            <a:off x="2275725" y="1640870"/>
            <a:ext cx="1890261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12000"/>
              <a:buFont typeface="Century Gothic"/>
              <a:buNone/>
            </a:pPr>
            <a:r>
              <a:rPr b="0" i="0" lang="tr-TR" sz="120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0" i="0" sz="120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57" name="Google Shape;657;p32"/>
          <p:cNvSpPr txBox="1"/>
          <p:nvPr/>
        </p:nvSpPr>
        <p:spPr>
          <a:xfrm>
            <a:off x="4067944" y="1696747"/>
            <a:ext cx="238719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5400"/>
              <a:buFont typeface="Century Gothic"/>
              <a:buNone/>
            </a:pPr>
            <a:r>
              <a:rPr b="1" i="0" lang="tr-TR" sz="54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PLATIN</a:t>
            </a:r>
            <a:endParaRPr b="1" i="0" sz="54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658" name="Google Shape;658;p32"/>
          <p:cNvCxnSpPr/>
          <p:nvPr/>
        </p:nvCxnSpPr>
        <p:spPr>
          <a:xfrm>
            <a:off x="4008672" y="2610366"/>
            <a:ext cx="308360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659" name="Google Shape;659;p32"/>
          <p:cNvGrpSpPr/>
          <p:nvPr/>
        </p:nvGrpSpPr>
        <p:grpSpPr>
          <a:xfrm>
            <a:off x="4427984" y="2704859"/>
            <a:ext cx="1188019" cy="307777"/>
            <a:chOff x="1694389" y="3210530"/>
            <a:chExt cx="1188019" cy="307777"/>
          </a:xfrm>
        </p:grpSpPr>
        <p:sp>
          <p:nvSpPr>
            <p:cNvPr id="660" name="Google Shape;660;p32"/>
            <p:cNvSpPr/>
            <p:nvPr/>
          </p:nvSpPr>
          <p:spPr>
            <a:xfrm flipH="1">
              <a:off x="1694389" y="3363838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1" name="Google Shape;661;p32"/>
            <p:cNvSpPr txBox="1"/>
            <p:nvPr/>
          </p:nvSpPr>
          <p:spPr>
            <a:xfrm>
              <a:off x="1766397" y="3210530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62" name="Google Shape;662;p32"/>
          <p:cNvGrpSpPr/>
          <p:nvPr/>
        </p:nvGrpSpPr>
        <p:grpSpPr>
          <a:xfrm>
            <a:off x="5829429" y="2704859"/>
            <a:ext cx="1188019" cy="307777"/>
            <a:chOff x="1694389" y="3537387"/>
            <a:chExt cx="1188019" cy="307777"/>
          </a:xfrm>
        </p:grpSpPr>
        <p:sp>
          <p:nvSpPr>
            <p:cNvPr id="663" name="Google Shape;663;p32"/>
            <p:cNvSpPr/>
            <p:nvPr/>
          </p:nvSpPr>
          <p:spPr>
            <a:xfrm flipH="1">
              <a:off x="1694389" y="3690695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4" name="Google Shape;664;p32"/>
            <p:cNvSpPr txBox="1"/>
            <p:nvPr/>
          </p:nvSpPr>
          <p:spPr>
            <a:xfrm>
              <a:off x="1766397" y="3537387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65" name="Google Shape;665;p32"/>
          <p:cNvGrpSpPr/>
          <p:nvPr/>
        </p:nvGrpSpPr>
        <p:grpSpPr>
          <a:xfrm>
            <a:off x="4427984" y="3064899"/>
            <a:ext cx="1188019" cy="307777"/>
            <a:chOff x="1694389" y="3875941"/>
            <a:chExt cx="1188019" cy="307777"/>
          </a:xfrm>
        </p:grpSpPr>
        <p:sp>
          <p:nvSpPr>
            <p:cNvPr id="666" name="Google Shape;666;p32"/>
            <p:cNvSpPr/>
            <p:nvPr/>
          </p:nvSpPr>
          <p:spPr>
            <a:xfrm flipH="1">
              <a:off x="1694389" y="4029249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7" name="Google Shape;667;p32"/>
            <p:cNvSpPr txBox="1"/>
            <p:nvPr/>
          </p:nvSpPr>
          <p:spPr>
            <a:xfrm>
              <a:off x="1766397" y="3875941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68" name="Google Shape;668;p32"/>
          <p:cNvGrpSpPr/>
          <p:nvPr/>
        </p:nvGrpSpPr>
        <p:grpSpPr>
          <a:xfrm>
            <a:off x="5829429" y="3064899"/>
            <a:ext cx="1188019" cy="307777"/>
            <a:chOff x="1694389" y="4211992"/>
            <a:chExt cx="1188019" cy="307777"/>
          </a:xfrm>
        </p:grpSpPr>
        <p:sp>
          <p:nvSpPr>
            <p:cNvPr id="669" name="Google Shape;669;p32"/>
            <p:cNvSpPr/>
            <p:nvPr/>
          </p:nvSpPr>
          <p:spPr>
            <a:xfrm flipH="1">
              <a:off x="1694389" y="4365300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0" name="Google Shape;670;p32"/>
            <p:cNvSpPr txBox="1"/>
            <p:nvPr/>
          </p:nvSpPr>
          <p:spPr>
            <a:xfrm>
              <a:off x="1766397" y="4211992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71" name="Google Shape;671;p32"/>
          <p:cNvSpPr/>
          <p:nvPr/>
        </p:nvSpPr>
        <p:spPr>
          <a:xfrm rot="-3564331">
            <a:off x="2238944" y="1066330"/>
            <a:ext cx="360040" cy="310379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72" name="Google Shape;672;p32"/>
          <p:cNvSpPr/>
          <p:nvPr/>
        </p:nvSpPr>
        <p:spPr>
          <a:xfrm rot="-316243">
            <a:off x="1824907" y="1281529"/>
            <a:ext cx="191945" cy="165470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73" name="Google Shape;673;p32"/>
          <p:cNvSpPr/>
          <p:nvPr/>
        </p:nvSpPr>
        <p:spPr>
          <a:xfrm rot="-5631992">
            <a:off x="1519169" y="1672632"/>
            <a:ext cx="304349" cy="227352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6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6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12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6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7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" name="Google Shape;123;p15"/>
          <p:cNvCxnSpPr/>
          <p:nvPr/>
        </p:nvCxnSpPr>
        <p:spPr>
          <a:xfrm>
            <a:off x="1115616" y="267494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4" name="Google Shape;124;p15"/>
          <p:cNvCxnSpPr/>
          <p:nvPr/>
        </p:nvCxnSpPr>
        <p:spPr>
          <a:xfrm>
            <a:off x="1115616" y="4876006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15"/>
          <p:cNvCxnSpPr/>
          <p:nvPr/>
        </p:nvCxnSpPr>
        <p:spPr>
          <a:xfrm>
            <a:off x="8859621" y="1128996"/>
            <a:ext cx="0" cy="288032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6" name="Google Shape;126;p15"/>
          <p:cNvGrpSpPr/>
          <p:nvPr/>
        </p:nvGrpSpPr>
        <p:grpSpPr>
          <a:xfrm>
            <a:off x="0" y="-3422"/>
            <a:ext cx="9144000" cy="5143500"/>
            <a:chOff x="0" y="-3422"/>
            <a:chExt cx="9144000" cy="5143500"/>
          </a:xfrm>
        </p:grpSpPr>
        <p:pic>
          <p:nvPicPr>
            <p:cNvPr id="127" name="Google Shape;127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73511" y="-3422"/>
              <a:ext cx="1261024" cy="1288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10800000">
              <a:off x="7873511" y="3842169"/>
              <a:ext cx="1270489" cy="12979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>
              <a:off x="9364" y="-3422"/>
              <a:ext cx="1247566" cy="1282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1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10800000">
              <a:off x="0" y="3848022"/>
              <a:ext cx="1256930" cy="129205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31" name="Google Shape;131;p15"/>
          <p:cNvCxnSpPr/>
          <p:nvPr/>
        </p:nvCxnSpPr>
        <p:spPr>
          <a:xfrm>
            <a:off x="281344" y="1147085"/>
            <a:ext cx="0" cy="286733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15"/>
          <p:cNvSpPr/>
          <p:nvPr/>
        </p:nvSpPr>
        <p:spPr>
          <a:xfrm>
            <a:off x="3311860" y="713699"/>
            <a:ext cx="2520280" cy="571119"/>
          </a:xfrm>
          <a:prstGeom prst="rect">
            <a:avLst/>
          </a:prstGeom>
          <a:noFill/>
          <a:ln>
            <a:noFill/>
          </a:ln>
        </p:spPr>
        <p:txBody>
          <a:bodyPr anchorCtr="0" anchor="t" bIns="38950" lIns="77900" spcFirstLastPara="1" rIns="77900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b="1" i="0" lang="tr-TR" sz="3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</a:t>
            </a:r>
            <a:endParaRPr b="0" i="0" sz="32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" name="Google Shape;133;p15"/>
          <p:cNvSpPr/>
          <p:nvPr/>
        </p:nvSpPr>
        <p:spPr>
          <a:xfrm>
            <a:off x="1277563" y="1471067"/>
            <a:ext cx="490904" cy="525065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950" lIns="77900" spcFirstLastPara="1" rIns="77900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entury Gothic"/>
              <a:buNone/>
            </a:pPr>
            <a:r>
              <a:rPr b="0" i="0" lang="tr-TR" sz="1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endParaRPr b="0" i="0" sz="1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34" name="Google Shape;134;p15"/>
          <p:cNvGrpSpPr/>
          <p:nvPr/>
        </p:nvGrpSpPr>
        <p:grpSpPr>
          <a:xfrm>
            <a:off x="1957500" y="1469874"/>
            <a:ext cx="6142892" cy="525066"/>
            <a:chOff x="1796562" y="1253850"/>
            <a:chExt cx="6142892" cy="525066"/>
          </a:xfrm>
        </p:grpSpPr>
        <p:sp>
          <p:nvSpPr>
            <p:cNvPr id="135" name="Google Shape;135;p15"/>
            <p:cNvSpPr/>
            <p:nvPr/>
          </p:nvSpPr>
          <p:spPr>
            <a:xfrm>
              <a:off x="1796562" y="1253850"/>
              <a:ext cx="6142892" cy="525066"/>
            </a:xfrm>
            <a:prstGeom prst="roundRect">
              <a:avLst>
                <a:gd fmla="val 6213" name="adj"/>
              </a:avLst>
            </a:prstGeom>
            <a:noFill/>
            <a:ln cap="flat" cmpd="sng" w="19050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8950" lIns="77900" spcFirstLastPara="1" rIns="77900" wrap="square" tIns="38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entury Gothic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2461846" y="1362200"/>
              <a:ext cx="4495800" cy="355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950" lIns="77900" spcFirstLastPara="1" rIns="77900" wrap="square" tIns="38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tr-TR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GOLD</a:t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37" name="Google Shape;137;p15"/>
          <p:cNvSpPr/>
          <p:nvPr/>
        </p:nvSpPr>
        <p:spPr>
          <a:xfrm>
            <a:off x="1277563" y="2233067"/>
            <a:ext cx="490904" cy="525065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950" lIns="77900" spcFirstLastPara="1" rIns="77900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entury Gothic"/>
              <a:buNone/>
            </a:pPr>
            <a:r>
              <a:rPr b="0" i="0" lang="tr-TR" sz="1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endParaRPr b="0" i="0" sz="1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38" name="Google Shape;138;p15"/>
          <p:cNvGrpSpPr/>
          <p:nvPr/>
        </p:nvGrpSpPr>
        <p:grpSpPr>
          <a:xfrm>
            <a:off x="1957500" y="2231874"/>
            <a:ext cx="6142892" cy="525066"/>
            <a:chOff x="1796562" y="2015850"/>
            <a:chExt cx="6142892" cy="525066"/>
          </a:xfrm>
        </p:grpSpPr>
        <p:sp>
          <p:nvSpPr>
            <p:cNvPr id="139" name="Google Shape;139;p15"/>
            <p:cNvSpPr/>
            <p:nvPr/>
          </p:nvSpPr>
          <p:spPr>
            <a:xfrm>
              <a:off x="1796562" y="2015850"/>
              <a:ext cx="6142892" cy="525066"/>
            </a:xfrm>
            <a:prstGeom prst="roundRect">
              <a:avLst>
                <a:gd fmla="val 6213" name="adj"/>
              </a:avLst>
            </a:prstGeom>
            <a:noFill/>
            <a:ln cap="flat" cmpd="sng" w="19050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8950" lIns="77900" spcFirstLastPara="1" rIns="77900" wrap="square" tIns="38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entury Gothic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2461846" y="2124199"/>
              <a:ext cx="4495800" cy="314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950" lIns="77900" spcFirstLastPara="1" rIns="77900" wrap="square" tIns="38950">
              <a:noAutofit/>
            </a:bodyPr>
            <a:lstStyle/>
            <a:p>
              <a:pPr indent="0" lvl="0" marL="0" marR="0" rtl="0" algn="ctr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entury Gothic"/>
                <a:buNone/>
              </a:pPr>
              <a:r>
                <a:rPr b="1" i="0" lang="tr-TR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SILVER</a:t>
              </a:r>
              <a:endParaRPr b="1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1" name="Google Shape;141;p15"/>
          <p:cNvSpPr/>
          <p:nvPr/>
        </p:nvSpPr>
        <p:spPr>
          <a:xfrm>
            <a:off x="1277563" y="2945061"/>
            <a:ext cx="490904" cy="525065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950" lIns="77900" spcFirstLastPara="1" rIns="77900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entury Gothic"/>
              <a:buNone/>
            </a:pPr>
            <a:r>
              <a:rPr b="0" i="0" lang="tr-TR" sz="1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endParaRPr b="0" i="0" sz="1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2" name="Google Shape;142;p15"/>
          <p:cNvGrpSpPr/>
          <p:nvPr/>
        </p:nvGrpSpPr>
        <p:grpSpPr>
          <a:xfrm>
            <a:off x="1957500" y="2943868"/>
            <a:ext cx="6142892" cy="525066"/>
            <a:chOff x="1796562" y="2727844"/>
            <a:chExt cx="6142892" cy="525066"/>
          </a:xfrm>
        </p:grpSpPr>
        <p:sp>
          <p:nvSpPr>
            <p:cNvPr id="143" name="Google Shape;143;p15"/>
            <p:cNvSpPr/>
            <p:nvPr/>
          </p:nvSpPr>
          <p:spPr>
            <a:xfrm>
              <a:off x="1796562" y="2727844"/>
              <a:ext cx="6142892" cy="525066"/>
            </a:xfrm>
            <a:prstGeom prst="roundRect">
              <a:avLst>
                <a:gd fmla="val 6213" name="adj"/>
              </a:avLst>
            </a:prstGeom>
            <a:noFill/>
            <a:ln cap="flat" cmpd="sng" w="19050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8950" lIns="77900" spcFirstLastPara="1" rIns="77900" wrap="square" tIns="38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entury Gothic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4" name="Google Shape;144;p15"/>
            <p:cNvSpPr/>
            <p:nvPr/>
          </p:nvSpPr>
          <p:spPr>
            <a:xfrm>
              <a:off x="2461846" y="2836193"/>
              <a:ext cx="4495800" cy="355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950" lIns="77900" spcFirstLastPara="1" rIns="77900" wrap="square" tIns="38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entury Gothic"/>
                <a:buNone/>
              </a:pPr>
              <a:r>
                <a:rPr b="1" i="0" lang="tr-TR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BRONZE</a:t>
              </a:r>
              <a:endParaRPr b="1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45" name="Google Shape;145;p15"/>
          <p:cNvSpPr/>
          <p:nvPr/>
        </p:nvSpPr>
        <p:spPr>
          <a:xfrm>
            <a:off x="1277563" y="3630861"/>
            <a:ext cx="490904" cy="525065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950" lIns="77900" spcFirstLastPara="1" rIns="77900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entury Gothic"/>
              <a:buNone/>
            </a:pPr>
            <a:r>
              <a:rPr b="0" i="0" lang="tr-TR" sz="1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endParaRPr b="0" i="0" sz="1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6" name="Google Shape;146;p15"/>
          <p:cNvGrpSpPr/>
          <p:nvPr/>
        </p:nvGrpSpPr>
        <p:grpSpPr>
          <a:xfrm>
            <a:off x="1957500" y="3629668"/>
            <a:ext cx="6142892" cy="525066"/>
            <a:chOff x="1796562" y="3413644"/>
            <a:chExt cx="6142892" cy="525066"/>
          </a:xfrm>
        </p:grpSpPr>
        <p:sp>
          <p:nvSpPr>
            <p:cNvPr id="147" name="Google Shape;147;p15"/>
            <p:cNvSpPr/>
            <p:nvPr/>
          </p:nvSpPr>
          <p:spPr>
            <a:xfrm>
              <a:off x="1796562" y="3413644"/>
              <a:ext cx="6142892" cy="525066"/>
            </a:xfrm>
            <a:prstGeom prst="roundRect">
              <a:avLst>
                <a:gd fmla="val 6213" name="adj"/>
              </a:avLst>
            </a:prstGeom>
            <a:noFill/>
            <a:ln cap="flat" cmpd="sng" w="19050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8950" lIns="77900" spcFirstLastPara="1" rIns="77900" wrap="square" tIns="38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entury Gothic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8" name="Google Shape;148;p15"/>
            <p:cNvSpPr/>
            <p:nvPr/>
          </p:nvSpPr>
          <p:spPr>
            <a:xfrm>
              <a:off x="2461846" y="3521993"/>
              <a:ext cx="4495800" cy="355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950" lIns="77900" spcFirstLastPara="1" rIns="77900" wrap="square" tIns="38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tr-TR" sz="18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PLATIN</a:t>
              </a:r>
              <a:endParaRPr b="1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6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33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79" name="Google Shape;679;p33"/>
          <p:cNvGrpSpPr/>
          <p:nvPr/>
        </p:nvGrpSpPr>
        <p:grpSpPr>
          <a:xfrm>
            <a:off x="981499" y="1275606"/>
            <a:ext cx="1620180" cy="3192123"/>
            <a:chOff x="981499" y="1275606"/>
            <a:chExt cx="1620180" cy="3192123"/>
          </a:xfrm>
        </p:grpSpPr>
        <p:sp>
          <p:nvSpPr>
            <p:cNvPr id="680" name="Google Shape;680;p33"/>
            <p:cNvSpPr/>
            <p:nvPr/>
          </p:nvSpPr>
          <p:spPr>
            <a:xfrm>
              <a:off x="981499" y="1275606"/>
              <a:ext cx="1620180" cy="3192123"/>
            </a:xfrm>
            <a:custGeom>
              <a:rect b="b" l="l" r="r" t="t"/>
              <a:pathLst>
                <a:path extrusionOk="0" h="3192123" w="1620180">
                  <a:moveTo>
                    <a:pt x="175619" y="98"/>
                  </a:moveTo>
                  <a:cubicBezTo>
                    <a:pt x="189197" y="-316"/>
                    <a:pt x="203071" y="565"/>
                    <a:pt x="217047" y="2846"/>
                  </a:cubicBezTo>
                  <a:lnTo>
                    <a:pt x="1498868" y="213511"/>
                  </a:lnTo>
                  <a:cubicBezTo>
                    <a:pt x="1566467" y="224396"/>
                    <a:pt x="1620180" y="281064"/>
                    <a:pt x="1620180" y="346377"/>
                  </a:cubicBezTo>
                  <a:lnTo>
                    <a:pt x="1620180" y="792725"/>
                  </a:lnTo>
                  <a:lnTo>
                    <a:pt x="1620180" y="2187291"/>
                  </a:lnTo>
                  <a:lnTo>
                    <a:pt x="1620180" y="2633639"/>
                  </a:lnTo>
                  <a:cubicBezTo>
                    <a:pt x="1620180" y="2702473"/>
                    <a:pt x="1571582" y="2746975"/>
                    <a:pt x="1519330" y="2763944"/>
                  </a:cubicBezTo>
                  <a:lnTo>
                    <a:pt x="250299" y="3181111"/>
                  </a:lnTo>
                  <a:cubicBezTo>
                    <a:pt x="126428" y="3221771"/>
                    <a:pt x="0" y="3144613"/>
                    <a:pt x="0" y="3035439"/>
                  </a:cubicBezTo>
                  <a:lnTo>
                    <a:pt x="0" y="2589091"/>
                  </a:lnTo>
                  <a:lnTo>
                    <a:pt x="0" y="608633"/>
                  </a:lnTo>
                  <a:lnTo>
                    <a:pt x="0" y="162285"/>
                  </a:lnTo>
                  <a:cubicBezTo>
                    <a:pt x="0" y="69279"/>
                    <a:pt x="80571" y="2991"/>
                    <a:pt x="175619" y="98"/>
                  </a:cubicBezTo>
                  <a:close/>
                </a:path>
              </a:pathLst>
            </a:custGeom>
            <a:solidFill>
              <a:srgbClr val="FFE78C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1" name="Google Shape;681;p33"/>
            <p:cNvSpPr/>
            <p:nvPr/>
          </p:nvSpPr>
          <p:spPr>
            <a:xfrm>
              <a:off x="981499" y="1678373"/>
              <a:ext cx="333384" cy="457093"/>
            </a:xfrm>
            <a:custGeom>
              <a:rect b="b" l="l" r="r" t="t"/>
              <a:pathLst>
                <a:path extrusionOk="0" h="1362" w="913">
                  <a:moveTo>
                    <a:pt x="232" y="1362"/>
                  </a:moveTo>
                  <a:cubicBezTo>
                    <a:pt x="150" y="1362"/>
                    <a:pt x="72" y="1348"/>
                    <a:pt x="0" y="1322"/>
                  </a:cubicBezTo>
                  <a:lnTo>
                    <a:pt x="0" y="40"/>
                  </a:lnTo>
                  <a:cubicBezTo>
                    <a:pt x="72" y="14"/>
                    <a:pt x="150" y="0"/>
                    <a:pt x="232" y="0"/>
                  </a:cubicBezTo>
                  <a:cubicBezTo>
                    <a:pt x="608" y="0"/>
                    <a:pt x="913" y="305"/>
                    <a:pt x="913" y="681"/>
                  </a:cubicBezTo>
                  <a:cubicBezTo>
                    <a:pt x="913" y="1057"/>
                    <a:pt x="608" y="1362"/>
                    <a:pt x="232" y="136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2" name="Google Shape;682;p33"/>
            <p:cNvSpPr/>
            <p:nvPr/>
          </p:nvSpPr>
          <p:spPr>
            <a:xfrm>
              <a:off x="1014520" y="1783660"/>
              <a:ext cx="2209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None/>
              </a:pPr>
              <a:r>
                <a:rPr b="1" i="0" lang="tr-TR" sz="16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3" name="Google Shape;683;p33"/>
            <p:cNvSpPr txBox="1"/>
            <p:nvPr/>
          </p:nvSpPr>
          <p:spPr>
            <a:xfrm>
              <a:off x="1149734" y="2325363"/>
              <a:ext cx="1296286" cy="925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4" name="Google Shape;684;p33"/>
            <p:cNvSpPr txBox="1"/>
            <p:nvPr/>
          </p:nvSpPr>
          <p:spPr>
            <a:xfrm>
              <a:off x="1264327" y="1750202"/>
              <a:ext cx="13373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5" name="Google Shape;685;p33"/>
          <p:cNvGrpSpPr/>
          <p:nvPr/>
        </p:nvGrpSpPr>
        <p:grpSpPr>
          <a:xfrm>
            <a:off x="2886235" y="1275606"/>
            <a:ext cx="1620180" cy="3192123"/>
            <a:chOff x="2886235" y="1275606"/>
            <a:chExt cx="1620180" cy="3192123"/>
          </a:xfrm>
        </p:grpSpPr>
        <p:sp>
          <p:nvSpPr>
            <p:cNvPr id="686" name="Google Shape;686;p33"/>
            <p:cNvSpPr/>
            <p:nvPr/>
          </p:nvSpPr>
          <p:spPr>
            <a:xfrm>
              <a:off x="2886235" y="1275606"/>
              <a:ext cx="1620180" cy="3192123"/>
            </a:xfrm>
            <a:custGeom>
              <a:rect b="b" l="l" r="r" t="t"/>
              <a:pathLst>
                <a:path extrusionOk="0" h="3192123" w="1620180">
                  <a:moveTo>
                    <a:pt x="175619" y="98"/>
                  </a:moveTo>
                  <a:cubicBezTo>
                    <a:pt x="189197" y="-316"/>
                    <a:pt x="203071" y="565"/>
                    <a:pt x="217047" y="2846"/>
                  </a:cubicBezTo>
                  <a:lnTo>
                    <a:pt x="1498868" y="213511"/>
                  </a:lnTo>
                  <a:cubicBezTo>
                    <a:pt x="1566467" y="224396"/>
                    <a:pt x="1620180" y="281064"/>
                    <a:pt x="1620180" y="346377"/>
                  </a:cubicBezTo>
                  <a:lnTo>
                    <a:pt x="1620180" y="792725"/>
                  </a:lnTo>
                  <a:lnTo>
                    <a:pt x="1620180" y="2187291"/>
                  </a:lnTo>
                  <a:lnTo>
                    <a:pt x="1620180" y="2633639"/>
                  </a:lnTo>
                  <a:cubicBezTo>
                    <a:pt x="1620180" y="2702473"/>
                    <a:pt x="1571582" y="2746975"/>
                    <a:pt x="1519330" y="2763944"/>
                  </a:cubicBezTo>
                  <a:lnTo>
                    <a:pt x="250299" y="3181111"/>
                  </a:lnTo>
                  <a:cubicBezTo>
                    <a:pt x="126428" y="3221771"/>
                    <a:pt x="0" y="3144613"/>
                    <a:pt x="0" y="3035439"/>
                  </a:cubicBezTo>
                  <a:lnTo>
                    <a:pt x="0" y="2589091"/>
                  </a:lnTo>
                  <a:lnTo>
                    <a:pt x="0" y="608633"/>
                  </a:lnTo>
                  <a:lnTo>
                    <a:pt x="0" y="162285"/>
                  </a:lnTo>
                  <a:cubicBezTo>
                    <a:pt x="0" y="69279"/>
                    <a:pt x="80571" y="2991"/>
                    <a:pt x="175619" y="98"/>
                  </a:cubicBezTo>
                  <a:close/>
                </a:path>
              </a:pathLst>
            </a:custGeom>
            <a:solidFill>
              <a:srgbClr val="FFE78C"/>
            </a:solidFill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7" name="Google Shape;687;p33"/>
            <p:cNvSpPr/>
            <p:nvPr/>
          </p:nvSpPr>
          <p:spPr>
            <a:xfrm>
              <a:off x="2886235" y="1678373"/>
              <a:ext cx="333384" cy="457093"/>
            </a:xfrm>
            <a:custGeom>
              <a:rect b="b" l="l" r="r" t="t"/>
              <a:pathLst>
                <a:path extrusionOk="0" h="1362" w="913">
                  <a:moveTo>
                    <a:pt x="232" y="1362"/>
                  </a:moveTo>
                  <a:cubicBezTo>
                    <a:pt x="150" y="1362"/>
                    <a:pt x="72" y="1348"/>
                    <a:pt x="0" y="1322"/>
                  </a:cubicBezTo>
                  <a:lnTo>
                    <a:pt x="0" y="40"/>
                  </a:lnTo>
                  <a:cubicBezTo>
                    <a:pt x="72" y="14"/>
                    <a:pt x="150" y="0"/>
                    <a:pt x="232" y="0"/>
                  </a:cubicBezTo>
                  <a:cubicBezTo>
                    <a:pt x="608" y="0"/>
                    <a:pt x="913" y="305"/>
                    <a:pt x="913" y="681"/>
                  </a:cubicBezTo>
                  <a:cubicBezTo>
                    <a:pt x="913" y="1057"/>
                    <a:pt x="608" y="1362"/>
                    <a:pt x="232" y="136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8" name="Google Shape;688;p33"/>
            <p:cNvSpPr/>
            <p:nvPr/>
          </p:nvSpPr>
          <p:spPr>
            <a:xfrm>
              <a:off x="2919256" y="1783660"/>
              <a:ext cx="2209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None/>
              </a:pPr>
              <a:r>
                <a:rPr b="1" i="0" lang="tr-TR" sz="16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9" name="Google Shape;689;p33"/>
            <p:cNvSpPr txBox="1"/>
            <p:nvPr/>
          </p:nvSpPr>
          <p:spPr>
            <a:xfrm>
              <a:off x="3063422" y="2325363"/>
              <a:ext cx="1296286" cy="925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0" name="Google Shape;690;p33"/>
            <p:cNvSpPr txBox="1"/>
            <p:nvPr/>
          </p:nvSpPr>
          <p:spPr>
            <a:xfrm>
              <a:off x="3169065" y="1750202"/>
              <a:ext cx="133735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91" name="Google Shape;691;p33"/>
          <p:cNvGrpSpPr/>
          <p:nvPr/>
        </p:nvGrpSpPr>
        <p:grpSpPr>
          <a:xfrm>
            <a:off x="4790971" y="1275606"/>
            <a:ext cx="1620180" cy="3192123"/>
            <a:chOff x="4790971" y="1275606"/>
            <a:chExt cx="1620180" cy="3192123"/>
          </a:xfrm>
        </p:grpSpPr>
        <p:sp>
          <p:nvSpPr>
            <p:cNvPr id="692" name="Google Shape;692;p33"/>
            <p:cNvSpPr/>
            <p:nvPr/>
          </p:nvSpPr>
          <p:spPr>
            <a:xfrm>
              <a:off x="4790971" y="1275606"/>
              <a:ext cx="1620180" cy="3192123"/>
            </a:xfrm>
            <a:custGeom>
              <a:rect b="b" l="l" r="r" t="t"/>
              <a:pathLst>
                <a:path extrusionOk="0" h="3192123" w="1620180">
                  <a:moveTo>
                    <a:pt x="175619" y="98"/>
                  </a:moveTo>
                  <a:cubicBezTo>
                    <a:pt x="189197" y="-316"/>
                    <a:pt x="203071" y="565"/>
                    <a:pt x="217047" y="2846"/>
                  </a:cubicBezTo>
                  <a:lnTo>
                    <a:pt x="1498868" y="213511"/>
                  </a:lnTo>
                  <a:cubicBezTo>
                    <a:pt x="1566467" y="224396"/>
                    <a:pt x="1620180" y="281064"/>
                    <a:pt x="1620180" y="346377"/>
                  </a:cubicBezTo>
                  <a:lnTo>
                    <a:pt x="1620180" y="792725"/>
                  </a:lnTo>
                  <a:lnTo>
                    <a:pt x="1620180" y="2187291"/>
                  </a:lnTo>
                  <a:lnTo>
                    <a:pt x="1620180" y="2633639"/>
                  </a:lnTo>
                  <a:cubicBezTo>
                    <a:pt x="1620180" y="2702473"/>
                    <a:pt x="1571582" y="2746975"/>
                    <a:pt x="1519330" y="2763944"/>
                  </a:cubicBezTo>
                  <a:lnTo>
                    <a:pt x="250299" y="3181111"/>
                  </a:lnTo>
                  <a:cubicBezTo>
                    <a:pt x="126428" y="3221771"/>
                    <a:pt x="0" y="3144613"/>
                    <a:pt x="0" y="3035439"/>
                  </a:cubicBezTo>
                  <a:lnTo>
                    <a:pt x="0" y="2589091"/>
                  </a:lnTo>
                  <a:lnTo>
                    <a:pt x="0" y="608633"/>
                  </a:lnTo>
                  <a:lnTo>
                    <a:pt x="0" y="162285"/>
                  </a:lnTo>
                  <a:cubicBezTo>
                    <a:pt x="0" y="69279"/>
                    <a:pt x="80571" y="2991"/>
                    <a:pt x="175619" y="98"/>
                  </a:cubicBezTo>
                  <a:close/>
                </a:path>
              </a:pathLst>
            </a:custGeom>
            <a:solidFill>
              <a:srgbClr val="FFE78C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3" name="Google Shape;693;p33"/>
            <p:cNvSpPr/>
            <p:nvPr/>
          </p:nvSpPr>
          <p:spPr>
            <a:xfrm>
              <a:off x="4790971" y="1678373"/>
              <a:ext cx="333384" cy="457093"/>
            </a:xfrm>
            <a:custGeom>
              <a:rect b="b" l="l" r="r" t="t"/>
              <a:pathLst>
                <a:path extrusionOk="0" h="1362" w="913">
                  <a:moveTo>
                    <a:pt x="232" y="1362"/>
                  </a:moveTo>
                  <a:cubicBezTo>
                    <a:pt x="150" y="1362"/>
                    <a:pt x="72" y="1348"/>
                    <a:pt x="0" y="1322"/>
                  </a:cubicBezTo>
                  <a:lnTo>
                    <a:pt x="0" y="40"/>
                  </a:lnTo>
                  <a:cubicBezTo>
                    <a:pt x="72" y="14"/>
                    <a:pt x="150" y="0"/>
                    <a:pt x="232" y="0"/>
                  </a:cubicBezTo>
                  <a:cubicBezTo>
                    <a:pt x="608" y="0"/>
                    <a:pt x="913" y="305"/>
                    <a:pt x="913" y="681"/>
                  </a:cubicBezTo>
                  <a:cubicBezTo>
                    <a:pt x="913" y="1057"/>
                    <a:pt x="608" y="1362"/>
                    <a:pt x="232" y="136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4" name="Google Shape;694;p33"/>
            <p:cNvSpPr/>
            <p:nvPr/>
          </p:nvSpPr>
          <p:spPr>
            <a:xfrm>
              <a:off x="4823992" y="1783660"/>
              <a:ext cx="2209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None/>
              </a:pPr>
              <a:r>
                <a:rPr b="1" i="0" lang="tr-TR" sz="16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5" name="Google Shape;695;p33"/>
            <p:cNvSpPr txBox="1"/>
            <p:nvPr/>
          </p:nvSpPr>
          <p:spPr>
            <a:xfrm>
              <a:off x="4965975" y="2325363"/>
              <a:ext cx="1296286" cy="925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6" name="Google Shape;696;p33"/>
            <p:cNvSpPr txBox="1"/>
            <p:nvPr/>
          </p:nvSpPr>
          <p:spPr>
            <a:xfrm>
              <a:off x="5073801" y="1750202"/>
              <a:ext cx="133735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97" name="Google Shape;697;p33"/>
          <p:cNvGrpSpPr/>
          <p:nvPr/>
        </p:nvGrpSpPr>
        <p:grpSpPr>
          <a:xfrm>
            <a:off x="6695708" y="1275606"/>
            <a:ext cx="1620181" cy="3192123"/>
            <a:chOff x="6695708" y="1275606"/>
            <a:chExt cx="1620181" cy="3192123"/>
          </a:xfrm>
        </p:grpSpPr>
        <p:sp>
          <p:nvSpPr>
            <p:cNvPr id="698" name="Google Shape;698;p33"/>
            <p:cNvSpPr/>
            <p:nvPr/>
          </p:nvSpPr>
          <p:spPr>
            <a:xfrm>
              <a:off x="6695708" y="1275606"/>
              <a:ext cx="1620180" cy="3192123"/>
            </a:xfrm>
            <a:custGeom>
              <a:rect b="b" l="l" r="r" t="t"/>
              <a:pathLst>
                <a:path extrusionOk="0" h="3192123" w="1620180">
                  <a:moveTo>
                    <a:pt x="175619" y="98"/>
                  </a:moveTo>
                  <a:cubicBezTo>
                    <a:pt x="189197" y="-316"/>
                    <a:pt x="203071" y="565"/>
                    <a:pt x="217047" y="2846"/>
                  </a:cubicBezTo>
                  <a:lnTo>
                    <a:pt x="1498868" y="213511"/>
                  </a:lnTo>
                  <a:cubicBezTo>
                    <a:pt x="1566467" y="224396"/>
                    <a:pt x="1620180" y="281064"/>
                    <a:pt x="1620180" y="346377"/>
                  </a:cubicBezTo>
                  <a:lnTo>
                    <a:pt x="1620180" y="792725"/>
                  </a:lnTo>
                  <a:lnTo>
                    <a:pt x="1620180" y="2187291"/>
                  </a:lnTo>
                  <a:lnTo>
                    <a:pt x="1620180" y="2633639"/>
                  </a:lnTo>
                  <a:cubicBezTo>
                    <a:pt x="1620180" y="2702473"/>
                    <a:pt x="1571582" y="2746975"/>
                    <a:pt x="1519330" y="2763944"/>
                  </a:cubicBezTo>
                  <a:lnTo>
                    <a:pt x="250299" y="3181111"/>
                  </a:lnTo>
                  <a:cubicBezTo>
                    <a:pt x="126428" y="3221771"/>
                    <a:pt x="0" y="3144613"/>
                    <a:pt x="0" y="3035439"/>
                  </a:cubicBezTo>
                  <a:lnTo>
                    <a:pt x="0" y="2589091"/>
                  </a:lnTo>
                  <a:lnTo>
                    <a:pt x="0" y="608633"/>
                  </a:lnTo>
                  <a:lnTo>
                    <a:pt x="0" y="162285"/>
                  </a:lnTo>
                  <a:cubicBezTo>
                    <a:pt x="0" y="69279"/>
                    <a:pt x="80571" y="2991"/>
                    <a:pt x="175619" y="98"/>
                  </a:cubicBezTo>
                  <a:close/>
                </a:path>
              </a:pathLst>
            </a:custGeom>
            <a:solidFill>
              <a:srgbClr val="FFE78C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9" name="Google Shape;699;p33"/>
            <p:cNvSpPr/>
            <p:nvPr/>
          </p:nvSpPr>
          <p:spPr>
            <a:xfrm>
              <a:off x="6695708" y="1678373"/>
              <a:ext cx="333384" cy="457093"/>
            </a:xfrm>
            <a:custGeom>
              <a:rect b="b" l="l" r="r" t="t"/>
              <a:pathLst>
                <a:path extrusionOk="0" h="1362" w="913">
                  <a:moveTo>
                    <a:pt x="232" y="1362"/>
                  </a:moveTo>
                  <a:cubicBezTo>
                    <a:pt x="150" y="1362"/>
                    <a:pt x="72" y="1348"/>
                    <a:pt x="0" y="1322"/>
                  </a:cubicBezTo>
                  <a:lnTo>
                    <a:pt x="0" y="40"/>
                  </a:lnTo>
                  <a:cubicBezTo>
                    <a:pt x="72" y="14"/>
                    <a:pt x="150" y="0"/>
                    <a:pt x="232" y="0"/>
                  </a:cubicBezTo>
                  <a:cubicBezTo>
                    <a:pt x="608" y="0"/>
                    <a:pt x="913" y="305"/>
                    <a:pt x="913" y="681"/>
                  </a:cubicBezTo>
                  <a:cubicBezTo>
                    <a:pt x="913" y="1057"/>
                    <a:pt x="608" y="1362"/>
                    <a:pt x="232" y="136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0" name="Google Shape;700;p33"/>
            <p:cNvSpPr/>
            <p:nvPr/>
          </p:nvSpPr>
          <p:spPr>
            <a:xfrm>
              <a:off x="6728729" y="1783660"/>
              <a:ext cx="2209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None/>
              </a:pPr>
              <a:r>
                <a:rPr b="1" i="0" lang="tr-TR" sz="16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1" name="Google Shape;701;p33"/>
            <p:cNvSpPr txBox="1"/>
            <p:nvPr/>
          </p:nvSpPr>
          <p:spPr>
            <a:xfrm>
              <a:off x="6886803" y="2325363"/>
              <a:ext cx="1296286" cy="925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2" name="Google Shape;702;p33"/>
            <p:cNvSpPr txBox="1"/>
            <p:nvPr/>
          </p:nvSpPr>
          <p:spPr>
            <a:xfrm>
              <a:off x="6978538" y="1750202"/>
              <a:ext cx="133735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1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34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8" name="Google Shape;708;p34"/>
          <p:cNvSpPr/>
          <p:nvPr/>
        </p:nvSpPr>
        <p:spPr>
          <a:xfrm>
            <a:off x="2567237" y="1129409"/>
            <a:ext cx="5861616" cy="989120"/>
          </a:xfrm>
          <a:custGeom>
            <a:rect b="b" l="l" r="r" t="t"/>
            <a:pathLst>
              <a:path extrusionOk="0" h="1244248" w="7085181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solidFill>
            <a:srgbClr val="FFE78C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9" name="Google Shape;709;p34"/>
          <p:cNvSpPr/>
          <p:nvPr/>
        </p:nvSpPr>
        <p:spPr>
          <a:xfrm>
            <a:off x="811770" y="965672"/>
            <a:ext cx="2200754" cy="1316590"/>
          </a:xfrm>
          <a:custGeom>
            <a:rect b="b" l="l" r="r" t="t"/>
            <a:pathLst>
              <a:path extrusionOk="0" h="1656184" w="2660146">
                <a:moveTo>
                  <a:pt x="443774" y="0"/>
                </a:moveTo>
                <a:lnTo>
                  <a:pt x="2660146" y="0"/>
                </a:lnTo>
                <a:lnTo>
                  <a:pt x="2216373" y="1656184"/>
                </a:lnTo>
                <a:lnTo>
                  <a:pt x="0" y="16561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0" name="Google Shape;710;p34"/>
          <p:cNvSpPr/>
          <p:nvPr/>
        </p:nvSpPr>
        <p:spPr>
          <a:xfrm>
            <a:off x="811770" y="2282264"/>
            <a:ext cx="5861616" cy="989120"/>
          </a:xfrm>
          <a:custGeom>
            <a:rect b="b" l="l" r="r" t="t"/>
            <a:pathLst>
              <a:path extrusionOk="0" h="1244248" w="7085181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solidFill>
            <a:srgbClr val="FFE78C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1" name="Google Shape;711;p34"/>
          <p:cNvSpPr/>
          <p:nvPr/>
        </p:nvSpPr>
        <p:spPr>
          <a:xfrm>
            <a:off x="6228099" y="2118529"/>
            <a:ext cx="2200754" cy="1316590"/>
          </a:xfrm>
          <a:custGeom>
            <a:rect b="b" l="l" r="r" t="t"/>
            <a:pathLst>
              <a:path extrusionOk="0" h="1656184" w="2660146">
                <a:moveTo>
                  <a:pt x="443774" y="0"/>
                </a:moveTo>
                <a:lnTo>
                  <a:pt x="2660146" y="0"/>
                </a:lnTo>
                <a:lnTo>
                  <a:pt x="2216373" y="1656184"/>
                </a:lnTo>
                <a:lnTo>
                  <a:pt x="0" y="165618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2" name="Google Shape;712;p34"/>
          <p:cNvSpPr/>
          <p:nvPr/>
        </p:nvSpPr>
        <p:spPr>
          <a:xfrm>
            <a:off x="2567237" y="3435121"/>
            <a:ext cx="5861616" cy="989120"/>
          </a:xfrm>
          <a:custGeom>
            <a:rect b="b" l="l" r="r" t="t"/>
            <a:pathLst>
              <a:path extrusionOk="0" h="1244248" w="7085181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solidFill>
            <a:srgbClr val="FFE78C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3" name="Google Shape;713;p34"/>
          <p:cNvSpPr/>
          <p:nvPr/>
        </p:nvSpPr>
        <p:spPr>
          <a:xfrm>
            <a:off x="811770" y="3271384"/>
            <a:ext cx="2200754" cy="1316590"/>
          </a:xfrm>
          <a:custGeom>
            <a:rect b="b" l="l" r="r" t="t"/>
            <a:pathLst>
              <a:path extrusionOk="0" h="1656184" w="2660146">
                <a:moveTo>
                  <a:pt x="443774" y="0"/>
                </a:moveTo>
                <a:lnTo>
                  <a:pt x="2660146" y="0"/>
                </a:lnTo>
                <a:lnTo>
                  <a:pt x="2216373" y="1656184"/>
                </a:lnTo>
                <a:lnTo>
                  <a:pt x="0" y="1656184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4" name="Google Shape;714;p34"/>
          <p:cNvSpPr txBox="1"/>
          <p:nvPr/>
        </p:nvSpPr>
        <p:spPr>
          <a:xfrm>
            <a:off x="3409813" y="1335429"/>
            <a:ext cx="4176464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0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5" name="Google Shape;715;p34"/>
          <p:cNvSpPr txBox="1"/>
          <p:nvPr/>
        </p:nvSpPr>
        <p:spPr>
          <a:xfrm>
            <a:off x="1767116" y="2488284"/>
            <a:ext cx="4176464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0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6" name="Google Shape;716;p34"/>
          <p:cNvSpPr txBox="1"/>
          <p:nvPr/>
        </p:nvSpPr>
        <p:spPr>
          <a:xfrm>
            <a:off x="3495308" y="3649925"/>
            <a:ext cx="4176464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0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1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35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2" name="Google Shape;722;p35"/>
          <p:cNvSpPr/>
          <p:nvPr/>
        </p:nvSpPr>
        <p:spPr>
          <a:xfrm>
            <a:off x="4270179" y="1422483"/>
            <a:ext cx="620713" cy="1164431"/>
          </a:xfrm>
          <a:custGeom>
            <a:rect b="b" l="l" r="r" t="t"/>
            <a:pathLst>
              <a:path extrusionOk="0" h="1202235" w="576583">
                <a:moveTo>
                  <a:pt x="284824" y="0"/>
                </a:moveTo>
                <a:cubicBezTo>
                  <a:pt x="379016" y="200372"/>
                  <a:pt x="556471" y="414671"/>
                  <a:pt x="570763" y="608118"/>
                </a:cubicBezTo>
                <a:cubicBezTo>
                  <a:pt x="585056" y="801566"/>
                  <a:pt x="590296" y="1003771"/>
                  <a:pt x="370579" y="1160685"/>
                </a:cubicBezTo>
                <a:lnTo>
                  <a:pt x="284824" y="1202235"/>
                </a:lnTo>
                <a:cubicBezTo>
                  <a:pt x="190632" y="1001862"/>
                  <a:pt x="16415" y="790316"/>
                  <a:pt x="2249" y="601117"/>
                </a:cubicBezTo>
                <a:cubicBezTo>
                  <a:pt x="-11917" y="411918"/>
                  <a:pt x="39302" y="215620"/>
                  <a:pt x="199825" y="67039"/>
                </a:cubicBezTo>
                <a:lnTo>
                  <a:pt x="284824" y="0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3" name="Google Shape;723;p35"/>
          <p:cNvSpPr/>
          <p:nvPr/>
        </p:nvSpPr>
        <p:spPr>
          <a:xfrm rot="3600000">
            <a:off x="4961613" y="1669225"/>
            <a:ext cx="558641" cy="1293813"/>
          </a:xfrm>
          <a:custGeom>
            <a:rect b="b" l="l" r="r" t="t"/>
            <a:pathLst>
              <a:path extrusionOk="0" h="1202235" w="576583">
                <a:moveTo>
                  <a:pt x="284824" y="0"/>
                </a:moveTo>
                <a:cubicBezTo>
                  <a:pt x="379016" y="200372"/>
                  <a:pt x="556471" y="414671"/>
                  <a:pt x="570763" y="608118"/>
                </a:cubicBezTo>
                <a:cubicBezTo>
                  <a:pt x="585056" y="801566"/>
                  <a:pt x="590296" y="1003771"/>
                  <a:pt x="370579" y="1160685"/>
                </a:cubicBezTo>
                <a:lnTo>
                  <a:pt x="284824" y="1202235"/>
                </a:lnTo>
                <a:cubicBezTo>
                  <a:pt x="190632" y="1001862"/>
                  <a:pt x="16415" y="790316"/>
                  <a:pt x="2249" y="601117"/>
                </a:cubicBezTo>
                <a:cubicBezTo>
                  <a:pt x="-11917" y="411918"/>
                  <a:pt x="39302" y="215620"/>
                  <a:pt x="199825" y="67039"/>
                </a:cubicBezTo>
                <a:lnTo>
                  <a:pt x="284824" y="0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4" name="Google Shape;724;p35"/>
          <p:cNvSpPr/>
          <p:nvPr/>
        </p:nvSpPr>
        <p:spPr>
          <a:xfrm rot="7200000">
            <a:off x="4961614" y="2386493"/>
            <a:ext cx="558641" cy="1293813"/>
          </a:xfrm>
          <a:custGeom>
            <a:rect b="b" l="l" r="r" t="t"/>
            <a:pathLst>
              <a:path extrusionOk="0" h="1202235" w="576583">
                <a:moveTo>
                  <a:pt x="284824" y="0"/>
                </a:moveTo>
                <a:cubicBezTo>
                  <a:pt x="379016" y="200372"/>
                  <a:pt x="556471" y="414671"/>
                  <a:pt x="570763" y="608118"/>
                </a:cubicBezTo>
                <a:cubicBezTo>
                  <a:pt x="585056" y="801566"/>
                  <a:pt x="590296" y="1003771"/>
                  <a:pt x="370579" y="1160685"/>
                </a:cubicBezTo>
                <a:lnTo>
                  <a:pt x="284824" y="1202235"/>
                </a:lnTo>
                <a:cubicBezTo>
                  <a:pt x="190632" y="1001862"/>
                  <a:pt x="16415" y="790316"/>
                  <a:pt x="2249" y="601117"/>
                </a:cubicBezTo>
                <a:cubicBezTo>
                  <a:pt x="-11917" y="411918"/>
                  <a:pt x="39302" y="215620"/>
                  <a:pt x="199825" y="67039"/>
                </a:cubicBezTo>
                <a:lnTo>
                  <a:pt x="284824" y="0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5" name="Google Shape;725;p35"/>
          <p:cNvSpPr/>
          <p:nvPr/>
        </p:nvSpPr>
        <p:spPr>
          <a:xfrm rot="10800000">
            <a:off x="4270179" y="2794084"/>
            <a:ext cx="620713" cy="1164431"/>
          </a:xfrm>
          <a:custGeom>
            <a:rect b="b" l="l" r="r" t="t"/>
            <a:pathLst>
              <a:path extrusionOk="0" h="1202235" w="576583">
                <a:moveTo>
                  <a:pt x="284824" y="0"/>
                </a:moveTo>
                <a:cubicBezTo>
                  <a:pt x="379016" y="200372"/>
                  <a:pt x="556471" y="414671"/>
                  <a:pt x="570763" y="608118"/>
                </a:cubicBezTo>
                <a:cubicBezTo>
                  <a:pt x="585056" y="801566"/>
                  <a:pt x="590296" y="1003771"/>
                  <a:pt x="370579" y="1160685"/>
                </a:cubicBezTo>
                <a:lnTo>
                  <a:pt x="284824" y="1202235"/>
                </a:lnTo>
                <a:cubicBezTo>
                  <a:pt x="190632" y="1001862"/>
                  <a:pt x="16415" y="790316"/>
                  <a:pt x="2249" y="601117"/>
                </a:cubicBezTo>
                <a:cubicBezTo>
                  <a:pt x="-11917" y="411918"/>
                  <a:pt x="39302" y="215620"/>
                  <a:pt x="199825" y="67039"/>
                </a:cubicBezTo>
                <a:lnTo>
                  <a:pt x="284824" y="0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6" name="Google Shape;726;p35"/>
          <p:cNvSpPr/>
          <p:nvPr/>
        </p:nvSpPr>
        <p:spPr>
          <a:xfrm rot="-7200000">
            <a:off x="3641607" y="2385699"/>
            <a:ext cx="558641" cy="1295400"/>
          </a:xfrm>
          <a:custGeom>
            <a:rect b="b" l="l" r="r" t="t"/>
            <a:pathLst>
              <a:path extrusionOk="0" h="1202235" w="576583">
                <a:moveTo>
                  <a:pt x="284824" y="0"/>
                </a:moveTo>
                <a:cubicBezTo>
                  <a:pt x="379016" y="200372"/>
                  <a:pt x="556471" y="414671"/>
                  <a:pt x="570763" y="608118"/>
                </a:cubicBezTo>
                <a:cubicBezTo>
                  <a:pt x="585056" y="801566"/>
                  <a:pt x="590296" y="1003771"/>
                  <a:pt x="370579" y="1160685"/>
                </a:cubicBezTo>
                <a:lnTo>
                  <a:pt x="284824" y="1202235"/>
                </a:lnTo>
                <a:cubicBezTo>
                  <a:pt x="190632" y="1001862"/>
                  <a:pt x="16415" y="790316"/>
                  <a:pt x="2249" y="601117"/>
                </a:cubicBezTo>
                <a:cubicBezTo>
                  <a:pt x="-11917" y="411918"/>
                  <a:pt x="39302" y="215620"/>
                  <a:pt x="199825" y="67039"/>
                </a:cubicBezTo>
                <a:lnTo>
                  <a:pt x="284824" y="0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7" name="Google Shape;727;p35"/>
          <p:cNvSpPr/>
          <p:nvPr/>
        </p:nvSpPr>
        <p:spPr>
          <a:xfrm rot="-3600000">
            <a:off x="3641607" y="1699899"/>
            <a:ext cx="558641" cy="1295400"/>
          </a:xfrm>
          <a:custGeom>
            <a:rect b="b" l="l" r="r" t="t"/>
            <a:pathLst>
              <a:path extrusionOk="0" h="1202235" w="576583">
                <a:moveTo>
                  <a:pt x="284824" y="0"/>
                </a:moveTo>
                <a:cubicBezTo>
                  <a:pt x="379016" y="200372"/>
                  <a:pt x="556471" y="414671"/>
                  <a:pt x="570763" y="608118"/>
                </a:cubicBezTo>
                <a:cubicBezTo>
                  <a:pt x="585056" y="801566"/>
                  <a:pt x="590296" y="1003771"/>
                  <a:pt x="370579" y="1160685"/>
                </a:cubicBezTo>
                <a:lnTo>
                  <a:pt x="284824" y="1202235"/>
                </a:lnTo>
                <a:cubicBezTo>
                  <a:pt x="190632" y="1001862"/>
                  <a:pt x="16415" y="790316"/>
                  <a:pt x="2249" y="601117"/>
                </a:cubicBezTo>
                <a:cubicBezTo>
                  <a:pt x="-11917" y="411918"/>
                  <a:pt x="39302" y="215620"/>
                  <a:pt x="199825" y="67039"/>
                </a:cubicBezTo>
                <a:lnTo>
                  <a:pt x="284824" y="0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8" name="Google Shape;728;p35"/>
          <p:cNvSpPr/>
          <p:nvPr/>
        </p:nvSpPr>
        <p:spPr>
          <a:xfrm>
            <a:off x="3834991" y="1059582"/>
            <a:ext cx="1491090" cy="338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9" name="Google Shape;729;p35"/>
          <p:cNvSpPr/>
          <p:nvPr/>
        </p:nvSpPr>
        <p:spPr>
          <a:xfrm>
            <a:off x="6225765" y="1891114"/>
            <a:ext cx="1491090" cy="338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30" name="Google Shape;730;p35"/>
          <p:cNvSpPr/>
          <p:nvPr/>
        </p:nvSpPr>
        <p:spPr>
          <a:xfrm>
            <a:off x="6225765" y="3136983"/>
            <a:ext cx="1491090" cy="338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31" name="Google Shape;731;p35"/>
          <p:cNvSpPr/>
          <p:nvPr/>
        </p:nvSpPr>
        <p:spPr>
          <a:xfrm>
            <a:off x="1459295" y="1891114"/>
            <a:ext cx="1491090" cy="338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32" name="Google Shape;732;p35"/>
          <p:cNvSpPr/>
          <p:nvPr/>
        </p:nvSpPr>
        <p:spPr>
          <a:xfrm>
            <a:off x="1458501" y="3136983"/>
            <a:ext cx="1491090" cy="338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33" name="Google Shape;733;p35"/>
          <p:cNvSpPr/>
          <p:nvPr/>
        </p:nvSpPr>
        <p:spPr>
          <a:xfrm>
            <a:off x="3835784" y="4049954"/>
            <a:ext cx="1491090" cy="338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1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36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39" name="Google Shape;739;p36"/>
          <p:cNvGrpSpPr/>
          <p:nvPr/>
        </p:nvGrpSpPr>
        <p:grpSpPr>
          <a:xfrm>
            <a:off x="1814331" y="1203598"/>
            <a:ext cx="863600" cy="863600"/>
            <a:chOff x="2136775" y="1708150"/>
            <a:chExt cx="1176338" cy="1176338"/>
          </a:xfrm>
        </p:grpSpPr>
        <p:sp>
          <p:nvSpPr>
            <p:cNvPr id="740" name="Google Shape;740;p36"/>
            <p:cNvSpPr/>
            <p:nvPr/>
          </p:nvSpPr>
          <p:spPr>
            <a:xfrm>
              <a:off x="2136775" y="1708150"/>
              <a:ext cx="1176338" cy="1176338"/>
            </a:xfrm>
            <a:custGeom>
              <a:rect b="b" l="l" r="r" t="t"/>
              <a:pathLst>
                <a:path extrusionOk="0" h="1482" w="1482">
                  <a:moveTo>
                    <a:pt x="1482" y="742"/>
                  </a:moveTo>
                  <a:lnTo>
                    <a:pt x="1482" y="742"/>
                  </a:lnTo>
                  <a:lnTo>
                    <a:pt x="1481" y="780"/>
                  </a:lnTo>
                  <a:lnTo>
                    <a:pt x="1477" y="818"/>
                  </a:lnTo>
                  <a:lnTo>
                    <a:pt x="1473" y="854"/>
                  </a:lnTo>
                  <a:lnTo>
                    <a:pt x="1467" y="890"/>
                  </a:lnTo>
                  <a:lnTo>
                    <a:pt x="1458" y="926"/>
                  </a:lnTo>
                  <a:lnTo>
                    <a:pt x="1448" y="962"/>
                  </a:lnTo>
                  <a:lnTo>
                    <a:pt x="1436" y="997"/>
                  </a:lnTo>
                  <a:lnTo>
                    <a:pt x="1423" y="1029"/>
                  </a:lnTo>
                  <a:lnTo>
                    <a:pt x="1408" y="1063"/>
                  </a:lnTo>
                  <a:lnTo>
                    <a:pt x="1392" y="1094"/>
                  </a:lnTo>
                  <a:lnTo>
                    <a:pt x="1374" y="1126"/>
                  </a:lnTo>
                  <a:lnTo>
                    <a:pt x="1355" y="1155"/>
                  </a:lnTo>
                  <a:lnTo>
                    <a:pt x="1334" y="1185"/>
                  </a:lnTo>
                  <a:lnTo>
                    <a:pt x="1312" y="1213"/>
                  </a:lnTo>
                  <a:lnTo>
                    <a:pt x="1289" y="1240"/>
                  </a:lnTo>
                  <a:lnTo>
                    <a:pt x="1265" y="1265"/>
                  </a:lnTo>
                  <a:lnTo>
                    <a:pt x="1239" y="1290"/>
                  </a:lnTo>
                  <a:lnTo>
                    <a:pt x="1211" y="1313"/>
                  </a:lnTo>
                  <a:lnTo>
                    <a:pt x="1184" y="1335"/>
                  </a:lnTo>
                  <a:lnTo>
                    <a:pt x="1155" y="1356"/>
                  </a:lnTo>
                  <a:lnTo>
                    <a:pt x="1125" y="1375"/>
                  </a:lnTo>
                  <a:lnTo>
                    <a:pt x="1094" y="1393"/>
                  </a:lnTo>
                  <a:lnTo>
                    <a:pt x="1062" y="1409"/>
                  </a:lnTo>
                  <a:lnTo>
                    <a:pt x="1029" y="1424"/>
                  </a:lnTo>
                  <a:lnTo>
                    <a:pt x="995" y="1437"/>
                  </a:lnTo>
                  <a:lnTo>
                    <a:pt x="961" y="1449"/>
                  </a:lnTo>
                  <a:lnTo>
                    <a:pt x="926" y="1459"/>
                  </a:lnTo>
                  <a:lnTo>
                    <a:pt x="890" y="1467"/>
                  </a:lnTo>
                  <a:lnTo>
                    <a:pt x="853" y="1473"/>
                  </a:lnTo>
                  <a:lnTo>
                    <a:pt x="816" y="1479"/>
                  </a:lnTo>
                  <a:lnTo>
                    <a:pt x="778" y="1481"/>
                  </a:lnTo>
                  <a:lnTo>
                    <a:pt x="740" y="1482"/>
                  </a:lnTo>
                  <a:lnTo>
                    <a:pt x="740" y="1482"/>
                  </a:lnTo>
                  <a:lnTo>
                    <a:pt x="702" y="1481"/>
                  </a:lnTo>
                  <a:lnTo>
                    <a:pt x="664" y="1479"/>
                  </a:lnTo>
                  <a:lnTo>
                    <a:pt x="627" y="1473"/>
                  </a:lnTo>
                  <a:lnTo>
                    <a:pt x="592" y="1467"/>
                  </a:lnTo>
                  <a:lnTo>
                    <a:pt x="556" y="1459"/>
                  </a:lnTo>
                  <a:lnTo>
                    <a:pt x="520" y="1449"/>
                  </a:lnTo>
                  <a:lnTo>
                    <a:pt x="486" y="1437"/>
                  </a:lnTo>
                  <a:lnTo>
                    <a:pt x="453" y="1424"/>
                  </a:lnTo>
                  <a:lnTo>
                    <a:pt x="419" y="1409"/>
                  </a:lnTo>
                  <a:lnTo>
                    <a:pt x="388" y="1393"/>
                  </a:lnTo>
                  <a:lnTo>
                    <a:pt x="356" y="1375"/>
                  </a:lnTo>
                  <a:lnTo>
                    <a:pt x="327" y="1356"/>
                  </a:lnTo>
                  <a:lnTo>
                    <a:pt x="297" y="1335"/>
                  </a:lnTo>
                  <a:lnTo>
                    <a:pt x="269" y="1313"/>
                  </a:lnTo>
                  <a:lnTo>
                    <a:pt x="242" y="1290"/>
                  </a:lnTo>
                  <a:lnTo>
                    <a:pt x="217" y="1265"/>
                  </a:lnTo>
                  <a:lnTo>
                    <a:pt x="192" y="1240"/>
                  </a:lnTo>
                  <a:lnTo>
                    <a:pt x="169" y="1213"/>
                  </a:lnTo>
                  <a:lnTo>
                    <a:pt x="147" y="1185"/>
                  </a:lnTo>
                  <a:lnTo>
                    <a:pt x="126" y="1155"/>
                  </a:lnTo>
                  <a:lnTo>
                    <a:pt x="107" y="1126"/>
                  </a:lnTo>
                  <a:lnTo>
                    <a:pt x="89" y="1094"/>
                  </a:lnTo>
                  <a:lnTo>
                    <a:pt x="73" y="1063"/>
                  </a:lnTo>
                  <a:lnTo>
                    <a:pt x="58" y="1029"/>
                  </a:lnTo>
                  <a:lnTo>
                    <a:pt x="45" y="997"/>
                  </a:lnTo>
                  <a:lnTo>
                    <a:pt x="33" y="962"/>
                  </a:lnTo>
                  <a:lnTo>
                    <a:pt x="23" y="926"/>
                  </a:lnTo>
                  <a:lnTo>
                    <a:pt x="15" y="890"/>
                  </a:lnTo>
                  <a:lnTo>
                    <a:pt x="9" y="854"/>
                  </a:lnTo>
                  <a:lnTo>
                    <a:pt x="3" y="818"/>
                  </a:lnTo>
                  <a:lnTo>
                    <a:pt x="1" y="780"/>
                  </a:lnTo>
                  <a:lnTo>
                    <a:pt x="0" y="742"/>
                  </a:lnTo>
                  <a:lnTo>
                    <a:pt x="0" y="742"/>
                  </a:lnTo>
                  <a:lnTo>
                    <a:pt x="1" y="704"/>
                  </a:lnTo>
                  <a:lnTo>
                    <a:pt x="3" y="666"/>
                  </a:lnTo>
                  <a:lnTo>
                    <a:pt x="9" y="629"/>
                  </a:lnTo>
                  <a:lnTo>
                    <a:pt x="15" y="592"/>
                  </a:lnTo>
                  <a:lnTo>
                    <a:pt x="23" y="556"/>
                  </a:lnTo>
                  <a:lnTo>
                    <a:pt x="33" y="521"/>
                  </a:lnTo>
                  <a:lnTo>
                    <a:pt x="45" y="486"/>
                  </a:lnTo>
                  <a:lnTo>
                    <a:pt x="58" y="453"/>
                  </a:lnTo>
                  <a:lnTo>
                    <a:pt x="73" y="420"/>
                  </a:lnTo>
                  <a:lnTo>
                    <a:pt x="89" y="389"/>
                  </a:lnTo>
                  <a:lnTo>
                    <a:pt x="107" y="357"/>
                  </a:lnTo>
                  <a:lnTo>
                    <a:pt x="126" y="327"/>
                  </a:lnTo>
                  <a:lnTo>
                    <a:pt x="147" y="299"/>
                  </a:lnTo>
                  <a:lnTo>
                    <a:pt x="169" y="270"/>
                  </a:lnTo>
                  <a:lnTo>
                    <a:pt x="192" y="243"/>
                  </a:lnTo>
                  <a:lnTo>
                    <a:pt x="217" y="217"/>
                  </a:lnTo>
                  <a:lnTo>
                    <a:pt x="242" y="193"/>
                  </a:lnTo>
                  <a:lnTo>
                    <a:pt x="269" y="169"/>
                  </a:lnTo>
                  <a:lnTo>
                    <a:pt x="297" y="148"/>
                  </a:lnTo>
                  <a:lnTo>
                    <a:pt x="327" y="127"/>
                  </a:lnTo>
                  <a:lnTo>
                    <a:pt x="356" y="107"/>
                  </a:lnTo>
                  <a:lnTo>
                    <a:pt x="388" y="90"/>
                  </a:lnTo>
                  <a:lnTo>
                    <a:pt x="419" y="74"/>
                  </a:lnTo>
                  <a:lnTo>
                    <a:pt x="453" y="59"/>
                  </a:lnTo>
                  <a:lnTo>
                    <a:pt x="486" y="46"/>
                  </a:lnTo>
                  <a:lnTo>
                    <a:pt x="520" y="34"/>
                  </a:lnTo>
                  <a:lnTo>
                    <a:pt x="556" y="24"/>
                  </a:lnTo>
                  <a:lnTo>
                    <a:pt x="592" y="15"/>
                  </a:lnTo>
                  <a:lnTo>
                    <a:pt x="627" y="9"/>
                  </a:lnTo>
                  <a:lnTo>
                    <a:pt x="664" y="4"/>
                  </a:lnTo>
                  <a:lnTo>
                    <a:pt x="702" y="1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778" y="1"/>
                  </a:lnTo>
                  <a:lnTo>
                    <a:pt x="816" y="4"/>
                  </a:lnTo>
                  <a:lnTo>
                    <a:pt x="853" y="9"/>
                  </a:lnTo>
                  <a:lnTo>
                    <a:pt x="890" y="15"/>
                  </a:lnTo>
                  <a:lnTo>
                    <a:pt x="926" y="24"/>
                  </a:lnTo>
                  <a:lnTo>
                    <a:pt x="961" y="34"/>
                  </a:lnTo>
                  <a:lnTo>
                    <a:pt x="995" y="46"/>
                  </a:lnTo>
                  <a:lnTo>
                    <a:pt x="1029" y="59"/>
                  </a:lnTo>
                  <a:lnTo>
                    <a:pt x="1062" y="74"/>
                  </a:lnTo>
                  <a:lnTo>
                    <a:pt x="1094" y="90"/>
                  </a:lnTo>
                  <a:lnTo>
                    <a:pt x="1125" y="107"/>
                  </a:lnTo>
                  <a:lnTo>
                    <a:pt x="1155" y="127"/>
                  </a:lnTo>
                  <a:lnTo>
                    <a:pt x="1184" y="148"/>
                  </a:lnTo>
                  <a:lnTo>
                    <a:pt x="1211" y="169"/>
                  </a:lnTo>
                  <a:lnTo>
                    <a:pt x="1239" y="193"/>
                  </a:lnTo>
                  <a:lnTo>
                    <a:pt x="1265" y="217"/>
                  </a:lnTo>
                  <a:lnTo>
                    <a:pt x="1289" y="243"/>
                  </a:lnTo>
                  <a:lnTo>
                    <a:pt x="1312" y="270"/>
                  </a:lnTo>
                  <a:lnTo>
                    <a:pt x="1334" y="299"/>
                  </a:lnTo>
                  <a:lnTo>
                    <a:pt x="1355" y="327"/>
                  </a:lnTo>
                  <a:lnTo>
                    <a:pt x="1374" y="357"/>
                  </a:lnTo>
                  <a:lnTo>
                    <a:pt x="1392" y="389"/>
                  </a:lnTo>
                  <a:lnTo>
                    <a:pt x="1408" y="420"/>
                  </a:lnTo>
                  <a:lnTo>
                    <a:pt x="1423" y="453"/>
                  </a:lnTo>
                  <a:lnTo>
                    <a:pt x="1436" y="486"/>
                  </a:lnTo>
                  <a:lnTo>
                    <a:pt x="1448" y="521"/>
                  </a:lnTo>
                  <a:lnTo>
                    <a:pt x="1458" y="556"/>
                  </a:lnTo>
                  <a:lnTo>
                    <a:pt x="1467" y="592"/>
                  </a:lnTo>
                  <a:lnTo>
                    <a:pt x="1473" y="629"/>
                  </a:lnTo>
                  <a:lnTo>
                    <a:pt x="1477" y="666"/>
                  </a:lnTo>
                  <a:lnTo>
                    <a:pt x="1481" y="704"/>
                  </a:lnTo>
                  <a:lnTo>
                    <a:pt x="1482" y="742"/>
                  </a:lnTo>
                  <a:lnTo>
                    <a:pt x="1482" y="742"/>
                  </a:lnTo>
                  <a:close/>
                </a:path>
              </a:pathLst>
            </a:custGeom>
            <a:solidFill>
              <a:srgbClr val="FFE7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1" name="Google Shape;741;p36"/>
            <p:cNvSpPr/>
            <p:nvPr/>
          </p:nvSpPr>
          <p:spPr>
            <a:xfrm>
              <a:off x="2332038" y="1985963"/>
              <a:ext cx="784225" cy="719138"/>
            </a:xfrm>
            <a:custGeom>
              <a:rect b="b" l="l" r="r" t="t"/>
              <a:pathLst>
                <a:path extrusionOk="0" h="905" w="988">
                  <a:moveTo>
                    <a:pt x="298" y="855"/>
                  </a:moveTo>
                  <a:lnTo>
                    <a:pt x="359" y="855"/>
                  </a:lnTo>
                  <a:lnTo>
                    <a:pt x="359" y="855"/>
                  </a:lnTo>
                  <a:lnTo>
                    <a:pt x="374" y="838"/>
                  </a:lnTo>
                  <a:lnTo>
                    <a:pt x="388" y="819"/>
                  </a:lnTo>
                  <a:lnTo>
                    <a:pt x="401" y="799"/>
                  </a:lnTo>
                  <a:lnTo>
                    <a:pt x="412" y="776"/>
                  </a:lnTo>
                  <a:lnTo>
                    <a:pt x="421" y="752"/>
                  </a:lnTo>
                  <a:lnTo>
                    <a:pt x="427" y="725"/>
                  </a:lnTo>
                  <a:lnTo>
                    <a:pt x="432" y="697"/>
                  </a:lnTo>
                  <a:lnTo>
                    <a:pt x="436" y="666"/>
                  </a:lnTo>
                  <a:lnTo>
                    <a:pt x="425" y="666"/>
                  </a:lnTo>
                  <a:lnTo>
                    <a:pt x="425" y="666"/>
                  </a:lnTo>
                  <a:lnTo>
                    <a:pt x="418" y="666"/>
                  </a:lnTo>
                  <a:lnTo>
                    <a:pt x="412" y="664"/>
                  </a:lnTo>
                  <a:lnTo>
                    <a:pt x="405" y="661"/>
                  </a:lnTo>
                  <a:lnTo>
                    <a:pt x="401" y="656"/>
                  </a:lnTo>
                  <a:lnTo>
                    <a:pt x="397" y="651"/>
                  </a:lnTo>
                  <a:lnTo>
                    <a:pt x="393" y="646"/>
                  </a:lnTo>
                  <a:lnTo>
                    <a:pt x="391" y="639"/>
                  </a:lnTo>
                  <a:lnTo>
                    <a:pt x="390" y="633"/>
                  </a:lnTo>
                  <a:lnTo>
                    <a:pt x="390" y="633"/>
                  </a:lnTo>
                  <a:lnTo>
                    <a:pt x="390" y="633"/>
                  </a:lnTo>
                  <a:lnTo>
                    <a:pt x="391" y="625"/>
                  </a:lnTo>
                  <a:lnTo>
                    <a:pt x="393" y="620"/>
                  </a:lnTo>
                  <a:lnTo>
                    <a:pt x="397" y="613"/>
                  </a:lnTo>
                  <a:lnTo>
                    <a:pt x="401" y="609"/>
                  </a:lnTo>
                  <a:lnTo>
                    <a:pt x="405" y="604"/>
                  </a:lnTo>
                  <a:lnTo>
                    <a:pt x="412" y="601"/>
                  </a:lnTo>
                  <a:lnTo>
                    <a:pt x="418" y="599"/>
                  </a:lnTo>
                  <a:lnTo>
                    <a:pt x="425" y="598"/>
                  </a:lnTo>
                  <a:lnTo>
                    <a:pt x="442" y="598"/>
                  </a:lnTo>
                  <a:lnTo>
                    <a:pt x="442" y="598"/>
                  </a:lnTo>
                  <a:lnTo>
                    <a:pt x="417" y="573"/>
                  </a:lnTo>
                  <a:lnTo>
                    <a:pt x="393" y="546"/>
                  </a:lnTo>
                  <a:lnTo>
                    <a:pt x="371" y="519"/>
                  </a:lnTo>
                  <a:lnTo>
                    <a:pt x="351" y="489"/>
                  </a:lnTo>
                  <a:lnTo>
                    <a:pt x="337" y="512"/>
                  </a:lnTo>
                  <a:lnTo>
                    <a:pt x="337" y="512"/>
                  </a:lnTo>
                  <a:lnTo>
                    <a:pt x="277" y="476"/>
                  </a:lnTo>
                  <a:lnTo>
                    <a:pt x="248" y="458"/>
                  </a:lnTo>
                  <a:lnTo>
                    <a:pt x="219" y="438"/>
                  </a:lnTo>
                  <a:lnTo>
                    <a:pt x="191" y="418"/>
                  </a:lnTo>
                  <a:lnTo>
                    <a:pt x="164" y="395"/>
                  </a:lnTo>
                  <a:lnTo>
                    <a:pt x="138" y="371"/>
                  </a:lnTo>
                  <a:lnTo>
                    <a:pt x="126" y="358"/>
                  </a:lnTo>
                  <a:lnTo>
                    <a:pt x="114" y="345"/>
                  </a:lnTo>
                  <a:lnTo>
                    <a:pt x="114" y="345"/>
                  </a:lnTo>
                  <a:lnTo>
                    <a:pt x="102" y="331"/>
                  </a:lnTo>
                  <a:lnTo>
                    <a:pt x="92" y="317"/>
                  </a:lnTo>
                  <a:lnTo>
                    <a:pt x="81" y="301"/>
                  </a:lnTo>
                  <a:lnTo>
                    <a:pt x="71" y="285"/>
                  </a:lnTo>
                  <a:lnTo>
                    <a:pt x="61" y="269"/>
                  </a:lnTo>
                  <a:lnTo>
                    <a:pt x="53" y="251"/>
                  </a:lnTo>
                  <a:lnTo>
                    <a:pt x="44" y="234"/>
                  </a:lnTo>
                  <a:lnTo>
                    <a:pt x="36" y="216"/>
                  </a:lnTo>
                  <a:lnTo>
                    <a:pt x="30" y="196"/>
                  </a:lnTo>
                  <a:lnTo>
                    <a:pt x="23" y="175"/>
                  </a:lnTo>
                  <a:lnTo>
                    <a:pt x="18" y="154"/>
                  </a:lnTo>
                  <a:lnTo>
                    <a:pt x="13" y="132"/>
                  </a:lnTo>
                  <a:lnTo>
                    <a:pt x="9" y="108"/>
                  </a:lnTo>
                  <a:lnTo>
                    <a:pt x="6" y="84"/>
                  </a:lnTo>
                  <a:lnTo>
                    <a:pt x="4" y="59"/>
                  </a:lnTo>
                  <a:lnTo>
                    <a:pt x="3" y="33"/>
                  </a:lnTo>
                  <a:lnTo>
                    <a:pt x="0" y="0"/>
                  </a:lnTo>
                  <a:lnTo>
                    <a:pt x="33" y="7"/>
                  </a:lnTo>
                  <a:lnTo>
                    <a:pt x="239" y="55"/>
                  </a:lnTo>
                  <a:lnTo>
                    <a:pt x="252" y="58"/>
                  </a:lnTo>
                  <a:lnTo>
                    <a:pt x="252" y="58"/>
                  </a:lnTo>
                  <a:lnTo>
                    <a:pt x="256" y="23"/>
                  </a:lnTo>
                  <a:lnTo>
                    <a:pt x="473" y="23"/>
                  </a:lnTo>
                  <a:lnTo>
                    <a:pt x="520" y="23"/>
                  </a:lnTo>
                  <a:lnTo>
                    <a:pt x="737" y="23"/>
                  </a:lnTo>
                  <a:lnTo>
                    <a:pt x="737" y="23"/>
                  </a:lnTo>
                  <a:lnTo>
                    <a:pt x="740" y="57"/>
                  </a:lnTo>
                  <a:lnTo>
                    <a:pt x="751" y="55"/>
                  </a:lnTo>
                  <a:lnTo>
                    <a:pt x="956" y="7"/>
                  </a:lnTo>
                  <a:lnTo>
                    <a:pt x="988" y="0"/>
                  </a:lnTo>
                  <a:lnTo>
                    <a:pt x="987" y="33"/>
                  </a:lnTo>
                  <a:lnTo>
                    <a:pt x="987" y="33"/>
                  </a:lnTo>
                  <a:lnTo>
                    <a:pt x="986" y="59"/>
                  </a:lnTo>
                  <a:lnTo>
                    <a:pt x="983" y="84"/>
                  </a:lnTo>
                  <a:lnTo>
                    <a:pt x="980" y="108"/>
                  </a:lnTo>
                  <a:lnTo>
                    <a:pt x="976" y="132"/>
                  </a:lnTo>
                  <a:lnTo>
                    <a:pt x="971" y="154"/>
                  </a:lnTo>
                  <a:lnTo>
                    <a:pt x="965" y="175"/>
                  </a:lnTo>
                  <a:lnTo>
                    <a:pt x="960" y="196"/>
                  </a:lnTo>
                  <a:lnTo>
                    <a:pt x="952" y="216"/>
                  </a:lnTo>
                  <a:lnTo>
                    <a:pt x="945" y="234"/>
                  </a:lnTo>
                  <a:lnTo>
                    <a:pt x="936" y="251"/>
                  </a:lnTo>
                  <a:lnTo>
                    <a:pt x="927" y="269"/>
                  </a:lnTo>
                  <a:lnTo>
                    <a:pt x="918" y="285"/>
                  </a:lnTo>
                  <a:lnTo>
                    <a:pt x="908" y="301"/>
                  </a:lnTo>
                  <a:lnTo>
                    <a:pt x="897" y="317"/>
                  </a:lnTo>
                  <a:lnTo>
                    <a:pt x="886" y="331"/>
                  </a:lnTo>
                  <a:lnTo>
                    <a:pt x="874" y="345"/>
                  </a:lnTo>
                  <a:lnTo>
                    <a:pt x="874" y="345"/>
                  </a:lnTo>
                  <a:lnTo>
                    <a:pt x="862" y="358"/>
                  </a:lnTo>
                  <a:lnTo>
                    <a:pt x="850" y="371"/>
                  </a:lnTo>
                  <a:lnTo>
                    <a:pt x="825" y="395"/>
                  </a:lnTo>
                  <a:lnTo>
                    <a:pt x="798" y="418"/>
                  </a:lnTo>
                  <a:lnTo>
                    <a:pt x="770" y="438"/>
                  </a:lnTo>
                  <a:lnTo>
                    <a:pt x="742" y="458"/>
                  </a:lnTo>
                  <a:lnTo>
                    <a:pt x="713" y="476"/>
                  </a:lnTo>
                  <a:lnTo>
                    <a:pt x="653" y="512"/>
                  </a:lnTo>
                  <a:lnTo>
                    <a:pt x="640" y="491"/>
                  </a:lnTo>
                  <a:lnTo>
                    <a:pt x="640" y="491"/>
                  </a:lnTo>
                  <a:lnTo>
                    <a:pt x="620" y="521"/>
                  </a:lnTo>
                  <a:lnTo>
                    <a:pt x="599" y="548"/>
                  </a:lnTo>
                  <a:lnTo>
                    <a:pt x="576" y="574"/>
                  </a:lnTo>
                  <a:lnTo>
                    <a:pt x="551" y="598"/>
                  </a:lnTo>
                  <a:lnTo>
                    <a:pt x="567" y="598"/>
                  </a:lnTo>
                  <a:lnTo>
                    <a:pt x="567" y="598"/>
                  </a:lnTo>
                  <a:lnTo>
                    <a:pt x="574" y="599"/>
                  </a:lnTo>
                  <a:lnTo>
                    <a:pt x="580" y="601"/>
                  </a:lnTo>
                  <a:lnTo>
                    <a:pt x="586" y="604"/>
                  </a:lnTo>
                  <a:lnTo>
                    <a:pt x="591" y="609"/>
                  </a:lnTo>
                  <a:lnTo>
                    <a:pt x="595" y="613"/>
                  </a:lnTo>
                  <a:lnTo>
                    <a:pt x="599" y="620"/>
                  </a:lnTo>
                  <a:lnTo>
                    <a:pt x="601" y="625"/>
                  </a:lnTo>
                  <a:lnTo>
                    <a:pt x="601" y="633"/>
                  </a:lnTo>
                  <a:lnTo>
                    <a:pt x="601" y="633"/>
                  </a:lnTo>
                  <a:lnTo>
                    <a:pt x="601" y="633"/>
                  </a:lnTo>
                  <a:lnTo>
                    <a:pt x="601" y="639"/>
                  </a:lnTo>
                  <a:lnTo>
                    <a:pt x="599" y="646"/>
                  </a:lnTo>
                  <a:lnTo>
                    <a:pt x="595" y="651"/>
                  </a:lnTo>
                  <a:lnTo>
                    <a:pt x="591" y="656"/>
                  </a:lnTo>
                  <a:lnTo>
                    <a:pt x="586" y="661"/>
                  </a:lnTo>
                  <a:lnTo>
                    <a:pt x="580" y="664"/>
                  </a:lnTo>
                  <a:lnTo>
                    <a:pt x="574" y="666"/>
                  </a:lnTo>
                  <a:lnTo>
                    <a:pt x="567" y="666"/>
                  </a:lnTo>
                  <a:lnTo>
                    <a:pt x="557" y="666"/>
                  </a:lnTo>
                  <a:lnTo>
                    <a:pt x="557" y="666"/>
                  </a:lnTo>
                  <a:lnTo>
                    <a:pt x="561" y="697"/>
                  </a:lnTo>
                  <a:lnTo>
                    <a:pt x="565" y="725"/>
                  </a:lnTo>
                  <a:lnTo>
                    <a:pt x="572" y="752"/>
                  </a:lnTo>
                  <a:lnTo>
                    <a:pt x="581" y="776"/>
                  </a:lnTo>
                  <a:lnTo>
                    <a:pt x="592" y="799"/>
                  </a:lnTo>
                  <a:lnTo>
                    <a:pt x="605" y="819"/>
                  </a:lnTo>
                  <a:lnTo>
                    <a:pt x="619" y="838"/>
                  </a:lnTo>
                  <a:lnTo>
                    <a:pt x="634" y="855"/>
                  </a:lnTo>
                  <a:lnTo>
                    <a:pt x="697" y="855"/>
                  </a:lnTo>
                  <a:lnTo>
                    <a:pt x="713" y="905"/>
                  </a:lnTo>
                  <a:lnTo>
                    <a:pt x="283" y="905"/>
                  </a:lnTo>
                  <a:lnTo>
                    <a:pt x="298" y="855"/>
                  </a:lnTo>
                  <a:lnTo>
                    <a:pt x="298" y="855"/>
                  </a:lnTo>
                  <a:close/>
                  <a:moveTo>
                    <a:pt x="742" y="109"/>
                  </a:moveTo>
                  <a:lnTo>
                    <a:pt x="742" y="109"/>
                  </a:lnTo>
                  <a:lnTo>
                    <a:pt x="741" y="157"/>
                  </a:lnTo>
                  <a:lnTo>
                    <a:pt x="737" y="203"/>
                  </a:lnTo>
                  <a:lnTo>
                    <a:pt x="731" y="247"/>
                  </a:lnTo>
                  <a:lnTo>
                    <a:pt x="723" y="289"/>
                  </a:lnTo>
                  <a:lnTo>
                    <a:pt x="719" y="310"/>
                  </a:lnTo>
                  <a:lnTo>
                    <a:pt x="714" y="331"/>
                  </a:lnTo>
                  <a:lnTo>
                    <a:pt x="707" y="350"/>
                  </a:lnTo>
                  <a:lnTo>
                    <a:pt x="701" y="370"/>
                  </a:lnTo>
                  <a:lnTo>
                    <a:pt x="693" y="388"/>
                  </a:lnTo>
                  <a:lnTo>
                    <a:pt x="685" y="407"/>
                  </a:lnTo>
                  <a:lnTo>
                    <a:pt x="678" y="425"/>
                  </a:lnTo>
                  <a:lnTo>
                    <a:pt x="669" y="443"/>
                  </a:lnTo>
                  <a:lnTo>
                    <a:pt x="669" y="443"/>
                  </a:lnTo>
                  <a:lnTo>
                    <a:pt x="715" y="414"/>
                  </a:lnTo>
                  <a:lnTo>
                    <a:pt x="736" y="399"/>
                  </a:lnTo>
                  <a:lnTo>
                    <a:pt x="758" y="383"/>
                  </a:lnTo>
                  <a:lnTo>
                    <a:pt x="779" y="367"/>
                  </a:lnTo>
                  <a:lnTo>
                    <a:pt x="798" y="349"/>
                  </a:lnTo>
                  <a:lnTo>
                    <a:pt x="818" y="331"/>
                  </a:lnTo>
                  <a:lnTo>
                    <a:pt x="836" y="311"/>
                  </a:lnTo>
                  <a:lnTo>
                    <a:pt x="836" y="311"/>
                  </a:lnTo>
                  <a:lnTo>
                    <a:pt x="855" y="288"/>
                  </a:lnTo>
                  <a:lnTo>
                    <a:pt x="871" y="263"/>
                  </a:lnTo>
                  <a:lnTo>
                    <a:pt x="886" y="236"/>
                  </a:lnTo>
                  <a:lnTo>
                    <a:pt x="894" y="222"/>
                  </a:lnTo>
                  <a:lnTo>
                    <a:pt x="900" y="208"/>
                  </a:lnTo>
                  <a:lnTo>
                    <a:pt x="906" y="192"/>
                  </a:lnTo>
                  <a:lnTo>
                    <a:pt x="912" y="177"/>
                  </a:lnTo>
                  <a:lnTo>
                    <a:pt x="917" y="159"/>
                  </a:lnTo>
                  <a:lnTo>
                    <a:pt x="921" y="142"/>
                  </a:lnTo>
                  <a:lnTo>
                    <a:pt x="925" y="123"/>
                  </a:lnTo>
                  <a:lnTo>
                    <a:pt x="929" y="105"/>
                  </a:lnTo>
                  <a:lnTo>
                    <a:pt x="932" y="85"/>
                  </a:lnTo>
                  <a:lnTo>
                    <a:pt x="934" y="66"/>
                  </a:lnTo>
                  <a:lnTo>
                    <a:pt x="793" y="97"/>
                  </a:lnTo>
                  <a:lnTo>
                    <a:pt x="808" y="130"/>
                  </a:lnTo>
                  <a:lnTo>
                    <a:pt x="761" y="152"/>
                  </a:lnTo>
                  <a:lnTo>
                    <a:pt x="742" y="109"/>
                  </a:lnTo>
                  <a:lnTo>
                    <a:pt x="742" y="109"/>
                  </a:lnTo>
                  <a:close/>
                  <a:moveTo>
                    <a:pt x="326" y="446"/>
                  </a:moveTo>
                  <a:lnTo>
                    <a:pt x="326" y="446"/>
                  </a:lnTo>
                  <a:lnTo>
                    <a:pt x="316" y="428"/>
                  </a:lnTo>
                  <a:lnTo>
                    <a:pt x="308" y="409"/>
                  </a:lnTo>
                  <a:lnTo>
                    <a:pt x="300" y="390"/>
                  </a:lnTo>
                  <a:lnTo>
                    <a:pt x="292" y="371"/>
                  </a:lnTo>
                  <a:lnTo>
                    <a:pt x="286" y="350"/>
                  </a:lnTo>
                  <a:lnTo>
                    <a:pt x="279" y="331"/>
                  </a:lnTo>
                  <a:lnTo>
                    <a:pt x="274" y="309"/>
                  </a:lnTo>
                  <a:lnTo>
                    <a:pt x="269" y="288"/>
                  </a:lnTo>
                  <a:lnTo>
                    <a:pt x="264" y="267"/>
                  </a:lnTo>
                  <a:lnTo>
                    <a:pt x="261" y="244"/>
                  </a:lnTo>
                  <a:lnTo>
                    <a:pt x="258" y="221"/>
                  </a:lnTo>
                  <a:lnTo>
                    <a:pt x="256" y="198"/>
                  </a:lnTo>
                  <a:lnTo>
                    <a:pt x="253" y="174"/>
                  </a:lnTo>
                  <a:lnTo>
                    <a:pt x="252" y="151"/>
                  </a:lnTo>
                  <a:lnTo>
                    <a:pt x="251" y="102"/>
                  </a:lnTo>
                  <a:lnTo>
                    <a:pt x="228" y="152"/>
                  </a:lnTo>
                  <a:lnTo>
                    <a:pt x="182" y="130"/>
                  </a:lnTo>
                  <a:lnTo>
                    <a:pt x="197" y="97"/>
                  </a:lnTo>
                  <a:lnTo>
                    <a:pt x="56" y="66"/>
                  </a:lnTo>
                  <a:lnTo>
                    <a:pt x="56" y="66"/>
                  </a:lnTo>
                  <a:lnTo>
                    <a:pt x="58" y="85"/>
                  </a:lnTo>
                  <a:lnTo>
                    <a:pt x="60" y="105"/>
                  </a:lnTo>
                  <a:lnTo>
                    <a:pt x="63" y="123"/>
                  </a:lnTo>
                  <a:lnTo>
                    <a:pt x="68" y="142"/>
                  </a:lnTo>
                  <a:lnTo>
                    <a:pt x="72" y="159"/>
                  </a:lnTo>
                  <a:lnTo>
                    <a:pt x="77" y="177"/>
                  </a:lnTo>
                  <a:lnTo>
                    <a:pt x="83" y="192"/>
                  </a:lnTo>
                  <a:lnTo>
                    <a:pt x="89" y="208"/>
                  </a:lnTo>
                  <a:lnTo>
                    <a:pt x="96" y="222"/>
                  </a:lnTo>
                  <a:lnTo>
                    <a:pt x="102" y="236"/>
                  </a:lnTo>
                  <a:lnTo>
                    <a:pt x="118" y="263"/>
                  </a:lnTo>
                  <a:lnTo>
                    <a:pt x="135" y="288"/>
                  </a:lnTo>
                  <a:lnTo>
                    <a:pt x="153" y="311"/>
                  </a:lnTo>
                  <a:lnTo>
                    <a:pt x="153" y="311"/>
                  </a:lnTo>
                  <a:lnTo>
                    <a:pt x="172" y="332"/>
                  </a:lnTo>
                  <a:lnTo>
                    <a:pt x="191" y="350"/>
                  </a:lnTo>
                  <a:lnTo>
                    <a:pt x="212" y="369"/>
                  </a:lnTo>
                  <a:lnTo>
                    <a:pt x="234" y="385"/>
                  </a:lnTo>
                  <a:lnTo>
                    <a:pt x="256" y="401"/>
                  </a:lnTo>
                  <a:lnTo>
                    <a:pt x="279" y="417"/>
                  </a:lnTo>
                  <a:lnTo>
                    <a:pt x="326" y="446"/>
                  </a:lnTo>
                  <a:lnTo>
                    <a:pt x="326" y="446"/>
                  </a:lnTo>
                  <a:close/>
                  <a:moveTo>
                    <a:pt x="304" y="70"/>
                  </a:moveTo>
                  <a:lnTo>
                    <a:pt x="304" y="70"/>
                  </a:lnTo>
                  <a:lnTo>
                    <a:pt x="304" y="120"/>
                  </a:lnTo>
                  <a:lnTo>
                    <a:pt x="307" y="170"/>
                  </a:lnTo>
                  <a:lnTo>
                    <a:pt x="309" y="194"/>
                  </a:lnTo>
                  <a:lnTo>
                    <a:pt x="312" y="218"/>
                  </a:lnTo>
                  <a:lnTo>
                    <a:pt x="315" y="242"/>
                  </a:lnTo>
                  <a:lnTo>
                    <a:pt x="320" y="266"/>
                  </a:lnTo>
                  <a:lnTo>
                    <a:pt x="320" y="266"/>
                  </a:lnTo>
                  <a:lnTo>
                    <a:pt x="325" y="288"/>
                  </a:lnTo>
                  <a:lnTo>
                    <a:pt x="331" y="312"/>
                  </a:lnTo>
                  <a:lnTo>
                    <a:pt x="339" y="335"/>
                  </a:lnTo>
                  <a:lnTo>
                    <a:pt x="348" y="358"/>
                  </a:lnTo>
                  <a:lnTo>
                    <a:pt x="358" y="380"/>
                  </a:lnTo>
                  <a:lnTo>
                    <a:pt x="368" y="401"/>
                  </a:lnTo>
                  <a:lnTo>
                    <a:pt x="381" y="423"/>
                  </a:lnTo>
                  <a:lnTo>
                    <a:pt x="394" y="445"/>
                  </a:lnTo>
                  <a:lnTo>
                    <a:pt x="394" y="445"/>
                  </a:lnTo>
                  <a:lnTo>
                    <a:pt x="398" y="448"/>
                  </a:lnTo>
                  <a:lnTo>
                    <a:pt x="401" y="450"/>
                  </a:lnTo>
                  <a:lnTo>
                    <a:pt x="404" y="452"/>
                  </a:lnTo>
                  <a:lnTo>
                    <a:pt x="407" y="453"/>
                  </a:lnTo>
                  <a:lnTo>
                    <a:pt x="412" y="453"/>
                  </a:lnTo>
                  <a:lnTo>
                    <a:pt x="416" y="453"/>
                  </a:lnTo>
                  <a:lnTo>
                    <a:pt x="419" y="452"/>
                  </a:lnTo>
                  <a:lnTo>
                    <a:pt x="424" y="450"/>
                  </a:lnTo>
                  <a:lnTo>
                    <a:pt x="424" y="450"/>
                  </a:lnTo>
                  <a:lnTo>
                    <a:pt x="427" y="447"/>
                  </a:lnTo>
                  <a:lnTo>
                    <a:pt x="429" y="444"/>
                  </a:lnTo>
                  <a:lnTo>
                    <a:pt x="430" y="440"/>
                  </a:lnTo>
                  <a:lnTo>
                    <a:pt x="431" y="436"/>
                  </a:lnTo>
                  <a:lnTo>
                    <a:pt x="432" y="433"/>
                  </a:lnTo>
                  <a:lnTo>
                    <a:pt x="431" y="428"/>
                  </a:lnTo>
                  <a:lnTo>
                    <a:pt x="430" y="425"/>
                  </a:lnTo>
                  <a:lnTo>
                    <a:pt x="428" y="421"/>
                  </a:lnTo>
                  <a:lnTo>
                    <a:pt x="428" y="421"/>
                  </a:lnTo>
                  <a:lnTo>
                    <a:pt x="416" y="402"/>
                  </a:lnTo>
                  <a:lnTo>
                    <a:pt x="404" y="382"/>
                  </a:lnTo>
                  <a:lnTo>
                    <a:pt x="394" y="362"/>
                  </a:lnTo>
                  <a:lnTo>
                    <a:pt x="386" y="342"/>
                  </a:lnTo>
                  <a:lnTo>
                    <a:pt x="378" y="321"/>
                  </a:lnTo>
                  <a:lnTo>
                    <a:pt x="371" y="300"/>
                  </a:lnTo>
                  <a:lnTo>
                    <a:pt x="365" y="279"/>
                  </a:lnTo>
                  <a:lnTo>
                    <a:pt x="360" y="257"/>
                  </a:lnTo>
                  <a:lnTo>
                    <a:pt x="360" y="257"/>
                  </a:lnTo>
                  <a:lnTo>
                    <a:pt x="355" y="234"/>
                  </a:lnTo>
                  <a:lnTo>
                    <a:pt x="352" y="212"/>
                  </a:lnTo>
                  <a:lnTo>
                    <a:pt x="350" y="189"/>
                  </a:lnTo>
                  <a:lnTo>
                    <a:pt x="348" y="166"/>
                  </a:lnTo>
                  <a:lnTo>
                    <a:pt x="346" y="119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45" y="67"/>
                  </a:lnTo>
                  <a:lnTo>
                    <a:pt x="343" y="63"/>
                  </a:lnTo>
                  <a:lnTo>
                    <a:pt x="342" y="59"/>
                  </a:lnTo>
                  <a:lnTo>
                    <a:pt x="339" y="56"/>
                  </a:lnTo>
                  <a:lnTo>
                    <a:pt x="337" y="54"/>
                  </a:lnTo>
                  <a:lnTo>
                    <a:pt x="333" y="52"/>
                  </a:lnTo>
                  <a:lnTo>
                    <a:pt x="329" y="51"/>
                  </a:lnTo>
                  <a:lnTo>
                    <a:pt x="325" y="50"/>
                  </a:lnTo>
                  <a:lnTo>
                    <a:pt x="325" y="50"/>
                  </a:lnTo>
                  <a:lnTo>
                    <a:pt x="321" y="51"/>
                  </a:lnTo>
                  <a:lnTo>
                    <a:pt x="317" y="52"/>
                  </a:lnTo>
                  <a:lnTo>
                    <a:pt x="313" y="53"/>
                  </a:lnTo>
                  <a:lnTo>
                    <a:pt x="311" y="56"/>
                  </a:lnTo>
                  <a:lnTo>
                    <a:pt x="308" y="58"/>
                  </a:lnTo>
                  <a:lnTo>
                    <a:pt x="307" y="63"/>
                  </a:lnTo>
                  <a:lnTo>
                    <a:pt x="304" y="66"/>
                  </a:lnTo>
                  <a:lnTo>
                    <a:pt x="304" y="70"/>
                  </a:lnTo>
                  <a:lnTo>
                    <a:pt x="30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42" name="Google Shape;742;p36"/>
          <p:cNvGrpSpPr/>
          <p:nvPr/>
        </p:nvGrpSpPr>
        <p:grpSpPr>
          <a:xfrm>
            <a:off x="6759425" y="1203598"/>
            <a:ext cx="863600" cy="863600"/>
            <a:chOff x="5030788" y="1708150"/>
            <a:chExt cx="1176338" cy="1176338"/>
          </a:xfrm>
        </p:grpSpPr>
        <p:sp>
          <p:nvSpPr>
            <p:cNvPr id="743" name="Google Shape;743;p36"/>
            <p:cNvSpPr/>
            <p:nvPr/>
          </p:nvSpPr>
          <p:spPr>
            <a:xfrm>
              <a:off x="5030788" y="1708150"/>
              <a:ext cx="1176338" cy="1176338"/>
            </a:xfrm>
            <a:custGeom>
              <a:rect b="b" l="l" r="r" t="t"/>
              <a:pathLst>
                <a:path extrusionOk="0" h="1482" w="1482">
                  <a:moveTo>
                    <a:pt x="1482" y="742"/>
                  </a:moveTo>
                  <a:lnTo>
                    <a:pt x="1482" y="742"/>
                  </a:lnTo>
                  <a:lnTo>
                    <a:pt x="1481" y="780"/>
                  </a:lnTo>
                  <a:lnTo>
                    <a:pt x="1478" y="818"/>
                  </a:lnTo>
                  <a:lnTo>
                    <a:pt x="1473" y="854"/>
                  </a:lnTo>
                  <a:lnTo>
                    <a:pt x="1467" y="890"/>
                  </a:lnTo>
                  <a:lnTo>
                    <a:pt x="1458" y="926"/>
                  </a:lnTo>
                  <a:lnTo>
                    <a:pt x="1448" y="962"/>
                  </a:lnTo>
                  <a:lnTo>
                    <a:pt x="1436" y="997"/>
                  </a:lnTo>
                  <a:lnTo>
                    <a:pt x="1423" y="1029"/>
                  </a:lnTo>
                  <a:lnTo>
                    <a:pt x="1408" y="1063"/>
                  </a:lnTo>
                  <a:lnTo>
                    <a:pt x="1392" y="1094"/>
                  </a:lnTo>
                  <a:lnTo>
                    <a:pt x="1375" y="1126"/>
                  </a:lnTo>
                  <a:lnTo>
                    <a:pt x="1355" y="1155"/>
                  </a:lnTo>
                  <a:lnTo>
                    <a:pt x="1334" y="1185"/>
                  </a:lnTo>
                  <a:lnTo>
                    <a:pt x="1313" y="1213"/>
                  </a:lnTo>
                  <a:lnTo>
                    <a:pt x="1289" y="1240"/>
                  </a:lnTo>
                  <a:lnTo>
                    <a:pt x="1265" y="1265"/>
                  </a:lnTo>
                  <a:lnTo>
                    <a:pt x="1239" y="1290"/>
                  </a:lnTo>
                  <a:lnTo>
                    <a:pt x="1212" y="1313"/>
                  </a:lnTo>
                  <a:lnTo>
                    <a:pt x="1185" y="1335"/>
                  </a:lnTo>
                  <a:lnTo>
                    <a:pt x="1155" y="1356"/>
                  </a:lnTo>
                  <a:lnTo>
                    <a:pt x="1125" y="1375"/>
                  </a:lnTo>
                  <a:lnTo>
                    <a:pt x="1094" y="1393"/>
                  </a:lnTo>
                  <a:lnTo>
                    <a:pt x="1062" y="1409"/>
                  </a:lnTo>
                  <a:lnTo>
                    <a:pt x="1029" y="1424"/>
                  </a:lnTo>
                  <a:lnTo>
                    <a:pt x="996" y="1437"/>
                  </a:lnTo>
                  <a:lnTo>
                    <a:pt x="961" y="1449"/>
                  </a:lnTo>
                  <a:lnTo>
                    <a:pt x="926" y="1459"/>
                  </a:lnTo>
                  <a:lnTo>
                    <a:pt x="890" y="1467"/>
                  </a:lnTo>
                  <a:lnTo>
                    <a:pt x="853" y="1473"/>
                  </a:lnTo>
                  <a:lnTo>
                    <a:pt x="817" y="1479"/>
                  </a:lnTo>
                  <a:lnTo>
                    <a:pt x="779" y="1481"/>
                  </a:lnTo>
                  <a:lnTo>
                    <a:pt x="741" y="1482"/>
                  </a:lnTo>
                  <a:lnTo>
                    <a:pt x="741" y="1482"/>
                  </a:lnTo>
                  <a:lnTo>
                    <a:pt x="703" y="1481"/>
                  </a:lnTo>
                  <a:lnTo>
                    <a:pt x="665" y="1479"/>
                  </a:lnTo>
                  <a:lnTo>
                    <a:pt x="628" y="1473"/>
                  </a:lnTo>
                  <a:lnTo>
                    <a:pt x="592" y="1467"/>
                  </a:lnTo>
                  <a:lnTo>
                    <a:pt x="556" y="1459"/>
                  </a:lnTo>
                  <a:lnTo>
                    <a:pt x="520" y="1449"/>
                  </a:lnTo>
                  <a:lnTo>
                    <a:pt x="487" y="1437"/>
                  </a:lnTo>
                  <a:lnTo>
                    <a:pt x="453" y="1424"/>
                  </a:lnTo>
                  <a:lnTo>
                    <a:pt x="419" y="1409"/>
                  </a:lnTo>
                  <a:lnTo>
                    <a:pt x="388" y="1393"/>
                  </a:lnTo>
                  <a:lnTo>
                    <a:pt x="356" y="1375"/>
                  </a:lnTo>
                  <a:lnTo>
                    <a:pt x="327" y="1356"/>
                  </a:lnTo>
                  <a:lnTo>
                    <a:pt x="298" y="1335"/>
                  </a:lnTo>
                  <a:lnTo>
                    <a:pt x="269" y="1313"/>
                  </a:lnTo>
                  <a:lnTo>
                    <a:pt x="242" y="1290"/>
                  </a:lnTo>
                  <a:lnTo>
                    <a:pt x="217" y="1265"/>
                  </a:lnTo>
                  <a:lnTo>
                    <a:pt x="192" y="1240"/>
                  </a:lnTo>
                  <a:lnTo>
                    <a:pt x="170" y="1213"/>
                  </a:lnTo>
                  <a:lnTo>
                    <a:pt x="147" y="1185"/>
                  </a:lnTo>
                  <a:lnTo>
                    <a:pt x="126" y="1155"/>
                  </a:lnTo>
                  <a:lnTo>
                    <a:pt x="108" y="1126"/>
                  </a:lnTo>
                  <a:lnTo>
                    <a:pt x="89" y="1094"/>
                  </a:lnTo>
                  <a:lnTo>
                    <a:pt x="73" y="1063"/>
                  </a:lnTo>
                  <a:lnTo>
                    <a:pt x="58" y="1029"/>
                  </a:lnTo>
                  <a:lnTo>
                    <a:pt x="45" y="997"/>
                  </a:lnTo>
                  <a:lnTo>
                    <a:pt x="34" y="962"/>
                  </a:lnTo>
                  <a:lnTo>
                    <a:pt x="23" y="926"/>
                  </a:lnTo>
                  <a:lnTo>
                    <a:pt x="15" y="890"/>
                  </a:lnTo>
                  <a:lnTo>
                    <a:pt x="9" y="854"/>
                  </a:lnTo>
                  <a:lnTo>
                    <a:pt x="4" y="818"/>
                  </a:lnTo>
                  <a:lnTo>
                    <a:pt x="1" y="780"/>
                  </a:lnTo>
                  <a:lnTo>
                    <a:pt x="0" y="742"/>
                  </a:lnTo>
                  <a:lnTo>
                    <a:pt x="0" y="742"/>
                  </a:lnTo>
                  <a:lnTo>
                    <a:pt x="1" y="704"/>
                  </a:lnTo>
                  <a:lnTo>
                    <a:pt x="4" y="666"/>
                  </a:lnTo>
                  <a:lnTo>
                    <a:pt x="9" y="629"/>
                  </a:lnTo>
                  <a:lnTo>
                    <a:pt x="15" y="592"/>
                  </a:lnTo>
                  <a:lnTo>
                    <a:pt x="23" y="556"/>
                  </a:lnTo>
                  <a:lnTo>
                    <a:pt x="34" y="521"/>
                  </a:lnTo>
                  <a:lnTo>
                    <a:pt x="45" y="486"/>
                  </a:lnTo>
                  <a:lnTo>
                    <a:pt x="58" y="453"/>
                  </a:lnTo>
                  <a:lnTo>
                    <a:pt x="73" y="420"/>
                  </a:lnTo>
                  <a:lnTo>
                    <a:pt x="89" y="389"/>
                  </a:lnTo>
                  <a:lnTo>
                    <a:pt x="108" y="357"/>
                  </a:lnTo>
                  <a:lnTo>
                    <a:pt x="126" y="327"/>
                  </a:lnTo>
                  <a:lnTo>
                    <a:pt x="147" y="299"/>
                  </a:lnTo>
                  <a:lnTo>
                    <a:pt x="170" y="270"/>
                  </a:lnTo>
                  <a:lnTo>
                    <a:pt x="192" y="243"/>
                  </a:lnTo>
                  <a:lnTo>
                    <a:pt x="217" y="217"/>
                  </a:lnTo>
                  <a:lnTo>
                    <a:pt x="242" y="193"/>
                  </a:lnTo>
                  <a:lnTo>
                    <a:pt x="269" y="169"/>
                  </a:lnTo>
                  <a:lnTo>
                    <a:pt x="298" y="148"/>
                  </a:lnTo>
                  <a:lnTo>
                    <a:pt x="327" y="127"/>
                  </a:lnTo>
                  <a:lnTo>
                    <a:pt x="356" y="107"/>
                  </a:lnTo>
                  <a:lnTo>
                    <a:pt x="388" y="90"/>
                  </a:lnTo>
                  <a:lnTo>
                    <a:pt x="419" y="74"/>
                  </a:lnTo>
                  <a:lnTo>
                    <a:pt x="453" y="59"/>
                  </a:lnTo>
                  <a:lnTo>
                    <a:pt x="487" y="46"/>
                  </a:lnTo>
                  <a:lnTo>
                    <a:pt x="520" y="34"/>
                  </a:lnTo>
                  <a:lnTo>
                    <a:pt x="556" y="24"/>
                  </a:lnTo>
                  <a:lnTo>
                    <a:pt x="592" y="15"/>
                  </a:lnTo>
                  <a:lnTo>
                    <a:pt x="628" y="9"/>
                  </a:lnTo>
                  <a:lnTo>
                    <a:pt x="665" y="4"/>
                  </a:lnTo>
                  <a:lnTo>
                    <a:pt x="703" y="1"/>
                  </a:lnTo>
                  <a:lnTo>
                    <a:pt x="741" y="0"/>
                  </a:lnTo>
                  <a:lnTo>
                    <a:pt x="741" y="0"/>
                  </a:lnTo>
                  <a:lnTo>
                    <a:pt x="779" y="1"/>
                  </a:lnTo>
                  <a:lnTo>
                    <a:pt x="817" y="4"/>
                  </a:lnTo>
                  <a:lnTo>
                    <a:pt x="853" y="9"/>
                  </a:lnTo>
                  <a:lnTo>
                    <a:pt x="890" y="15"/>
                  </a:lnTo>
                  <a:lnTo>
                    <a:pt x="926" y="24"/>
                  </a:lnTo>
                  <a:lnTo>
                    <a:pt x="961" y="34"/>
                  </a:lnTo>
                  <a:lnTo>
                    <a:pt x="996" y="46"/>
                  </a:lnTo>
                  <a:lnTo>
                    <a:pt x="1029" y="59"/>
                  </a:lnTo>
                  <a:lnTo>
                    <a:pt x="1062" y="74"/>
                  </a:lnTo>
                  <a:lnTo>
                    <a:pt x="1094" y="90"/>
                  </a:lnTo>
                  <a:lnTo>
                    <a:pt x="1125" y="107"/>
                  </a:lnTo>
                  <a:lnTo>
                    <a:pt x="1155" y="127"/>
                  </a:lnTo>
                  <a:lnTo>
                    <a:pt x="1185" y="148"/>
                  </a:lnTo>
                  <a:lnTo>
                    <a:pt x="1212" y="169"/>
                  </a:lnTo>
                  <a:lnTo>
                    <a:pt x="1239" y="193"/>
                  </a:lnTo>
                  <a:lnTo>
                    <a:pt x="1265" y="217"/>
                  </a:lnTo>
                  <a:lnTo>
                    <a:pt x="1289" y="243"/>
                  </a:lnTo>
                  <a:lnTo>
                    <a:pt x="1313" y="270"/>
                  </a:lnTo>
                  <a:lnTo>
                    <a:pt x="1334" y="299"/>
                  </a:lnTo>
                  <a:lnTo>
                    <a:pt x="1355" y="327"/>
                  </a:lnTo>
                  <a:lnTo>
                    <a:pt x="1375" y="357"/>
                  </a:lnTo>
                  <a:lnTo>
                    <a:pt x="1392" y="389"/>
                  </a:lnTo>
                  <a:lnTo>
                    <a:pt x="1408" y="420"/>
                  </a:lnTo>
                  <a:lnTo>
                    <a:pt x="1423" y="453"/>
                  </a:lnTo>
                  <a:lnTo>
                    <a:pt x="1436" y="486"/>
                  </a:lnTo>
                  <a:lnTo>
                    <a:pt x="1448" y="521"/>
                  </a:lnTo>
                  <a:lnTo>
                    <a:pt x="1458" y="556"/>
                  </a:lnTo>
                  <a:lnTo>
                    <a:pt x="1467" y="592"/>
                  </a:lnTo>
                  <a:lnTo>
                    <a:pt x="1473" y="629"/>
                  </a:lnTo>
                  <a:lnTo>
                    <a:pt x="1478" y="666"/>
                  </a:lnTo>
                  <a:lnTo>
                    <a:pt x="1481" y="704"/>
                  </a:lnTo>
                  <a:lnTo>
                    <a:pt x="1482" y="742"/>
                  </a:lnTo>
                  <a:lnTo>
                    <a:pt x="1482" y="742"/>
                  </a:lnTo>
                  <a:close/>
                </a:path>
              </a:pathLst>
            </a:custGeom>
            <a:solidFill>
              <a:srgbClr val="FFE7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4" name="Google Shape;744;p36"/>
            <p:cNvSpPr/>
            <p:nvPr/>
          </p:nvSpPr>
          <p:spPr>
            <a:xfrm>
              <a:off x="5280025" y="1862138"/>
              <a:ext cx="701675" cy="965200"/>
            </a:xfrm>
            <a:custGeom>
              <a:rect b="b" l="l" r="r" t="t"/>
              <a:pathLst>
                <a:path extrusionOk="0" h="1217" w="885">
                  <a:moveTo>
                    <a:pt x="212" y="796"/>
                  </a:moveTo>
                  <a:lnTo>
                    <a:pt x="125" y="1151"/>
                  </a:lnTo>
                  <a:lnTo>
                    <a:pt x="105" y="1154"/>
                  </a:lnTo>
                  <a:lnTo>
                    <a:pt x="194" y="790"/>
                  </a:lnTo>
                  <a:lnTo>
                    <a:pt x="194" y="790"/>
                  </a:lnTo>
                  <a:lnTo>
                    <a:pt x="178" y="783"/>
                  </a:lnTo>
                  <a:lnTo>
                    <a:pt x="162" y="775"/>
                  </a:lnTo>
                  <a:lnTo>
                    <a:pt x="162" y="775"/>
                  </a:lnTo>
                  <a:lnTo>
                    <a:pt x="149" y="769"/>
                  </a:lnTo>
                  <a:lnTo>
                    <a:pt x="137" y="761"/>
                  </a:lnTo>
                  <a:lnTo>
                    <a:pt x="127" y="753"/>
                  </a:lnTo>
                  <a:lnTo>
                    <a:pt x="117" y="744"/>
                  </a:lnTo>
                  <a:lnTo>
                    <a:pt x="110" y="732"/>
                  </a:lnTo>
                  <a:lnTo>
                    <a:pt x="102" y="719"/>
                  </a:lnTo>
                  <a:lnTo>
                    <a:pt x="96" y="704"/>
                  </a:lnTo>
                  <a:lnTo>
                    <a:pt x="90" y="685"/>
                  </a:lnTo>
                  <a:lnTo>
                    <a:pt x="90" y="685"/>
                  </a:lnTo>
                  <a:lnTo>
                    <a:pt x="77" y="639"/>
                  </a:lnTo>
                  <a:lnTo>
                    <a:pt x="69" y="616"/>
                  </a:lnTo>
                  <a:lnTo>
                    <a:pt x="61" y="594"/>
                  </a:lnTo>
                  <a:lnTo>
                    <a:pt x="61" y="594"/>
                  </a:lnTo>
                  <a:lnTo>
                    <a:pt x="48" y="565"/>
                  </a:lnTo>
                  <a:lnTo>
                    <a:pt x="34" y="538"/>
                  </a:lnTo>
                  <a:lnTo>
                    <a:pt x="34" y="538"/>
                  </a:lnTo>
                  <a:lnTo>
                    <a:pt x="20" y="509"/>
                  </a:lnTo>
                  <a:lnTo>
                    <a:pt x="14" y="495"/>
                  </a:lnTo>
                  <a:lnTo>
                    <a:pt x="9" y="480"/>
                  </a:lnTo>
                  <a:lnTo>
                    <a:pt x="9" y="480"/>
                  </a:lnTo>
                  <a:lnTo>
                    <a:pt x="4" y="466"/>
                  </a:lnTo>
                  <a:lnTo>
                    <a:pt x="1" y="452"/>
                  </a:lnTo>
                  <a:lnTo>
                    <a:pt x="0" y="439"/>
                  </a:lnTo>
                  <a:lnTo>
                    <a:pt x="0" y="426"/>
                  </a:lnTo>
                  <a:lnTo>
                    <a:pt x="2" y="412"/>
                  </a:lnTo>
                  <a:lnTo>
                    <a:pt x="6" y="398"/>
                  </a:lnTo>
                  <a:lnTo>
                    <a:pt x="13" y="382"/>
                  </a:lnTo>
                  <a:lnTo>
                    <a:pt x="22" y="365"/>
                  </a:lnTo>
                  <a:lnTo>
                    <a:pt x="22" y="365"/>
                  </a:lnTo>
                  <a:lnTo>
                    <a:pt x="44" y="323"/>
                  </a:lnTo>
                  <a:lnTo>
                    <a:pt x="55" y="302"/>
                  </a:lnTo>
                  <a:lnTo>
                    <a:pt x="66" y="280"/>
                  </a:lnTo>
                  <a:lnTo>
                    <a:pt x="66" y="280"/>
                  </a:lnTo>
                  <a:lnTo>
                    <a:pt x="77" y="251"/>
                  </a:lnTo>
                  <a:lnTo>
                    <a:pt x="87" y="222"/>
                  </a:lnTo>
                  <a:lnTo>
                    <a:pt x="87" y="222"/>
                  </a:lnTo>
                  <a:lnTo>
                    <a:pt x="97" y="191"/>
                  </a:lnTo>
                  <a:lnTo>
                    <a:pt x="102" y="177"/>
                  </a:lnTo>
                  <a:lnTo>
                    <a:pt x="109" y="162"/>
                  </a:lnTo>
                  <a:lnTo>
                    <a:pt x="109" y="162"/>
                  </a:lnTo>
                  <a:lnTo>
                    <a:pt x="116" y="149"/>
                  </a:lnTo>
                  <a:lnTo>
                    <a:pt x="124" y="138"/>
                  </a:lnTo>
                  <a:lnTo>
                    <a:pt x="131" y="127"/>
                  </a:lnTo>
                  <a:lnTo>
                    <a:pt x="141" y="119"/>
                  </a:lnTo>
                  <a:lnTo>
                    <a:pt x="153" y="110"/>
                  </a:lnTo>
                  <a:lnTo>
                    <a:pt x="166" y="102"/>
                  </a:lnTo>
                  <a:lnTo>
                    <a:pt x="181" y="96"/>
                  </a:lnTo>
                  <a:lnTo>
                    <a:pt x="200" y="90"/>
                  </a:lnTo>
                  <a:lnTo>
                    <a:pt x="200" y="90"/>
                  </a:lnTo>
                  <a:lnTo>
                    <a:pt x="245" y="77"/>
                  </a:lnTo>
                  <a:lnTo>
                    <a:pt x="268" y="70"/>
                  </a:lnTo>
                  <a:lnTo>
                    <a:pt x="291" y="61"/>
                  </a:lnTo>
                  <a:lnTo>
                    <a:pt x="291" y="61"/>
                  </a:lnTo>
                  <a:lnTo>
                    <a:pt x="320" y="49"/>
                  </a:lnTo>
                  <a:lnTo>
                    <a:pt x="347" y="35"/>
                  </a:lnTo>
                  <a:lnTo>
                    <a:pt x="347" y="35"/>
                  </a:lnTo>
                  <a:lnTo>
                    <a:pt x="376" y="20"/>
                  </a:lnTo>
                  <a:lnTo>
                    <a:pt x="390" y="14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19" y="5"/>
                  </a:lnTo>
                  <a:lnTo>
                    <a:pt x="432" y="1"/>
                  </a:lnTo>
                  <a:lnTo>
                    <a:pt x="446" y="0"/>
                  </a:lnTo>
                  <a:lnTo>
                    <a:pt x="459" y="0"/>
                  </a:lnTo>
                  <a:lnTo>
                    <a:pt x="472" y="2"/>
                  </a:lnTo>
                  <a:lnTo>
                    <a:pt x="487" y="7"/>
                  </a:lnTo>
                  <a:lnTo>
                    <a:pt x="503" y="13"/>
                  </a:lnTo>
                  <a:lnTo>
                    <a:pt x="520" y="22"/>
                  </a:lnTo>
                  <a:lnTo>
                    <a:pt x="520" y="22"/>
                  </a:lnTo>
                  <a:lnTo>
                    <a:pt x="561" y="46"/>
                  </a:lnTo>
                  <a:lnTo>
                    <a:pt x="583" y="57"/>
                  </a:lnTo>
                  <a:lnTo>
                    <a:pt x="605" y="66"/>
                  </a:lnTo>
                  <a:lnTo>
                    <a:pt x="605" y="66"/>
                  </a:lnTo>
                  <a:lnTo>
                    <a:pt x="634" y="77"/>
                  </a:lnTo>
                  <a:lnTo>
                    <a:pt x="663" y="87"/>
                  </a:lnTo>
                  <a:lnTo>
                    <a:pt x="663" y="87"/>
                  </a:lnTo>
                  <a:lnTo>
                    <a:pt x="694" y="97"/>
                  </a:lnTo>
                  <a:lnTo>
                    <a:pt x="708" y="102"/>
                  </a:lnTo>
                  <a:lnTo>
                    <a:pt x="723" y="110"/>
                  </a:lnTo>
                  <a:lnTo>
                    <a:pt x="723" y="110"/>
                  </a:lnTo>
                  <a:lnTo>
                    <a:pt x="736" y="116"/>
                  </a:lnTo>
                  <a:lnTo>
                    <a:pt x="747" y="124"/>
                  </a:lnTo>
                  <a:lnTo>
                    <a:pt x="758" y="133"/>
                  </a:lnTo>
                  <a:lnTo>
                    <a:pt x="766" y="142"/>
                  </a:lnTo>
                  <a:lnTo>
                    <a:pt x="775" y="153"/>
                  </a:lnTo>
                  <a:lnTo>
                    <a:pt x="783" y="166"/>
                  </a:lnTo>
                  <a:lnTo>
                    <a:pt x="789" y="182"/>
                  </a:lnTo>
                  <a:lnTo>
                    <a:pt x="795" y="200"/>
                  </a:lnTo>
                  <a:lnTo>
                    <a:pt x="795" y="200"/>
                  </a:lnTo>
                  <a:lnTo>
                    <a:pt x="808" y="247"/>
                  </a:lnTo>
                  <a:lnTo>
                    <a:pt x="815" y="270"/>
                  </a:lnTo>
                  <a:lnTo>
                    <a:pt x="823" y="292"/>
                  </a:lnTo>
                  <a:lnTo>
                    <a:pt x="823" y="292"/>
                  </a:lnTo>
                  <a:lnTo>
                    <a:pt x="836" y="321"/>
                  </a:lnTo>
                  <a:lnTo>
                    <a:pt x="850" y="348"/>
                  </a:lnTo>
                  <a:lnTo>
                    <a:pt x="850" y="348"/>
                  </a:lnTo>
                  <a:lnTo>
                    <a:pt x="864" y="376"/>
                  </a:lnTo>
                  <a:lnTo>
                    <a:pt x="871" y="390"/>
                  </a:lnTo>
                  <a:lnTo>
                    <a:pt x="876" y="405"/>
                  </a:lnTo>
                  <a:lnTo>
                    <a:pt x="876" y="405"/>
                  </a:lnTo>
                  <a:lnTo>
                    <a:pt x="880" y="419"/>
                  </a:lnTo>
                  <a:lnTo>
                    <a:pt x="884" y="433"/>
                  </a:lnTo>
                  <a:lnTo>
                    <a:pt x="885" y="446"/>
                  </a:lnTo>
                  <a:lnTo>
                    <a:pt x="885" y="460"/>
                  </a:lnTo>
                  <a:lnTo>
                    <a:pt x="883" y="474"/>
                  </a:lnTo>
                  <a:lnTo>
                    <a:pt x="878" y="488"/>
                  </a:lnTo>
                  <a:lnTo>
                    <a:pt x="872" y="504"/>
                  </a:lnTo>
                  <a:lnTo>
                    <a:pt x="863" y="520"/>
                  </a:lnTo>
                  <a:lnTo>
                    <a:pt x="863" y="520"/>
                  </a:lnTo>
                  <a:lnTo>
                    <a:pt x="839" y="563"/>
                  </a:lnTo>
                  <a:lnTo>
                    <a:pt x="828" y="583"/>
                  </a:lnTo>
                  <a:lnTo>
                    <a:pt x="818" y="606"/>
                  </a:lnTo>
                  <a:lnTo>
                    <a:pt x="818" y="606"/>
                  </a:lnTo>
                  <a:lnTo>
                    <a:pt x="808" y="634"/>
                  </a:lnTo>
                  <a:lnTo>
                    <a:pt x="798" y="665"/>
                  </a:lnTo>
                  <a:lnTo>
                    <a:pt x="798" y="665"/>
                  </a:lnTo>
                  <a:lnTo>
                    <a:pt x="788" y="694"/>
                  </a:lnTo>
                  <a:lnTo>
                    <a:pt x="783" y="709"/>
                  </a:lnTo>
                  <a:lnTo>
                    <a:pt x="775" y="723"/>
                  </a:lnTo>
                  <a:lnTo>
                    <a:pt x="775" y="723"/>
                  </a:lnTo>
                  <a:lnTo>
                    <a:pt x="766" y="740"/>
                  </a:lnTo>
                  <a:lnTo>
                    <a:pt x="757" y="754"/>
                  </a:lnTo>
                  <a:lnTo>
                    <a:pt x="751" y="760"/>
                  </a:lnTo>
                  <a:lnTo>
                    <a:pt x="745" y="766"/>
                  </a:lnTo>
                  <a:lnTo>
                    <a:pt x="738" y="771"/>
                  </a:lnTo>
                  <a:lnTo>
                    <a:pt x="731" y="777"/>
                  </a:lnTo>
                  <a:lnTo>
                    <a:pt x="805" y="1000"/>
                  </a:lnTo>
                  <a:lnTo>
                    <a:pt x="785" y="998"/>
                  </a:lnTo>
                  <a:lnTo>
                    <a:pt x="714" y="785"/>
                  </a:lnTo>
                  <a:lnTo>
                    <a:pt x="714" y="785"/>
                  </a:lnTo>
                  <a:lnTo>
                    <a:pt x="703" y="790"/>
                  </a:lnTo>
                  <a:lnTo>
                    <a:pt x="772" y="997"/>
                  </a:lnTo>
                  <a:lnTo>
                    <a:pt x="593" y="982"/>
                  </a:lnTo>
                  <a:lnTo>
                    <a:pt x="566" y="1046"/>
                  </a:lnTo>
                  <a:lnTo>
                    <a:pt x="506" y="867"/>
                  </a:lnTo>
                  <a:lnTo>
                    <a:pt x="506" y="867"/>
                  </a:lnTo>
                  <a:lnTo>
                    <a:pt x="495" y="871"/>
                  </a:lnTo>
                  <a:lnTo>
                    <a:pt x="559" y="1063"/>
                  </a:lnTo>
                  <a:lnTo>
                    <a:pt x="550" y="1085"/>
                  </a:lnTo>
                  <a:lnTo>
                    <a:pt x="481" y="876"/>
                  </a:lnTo>
                  <a:lnTo>
                    <a:pt x="480" y="876"/>
                  </a:lnTo>
                  <a:lnTo>
                    <a:pt x="480" y="876"/>
                  </a:lnTo>
                  <a:lnTo>
                    <a:pt x="463" y="882"/>
                  </a:lnTo>
                  <a:lnTo>
                    <a:pt x="448" y="884"/>
                  </a:lnTo>
                  <a:lnTo>
                    <a:pt x="367" y="1217"/>
                  </a:lnTo>
                  <a:lnTo>
                    <a:pt x="356" y="1197"/>
                  </a:lnTo>
                  <a:lnTo>
                    <a:pt x="432" y="885"/>
                  </a:lnTo>
                  <a:lnTo>
                    <a:pt x="432" y="885"/>
                  </a:lnTo>
                  <a:lnTo>
                    <a:pt x="420" y="884"/>
                  </a:lnTo>
                  <a:lnTo>
                    <a:pt x="348" y="1180"/>
                  </a:lnTo>
                  <a:lnTo>
                    <a:pt x="316" y="1117"/>
                  </a:lnTo>
                  <a:lnTo>
                    <a:pt x="139" y="1149"/>
                  </a:lnTo>
                  <a:lnTo>
                    <a:pt x="223" y="799"/>
                  </a:lnTo>
                  <a:lnTo>
                    <a:pt x="220" y="798"/>
                  </a:lnTo>
                  <a:lnTo>
                    <a:pt x="220" y="798"/>
                  </a:lnTo>
                  <a:lnTo>
                    <a:pt x="212" y="796"/>
                  </a:lnTo>
                  <a:lnTo>
                    <a:pt x="212" y="796"/>
                  </a:lnTo>
                  <a:close/>
                  <a:moveTo>
                    <a:pt x="497" y="656"/>
                  </a:moveTo>
                  <a:lnTo>
                    <a:pt x="497" y="208"/>
                  </a:lnTo>
                  <a:lnTo>
                    <a:pt x="411" y="208"/>
                  </a:lnTo>
                  <a:lnTo>
                    <a:pt x="411" y="208"/>
                  </a:lnTo>
                  <a:lnTo>
                    <a:pt x="411" y="216"/>
                  </a:lnTo>
                  <a:lnTo>
                    <a:pt x="408" y="226"/>
                  </a:lnTo>
                  <a:lnTo>
                    <a:pt x="404" y="235"/>
                  </a:lnTo>
                  <a:lnTo>
                    <a:pt x="397" y="243"/>
                  </a:lnTo>
                  <a:lnTo>
                    <a:pt x="397" y="243"/>
                  </a:lnTo>
                  <a:lnTo>
                    <a:pt x="390" y="252"/>
                  </a:lnTo>
                  <a:lnTo>
                    <a:pt x="381" y="258"/>
                  </a:lnTo>
                  <a:lnTo>
                    <a:pt x="371" y="261"/>
                  </a:lnTo>
                  <a:lnTo>
                    <a:pt x="360" y="262"/>
                  </a:lnTo>
                  <a:lnTo>
                    <a:pt x="360" y="327"/>
                  </a:lnTo>
                  <a:lnTo>
                    <a:pt x="398" y="327"/>
                  </a:lnTo>
                  <a:lnTo>
                    <a:pt x="398" y="656"/>
                  </a:lnTo>
                  <a:lnTo>
                    <a:pt x="497" y="656"/>
                  </a:lnTo>
                  <a:lnTo>
                    <a:pt x="497" y="656"/>
                  </a:lnTo>
                  <a:close/>
                  <a:moveTo>
                    <a:pt x="486" y="124"/>
                  </a:moveTo>
                  <a:lnTo>
                    <a:pt x="486" y="124"/>
                  </a:lnTo>
                  <a:lnTo>
                    <a:pt x="511" y="131"/>
                  </a:lnTo>
                  <a:lnTo>
                    <a:pt x="536" y="139"/>
                  </a:lnTo>
                  <a:lnTo>
                    <a:pt x="560" y="150"/>
                  </a:lnTo>
                  <a:lnTo>
                    <a:pt x="582" y="163"/>
                  </a:lnTo>
                  <a:lnTo>
                    <a:pt x="604" y="177"/>
                  </a:lnTo>
                  <a:lnTo>
                    <a:pt x="623" y="194"/>
                  </a:lnTo>
                  <a:lnTo>
                    <a:pt x="643" y="211"/>
                  </a:lnTo>
                  <a:lnTo>
                    <a:pt x="659" y="229"/>
                  </a:lnTo>
                  <a:lnTo>
                    <a:pt x="674" y="250"/>
                  </a:lnTo>
                  <a:lnTo>
                    <a:pt x="688" y="272"/>
                  </a:lnTo>
                  <a:lnTo>
                    <a:pt x="700" y="294"/>
                  </a:lnTo>
                  <a:lnTo>
                    <a:pt x="710" y="318"/>
                  </a:lnTo>
                  <a:lnTo>
                    <a:pt x="718" y="343"/>
                  </a:lnTo>
                  <a:lnTo>
                    <a:pt x="724" y="369"/>
                  </a:lnTo>
                  <a:lnTo>
                    <a:pt x="727" y="397"/>
                  </a:lnTo>
                  <a:lnTo>
                    <a:pt x="728" y="424"/>
                  </a:lnTo>
                  <a:lnTo>
                    <a:pt x="728" y="424"/>
                  </a:lnTo>
                  <a:lnTo>
                    <a:pt x="728" y="439"/>
                  </a:lnTo>
                  <a:lnTo>
                    <a:pt x="727" y="455"/>
                  </a:lnTo>
                  <a:lnTo>
                    <a:pt x="725" y="470"/>
                  </a:lnTo>
                  <a:lnTo>
                    <a:pt x="722" y="486"/>
                  </a:lnTo>
                  <a:lnTo>
                    <a:pt x="719" y="500"/>
                  </a:lnTo>
                  <a:lnTo>
                    <a:pt x="714" y="515"/>
                  </a:lnTo>
                  <a:lnTo>
                    <a:pt x="710" y="529"/>
                  </a:lnTo>
                  <a:lnTo>
                    <a:pt x="704" y="542"/>
                  </a:lnTo>
                  <a:lnTo>
                    <a:pt x="698" y="556"/>
                  </a:lnTo>
                  <a:lnTo>
                    <a:pt x="691" y="569"/>
                  </a:lnTo>
                  <a:lnTo>
                    <a:pt x="684" y="582"/>
                  </a:lnTo>
                  <a:lnTo>
                    <a:pt x="676" y="594"/>
                  </a:lnTo>
                  <a:lnTo>
                    <a:pt x="668" y="606"/>
                  </a:lnTo>
                  <a:lnTo>
                    <a:pt x="659" y="618"/>
                  </a:lnTo>
                  <a:lnTo>
                    <a:pt x="649" y="629"/>
                  </a:lnTo>
                  <a:lnTo>
                    <a:pt x="639" y="640"/>
                  </a:lnTo>
                  <a:lnTo>
                    <a:pt x="628" y="650"/>
                  </a:lnTo>
                  <a:lnTo>
                    <a:pt x="618" y="659"/>
                  </a:lnTo>
                  <a:lnTo>
                    <a:pt x="606" y="668"/>
                  </a:lnTo>
                  <a:lnTo>
                    <a:pt x="594" y="677"/>
                  </a:lnTo>
                  <a:lnTo>
                    <a:pt x="582" y="685"/>
                  </a:lnTo>
                  <a:lnTo>
                    <a:pt x="569" y="692"/>
                  </a:lnTo>
                  <a:lnTo>
                    <a:pt x="556" y="699"/>
                  </a:lnTo>
                  <a:lnTo>
                    <a:pt x="542" y="705"/>
                  </a:lnTo>
                  <a:lnTo>
                    <a:pt x="528" y="710"/>
                  </a:lnTo>
                  <a:lnTo>
                    <a:pt x="513" y="716"/>
                  </a:lnTo>
                  <a:lnTo>
                    <a:pt x="499" y="719"/>
                  </a:lnTo>
                  <a:lnTo>
                    <a:pt x="484" y="723"/>
                  </a:lnTo>
                  <a:lnTo>
                    <a:pt x="469" y="726"/>
                  </a:lnTo>
                  <a:lnTo>
                    <a:pt x="454" y="728"/>
                  </a:lnTo>
                  <a:lnTo>
                    <a:pt x="439" y="729"/>
                  </a:lnTo>
                  <a:lnTo>
                    <a:pt x="423" y="729"/>
                  </a:lnTo>
                  <a:lnTo>
                    <a:pt x="423" y="729"/>
                  </a:lnTo>
                  <a:lnTo>
                    <a:pt x="398" y="728"/>
                  </a:lnTo>
                  <a:lnTo>
                    <a:pt x="374" y="726"/>
                  </a:lnTo>
                  <a:lnTo>
                    <a:pt x="351" y="720"/>
                  </a:lnTo>
                  <a:lnTo>
                    <a:pt x="328" y="714"/>
                  </a:lnTo>
                  <a:lnTo>
                    <a:pt x="306" y="706"/>
                  </a:lnTo>
                  <a:lnTo>
                    <a:pt x="284" y="696"/>
                  </a:lnTo>
                  <a:lnTo>
                    <a:pt x="264" y="684"/>
                  </a:lnTo>
                  <a:lnTo>
                    <a:pt x="244" y="672"/>
                  </a:lnTo>
                  <a:lnTo>
                    <a:pt x="227" y="657"/>
                  </a:lnTo>
                  <a:lnTo>
                    <a:pt x="209" y="642"/>
                  </a:lnTo>
                  <a:lnTo>
                    <a:pt x="193" y="626"/>
                  </a:lnTo>
                  <a:lnTo>
                    <a:pt x="179" y="607"/>
                  </a:lnTo>
                  <a:lnTo>
                    <a:pt x="166" y="589"/>
                  </a:lnTo>
                  <a:lnTo>
                    <a:pt x="154" y="568"/>
                  </a:lnTo>
                  <a:lnTo>
                    <a:pt x="143" y="547"/>
                  </a:lnTo>
                  <a:lnTo>
                    <a:pt x="135" y="526"/>
                  </a:lnTo>
                  <a:lnTo>
                    <a:pt x="135" y="526"/>
                  </a:lnTo>
                  <a:lnTo>
                    <a:pt x="143" y="551"/>
                  </a:lnTo>
                  <a:lnTo>
                    <a:pt x="153" y="575"/>
                  </a:lnTo>
                  <a:lnTo>
                    <a:pt x="164" y="597"/>
                  </a:lnTo>
                  <a:lnTo>
                    <a:pt x="178" y="619"/>
                  </a:lnTo>
                  <a:lnTo>
                    <a:pt x="193" y="640"/>
                  </a:lnTo>
                  <a:lnTo>
                    <a:pt x="209" y="659"/>
                  </a:lnTo>
                  <a:lnTo>
                    <a:pt x="228" y="677"/>
                  </a:lnTo>
                  <a:lnTo>
                    <a:pt x="247" y="693"/>
                  </a:lnTo>
                  <a:lnTo>
                    <a:pt x="268" y="708"/>
                  </a:lnTo>
                  <a:lnTo>
                    <a:pt x="291" y="721"/>
                  </a:lnTo>
                  <a:lnTo>
                    <a:pt x="314" y="733"/>
                  </a:lnTo>
                  <a:lnTo>
                    <a:pt x="338" y="742"/>
                  </a:lnTo>
                  <a:lnTo>
                    <a:pt x="363" y="749"/>
                  </a:lnTo>
                  <a:lnTo>
                    <a:pt x="389" y="755"/>
                  </a:lnTo>
                  <a:lnTo>
                    <a:pt x="416" y="759"/>
                  </a:lnTo>
                  <a:lnTo>
                    <a:pt x="443" y="760"/>
                  </a:lnTo>
                  <a:lnTo>
                    <a:pt x="443" y="760"/>
                  </a:lnTo>
                  <a:lnTo>
                    <a:pt x="459" y="759"/>
                  </a:lnTo>
                  <a:lnTo>
                    <a:pt x="475" y="758"/>
                  </a:lnTo>
                  <a:lnTo>
                    <a:pt x="491" y="756"/>
                  </a:lnTo>
                  <a:lnTo>
                    <a:pt x="507" y="754"/>
                  </a:lnTo>
                  <a:lnTo>
                    <a:pt x="522" y="749"/>
                  </a:lnTo>
                  <a:lnTo>
                    <a:pt x="537" y="745"/>
                  </a:lnTo>
                  <a:lnTo>
                    <a:pt x="553" y="741"/>
                  </a:lnTo>
                  <a:lnTo>
                    <a:pt x="567" y="735"/>
                  </a:lnTo>
                  <a:lnTo>
                    <a:pt x="581" y="729"/>
                  </a:lnTo>
                  <a:lnTo>
                    <a:pt x="595" y="721"/>
                  </a:lnTo>
                  <a:lnTo>
                    <a:pt x="608" y="714"/>
                  </a:lnTo>
                  <a:lnTo>
                    <a:pt x="621" y="705"/>
                  </a:lnTo>
                  <a:lnTo>
                    <a:pt x="634" y="696"/>
                  </a:lnTo>
                  <a:lnTo>
                    <a:pt x="646" y="686"/>
                  </a:lnTo>
                  <a:lnTo>
                    <a:pt x="657" y="677"/>
                  </a:lnTo>
                  <a:lnTo>
                    <a:pt x="669" y="667"/>
                  </a:lnTo>
                  <a:lnTo>
                    <a:pt x="678" y="655"/>
                  </a:lnTo>
                  <a:lnTo>
                    <a:pt x="688" y="644"/>
                  </a:lnTo>
                  <a:lnTo>
                    <a:pt x="698" y="632"/>
                  </a:lnTo>
                  <a:lnTo>
                    <a:pt x="707" y="619"/>
                  </a:lnTo>
                  <a:lnTo>
                    <a:pt x="715" y="606"/>
                  </a:lnTo>
                  <a:lnTo>
                    <a:pt x="723" y="593"/>
                  </a:lnTo>
                  <a:lnTo>
                    <a:pt x="731" y="579"/>
                  </a:lnTo>
                  <a:lnTo>
                    <a:pt x="737" y="565"/>
                  </a:lnTo>
                  <a:lnTo>
                    <a:pt x="742" y="551"/>
                  </a:lnTo>
                  <a:lnTo>
                    <a:pt x="747" y="536"/>
                  </a:lnTo>
                  <a:lnTo>
                    <a:pt x="751" y="520"/>
                  </a:lnTo>
                  <a:lnTo>
                    <a:pt x="756" y="505"/>
                  </a:lnTo>
                  <a:lnTo>
                    <a:pt x="758" y="489"/>
                  </a:lnTo>
                  <a:lnTo>
                    <a:pt x="760" y="474"/>
                  </a:lnTo>
                  <a:lnTo>
                    <a:pt x="761" y="457"/>
                  </a:lnTo>
                  <a:lnTo>
                    <a:pt x="762" y="441"/>
                  </a:lnTo>
                  <a:lnTo>
                    <a:pt x="762" y="441"/>
                  </a:lnTo>
                  <a:lnTo>
                    <a:pt x="761" y="426"/>
                  </a:lnTo>
                  <a:lnTo>
                    <a:pt x="760" y="411"/>
                  </a:lnTo>
                  <a:lnTo>
                    <a:pt x="759" y="397"/>
                  </a:lnTo>
                  <a:lnTo>
                    <a:pt x="757" y="381"/>
                  </a:lnTo>
                  <a:lnTo>
                    <a:pt x="753" y="367"/>
                  </a:lnTo>
                  <a:lnTo>
                    <a:pt x="749" y="353"/>
                  </a:lnTo>
                  <a:lnTo>
                    <a:pt x="746" y="340"/>
                  </a:lnTo>
                  <a:lnTo>
                    <a:pt x="740" y="326"/>
                  </a:lnTo>
                  <a:lnTo>
                    <a:pt x="729" y="300"/>
                  </a:lnTo>
                  <a:lnTo>
                    <a:pt x="715" y="275"/>
                  </a:lnTo>
                  <a:lnTo>
                    <a:pt x="700" y="252"/>
                  </a:lnTo>
                  <a:lnTo>
                    <a:pt x="682" y="230"/>
                  </a:lnTo>
                  <a:lnTo>
                    <a:pt x="663" y="210"/>
                  </a:lnTo>
                  <a:lnTo>
                    <a:pt x="642" y="191"/>
                  </a:lnTo>
                  <a:lnTo>
                    <a:pt x="619" y="175"/>
                  </a:lnTo>
                  <a:lnTo>
                    <a:pt x="595" y="160"/>
                  </a:lnTo>
                  <a:lnTo>
                    <a:pt x="569" y="148"/>
                  </a:lnTo>
                  <a:lnTo>
                    <a:pt x="543" y="137"/>
                  </a:lnTo>
                  <a:lnTo>
                    <a:pt x="529" y="134"/>
                  </a:lnTo>
                  <a:lnTo>
                    <a:pt x="515" y="129"/>
                  </a:lnTo>
                  <a:lnTo>
                    <a:pt x="500" y="127"/>
                  </a:lnTo>
                  <a:lnTo>
                    <a:pt x="486" y="124"/>
                  </a:lnTo>
                  <a:lnTo>
                    <a:pt x="486" y="124"/>
                  </a:lnTo>
                  <a:close/>
                  <a:moveTo>
                    <a:pt x="216" y="696"/>
                  </a:moveTo>
                  <a:lnTo>
                    <a:pt x="217" y="696"/>
                  </a:lnTo>
                  <a:lnTo>
                    <a:pt x="217" y="697"/>
                  </a:lnTo>
                  <a:lnTo>
                    <a:pt x="217" y="697"/>
                  </a:lnTo>
                  <a:lnTo>
                    <a:pt x="221" y="701"/>
                  </a:lnTo>
                  <a:lnTo>
                    <a:pt x="221" y="701"/>
                  </a:lnTo>
                  <a:lnTo>
                    <a:pt x="221" y="701"/>
                  </a:lnTo>
                  <a:lnTo>
                    <a:pt x="221" y="701"/>
                  </a:lnTo>
                  <a:lnTo>
                    <a:pt x="223" y="702"/>
                  </a:lnTo>
                  <a:lnTo>
                    <a:pt x="223" y="702"/>
                  </a:lnTo>
                  <a:lnTo>
                    <a:pt x="224" y="703"/>
                  </a:lnTo>
                  <a:lnTo>
                    <a:pt x="224" y="703"/>
                  </a:lnTo>
                  <a:lnTo>
                    <a:pt x="224" y="703"/>
                  </a:lnTo>
                  <a:lnTo>
                    <a:pt x="224" y="703"/>
                  </a:lnTo>
                  <a:lnTo>
                    <a:pt x="225" y="703"/>
                  </a:lnTo>
                  <a:lnTo>
                    <a:pt x="227" y="705"/>
                  </a:lnTo>
                  <a:lnTo>
                    <a:pt x="227" y="705"/>
                  </a:lnTo>
                  <a:lnTo>
                    <a:pt x="231" y="708"/>
                  </a:lnTo>
                  <a:lnTo>
                    <a:pt x="231" y="709"/>
                  </a:lnTo>
                  <a:lnTo>
                    <a:pt x="232" y="709"/>
                  </a:lnTo>
                  <a:lnTo>
                    <a:pt x="232" y="709"/>
                  </a:lnTo>
                  <a:lnTo>
                    <a:pt x="243" y="718"/>
                  </a:lnTo>
                  <a:lnTo>
                    <a:pt x="243" y="718"/>
                  </a:lnTo>
                  <a:lnTo>
                    <a:pt x="247" y="721"/>
                  </a:lnTo>
                  <a:lnTo>
                    <a:pt x="249" y="722"/>
                  </a:lnTo>
                  <a:lnTo>
                    <a:pt x="249" y="722"/>
                  </a:lnTo>
                  <a:lnTo>
                    <a:pt x="253" y="726"/>
                  </a:lnTo>
                  <a:lnTo>
                    <a:pt x="256" y="727"/>
                  </a:lnTo>
                  <a:lnTo>
                    <a:pt x="256" y="727"/>
                  </a:lnTo>
                  <a:lnTo>
                    <a:pt x="256" y="727"/>
                  </a:lnTo>
                  <a:lnTo>
                    <a:pt x="261" y="730"/>
                  </a:lnTo>
                  <a:lnTo>
                    <a:pt x="264" y="731"/>
                  </a:lnTo>
                  <a:lnTo>
                    <a:pt x="264" y="731"/>
                  </a:lnTo>
                  <a:lnTo>
                    <a:pt x="267" y="733"/>
                  </a:lnTo>
                  <a:lnTo>
                    <a:pt x="270" y="735"/>
                  </a:lnTo>
                  <a:lnTo>
                    <a:pt x="270" y="735"/>
                  </a:lnTo>
                  <a:lnTo>
                    <a:pt x="275" y="739"/>
                  </a:lnTo>
                  <a:lnTo>
                    <a:pt x="278" y="740"/>
                  </a:lnTo>
                  <a:lnTo>
                    <a:pt x="281" y="742"/>
                  </a:lnTo>
                  <a:lnTo>
                    <a:pt x="285" y="744"/>
                  </a:lnTo>
                  <a:lnTo>
                    <a:pt x="289" y="746"/>
                  </a:lnTo>
                  <a:lnTo>
                    <a:pt x="293" y="747"/>
                  </a:lnTo>
                  <a:lnTo>
                    <a:pt x="296" y="749"/>
                  </a:lnTo>
                  <a:lnTo>
                    <a:pt x="296" y="749"/>
                  </a:lnTo>
                  <a:lnTo>
                    <a:pt x="300" y="752"/>
                  </a:lnTo>
                  <a:lnTo>
                    <a:pt x="304" y="753"/>
                  </a:lnTo>
                  <a:lnTo>
                    <a:pt x="304" y="753"/>
                  </a:lnTo>
                  <a:lnTo>
                    <a:pt x="308" y="755"/>
                  </a:lnTo>
                  <a:lnTo>
                    <a:pt x="310" y="756"/>
                  </a:lnTo>
                  <a:lnTo>
                    <a:pt x="310" y="756"/>
                  </a:lnTo>
                  <a:lnTo>
                    <a:pt x="316" y="758"/>
                  </a:lnTo>
                  <a:lnTo>
                    <a:pt x="319" y="759"/>
                  </a:lnTo>
                  <a:lnTo>
                    <a:pt x="319" y="759"/>
                  </a:lnTo>
                  <a:lnTo>
                    <a:pt x="323" y="761"/>
                  </a:lnTo>
                  <a:lnTo>
                    <a:pt x="326" y="761"/>
                  </a:lnTo>
                  <a:lnTo>
                    <a:pt x="326" y="761"/>
                  </a:lnTo>
                  <a:lnTo>
                    <a:pt x="332" y="764"/>
                  </a:lnTo>
                  <a:lnTo>
                    <a:pt x="334" y="765"/>
                  </a:lnTo>
                  <a:lnTo>
                    <a:pt x="334" y="765"/>
                  </a:lnTo>
                  <a:lnTo>
                    <a:pt x="340" y="767"/>
                  </a:lnTo>
                  <a:lnTo>
                    <a:pt x="342" y="767"/>
                  </a:lnTo>
                  <a:lnTo>
                    <a:pt x="342" y="767"/>
                  </a:lnTo>
                  <a:lnTo>
                    <a:pt x="348" y="769"/>
                  </a:lnTo>
                  <a:lnTo>
                    <a:pt x="351" y="769"/>
                  </a:lnTo>
                  <a:lnTo>
                    <a:pt x="351" y="769"/>
                  </a:lnTo>
                  <a:lnTo>
                    <a:pt x="356" y="771"/>
                  </a:lnTo>
                  <a:lnTo>
                    <a:pt x="358" y="771"/>
                  </a:lnTo>
                  <a:lnTo>
                    <a:pt x="358" y="771"/>
                  </a:lnTo>
                  <a:lnTo>
                    <a:pt x="365" y="773"/>
                  </a:lnTo>
                  <a:lnTo>
                    <a:pt x="366" y="773"/>
                  </a:lnTo>
                  <a:lnTo>
                    <a:pt x="366" y="773"/>
                  </a:lnTo>
                  <a:lnTo>
                    <a:pt x="372" y="775"/>
                  </a:lnTo>
                  <a:lnTo>
                    <a:pt x="374" y="775"/>
                  </a:lnTo>
                  <a:lnTo>
                    <a:pt x="374" y="775"/>
                  </a:lnTo>
                  <a:lnTo>
                    <a:pt x="382" y="777"/>
                  </a:lnTo>
                  <a:lnTo>
                    <a:pt x="383" y="777"/>
                  </a:lnTo>
                  <a:lnTo>
                    <a:pt x="383" y="777"/>
                  </a:lnTo>
                  <a:lnTo>
                    <a:pt x="390" y="778"/>
                  </a:lnTo>
                  <a:lnTo>
                    <a:pt x="391" y="779"/>
                  </a:lnTo>
                  <a:lnTo>
                    <a:pt x="391" y="779"/>
                  </a:lnTo>
                  <a:lnTo>
                    <a:pt x="398" y="780"/>
                  </a:lnTo>
                  <a:lnTo>
                    <a:pt x="399" y="780"/>
                  </a:lnTo>
                  <a:lnTo>
                    <a:pt x="399" y="780"/>
                  </a:lnTo>
                  <a:lnTo>
                    <a:pt x="407" y="780"/>
                  </a:lnTo>
                  <a:lnTo>
                    <a:pt x="407" y="781"/>
                  </a:lnTo>
                  <a:lnTo>
                    <a:pt x="408" y="781"/>
                  </a:lnTo>
                  <a:lnTo>
                    <a:pt x="408" y="781"/>
                  </a:lnTo>
                  <a:lnTo>
                    <a:pt x="416" y="781"/>
                  </a:lnTo>
                  <a:lnTo>
                    <a:pt x="417" y="781"/>
                  </a:lnTo>
                  <a:lnTo>
                    <a:pt x="417" y="781"/>
                  </a:lnTo>
                  <a:lnTo>
                    <a:pt x="433" y="782"/>
                  </a:lnTo>
                  <a:lnTo>
                    <a:pt x="434" y="782"/>
                  </a:lnTo>
                  <a:lnTo>
                    <a:pt x="434" y="782"/>
                  </a:lnTo>
                  <a:lnTo>
                    <a:pt x="443" y="782"/>
                  </a:lnTo>
                  <a:lnTo>
                    <a:pt x="443" y="782"/>
                  </a:lnTo>
                  <a:lnTo>
                    <a:pt x="449" y="782"/>
                  </a:lnTo>
                  <a:lnTo>
                    <a:pt x="449" y="782"/>
                  </a:lnTo>
                  <a:lnTo>
                    <a:pt x="449" y="782"/>
                  </a:lnTo>
                  <a:lnTo>
                    <a:pt x="449" y="782"/>
                  </a:lnTo>
                  <a:lnTo>
                    <a:pt x="453" y="782"/>
                  </a:lnTo>
                  <a:lnTo>
                    <a:pt x="454" y="782"/>
                  </a:lnTo>
                  <a:lnTo>
                    <a:pt x="454" y="782"/>
                  </a:lnTo>
                  <a:lnTo>
                    <a:pt x="454" y="782"/>
                  </a:lnTo>
                  <a:lnTo>
                    <a:pt x="454" y="782"/>
                  </a:lnTo>
                  <a:lnTo>
                    <a:pt x="454" y="782"/>
                  </a:lnTo>
                  <a:lnTo>
                    <a:pt x="454" y="782"/>
                  </a:lnTo>
                  <a:lnTo>
                    <a:pt x="454" y="782"/>
                  </a:lnTo>
                  <a:lnTo>
                    <a:pt x="454" y="782"/>
                  </a:lnTo>
                  <a:lnTo>
                    <a:pt x="454" y="782"/>
                  </a:lnTo>
                  <a:lnTo>
                    <a:pt x="455" y="782"/>
                  </a:lnTo>
                  <a:lnTo>
                    <a:pt x="455" y="782"/>
                  </a:lnTo>
                  <a:lnTo>
                    <a:pt x="455" y="782"/>
                  </a:lnTo>
                  <a:lnTo>
                    <a:pt x="455" y="782"/>
                  </a:lnTo>
                  <a:lnTo>
                    <a:pt x="455" y="782"/>
                  </a:lnTo>
                  <a:lnTo>
                    <a:pt x="456" y="782"/>
                  </a:lnTo>
                  <a:lnTo>
                    <a:pt x="456" y="782"/>
                  </a:lnTo>
                  <a:lnTo>
                    <a:pt x="456" y="782"/>
                  </a:lnTo>
                  <a:lnTo>
                    <a:pt x="456" y="782"/>
                  </a:lnTo>
                  <a:lnTo>
                    <a:pt x="457" y="782"/>
                  </a:lnTo>
                  <a:lnTo>
                    <a:pt x="457" y="782"/>
                  </a:lnTo>
                  <a:lnTo>
                    <a:pt x="457" y="782"/>
                  </a:lnTo>
                  <a:lnTo>
                    <a:pt x="457" y="782"/>
                  </a:lnTo>
                  <a:lnTo>
                    <a:pt x="457" y="782"/>
                  </a:lnTo>
                  <a:lnTo>
                    <a:pt x="457" y="782"/>
                  </a:lnTo>
                  <a:lnTo>
                    <a:pt x="457" y="782"/>
                  </a:lnTo>
                  <a:lnTo>
                    <a:pt x="457" y="782"/>
                  </a:lnTo>
                  <a:lnTo>
                    <a:pt x="457" y="782"/>
                  </a:lnTo>
                  <a:lnTo>
                    <a:pt x="458" y="782"/>
                  </a:lnTo>
                  <a:lnTo>
                    <a:pt x="458" y="782"/>
                  </a:lnTo>
                  <a:lnTo>
                    <a:pt x="458" y="782"/>
                  </a:lnTo>
                  <a:lnTo>
                    <a:pt x="458" y="782"/>
                  </a:lnTo>
                  <a:lnTo>
                    <a:pt x="458" y="782"/>
                  </a:lnTo>
                  <a:lnTo>
                    <a:pt x="458" y="782"/>
                  </a:lnTo>
                  <a:lnTo>
                    <a:pt x="458" y="782"/>
                  </a:lnTo>
                  <a:lnTo>
                    <a:pt x="458" y="782"/>
                  </a:lnTo>
                  <a:lnTo>
                    <a:pt x="459" y="782"/>
                  </a:lnTo>
                  <a:lnTo>
                    <a:pt x="459" y="782"/>
                  </a:lnTo>
                  <a:lnTo>
                    <a:pt x="459" y="782"/>
                  </a:lnTo>
                  <a:lnTo>
                    <a:pt x="459" y="782"/>
                  </a:lnTo>
                  <a:lnTo>
                    <a:pt x="459" y="782"/>
                  </a:lnTo>
                  <a:lnTo>
                    <a:pt x="459" y="782"/>
                  </a:lnTo>
                  <a:lnTo>
                    <a:pt x="459" y="782"/>
                  </a:lnTo>
                  <a:lnTo>
                    <a:pt x="459" y="782"/>
                  </a:lnTo>
                  <a:lnTo>
                    <a:pt x="459" y="782"/>
                  </a:lnTo>
                  <a:lnTo>
                    <a:pt x="460" y="782"/>
                  </a:lnTo>
                  <a:lnTo>
                    <a:pt x="460" y="782"/>
                  </a:lnTo>
                  <a:lnTo>
                    <a:pt x="460" y="782"/>
                  </a:lnTo>
                  <a:lnTo>
                    <a:pt x="460" y="782"/>
                  </a:lnTo>
                  <a:lnTo>
                    <a:pt x="460" y="782"/>
                  </a:lnTo>
                  <a:lnTo>
                    <a:pt x="460" y="782"/>
                  </a:lnTo>
                  <a:lnTo>
                    <a:pt x="460" y="782"/>
                  </a:lnTo>
                  <a:lnTo>
                    <a:pt x="460" y="782"/>
                  </a:lnTo>
                  <a:lnTo>
                    <a:pt x="460" y="782"/>
                  </a:lnTo>
                  <a:lnTo>
                    <a:pt x="461" y="782"/>
                  </a:lnTo>
                  <a:lnTo>
                    <a:pt x="461" y="782"/>
                  </a:lnTo>
                  <a:lnTo>
                    <a:pt x="461" y="782"/>
                  </a:lnTo>
                  <a:lnTo>
                    <a:pt x="461" y="782"/>
                  </a:lnTo>
                  <a:lnTo>
                    <a:pt x="461" y="782"/>
                  </a:lnTo>
                  <a:lnTo>
                    <a:pt x="461" y="782"/>
                  </a:lnTo>
                  <a:lnTo>
                    <a:pt x="461" y="782"/>
                  </a:lnTo>
                  <a:lnTo>
                    <a:pt x="461" y="782"/>
                  </a:lnTo>
                  <a:lnTo>
                    <a:pt x="462" y="782"/>
                  </a:lnTo>
                  <a:lnTo>
                    <a:pt x="462" y="782"/>
                  </a:lnTo>
                  <a:lnTo>
                    <a:pt x="462" y="782"/>
                  </a:lnTo>
                  <a:lnTo>
                    <a:pt x="462" y="782"/>
                  </a:lnTo>
                  <a:lnTo>
                    <a:pt x="462" y="782"/>
                  </a:lnTo>
                  <a:lnTo>
                    <a:pt x="462" y="782"/>
                  </a:lnTo>
                  <a:lnTo>
                    <a:pt x="462" y="782"/>
                  </a:lnTo>
                  <a:lnTo>
                    <a:pt x="462" y="782"/>
                  </a:lnTo>
                  <a:lnTo>
                    <a:pt x="462" y="782"/>
                  </a:lnTo>
                  <a:lnTo>
                    <a:pt x="462" y="782"/>
                  </a:lnTo>
                  <a:lnTo>
                    <a:pt x="463" y="782"/>
                  </a:lnTo>
                  <a:lnTo>
                    <a:pt x="463" y="782"/>
                  </a:lnTo>
                  <a:lnTo>
                    <a:pt x="463" y="782"/>
                  </a:lnTo>
                  <a:lnTo>
                    <a:pt x="463" y="782"/>
                  </a:lnTo>
                  <a:lnTo>
                    <a:pt x="463" y="782"/>
                  </a:lnTo>
                  <a:lnTo>
                    <a:pt x="463" y="782"/>
                  </a:lnTo>
                  <a:lnTo>
                    <a:pt x="463" y="782"/>
                  </a:lnTo>
                  <a:lnTo>
                    <a:pt x="463" y="782"/>
                  </a:lnTo>
                  <a:lnTo>
                    <a:pt x="465" y="781"/>
                  </a:lnTo>
                  <a:lnTo>
                    <a:pt x="465" y="781"/>
                  </a:lnTo>
                  <a:lnTo>
                    <a:pt x="465" y="781"/>
                  </a:lnTo>
                  <a:lnTo>
                    <a:pt x="465" y="781"/>
                  </a:lnTo>
                  <a:lnTo>
                    <a:pt x="465" y="781"/>
                  </a:lnTo>
                  <a:lnTo>
                    <a:pt x="465" y="781"/>
                  </a:lnTo>
                  <a:lnTo>
                    <a:pt x="465" y="781"/>
                  </a:lnTo>
                  <a:lnTo>
                    <a:pt x="466" y="781"/>
                  </a:lnTo>
                  <a:lnTo>
                    <a:pt x="466" y="781"/>
                  </a:lnTo>
                  <a:lnTo>
                    <a:pt x="466" y="781"/>
                  </a:lnTo>
                  <a:lnTo>
                    <a:pt x="466" y="781"/>
                  </a:lnTo>
                  <a:lnTo>
                    <a:pt x="466" y="781"/>
                  </a:lnTo>
                  <a:lnTo>
                    <a:pt x="466" y="781"/>
                  </a:lnTo>
                  <a:lnTo>
                    <a:pt x="466" y="781"/>
                  </a:lnTo>
                  <a:lnTo>
                    <a:pt x="466" y="781"/>
                  </a:lnTo>
                  <a:lnTo>
                    <a:pt x="466" y="781"/>
                  </a:lnTo>
                  <a:lnTo>
                    <a:pt x="466" y="781"/>
                  </a:lnTo>
                  <a:lnTo>
                    <a:pt x="471" y="781"/>
                  </a:lnTo>
                  <a:lnTo>
                    <a:pt x="471" y="781"/>
                  </a:lnTo>
                  <a:lnTo>
                    <a:pt x="472" y="781"/>
                  </a:lnTo>
                  <a:lnTo>
                    <a:pt x="472" y="781"/>
                  </a:lnTo>
                  <a:lnTo>
                    <a:pt x="472" y="781"/>
                  </a:lnTo>
                  <a:lnTo>
                    <a:pt x="472" y="781"/>
                  </a:lnTo>
                  <a:lnTo>
                    <a:pt x="472" y="781"/>
                  </a:lnTo>
                  <a:lnTo>
                    <a:pt x="472" y="781"/>
                  </a:lnTo>
                  <a:lnTo>
                    <a:pt x="472" y="781"/>
                  </a:lnTo>
                  <a:lnTo>
                    <a:pt x="472" y="781"/>
                  </a:lnTo>
                  <a:lnTo>
                    <a:pt x="472" y="781"/>
                  </a:lnTo>
                  <a:lnTo>
                    <a:pt x="473" y="781"/>
                  </a:lnTo>
                  <a:lnTo>
                    <a:pt x="473" y="781"/>
                  </a:lnTo>
                  <a:lnTo>
                    <a:pt x="473" y="781"/>
                  </a:lnTo>
                  <a:lnTo>
                    <a:pt x="478" y="781"/>
                  </a:lnTo>
                  <a:lnTo>
                    <a:pt x="478" y="781"/>
                  </a:lnTo>
                  <a:lnTo>
                    <a:pt x="478" y="781"/>
                  </a:lnTo>
                  <a:lnTo>
                    <a:pt x="478" y="781"/>
                  </a:lnTo>
                  <a:lnTo>
                    <a:pt x="485" y="780"/>
                  </a:lnTo>
                  <a:lnTo>
                    <a:pt x="486" y="780"/>
                  </a:lnTo>
                  <a:lnTo>
                    <a:pt x="486" y="780"/>
                  </a:lnTo>
                  <a:lnTo>
                    <a:pt x="494" y="779"/>
                  </a:lnTo>
                  <a:lnTo>
                    <a:pt x="495" y="779"/>
                  </a:lnTo>
                  <a:lnTo>
                    <a:pt x="495" y="778"/>
                  </a:lnTo>
                  <a:lnTo>
                    <a:pt x="495" y="778"/>
                  </a:lnTo>
                  <a:lnTo>
                    <a:pt x="503" y="777"/>
                  </a:lnTo>
                  <a:lnTo>
                    <a:pt x="504" y="777"/>
                  </a:lnTo>
                  <a:lnTo>
                    <a:pt x="504" y="777"/>
                  </a:lnTo>
                  <a:lnTo>
                    <a:pt x="510" y="775"/>
                  </a:lnTo>
                  <a:lnTo>
                    <a:pt x="512" y="775"/>
                  </a:lnTo>
                  <a:lnTo>
                    <a:pt x="512" y="775"/>
                  </a:lnTo>
                  <a:lnTo>
                    <a:pt x="519" y="773"/>
                  </a:lnTo>
                  <a:lnTo>
                    <a:pt x="520" y="773"/>
                  </a:lnTo>
                  <a:lnTo>
                    <a:pt x="520" y="773"/>
                  </a:lnTo>
                  <a:lnTo>
                    <a:pt x="528" y="771"/>
                  </a:lnTo>
                  <a:lnTo>
                    <a:pt x="529" y="771"/>
                  </a:lnTo>
                  <a:lnTo>
                    <a:pt x="529" y="771"/>
                  </a:lnTo>
                  <a:lnTo>
                    <a:pt x="535" y="769"/>
                  </a:lnTo>
                  <a:lnTo>
                    <a:pt x="537" y="769"/>
                  </a:lnTo>
                  <a:lnTo>
                    <a:pt x="537" y="769"/>
                  </a:lnTo>
                  <a:lnTo>
                    <a:pt x="543" y="767"/>
                  </a:lnTo>
                  <a:lnTo>
                    <a:pt x="545" y="767"/>
                  </a:lnTo>
                  <a:lnTo>
                    <a:pt x="545" y="767"/>
                  </a:lnTo>
                  <a:lnTo>
                    <a:pt x="551" y="765"/>
                  </a:lnTo>
                  <a:lnTo>
                    <a:pt x="553" y="764"/>
                  </a:lnTo>
                  <a:lnTo>
                    <a:pt x="553" y="764"/>
                  </a:lnTo>
                  <a:lnTo>
                    <a:pt x="559" y="761"/>
                  </a:lnTo>
                  <a:lnTo>
                    <a:pt x="560" y="761"/>
                  </a:lnTo>
                  <a:lnTo>
                    <a:pt x="560" y="761"/>
                  </a:lnTo>
                  <a:lnTo>
                    <a:pt x="567" y="759"/>
                  </a:lnTo>
                  <a:lnTo>
                    <a:pt x="569" y="758"/>
                  </a:lnTo>
                  <a:lnTo>
                    <a:pt x="569" y="758"/>
                  </a:lnTo>
                  <a:lnTo>
                    <a:pt x="574" y="756"/>
                  </a:lnTo>
                  <a:lnTo>
                    <a:pt x="576" y="755"/>
                  </a:lnTo>
                  <a:lnTo>
                    <a:pt x="576" y="755"/>
                  </a:lnTo>
                  <a:lnTo>
                    <a:pt x="582" y="753"/>
                  </a:lnTo>
                  <a:lnTo>
                    <a:pt x="584" y="752"/>
                  </a:lnTo>
                  <a:lnTo>
                    <a:pt x="584" y="752"/>
                  </a:lnTo>
                  <a:lnTo>
                    <a:pt x="589" y="749"/>
                  </a:lnTo>
                  <a:lnTo>
                    <a:pt x="592" y="748"/>
                  </a:lnTo>
                  <a:lnTo>
                    <a:pt x="592" y="748"/>
                  </a:lnTo>
                  <a:lnTo>
                    <a:pt x="597" y="745"/>
                  </a:lnTo>
                  <a:lnTo>
                    <a:pt x="599" y="744"/>
                  </a:lnTo>
                  <a:lnTo>
                    <a:pt x="599" y="744"/>
                  </a:lnTo>
                  <a:lnTo>
                    <a:pt x="604" y="742"/>
                  </a:lnTo>
                  <a:lnTo>
                    <a:pt x="606" y="741"/>
                  </a:lnTo>
                  <a:lnTo>
                    <a:pt x="606" y="741"/>
                  </a:lnTo>
                  <a:lnTo>
                    <a:pt x="611" y="737"/>
                  </a:lnTo>
                  <a:lnTo>
                    <a:pt x="614" y="736"/>
                  </a:lnTo>
                  <a:lnTo>
                    <a:pt x="614" y="736"/>
                  </a:lnTo>
                  <a:lnTo>
                    <a:pt x="619" y="733"/>
                  </a:lnTo>
                  <a:lnTo>
                    <a:pt x="621" y="732"/>
                  </a:lnTo>
                  <a:lnTo>
                    <a:pt x="621" y="732"/>
                  </a:lnTo>
                  <a:lnTo>
                    <a:pt x="625" y="729"/>
                  </a:lnTo>
                  <a:lnTo>
                    <a:pt x="628" y="728"/>
                  </a:lnTo>
                  <a:lnTo>
                    <a:pt x="632" y="724"/>
                  </a:lnTo>
                  <a:lnTo>
                    <a:pt x="635" y="723"/>
                  </a:lnTo>
                  <a:lnTo>
                    <a:pt x="635" y="723"/>
                  </a:lnTo>
                  <a:lnTo>
                    <a:pt x="638" y="720"/>
                  </a:lnTo>
                  <a:lnTo>
                    <a:pt x="642" y="718"/>
                  </a:lnTo>
                  <a:lnTo>
                    <a:pt x="642" y="718"/>
                  </a:lnTo>
                  <a:lnTo>
                    <a:pt x="646" y="715"/>
                  </a:lnTo>
                  <a:lnTo>
                    <a:pt x="648" y="714"/>
                  </a:lnTo>
                  <a:lnTo>
                    <a:pt x="648" y="714"/>
                  </a:lnTo>
                  <a:lnTo>
                    <a:pt x="651" y="710"/>
                  </a:lnTo>
                  <a:lnTo>
                    <a:pt x="655" y="708"/>
                  </a:lnTo>
                  <a:lnTo>
                    <a:pt x="655" y="708"/>
                  </a:lnTo>
                  <a:lnTo>
                    <a:pt x="659" y="705"/>
                  </a:lnTo>
                  <a:lnTo>
                    <a:pt x="661" y="703"/>
                  </a:lnTo>
                  <a:lnTo>
                    <a:pt x="664" y="701"/>
                  </a:lnTo>
                  <a:lnTo>
                    <a:pt x="668" y="697"/>
                  </a:lnTo>
                  <a:lnTo>
                    <a:pt x="668" y="697"/>
                  </a:lnTo>
                  <a:lnTo>
                    <a:pt x="671" y="694"/>
                  </a:lnTo>
                  <a:lnTo>
                    <a:pt x="671" y="694"/>
                  </a:lnTo>
                  <a:lnTo>
                    <a:pt x="671" y="694"/>
                  </a:lnTo>
                  <a:lnTo>
                    <a:pt x="681" y="685"/>
                  </a:lnTo>
                  <a:lnTo>
                    <a:pt x="682" y="684"/>
                  </a:lnTo>
                  <a:lnTo>
                    <a:pt x="682" y="684"/>
                  </a:lnTo>
                  <a:lnTo>
                    <a:pt x="682" y="684"/>
                  </a:lnTo>
                  <a:lnTo>
                    <a:pt x="682" y="684"/>
                  </a:lnTo>
                  <a:lnTo>
                    <a:pt x="682" y="684"/>
                  </a:lnTo>
                  <a:lnTo>
                    <a:pt x="683" y="683"/>
                  </a:lnTo>
                  <a:lnTo>
                    <a:pt x="685" y="681"/>
                  </a:lnTo>
                  <a:lnTo>
                    <a:pt x="685" y="681"/>
                  </a:lnTo>
                  <a:lnTo>
                    <a:pt x="686" y="680"/>
                  </a:lnTo>
                  <a:lnTo>
                    <a:pt x="686" y="680"/>
                  </a:lnTo>
                  <a:lnTo>
                    <a:pt x="688" y="678"/>
                  </a:lnTo>
                  <a:lnTo>
                    <a:pt x="688" y="678"/>
                  </a:lnTo>
                  <a:lnTo>
                    <a:pt x="688" y="678"/>
                  </a:lnTo>
                  <a:lnTo>
                    <a:pt x="688" y="677"/>
                  </a:lnTo>
                  <a:lnTo>
                    <a:pt x="690" y="676"/>
                  </a:lnTo>
                  <a:lnTo>
                    <a:pt x="690" y="676"/>
                  </a:lnTo>
                  <a:lnTo>
                    <a:pt x="690" y="676"/>
                  </a:lnTo>
                  <a:lnTo>
                    <a:pt x="695" y="671"/>
                  </a:lnTo>
                  <a:lnTo>
                    <a:pt x="695" y="670"/>
                  </a:lnTo>
                  <a:lnTo>
                    <a:pt x="696" y="670"/>
                  </a:lnTo>
                  <a:lnTo>
                    <a:pt x="696" y="670"/>
                  </a:lnTo>
                  <a:lnTo>
                    <a:pt x="706" y="658"/>
                  </a:lnTo>
                  <a:lnTo>
                    <a:pt x="715" y="646"/>
                  </a:lnTo>
                  <a:lnTo>
                    <a:pt x="724" y="634"/>
                  </a:lnTo>
                  <a:lnTo>
                    <a:pt x="733" y="621"/>
                  </a:lnTo>
                  <a:lnTo>
                    <a:pt x="740" y="608"/>
                  </a:lnTo>
                  <a:lnTo>
                    <a:pt x="748" y="594"/>
                  </a:lnTo>
                  <a:lnTo>
                    <a:pt x="754" y="580"/>
                  </a:lnTo>
                  <a:lnTo>
                    <a:pt x="760" y="566"/>
                  </a:lnTo>
                  <a:lnTo>
                    <a:pt x="765" y="551"/>
                  </a:lnTo>
                  <a:lnTo>
                    <a:pt x="771" y="536"/>
                  </a:lnTo>
                  <a:lnTo>
                    <a:pt x="774" y="520"/>
                  </a:lnTo>
                  <a:lnTo>
                    <a:pt x="778" y="505"/>
                  </a:lnTo>
                  <a:lnTo>
                    <a:pt x="780" y="490"/>
                  </a:lnTo>
                  <a:lnTo>
                    <a:pt x="783" y="474"/>
                  </a:lnTo>
                  <a:lnTo>
                    <a:pt x="784" y="457"/>
                  </a:lnTo>
                  <a:lnTo>
                    <a:pt x="784" y="441"/>
                  </a:lnTo>
                  <a:lnTo>
                    <a:pt x="784" y="441"/>
                  </a:lnTo>
                  <a:lnTo>
                    <a:pt x="784" y="423"/>
                  </a:lnTo>
                  <a:lnTo>
                    <a:pt x="783" y="406"/>
                  </a:lnTo>
                  <a:lnTo>
                    <a:pt x="780" y="389"/>
                  </a:lnTo>
                  <a:lnTo>
                    <a:pt x="777" y="372"/>
                  </a:lnTo>
                  <a:lnTo>
                    <a:pt x="773" y="355"/>
                  </a:lnTo>
                  <a:lnTo>
                    <a:pt x="769" y="339"/>
                  </a:lnTo>
                  <a:lnTo>
                    <a:pt x="763" y="324"/>
                  </a:lnTo>
                  <a:lnTo>
                    <a:pt x="757" y="308"/>
                  </a:lnTo>
                  <a:lnTo>
                    <a:pt x="750" y="292"/>
                  </a:lnTo>
                  <a:lnTo>
                    <a:pt x="742" y="278"/>
                  </a:lnTo>
                  <a:lnTo>
                    <a:pt x="735" y="264"/>
                  </a:lnTo>
                  <a:lnTo>
                    <a:pt x="725" y="250"/>
                  </a:lnTo>
                  <a:lnTo>
                    <a:pt x="716" y="237"/>
                  </a:lnTo>
                  <a:lnTo>
                    <a:pt x="706" y="224"/>
                  </a:lnTo>
                  <a:lnTo>
                    <a:pt x="695" y="211"/>
                  </a:lnTo>
                  <a:lnTo>
                    <a:pt x="684" y="199"/>
                  </a:lnTo>
                  <a:lnTo>
                    <a:pt x="672" y="188"/>
                  </a:lnTo>
                  <a:lnTo>
                    <a:pt x="660" y="177"/>
                  </a:lnTo>
                  <a:lnTo>
                    <a:pt x="647" y="167"/>
                  </a:lnTo>
                  <a:lnTo>
                    <a:pt x="633" y="158"/>
                  </a:lnTo>
                  <a:lnTo>
                    <a:pt x="620" y="149"/>
                  </a:lnTo>
                  <a:lnTo>
                    <a:pt x="606" y="140"/>
                  </a:lnTo>
                  <a:lnTo>
                    <a:pt x="591" y="133"/>
                  </a:lnTo>
                  <a:lnTo>
                    <a:pt x="575" y="126"/>
                  </a:lnTo>
                  <a:lnTo>
                    <a:pt x="560" y="120"/>
                  </a:lnTo>
                  <a:lnTo>
                    <a:pt x="544" y="114"/>
                  </a:lnTo>
                  <a:lnTo>
                    <a:pt x="528" y="110"/>
                  </a:lnTo>
                  <a:lnTo>
                    <a:pt x="511" y="107"/>
                  </a:lnTo>
                  <a:lnTo>
                    <a:pt x="495" y="103"/>
                  </a:lnTo>
                  <a:lnTo>
                    <a:pt x="478" y="101"/>
                  </a:lnTo>
                  <a:lnTo>
                    <a:pt x="460" y="100"/>
                  </a:lnTo>
                  <a:lnTo>
                    <a:pt x="443" y="99"/>
                  </a:lnTo>
                  <a:lnTo>
                    <a:pt x="443" y="99"/>
                  </a:lnTo>
                  <a:lnTo>
                    <a:pt x="424" y="100"/>
                  </a:lnTo>
                  <a:lnTo>
                    <a:pt x="407" y="101"/>
                  </a:lnTo>
                  <a:lnTo>
                    <a:pt x="391" y="103"/>
                  </a:lnTo>
                  <a:lnTo>
                    <a:pt x="373" y="107"/>
                  </a:lnTo>
                  <a:lnTo>
                    <a:pt x="357" y="110"/>
                  </a:lnTo>
                  <a:lnTo>
                    <a:pt x="341" y="114"/>
                  </a:lnTo>
                  <a:lnTo>
                    <a:pt x="326" y="120"/>
                  </a:lnTo>
                  <a:lnTo>
                    <a:pt x="309" y="126"/>
                  </a:lnTo>
                  <a:lnTo>
                    <a:pt x="294" y="133"/>
                  </a:lnTo>
                  <a:lnTo>
                    <a:pt x="280" y="140"/>
                  </a:lnTo>
                  <a:lnTo>
                    <a:pt x="266" y="149"/>
                  </a:lnTo>
                  <a:lnTo>
                    <a:pt x="252" y="158"/>
                  </a:lnTo>
                  <a:lnTo>
                    <a:pt x="238" y="167"/>
                  </a:lnTo>
                  <a:lnTo>
                    <a:pt x="226" y="177"/>
                  </a:lnTo>
                  <a:lnTo>
                    <a:pt x="213" y="188"/>
                  </a:lnTo>
                  <a:lnTo>
                    <a:pt x="201" y="199"/>
                  </a:lnTo>
                  <a:lnTo>
                    <a:pt x="190" y="211"/>
                  </a:lnTo>
                  <a:lnTo>
                    <a:pt x="179" y="224"/>
                  </a:lnTo>
                  <a:lnTo>
                    <a:pt x="169" y="237"/>
                  </a:lnTo>
                  <a:lnTo>
                    <a:pt x="160" y="250"/>
                  </a:lnTo>
                  <a:lnTo>
                    <a:pt x="151" y="264"/>
                  </a:lnTo>
                  <a:lnTo>
                    <a:pt x="142" y="278"/>
                  </a:lnTo>
                  <a:lnTo>
                    <a:pt x="135" y="292"/>
                  </a:lnTo>
                  <a:lnTo>
                    <a:pt x="128" y="308"/>
                  </a:lnTo>
                  <a:lnTo>
                    <a:pt x="122" y="324"/>
                  </a:lnTo>
                  <a:lnTo>
                    <a:pt x="116" y="339"/>
                  </a:lnTo>
                  <a:lnTo>
                    <a:pt x="112" y="355"/>
                  </a:lnTo>
                  <a:lnTo>
                    <a:pt x="109" y="372"/>
                  </a:lnTo>
                  <a:lnTo>
                    <a:pt x="105" y="389"/>
                  </a:lnTo>
                  <a:lnTo>
                    <a:pt x="103" y="406"/>
                  </a:lnTo>
                  <a:lnTo>
                    <a:pt x="102" y="423"/>
                  </a:lnTo>
                  <a:lnTo>
                    <a:pt x="101" y="441"/>
                  </a:lnTo>
                  <a:lnTo>
                    <a:pt x="101" y="441"/>
                  </a:lnTo>
                  <a:lnTo>
                    <a:pt x="102" y="460"/>
                  </a:lnTo>
                  <a:lnTo>
                    <a:pt x="103" y="478"/>
                  </a:lnTo>
                  <a:lnTo>
                    <a:pt x="105" y="496"/>
                  </a:lnTo>
                  <a:lnTo>
                    <a:pt x="110" y="515"/>
                  </a:lnTo>
                  <a:lnTo>
                    <a:pt x="114" y="532"/>
                  </a:lnTo>
                  <a:lnTo>
                    <a:pt x="119" y="550"/>
                  </a:lnTo>
                  <a:lnTo>
                    <a:pt x="125" y="567"/>
                  </a:lnTo>
                  <a:lnTo>
                    <a:pt x="132" y="583"/>
                  </a:lnTo>
                  <a:lnTo>
                    <a:pt x="140" y="600"/>
                  </a:lnTo>
                  <a:lnTo>
                    <a:pt x="149" y="615"/>
                  </a:lnTo>
                  <a:lnTo>
                    <a:pt x="158" y="630"/>
                  </a:lnTo>
                  <a:lnTo>
                    <a:pt x="168" y="644"/>
                  </a:lnTo>
                  <a:lnTo>
                    <a:pt x="179" y="658"/>
                  </a:lnTo>
                  <a:lnTo>
                    <a:pt x="191" y="671"/>
                  </a:lnTo>
                  <a:lnTo>
                    <a:pt x="203" y="684"/>
                  </a:lnTo>
                  <a:lnTo>
                    <a:pt x="216" y="696"/>
                  </a:lnTo>
                  <a:lnTo>
                    <a:pt x="216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45" name="Google Shape;745;p36"/>
          <p:cNvGrpSpPr/>
          <p:nvPr/>
        </p:nvGrpSpPr>
        <p:grpSpPr>
          <a:xfrm>
            <a:off x="4287784" y="1203598"/>
            <a:ext cx="863600" cy="863600"/>
            <a:chOff x="3568700" y="1708150"/>
            <a:chExt cx="1176338" cy="1176338"/>
          </a:xfrm>
        </p:grpSpPr>
        <p:sp>
          <p:nvSpPr>
            <p:cNvPr id="746" name="Google Shape;746;p36"/>
            <p:cNvSpPr/>
            <p:nvPr/>
          </p:nvSpPr>
          <p:spPr>
            <a:xfrm>
              <a:off x="3568700" y="1708150"/>
              <a:ext cx="1176338" cy="1176338"/>
            </a:xfrm>
            <a:custGeom>
              <a:rect b="b" l="l" r="r" t="t"/>
              <a:pathLst>
                <a:path extrusionOk="0" h="1482" w="1482">
                  <a:moveTo>
                    <a:pt x="1482" y="742"/>
                  </a:moveTo>
                  <a:lnTo>
                    <a:pt x="1482" y="742"/>
                  </a:lnTo>
                  <a:lnTo>
                    <a:pt x="1481" y="780"/>
                  </a:lnTo>
                  <a:lnTo>
                    <a:pt x="1479" y="818"/>
                  </a:lnTo>
                  <a:lnTo>
                    <a:pt x="1473" y="854"/>
                  </a:lnTo>
                  <a:lnTo>
                    <a:pt x="1467" y="890"/>
                  </a:lnTo>
                  <a:lnTo>
                    <a:pt x="1459" y="926"/>
                  </a:lnTo>
                  <a:lnTo>
                    <a:pt x="1448" y="962"/>
                  </a:lnTo>
                  <a:lnTo>
                    <a:pt x="1437" y="997"/>
                  </a:lnTo>
                  <a:lnTo>
                    <a:pt x="1424" y="1029"/>
                  </a:lnTo>
                  <a:lnTo>
                    <a:pt x="1409" y="1063"/>
                  </a:lnTo>
                  <a:lnTo>
                    <a:pt x="1393" y="1094"/>
                  </a:lnTo>
                  <a:lnTo>
                    <a:pt x="1374" y="1126"/>
                  </a:lnTo>
                  <a:lnTo>
                    <a:pt x="1356" y="1155"/>
                  </a:lnTo>
                  <a:lnTo>
                    <a:pt x="1335" y="1185"/>
                  </a:lnTo>
                  <a:lnTo>
                    <a:pt x="1313" y="1213"/>
                  </a:lnTo>
                  <a:lnTo>
                    <a:pt x="1290" y="1240"/>
                  </a:lnTo>
                  <a:lnTo>
                    <a:pt x="1265" y="1265"/>
                  </a:lnTo>
                  <a:lnTo>
                    <a:pt x="1240" y="1290"/>
                  </a:lnTo>
                  <a:lnTo>
                    <a:pt x="1213" y="1313"/>
                  </a:lnTo>
                  <a:lnTo>
                    <a:pt x="1184" y="1335"/>
                  </a:lnTo>
                  <a:lnTo>
                    <a:pt x="1155" y="1356"/>
                  </a:lnTo>
                  <a:lnTo>
                    <a:pt x="1126" y="1375"/>
                  </a:lnTo>
                  <a:lnTo>
                    <a:pt x="1094" y="1393"/>
                  </a:lnTo>
                  <a:lnTo>
                    <a:pt x="1063" y="1409"/>
                  </a:lnTo>
                  <a:lnTo>
                    <a:pt x="1029" y="1424"/>
                  </a:lnTo>
                  <a:lnTo>
                    <a:pt x="996" y="1437"/>
                  </a:lnTo>
                  <a:lnTo>
                    <a:pt x="962" y="1449"/>
                  </a:lnTo>
                  <a:lnTo>
                    <a:pt x="926" y="1459"/>
                  </a:lnTo>
                  <a:lnTo>
                    <a:pt x="890" y="1467"/>
                  </a:lnTo>
                  <a:lnTo>
                    <a:pt x="854" y="1473"/>
                  </a:lnTo>
                  <a:lnTo>
                    <a:pt x="818" y="1479"/>
                  </a:lnTo>
                  <a:lnTo>
                    <a:pt x="780" y="1481"/>
                  </a:lnTo>
                  <a:lnTo>
                    <a:pt x="742" y="1482"/>
                  </a:lnTo>
                  <a:lnTo>
                    <a:pt x="742" y="1482"/>
                  </a:lnTo>
                  <a:lnTo>
                    <a:pt x="704" y="1481"/>
                  </a:lnTo>
                  <a:lnTo>
                    <a:pt x="666" y="1479"/>
                  </a:lnTo>
                  <a:lnTo>
                    <a:pt x="629" y="1473"/>
                  </a:lnTo>
                  <a:lnTo>
                    <a:pt x="592" y="1467"/>
                  </a:lnTo>
                  <a:lnTo>
                    <a:pt x="556" y="1459"/>
                  </a:lnTo>
                  <a:lnTo>
                    <a:pt x="521" y="1449"/>
                  </a:lnTo>
                  <a:lnTo>
                    <a:pt x="486" y="1437"/>
                  </a:lnTo>
                  <a:lnTo>
                    <a:pt x="453" y="1424"/>
                  </a:lnTo>
                  <a:lnTo>
                    <a:pt x="420" y="1409"/>
                  </a:lnTo>
                  <a:lnTo>
                    <a:pt x="388" y="1393"/>
                  </a:lnTo>
                  <a:lnTo>
                    <a:pt x="357" y="1375"/>
                  </a:lnTo>
                  <a:lnTo>
                    <a:pt x="327" y="1356"/>
                  </a:lnTo>
                  <a:lnTo>
                    <a:pt x="298" y="1335"/>
                  </a:lnTo>
                  <a:lnTo>
                    <a:pt x="270" y="1313"/>
                  </a:lnTo>
                  <a:lnTo>
                    <a:pt x="243" y="1290"/>
                  </a:lnTo>
                  <a:lnTo>
                    <a:pt x="217" y="1265"/>
                  </a:lnTo>
                  <a:lnTo>
                    <a:pt x="193" y="1240"/>
                  </a:lnTo>
                  <a:lnTo>
                    <a:pt x="169" y="1213"/>
                  </a:lnTo>
                  <a:lnTo>
                    <a:pt x="148" y="1185"/>
                  </a:lnTo>
                  <a:lnTo>
                    <a:pt x="127" y="1155"/>
                  </a:lnTo>
                  <a:lnTo>
                    <a:pt x="108" y="1126"/>
                  </a:lnTo>
                  <a:lnTo>
                    <a:pt x="90" y="1094"/>
                  </a:lnTo>
                  <a:lnTo>
                    <a:pt x="74" y="1063"/>
                  </a:lnTo>
                  <a:lnTo>
                    <a:pt x="59" y="1029"/>
                  </a:lnTo>
                  <a:lnTo>
                    <a:pt x="46" y="997"/>
                  </a:lnTo>
                  <a:lnTo>
                    <a:pt x="34" y="962"/>
                  </a:lnTo>
                  <a:lnTo>
                    <a:pt x="24" y="926"/>
                  </a:lnTo>
                  <a:lnTo>
                    <a:pt x="15" y="890"/>
                  </a:lnTo>
                  <a:lnTo>
                    <a:pt x="9" y="854"/>
                  </a:lnTo>
                  <a:lnTo>
                    <a:pt x="4" y="818"/>
                  </a:lnTo>
                  <a:lnTo>
                    <a:pt x="1" y="780"/>
                  </a:lnTo>
                  <a:lnTo>
                    <a:pt x="0" y="742"/>
                  </a:lnTo>
                  <a:lnTo>
                    <a:pt x="0" y="742"/>
                  </a:lnTo>
                  <a:lnTo>
                    <a:pt x="1" y="704"/>
                  </a:lnTo>
                  <a:lnTo>
                    <a:pt x="4" y="666"/>
                  </a:lnTo>
                  <a:lnTo>
                    <a:pt x="9" y="629"/>
                  </a:lnTo>
                  <a:lnTo>
                    <a:pt x="15" y="592"/>
                  </a:lnTo>
                  <a:lnTo>
                    <a:pt x="24" y="556"/>
                  </a:lnTo>
                  <a:lnTo>
                    <a:pt x="34" y="521"/>
                  </a:lnTo>
                  <a:lnTo>
                    <a:pt x="46" y="486"/>
                  </a:lnTo>
                  <a:lnTo>
                    <a:pt x="59" y="453"/>
                  </a:lnTo>
                  <a:lnTo>
                    <a:pt x="74" y="420"/>
                  </a:lnTo>
                  <a:lnTo>
                    <a:pt x="90" y="389"/>
                  </a:lnTo>
                  <a:lnTo>
                    <a:pt x="108" y="357"/>
                  </a:lnTo>
                  <a:lnTo>
                    <a:pt x="127" y="327"/>
                  </a:lnTo>
                  <a:lnTo>
                    <a:pt x="148" y="299"/>
                  </a:lnTo>
                  <a:lnTo>
                    <a:pt x="169" y="270"/>
                  </a:lnTo>
                  <a:lnTo>
                    <a:pt x="193" y="243"/>
                  </a:lnTo>
                  <a:lnTo>
                    <a:pt x="217" y="217"/>
                  </a:lnTo>
                  <a:lnTo>
                    <a:pt x="243" y="193"/>
                  </a:lnTo>
                  <a:lnTo>
                    <a:pt x="270" y="169"/>
                  </a:lnTo>
                  <a:lnTo>
                    <a:pt x="298" y="148"/>
                  </a:lnTo>
                  <a:lnTo>
                    <a:pt x="327" y="127"/>
                  </a:lnTo>
                  <a:lnTo>
                    <a:pt x="357" y="107"/>
                  </a:lnTo>
                  <a:lnTo>
                    <a:pt x="388" y="90"/>
                  </a:lnTo>
                  <a:lnTo>
                    <a:pt x="420" y="74"/>
                  </a:lnTo>
                  <a:lnTo>
                    <a:pt x="453" y="59"/>
                  </a:lnTo>
                  <a:lnTo>
                    <a:pt x="486" y="46"/>
                  </a:lnTo>
                  <a:lnTo>
                    <a:pt x="521" y="34"/>
                  </a:lnTo>
                  <a:lnTo>
                    <a:pt x="556" y="24"/>
                  </a:lnTo>
                  <a:lnTo>
                    <a:pt x="592" y="15"/>
                  </a:lnTo>
                  <a:lnTo>
                    <a:pt x="629" y="9"/>
                  </a:lnTo>
                  <a:lnTo>
                    <a:pt x="666" y="4"/>
                  </a:lnTo>
                  <a:lnTo>
                    <a:pt x="704" y="1"/>
                  </a:lnTo>
                  <a:lnTo>
                    <a:pt x="742" y="0"/>
                  </a:lnTo>
                  <a:lnTo>
                    <a:pt x="742" y="0"/>
                  </a:lnTo>
                  <a:lnTo>
                    <a:pt x="780" y="1"/>
                  </a:lnTo>
                  <a:lnTo>
                    <a:pt x="818" y="4"/>
                  </a:lnTo>
                  <a:lnTo>
                    <a:pt x="854" y="9"/>
                  </a:lnTo>
                  <a:lnTo>
                    <a:pt x="890" y="15"/>
                  </a:lnTo>
                  <a:lnTo>
                    <a:pt x="926" y="24"/>
                  </a:lnTo>
                  <a:lnTo>
                    <a:pt x="962" y="34"/>
                  </a:lnTo>
                  <a:lnTo>
                    <a:pt x="996" y="46"/>
                  </a:lnTo>
                  <a:lnTo>
                    <a:pt x="1029" y="59"/>
                  </a:lnTo>
                  <a:lnTo>
                    <a:pt x="1063" y="74"/>
                  </a:lnTo>
                  <a:lnTo>
                    <a:pt x="1094" y="90"/>
                  </a:lnTo>
                  <a:lnTo>
                    <a:pt x="1126" y="107"/>
                  </a:lnTo>
                  <a:lnTo>
                    <a:pt x="1155" y="127"/>
                  </a:lnTo>
                  <a:lnTo>
                    <a:pt x="1184" y="148"/>
                  </a:lnTo>
                  <a:lnTo>
                    <a:pt x="1213" y="169"/>
                  </a:lnTo>
                  <a:lnTo>
                    <a:pt x="1240" y="193"/>
                  </a:lnTo>
                  <a:lnTo>
                    <a:pt x="1265" y="217"/>
                  </a:lnTo>
                  <a:lnTo>
                    <a:pt x="1290" y="243"/>
                  </a:lnTo>
                  <a:lnTo>
                    <a:pt x="1313" y="270"/>
                  </a:lnTo>
                  <a:lnTo>
                    <a:pt x="1335" y="299"/>
                  </a:lnTo>
                  <a:lnTo>
                    <a:pt x="1356" y="327"/>
                  </a:lnTo>
                  <a:lnTo>
                    <a:pt x="1374" y="357"/>
                  </a:lnTo>
                  <a:lnTo>
                    <a:pt x="1393" y="389"/>
                  </a:lnTo>
                  <a:lnTo>
                    <a:pt x="1409" y="420"/>
                  </a:lnTo>
                  <a:lnTo>
                    <a:pt x="1424" y="453"/>
                  </a:lnTo>
                  <a:lnTo>
                    <a:pt x="1437" y="486"/>
                  </a:lnTo>
                  <a:lnTo>
                    <a:pt x="1448" y="521"/>
                  </a:lnTo>
                  <a:lnTo>
                    <a:pt x="1459" y="556"/>
                  </a:lnTo>
                  <a:lnTo>
                    <a:pt x="1467" y="592"/>
                  </a:lnTo>
                  <a:lnTo>
                    <a:pt x="1473" y="629"/>
                  </a:lnTo>
                  <a:lnTo>
                    <a:pt x="1479" y="666"/>
                  </a:lnTo>
                  <a:lnTo>
                    <a:pt x="1481" y="704"/>
                  </a:lnTo>
                  <a:lnTo>
                    <a:pt x="1482" y="742"/>
                  </a:lnTo>
                  <a:lnTo>
                    <a:pt x="1482" y="742"/>
                  </a:lnTo>
                  <a:close/>
                </a:path>
              </a:pathLst>
            </a:custGeom>
            <a:solidFill>
              <a:srgbClr val="FFE7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7" name="Google Shape;747;p36"/>
            <p:cNvSpPr/>
            <p:nvPr/>
          </p:nvSpPr>
          <p:spPr>
            <a:xfrm>
              <a:off x="3802063" y="1922463"/>
              <a:ext cx="704850" cy="844550"/>
            </a:xfrm>
            <a:custGeom>
              <a:rect b="b" l="l" r="r" t="t"/>
              <a:pathLst>
                <a:path extrusionOk="0" h="1065" w="889">
                  <a:moveTo>
                    <a:pt x="455" y="403"/>
                  </a:moveTo>
                  <a:lnTo>
                    <a:pt x="455" y="403"/>
                  </a:lnTo>
                  <a:lnTo>
                    <a:pt x="479" y="403"/>
                  </a:lnTo>
                  <a:lnTo>
                    <a:pt x="502" y="406"/>
                  </a:lnTo>
                  <a:lnTo>
                    <a:pt x="525" y="410"/>
                  </a:lnTo>
                  <a:lnTo>
                    <a:pt x="547" y="415"/>
                  </a:lnTo>
                  <a:lnTo>
                    <a:pt x="568" y="423"/>
                  </a:lnTo>
                  <a:lnTo>
                    <a:pt x="589" y="431"/>
                  </a:lnTo>
                  <a:lnTo>
                    <a:pt x="609" y="440"/>
                  </a:lnTo>
                  <a:lnTo>
                    <a:pt x="629" y="452"/>
                  </a:lnTo>
                  <a:lnTo>
                    <a:pt x="629" y="363"/>
                  </a:lnTo>
                  <a:lnTo>
                    <a:pt x="583" y="363"/>
                  </a:lnTo>
                  <a:lnTo>
                    <a:pt x="568" y="343"/>
                  </a:lnTo>
                  <a:lnTo>
                    <a:pt x="819" y="0"/>
                  </a:lnTo>
                  <a:lnTo>
                    <a:pt x="889" y="0"/>
                  </a:lnTo>
                  <a:lnTo>
                    <a:pt x="641" y="332"/>
                  </a:lnTo>
                  <a:lnTo>
                    <a:pt x="644" y="332"/>
                  </a:lnTo>
                  <a:lnTo>
                    <a:pt x="659" y="332"/>
                  </a:lnTo>
                  <a:lnTo>
                    <a:pt x="659" y="348"/>
                  </a:lnTo>
                  <a:lnTo>
                    <a:pt x="659" y="473"/>
                  </a:lnTo>
                  <a:lnTo>
                    <a:pt x="659" y="473"/>
                  </a:lnTo>
                  <a:lnTo>
                    <a:pt x="674" y="486"/>
                  </a:lnTo>
                  <a:lnTo>
                    <a:pt x="690" y="500"/>
                  </a:lnTo>
                  <a:lnTo>
                    <a:pt x="690" y="500"/>
                  </a:lnTo>
                  <a:lnTo>
                    <a:pt x="700" y="512"/>
                  </a:lnTo>
                  <a:lnTo>
                    <a:pt x="711" y="524"/>
                  </a:lnTo>
                  <a:lnTo>
                    <a:pt x="721" y="536"/>
                  </a:lnTo>
                  <a:lnTo>
                    <a:pt x="730" y="549"/>
                  </a:lnTo>
                  <a:lnTo>
                    <a:pt x="738" y="563"/>
                  </a:lnTo>
                  <a:lnTo>
                    <a:pt x="747" y="576"/>
                  </a:lnTo>
                  <a:lnTo>
                    <a:pt x="754" y="591"/>
                  </a:lnTo>
                  <a:lnTo>
                    <a:pt x="761" y="605"/>
                  </a:lnTo>
                  <a:lnTo>
                    <a:pt x="767" y="620"/>
                  </a:lnTo>
                  <a:lnTo>
                    <a:pt x="772" y="635"/>
                  </a:lnTo>
                  <a:lnTo>
                    <a:pt x="776" y="652"/>
                  </a:lnTo>
                  <a:lnTo>
                    <a:pt x="780" y="667"/>
                  </a:lnTo>
                  <a:lnTo>
                    <a:pt x="783" y="683"/>
                  </a:lnTo>
                  <a:lnTo>
                    <a:pt x="785" y="701"/>
                  </a:lnTo>
                  <a:lnTo>
                    <a:pt x="786" y="717"/>
                  </a:lnTo>
                  <a:lnTo>
                    <a:pt x="787" y="734"/>
                  </a:lnTo>
                  <a:lnTo>
                    <a:pt x="787" y="734"/>
                  </a:lnTo>
                  <a:lnTo>
                    <a:pt x="786" y="752"/>
                  </a:lnTo>
                  <a:lnTo>
                    <a:pt x="785" y="768"/>
                  </a:lnTo>
                  <a:lnTo>
                    <a:pt x="783" y="784"/>
                  </a:lnTo>
                  <a:lnTo>
                    <a:pt x="780" y="800"/>
                  </a:lnTo>
                  <a:lnTo>
                    <a:pt x="776" y="817"/>
                  </a:lnTo>
                  <a:lnTo>
                    <a:pt x="772" y="833"/>
                  </a:lnTo>
                  <a:lnTo>
                    <a:pt x="767" y="848"/>
                  </a:lnTo>
                  <a:lnTo>
                    <a:pt x="761" y="863"/>
                  </a:lnTo>
                  <a:lnTo>
                    <a:pt x="754" y="878"/>
                  </a:lnTo>
                  <a:lnTo>
                    <a:pt x="747" y="892"/>
                  </a:lnTo>
                  <a:lnTo>
                    <a:pt x="738" y="906"/>
                  </a:lnTo>
                  <a:lnTo>
                    <a:pt x="730" y="919"/>
                  </a:lnTo>
                  <a:lnTo>
                    <a:pt x="721" y="932"/>
                  </a:lnTo>
                  <a:lnTo>
                    <a:pt x="711" y="945"/>
                  </a:lnTo>
                  <a:lnTo>
                    <a:pt x="700" y="957"/>
                  </a:lnTo>
                  <a:lnTo>
                    <a:pt x="690" y="969"/>
                  </a:lnTo>
                  <a:lnTo>
                    <a:pt x="690" y="969"/>
                  </a:lnTo>
                  <a:lnTo>
                    <a:pt x="679" y="980"/>
                  </a:lnTo>
                  <a:lnTo>
                    <a:pt x="666" y="989"/>
                  </a:lnTo>
                  <a:lnTo>
                    <a:pt x="654" y="999"/>
                  </a:lnTo>
                  <a:lnTo>
                    <a:pt x="641" y="1009"/>
                  </a:lnTo>
                  <a:lnTo>
                    <a:pt x="628" y="1018"/>
                  </a:lnTo>
                  <a:lnTo>
                    <a:pt x="614" y="1025"/>
                  </a:lnTo>
                  <a:lnTo>
                    <a:pt x="599" y="1033"/>
                  </a:lnTo>
                  <a:lnTo>
                    <a:pt x="584" y="1039"/>
                  </a:lnTo>
                  <a:lnTo>
                    <a:pt x="569" y="1046"/>
                  </a:lnTo>
                  <a:lnTo>
                    <a:pt x="554" y="1050"/>
                  </a:lnTo>
                  <a:lnTo>
                    <a:pt x="539" y="1054"/>
                  </a:lnTo>
                  <a:lnTo>
                    <a:pt x="522" y="1059"/>
                  </a:lnTo>
                  <a:lnTo>
                    <a:pt x="506" y="1062"/>
                  </a:lnTo>
                  <a:lnTo>
                    <a:pt x="490" y="1063"/>
                  </a:lnTo>
                  <a:lnTo>
                    <a:pt x="472" y="1065"/>
                  </a:lnTo>
                  <a:lnTo>
                    <a:pt x="455" y="1065"/>
                  </a:lnTo>
                  <a:lnTo>
                    <a:pt x="455" y="1065"/>
                  </a:lnTo>
                  <a:lnTo>
                    <a:pt x="439" y="1065"/>
                  </a:lnTo>
                  <a:lnTo>
                    <a:pt x="421" y="1063"/>
                  </a:lnTo>
                  <a:lnTo>
                    <a:pt x="405" y="1062"/>
                  </a:lnTo>
                  <a:lnTo>
                    <a:pt x="389" y="1059"/>
                  </a:lnTo>
                  <a:lnTo>
                    <a:pt x="373" y="1054"/>
                  </a:lnTo>
                  <a:lnTo>
                    <a:pt x="357" y="1050"/>
                  </a:lnTo>
                  <a:lnTo>
                    <a:pt x="341" y="1046"/>
                  </a:lnTo>
                  <a:lnTo>
                    <a:pt x="327" y="1039"/>
                  </a:lnTo>
                  <a:lnTo>
                    <a:pt x="312" y="1033"/>
                  </a:lnTo>
                  <a:lnTo>
                    <a:pt x="298" y="1025"/>
                  </a:lnTo>
                  <a:lnTo>
                    <a:pt x="284" y="1018"/>
                  </a:lnTo>
                  <a:lnTo>
                    <a:pt x="271" y="1009"/>
                  </a:lnTo>
                  <a:lnTo>
                    <a:pt x="257" y="999"/>
                  </a:lnTo>
                  <a:lnTo>
                    <a:pt x="244" y="989"/>
                  </a:lnTo>
                  <a:lnTo>
                    <a:pt x="233" y="980"/>
                  </a:lnTo>
                  <a:lnTo>
                    <a:pt x="222" y="969"/>
                  </a:lnTo>
                  <a:lnTo>
                    <a:pt x="222" y="969"/>
                  </a:lnTo>
                  <a:lnTo>
                    <a:pt x="210" y="957"/>
                  </a:lnTo>
                  <a:lnTo>
                    <a:pt x="200" y="945"/>
                  </a:lnTo>
                  <a:lnTo>
                    <a:pt x="190" y="932"/>
                  </a:lnTo>
                  <a:lnTo>
                    <a:pt x="180" y="919"/>
                  </a:lnTo>
                  <a:lnTo>
                    <a:pt x="172" y="906"/>
                  </a:lnTo>
                  <a:lnTo>
                    <a:pt x="164" y="892"/>
                  </a:lnTo>
                  <a:lnTo>
                    <a:pt x="157" y="878"/>
                  </a:lnTo>
                  <a:lnTo>
                    <a:pt x="150" y="863"/>
                  </a:lnTo>
                  <a:lnTo>
                    <a:pt x="145" y="848"/>
                  </a:lnTo>
                  <a:lnTo>
                    <a:pt x="139" y="833"/>
                  </a:lnTo>
                  <a:lnTo>
                    <a:pt x="135" y="817"/>
                  </a:lnTo>
                  <a:lnTo>
                    <a:pt x="130" y="800"/>
                  </a:lnTo>
                  <a:lnTo>
                    <a:pt x="128" y="784"/>
                  </a:lnTo>
                  <a:lnTo>
                    <a:pt x="126" y="768"/>
                  </a:lnTo>
                  <a:lnTo>
                    <a:pt x="125" y="752"/>
                  </a:lnTo>
                  <a:lnTo>
                    <a:pt x="124" y="734"/>
                  </a:lnTo>
                  <a:lnTo>
                    <a:pt x="124" y="734"/>
                  </a:lnTo>
                  <a:lnTo>
                    <a:pt x="125" y="717"/>
                  </a:lnTo>
                  <a:lnTo>
                    <a:pt x="126" y="701"/>
                  </a:lnTo>
                  <a:lnTo>
                    <a:pt x="128" y="683"/>
                  </a:lnTo>
                  <a:lnTo>
                    <a:pt x="130" y="667"/>
                  </a:lnTo>
                  <a:lnTo>
                    <a:pt x="135" y="652"/>
                  </a:lnTo>
                  <a:lnTo>
                    <a:pt x="139" y="635"/>
                  </a:lnTo>
                  <a:lnTo>
                    <a:pt x="145" y="620"/>
                  </a:lnTo>
                  <a:lnTo>
                    <a:pt x="150" y="605"/>
                  </a:lnTo>
                  <a:lnTo>
                    <a:pt x="157" y="591"/>
                  </a:lnTo>
                  <a:lnTo>
                    <a:pt x="164" y="576"/>
                  </a:lnTo>
                  <a:lnTo>
                    <a:pt x="172" y="563"/>
                  </a:lnTo>
                  <a:lnTo>
                    <a:pt x="180" y="549"/>
                  </a:lnTo>
                  <a:lnTo>
                    <a:pt x="190" y="536"/>
                  </a:lnTo>
                  <a:lnTo>
                    <a:pt x="200" y="524"/>
                  </a:lnTo>
                  <a:lnTo>
                    <a:pt x="210" y="512"/>
                  </a:lnTo>
                  <a:lnTo>
                    <a:pt x="222" y="500"/>
                  </a:lnTo>
                  <a:lnTo>
                    <a:pt x="222" y="500"/>
                  </a:lnTo>
                  <a:lnTo>
                    <a:pt x="233" y="489"/>
                  </a:lnTo>
                  <a:lnTo>
                    <a:pt x="246" y="478"/>
                  </a:lnTo>
                  <a:lnTo>
                    <a:pt x="246" y="379"/>
                  </a:lnTo>
                  <a:lnTo>
                    <a:pt x="256" y="393"/>
                  </a:lnTo>
                  <a:lnTo>
                    <a:pt x="276" y="393"/>
                  </a:lnTo>
                  <a:lnTo>
                    <a:pt x="276" y="455"/>
                  </a:lnTo>
                  <a:lnTo>
                    <a:pt x="276" y="455"/>
                  </a:lnTo>
                  <a:lnTo>
                    <a:pt x="295" y="443"/>
                  </a:lnTo>
                  <a:lnTo>
                    <a:pt x="317" y="433"/>
                  </a:lnTo>
                  <a:lnTo>
                    <a:pt x="338" y="424"/>
                  </a:lnTo>
                  <a:lnTo>
                    <a:pt x="361" y="416"/>
                  </a:lnTo>
                  <a:lnTo>
                    <a:pt x="383" y="411"/>
                  </a:lnTo>
                  <a:lnTo>
                    <a:pt x="407" y="406"/>
                  </a:lnTo>
                  <a:lnTo>
                    <a:pt x="431" y="404"/>
                  </a:lnTo>
                  <a:lnTo>
                    <a:pt x="455" y="403"/>
                  </a:lnTo>
                  <a:lnTo>
                    <a:pt x="455" y="403"/>
                  </a:lnTo>
                  <a:close/>
                  <a:moveTo>
                    <a:pt x="556" y="328"/>
                  </a:moveTo>
                  <a:lnTo>
                    <a:pt x="795" y="0"/>
                  </a:lnTo>
                  <a:lnTo>
                    <a:pt x="752" y="0"/>
                  </a:lnTo>
                  <a:lnTo>
                    <a:pt x="534" y="299"/>
                  </a:lnTo>
                  <a:lnTo>
                    <a:pt x="556" y="328"/>
                  </a:lnTo>
                  <a:lnTo>
                    <a:pt x="556" y="328"/>
                  </a:lnTo>
                  <a:close/>
                  <a:moveTo>
                    <a:pt x="522" y="283"/>
                  </a:moveTo>
                  <a:lnTo>
                    <a:pt x="729" y="0"/>
                  </a:lnTo>
                  <a:lnTo>
                    <a:pt x="686" y="0"/>
                  </a:lnTo>
                  <a:lnTo>
                    <a:pt x="503" y="255"/>
                  </a:lnTo>
                  <a:lnTo>
                    <a:pt x="522" y="283"/>
                  </a:lnTo>
                  <a:lnTo>
                    <a:pt x="522" y="283"/>
                  </a:lnTo>
                  <a:close/>
                  <a:moveTo>
                    <a:pt x="491" y="240"/>
                  </a:moveTo>
                  <a:lnTo>
                    <a:pt x="663" y="0"/>
                  </a:lnTo>
                  <a:lnTo>
                    <a:pt x="618" y="0"/>
                  </a:lnTo>
                  <a:lnTo>
                    <a:pt x="464" y="205"/>
                  </a:lnTo>
                  <a:lnTo>
                    <a:pt x="491" y="240"/>
                  </a:lnTo>
                  <a:lnTo>
                    <a:pt x="491" y="240"/>
                  </a:lnTo>
                  <a:close/>
                  <a:moveTo>
                    <a:pt x="0" y="0"/>
                  </a:moveTo>
                  <a:lnTo>
                    <a:pt x="272" y="362"/>
                  </a:lnTo>
                  <a:lnTo>
                    <a:pt x="544" y="362"/>
                  </a:lnTo>
                  <a:lnTo>
                    <a:pt x="273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508" y="918"/>
                  </a:moveTo>
                  <a:lnTo>
                    <a:pt x="508" y="550"/>
                  </a:lnTo>
                  <a:lnTo>
                    <a:pt x="439" y="550"/>
                  </a:lnTo>
                  <a:lnTo>
                    <a:pt x="439" y="550"/>
                  </a:lnTo>
                  <a:lnTo>
                    <a:pt x="438" y="557"/>
                  </a:lnTo>
                  <a:lnTo>
                    <a:pt x="436" y="565"/>
                  </a:lnTo>
                  <a:lnTo>
                    <a:pt x="431" y="572"/>
                  </a:lnTo>
                  <a:lnTo>
                    <a:pt x="427" y="580"/>
                  </a:lnTo>
                  <a:lnTo>
                    <a:pt x="427" y="580"/>
                  </a:lnTo>
                  <a:lnTo>
                    <a:pt x="420" y="587"/>
                  </a:lnTo>
                  <a:lnTo>
                    <a:pt x="413" y="591"/>
                  </a:lnTo>
                  <a:lnTo>
                    <a:pt x="405" y="594"/>
                  </a:lnTo>
                  <a:lnTo>
                    <a:pt x="396" y="595"/>
                  </a:lnTo>
                  <a:lnTo>
                    <a:pt x="396" y="648"/>
                  </a:lnTo>
                  <a:lnTo>
                    <a:pt x="428" y="648"/>
                  </a:lnTo>
                  <a:lnTo>
                    <a:pt x="428" y="918"/>
                  </a:lnTo>
                  <a:lnTo>
                    <a:pt x="508" y="918"/>
                  </a:lnTo>
                  <a:lnTo>
                    <a:pt x="508" y="918"/>
                  </a:lnTo>
                  <a:close/>
                  <a:moveTo>
                    <a:pt x="646" y="543"/>
                  </a:moveTo>
                  <a:lnTo>
                    <a:pt x="646" y="543"/>
                  </a:lnTo>
                  <a:lnTo>
                    <a:pt x="627" y="526"/>
                  </a:lnTo>
                  <a:lnTo>
                    <a:pt x="606" y="511"/>
                  </a:lnTo>
                  <a:lnTo>
                    <a:pt x="584" y="496"/>
                  </a:lnTo>
                  <a:lnTo>
                    <a:pt x="560" y="486"/>
                  </a:lnTo>
                  <a:lnTo>
                    <a:pt x="548" y="480"/>
                  </a:lnTo>
                  <a:lnTo>
                    <a:pt x="535" y="476"/>
                  </a:lnTo>
                  <a:lnTo>
                    <a:pt x="522" y="473"/>
                  </a:lnTo>
                  <a:lnTo>
                    <a:pt x="509" y="469"/>
                  </a:lnTo>
                  <a:lnTo>
                    <a:pt x="496" y="467"/>
                  </a:lnTo>
                  <a:lnTo>
                    <a:pt x="483" y="466"/>
                  </a:lnTo>
                  <a:lnTo>
                    <a:pt x="469" y="465"/>
                  </a:lnTo>
                  <a:lnTo>
                    <a:pt x="455" y="464"/>
                  </a:lnTo>
                  <a:lnTo>
                    <a:pt x="455" y="464"/>
                  </a:lnTo>
                  <a:lnTo>
                    <a:pt x="442" y="465"/>
                  </a:lnTo>
                  <a:lnTo>
                    <a:pt x="428" y="466"/>
                  </a:lnTo>
                  <a:lnTo>
                    <a:pt x="414" y="467"/>
                  </a:lnTo>
                  <a:lnTo>
                    <a:pt x="401" y="469"/>
                  </a:lnTo>
                  <a:lnTo>
                    <a:pt x="388" y="473"/>
                  </a:lnTo>
                  <a:lnTo>
                    <a:pt x="375" y="476"/>
                  </a:lnTo>
                  <a:lnTo>
                    <a:pt x="363" y="480"/>
                  </a:lnTo>
                  <a:lnTo>
                    <a:pt x="351" y="486"/>
                  </a:lnTo>
                  <a:lnTo>
                    <a:pt x="327" y="496"/>
                  </a:lnTo>
                  <a:lnTo>
                    <a:pt x="304" y="511"/>
                  </a:lnTo>
                  <a:lnTo>
                    <a:pt x="284" y="526"/>
                  </a:lnTo>
                  <a:lnTo>
                    <a:pt x="265" y="543"/>
                  </a:lnTo>
                  <a:lnTo>
                    <a:pt x="265" y="543"/>
                  </a:lnTo>
                  <a:lnTo>
                    <a:pt x="248" y="563"/>
                  </a:lnTo>
                  <a:lnTo>
                    <a:pt x="231" y="583"/>
                  </a:lnTo>
                  <a:lnTo>
                    <a:pt x="218" y="605"/>
                  </a:lnTo>
                  <a:lnTo>
                    <a:pt x="206" y="629"/>
                  </a:lnTo>
                  <a:lnTo>
                    <a:pt x="202" y="641"/>
                  </a:lnTo>
                  <a:lnTo>
                    <a:pt x="198" y="654"/>
                  </a:lnTo>
                  <a:lnTo>
                    <a:pt x="195" y="667"/>
                  </a:lnTo>
                  <a:lnTo>
                    <a:pt x="191" y="680"/>
                  </a:lnTo>
                  <a:lnTo>
                    <a:pt x="189" y="693"/>
                  </a:lnTo>
                  <a:lnTo>
                    <a:pt x="187" y="706"/>
                  </a:lnTo>
                  <a:lnTo>
                    <a:pt x="186" y="720"/>
                  </a:lnTo>
                  <a:lnTo>
                    <a:pt x="186" y="734"/>
                  </a:lnTo>
                  <a:lnTo>
                    <a:pt x="186" y="734"/>
                  </a:lnTo>
                  <a:lnTo>
                    <a:pt x="186" y="748"/>
                  </a:lnTo>
                  <a:lnTo>
                    <a:pt x="187" y="761"/>
                  </a:lnTo>
                  <a:lnTo>
                    <a:pt x="189" y="775"/>
                  </a:lnTo>
                  <a:lnTo>
                    <a:pt x="191" y="788"/>
                  </a:lnTo>
                  <a:lnTo>
                    <a:pt x="195" y="802"/>
                  </a:lnTo>
                  <a:lnTo>
                    <a:pt x="198" y="815"/>
                  </a:lnTo>
                  <a:lnTo>
                    <a:pt x="202" y="826"/>
                  </a:lnTo>
                  <a:lnTo>
                    <a:pt x="206" y="840"/>
                  </a:lnTo>
                  <a:lnTo>
                    <a:pt x="218" y="862"/>
                  </a:lnTo>
                  <a:lnTo>
                    <a:pt x="231" y="885"/>
                  </a:lnTo>
                  <a:lnTo>
                    <a:pt x="248" y="906"/>
                  </a:lnTo>
                  <a:lnTo>
                    <a:pt x="265" y="925"/>
                  </a:lnTo>
                  <a:lnTo>
                    <a:pt x="265" y="925"/>
                  </a:lnTo>
                  <a:lnTo>
                    <a:pt x="284" y="943"/>
                  </a:lnTo>
                  <a:lnTo>
                    <a:pt x="304" y="958"/>
                  </a:lnTo>
                  <a:lnTo>
                    <a:pt x="327" y="971"/>
                  </a:lnTo>
                  <a:lnTo>
                    <a:pt x="351" y="983"/>
                  </a:lnTo>
                  <a:lnTo>
                    <a:pt x="363" y="987"/>
                  </a:lnTo>
                  <a:lnTo>
                    <a:pt x="375" y="992"/>
                  </a:lnTo>
                  <a:lnTo>
                    <a:pt x="388" y="996"/>
                  </a:lnTo>
                  <a:lnTo>
                    <a:pt x="401" y="998"/>
                  </a:lnTo>
                  <a:lnTo>
                    <a:pt x="414" y="1001"/>
                  </a:lnTo>
                  <a:lnTo>
                    <a:pt x="428" y="1002"/>
                  </a:lnTo>
                  <a:lnTo>
                    <a:pt x="442" y="1003"/>
                  </a:lnTo>
                  <a:lnTo>
                    <a:pt x="455" y="1003"/>
                  </a:lnTo>
                  <a:lnTo>
                    <a:pt x="455" y="1003"/>
                  </a:lnTo>
                  <a:lnTo>
                    <a:pt x="469" y="1003"/>
                  </a:lnTo>
                  <a:lnTo>
                    <a:pt x="483" y="1002"/>
                  </a:lnTo>
                  <a:lnTo>
                    <a:pt x="496" y="1001"/>
                  </a:lnTo>
                  <a:lnTo>
                    <a:pt x="509" y="998"/>
                  </a:lnTo>
                  <a:lnTo>
                    <a:pt x="522" y="996"/>
                  </a:lnTo>
                  <a:lnTo>
                    <a:pt x="535" y="992"/>
                  </a:lnTo>
                  <a:lnTo>
                    <a:pt x="548" y="987"/>
                  </a:lnTo>
                  <a:lnTo>
                    <a:pt x="560" y="983"/>
                  </a:lnTo>
                  <a:lnTo>
                    <a:pt x="584" y="971"/>
                  </a:lnTo>
                  <a:lnTo>
                    <a:pt x="606" y="958"/>
                  </a:lnTo>
                  <a:lnTo>
                    <a:pt x="627" y="943"/>
                  </a:lnTo>
                  <a:lnTo>
                    <a:pt x="646" y="925"/>
                  </a:lnTo>
                  <a:lnTo>
                    <a:pt x="646" y="925"/>
                  </a:lnTo>
                  <a:lnTo>
                    <a:pt x="663" y="906"/>
                  </a:lnTo>
                  <a:lnTo>
                    <a:pt x="679" y="885"/>
                  </a:lnTo>
                  <a:lnTo>
                    <a:pt x="693" y="862"/>
                  </a:lnTo>
                  <a:lnTo>
                    <a:pt x="704" y="840"/>
                  </a:lnTo>
                  <a:lnTo>
                    <a:pt x="709" y="826"/>
                  </a:lnTo>
                  <a:lnTo>
                    <a:pt x="713" y="815"/>
                  </a:lnTo>
                  <a:lnTo>
                    <a:pt x="717" y="802"/>
                  </a:lnTo>
                  <a:lnTo>
                    <a:pt x="720" y="788"/>
                  </a:lnTo>
                  <a:lnTo>
                    <a:pt x="722" y="775"/>
                  </a:lnTo>
                  <a:lnTo>
                    <a:pt x="724" y="761"/>
                  </a:lnTo>
                  <a:lnTo>
                    <a:pt x="725" y="748"/>
                  </a:lnTo>
                  <a:lnTo>
                    <a:pt x="725" y="734"/>
                  </a:lnTo>
                  <a:lnTo>
                    <a:pt x="725" y="734"/>
                  </a:lnTo>
                  <a:lnTo>
                    <a:pt x="725" y="720"/>
                  </a:lnTo>
                  <a:lnTo>
                    <a:pt x="724" y="706"/>
                  </a:lnTo>
                  <a:lnTo>
                    <a:pt x="722" y="693"/>
                  </a:lnTo>
                  <a:lnTo>
                    <a:pt x="720" y="680"/>
                  </a:lnTo>
                  <a:lnTo>
                    <a:pt x="717" y="667"/>
                  </a:lnTo>
                  <a:lnTo>
                    <a:pt x="713" y="654"/>
                  </a:lnTo>
                  <a:lnTo>
                    <a:pt x="709" y="641"/>
                  </a:lnTo>
                  <a:lnTo>
                    <a:pt x="704" y="629"/>
                  </a:lnTo>
                  <a:lnTo>
                    <a:pt x="693" y="605"/>
                  </a:lnTo>
                  <a:lnTo>
                    <a:pt x="679" y="583"/>
                  </a:lnTo>
                  <a:lnTo>
                    <a:pt x="663" y="563"/>
                  </a:lnTo>
                  <a:lnTo>
                    <a:pt x="646" y="543"/>
                  </a:lnTo>
                  <a:lnTo>
                    <a:pt x="646" y="5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748" name="Google Shape;748;p36"/>
          <p:cNvSpPr txBox="1"/>
          <p:nvPr/>
        </p:nvSpPr>
        <p:spPr>
          <a:xfrm>
            <a:off x="1400037" y="2787278"/>
            <a:ext cx="1692188" cy="1592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49" name="Google Shape;749;p36"/>
          <p:cNvSpPr txBox="1"/>
          <p:nvPr/>
        </p:nvSpPr>
        <p:spPr>
          <a:xfrm>
            <a:off x="1396927" y="2251864"/>
            <a:ext cx="16984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0" name="Google Shape;750;p36"/>
          <p:cNvSpPr txBox="1"/>
          <p:nvPr/>
        </p:nvSpPr>
        <p:spPr>
          <a:xfrm>
            <a:off x="3873490" y="2787278"/>
            <a:ext cx="1692188" cy="1592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1" name="Google Shape;751;p36"/>
          <p:cNvSpPr txBox="1"/>
          <p:nvPr/>
        </p:nvSpPr>
        <p:spPr>
          <a:xfrm>
            <a:off x="3870380" y="2251864"/>
            <a:ext cx="16984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2" name="Google Shape;752;p36"/>
          <p:cNvSpPr txBox="1"/>
          <p:nvPr/>
        </p:nvSpPr>
        <p:spPr>
          <a:xfrm>
            <a:off x="6345131" y="2787278"/>
            <a:ext cx="1692188" cy="1592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3" name="Google Shape;753;p36"/>
          <p:cNvSpPr txBox="1"/>
          <p:nvPr/>
        </p:nvSpPr>
        <p:spPr>
          <a:xfrm>
            <a:off x="6342021" y="2251864"/>
            <a:ext cx="16984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1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37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59" name="Google Shape;759;p37"/>
          <p:cNvSpPr/>
          <p:nvPr/>
        </p:nvSpPr>
        <p:spPr>
          <a:xfrm>
            <a:off x="1138836" y="1910063"/>
            <a:ext cx="6861570" cy="0"/>
          </a:xfrm>
          <a:custGeom>
            <a:rect b="b" l="l" r="r" t="t"/>
            <a:pathLst>
              <a:path extrusionOk="0" h="1349828" w="8374743">
                <a:moveTo>
                  <a:pt x="0" y="0"/>
                </a:moveTo>
                <a:lnTo>
                  <a:pt x="0" y="0"/>
                </a:lnTo>
                <a:lnTo>
                  <a:pt x="8374743" y="0"/>
                </a:lnTo>
              </a:path>
            </a:pathLst>
          </a:custGeom>
          <a:gradFill>
            <a:gsLst>
              <a:gs pos="0">
                <a:srgbClr val="0070C0"/>
              </a:gs>
              <a:gs pos="100000">
                <a:srgbClr val="009BD2"/>
              </a:gs>
            </a:gsLst>
            <a:lin ang="0" scaled="0"/>
          </a:gradFill>
          <a:ln cap="flat" cmpd="sng" w="25400">
            <a:solidFill>
              <a:srgbClr val="FFE78C"/>
            </a:solidFill>
            <a:prstDash val="solid"/>
            <a:round/>
            <a:headEnd len="med" w="med" type="oval"/>
            <a:tailEnd len="med" w="med" type="oval"/>
          </a:ln>
        </p:spPr>
        <p:txBody>
          <a:bodyPr anchorCtr="0" anchor="ctr" bIns="34250" lIns="68525" spcFirstLastPara="1" rIns="68525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60" name="Google Shape;760;p37"/>
          <p:cNvGrpSpPr/>
          <p:nvPr/>
        </p:nvGrpSpPr>
        <p:grpSpPr>
          <a:xfrm>
            <a:off x="1552957" y="1275606"/>
            <a:ext cx="1330426" cy="2815177"/>
            <a:chOff x="2071688" y="1844675"/>
            <a:chExt cx="1774825" cy="3754438"/>
          </a:xfrm>
        </p:grpSpPr>
        <p:sp>
          <p:nvSpPr>
            <p:cNvPr id="761" name="Google Shape;761;p37"/>
            <p:cNvSpPr/>
            <p:nvPr/>
          </p:nvSpPr>
          <p:spPr>
            <a:xfrm>
              <a:off x="3127375" y="2595563"/>
              <a:ext cx="179388" cy="177800"/>
            </a:xfrm>
            <a:prstGeom prst="ellipse">
              <a:avLst/>
            </a:prstGeom>
            <a:solidFill>
              <a:srgbClr val="FFE78C"/>
            </a:solidFill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2" name="Google Shape;762;p37"/>
            <p:cNvSpPr/>
            <p:nvPr/>
          </p:nvSpPr>
          <p:spPr>
            <a:xfrm flipH="1">
              <a:off x="2598738" y="1844675"/>
              <a:ext cx="720725" cy="493713"/>
            </a:xfrm>
            <a:prstGeom prst="wedgeEllipseCallout">
              <a:avLst>
                <a:gd fmla="val -27061" name="adj1"/>
                <a:gd fmla="val 71627" name="adj2"/>
              </a:avLst>
            </a:prstGeom>
            <a:solidFill>
              <a:srgbClr val="FFE78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/>
            </a:p>
          </p:txBody>
        </p:sp>
        <p:sp>
          <p:nvSpPr>
            <p:cNvPr id="763" name="Google Shape;763;p37"/>
            <p:cNvSpPr/>
            <p:nvPr/>
          </p:nvSpPr>
          <p:spPr>
            <a:xfrm>
              <a:off x="2071688" y="2851150"/>
              <a:ext cx="1774825" cy="2747963"/>
            </a:xfrm>
            <a:custGeom>
              <a:rect b="b" l="l" r="r" t="t"/>
              <a:pathLst>
                <a:path extrusionOk="0" h="2000700" w="1293018">
                  <a:moveTo>
                    <a:pt x="833662" y="0"/>
                  </a:moveTo>
                  <a:lnTo>
                    <a:pt x="909753" y="131192"/>
                  </a:lnTo>
                  <a:lnTo>
                    <a:pt x="1162009" y="131192"/>
                  </a:lnTo>
                  <a:cubicBezTo>
                    <a:pt x="1234363" y="131192"/>
                    <a:pt x="1293018" y="189847"/>
                    <a:pt x="1293018" y="262201"/>
                  </a:cubicBezTo>
                  <a:lnTo>
                    <a:pt x="1293018" y="1869691"/>
                  </a:lnTo>
                  <a:cubicBezTo>
                    <a:pt x="1293018" y="1942045"/>
                    <a:pt x="1234363" y="2000700"/>
                    <a:pt x="1162009" y="2000700"/>
                  </a:cubicBezTo>
                  <a:lnTo>
                    <a:pt x="131009" y="2000700"/>
                  </a:lnTo>
                  <a:cubicBezTo>
                    <a:pt x="58655" y="2000700"/>
                    <a:pt x="0" y="1942045"/>
                    <a:pt x="0" y="1869691"/>
                  </a:cubicBezTo>
                  <a:lnTo>
                    <a:pt x="0" y="262201"/>
                  </a:lnTo>
                  <a:cubicBezTo>
                    <a:pt x="0" y="189847"/>
                    <a:pt x="58655" y="131192"/>
                    <a:pt x="131009" y="131192"/>
                  </a:cubicBezTo>
                  <a:lnTo>
                    <a:pt x="757570" y="131192"/>
                  </a:lnTo>
                  <a:close/>
                </a:path>
              </a:pathLst>
            </a:custGeom>
            <a:solidFill>
              <a:srgbClr val="FFE78C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64" name="Google Shape;764;p37"/>
          <p:cNvGrpSpPr/>
          <p:nvPr/>
        </p:nvGrpSpPr>
        <p:grpSpPr>
          <a:xfrm>
            <a:off x="3165414" y="1275606"/>
            <a:ext cx="1330426" cy="2815177"/>
            <a:chOff x="4222750" y="1844675"/>
            <a:chExt cx="1774825" cy="3754438"/>
          </a:xfrm>
        </p:grpSpPr>
        <p:sp>
          <p:nvSpPr>
            <p:cNvPr id="765" name="Google Shape;765;p37"/>
            <p:cNvSpPr/>
            <p:nvPr/>
          </p:nvSpPr>
          <p:spPr>
            <a:xfrm>
              <a:off x="5233988" y="2595563"/>
              <a:ext cx="179387" cy="177800"/>
            </a:xfrm>
            <a:prstGeom prst="ellipse">
              <a:avLst/>
            </a:prstGeom>
            <a:solidFill>
              <a:srgbClr val="FFE78C"/>
            </a:solidFill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6" name="Google Shape;766;p37"/>
            <p:cNvSpPr/>
            <p:nvPr/>
          </p:nvSpPr>
          <p:spPr>
            <a:xfrm flipH="1">
              <a:off x="4749800" y="1844675"/>
              <a:ext cx="720725" cy="493713"/>
            </a:xfrm>
            <a:prstGeom prst="wedgeEllipseCallout">
              <a:avLst>
                <a:gd fmla="val -27061" name="adj1"/>
                <a:gd fmla="val 71627" name="adj2"/>
              </a:avLst>
            </a:prstGeom>
            <a:solidFill>
              <a:srgbClr val="FFE78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/>
            </a:p>
          </p:txBody>
        </p:sp>
        <p:sp>
          <p:nvSpPr>
            <p:cNvPr id="767" name="Google Shape;767;p37"/>
            <p:cNvSpPr/>
            <p:nvPr/>
          </p:nvSpPr>
          <p:spPr>
            <a:xfrm>
              <a:off x="4222750" y="2851150"/>
              <a:ext cx="1774825" cy="2747963"/>
            </a:xfrm>
            <a:custGeom>
              <a:rect b="b" l="l" r="r" t="t"/>
              <a:pathLst>
                <a:path extrusionOk="0" h="2000700" w="1293018">
                  <a:moveTo>
                    <a:pt x="833662" y="0"/>
                  </a:moveTo>
                  <a:lnTo>
                    <a:pt x="909753" y="131192"/>
                  </a:lnTo>
                  <a:lnTo>
                    <a:pt x="1162009" y="131192"/>
                  </a:lnTo>
                  <a:cubicBezTo>
                    <a:pt x="1234363" y="131192"/>
                    <a:pt x="1293018" y="189847"/>
                    <a:pt x="1293018" y="262201"/>
                  </a:cubicBezTo>
                  <a:lnTo>
                    <a:pt x="1293018" y="1869691"/>
                  </a:lnTo>
                  <a:cubicBezTo>
                    <a:pt x="1293018" y="1942045"/>
                    <a:pt x="1234363" y="2000700"/>
                    <a:pt x="1162009" y="2000700"/>
                  </a:cubicBezTo>
                  <a:lnTo>
                    <a:pt x="131009" y="2000700"/>
                  </a:lnTo>
                  <a:cubicBezTo>
                    <a:pt x="58655" y="2000700"/>
                    <a:pt x="0" y="1942045"/>
                    <a:pt x="0" y="1869691"/>
                  </a:cubicBezTo>
                  <a:lnTo>
                    <a:pt x="0" y="262201"/>
                  </a:lnTo>
                  <a:cubicBezTo>
                    <a:pt x="0" y="189847"/>
                    <a:pt x="58655" y="131192"/>
                    <a:pt x="131009" y="131192"/>
                  </a:cubicBezTo>
                  <a:lnTo>
                    <a:pt x="757570" y="131192"/>
                  </a:lnTo>
                  <a:close/>
                </a:path>
              </a:pathLst>
            </a:custGeom>
            <a:solidFill>
              <a:srgbClr val="FFE78C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68" name="Google Shape;768;p37"/>
          <p:cNvGrpSpPr/>
          <p:nvPr/>
        </p:nvGrpSpPr>
        <p:grpSpPr>
          <a:xfrm>
            <a:off x="4762401" y="1275606"/>
            <a:ext cx="1331616" cy="2815177"/>
            <a:chOff x="6353175" y="1844675"/>
            <a:chExt cx="1776413" cy="3754438"/>
          </a:xfrm>
        </p:grpSpPr>
        <p:sp>
          <p:nvSpPr>
            <p:cNvPr id="769" name="Google Shape;769;p37"/>
            <p:cNvSpPr/>
            <p:nvPr/>
          </p:nvSpPr>
          <p:spPr>
            <a:xfrm>
              <a:off x="7361238" y="2595563"/>
              <a:ext cx="179387" cy="177800"/>
            </a:xfrm>
            <a:prstGeom prst="ellipse">
              <a:avLst/>
            </a:prstGeom>
            <a:solidFill>
              <a:srgbClr val="FFE78C"/>
            </a:solidFill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0" name="Google Shape;770;p37"/>
            <p:cNvSpPr/>
            <p:nvPr/>
          </p:nvSpPr>
          <p:spPr>
            <a:xfrm flipH="1">
              <a:off x="6881813" y="1844675"/>
              <a:ext cx="719137" cy="493713"/>
            </a:xfrm>
            <a:prstGeom prst="wedgeEllipseCallout">
              <a:avLst>
                <a:gd fmla="val -27061" name="adj1"/>
                <a:gd fmla="val 71627" name="adj2"/>
              </a:avLst>
            </a:prstGeom>
            <a:solidFill>
              <a:srgbClr val="FFE78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/>
            </a:p>
          </p:txBody>
        </p:sp>
        <p:sp>
          <p:nvSpPr>
            <p:cNvPr id="771" name="Google Shape;771;p37"/>
            <p:cNvSpPr/>
            <p:nvPr/>
          </p:nvSpPr>
          <p:spPr>
            <a:xfrm>
              <a:off x="6353175" y="2851150"/>
              <a:ext cx="1776413" cy="2747963"/>
            </a:xfrm>
            <a:custGeom>
              <a:rect b="b" l="l" r="r" t="t"/>
              <a:pathLst>
                <a:path extrusionOk="0" h="2000700" w="1293018">
                  <a:moveTo>
                    <a:pt x="833662" y="0"/>
                  </a:moveTo>
                  <a:lnTo>
                    <a:pt x="909753" y="131192"/>
                  </a:lnTo>
                  <a:lnTo>
                    <a:pt x="1162009" y="131192"/>
                  </a:lnTo>
                  <a:cubicBezTo>
                    <a:pt x="1234363" y="131192"/>
                    <a:pt x="1293018" y="189847"/>
                    <a:pt x="1293018" y="262201"/>
                  </a:cubicBezTo>
                  <a:lnTo>
                    <a:pt x="1293018" y="1869691"/>
                  </a:lnTo>
                  <a:cubicBezTo>
                    <a:pt x="1293018" y="1942045"/>
                    <a:pt x="1234363" y="2000700"/>
                    <a:pt x="1162009" y="2000700"/>
                  </a:cubicBezTo>
                  <a:lnTo>
                    <a:pt x="131009" y="2000700"/>
                  </a:lnTo>
                  <a:cubicBezTo>
                    <a:pt x="58655" y="2000700"/>
                    <a:pt x="0" y="1942045"/>
                    <a:pt x="0" y="1869691"/>
                  </a:cubicBezTo>
                  <a:lnTo>
                    <a:pt x="0" y="262201"/>
                  </a:lnTo>
                  <a:cubicBezTo>
                    <a:pt x="0" y="189847"/>
                    <a:pt x="58655" y="131192"/>
                    <a:pt x="131009" y="131192"/>
                  </a:cubicBezTo>
                  <a:lnTo>
                    <a:pt x="757570" y="131192"/>
                  </a:lnTo>
                  <a:close/>
                </a:path>
              </a:pathLst>
            </a:custGeom>
            <a:solidFill>
              <a:srgbClr val="FFE78C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72" name="Google Shape;772;p37"/>
          <p:cNvGrpSpPr/>
          <p:nvPr/>
        </p:nvGrpSpPr>
        <p:grpSpPr>
          <a:xfrm>
            <a:off x="6360578" y="1275606"/>
            <a:ext cx="1330426" cy="2815177"/>
            <a:chOff x="8485188" y="1844675"/>
            <a:chExt cx="1774825" cy="3754438"/>
          </a:xfrm>
        </p:grpSpPr>
        <p:sp>
          <p:nvSpPr>
            <p:cNvPr id="773" name="Google Shape;773;p37"/>
            <p:cNvSpPr/>
            <p:nvPr/>
          </p:nvSpPr>
          <p:spPr>
            <a:xfrm>
              <a:off x="9491663" y="2595563"/>
              <a:ext cx="179387" cy="177800"/>
            </a:xfrm>
            <a:prstGeom prst="ellipse">
              <a:avLst/>
            </a:prstGeom>
            <a:solidFill>
              <a:srgbClr val="FFE78C"/>
            </a:solidFill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4" name="Google Shape;774;p37"/>
            <p:cNvSpPr/>
            <p:nvPr/>
          </p:nvSpPr>
          <p:spPr>
            <a:xfrm flipH="1">
              <a:off x="9018588" y="1844675"/>
              <a:ext cx="720725" cy="493713"/>
            </a:xfrm>
            <a:prstGeom prst="wedgeEllipseCallout">
              <a:avLst>
                <a:gd fmla="val -27061" name="adj1"/>
                <a:gd fmla="val 71627" name="adj2"/>
              </a:avLst>
            </a:prstGeom>
            <a:solidFill>
              <a:srgbClr val="FFE78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8485188" y="2851150"/>
              <a:ext cx="1774825" cy="2747963"/>
            </a:xfrm>
            <a:custGeom>
              <a:rect b="b" l="l" r="r" t="t"/>
              <a:pathLst>
                <a:path extrusionOk="0" h="2000700" w="1293018">
                  <a:moveTo>
                    <a:pt x="833662" y="0"/>
                  </a:moveTo>
                  <a:lnTo>
                    <a:pt x="909753" y="131192"/>
                  </a:lnTo>
                  <a:lnTo>
                    <a:pt x="1162009" y="131192"/>
                  </a:lnTo>
                  <a:cubicBezTo>
                    <a:pt x="1234363" y="131192"/>
                    <a:pt x="1293018" y="189847"/>
                    <a:pt x="1293018" y="262201"/>
                  </a:cubicBezTo>
                  <a:lnTo>
                    <a:pt x="1293018" y="1869691"/>
                  </a:lnTo>
                  <a:cubicBezTo>
                    <a:pt x="1293018" y="1942045"/>
                    <a:pt x="1234363" y="2000700"/>
                    <a:pt x="1162009" y="2000700"/>
                  </a:cubicBezTo>
                  <a:lnTo>
                    <a:pt x="131009" y="2000700"/>
                  </a:lnTo>
                  <a:cubicBezTo>
                    <a:pt x="58655" y="2000700"/>
                    <a:pt x="0" y="1942045"/>
                    <a:pt x="0" y="1869691"/>
                  </a:cubicBezTo>
                  <a:lnTo>
                    <a:pt x="0" y="262201"/>
                  </a:lnTo>
                  <a:cubicBezTo>
                    <a:pt x="0" y="189847"/>
                    <a:pt x="58655" y="131192"/>
                    <a:pt x="131009" y="131192"/>
                  </a:cubicBezTo>
                  <a:lnTo>
                    <a:pt x="757570" y="131192"/>
                  </a:lnTo>
                  <a:close/>
                </a:path>
              </a:pathLst>
            </a:custGeom>
            <a:solidFill>
              <a:srgbClr val="FFE78C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2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1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Google Shape;78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1" name="Google Shape;781;p38"/>
          <p:cNvCxnSpPr/>
          <p:nvPr/>
        </p:nvCxnSpPr>
        <p:spPr>
          <a:xfrm>
            <a:off x="1115616" y="267494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2" name="Google Shape;782;p38"/>
          <p:cNvCxnSpPr/>
          <p:nvPr/>
        </p:nvCxnSpPr>
        <p:spPr>
          <a:xfrm>
            <a:off x="1115616" y="4876006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3" name="Google Shape;783;p38"/>
          <p:cNvCxnSpPr/>
          <p:nvPr/>
        </p:nvCxnSpPr>
        <p:spPr>
          <a:xfrm>
            <a:off x="8859621" y="1128996"/>
            <a:ext cx="0" cy="288032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84" name="Google Shape;784;p38"/>
          <p:cNvGrpSpPr/>
          <p:nvPr/>
        </p:nvGrpSpPr>
        <p:grpSpPr>
          <a:xfrm>
            <a:off x="0" y="-3422"/>
            <a:ext cx="9144000" cy="5143500"/>
            <a:chOff x="0" y="-3422"/>
            <a:chExt cx="9144000" cy="5143500"/>
          </a:xfrm>
        </p:grpSpPr>
        <p:pic>
          <p:nvPicPr>
            <p:cNvPr id="785" name="Google Shape;785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73511" y="-3422"/>
              <a:ext cx="1261024" cy="1288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6" name="Google Shape;786;p3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10800000">
              <a:off x="7873511" y="3842169"/>
              <a:ext cx="1270489" cy="12979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7" name="Google Shape;787;p3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>
              <a:off x="9364" y="-3422"/>
              <a:ext cx="1247566" cy="1282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8" name="Google Shape;788;p3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10800000">
              <a:off x="0" y="3848022"/>
              <a:ext cx="1256930" cy="129205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789" name="Google Shape;789;p38"/>
          <p:cNvCxnSpPr/>
          <p:nvPr/>
        </p:nvCxnSpPr>
        <p:spPr>
          <a:xfrm>
            <a:off x="281344" y="1147085"/>
            <a:ext cx="0" cy="286733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790" name="Google Shape;790;p3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02024" y="399593"/>
            <a:ext cx="4139952" cy="1494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3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 rot="10800000">
            <a:off x="2502024" y="3147814"/>
            <a:ext cx="4139952" cy="1494983"/>
          </a:xfrm>
          <a:prstGeom prst="rect">
            <a:avLst/>
          </a:prstGeom>
          <a:noFill/>
          <a:ln>
            <a:noFill/>
          </a:ln>
        </p:spPr>
      </p:pic>
      <p:sp>
        <p:nvSpPr>
          <p:cNvPr id="792" name="Google Shape;792;p38"/>
          <p:cNvSpPr txBox="1"/>
          <p:nvPr/>
        </p:nvSpPr>
        <p:spPr>
          <a:xfrm>
            <a:off x="2195736" y="1894576"/>
            <a:ext cx="475252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YOU!</a:t>
            </a:r>
            <a:endParaRPr b="1" sz="48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3" name="Google Shape;793;p38"/>
          <p:cNvSpPr txBox="1"/>
          <p:nvPr/>
        </p:nvSpPr>
        <p:spPr>
          <a:xfrm>
            <a:off x="2627784" y="2726996"/>
            <a:ext cx="388843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14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Powered by </a:t>
            </a:r>
            <a:r>
              <a:rPr b="1" lang="tr-TR" sz="14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GoogleSlides.org</a:t>
            </a:r>
            <a:endParaRPr b="1" sz="14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4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2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p16"/>
          <p:cNvCxnSpPr/>
          <p:nvPr/>
        </p:nvCxnSpPr>
        <p:spPr>
          <a:xfrm>
            <a:off x="1115616" y="267494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5" name="Google Shape;155;p16"/>
          <p:cNvCxnSpPr/>
          <p:nvPr/>
        </p:nvCxnSpPr>
        <p:spPr>
          <a:xfrm>
            <a:off x="1115616" y="4876006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6" name="Google Shape;156;p16"/>
          <p:cNvCxnSpPr/>
          <p:nvPr/>
        </p:nvCxnSpPr>
        <p:spPr>
          <a:xfrm>
            <a:off x="8859621" y="1128996"/>
            <a:ext cx="0" cy="288032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57" name="Google Shape;157;p16"/>
          <p:cNvGrpSpPr/>
          <p:nvPr/>
        </p:nvGrpSpPr>
        <p:grpSpPr>
          <a:xfrm>
            <a:off x="0" y="-3422"/>
            <a:ext cx="9144000" cy="5143500"/>
            <a:chOff x="0" y="-3422"/>
            <a:chExt cx="9144000" cy="5143500"/>
          </a:xfrm>
        </p:grpSpPr>
        <p:pic>
          <p:nvPicPr>
            <p:cNvPr id="158" name="Google Shape;158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73511" y="-3422"/>
              <a:ext cx="1261024" cy="1288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10800000">
              <a:off x="7873511" y="3842169"/>
              <a:ext cx="1270489" cy="12979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oogle Shape;160;p1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>
              <a:off x="9364" y="-3422"/>
              <a:ext cx="1247566" cy="1282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10800000">
              <a:off x="0" y="3848022"/>
              <a:ext cx="1256930" cy="129205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2" name="Google Shape;162;p16"/>
          <p:cNvCxnSpPr/>
          <p:nvPr/>
        </p:nvCxnSpPr>
        <p:spPr>
          <a:xfrm>
            <a:off x="281344" y="1147085"/>
            <a:ext cx="0" cy="286733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3" name="Google Shape;163;p16"/>
          <p:cNvSpPr/>
          <p:nvPr/>
        </p:nvSpPr>
        <p:spPr>
          <a:xfrm>
            <a:off x="1886049" y="1455466"/>
            <a:ext cx="2376264" cy="2025056"/>
          </a:xfrm>
          <a:prstGeom prst="triangle">
            <a:avLst>
              <a:gd fmla="val 50000" name="adj"/>
            </a:avLst>
          </a:prstGeom>
          <a:solidFill>
            <a:srgbClr val="FFE78C">
              <a:alpha val="13725"/>
            </a:srgbClr>
          </a:solidFill>
          <a:ln cap="flat" cmpd="sng" w="1077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4" name="Google Shape;164;p16"/>
          <p:cNvSpPr txBox="1"/>
          <p:nvPr/>
        </p:nvSpPr>
        <p:spPr>
          <a:xfrm>
            <a:off x="2275725" y="1640870"/>
            <a:ext cx="1890261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12000"/>
              <a:buFont typeface="Century Gothic"/>
              <a:buNone/>
            </a:pPr>
            <a:r>
              <a:rPr b="0" i="0" lang="tr-TR" sz="120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0" i="0" sz="120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5" name="Google Shape;165;p16"/>
          <p:cNvSpPr txBox="1"/>
          <p:nvPr/>
        </p:nvSpPr>
        <p:spPr>
          <a:xfrm>
            <a:off x="4067944" y="1696747"/>
            <a:ext cx="220925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5400"/>
              <a:buFont typeface="Century Gothic"/>
              <a:buNone/>
            </a:pPr>
            <a:r>
              <a:rPr b="1" i="0" lang="tr-TR" sz="54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GOLD</a:t>
            </a:r>
            <a:endParaRPr b="1" i="0" sz="54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66" name="Google Shape;166;p16"/>
          <p:cNvCxnSpPr/>
          <p:nvPr/>
        </p:nvCxnSpPr>
        <p:spPr>
          <a:xfrm>
            <a:off x="4008672" y="2610366"/>
            <a:ext cx="308360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167" name="Google Shape;167;p16"/>
          <p:cNvGrpSpPr/>
          <p:nvPr/>
        </p:nvGrpSpPr>
        <p:grpSpPr>
          <a:xfrm>
            <a:off x="4427984" y="2704859"/>
            <a:ext cx="1188019" cy="307777"/>
            <a:chOff x="1694389" y="3210530"/>
            <a:chExt cx="1188019" cy="307777"/>
          </a:xfrm>
        </p:grpSpPr>
        <p:sp>
          <p:nvSpPr>
            <p:cNvPr id="168" name="Google Shape;168;p16"/>
            <p:cNvSpPr/>
            <p:nvPr/>
          </p:nvSpPr>
          <p:spPr>
            <a:xfrm flipH="1">
              <a:off x="1694389" y="3363838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9" name="Google Shape;169;p16"/>
            <p:cNvSpPr txBox="1"/>
            <p:nvPr/>
          </p:nvSpPr>
          <p:spPr>
            <a:xfrm>
              <a:off x="1766397" y="3210530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0" name="Google Shape;170;p16"/>
          <p:cNvGrpSpPr/>
          <p:nvPr/>
        </p:nvGrpSpPr>
        <p:grpSpPr>
          <a:xfrm>
            <a:off x="5829429" y="2704859"/>
            <a:ext cx="1188019" cy="307777"/>
            <a:chOff x="1694389" y="3537387"/>
            <a:chExt cx="1188019" cy="307777"/>
          </a:xfrm>
        </p:grpSpPr>
        <p:sp>
          <p:nvSpPr>
            <p:cNvPr id="171" name="Google Shape;171;p16"/>
            <p:cNvSpPr/>
            <p:nvPr/>
          </p:nvSpPr>
          <p:spPr>
            <a:xfrm flipH="1">
              <a:off x="1694389" y="3690695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2" name="Google Shape;172;p16"/>
            <p:cNvSpPr txBox="1"/>
            <p:nvPr/>
          </p:nvSpPr>
          <p:spPr>
            <a:xfrm>
              <a:off x="1766397" y="3537387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3" name="Google Shape;173;p16"/>
          <p:cNvGrpSpPr/>
          <p:nvPr/>
        </p:nvGrpSpPr>
        <p:grpSpPr>
          <a:xfrm>
            <a:off x="4427984" y="3064899"/>
            <a:ext cx="1188019" cy="307777"/>
            <a:chOff x="1694389" y="3875941"/>
            <a:chExt cx="1188019" cy="307777"/>
          </a:xfrm>
        </p:grpSpPr>
        <p:sp>
          <p:nvSpPr>
            <p:cNvPr id="174" name="Google Shape;174;p16"/>
            <p:cNvSpPr/>
            <p:nvPr/>
          </p:nvSpPr>
          <p:spPr>
            <a:xfrm flipH="1">
              <a:off x="1694389" y="4029249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" name="Google Shape;175;p16"/>
            <p:cNvSpPr txBox="1"/>
            <p:nvPr/>
          </p:nvSpPr>
          <p:spPr>
            <a:xfrm>
              <a:off x="1766397" y="3875941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6" name="Google Shape;176;p16"/>
          <p:cNvGrpSpPr/>
          <p:nvPr/>
        </p:nvGrpSpPr>
        <p:grpSpPr>
          <a:xfrm>
            <a:off x="5829429" y="3064899"/>
            <a:ext cx="1188019" cy="307777"/>
            <a:chOff x="1694389" y="4211992"/>
            <a:chExt cx="1188019" cy="307777"/>
          </a:xfrm>
        </p:grpSpPr>
        <p:sp>
          <p:nvSpPr>
            <p:cNvPr id="177" name="Google Shape;177;p16"/>
            <p:cNvSpPr/>
            <p:nvPr/>
          </p:nvSpPr>
          <p:spPr>
            <a:xfrm flipH="1">
              <a:off x="1694389" y="4365300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" name="Google Shape;178;p16"/>
            <p:cNvSpPr txBox="1"/>
            <p:nvPr/>
          </p:nvSpPr>
          <p:spPr>
            <a:xfrm>
              <a:off x="1766397" y="4211992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79" name="Google Shape;179;p16"/>
          <p:cNvSpPr/>
          <p:nvPr/>
        </p:nvSpPr>
        <p:spPr>
          <a:xfrm rot="-3564331">
            <a:off x="2238944" y="1066330"/>
            <a:ext cx="360040" cy="310379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0" name="Google Shape;180;p16"/>
          <p:cNvSpPr/>
          <p:nvPr/>
        </p:nvSpPr>
        <p:spPr>
          <a:xfrm rot="-316243">
            <a:off x="1824907" y="1281529"/>
            <a:ext cx="191945" cy="165470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Google Shape;181;p16"/>
          <p:cNvSpPr/>
          <p:nvPr/>
        </p:nvSpPr>
        <p:spPr>
          <a:xfrm rot="-5631992">
            <a:off x="1519169" y="1672632"/>
            <a:ext cx="304349" cy="227352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6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12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7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7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7" name="Google Shape;18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0602" y="3840743"/>
            <a:ext cx="2509623" cy="55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44827" y="3842337"/>
            <a:ext cx="2508029" cy="550997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7"/>
          <p:cNvSpPr/>
          <p:nvPr/>
        </p:nvSpPr>
        <p:spPr>
          <a:xfrm>
            <a:off x="4599497" y="3146424"/>
            <a:ext cx="866816" cy="941155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0" name="Google Shape;190;p17"/>
          <p:cNvSpPr/>
          <p:nvPr/>
        </p:nvSpPr>
        <p:spPr>
          <a:xfrm>
            <a:off x="4599497" y="3146424"/>
            <a:ext cx="866816" cy="941155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</a:path>
            </a:pathLst>
          </a:cu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1" name="Google Shape;191;p17"/>
          <p:cNvSpPr/>
          <p:nvPr/>
        </p:nvSpPr>
        <p:spPr>
          <a:xfrm>
            <a:off x="3589283" y="3146424"/>
            <a:ext cx="870003" cy="941155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p17"/>
          <p:cNvSpPr/>
          <p:nvPr/>
        </p:nvSpPr>
        <p:spPr>
          <a:xfrm>
            <a:off x="3589283" y="3146424"/>
            <a:ext cx="870003" cy="941155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</a:path>
            </a:pathLst>
          </a:cu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3" name="Google Shape;193;p17"/>
          <p:cNvSpPr/>
          <p:nvPr/>
        </p:nvSpPr>
        <p:spPr>
          <a:xfrm>
            <a:off x="4527793" y="1203598"/>
            <a:ext cx="1516928" cy="1783575"/>
          </a:xfrm>
          <a:custGeom>
            <a:rect b="b" l="l" r="r" t="t"/>
            <a:pathLst>
              <a:path extrusionOk="0" h="1804" w="1534">
                <a:moveTo>
                  <a:pt x="474" y="962"/>
                </a:moveTo>
                <a:lnTo>
                  <a:pt x="0" y="0"/>
                </a:lnTo>
                <a:lnTo>
                  <a:pt x="0" y="700"/>
                </a:lnTo>
                <a:lnTo>
                  <a:pt x="246" y="1200"/>
                </a:lnTo>
                <a:lnTo>
                  <a:pt x="798" y="1280"/>
                </a:lnTo>
                <a:lnTo>
                  <a:pt x="400" y="1670"/>
                </a:lnTo>
                <a:lnTo>
                  <a:pt x="422" y="1804"/>
                </a:lnTo>
                <a:lnTo>
                  <a:pt x="826" y="1804"/>
                </a:lnTo>
                <a:lnTo>
                  <a:pt x="1534" y="1116"/>
                </a:lnTo>
                <a:lnTo>
                  <a:pt x="474" y="962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4" name="Google Shape;194;p17"/>
          <p:cNvSpPr/>
          <p:nvPr/>
        </p:nvSpPr>
        <p:spPr>
          <a:xfrm>
            <a:off x="3010865" y="1203598"/>
            <a:ext cx="1516928" cy="1783575"/>
          </a:xfrm>
          <a:custGeom>
            <a:rect b="b" l="l" r="r" t="t"/>
            <a:pathLst>
              <a:path extrusionOk="0" h="1804" w="1534">
                <a:moveTo>
                  <a:pt x="1060" y="962"/>
                </a:moveTo>
                <a:lnTo>
                  <a:pt x="0" y="1116"/>
                </a:lnTo>
                <a:lnTo>
                  <a:pt x="708" y="1804"/>
                </a:lnTo>
                <a:lnTo>
                  <a:pt x="1112" y="1804"/>
                </a:lnTo>
                <a:lnTo>
                  <a:pt x="1136" y="1670"/>
                </a:lnTo>
                <a:lnTo>
                  <a:pt x="736" y="1280"/>
                </a:lnTo>
                <a:lnTo>
                  <a:pt x="1288" y="1200"/>
                </a:lnTo>
                <a:lnTo>
                  <a:pt x="1534" y="700"/>
                </a:lnTo>
                <a:lnTo>
                  <a:pt x="1534" y="0"/>
                </a:lnTo>
                <a:lnTo>
                  <a:pt x="1060" y="962"/>
                </a:lnTo>
                <a:close/>
              </a:path>
            </a:pathLst>
          </a:custGeom>
          <a:solidFill>
            <a:srgbClr val="FFE78C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5" name="Google Shape;195;p17"/>
          <p:cNvSpPr/>
          <p:nvPr/>
        </p:nvSpPr>
        <p:spPr>
          <a:xfrm>
            <a:off x="6400057" y="1333932"/>
            <a:ext cx="1730445" cy="73865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1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tr-TR" sz="9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b="1" sz="1100" u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" name="Google Shape;196;p17"/>
          <p:cNvSpPr/>
          <p:nvPr/>
        </p:nvSpPr>
        <p:spPr>
          <a:xfrm flipH="1">
            <a:off x="1313891" y="1609680"/>
            <a:ext cx="2747041" cy="617882"/>
          </a:xfrm>
          <a:custGeom>
            <a:rect b="b" l="l" r="r" t="t"/>
            <a:pathLst>
              <a:path extrusionOk="0" h="581025" w="2896333">
                <a:moveTo>
                  <a:pt x="0" y="581025"/>
                </a:moveTo>
                <a:lnTo>
                  <a:pt x="333375" y="0"/>
                </a:lnTo>
                <a:lnTo>
                  <a:pt x="2896333" y="0"/>
                </a:lnTo>
              </a:path>
            </a:pathLst>
          </a:custGeom>
          <a:noFill/>
          <a:ln cap="flat" cmpd="sng" w="12700">
            <a:solidFill>
              <a:srgbClr val="FFE78C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" name="Google Shape;197;p17"/>
          <p:cNvSpPr/>
          <p:nvPr/>
        </p:nvSpPr>
        <p:spPr>
          <a:xfrm>
            <a:off x="1647487" y="1337369"/>
            <a:ext cx="1730445" cy="73865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1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tr-TR" sz="9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b="1" sz="1100" u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8" name="Google Shape;198;p17"/>
          <p:cNvSpPr/>
          <p:nvPr/>
        </p:nvSpPr>
        <p:spPr>
          <a:xfrm flipH="1">
            <a:off x="1323443" y="3140051"/>
            <a:ext cx="2442700" cy="622660"/>
          </a:xfrm>
          <a:custGeom>
            <a:rect b="b" l="l" r="r" t="t"/>
            <a:pathLst>
              <a:path extrusionOk="0" h="587027" w="2528430">
                <a:moveTo>
                  <a:pt x="0" y="587027"/>
                </a:moveTo>
                <a:lnTo>
                  <a:pt x="333375" y="6002"/>
                </a:lnTo>
                <a:lnTo>
                  <a:pt x="2528430" y="0"/>
                </a:lnTo>
              </a:path>
            </a:pathLst>
          </a:custGeom>
          <a:noFill/>
          <a:ln cap="flat" cmpd="sng" w="12700">
            <a:solidFill>
              <a:srgbClr val="FFE78C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" name="Google Shape;199;p17"/>
          <p:cNvSpPr/>
          <p:nvPr/>
        </p:nvSpPr>
        <p:spPr>
          <a:xfrm>
            <a:off x="1636558" y="2851333"/>
            <a:ext cx="1730445" cy="73865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1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tr-TR" sz="9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b="0" sz="900" u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6421569" y="2844441"/>
            <a:ext cx="1730445" cy="73865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1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tr-TR" sz="9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b="0" sz="1900" u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" name="Google Shape;201;p17"/>
          <p:cNvSpPr/>
          <p:nvPr/>
        </p:nvSpPr>
        <p:spPr>
          <a:xfrm>
            <a:off x="5177913" y="1619235"/>
            <a:ext cx="2747041" cy="617882"/>
          </a:xfrm>
          <a:custGeom>
            <a:rect b="b" l="l" r="r" t="t"/>
            <a:pathLst>
              <a:path extrusionOk="0" h="581025" w="2896333">
                <a:moveTo>
                  <a:pt x="0" y="581025"/>
                </a:moveTo>
                <a:lnTo>
                  <a:pt x="333375" y="0"/>
                </a:lnTo>
                <a:lnTo>
                  <a:pt x="2896333" y="0"/>
                </a:lnTo>
              </a:path>
            </a:pathLst>
          </a:custGeom>
          <a:noFill/>
          <a:ln cap="flat" cmpd="sng" w="12700">
            <a:solidFill>
              <a:srgbClr val="FFE78C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2" name="Google Shape;202;p17"/>
          <p:cNvSpPr/>
          <p:nvPr/>
        </p:nvSpPr>
        <p:spPr>
          <a:xfrm>
            <a:off x="5222528" y="3140051"/>
            <a:ext cx="2723141" cy="622660"/>
          </a:xfrm>
          <a:custGeom>
            <a:rect b="b" l="l" r="r" t="t"/>
            <a:pathLst>
              <a:path extrusionOk="0" h="587027" w="2528430">
                <a:moveTo>
                  <a:pt x="0" y="587027"/>
                </a:moveTo>
                <a:lnTo>
                  <a:pt x="333375" y="6002"/>
                </a:lnTo>
                <a:lnTo>
                  <a:pt x="2528430" y="0"/>
                </a:lnTo>
              </a:path>
            </a:pathLst>
          </a:custGeom>
          <a:noFill/>
          <a:ln cap="flat" cmpd="sng" w="12700">
            <a:solidFill>
              <a:srgbClr val="FFE78C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" name="Google Shape;203;p17"/>
          <p:cNvSpPr/>
          <p:nvPr/>
        </p:nvSpPr>
        <p:spPr>
          <a:xfrm>
            <a:off x="4017909" y="2190934"/>
            <a:ext cx="82857" cy="8280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4" name="Google Shape;204;p17"/>
          <p:cNvSpPr/>
          <p:nvPr/>
        </p:nvSpPr>
        <p:spPr>
          <a:xfrm>
            <a:off x="5130110" y="2197303"/>
            <a:ext cx="82857" cy="8280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" name="Google Shape;205;p17"/>
          <p:cNvSpPr/>
          <p:nvPr/>
        </p:nvSpPr>
        <p:spPr>
          <a:xfrm>
            <a:off x="5177913" y="3721306"/>
            <a:ext cx="82857" cy="8280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6" name="Google Shape;206;p17"/>
          <p:cNvSpPr/>
          <p:nvPr/>
        </p:nvSpPr>
        <p:spPr>
          <a:xfrm>
            <a:off x="3732682" y="3721306"/>
            <a:ext cx="82857" cy="8280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9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8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2" name="Google Shape;212;p18"/>
          <p:cNvSpPr txBox="1"/>
          <p:nvPr/>
        </p:nvSpPr>
        <p:spPr>
          <a:xfrm>
            <a:off x="1457583" y="3136607"/>
            <a:ext cx="2879286" cy="17312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4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HERE</a:t>
            </a:r>
            <a:endParaRPr b="1" i="0" sz="54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3" name="Google Shape;213;p18"/>
          <p:cNvSpPr/>
          <p:nvPr/>
        </p:nvSpPr>
        <p:spPr>
          <a:xfrm>
            <a:off x="4467071" y="4121144"/>
            <a:ext cx="3019219" cy="37700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 Go ahead and replace it with your own text.</a:t>
            </a:r>
            <a:endParaRPr b="0" i="0" sz="1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4" name="Google Shape;214;p18"/>
          <p:cNvSpPr/>
          <p:nvPr/>
        </p:nvSpPr>
        <p:spPr>
          <a:xfrm>
            <a:off x="6694802" y="2425809"/>
            <a:ext cx="1372224" cy="1009256"/>
          </a:xfrm>
          <a:prstGeom prst="flowChartInputOutpu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5" name="Google Shape;215;p18"/>
          <p:cNvSpPr/>
          <p:nvPr/>
        </p:nvSpPr>
        <p:spPr>
          <a:xfrm>
            <a:off x="4569003" y="1921182"/>
            <a:ext cx="1372224" cy="1009256"/>
          </a:xfrm>
          <a:prstGeom prst="flowChartInputOutpu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6" name="Google Shape;216;p18"/>
          <p:cNvSpPr/>
          <p:nvPr/>
        </p:nvSpPr>
        <p:spPr>
          <a:xfrm>
            <a:off x="4850903" y="890935"/>
            <a:ext cx="1372224" cy="1009256"/>
          </a:xfrm>
          <a:prstGeom prst="flowChartInputOutpu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Google Shape;217;p18"/>
          <p:cNvSpPr/>
          <p:nvPr/>
        </p:nvSpPr>
        <p:spPr>
          <a:xfrm>
            <a:off x="4297202" y="2960402"/>
            <a:ext cx="1372224" cy="1009256"/>
          </a:xfrm>
          <a:prstGeom prst="flowChartInputOutpu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8" name="Google Shape;218;p18"/>
          <p:cNvSpPr/>
          <p:nvPr/>
        </p:nvSpPr>
        <p:spPr>
          <a:xfrm>
            <a:off x="5976680" y="890935"/>
            <a:ext cx="1372224" cy="1009256"/>
          </a:xfrm>
          <a:prstGeom prst="flowChartInputOutpu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9" name="Google Shape;219;p18"/>
          <p:cNvSpPr/>
          <p:nvPr/>
        </p:nvSpPr>
        <p:spPr>
          <a:xfrm>
            <a:off x="5702834" y="1921182"/>
            <a:ext cx="1372224" cy="1009256"/>
          </a:xfrm>
          <a:prstGeom prst="flowChartInputOutpu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0" name="Google Shape;220;p18"/>
          <p:cNvSpPr/>
          <p:nvPr/>
        </p:nvSpPr>
        <p:spPr>
          <a:xfrm>
            <a:off x="3435173" y="1921182"/>
            <a:ext cx="1372224" cy="1009256"/>
          </a:xfrm>
          <a:prstGeom prst="flowChartInputOutpu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1" name="Google Shape;221;p18"/>
          <p:cNvSpPr/>
          <p:nvPr/>
        </p:nvSpPr>
        <p:spPr>
          <a:xfrm>
            <a:off x="1187624" y="1113753"/>
            <a:ext cx="2704488" cy="1989120"/>
          </a:xfrm>
          <a:prstGeom prst="flowChartInputOutput">
            <a:avLst/>
          </a:pr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9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9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7" name="Google Shape;227;p19"/>
          <p:cNvSpPr/>
          <p:nvPr/>
        </p:nvSpPr>
        <p:spPr>
          <a:xfrm>
            <a:off x="2896888" y="1004255"/>
            <a:ext cx="4771456" cy="1081843"/>
          </a:xfrm>
          <a:prstGeom prst="rect">
            <a:avLst/>
          </a:prstGeom>
          <a:noFill/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8" name="Google Shape;228;p19"/>
          <p:cNvSpPr/>
          <p:nvPr/>
        </p:nvSpPr>
        <p:spPr>
          <a:xfrm>
            <a:off x="3520856" y="843958"/>
            <a:ext cx="3515183" cy="347663"/>
          </a:xfrm>
          <a:prstGeom prst="rect">
            <a:avLst/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9" name="Google Shape;229;p19"/>
          <p:cNvSpPr/>
          <p:nvPr/>
        </p:nvSpPr>
        <p:spPr>
          <a:xfrm>
            <a:off x="1032358" y="2194109"/>
            <a:ext cx="1190447" cy="1026114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30" name="Google Shape;230;p19"/>
          <p:cNvCxnSpPr>
            <a:stCxn id="229" idx="5"/>
          </p:cNvCxnSpPr>
          <p:nvPr/>
        </p:nvCxnSpPr>
        <p:spPr>
          <a:xfrm flipH="1" rot="10800000">
            <a:off x="1966276" y="1492109"/>
            <a:ext cx="930600" cy="702000"/>
          </a:xfrm>
          <a:prstGeom prst="straightConnector1">
            <a:avLst/>
          </a:prstGeom>
          <a:noFill/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1" name="Google Shape;231;p19"/>
          <p:cNvCxnSpPr>
            <a:stCxn id="229" idx="0"/>
          </p:cNvCxnSpPr>
          <p:nvPr/>
        </p:nvCxnSpPr>
        <p:spPr>
          <a:xfrm>
            <a:off x="2222805" y="2707166"/>
            <a:ext cx="674100" cy="0"/>
          </a:xfrm>
          <a:prstGeom prst="straightConnector1">
            <a:avLst/>
          </a:prstGeom>
          <a:noFill/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32" name="Google Shape;232;p19"/>
          <p:cNvCxnSpPr>
            <a:stCxn id="229" idx="1"/>
          </p:cNvCxnSpPr>
          <p:nvPr/>
        </p:nvCxnSpPr>
        <p:spPr>
          <a:xfrm>
            <a:off x="1966276" y="3220223"/>
            <a:ext cx="930600" cy="702000"/>
          </a:xfrm>
          <a:prstGeom prst="straightConnector1">
            <a:avLst/>
          </a:prstGeom>
          <a:noFill/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33" name="Google Shape;233;p19"/>
          <p:cNvSpPr txBox="1"/>
          <p:nvPr/>
        </p:nvSpPr>
        <p:spPr>
          <a:xfrm>
            <a:off x="3058927" y="1239602"/>
            <a:ext cx="4537095" cy="62941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4" name="Google Shape;234;p19"/>
          <p:cNvSpPr/>
          <p:nvPr/>
        </p:nvSpPr>
        <p:spPr>
          <a:xfrm>
            <a:off x="2896888" y="2354406"/>
            <a:ext cx="4771456" cy="1081843"/>
          </a:xfrm>
          <a:prstGeom prst="rect">
            <a:avLst/>
          </a:prstGeom>
          <a:noFill/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5" name="Google Shape;235;p19"/>
          <p:cNvSpPr/>
          <p:nvPr/>
        </p:nvSpPr>
        <p:spPr>
          <a:xfrm>
            <a:off x="3520856" y="2194108"/>
            <a:ext cx="3515183" cy="347663"/>
          </a:xfrm>
          <a:prstGeom prst="rect">
            <a:avLst/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6" name="Google Shape;236;p19"/>
          <p:cNvSpPr txBox="1"/>
          <p:nvPr/>
        </p:nvSpPr>
        <p:spPr>
          <a:xfrm>
            <a:off x="3058927" y="2589753"/>
            <a:ext cx="4537095" cy="62941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19"/>
          <p:cNvSpPr/>
          <p:nvPr/>
        </p:nvSpPr>
        <p:spPr>
          <a:xfrm>
            <a:off x="2896888" y="3704556"/>
            <a:ext cx="4771456" cy="1081843"/>
          </a:xfrm>
          <a:prstGeom prst="rect">
            <a:avLst/>
          </a:prstGeom>
          <a:noFill/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8" name="Google Shape;238;p19"/>
          <p:cNvSpPr/>
          <p:nvPr/>
        </p:nvSpPr>
        <p:spPr>
          <a:xfrm>
            <a:off x="3520856" y="3544258"/>
            <a:ext cx="3515183" cy="347663"/>
          </a:xfrm>
          <a:prstGeom prst="rect">
            <a:avLst/>
          </a:prstGeom>
          <a:solidFill>
            <a:srgbClr val="FFE78C"/>
          </a:solidFill>
          <a:ln cap="flat" cmpd="sng" w="254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9" name="Google Shape;239;p19"/>
          <p:cNvSpPr txBox="1"/>
          <p:nvPr/>
        </p:nvSpPr>
        <p:spPr>
          <a:xfrm>
            <a:off x="3058927" y="3939903"/>
            <a:ext cx="4537095" cy="62941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9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0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5" name="Google Shape;245;p20"/>
          <p:cNvSpPr/>
          <p:nvPr/>
        </p:nvSpPr>
        <p:spPr>
          <a:xfrm>
            <a:off x="3644030" y="1497262"/>
            <a:ext cx="2205136" cy="2203979"/>
          </a:xfrm>
          <a:custGeom>
            <a:rect b="b" l="l" r="r" t="t"/>
            <a:pathLst>
              <a:path extrusionOk="0" h="2116" w="2116">
                <a:moveTo>
                  <a:pt x="1941" y="1111"/>
                </a:moveTo>
                <a:cubicBezTo>
                  <a:pt x="2116" y="1052"/>
                  <a:pt x="2116" y="1052"/>
                  <a:pt x="2116" y="1052"/>
                </a:cubicBezTo>
                <a:cubicBezTo>
                  <a:pt x="2107" y="917"/>
                  <a:pt x="2107" y="917"/>
                  <a:pt x="2107" y="917"/>
                </a:cubicBezTo>
                <a:cubicBezTo>
                  <a:pt x="1925" y="883"/>
                  <a:pt x="1925" y="883"/>
                  <a:pt x="1925" y="883"/>
                </a:cubicBezTo>
                <a:cubicBezTo>
                  <a:pt x="1918" y="847"/>
                  <a:pt x="1908" y="810"/>
                  <a:pt x="1896" y="774"/>
                </a:cubicBezTo>
                <a:cubicBezTo>
                  <a:pt x="2038" y="652"/>
                  <a:pt x="2038" y="652"/>
                  <a:pt x="2038" y="652"/>
                </a:cubicBezTo>
                <a:cubicBezTo>
                  <a:pt x="1979" y="532"/>
                  <a:pt x="1979" y="532"/>
                  <a:pt x="1979" y="532"/>
                </a:cubicBezTo>
                <a:cubicBezTo>
                  <a:pt x="1795" y="570"/>
                  <a:pt x="1795" y="570"/>
                  <a:pt x="1795" y="570"/>
                </a:cubicBezTo>
                <a:cubicBezTo>
                  <a:pt x="1772" y="535"/>
                  <a:pt x="1747" y="502"/>
                  <a:pt x="1720" y="471"/>
                </a:cubicBezTo>
                <a:cubicBezTo>
                  <a:pt x="1802" y="305"/>
                  <a:pt x="1802" y="305"/>
                  <a:pt x="1802" y="305"/>
                </a:cubicBezTo>
                <a:cubicBezTo>
                  <a:pt x="1700" y="217"/>
                  <a:pt x="1700" y="217"/>
                  <a:pt x="1700" y="217"/>
                </a:cubicBezTo>
                <a:cubicBezTo>
                  <a:pt x="1548" y="321"/>
                  <a:pt x="1548" y="321"/>
                  <a:pt x="1548" y="321"/>
                </a:cubicBezTo>
                <a:cubicBezTo>
                  <a:pt x="1516" y="301"/>
                  <a:pt x="1483" y="282"/>
                  <a:pt x="1450" y="265"/>
                </a:cubicBezTo>
                <a:cubicBezTo>
                  <a:pt x="1464" y="80"/>
                  <a:pt x="1464" y="80"/>
                  <a:pt x="1464" y="80"/>
                </a:cubicBezTo>
                <a:cubicBezTo>
                  <a:pt x="1336" y="37"/>
                  <a:pt x="1336" y="37"/>
                  <a:pt x="1336" y="37"/>
                </a:cubicBezTo>
                <a:cubicBezTo>
                  <a:pt x="1234" y="191"/>
                  <a:pt x="1234" y="191"/>
                  <a:pt x="1234" y="191"/>
                </a:cubicBezTo>
                <a:cubicBezTo>
                  <a:pt x="1194" y="183"/>
                  <a:pt x="1152" y="178"/>
                  <a:pt x="1111" y="175"/>
                </a:cubicBezTo>
                <a:cubicBezTo>
                  <a:pt x="1052" y="0"/>
                  <a:pt x="1052" y="0"/>
                  <a:pt x="1052" y="0"/>
                </a:cubicBezTo>
                <a:cubicBezTo>
                  <a:pt x="918" y="9"/>
                  <a:pt x="918" y="9"/>
                  <a:pt x="918" y="9"/>
                </a:cubicBezTo>
                <a:cubicBezTo>
                  <a:pt x="884" y="191"/>
                  <a:pt x="884" y="191"/>
                  <a:pt x="884" y="191"/>
                </a:cubicBezTo>
                <a:cubicBezTo>
                  <a:pt x="847" y="198"/>
                  <a:pt x="810" y="208"/>
                  <a:pt x="774" y="220"/>
                </a:cubicBezTo>
                <a:cubicBezTo>
                  <a:pt x="653" y="78"/>
                  <a:pt x="653" y="78"/>
                  <a:pt x="653" y="78"/>
                </a:cubicBezTo>
                <a:cubicBezTo>
                  <a:pt x="532" y="137"/>
                  <a:pt x="532" y="137"/>
                  <a:pt x="532" y="137"/>
                </a:cubicBezTo>
                <a:cubicBezTo>
                  <a:pt x="570" y="321"/>
                  <a:pt x="570" y="321"/>
                  <a:pt x="570" y="321"/>
                </a:cubicBezTo>
                <a:cubicBezTo>
                  <a:pt x="535" y="344"/>
                  <a:pt x="502" y="369"/>
                  <a:pt x="471" y="396"/>
                </a:cubicBezTo>
                <a:cubicBezTo>
                  <a:pt x="305" y="314"/>
                  <a:pt x="305" y="314"/>
                  <a:pt x="305" y="314"/>
                </a:cubicBezTo>
                <a:cubicBezTo>
                  <a:pt x="217" y="416"/>
                  <a:pt x="217" y="416"/>
                  <a:pt x="217" y="416"/>
                </a:cubicBezTo>
                <a:cubicBezTo>
                  <a:pt x="322" y="568"/>
                  <a:pt x="322" y="568"/>
                  <a:pt x="322" y="568"/>
                </a:cubicBezTo>
                <a:cubicBezTo>
                  <a:pt x="301" y="600"/>
                  <a:pt x="282" y="633"/>
                  <a:pt x="265" y="666"/>
                </a:cubicBezTo>
                <a:cubicBezTo>
                  <a:pt x="81" y="652"/>
                  <a:pt x="81" y="652"/>
                  <a:pt x="81" y="652"/>
                </a:cubicBezTo>
                <a:cubicBezTo>
                  <a:pt x="37" y="780"/>
                  <a:pt x="37" y="780"/>
                  <a:pt x="37" y="780"/>
                </a:cubicBezTo>
                <a:cubicBezTo>
                  <a:pt x="192" y="882"/>
                  <a:pt x="192" y="882"/>
                  <a:pt x="192" y="882"/>
                </a:cubicBezTo>
                <a:cubicBezTo>
                  <a:pt x="183" y="923"/>
                  <a:pt x="178" y="964"/>
                  <a:pt x="175" y="1005"/>
                </a:cubicBezTo>
                <a:cubicBezTo>
                  <a:pt x="0" y="1064"/>
                  <a:pt x="0" y="1064"/>
                  <a:pt x="0" y="1064"/>
                </a:cubicBezTo>
                <a:cubicBezTo>
                  <a:pt x="9" y="1198"/>
                  <a:pt x="9" y="1198"/>
                  <a:pt x="9" y="1198"/>
                </a:cubicBezTo>
                <a:cubicBezTo>
                  <a:pt x="191" y="1233"/>
                  <a:pt x="191" y="1233"/>
                  <a:pt x="191" y="1233"/>
                </a:cubicBezTo>
                <a:cubicBezTo>
                  <a:pt x="199" y="1269"/>
                  <a:pt x="208" y="1306"/>
                  <a:pt x="221" y="1342"/>
                </a:cubicBezTo>
                <a:cubicBezTo>
                  <a:pt x="78" y="1463"/>
                  <a:pt x="78" y="1463"/>
                  <a:pt x="78" y="1463"/>
                </a:cubicBezTo>
                <a:cubicBezTo>
                  <a:pt x="138" y="1584"/>
                  <a:pt x="138" y="1584"/>
                  <a:pt x="138" y="1584"/>
                </a:cubicBezTo>
                <a:cubicBezTo>
                  <a:pt x="321" y="1546"/>
                  <a:pt x="321" y="1546"/>
                  <a:pt x="321" y="1546"/>
                </a:cubicBezTo>
                <a:cubicBezTo>
                  <a:pt x="344" y="1581"/>
                  <a:pt x="369" y="1614"/>
                  <a:pt x="397" y="1645"/>
                </a:cubicBezTo>
                <a:cubicBezTo>
                  <a:pt x="314" y="1811"/>
                  <a:pt x="314" y="1811"/>
                  <a:pt x="314" y="1811"/>
                </a:cubicBezTo>
                <a:cubicBezTo>
                  <a:pt x="416" y="1899"/>
                  <a:pt x="416" y="1899"/>
                  <a:pt x="416" y="1899"/>
                </a:cubicBezTo>
                <a:cubicBezTo>
                  <a:pt x="569" y="1794"/>
                  <a:pt x="569" y="1794"/>
                  <a:pt x="569" y="1794"/>
                </a:cubicBezTo>
                <a:cubicBezTo>
                  <a:pt x="600" y="1815"/>
                  <a:pt x="633" y="1834"/>
                  <a:pt x="667" y="1851"/>
                </a:cubicBezTo>
                <a:cubicBezTo>
                  <a:pt x="653" y="2035"/>
                  <a:pt x="653" y="2035"/>
                  <a:pt x="653" y="2035"/>
                </a:cubicBezTo>
                <a:cubicBezTo>
                  <a:pt x="780" y="2079"/>
                  <a:pt x="780" y="2079"/>
                  <a:pt x="780" y="2079"/>
                </a:cubicBezTo>
                <a:cubicBezTo>
                  <a:pt x="882" y="1925"/>
                  <a:pt x="882" y="1925"/>
                  <a:pt x="882" y="1925"/>
                </a:cubicBezTo>
                <a:cubicBezTo>
                  <a:pt x="923" y="1933"/>
                  <a:pt x="964" y="1938"/>
                  <a:pt x="1005" y="1941"/>
                </a:cubicBezTo>
                <a:cubicBezTo>
                  <a:pt x="1064" y="2116"/>
                  <a:pt x="1064" y="2116"/>
                  <a:pt x="1064" y="2116"/>
                </a:cubicBezTo>
                <a:cubicBezTo>
                  <a:pt x="1199" y="2107"/>
                  <a:pt x="1199" y="2107"/>
                  <a:pt x="1199" y="2107"/>
                </a:cubicBezTo>
                <a:cubicBezTo>
                  <a:pt x="1233" y="1925"/>
                  <a:pt x="1233" y="1925"/>
                  <a:pt x="1233" y="1925"/>
                </a:cubicBezTo>
                <a:cubicBezTo>
                  <a:pt x="1269" y="1918"/>
                  <a:pt x="1306" y="1908"/>
                  <a:pt x="1342" y="1896"/>
                </a:cubicBezTo>
                <a:cubicBezTo>
                  <a:pt x="1464" y="2038"/>
                  <a:pt x="1464" y="2038"/>
                  <a:pt x="1464" y="2038"/>
                </a:cubicBezTo>
                <a:cubicBezTo>
                  <a:pt x="1584" y="1979"/>
                  <a:pt x="1584" y="1979"/>
                  <a:pt x="1584" y="1979"/>
                </a:cubicBezTo>
                <a:cubicBezTo>
                  <a:pt x="1546" y="1795"/>
                  <a:pt x="1546" y="1795"/>
                  <a:pt x="1546" y="1795"/>
                </a:cubicBezTo>
                <a:cubicBezTo>
                  <a:pt x="1581" y="1772"/>
                  <a:pt x="1614" y="1747"/>
                  <a:pt x="1645" y="1719"/>
                </a:cubicBezTo>
                <a:cubicBezTo>
                  <a:pt x="1811" y="1802"/>
                  <a:pt x="1811" y="1802"/>
                  <a:pt x="1811" y="1802"/>
                </a:cubicBezTo>
                <a:cubicBezTo>
                  <a:pt x="1899" y="1700"/>
                  <a:pt x="1899" y="1700"/>
                  <a:pt x="1899" y="1700"/>
                </a:cubicBezTo>
                <a:cubicBezTo>
                  <a:pt x="1795" y="1547"/>
                  <a:pt x="1795" y="1547"/>
                  <a:pt x="1795" y="1547"/>
                </a:cubicBezTo>
                <a:cubicBezTo>
                  <a:pt x="1816" y="1516"/>
                  <a:pt x="1834" y="1483"/>
                  <a:pt x="1851" y="1450"/>
                </a:cubicBezTo>
                <a:cubicBezTo>
                  <a:pt x="2036" y="1463"/>
                  <a:pt x="2036" y="1463"/>
                  <a:pt x="2036" y="1463"/>
                </a:cubicBezTo>
                <a:cubicBezTo>
                  <a:pt x="2079" y="1336"/>
                  <a:pt x="2079" y="1336"/>
                  <a:pt x="2079" y="1336"/>
                </a:cubicBezTo>
                <a:cubicBezTo>
                  <a:pt x="1925" y="1234"/>
                  <a:pt x="1925" y="1234"/>
                  <a:pt x="1925" y="1234"/>
                </a:cubicBezTo>
                <a:cubicBezTo>
                  <a:pt x="1933" y="1193"/>
                  <a:pt x="1938" y="1152"/>
                  <a:pt x="1941" y="1111"/>
                </a:cubicBezTo>
                <a:close/>
                <a:moveTo>
                  <a:pt x="1358" y="1669"/>
                </a:moveTo>
                <a:cubicBezTo>
                  <a:pt x="1020" y="1834"/>
                  <a:pt x="613" y="1695"/>
                  <a:pt x="447" y="1357"/>
                </a:cubicBezTo>
                <a:cubicBezTo>
                  <a:pt x="282" y="1020"/>
                  <a:pt x="421" y="613"/>
                  <a:pt x="759" y="447"/>
                </a:cubicBezTo>
                <a:cubicBezTo>
                  <a:pt x="1096" y="282"/>
                  <a:pt x="1504" y="421"/>
                  <a:pt x="1669" y="759"/>
                </a:cubicBezTo>
                <a:cubicBezTo>
                  <a:pt x="1834" y="1096"/>
                  <a:pt x="1695" y="1503"/>
                  <a:pt x="1358" y="1669"/>
                </a:cubicBez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7775" lIns="75550" spcFirstLastPara="1" rIns="75550" wrap="square" tIns="37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6" name="Google Shape;246;p20"/>
          <p:cNvSpPr/>
          <p:nvPr/>
        </p:nvSpPr>
        <p:spPr>
          <a:xfrm>
            <a:off x="2026930" y="2527283"/>
            <a:ext cx="1917682" cy="1916675"/>
          </a:xfrm>
          <a:custGeom>
            <a:rect b="b" l="l" r="r" t="t"/>
            <a:pathLst>
              <a:path extrusionOk="0" h="1840" w="1840">
                <a:moveTo>
                  <a:pt x="1827" y="1080"/>
                </a:moveTo>
                <a:cubicBezTo>
                  <a:pt x="1840" y="964"/>
                  <a:pt x="1840" y="964"/>
                  <a:pt x="1840" y="964"/>
                </a:cubicBezTo>
                <a:cubicBezTo>
                  <a:pt x="1690" y="906"/>
                  <a:pt x="1690" y="906"/>
                  <a:pt x="1690" y="906"/>
                </a:cubicBezTo>
                <a:cubicBezTo>
                  <a:pt x="1689" y="874"/>
                  <a:pt x="1687" y="841"/>
                  <a:pt x="1682" y="808"/>
                </a:cubicBezTo>
                <a:cubicBezTo>
                  <a:pt x="1823" y="726"/>
                  <a:pt x="1823" y="726"/>
                  <a:pt x="1823" y="726"/>
                </a:cubicBezTo>
                <a:cubicBezTo>
                  <a:pt x="1791" y="614"/>
                  <a:pt x="1791" y="614"/>
                  <a:pt x="1791" y="614"/>
                </a:cubicBezTo>
                <a:cubicBezTo>
                  <a:pt x="1628" y="618"/>
                  <a:pt x="1628" y="618"/>
                  <a:pt x="1628" y="618"/>
                </a:cubicBezTo>
                <a:cubicBezTo>
                  <a:pt x="1614" y="584"/>
                  <a:pt x="1597" y="552"/>
                  <a:pt x="1578" y="521"/>
                </a:cubicBezTo>
                <a:cubicBezTo>
                  <a:pt x="1675" y="392"/>
                  <a:pt x="1675" y="392"/>
                  <a:pt x="1675" y="392"/>
                </a:cubicBezTo>
                <a:cubicBezTo>
                  <a:pt x="1602" y="301"/>
                  <a:pt x="1602" y="301"/>
                  <a:pt x="1602" y="301"/>
                </a:cubicBezTo>
                <a:cubicBezTo>
                  <a:pt x="1455" y="366"/>
                  <a:pt x="1455" y="366"/>
                  <a:pt x="1455" y="366"/>
                </a:cubicBezTo>
                <a:cubicBezTo>
                  <a:pt x="1431" y="344"/>
                  <a:pt x="1406" y="322"/>
                  <a:pt x="1379" y="303"/>
                </a:cubicBezTo>
                <a:cubicBezTo>
                  <a:pt x="1420" y="147"/>
                  <a:pt x="1420" y="147"/>
                  <a:pt x="1420" y="147"/>
                </a:cubicBezTo>
                <a:cubicBezTo>
                  <a:pt x="1318" y="90"/>
                  <a:pt x="1318" y="90"/>
                  <a:pt x="1318" y="90"/>
                </a:cubicBezTo>
                <a:cubicBezTo>
                  <a:pt x="1206" y="206"/>
                  <a:pt x="1206" y="206"/>
                  <a:pt x="1206" y="206"/>
                </a:cubicBezTo>
                <a:cubicBezTo>
                  <a:pt x="1173" y="193"/>
                  <a:pt x="1139" y="181"/>
                  <a:pt x="1103" y="173"/>
                </a:cubicBezTo>
                <a:cubicBezTo>
                  <a:pt x="1080" y="13"/>
                  <a:pt x="1080" y="13"/>
                  <a:pt x="1080" y="13"/>
                </a:cubicBezTo>
                <a:cubicBezTo>
                  <a:pt x="964" y="0"/>
                  <a:pt x="964" y="0"/>
                  <a:pt x="964" y="0"/>
                </a:cubicBezTo>
                <a:cubicBezTo>
                  <a:pt x="906" y="151"/>
                  <a:pt x="906" y="151"/>
                  <a:pt x="906" y="151"/>
                </a:cubicBezTo>
                <a:cubicBezTo>
                  <a:pt x="874" y="151"/>
                  <a:pt x="841" y="154"/>
                  <a:pt x="808" y="159"/>
                </a:cubicBezTo>
                <a:cubicBezTo>
                  <a:pt x="726" y="17"/>
                  <a:pt x="726" y="17"/>
                  <a:pt x="726" y="17"/>
                </a:cubicBezTo>
                <a:cubicBezTo>
                  <a:pt x="613" y="49"/>
                  <a:pt x="613" y="49"/>
                  <a:pt x="613" y="49"/>
                </a:cubicBezTo>
                <a:cubicBezTo>
                  <a:pt x="617" y="213"/>
                  <a:pt x="617" y="213"/>
                  <a:pt x="617" y="213"/>
                </a:cubicBezTo>
                <a:cubicBezTo>
                  <a:pt x="584" y="227"/>
                  <a:pt x="552" y="244"/>
                  <a:pt x="521" y="262"/>
                </a:cubicBezTo>
                <a:cubicBezTo>
                  <a:pt x="392" y="166"/>
                  <a:pt x="392" y="166"/>
                  <a:pt x="392" y="166"/>
                </a:cubicBezTo>
                <a:cubicBezTo>
                  <a:pt x="301" y="239"/>
                  <a:pt x="301" y="239"/>
                  <a:pt x="301" y="239"/>
                </a:cubicBezTo>
                <a:cubicBezTo>
                  <a:pt x="366" y="386"/>
                  <a:pt x="366" y="386"/>
                  <a:pt x="366" y="386"/>
                </a:cubicBezTo>
                <a:cubicBezTo>
                  <a:pt x="343" y="410"/>
                  <a:pt x="322" y="435"/>
                  <a:pt x="303" y="461"/>
                </a:cubicBezTo>
                <a:cubicBezTo>
                  <a:pt x="147" y="420"/>
                  <a:pt x="147" y="420"/>
                  <a:pt x="147" y="420"/>
                </a:cubicBezTo>
                <a:cubicBezTo>
                  <a:pt x="89" y="522"/>
                  <a:pt x="89" y="522"/>
                  <a:pt x="89" y="522"/>
                </a:cubicBezTo>
                <a:cubicBezTo>
                  <a:pt x="206" y="634"/>
                  <a:pt x="206" y="634"/>
                  <a:pt x="206" y="634"/>
                </a:cubicBezTo>
                <a:cubicBezTo>
                  <a:pt x="192" y="668"/>
                  <a:pt x="181" y="702"/>
                  <a:pt x="173" y="737"/>
                </a:cubicBezTo>
                <a:cubicBezTo>
                  <a:pt x="13" y="760"/>
                  <a:pt x="13" y="760"/>
                  <a:pt x="13" y="760"/>
                </a:cubicBezTo>
                <a:cubicBezTo>
                  <a:pt x="0" y="877"/>
                  <a:pt x="0" y="877"/>
                  <a:pt x="0" y="877"/>
                </a:cubicBezTo>
                <a:cubicBezTo>
                  <a:pt x="151" y="934"/>
                  <a:pt x="151" y="934"/>
                  <a:pt x="151" y="934"/>
                </a:cubicBezTo>
                <a:cubicBezTo>
                  <a:pt x="151" y="967"/>
                  <a:pt x="154" y="1000"/>
                  <a:pt x="159" y="1032"/>
                </a:cubicBezTo>
                <a:cubicBezTo>
                  <a:pt x="17" y="1115"/>
                  <a:pt x="17" y="1115"/>
                  <a:pt x="17" y="1115"/>
                </a:cubicBezTo>
                <a:cubicBezTo>
                  <a:pt x="49" y="1227"/>
                  <a:pt x="49" y="1227"/>
                  <a:pt x="49" y="1227"/>
                </a:cubicBezTo>
                <a:cubicBezTo>
                  <a:pt x="212" y="1223"/>
                  <a:pt x="212" y="1223"/>
                  <a:pt x="212" y="1223"/>
                </a:cubicBezTo>
                <a:cubicBezTo>
                  <a:pt x="227" y="1257"/>
                  <a:pt x="243" y="1289"/>
                  <a:pt x="262" y="1320"/>
                </a:cubicBezTo>
                <a:cubicBezTo>
                  <a:pt x="166" y="1449"/>
                  <a:pt x="166" y="1449"/>
                  <a:pt x="166" y="1449"/>
                </a:cubicBezTo>
                <a:cubicBezTo>
                  <a:pt x="239" y="1540"/>
                  <a:pt x="239" y="1540"/>
                  <a:pt x="239" y="1540"/>
                </a:cubicBezTo>
                <a:cubicBezTo>
                  <a:pt x="386" y="1474"/>
                  <a:pt x="386" y="1474"/>
                  <a:pt x="386" y="1474"/>
                </a:cubicBezTo>
                <a:cubicBezTo>
                  <a:pt x="410" y="1497"/>
                  <a:pt x="435" y="1518"/>
                  <a:pt x="461" y="1538"/>
                </a:cubicBezTo>
                <a:cubicBezTo>
                  <a:pt x="420" y="1694"/>
                  <a:pt x="420" y="1694"/>
                  <a:pt x="420" y="1694"/>
                </a:cubicBezTo>
                <a:cubicBezTo>
                  <a:pt x="522" y="1751"/>
                  <a:pt x="522" y="1751"/>
                  <a:pt x="522" y="1751"/>
                </a:cubicBezTo>
                <a:cubicBezTo>
                  <a:pt x="634" y="1635"/>
                  <a:pt x="634" y="1635"/>
                  <a:pt x="634" y="1635"/>
                </a:cubicBezTo>
                <a:cubicBezTo>
                  <a:pt x="667" y="1648"/>
                  <a:pt x="702" y="1659"/>
                  <a:pt x="737" y="1668"/>
                </a:cubicBezTo>
                <a:cubicBezTo>
                  <a:pt x="760" y="1827"/>
                  <a:pt x="760" y="1827"/>
                  <a:pt x="760" y="1827"/>
                </a:cubicBezTo>
                <a:cubicBezTo>
                  <a:pt x="876" y="1840"/>
                  <a:pt x="876" y="1840"/>
                  <a:pt x="876" y="1840"/>
                </a:cubicBezTo>
                <a:cubicBezTo>
                  <a:pt x="934" y="1690"/>
                  <a:pt x="934" y="1690"/>
                  <a:pt x="934" y="1690"/>
                </a:cubicBezTo>
                <a:cubicBezTo>
                  <a:pt x="967" y="1689"/>
                  <a:pt x="1000" y="1687"/>
                  <a:pt x="1032" y="1682"/>
                </a:cubicBezTo>
                <a:cubicBezTo>
                  <a:pt x="1114" y="1823"/>
                  <a:pt x="1114" y="1823"/>
                  <a:pt x="1114" y="1823"/>
                </a:cubicBezTo>
                <a:cubicBezTo>
                  <a:pt x="1227" y="1791"/>
                  <a:pt x="1227" y="1791"/>
                  <a:pt x="1227" y="1791"/>
                </a:cubicBezTo>
                <a:cubicBezTo>
                  <a:pt x="1223" y="1628"/>
                  <a:pt x="1223" y="1628"/>
                  <a:pt x="1223" y="1628"/>
                </a:cubicBezTo>
                <a:cubicBezTo>
                  <a:pt x="1256" y="1614"/>
                  <a:pt x="1289" y="1597"/>
                  <a:pt x="1319" y="1579"/>
                </a:cubicBezTo>
                <a:cubicBezTo>
                  <a:pt x="1448" y="1675"/>
                  <a:pt x="1448" y="1675"/>
                  <a:pt x="1448" y="1675"/>
                </a:cubicBezTo>
                <a:cubicBezTo>
                  <a:pt x="1540" y="1602"/>
                  <a:pt x="1540" y="1602"/>
                  <a:pt x="1540" y="1602"/>
                </a:cubicBezTo>
                <a:cubicBezTo>
                  <a:pt x="1474" y="1455"/>
                  <a:pt x="1474" y="1455"/>
                  <a:pt x="1474" y="1455"/>
                </a:cubicBezTo>
                <a:cubicBezTo>
                  <a:pt x="1497" y="1431"/>
                  <a:pt x="1518" y="1406"/>
                  <a:pt x="1538" y="1380"/>
                </a:cubicBezTo>
                <a:cubicBezTo>
                  <a:pt x="1694" y="1420"/>
                  <a:pt x="1694" y="1420"/>
                  <a:pt x="1694" y="1420"/>
                </a:cubicBezTo>
                <a:cubicBezTo>
                  <a:pt x="1751" y="1318"/>
                  <a:pt x="1751" y="1318"/>
                  <a:pt x="1751" y="1318"/>
                </a:cubicBezTo>
                <a:cubicBezTo>
                  <a:pt x="1635" y="1207"/>
                  <a:pt x="1635" y="1207"/>
                  <a:pt x="1635" y="1207"/>
                </a:cubicBezTo>
                <a:cubicBezTo>
                  <a:pt x="1648" y="1173"/>
                  <a:pt x="1659" y="1139"/>
                  <a:pt x="1668" y="1104"/>
                </a:cubicBezTo>
                <a:lnTo>
                  <a:pt x="1827" y="1080"/>
                </a:lnTo>
                <a:close/>
                <a:moveTo>
                  <a:pt x="1081" y="1490"/>
                </a:moveTo>
                <a:cubicBezTo>
                  <a:pt x="766" y="1579"/>
                  <a:pt x="439" y="1396"/>
                  <a:pt x="350" y="1081"/>
                </a:cubicBezTo>
                <a:cubicBezTo>
                  <a:pt x="262" y="767"/>
                  <a:pt x="445" y="439"/>
                  <a:pt x="759" y="351"/>
                </a:cubicBezTo>
                <a:cubicBezTo>
                  <a:pt x="1074" y="262"/>
                  <a:pt x="1401" y="445"/>
                  <a:pt x="1490" y="760"/>
                </a:cubicBezTo>
                <a:cubicBezTo>
                  <a:pt x="1579" y="1074"/>
                  <a:pt x="1396" y="1401"/>
                  <a:pt x="1081" y="1490"/>
                </a:cubicBez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7775" lIns="75550" spcFirstLastPara="1" rIns="75550" wrap="square" tIns="37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7" name="Google Shape;247;p20"/>
          <p:cNvSpPr/>
          <p:nvPr/>
        </p:nvSpPr>
        <p:spPr>
          <a:xfrm>
            <a:off x="815928" y="2122487"/>
            <a:ext cx="1391337" cy="1390606"/>
          </a:xfrm>
          <a:custGeom>
            <a:rect b="b" l="l" r="r" t="t"/>
            <a:pathLst>
              <a:path extrusionOk="0" h="1335" w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7775" lIns="75550" spcFirstLastPara="1" rIns="75550" wrap="square" tIns="37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8" name="Google Shape;248;p20"/>
          <p:cNvSpPr/>
          <p:nvPr/>
        </p:nvSpPr>
        <p:spPr>
          <a:xfrm>
            <a:off x="2725224" y="3226520"/>
            <a:ext cx="521095" cy="519510"/>
          </a:xfrm>
          <a:custGeom>
            <a:rect b="b" l="l" r="r" t="t"/>
            <a:pathLst>
              <a:path extrusionOk="0" h="499" w="500">
                <a:moveTo>
                  <a:pt x="250" y="499"/>
                </a:moveTo>
                <a:cubicBezTo>
                  <a:pt x="112" y="499"/>
                  <a:pt x="0" y="387"/>
                  <a:pt x="0" y="249"/>
                </a:cubicBezTo>
                <a:cubicBezTo>
                  <a:pt x="0" y="112"/>
                  <a:pt x="112" y="0"/>
                  <a:pt x="250" y="0"/>
                </a:cubicBezTo>
                <a:cubicBezTo>
                  <a:pt x="388" y="0"/>
                  <a:pt x="500" y="112"/>
                  <a:pt x="500" y="249"/>
                </a:cubicBezTo>
                <a:cubicBezTo>
                  <a:pt x="500" y="387"/>
                  <a:pt x="388" y="499"/>
                  <a:pt x="250" y="499"/>
                </a:cubicBezTo>
                <a:close/>
                <a:moveTo>
                  <a:pt x="250" y="140"/>
                </a:moveTo>
                <a:cubicBezTo>
                  <a:pt x="190" y="140"/>
                  <a:pt x="140" y="189"/>
                  <a:pt x="140" y="249"/>
                </a:cubicBezTo>
                <a:cubicBezTo>
                  <a:pt x="140" y="310"/>
                  <a:pt x="190" y="359"/>
                  <a:pt x="250" y="359"/>
                </a:cubicBezTo>
                <a:cubicBezTo>
                  <a:pt x="311" y="359"/>
                  <a:pt x="360" y="310"/>
                  <a:pt x="360" y="249"/>
                </a:cubicBezTo>
                <a:cubicBezTo>
                  <a:pt x="360" y="189"/>
                  <a:pt x="311" y="140"/>
                  <a:pt x="250" y="140"/>
                </a:cubicBez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7775" lIns="75550" spcFirstLastPara="1" rIns="75550" wrap="square" tIns="37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9" name="Google Shape;249;p20"/>
          <p:cNvSpPr/>
          <p:nvPr/>
        </p:nvSpPr>
        <p:spPr>
          <a:xfrm>
            <a:off x="4459142" y="2300139"/>
            <a:ext cx="597225" cy="599534"/>
          </a:xfrm>
          <a:custGeom>
            <a:rect b="b" l="l" r="r" t="t"/>
            <a:pathLst>
              <a:path extrusionOk="0" h="575" w="574">
                <a:moveTo>
                  <a:pt x="287" y="575"/>
                </a:moveTo>
                <a:cubicBezTo>
                  <a:pt x="129" y="575"/>
                  <a:pt x="0" y="446"/>
                  <a:pt x="0" y="287"/>
                </a:cubicBezTo>
                <a:cubicBezTo>
                  <a:pt x="0" y="129"/>
                  <a:pt x="129" y="0"/>
                  <a:pt x="287" y="0"/>
                </a:cubicBezTo>
                <a:cubicBezTo>
                  <a:pt x="446" y="0"/>
                  <a:pt x="574" y="129"/>
                  <a:pt x="574" y="287"/>
                </a:cubicBezTo>
                <a:cubicBezTo>
                  <a:pt x="574" y="446"/>
                  <a:pt x="446" y="575"/>
                  <a:pt x="287" y="575"/>
                </a:cubicBezTo>
                <a:close/>
                <a:moveTo>
                  <a:pt x="287" y="160"/>
                </a:moveTo>
                <a:cubicBezTo>
                  <a:pt x="217" y="160"/>
                  <a:pt x="160" y="217"/>
                  <a:pt x="160" y="287"/>
                </a:cubicBezTo>
                <a:cubicBezTo>
                  <a:pt x="160" y="358"/>
                  <a:pt x="217" y="415"/>
                  <a:pt x="287" y="415"/>
                </a:cubicBezTo>
                <a:cubicBezTo>
                  <a:pt x="357" y="415"/>
                  <a:pt x="414" y="358"/>
                  <a:pt x="414" y="287"/>
                </a:cubicBezTo>
                <a:cubicBezTo>
                  <a:pt x="414" y="217"/>
                  <a:pt x="357" y="160"/>
                  <a:pt x="287" y="160"/>
                </a:cubicBez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7775" lIns="75550" spcFirstLastPara="1" rIns="75550" wrap="square" tIns="37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Google Shape;250;p20"/>
          <p:cNvSpPr/>
          <p:nvPr/>
        </p:nvSpPr>
        <p:spPr>
          <a:xfrm>
            <a:off x="1323898" y="2631502"/>
            <a:ext cx="378024" cy="377824"/>
          </a:xfrm>
          <a:custGeom>
            <a:rect b="b" l="l" r="r" t="t"/>
            <a:pathLst>
              <a:path extrusionOk="0" h="363" w="363">
                <a:moveTo>
                  <a:pt x="181" y="363"/>
                </a:moveTo>
                <a:cubicBezTo>
                  <a:pt x="81" y="363"/>
                  <a:pt x="0" y="282"/>
                  <a:pt x="0" y="181"/>
                </a:cubicBezTo>
                <a:cubicBezTo>
                  <a:pt x="0" y="81"/>
                  <a:pt x="81" y="0"/>
                  <a:pt x="181" y="0"/>
                </a:cubicBezTo>
                <a:cubicBezTo>
                  <a:pt x="281" y="0"/>
                  <a:pt x="363" y="81"/>
                  <a:pt x="363" y="181"/>
                </a:cubicBezTo>
                <a:cubicBezTo>
                  <a:pt x="363" y="282"/>
                  <a:pt x="281" y="363"/>
                  <a:pt x="181" y="363"/>
                </a:cubicBezTo>
                <a:close/>
                <a:moveTo>
                  <a:pt x="181" y="120"/>
                </a:moveTo>
                <a:cubicBezTo>
                  <a:pt x="147" y="120"/>
                  <a:pt x="120" y="147"/>
                  <a:pt x="120" y="181"/>
                </a:cubicBezTo>
                <a:cubicBezTo>
                  <a:pt x="120" y="215"/>
                  <a:pt x="147" y="243"/>
                  <a:pt x="181" y="243"/>
                </a:cubicBezTo>
                <a:cubicBezTo>
                  <a:pt x="215" y="243"/>
                  <a:pt x="243" y="215"/>
                  <a:pt x="243" y="181"/>
                </a:cubicBezTo>
                <a:cubicBezTo>
                  <a:pt x="243" y="147"/>
                  <a:pt x="215" y="120"/>
                  <a:pt x="181" y="120"/>
                </a:cubicBez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7775" lIns="75550" spcFirstLastPara="1" rIns="75550" wrap="square" tIns="37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51" name="Google Shape;251;p20"/>
          <p:cNvGrpSpPr/>
          <p:nvPr/>
        </p:nvGrpSpPr>
        <p:grpSpPr>
          <a:xfrm>
            <a:off x="443174" y="1924073"/>
            <a:ext cx="1349246" cy="1967384"/>
            <a:chOff x="1243197" y="3296141"/>
            <a:chExt cx="1631844" cy="2380700"/>
          </a:xfrm>
        </p:grpSpPr>
        <p:grpSp>
          <p:nvGrpSpPr>
            <p:cNvPr id="252" name="Google Shape;252;p20"/>
            <p:cNvGrpSpPr/>
            <p:nvPr/>
          </p:nvGrpSpPr>
          <p:grpSpPr>
            <a:xfrm rot="-900000">
              <a:off x="1498443" y="3464825"/>
              <a:ext cx="1055686" cy="2111372"/>
              <a:chOff x="1480457" y="3328209"/>
              <a:chExt cx="1055686" cy="2111372"/>
            </a:xfrm>
          </p:grpSpPr>
          <p:sp>
            <p:nvSpPr>
              <p:cNvPr id="253" name="Google Shape;253;p20"/>
              <p:cNvSpPr/>
              <p:nvPr/>
            </p:nvSpPr>
            <p:spPr>
              <a:xfrm>
                <a:off x="1480457" y="3328209"/>
                <a:ext cx="1055686" cy="1055686"/>
              </a:xfrm>
              <a:custGeom>
                <a:rect b="b" l="l" r="r" t="t"/>
                <a:pathLst>
                  <a:path extrusionOk="0" h="482" w="482">
                    <a:moveTo>
                      <a:pt x="482" y="36"/>
                    </a:moveTo>
                    <a:cubicBezTo>
                      <a:pt x="482" y="0"/>
                      <a:pt x="482" y="0"/>
                      <a:pt x="482" y="0"/>
                    </a:cubicBezTo>
                    <a:cubicBezTo>
                      <a:pt x="216" y="0"/>
                      <a:pt x="0" y="216"/>
                      <a:pt x="0" y="482"/>
                    </a:cubicBezTo>
                    <a:cubicBezTo>
                      <a:pt x="36" y="482"/>
                      <a:pt x="36" y="482"/>
                      <a:pt x="36" y="482"/>
                    </a:cubicBezTo>
                    <a:cubicBezTo>
                      <a:pt x="36" y="236"/>
                      <a:pt x="235" y="36"/>
                      <a:pt x="482" y="36"/>
                    </a:cubicBezTo>
                    <a:close/>
                  </a:path>
                </a:pathLst>
              </a:custGeom>
              <a:solidFill>
                <a:srgbClr val="FFE78C"/>
              </a:solidFill>
              <a:ln cap="flat" cmpd="sng" w="9525">
                <a:solidFill>
                  <a:srgbClr val="FFE78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4" name="Google Shape;254;p20"/>
              <p:cNvSpPr/>
              <p:nvPr/>
            </p:nvSpPr>
            <p:spPr>
              <a:xfrm>
                <a:off x="1480457" y="4383895"/>
                <a:ext cx="1055686" cy="1055686"/>
              </a:xfrm>
              <a:custGeom>
                <a:rect b="b" l="l" r="r" t="t"/>
                <a:pathLst>
                  <a:path extrusionOk="0" h="482" w="482">
                    <a:moveTo>
                      <a:pt x="36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67"/>
                      <a:pt x="216" y="482"/>
                      <a:pt x="482" y="482"/>
                    </a:cubicBezTo>
                    <a:cubicBezTo>
                      <a:pt x="482" y="447"/>
                      <a:pt x="482" y="447"/>
                      <a:pt x="482" y="447"/>
                    </a:cubicBezTo>
                    <a:cubicBezTo>
                      <a:pt x="235" y="447"/>
                      <a:pt x="36" y="247"/>
                      <a:pt x="36" y="0"/>
                    </a:cubicBezTo>
                    <a:close/>
                  </a:path>
                </a:pathLst>
              </a:custGeom>
              <a:solidFill>
                <a:srgbClr val="FFE78C"/>
              </a:solidFill>
              <a:ln cap="flat" cmpd="sng" w="9525">
                <a:solidFill>
                  <a:srgbClr val="FFE78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255" name="Google Shape;255;p20"/>
            <p:cNvSpPr/>
            <p:nvPr/>
          </p:nvSpPr>
          <p:spPr>
            <a:xfrm>
              <a:off x="2221301" y="3296141"/>
              <a:ext cx="174172" cy="174172"/>
            </a:xfrm>
            <a:prstGeom prst="ellipse">
              <a:avLst/>
            </a:prstGeom>
            <a:solidFill>
              <a:srgbClr val="FFE78C"/>
            </a:solidFill>
            <a:ln cap="flat" cmpd="sng" w="25400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6" name="Google Shape;256;p20"/>
            <p:cNvSpPr/>
            <p:nvPr/>
          </p:nvSpPr>
          <p:spPr>
            <a:xfrm>
              <a:off x="2700869" y="5282871"/>
              <a:ext cx="174172" cy="174172"/>
            </a:xfrm>
            <a:prstGeom prst="ellipse">
              <a:avLst/>
            </a:prstGeom>
            <a:solidFill>
              <a:srgbClr val="FFE78C"/>
            </a:solidFill>
            <a:ln cap="flat" cmpd="sng" w="25400">
              <a:solidFill>
                <a:srgbClr val="FFE78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57" name="Google Shape;257;p20"/>
          <p:cNvSpPr txBox="1"/>
          <p:nvPr/>
        </p:nvSpPr>
        <p:spPr>
          <a:xfrm>
            <a:off x="621595" y="1137621"/>
            <a:ext cx="1757214" cy="384081"/>
          </a:xfrm>
          <a:prstGeom prst="rect">
            <a:avLst/>
          </a:prstGeom>
          <a:noFill/>
          <a:ln>
            <a:noFill/>
          </a:ln>
        </p:spPr>
        <p:txBody>
          <a:bodyPr anchorCtr="0" anchor="t" bIns="37775" lIns="75550" spcFirstLastPara="1" rIns="75550" wrap="square" tIns="377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8" name="Google Shape;258;p20"/>
          <p:cNvSpPr txBox="1"/>
          <p:nvPr/>
        </p:nvSpPr>
        <p:spPr>
          <a:xfrm>
            <a:off x="621595" y="1456065"/>
            <a:ext cx="2228041" cy="445636"/>
          </a:xfrm>
          <a:prstGeom prst="rect">
            <a:avLst/>
          </a:prstGeom>
          <a:noFill/>
          <a:ln>
            <a:noFill/>
          </a:ln>
        </p:spPr>
        <p:txBody>
          <a:bodyPr anchorCtr="0" anchor="t" bIns="37775" lIns="75550" spcFirstLastPara="1" rIns="75550" wrap="square" tIns="377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1" sz="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59" name="Google Shape;259;p20"/>
          <p:cNvGrpSpPr/>
          <p:nvPr/>
        </p:nvGrpSpPr>
        <p:grpSpPr>
          <a:xfrm>
            <a:off x="6012160" y="1360170"/>
            <a:ext cx="2228041" cy="780110"/>
            <a:chOff x="8198838" y="2976912"/>
            <a:chExt cx="2694701" cy="943998"/>
          </a:xfrm>
        </p:grpSpPr>
        <p:sp>
          <p:nvSpPr>
            <p:cNvPr id="260" name="Google Shape;260;p20"/>
            <p:cNvSpPr txBox="1"/>
            <p:nvPr/>
          </p:nvSpPr>
          <p:spPr>
            <a:xfrm>
              <a:off x="8198838" y="2976912"/>
              <a:ext cx="2164032" cy="4841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OPTION HERE</a:t>
              </a:r>
              <a:endParaRPr b="1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1" name="Google Shape;261;p20"/>
            <p:cNvSpPr txBox="1"/>
            <p:nvPr/>
          </p:nvSpPr>
          <p:spPr>
            <a:xfrm>
              <a:off x="8198838" y="3362257"/>
              <a:ext cx="2694701" cy="5586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b="1" sz="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62" name="Google Shape;262;p20"/>
          <p:cNvGrpSpPr/>
          <p:nvPr/>
        </p:nvGrpSpPr>
        <p:grpSpPr>
          <a:xfrm>
            <a:off x="6012160" y="3579865"/>
            <a:ext cx="2228041" cy="780110"/>
            <a:chOff x="8198838" y="3752829"/>
            <a:chExt cx="2694701" cy="943998"/>
          </a:xfrm>
        </p:grpSpPr>
        <p:sp>
          <p:nvSpPr>
            <p:cNvPr id="263" name="Google Shape;263;p20"/>
            <p:cNvSpPr txBox="1"/>
            <p:nvPr/>
          </p:nvSpPr>
          <p:spPr>
            <a:xfrm>
              <a:off x="8198838" y="3752829"/>
              <a:ext cx="2164032" cy="4841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OPTION HERE</a:t>
              </a:r>
              <a:endParaRPr b="1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4" name="Google Shape;264;p20"/>
            <p:cNvSpPr txBox="1"/>
            <p:nvPr/>
          </p:nvSpPr>
          <p:spPr>
            <a:xfrm>
              <a:off x="8198838" y="4138174"/>
              <a:ext cx="2694701" cy="5586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b="1" sz="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65" name="Google Shape;265;p20"/>
          <p:cNvSpPr txBox="1"/>
          <p:nvPr/>
        </p:nvSpPr>
        <p:spPr>
          <a:xfrm>
            <a:off x="6020592" y="2251484"/>
            <a:ext cx="2928164" cy="999634"/>
          </a:xfrm>
          <a:prstGeom prst="rect">
            <a:avLst/>
          </a:prstGeom>
          <a:noFill/>
          <a:ln>
            <a:noFill/>
          </a:ln>
        </p:spPr>
        <p:txBody>
          <a:bodyPr anchorCtr="0" anchor="t" bIns="37775" lIns="75550" spcFirstLastPara="1" rIns="75550" wrap="square" tIns="377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 We hope that this template will return to you as a time, money and reputation.</a:t>
            </a:r>
            <a:endParaRPr sz="1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66" name="Google Shape;266;p20"/>
          <p:cNvCxnSpPr/>
          <p:nvPr/>
        </p:nvCxnSpPr>
        <p:spPr>
          <a:xfrm>
            <a:off x="4023191" y="4087875"/>
            <a:ext cx="1967751" cy="0"/>
          </a:xfrm>
          <a:prstGeom prst="straightConnector1">
            <a:avLst/>
          </a:prstGeom>
          <a:noFill/>
          <a:ln cap="flat" cmpd="sng" w="28575">
            <a:solidFill>
              <a:srgbClr val="FFE78C"/>
            </a:solidFill>
            <a:prstDash val="dash"/>
            <a:round/>
            <a:headEnd len="sm" w="sm" type="none"/>
            <a:tailEnd len="med" w="med" type="oval"/>
          </a:ln>
        </p:spPr>
      </p:cxnSp>
    </p:spTree>
  </p:cSld>
  <p:clrMapOvr>
    <a:masterClrMapping/>
  </p:clrMapOvr>
  <mc:AlternateContent>
    <mc:Choice Requires="p14">
      <p:transition spd="slow" p14:dur="9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"/>
          <p:cNvSpPr txBox="1"/>
          <p:nvPr/>
        </p:nvSpPr>
        <p:spPr>
          <a:xfrm>
            <a:off x="3590267" y="372847"/>
            <a:ext cx="196346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2" name="Google Shape;272;p21"/>
          <p:cNvSpPr/>
          <p:nvPr/>
        </p:nvSpPr>
        <p:spPr>
          <a:xfrm>
            <a:off x="1011347" y="1531739"/>
            <a:ext cx="1448034" cy="1305562"/>
          </a:xfrm>
          <a:custGeom>
            <a:rect b="b" l="l" r="r" t="t"/>
            <a:pathLst>
              <a:path extrusionOk="0" h="2446" w="2740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3" name="Google Shape;273;p21"/>
          <p:cNvSpPr txBox="1"/>
          <p:nvPr/>
        </p:nvSpPr>
        <p:spPr>
          <a:xfrm>
            <a:off x="1331611" y="1876743"/>
            <a:ext cx="638454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4" name="Google Shape;274;p21"/>
          <p:cNvSpPr/>
          <p:nvPr/>
        </p:nvSpPr>
        <p:spPr>
          <a:xfrm>
            <a:off x="2290555" y="978251"/>
            <a:ext cx="6025861" cy="1158747"/>
          </a:xfrm>
          <a:custGeom>
            <a:rect b="b" l="l" r="r" t="t"/>
            <a:pathLst>
              <a:path extrusionOk="0" h="1158747" w="6025861">
                <a:moveTo>
                  <a:pt x="575194" y="0"/>
                </a:moveTo>
                <a:lnTo>
                  <a:pt x="1992514" y="0"/>
                </a:lnTo>
                <a:lnTo>
                  <a:pt x="4154179" y="0"/>
                </a:lnTo>
                <a:lnTo>
                  <a:pt x="5571499" y="0"/>
                </a:lnTo>
                <a:lnTo>
                  <a:pt x="5571499" y="474"/>
                </a:lnTo>
                <a:lnTo>
                  <a:pt x="5639364" y="474"/>
                </a:lnTo>
                <a:cubicBezTo>
                  <a:pt x="5661410" y="0"/>
                  <a:pt x="5683924" y="5211"/>
                  <a:pt x="5704562" y="17528"/>
                </a:cubicBezTo>
                <a:cubicBezTo>
                  <a:pt x="5723793" y="28424"/>
                  <a:pt x="5739272" y="44057"/>
                  <a:pt x="5749591" y="62533"/>
                </a:cubicBezTo>
                <a:lnTo>
                  <a:pt x="6008038" y="514473"/>
                </a:lnTo>
                <a:cubicBezTo>
                  <a:pt x="6019294" y="533422"/>
                  <a:pt x="6025861" y="555687"/>
                  <a:pt x="6025861" y="579374"/>
                </a:cubicBezTo>
                <a:cubicBezTo>
                  <a:pt x="6025861" y="603534"/>
                  <a:pt x="6019294" y="625799"/>
                  <a:pt x="6007568" y="644749"/>
                </a:cubicBezTo>
                <a:lnTo>
                  <a:pt x="5749591" y="1096688"/>
                </a:lnTo>
                <a:cubicBezTo>
                  <a:pt x="5738803" y="1114690"/>
                  <a:pt x="5723793" y="1130324"/>
                  <a:pt x="5704562" y="1141693"/>
                </a:cubicBezTo>
                <a:cubicBezTo>
                  <a:pt x="5684393" y="1153536"/>
                  <a:pt x="5662348" y="1158747"/>
                  <a:pt x="5640302" y="1158273"/>
                </a:cubicBezTo>
                <a:lnTo>
                  <a:pt x="5571499" y="1158273"/>
                </a:lnTo>
                <a:lnTo>
                  <a:pt x="5571499" y="1158747"/>
                </a:lnTo>
                <a:lnTo>
                  <a:pt x="4154179" y="1158747"/>
                </a:lnTo>
                <a:lnTo>
                  <a:pt x="1992514" y="1158747"/>
                </a:lnTo>
                <a:lnTo>
                  <a:pt x="575194" y="1158747"/>
                </a:lnTo>
                <a:lnTo>
                  <a:pt x="575194" y="1158273"/>
                </a:lnTo>
                <a:lnTo>
                  <a:pt x="382745" y="1158273"/>
                </a:lnTo>
                <a:cubicBezTo>
                  <a:pt x="362107" y="1158273"/>
                  <a:pt x="340530" y="1153062"/>
                  <a:pt x="321299" y="1141693"/>
                </a:cubicBezTo>
                <a:cubicBezTo>
                  <a:pt x="302069" y="1130324"/>
                  <a:pt x="286590" y="1114690"/>
                  <a:pt x="276270" y="1096215"/>
                </a:cubicBezTo>
                <a:lnTo>
                  <a:pt x="16886" y="642380"/>
                </a:lnTo>
                <a:cubicBezTo>
                  <a:pt x="6098" y="623904"/>
                  <a:pt x="0" y="602587"/>
                  <a:pt x="0" y="579374"/>
                </a:cubicBezTo>
                <a:cubicBezTo>
                  <a:pt x="0" y="556161"/>
                  <a:pt x="6098" y="534843"/>
                  <a:pt x="16886" y="515894"/>
                </a:cubicBezTo>
                <a:lnTo>
                  <a:pt x="275332" y="63954"/>
                </a:lnTo>
                <a:cubicBezTo>
                  <a:pt x="286120" y="45478"/>
                  <a:pt x="301599" y="28898"/>
                  <a:pt x="321299" y="17528"/>
                </a:cubicBezTo>
                <a:cubicBezTo>
                  <a:pt x="339592" y="6633"/>
                  <a:pt x="359762" y="948"/>
                  <a:pt x="379930" y="474"/>
                </a:cubicBezTo>
                <a:lnTo>
                  <a:pt x="575194" y="474"/>
                </a:lnTo>
                <a:close/>
              </a:path>
            </a:pathLst>
          </a:custGeom>
          <a:noFill/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5" name="Google Shape;275;p21"/>
          <p:cNvSpPr/>
          <p:nvPr/>
        </p:nvSpPr>
        <p:spPr>
          <a:xfrm>
            <a:off x="2206735" y="2246114"/>
            <a:ext cx="1448034" cy="1305562"/>
          </a:xfrm>
          <a:custGeom>
            <a:rect b="b" l="l" r="r" t="t"/>
            <a:pathLst>
              <a:path extrusionOk="0" h="2446" w="2740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6" name="Google Shape;276;p21"/>
          <p:cNvSpPr/>
          <p:nvPr/>
        </p:nvSpPr>
        <p:spPr>
          <a:xfrm>
            <a:off x="1011347" y="2941439"/>
            <a:ext cx="1448034" cy="1305562"/>
          </a:xfrm>
          <a:custGeom>
            <a:rect b="b" l="l" r="r" t="t"/>
            <a:pathLst>
              <a:path extrusionOk="0" h="2446" w="2740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FFE78C"/>
          </a:solidFill>
          <a:ln cap="flat" cmpd="sng" w="9525">
            <a:solidFill>
              <a:srgbClr val="FFE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7" name="Google Shape;277;p21"/>
          <p:cNvSpPr/>
          <p:nvPr/>
        </p:nvSpPr>
        <p:spPr>
          <a:xfrm>
            <a:off x="3707875" y="2311751"/>
            <a:ext cx="4608541" cy="1158747"/>
          </a:xfrm>
          <a:custGeom>
            <a:rect b="b" l="l" r="r" t="t"/>
            <a:pathLst>
              <a:path extrusionOk="0" h="1305562" w="5192450">
                <a:moveTo>
                  <a:pt x="648072" y="0"/>
                </a:moveTo>
                <a:lnTo>
                  <a:pt x="4680520" y="0"/>
                </a:lnTo>
                <a:lnTo>
                  <a:pt x="4680520" y="534"/>
                </a:lnTo>
                <a:lnTo>
                  <a:pt x="4756983" y="534"/>
                </a:lnTo>
                <a:cubicBezTo>
                  <a:pt x="4781822" y="0"/>
                  <a:pt x="4807189" y="5871"/>
                  <a:pt x="4830442" y="19749"/>
                </a:cubicBezTo>
                <a:cubicBezTo>
                  <a:pt x="4852109" y="32025"/>
                  <a:pt x="4869549" y="49639"/>
                  <a:pt x="4881176" y="70456"/>
                </a:cubicBezTo>
                <a:lnTo>
                  <a:pt x="5172368" y="579657"/>
                </a:lnTo>
                <a:cubicBezTo>
                  <a:pt x="5185051" y="601007"/>
                  <a:pt x="5192450" y="626093"/>
                  <a:pt x="5192450" y="652781"/>
                </a:cubicBezTo>
                <a:cubicBezTo>
                  <a:pt x="5192450" y="680003"/>
                  <a:pt x="5185051" y="705089"/>
                  <a:pt x="5171839" y="726439"/>
                </a:cubicBezTo>
                <a:lnTo>
                  <a:pt x="4881176" y="1235640"/>
                </a:lnTo>
                <a:cubicBezTo>
                  <a:pt x="4869021" y="1255923"/>
                  <a:pt x="4852109" y="1273537"/>
                  <a:pt x="4830442" y="1286347"/>
                </a:cubicBezTo>
                <a:cubicBezTo>
                  <a:pt x="4807717" y="1299691"/>
                  <a:pt x="4782879" y="1305562"/>
                  <a:pt x="4758040" y="1305028"/>
                </a:cubicBezTo>
                <a:lnTo>
                  <a:pt x="4680520" y="1305028"/>
                </a:lnTo>
                <a:lnTo>
                  <a:pt x="4680520" y="1305562"/>
                </a:lnTo>
                <a:lnTo>
                  <a:pt x="648072" y="1305562"/>
                </a:lnTo>
                <a:lnTo>
                  <a:pt x="648072" y="1305028"/>
                </a:lnTo>
                <a:lnTo>
                  <a:pt x="431239" y="1305028"/>
                </a:lnTo>
                <a:cubicBezTo>
                  <a:pt x="407986" y="1305028"/>
                  <a:pt x="383676" y="1299157"/>
                  <a:pt x="362008" y="1286347"/>
                </a:cubicBezTo>
                <a:cubicBezTo>
                  <a:pt x="340341" y="1273537"/>
                  <a:pt x="322901" y="1255923"/>
                  <a:pt x="311274" y="1235107"/>
                </a:cubicBezTo>
                <a:lnTo>
                  <a:pt x="19025" y="723770"/>
                </a:lnTo>
                <a:cubicBezTo>
                  <a:pt x="6870" y="702954"/>
                  <a:pt x="0" y="678935"/>
                  <a:pt x="0" y="652781"/>
                </a:cubicBezTo>
                <a:cubicBezTo>
                  <a:pt x="0" y="626627"/>
                  <a:pt x="6870" y="602608"/>
                  <a:pt x="19025" y="581258"/>
                </a:cubicBezTo>
                <a:lnTo>
                  <a:pt x="310217" y="72057"/>
                </a:lnTo>
                <a:cubicBezTo>
                  <a:pt x="322372" y="51240"/>
                  <a:pt x="339812" y="32559"/>
                  <a:pt x="362008" y="19749"/>
                </a:cubicBezTo>
                <a:cubicBezTo>
                  <a:pt x="382619" y="7473"/>
                  <a:pt x="405344" y="1068"/>
                  <a:pt x="428068" y="534"/>
                </a:cubicBezTo>
                <a:lnTo>
                  <a:pt x="648072" y="534"/>
                </a:lnTo>
                <a:close/>
              </a:path>
            </a:pathLst>
          </a:custGeom>
          <a:noFill/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8" name="Google Shape;278;p21"/>
          <p:cNvSpPr/>
          <p:nvPr/>
        </p:nvSpPr>
        <p:spPr>
          <a:xfrm>
            <a:off x="2290555" y="3645251"/>
            <a:ext cx="6025861" cy="1158747"/>
          </a:xfrm>
          <a:custGeom>
            <a:rect b="b" l="l" r="r" t="t"/>
            <a:pathLst>
              <a:path extrusionOk="0" h="1158747" w="6025861">
                <a:moveTo>
                  <a:pt x="575194" y="0"/>
                </a:moveTo>
                <a:lnTo>
                  <a:pt x="1992514" y="0"/>
                </a:lnTo>
                <a:lnTo>
                  <a:pt x="4154179" y="0"/>
                </a:lnTo>
                <a:lnTo>
                  <a:pt x="5571499" y="0"/>
                </a:lnTo>
                <a:lnTo>
                  <a:pt x="5571499" y="474"/>
                </a:lnTo>
                <a:lnTo>
                  <a:pt x="5639364" y="474"/>
                </a:lnTo>
                <a:cubicBezTo>
                  <a:pt x="5661410" y="0"/>
                  <a:pt x="5683924" y="5211"/>
                  <a:pt x="5704562" y="17528"/>
                </a:cubicBezTo>
                <a:cubicBezTo>
                  <a:pt x="5723793" y="28424"/>
                  <a:pt x="5739272" y="44057"/>
                  <a:pt x="5749591" y="62533"/>
                </a:cubicBezTo>
                <a:lnTo>
                  <a:pt x="6008038" y="514473"/>
                </a:lnTo>
                <a:cubicBezTo>
                  <a:pt x="6019294" y="533422"/>
                  <a:pt x="6025861" y="555687"/>
                  <a:pt x="6025861" y="579374"/>
                </a:cubicBezTo>
                <a:cubicBezTo>
                  <a:pt x="6025861" y="603535"/>
                  <a:pt x="6019294" y="625800"/>
                  <a:pt x="6007568" y="644749"/>
                </a:cubicBezTo>
                <a:lnTo>
                  <a:pt x="5749591" y="1096688"/>
                </a:lnTo>
                <a:cubicBezTo>
                  <a:pt x="5738803" y="1114690"/>
                  <a:pt x="5723793" y="1130324"/>
                  <a:pt x="5704562" y="1141693"/>
                </a:cubicBezTo>
                <a:cubicBezTo>
                  <a:pt x="5684393" y="1153536"/>
                  <a:pt x="5662348" y="1158747"/>
                  <a:pt x="5640302" y="1158273"/>
                </a:cubicBezTo>
                <a:lnTo>
                  <a:pt x="5571499" y="1158273"/>
                </a:lnTo>
                <a:lnTo>
                  <a:pt x="5571499" y="1158747"/>
                </a:lnTo>
                <a:lnTo>
                  <a:pt x="4154179" y="1158747"/>
                </a:lnTo>
                <a:lnTo>
                  <a:pt x="1992514" y="1158747"/>
                </a:lnTo>
                <a:lnTo>
                  <a:pt x="575194" y="1158747"/>
                </a:lnTo>
                <a:lnTo>
                  <a:pt x="575194" y="1158273"/>
                </a:lnTo>
                <a:lnTo>
                  <a:pt x="382745" y="1158273"/>
                </a:lnTo>
                <a:cubicBezTo>
                  <a:pt x="362107" y="1158273"/>
                  <a:pt x="340530" y="1153062"/>
                  <a:pt x="321299" y="1141693"/>
                </a:cubicBezTo>
                <a:cubicBezTo>
                  <a:pt x="302069" y="1130324"/>
                  <a:pt x="286590" y="1114690"/>
                  <a:pt x="276270" y="1096215"/>
                </a:cubicBezTo>
                <a:lnTo>
                  <a:pt x="16886" y="642380"/>
                </a:lnTo>
                <a:cubicBezTo>
                  <a:pt x="6098" y="623905"/>
                  <a:pt x="0" y="602587"/>
                  <a:pt x="0" y="579374"/>
                </a:cubicBezTo>
                <a:cubicBezTo>
                  <a:pt x="0" y="556161"/>
                  <a:pt x="6098" y="534843"/>
                  <a:pt x="16886" y="515894"/>
                </a:cubicBezTo>
                <a:lnTo>
                  <a:pt x="275332" y="63954"/>
                </a:lnTo>
                <a:cubicBezTo>
                  <a:pt x="286120" y="45478"/>
                  <a:pt x="301599" y="28898"/>
                  <a:pt x="321299" y="17528"/>
                </a:cubicBezTo>
                <a:cubicBezTo>
                  <a:pt x="339592" y="6633"/>
                  <a:pt x="359762" y="948"/>
                  <a:pt x="379930" y="474"/>
                </a:cubicBezTo>
                <a:lnTo>
                  <a:pt x="575194" y="474"/>
                </a:lnTo>
                <a:close/>
              </a:path>
            </a:pathLst>
          </a:custGeom>
          <a:noFill/>
          <a:ln cap="flat" cmpd="sng" w="952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79" name="Google Shape;279;p21"/>
          <p:cNvGrpSpPr/>
          <p:nvPr/>
        </p:nvGrpSpPr>
        <p:grpSpPr>
          <a:xfrm>
            <a:off x="2026593" y="2022102"/>
            <a:ext cx="360284" cy="324836"/>
            <a:chOff x="2142410" y="2298139"/>
            <a:chExt cx="360284" cy="324836"/>
          </a:xfrm>
        </p:grpSpPr>
        <p:sp>
          <p:nvSpPr>
            <p:cNvPr id="280" name="Google Shape;280;p21"/>
            <p:cNvSpPr/>
            <p:nvPr/>
          </p:nvSpPr>
          <p:spPr>
            <a:xfrm rot="10800000">
              <a:off x="2142410" y="2298139"/>
              <a:ext cx="360284" cy="324836"/>
            </a:xfrm>
            <a:custGeom>
              <a:rect b="b" l="l" r="r" t="t"/>
              <a:pathLst>
                <a:path extrusionOk="0" h="2446" w="2740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1" name="Google Shape;281;p21"/>
            <p:cNvSpPr txBox="1"/>
            <p:nvPr/>
          </p:nvSpPr>
          <p:spPr>
            <a:xfrm>
              <a:off x="2221796" y="2306669"/>
              <a:ext cx="201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entury Gothic"/>
                <a:buNone/>
              </a:pPr>
              <a:r>
                <a:rPr b="1" i="0" lang="tr-TR" sz="2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 b="1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82" name="Google Shape;282;p21"/>
          <p:cNvSpPr txBox="1"/>
          <p:nvPr/>
        </p:nvSpPr>
        <p:spPr>
          <a:xfrm>
            <a:off x="2515094" y="2591877"/>
            <a:ext cx="638454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83" name="Google Shape;283;p21"/>
          <p:cNvGrpSpPr/>
          <p:nvPr/>
        </p:nvGrpSpPr>
        <p:grpSpPr>
          <a:xfrm>
            <a:off x="3210076" y="2737236"/>
            <a:ext cx="360284" cy="324836"/>
            <a:chOff x="2142410" y="2298139"/>
            <a:chExt cx="360284" cy="324836"/>
          </a:xfrm>
        </p:grpSpPr>
        <p:sp>
          <p:nvSpPr>
            <p:cNvPr id="284" name="Google Shape;284;p21"/>
            <p:cNvSpPr/>
            <p:nvPr/>
          </p:nvSpPr>
          <p:spPr>
            <a:xfrm rot="10800000">
              <a:off x="2142410" y="2298139"/>
              <a:ext cx="360284" cy="324836"/>
            </a:xfrm>
            <a:custGeom>
              <a:rect b="b" l="l" r="r" t="t"/>
              <a:pathLst>
                <a:path extrusionOk="0" h="2446" w="2740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5" name="Google Shape;285;p21"/>
            <p:cNvSpPr txBox="1"/>
            <p:nvPr/>
          </p:nvSpPr>
          <p:spPr>
            <a:xfrm>
              <a:off x="2221796" y="2306669"/>
              <a:ext cx="201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entury Gothic"/>
                <a:buNone/>
              </a:pPr>
              <a:r>
                <a:rPr b="1" i="0" lang="tr-TR" sz="2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 b="1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86" name="Google Shape;286;p21"/>
          <p:cNvSpPr txBox="1"/>
          <p:nvPr/>
        </p:nvSpPr>
        <p:spPr>
          <a:xfrm>
            <a:off x="1331611" y="3286443"/>
            <a:ext cx="638454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87" name="Google Shape;287;p21"/>
          <p:cNvGrpSpPr/>
          <p:nvPr/>
        </p:nvGrpSpPr>
        <p:grpSpPr>
          <a:xfrm>
            <a:off x="2026593" y="3431802"/>
            <a:ext cx="360284" cy="324836"/>
            <a:chOff x="2142410" y="2298139"/>
            <a:chExt cx="360284" cy="324836"/>
          </a:xfrm>
        </p:grpSpPr>
        <p:sp>
          <p:nvSpPr>
            <p:cNvPr id="288" name="Google Shape;288;p21"/>
            <p:cNvSpPr/>
            <p:nvPr/>
          </p:nvSpPr>
          <p:spPr>
            <a:xfrm rot="10800000">
              <a:off x="2142410" y="2298139"/>
              <a:ext cx="360284" cy="324836"/>
            </a:xfrm>
            <a:custGeom>
              <a:rect b="b" l="l" r="r" t="t"/>
              <a:pathLst>
                <a:path extrusionOk="0" h="2446" w="2740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9" name="Google Shape;289;p21"/>
            <p:cNvSpPr txBox="1"/>
            <p:nvPr/>
          </p:nvSpPr>
          <p:spPr>
            <a:xfrm>
              <a:off x="2221796" y="2306669"/>
              <a:ext cx="201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entury Gothic"/>
                <a:buNone/>
              </a:pPr>
              <a:r>
                <a:rPr b="1" i="0" lang="tr-TR" sz="2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 b="1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90" name="Google Shape;290;p21"/>
          <p:cNvSpPr txBox="1"/>
          <p:nvPr/>
        </p:nvSpPr>
        <p:spPr>
          <a:xfrm>
            <a:off x="2951588" y="1378087"/>
            <a:ext cx="4350186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  <p:sp>
        <p:nvSpPr>
          <p:cNvPr id="291" name="Google Shape;291;p21"/>
          <p:cNvSpPr txBox="1"/>
          <p:nvPr/>
        </p:nvSpPr>
        <p:spPr>
          <a:xfrm>
            <a:off x="4300805" y="2630349"/>
            <a:ext cx="3289002" cy="718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 We hope that this template will return to you as a time, money and reputation.</a:t>
            </a:r>
            <a:endParaRPr/>
          </a:p>
        </p:txBody>
      </p:sp>
      <p:sp>
        <p:nvSpPr>
          <p:cNvPr id="292" name="Google Shape;292;p21"/>
          <p:cNvSpPr txBox="1"/>
          <p:nvPr/>
        </p:nvSpPr>
        <p:spPr>
          <a:xfrm>
            <a:off x="2951588" y="4045087"/>
            <a:ext cx="4350186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9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8" name="Google Shape;298;p22"/>
          <p:cNvCxnSpPr/>
          <p:nvPr/>
        </p:nvCxnSpPr>
        <p:spPr>
          <a:xfrm>
            <a:off x="1115616" y="267494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9" name="Google Shape;299;p22"/>
          <p:cNvCxnSpPr/>
          <p:nvPr/>
        </p:nvCxnSpPr>
        <p:spPr>
          <a:xfrm>
            <a:off x="1115616" y="4876006"/>
            <a:ext cx="691276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0" name="Google Shape;300;p22"/>
          <p:cNvCxnSpPr/>
          <p:nvPr/>
        </p:nvCxnSpPr>
        <p:spPr>
          <a:xfrm>
            <a:off x="8859621" y="1128996"/>
            <a:ext cx="0" cy="288032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01" name="Google Shape;301;p22"/>
          <p:cNvGrpSpPr/>
          <p:nvPr/>
        </p:nvGrpSpPr>
        <p:grpSpPr>
          <a:xfrm>
            <a:off x="0" y="-3422"/>
            <a:ext cx="9144000" cy="5143500"/>
            <a:chOff x="0" y="-3422"/>
            <a:chExt cx="9144000" cy="5143500"/>
          </a:xfrm>
        </p:grpSpPr>
        <p:pic>
          <p:nvPicPr>
            <p:cNvPr id="302" name="Google Shape;302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73511" y="-3422"/>
              <a:ext cx="1261024" cy="1288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3" name="Google Shape;303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10800000">
              <a:off x="7873511" y="3842169"/>
              <a:ext cx="1270489" cy="12979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4" name="Google Shape;304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>
              <a:off x="9364" y="-3422"/>
              <a:ext cx="1247566" cy="1282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Google Shape;305;p2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10800000">
              <a:off x="0" y="3848022"/>
              <a:ext cx="1256930" cy="129205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06" name="Google Shape;306;p22"/>
          <p:cNvCxnSpPr/>
          <p:nvPr/>
        </p:nvCxnSpPr>
        <p:spPr>
          <a:xfrm>
            <a:off x="281344" y="1147085"/>
            <a:ext cx="0" cy="286733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7" name="Google Shape;307;p22"/>
          <p:cNvSpPr/>
          <p:nvPr/>
        </p:nvSpPr>
        <p:spPr>
          <a:xfrm>
            <a:off x="1886049" y="1455466"/>
            <a:ext cx="2376264" cy="2025056"/>
          </a:xfrm>
          <a:prstGeom prst="triangle">
            <a:avLst>
              <a:gd fmla="val 50000" name="adj"/>
            </a:avLst>
          </a:prstGeom>
          <a:solidFill>
            <a:srgbClr val="FFE78C">
              <a:alpha val="13725"/>
            </a:srgbClr>
          </a:solidFill>
          <a:ln cap="flat" cmpd="sng" w="10775">
            <a:solidFill>
              <a:srgbClr val="FFE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8" name="Google Shape;308;p22"/>
          <p:cNvSpPr txBox="1"/>
          <p:nvPr/>
        </p:nvSpPr>
        <p:spPr>
          <a:xfrm>
            <a:off x="2275725" y="1640870"/>
            <a:ext cx="1890261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12000"/>
              <a:buFont typeface="Century Gothic"/>
              <a:buNone/>
            </a:pPr>
            <a:r>
              <a:rPr b="0" i="0" lang="tr-TR" sz="120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0" i="0" sz="120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9" name="Google Shape;309;p22"/>
          <p:cNvSpPr txBox="1"/>
          <p:nvPr/>
        </p:nvSpPr>
        <p:spPr>
          <a:xfrm>
            <a:off x="4067944" y="1696747"/>
            <a:ext cx="229101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78C"/>
              </a:buClr>
              <a:buSzPts val="5400"/>
              <a:buFont typeface="Century Gothic"/>
              <a:buNone/>
            </a:pPr>
            <a:r>
              <a:rPr b="1" i="0" lang="tr-TR" sz="5400" u="none" cap="none" strike="noStrike">
                <a:solidFill>
                  <a:srgbClr val="FFE78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SILVER</a:t>
            </a:r>
            <a:endParaRPr b="1" i="0" sz="54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10" name="Google Shape;310;p22"/>
          <p:cNvCxnSpPr/>
          <p:nvPr/>
        </p:nvCxnSpPr>
        <p:spPr>
          <a:xfrm>
            <a:off x="4008672" y="2610366"/>
            <a:ext cx="3083608" cy="0"/>
          </a:xfrm>
          <a:prstGeom prst="straightConnector1">
            <a:avLst/>
          </a:prstGeom>
          <a:noFill/>
          <a:ln cap="flat" cmpd="sng" w="12700">
            <a:solidFill>
              <a:srgbClr val="FFE78C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311" name="Google Shape;311;p22"/>
          <p:cNvGrpSpPr/>
          <p:nvPr/>
        </p:nvGrpSpPr>
        <p:grpSpPr>
          <a:xfrm>
            <a:off x="4427984" y="2704859"/>
            <a:ext cx="1188019" cy="307777"/>
            <a:chOff x="1694389" y="3210530"/>
            <a:chExt cx="1188019" cy="307777"/>
          </a:xfrm>
        </p:grpSpPr>
        <p:sp>
          <p:nvSpPr>
            <p:cNvPr id="312" name="Google Shape;312;p22"/>
            <p:cNvSpPr/>
            <p:nvPr/>
          </p:nvSpPr>
          <p:spPr>
            <a:xfrm flipH="1">
              <a:off x="1694389" y="3363838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3" name="Google Shape;313;p22"/>
            <p:cNvSpPr txBox="1"/>
            <p:nvPr/>
          </p:nvSpPr>
          <p:spPr>
            <a:xfrm>
              <a:off x="1766397" y="3210530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14" name="Google Shape;314;p22"/>
          <p:cNvGrpSpPr/>
          <p:nvPr/>
        </p:nvGrpSpPr>
        <p:grpSpPr>
          <a:xfrm>
            <a:off x="5829429" y="2704859"/>
            <a:ext cx="1188019" cy="307777"/>
            <a:chOff x="1694389" y="3537387"/>
            <a:chExt cx="1188019" cy="307777"/>
          </a:xfrm>
        </p:grpSpPr>
        <p:sp>
          <p:nvSpPr>
            <p:cNvPr id="315" name="Google Shape;315;p22"/>
            <p:cNvSpPr/>
            <p:nvPr/>
          </p:nvSpPr>
          <p:spPr>
            <a:xfrm flipH="1">
              <a:off x="1694389" y="3690695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6" name="Google Shape;316;p22"/>
            <p:cNvSpPr txBox="1"/>
            <p:nvPr/>
          </p:nvSpPr>
          <p:spPr>
            <a:xfrm>
              <a:off x="1766397" y="3537387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17" name="Google Shape;317;p22"/>
          <p:cNvGrpSpPr/>
          <p:nvPr/>
        </p:nvGrpSpPr>
        <p:grpSpPr>
          <a:xfrm>
            <a:off x="4427984" y="3064899"/>
            <a:ext cx="1188019" cy="307777"/>
            <a:chOff x="1694389" y="3875941"/>
            <a:chExt cx="1188019" cy="307777"/>
          </a:xfrm>
        </p:grpSpPr>
        <p:sp>
          <p:nvSpPr>
            <p:cNvPr id="318" name="Google Shape;318;p22"/>
            <p:cNvSpPr/>
            <p:nvPr/>
          </p:nvSpPr>
          <p:spPr>
            <a:xfrm flipH="1">
              <a:off x="1694389" y="4029249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9" name="Google Shape;319;p22"/>
            <p:cNvSpPr txBox="1"/>
            <p:nvPr/>
          </p:nvSpPr>
          <p:spPr>
            <a:xfrm>
              <a:off x="1766397" y="3875941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20" name="Google Shape;320;p22"/>
          <p:cNvGrpSpPr/>
          <p:nvPr/>
        </p:nvGrpSpPr>
        <p:grpSpPr>
          <a:xfrm>
            <a:off x="5829429" y="3064899"/>
            <a:ext cx="1188019" cy="307777"/>
            <a:chOff x="1694389" y="4211992"/>
            <a:chExt cx="1188019" cy="307777"/>
          </a:xfrm>
        </p:grpSpPr>
        <p:sp>
          <p:nvSpPr>
            <p:cNvPr id="321" name="Google Shape;321;p22"/>
            <p:cNvSpPr/>
            <p:nvPr/>
          </p:nvSpPr>
          <p:spPr>
            <a:xfrm flipH="1">
              <a:off x="1694389" y="4365300"/>
              <a:ext cx="72008" cy="72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2" name="Google Shape;322;p22"/>
            <p:cNvSpPr txBox="1"/>
            <p:nvPr/>
          </p:nvSpPr>
          <p:spPr>
            <a:xfrm>
              <a:off x="1766397" y="4211992"/>
              <a:ext cx="11160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Text here...</a:t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23" name="Google Shape;323;p22"/>
          <p:cNvSpPr/>
          <p:nvPr/>
        </p:nvSpPr>
        <p:spPr>
          <a:xfrm rot="-3564331">
            <a:off x="2238944" y="1066330"/>
            <a:ext cx="360040" cy="310379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4" name="Google Shape;324;p22"/>
          <p:cNvSpPr/>
          <p:nvPr/>
        </p:nvSpPr>
        <p:spPr>
          <a:xfrm rot="-316243">
            <a:off x="1824907" y="1281529"/>
            <a:ext cx="191945" cy="165470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5" name="Google Shape;325;p22"/>
          <p:cNvSpPr/>
          <p:nvPr/>
        </p:nvSpPr>
        <p:spPr>
          <a:xfrm rot="-5631992">
            <a:off x="1519169" y="1672632"/>
            <a:ext cx="304349" cy="227352"/>
          </a:xfrm>
          <a:prstGeom prst="triangle">
            <a:avLst>
              <a:gd fmla="val 50000" name="adj"/>
            </a:avLst>
          </a:prstGeom>
          <a:solidFill>
            <a:srgbClr val="FFE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E78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6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12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1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700"/>
                                  </p:stCondLst>
                                  <p:childTnLst>
                                    <p:animRot by="-21600000">
                                      <p:cBhvr>
                                        <p:cTn dur="11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loral Frame Presentation Template www.googleslides.org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