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100834" y="1314838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8843" y="3867494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866813" y="214379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66813" y="1244098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150946" y="1244098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866813" y="4077845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5745757" y="884371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1667435" y="2495130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