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Lato"/>
      <p:regular r:id="rId29"/>
      <p:bold r:id="rId30"/>
      <p:italic r:id="rId31"/>
      <p:boldItalic r:id="rId32"/>
    </p:embeddedFont>
    <p:embeddedFont>
      <p:font typeface="Inter"/>
      <p:regular r:id="rId33"/>
      <p:bold r:id="rId34"/>
    </p:embeddedFont>
    <p:embeddedFont>
      <p:font typeface="DM Sans"/>
      <p:bold r:id="rId35"/>
      <p:boldItalic r:id="rId36"/>
    </p:embeddedFont>
    <p:embeddedFont>
      <p:font typeface="DM Serif Display"/>
      <p:regular r:id="rId37"/>
      <p: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0kfUI60QMie+kmSvdN/5AjG7b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7.xml"/><Relationship Id="rId33" Type="http://schemas.openxmlformats.org/officeDocument/2006/relationships/font" Target="fonts/Inter-regular.fntdata"/><Relationship Id="rId10" Type="http://schemas.openxmlformats.org/officeDocument/2006/relationships/slide" Target="slides/slide6.xml"/><Relationship Id="rId32" Type="http://schemas.openxmlformats.org/officeDocument/2006/relationships/font" Target="fonts/Lato-boldItalic.fntdata"/><Relationship Id="rId13" Type="http://schemas.openxmlformats.org/officeDocument/2006/relationships/slide" Target="slides/slide9.xml"/><Relationship Id="rId35" Type="http://schemas.openxmlformats.org/officeDocument/2006/relationships/font" Target="fonts/DMSans-bold.fntdata"/><Relationship Id="rId12" Type="http://schemas.openxmlformats.org/officeDocument/2006/relationships/slide" Target="slides/slide8.xml"/><Relationship Id="rId34" Type="http://schemas.openxmlformats.org/officeDocument/2006/relationships/font" Target="fonts/Inter-bold.fntdata"/><Relationship Id="rId15" Type="http://schemas.openxmlformats.org/officeDocument/2006/relationships/slide" Target="slides/slide11.xml"/><Relationship Id="rId37" Type="http://schemas.openxmlformats.org/officeDocument/2006/relationships/font" Target="fonts/DMSerifDisplay-regular.fntdata"/><Relationship Id="rId14" Type="http://schemas.openxmlformats.org/officeDocument/2006/relationships/slide" Target="slides/slide10.xml"/><Relationship Id="rId36" Type="http://schemas.openxmlformats.org/officeDocument/2006/relationships/font" Target="fonts/DMSans-boldItalic.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DMSerifDisplay-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55.png"/><Relationship Id="rId6" Type="http://schemas.openxmlformats.org/officeDocument/2006/relationships/image" Target="../media/image41.png"/><Relationship Id="rId7"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35.png"/><Relationship Id="rId11" Type="http://schemas.openxmlformats.org/officeDocument/2006/relationships/image" Target="../media/image98.png"/><Relationship Id="rId10" Type="http://schemas.openxmlformats.org/officeDocument/2006/relationships/image" Target="../media/image84.png"/><Relationship Id="rId12" Type="http://schemas.openxmlformats.org/officeDocument/2006/relationships/image" Target="../media/image82.png"/><Relationship Id="rId9" Type="http://schemas.openxmlformats.org/officeDocument/2006/relationships/image" Target="../media/image23.png"/><Relationship Id="rId5" Type="http://schemas.openxmlformats.org/officeDocument/2006/relationships/image" Target="../media/image6.png"/><Relationship Id="rId6" Type="http://schemas.openxmlformats.org/officeDocument/2006/relationships/image" Target="../media/image59.png"/><Relationship Id="rId7" Type="http://schemas.openxmlformats.org/officeDocument/2006/relationships/image" Target="../media/image47.png"/><Relationship Id="rId8" Type="http://schemas.openxmlformats.org/officeDocument/2006/relationships/image" Target="../media/image7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67.png"/><Relationship Id="rId7" Type="http://schemas.openxmlformats.org/officeDocument/2006/relationships/image" Target="../media/image65.png"/><Relationship Id="rId8" Type="http://schemas.openxmlformats.org/officeDocument/2006/relationships/image" Target="../media/image7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0" Type="http://schemas.openxmlformats.org/officeDocument/2006/relationships/image" Target="../media/image126.png"/><Relationship Id="rId22" Type="http://schemas.openxmlformats.org/officeDocument/2006/relationships/image" Target="../media/image86.png"/><Relationship Id="rId21" Type="http://schemas.openxmlformats.org/officeDocument/2006/relationships/image" Target="../media/image97.png"/><Relationship Id="rId24" Type="http://schemas.openxmlformats.org/officeDocument/2006/relationships/image" Target="../media/image116.png"/><Relationship Id="rId23" Type="http://schemas.openxmlformats.org/officeDocument/2006/relationships/image" Target="../media/image88.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5.png"/><Relationship Id="rId9" Type="http://schemas.openxmlformats.org/officeDocument/2006/relationships/image" Target="../media/image74.png"/><Relationship Id="rId26" Type="http://schemas.openxmlformats.org/officeDocument/2006/relationships/image" Target="../media/image90.png"/><Relationship Id="rId25" Type="http://schemas.openxmlformats.org/officeDocument/2006/relationships/image" Target="../media/image140.png"/><Relationship Id="rId28" Type="http://schemas.openxmlformats.org/officeDocument/2006/relationships/image" Target="../media/image95.png"/><Relationship Id="rId27" Type="http://schemas.openxmlformats.org/officeDocument/2006/relationships/image" Target="../media/image94.png"/><Relationship Id="rId5" Type="http://schemas.openxmlformats.org/officeDocument/2006/relationships/image" Target="../media/image6.png"/><Relationship Id="rId6" Type="http://schemas.openxmlformats.org/officeDocument/2006/relationships/image" Target="../media/image73.png"/><Relationship Id="rId29" Type="http://schemas.openxmlformats.org/officeDocument/2006/relationships/image" Target="../media/image105.png"/><Relationship Id="rId7" Type="http://schemas.openxmlformats.org/officeDocument/2006/relationships/image" Target="../media/image64.png"/><Relationship Id="rId8" Type="http://schemas.openxmlformats.org/officeDocument/2006/relationships/image" Target="../media/image125.png"/><Relationship Id="rId11" Type="http://schemas.openxmlformats.org/officeDocument/2006/relationships/image" Target="../media/image78.png"/><Relationship Id="rId10" Type="http://schemas.openxmlformats.org/officeDocument/2006/relationships/image" Target="../media/image77.png"/><Relationship Id="rId13" Type="http://schemas.openxmlformats.org/officeDocument/2006/relationships/image" Target="../media/image81.png"/><Relationship Id="rId12" Type="http://schemas.openxmlformats.org/officeDocument/2006/relationships/image" Target="../media/image76.png"/><Relationship Id="rId15" Type="http://schemas.openxmlformats.org/officeDocument/2006/relationships/image" Target="../media/image111.png"/><Relationship Id="rId14" Type="http://schemas.openxmlformats.org/officeDocument/2006/relationships/image" Target="../media/image83.png"/><Relationship Id="rId17" Type="http://schemas.openxmlformats.org/officeDocument/2006/relationships/image" Target="../media/image80.png"/><Relationship Id="rId16" Type="http://schemas.openxmlformats.org/officeDocument/2006/relationships/image" Target="../media/image91.png"/><Relationship Id="rId19" Type="http://schemas.openxmlformats.org/officeDocument/2006/relationships/image" Target="../media/image101.png"/><Relationship Id="rId18" Type="http://schemas.openxmlformats.org/officeDocument/2006/relationships/image" Target="../media/image8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19.png"/><Relationship Id="rId7" Type="http://schemas.openxmlformats.org/officeDocument/2006/relationships/image" Target="../media/image1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131.png"/><Relationship Id="rId6" Type="http://schemas.openxmlformats.org/officeDocument/2006/relationships/image" Target="../media/image1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35.png"/><Relationship Id="rId5" Type="http://schemas.openxmlformats.org/officeDocument/2006/relationships/image" Target="../media/image6.png"/><Relationship Id="rId6" Type="http://schemas.openxmlformats.org/officeDocument/2006/relationships/image" Target="../media/image137.png"/><Relationship Id="rId7" Type="http://schemas.openxmlformats.org/officeDocument/2006/relationships/image" Target="../media/image1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18.png"/><Relationship Id="rId7" Type="http://schemas.openxmlformats.org/officeDocument/2006/relationships/image" Target="../media/image1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1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35.png"/><Relationship Id="rId9" Type="http://schemas.openxmlformats.org/officeDocument/2006/relationships/image" Target="../media/image144.png"/><Relationship Id="rId5" Type="http://schemas.openxmlformats.org/officeDocument/2006/relationships/image" Target="../media/image6.png"/><Relationship Id="rId6" Type="http://schemas.openxmlformats.org/officeDocument/2006/relationships/image" Target="../media/image133.png"/><Relationship Id="rId7" Type="http://schemas.openxmlformats.org/officeDocument/2006/relationships/image" Target="../media/image135.png"/><Relationship Id="rId8" Type="http://schemas.openxmlformats.org/officeDocument/2006/relationships/image" Target="../media/image138.png"/><Relationship Id="rId10" Type="http://schemas.openxmlformats.org/officeDocument/2006/relationships/image" Target="../media/image1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42.png"/><Relationship Id="rId7" Type="http://schemas.openxmlformats.org/officeDocument/2006/relationships/image" Target="../media/image128.png"/><Relationship Id="rId8" Type="http://schemas.openxmlformats.org/officeDocument/2006/relationships/image" Target="../media/image1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2.png"/><Relationship Id="rId4" Type="http://schemas.openxmlformats.org/officeDocument/2006/relationships/image" Target="../media/image6.png"/><Relationship Id="rId5" Type="http://schemas.openxmlformats.org/officeDocument/2006/relationships/image" Target="../media/image141.png"/><Relationship Id="rId6"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6.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3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4.png"/><Relationship Id="rId7" Type="http://schemas.openxmlformats.org/officeDocument/2006/relationships/image" Target="../media/image12.png"/><Relationship Id="rId8"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52.png"/><Relationship Id="rId6" Type="http://schemas.openxmlformats.org/officeDocument/2006/relationships/image" Target="../media/image29.png"/><Relationship Id="rId7"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35.png"/><Relationship Id="rId5" Type="http://schemas.openxmlformats.org/officeDocument/2006/relationships/image" Target="../media/image6.png"/><Relationship Id="rId6" Type="http://schemas.openxmlformats.org/officeDocument/2006/relationships/image" Target="../media/image1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34.png"/><Relationship Id="rId6" Type="http://schemas.openxmlformats.org/officeDocument/2006/relationships/image" Target="../media/image85.png"/><Relationship Id="rId7" Type="http://schemas.openxmlformats.org/officeDocument/2006/relationships/image" Target="../media/image7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pic>
        <p:nvPicPr>
          <p:cNvPr descr="preencoded.png" id="16" name="Google Shape;16;p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7" name="Google Shape;17;p1"/>
          <p:cNvPicPr preferRelativeResize="0"/>
          <p:nvPr/>
        </p:nvPicPr>
        <p:blipFill rotWithShape="1">
          <a:blip r:embed="rId4">
            <a:alphaModFix/>
          </a:blip>
          <a:srcRect b="0" l="0" r="0" t="0"/>
          <a:stretch/>
        </p:blipFill>
        <p:spPr>
          <a:xfrm>
            <a:off x="1879835" y="1041400"/>
            <a:ext cx="20627378" cy="11633200"/>
          </a:xfrm>
          <a:prstGeom prst="rect">
            <a:avLst/>
          </a:prstGeom>
          <a:noFill/>
          <a:ln>
            <a:noFill/>
          </a:ln>
        </p:spPr>
      </p:pic>
      <p:sp>
        <p:nvSpPr>
          <p:cNvPr id="18" name="Google Shape;18;p1"/>
          <p:cNvSpPr/>
          <p:nvPr/>
        </p:nvSpPr>
        <p:spPr>
          <a:xfrm>
            <a:off x="2870559" y="2844800"/>
            <a:ext cx="6071359" cy="519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4000" u="none" cap="none" strike="noStrike">
                <a:solidFill>
                  <a:srgbClr val="272727"/>
                </a:solidFill>
                <a:latin typeface="DM Serif Display"/>
                <a:ea typeface="DM Serif Display"/>
                <a:cs typeface="DM Serif Display"/>
                <a:sym typeface="DM Serif Display"/>
              </a:rPr>
              <a:t>Tax</a:t>
            </a:r>
            <a:endParaRPr b="0" i="0" sz="24000" u="none" cap="none" strike="noStrike">
              <a:solidFill>
                <a:schemeClr val="dk1"/>
              </a:solidFill>
              <a:latin typeface="Calibri"/>
              <a:ea typeface="Calibri"/>
              <a:cs typeface="Calibri"/>
              <a:sym typeface="Calibri"/>
            </a:endParaRPr>
          </a:p>
        </p:txBody>
      </p:sp>
      <p:sp>
        <p:nvSpPr>
          <p:cNvPr id="19" name="Google Shape;19;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0" name="Google Shape;20;p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21" name="Google Shape;21;p1"/>
          <p:cNvPicPr preferRelativeResize="0"/>
          <p:nvPr/>
        </p:nvPicPr>
        <p:blipFill rotWithShape="1">
          <a:blip r:embed="rId6">
            <a:alphaModFix/>
          </a:blip>
          <a:srcRect b="0" l="0" r="0" t="0"/>
          <a:stretch/>
        </p:blipFill>
        <p:spPr>
          <a:xfrm>
            <a:off x="8471959" y="1765300"/>
            <a:ext cx="14352794" cy="10928955"/>
          </a:xfrm>
          <a:prstGeom prst="rect">
            <a:avLst/>
          </a:prstGeom>
          <a:noFill/>
          <a:ln>
            <a:noFill/>
          </a:ln>
        </p:spPr>
      </p:pic>
      <p:sp>
        <p:nvSpPr>
          <p:cNvPr id="22" name="Google Shape;22;p1"/>
          <p:cNvSpPr/>
          <p:nvPr/>
        </p:nvSpPr>
        <p:spPr>
          <a:xfrm>
            <a:off x="2870559" y="7454900"/>
            <a:ext cx="8476193" cy="34332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6400" u="none" cap="none" strike="noStrike">
                <a:solidFill>
                  <a:srgbClr val="0E0E0E"/>
                </a:solidFill>
                <a:latin typeface="DM Sans"/>
                <a:ea typeface="DM Sans"/>
                <a:cs typeface="DM Sans"/>
                <a:sym typeface="DM Sans"/>
              </a:rPr>
              <a:t>FREE PRESENTATION TEMPLATE</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4" name="Shape 214"/>
        <p:cNvGrpSpPr/>
        <p:nvPr/>
      </p:nvGrpSpPr>
      <p:grpSpPr>
        <a:xfrm>
          <a:off x="0" y="0"/>
          <a:ext cx="0" cy="0"/>
          <a:chOff x="0" y="0"/>
          <a:chExt cx="0" cy="0"/>
        </a:xfrm>
      </p:grpSpPr>
      <p:pic>
        <p:nvPicPr>
          <p:cNvPr descr="preencoded.png" id="215" name="Google Shape;215;p1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16" name="Google Shape;216;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7" name="Google Shape;217;p1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18" name="Google Shape;218;p10"/>
          <p:cNvSpPr/>
          <p:nvPr/>
        </p:nvSpPr>
        <p:spPr>
          <a:xfrm>
            <a:off x="9107038" y="469900"/>
            <a:ext cx="5736884"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Pricing Plan</a:t>
            </a:r>
            <a:endParaRPr b="0" i="0" sz="8000" u="none" cap="none" strike="noStrike">
              <a:solidFill>
                <a:schemeClr val="dk1"/>
              </a:solidFill>
              <a:latin typeface="Calibri"/>
              <a:ea typeface="Calibri"/>
              <a:cs typeface="Calibri"/>
              <a:sym typeface="Calibri"/>
            </a:endParaRPr>
          </a:p>
        </p:txBody>
      </p:sp>
      <p:sp>
        <p:nvSpPr>
          <p:cNvPr id="219" name="Google Shape;219;p10"/>
          <p:cNvSpPr/>
          <p:nvPr/>
        </p:nvSpPr>
        <p:spPr>
          <a:xfrm>
            <a:off x="1778222" y="2489200"/>
            <a:ext cx="20843305" cy="99169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p:nvPr/>
        </p:nvSpPr>
        <p:spPr>
          <a:xfrm>
            <a:off x="1778222" y="2489200"/>
            <a:ext cx="6439705" cy="9916978"/>
          </a:xfrm>
          <a:prstGeom prst="roundRect">
            <a:avLst>
              <a:gd fmla="val 3124"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1" name="Google Shape;221;p10"/>
          <p:cNvPicPr preferRelativeResize="0"/>
          <p:nvPr/>
        </p:nvPicPr>
        <p:blipFill rotWithShape="1">
          <a:blip r:embed="rId5">
            <a:alphaModFix/>
          </a:blip>
          <a:srcRect b="0" l="0" r="0" t="0"/>
          <a:stretch/>
        </p:blipFill>
        <p:spPr>
          <a:xfrm>
            <a:off x="4185173" y="2946400"/>
            <a:ext cx="1625803" cy="1738176"/>
          </a:xfrm>
          <a:prstGeom prst="rect">
            <a:avLst/>
          </a:prstGeom>
          <a:noFill/>
          <a:ln>
            <a:noFill/>
          </a:ln>
        </p:spPr>
      </p:pic>
      <p:sp>
        <p:nvSpPr>
          <p:cNvPr id="222" name="Google Shape;222;p10"/>
          <p:cNvSpPr/>
          <p:nvPr/>
        </p:nvSpPr>
        <p:spPr>
          <a:xfrm>
            <a:off x="4185173" y="4989376"/>
            <a:ext cx="1625803"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Basic</a:t>
            </a:r>
            <a:endParaRPr b="0" i="0" sz="4800" u="none" cap="none" strike="noStrike">
              <a:solidFill>
                <a:schemeClr val="dk1"/>
              </a:solidFill>
              <a:latin typeface="Calibri"/>
              <a:ea typeface="Calibri"/>
              <a:cs typeface="Calibri"/>
              <a:sym typeface="Calibri"/>
            </a:endParaRPr>
          </a:p>
        </p:txBody>
      </p:sp>
      <p:sp>
        <p:nvSpPr>
          <p:cNvPr id="223" name="Google Shape;223;p10"/>
          <p:cNvSpPr/>
          <p:nvPr/>
        </p:nvSpPr>
        <p:spPr>
          <a:xfrm>
            <a:off x="2235479" y="6132376"/>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24" name="Google Shape;224;p10"/>
          <p:cNvSpPr/>
          <p:nvPr/>
        </p:nvSpPr>
        <p:spPr>
          <a:xfrm>
            <a:off x="3480235" y="11110776"/>
            <a:ext cx="3035679"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$10/month</a:t>
            </a:r>
            <a:endParaRPr b="0" i="0" sz="4800" u="none" cap="none" strike="noStrike">
              <a:solidFill>
                <a:schemeClr val="dk1"/>
              </a:solidFill>
              <a:latin typeface="Calibri"/>
              <a:ea typeface="Calibri"/>
              <a:cs typeface="Calibri"/>
              <a:sym typeface="Calibri"/>
            </a:endParaRPr>
          </a:p>
        </p:txBody>
      </p:sp>
      <p:sp>
        <p:nvSpPr>
          <p:cNvPr id="225" name="Google Shape;225;p10"/>
          <p:cNvSpPr/>
          <p:nvPr/>
        </p:nvSpPr>
        <p:spPr>
          <a:xfrm>
            <a:off x="8980022" y="2489200"/>
            <a:ext cx="6439705" cy="9850563"/>
          </a:xfrm>
          <a:prstGeom prst="roundRect">
            <a:avLst>
              <a:gd fmla="val 3124"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6" name="Google Shape;226;p10"/>
          <p:cNvPicPr preferRelativeResize="0"/>
          <p:nvPr/>
        </p:nvPicPr>
        <p:blipFill rotWithShape="1">
          <a:blip r:embed="rId6">
            <a:alphaModFix/>
          </a:blip>
          <a:srcRect b="0" l="0" r="0" t="0"/>
          <a:stretch/>
        </p:blipFill>
        <p:spPr>
          <a:xfrm>
            <a:off x="11386973" y="2946400"/>
            <a:ext cx="1625803" cy="1671762"/>
          </a:xfrm>
          <a:prstGeom prst="rect">
            <a:avLst/>
          </a:prstGeom>
          <a:noFill/>
          <a:ln>
            <a:noFill/>
          </a:ln>
        </p:spPr>
      </p:pic>
      <p:sp>
        <p:nvSpPr>
          <p:cNvPr id="227" name="Google Shape;227;p10"/>
          <p:cNvSpPr/>
          <p:nvPr/>
        </p:nvSpPr>
        <p:spPr>
          <a:xfrm>
            <a:off x="11488586" y="4922962"/>
            <a:ext cx="1422578"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Elite</a:t>
            </a:r>
            <a:endParaRPr b="0" i="0" sz="4800" u="none" cap="none" strike="noStrike">
              <a:solidFill>
                <a:schemeClr val="dk1"/>
              </a:solidFill>
              <a:latin typeface="Calibri"/>
              <a:ea typeface="Calibri"/>
              <a:cs typeface="Calibri"/>
              <a:sym typeface="Calibri"/>
            </a:endParaRPr>
          </a:p>
        </p:txBody>
      </p:sp>
      <p:sp>
        <p:nvSpPr>
          <p:cNvPr id="228" name="Google Shape;228;p10"/>
          <p:cNvSpPr/>
          <p:nvPr/>
        </p:nvSpPr>
        <p:spPr>
          <a:xfrm>
            <a:off x="9437280" y="6065962"/>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29" name="Google Shape;229;p10"/>
          <p:cNvSpPr/>
          <p:nvPr/>
        </p:nvSpPr>
        <p:spPr>
          <a:xfrm>
            <a:off x="10631229" y="11044362"/>
            <a:ext cx="3137292"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$50/month</a:t>
            </a:r>
            <a:endParaRPr b="0" i="0" sz="4800" u="none" cap="none" strike="noStrike">
              <a:solidFill>
                <a:schemeClr val="dk1"/>
              </a:solidFill>
              <a:latin typeface="Calibri"/>
              <a:ea typeface="Calibri"/>
              <a:cs typeface="Calibri"/>
              <a:sym typeface="Calibri"/>
            </a:endParaRPr>
          </a:p>
        </p:txBody>
      </p:sp>
      <p:sp>
        <p:nvSpPr>
          <p:cNvPr id="230" name="Google Shape;230;p10"/>
          <p:cNvSpPr/>
          <p:nvPr/>
        </p:nvSpPr>
        <p:spPr>
          <a:xfrm>
            <a:off x="16181822" y="2489200"/>
            <a:ext cx="6439705" cy="9863554"/>
          </a:xfrm>
          <a:prstGeom prst="roundRect">
            <a:avLst>
              <a:gd fmla="val 3124"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31" name="Google Shape;231;p10"/>
          <p:cNvPicPr preferRelativeResize="0"/>
          <p:nvPr/>
        </p:nvPicPr>
        <p:blipFill rotWithShape="1">
          <a:blip r:embed="rId7">
            <a:alphaModFix/>
          </a:blip>
          <a:srcRect b="0" l="0" r="0" t="0"/>
          <a:stretch/>
        </p:blipFill>
        <p:spPr>
          <a:xfrm>
            <a:off x="18588773" y="2946400"/>
            <a:ext cx="1625803" cy="1684759"/>
          </a:xfrm>
          <a:prstGeom prst="rect">
            <a:avLst/>
          </a:prstGeom>
          <a:noFill/>
          <a:ln>
            <a:noFill/>
          </a:ln>
        </p:spPr>
      </p:pic>
      <p:sp>
        <p:nvSpPr>
          <p:cNvPr id="232" name="Google Shape;232;p10"/>
          <p:cNvSpPr/>
          <p:nvPr/>
        </p:nvSpPr>
        <p:spPr>
          <a:xfrm>
            <a:off x="17858432" y="4935959"/>
            <a:ext cx="3086486"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Legendary</a:t>
            </a:r>
            <a:endParaRPr b="0" i="0" sz="4800" u="none" cap="none" strike="noStrike">
              <a:solidFill>
                <a:schemeClr val="dk1"/>
              </a:solidFill>
              <a:latin typeface="Calibri"/>
              <a:ea typeface="Calibri"/>
              <a:cs typeface="Calibri"/>
              <a:sym typeface="Calibri"/>
            </a:endParaRPr>
          </a:p>
        </p:txBody>
      </p:sp>
      <p:sp>
        <p:nvSpPr>
          <p:cNvPr id="233" name="Google Shape;233;p10"/>
          <p:cNvSpPr/>
          <p:nvPr/>
        </p:nvSpPr>
        <p:spPr>
          <a:xfrm>
            <a:off x="16639080" y="6078959"/>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34" name="Google Shape;234;p10"/>
          <p:cNvSpPr/>
          <p:nvPr/>
        </p:nvSpPr>
        <p:spPr>
          <a:xfrm>
            <a:off x="17731416" y="11057359"/>
            <a:ext cx="3340518"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9" name="Shape 239"/>
        <p:cNvGrpSpPr/>
        <p:nvPr/>
      </p:nvGrpSpPr>
      <p:grpSpPr>
        <a:xfrm>
          <a:off x="0" y="0"/>
          <a:ext cx="0" cy="0"/>
          <a:chOff x="0" y="0"/>
          <a:chExt cx="0" cy="0"/>
        </a:xfrm>
      </p:grpSpPr>
      <p:pic>
        <p:nvPicPr>
          <p:cNvPr descr="preencoded.png" id="240" name="Google Shape;240;p1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41" name="Google Shape;241;p11"/>
          <p:cNvPicPr preferRelativeResize="0"/>
          <p:nvPr/>
        </p:nvPicPr>
        <p:blipFill rotWithShape="1">
          <a:blip r:embed="rId4">
            <a:alphaModFix/>
          </a:blip>
          <a:srcRect b="0" l="0" r="0" t="0"/>
          <a:stretch/>
        </p:blipFill>
        <p:spPr>
          <a:xfrm>
            <a:off x="3569146" y="749300"/>
            <a:ext cx="17244055" cy="12964418"/>
          </a:xfrm>
          <a:prstGeom prst="rect">
            <a:avLst/>
          </a:prstGeom>
          <a:noFill/>
          <a:ln>
            <a:noFill/>
          </a:ln>
        </p:spPr>
      </p:pic>
      <p:sp>
        <p:nvSpPr>
          <p:cNvPr id="242" name="Google Shape;242;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43" name="Google Shape;243;p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244" name="Google Shape;244;p11"/>
          <p:cNvPicPr preferRelativeResize="0"/>
          <p:nvPr/>
        </p:nvPicPr>
        <p:blipFill rotWithShape="1">
          <a:blip r:embed="rId6">
            <a:alphaModFix/>
          </a:blip>
          <a:srcRect b="0" l="0" r="0" t="0"/>
          <a:stretch/>
        </p:blipFill>
        <p:spPr>
          <a:xfrm>
            <a:off x="990724" y="1574800"/>
            <a:ext cx="22418302" cy="10579100"/>
          </a:xfrm>
          <a:prstGeom prst="rect">
            <a:avLst/>
          </a:prstGeom>
          <a:noFill/>
          <a:ln>
            <a:noFill/>
          </a:ln>
        </p:spPr>
      </p:pic>
      <p:sp>
        <p:nvSpPr>
          <p:cNvPr id="245" name="Google Shape;245;p11"/>
          <p:cNvSpPr/>
          <p:nvPr/>
        </p:nvSpPr>
        <p:spPr>
          <a:xfrm>
            <a:off x="1270159" y="1574800"/>
            <a:ext cx="22138867"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46" name="Google Shape;246;p11"/>
          <p:cNvPicPr preferRelativeResize="0"/>
          <p:nvPr/>
        </p:nvPicPr>
        <p:blipFill rotWithShape="1">
          <a:blip r:embed="rId7">
            <a:alphaModFix/>
          </a:blip>
          <a:srcRect b="0" l="0" r="0" t="0"/>
          <a:stretch/>
        </p:blipFill>
        <p:spPr>
          <a:xfrm>
            <a:off x="1270159" y="1574800"/>
            <a:ext cx="5639505" cy="5638800"/>
          </a:xfrm>
          <a:prstGeom prst="rect">
            <a:avLst/>
          </a:prstGeom>
          <a:noFill/>
          <a:ln>
            <a:noFill/>
          </a:ln>
        </p:spPr>
      </p:pic>
      <p:pic>
        <p:nvPicPr>
          <p:cNvPr descr="preencoded.png" id="247" name="Google Shape;247;p11"/>
          <p:cNvPicPr preferRelativeResize="0"/>
          <p:nvPr/>
        </p:nvPicPr>
        <p:blipFill rotWithShape="1">
          <a:blip r:embed="rId8">
            <a:alphaModFix/>
          </a:blip>
          <a:srcRect b="0" l="0" r="0" t="0"/>
          <a:stretch/>
        </p:blipFill>
        <p:spPr>
          <a:xfrm>
            <a:off x="3361700" y="3666083"/>
            <a:ext cx="1456422" cy="1456246"/>
          </a:xfrm>
          <a:prstGeom prst="rect">
            <a:avLst/>
          </a:prstGeom>
          <a:noFill/>
          <a:ln>
            <a:noFill/>
          </a:ln>
        </p:spPr>
      </p:pic>
      <p:pic>
        <p:nvPicPr>
          <p:cNvPr descr="preencoded.png" id="248" name="Google Shape;248;p11"/>
          <p:cNvPicPr preferRelativeResize="0"/>
          <p:nvPr/>
        </p:nvPicPr>
        <p:blipFill rotWithShape="1">
          <a:blip r:embed="rId7">
            <a:alphaModFix/>
          </a:blip>
          <a:srcRect b="0" l="0" r="0" t="0"/>
          <a:stretch/>
        </p:blipFill>
        <p:spPr>
          <a:xfrm>
            <a:off x="6769946" y="1574800"/>
            <a:ext cx="5639505" cy="5638800"/>
          </a:xfrm>
          <a:prstGeom prst="rect">
            <a:avLst/>
          </a:prstGeom>
          <a:noFill/>
          <a:ln>
            <a:noFill/>
          </a:ln>
        </p:spPr>
      </p:pic>
      <p:pic>
        <p:nvPicPr>
          <p:cNvPr descr="preencoded.png" id="249" name="Google Shape;249;p11"/>
          <p:cNvPicPr preferRelativeResize="0"/>
          <p:nvPr/>
        </p:nvPicPr>
        <p:blipFill rotWithShape="1">
          <a:blip r:embed="rId9">
            <a:alphaModFix/>
          </a:blip>
          <a:srcRect b="0" l="0" r="0" t="0"/>
          <a:stretch/>
        </p:blipFill>
        <p:spPr>
          <a:xfrm>
            <a:off x="8776797" y="3581400"/>
            <a:ext cx="1625803" cy="1625600"/>
          </a:xfrm>
          <a:prstGeom prst="rect">
            <a:avLst/>
          </a:prstGeom>
          <a:noFill/>
          <a:ln>
            <a:noFill/>
          </a:ln>
        </p:spPr>
      </p:pic>
      <p:pic>
        <p:nvPicPr>
          <p:cNvPr descr="preencoded.png" id="250" name="Google Shape;250;p11"/>
          <p:cNvPicPr preferRelativeResize="0"/>
          <p:nvPr/>
        </p:nvPicPr>
        <p:blipFill rotWithShape="1">
          <a:blip r:embed="rId10">
            <a:alphaModFix/>
          </a:blip>
          <a:srcRect b="0" l="0" r="0" t="0"/>
          <a:stretch/>
        </p:blipFill>
        <p:spPr>
          <a:xfrm>
            <a:off x="8980022" y="3784600"/>
            <a:ext cx="1192256" cy="1190414"/>
          </a:xfrm>
          <a:prstGeom prst="rect">
            <a:avLst/>
          </a:prstGeom>
          <a:noFill/>
          <a:ln>
            <a:noFill/>
          </a:ln>
        </p:spPr>
      </p:pic>
      <p:pic>
        <p:nvPicPr>
          <p:cNvPr descr="preencoded.png" id="251" name="Google Shape;251;p11"/>
          <p:cNvPicPr preferRelativeResize="0"/>
          <p:nvPr/>
        </p:nvPicPr>
        <p:blipFill rotWithShape="1">
          <a:blip r:embed="rId7">
            <a:alphaModFix/>
          </a:blip>
          <a:srcRect b="0" l="0" r="0" t="0"/>
          <a:stretch/>
        </p:blipFill>
        <p:spPr>
          <a:xfrm>
            <a:off x="12269734" y="1574800"/>
            <a:ext cx="5639505" cy="5638800"/>
          </a:xfrm>
          <a:prstGeom prst="rect">
            <a:avLst/>
          </a:prstGeom>
          <a:noFill/>
          <a:ln>
            <a:noFill/>
          </a:ln>
        </p:spPr>
      </p:pic>
      <p:pic>
        <p:nvPicPr>
          <p:cNvPr descr="preencoded.png" id="252" name="Google Shape;252;p11"/>
          <p:cNvPicPr preferRelativeResize="0"/>
          <p:nvPr/>
        </p:nvPicPr>
        <p:blipFill rotWithShape="1">
          <a:blip r:embed="rId9">
            <a:alphaModFix/>
          </a:blip>
          <a:srcRect b="0" l="0" r="0" t="0"/>
          <a:stretch/>
        </p:blipFill>
        <p:spPr>
          <a:xfrm>
            <a:off x="14276584" y="3581400"/>
            <a:ext cx="1625803" cy="1625600"/>
          </a:xfrm>
          <a:prstGeom prst="rect">
            <a:avLst/>
          </a:prstGeom>
          <a:noFill/>
          <a:ln>
            <a:noFill/>
          </a:ln>
        </p:spPr>
      </p:pic>
      <p:pic>
        <p:nvPicPr>
          <p:cNvPr descr="preencoded.png" id="253" name="Google Shape;253;p11"/>
          <p:cNvPicPr preferRelativeResize="0"/>
          <p:nvPr/>
        </p:nvPicPr>
        <p:blipFill rotWithShape="1">
          <a:blip r:embed="rId11">
            <a:alphaModFix/>
          </a:blip>
          <a:srcRect b="0" l="0" r="0" t="0"/>
          <a:stretch/>
        </p:blipFill>
        <p:spPr>
          <a:xfrm>
            <a:off x="14378172" y="3586163"/>
            <a:ext cx="1519452" cy="1519262"/>
          </a:xfrm>
          <a:prstGeom prst="rect">
            <a:avLst/>
          </a:prstGeom>
          <a:noFill/>
          <a:ln>
            <a:noFill/>
          </a:ln>
        </p:spPr>
      </p:pic>
      <p:pic>
        <p:nvPicPr>
          <p:cNvPr descr="preencoded.png" id="254" name="Google Shape;254;p11"/>
          <p:cNvPicPr preferRelativeResize="0"/>
          <p:nvPr/>
        </p:nvPicPr>
        <p:blipFill rotWithShape="1">
          <a:blip r:embed="rId7">
            <a:alphaModFix/>
          </a:blip>
          <a:srcRect b="0" l="0" r="0" t="0"/>
          <a:stretch/>
        </p:blipFill>
        <p:spPr>
          <a:xfrm>
            <a:off x="17769521" y="1574800"/>
            <a:ext cx="5639505" cy="5638800"/>
          </a:xfrm>
          <a:prstGeom prst="rect">
            <a:avLst/>
          </a:prstGeom>
          <a:noFill/>
          <a:ln>
            <a:noFill/>
          </a:ln>
        </p:spPr>
      </p:pic>
      <p:pic>
        <p:nvPicPr>
          <p:cNvPr descr="preencoded.png" id="255" name="Google Shape;255;p11"/>
          <p:cNvPicPr preferRelativeResize="0"/>
          <p:nvPr/>
        </p:nvPicPr>
        <p:blipFill rotWithShape="1">
          <a:blip r:embed="rId9">
            <a:alphaModFix/>
          </a:blip>
          <a:srcRect b="0" l="0" r="0" t="0"/>
          <a:stretch/>
        </p:blipFill>
        <p:spPr>
          <a:xfrm>
            <a:off x="19776372" y="3581400"/>
            <a:ext cx="1625803" cy="1625600"/>
          </a:xfrm>
          <a:prstGeom prst="rect">
            <a:avLst/>
          </a:prstGeom>
          <a:noFill/>
          <a:ln>
            <a:noFill/>
          </a:ln>
        </p:spPr>
      </p:pic>
      <p:pic>
        <p:nvPicPr>
          <p:cNvPr descr="preencoded.png" id="256" name="Google Shape;256;p11"/>
          <p:cNvPicPr preferRelativeResize="0"/>
          <p:nvPr/>
        </p:nvPicPr>
        <p:blipFill rotWithShape="1">
          <a:blip r:embed="rId12">
            <a:alphaModFix/>
          </a:blip>
          <a:srcRect b="0" l="0" r="0" t="0"/>
          <a:stretch/>
        </p:blipFill>
        <p:spPr>
          <a:xfrm>
            <a:off x="19844116" y="3581400"/>
            <a:ext cx="1490319" cy="1625600"/>
          </a:xfrm>
          <a:prstGeom prst="rect">
            <a:avLst/>
          </a:prstGeom>
          <a:noFill/>
          <a:ln>
            <a:noFill/>
          </a:ln>
        </p:spPr>
      </p:pic>
      <p:sp>
        <p:nvSpPr>
          <p:cNvPr id="257" name="Google Shape;257;p11"/>
          <p:cNvSpPr/>
          <p:nvPr/>
        </p:nvSpPr>
        <p:spPr>
          <a:xfrm>
            <a:off x="990724" y="3835400"/>
            <a:ext cx="17426578" cy="11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a:off x="990724" y="3835400"/>
            <a:ext cx="1117740" cy="1117600"/>
          </a:xfrm>
          <a:prstGeom prst="roundRect">
            <a:avLst>
              <a:gd fmla="val 378818" name="adj"/>
            </a:avLst>
          </a:prstGeom>
          <a:solidFill>
            <a:srgbClr val="3B8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
          <p:cNvSpPr/>
          <p:nvPr/>
        </p:nvSpPr>
        <p:spPr>
          <a:xfrm>
            <a:off x="1282860" y="3695700"/>
            <a:ext cx="87217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FFF"/>
                </a:solidFill>
                <a:latin typeface="DM Serif Display"/>
                <a:ea typeface="DM Serif Display"/>
                <a:cs typeface="DM Serif Display"/>
                <a:sym typeface="DM Serif Display"/>
              </a:rPr>
              <a:t>S</a:t>
            </a:r>
            <a:endParaRPr b="0" i="0" sz="8000" u="none" cap="none" strike="noStrike">
              <a:solidFill>
                <a:schemeClr val="dk1"/>
              </a:solidFill>
              <a:latin typeface="Calibri"/>
              <a:ea typeface="Calibri"/>
              <a:cs typeface="Calibri"/>
              <a:sym typeface="Calibri"/>
            </a:endParaRPr>
          </a:p>
        </p:txBody>
      </p:sp>
      <p:sp>
        <p:nvSpPr>
          <p:cNvPr id="260" name="Google Shape;260;p11"/>
          <p:cNvSpPr/>
          <p:nvPr/>
        </p:nvSpPr>
        <p:spPr>
          <a:xfrm>
            <a:off x="6427003" y="3835400"/>
            <a:ext cx="1117740" cy="1117600"/>
          </a:xfrm>
          <a:prstGeom prst="roundRect">
            <a:avLst>
              <a:gd fmla="val 378818" name="adj"/>
            </a:avLst>
          </a:prstGeom>
          <a:solidFill>
            <a:srgbClr val="3B8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a:off x="6515914" y="3695700"/>
            <a:ext cx="1278626"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FFF"/>
                </a:solidFill>
                <a:latin typeface="DM Serif Display"/>
                <a:ea typeface="DM Serif Display"/>
                <a:cs typeface="DM Serif Display"/>
                <a:sym typeface="DM Serif Display"/>
              </a:rPr>
              <a:t>W</a:t>
            </a:r>
            <a:endParaRPr b="0" i="0" sz="8000" u="none" cap="none" strike="noStrike">
              <a:solidFill>
                <a:schemeClr val="dk1"/>
              </a:solidFill>
              <a:latin typeface="Calibri"/>
              <a:ea typeface="Calibri"/>
              <a:cs typeface="Calibri"/>
              <a:sym typeface="Calibri"/>
            </a:endParaRPr>
          </a:p>
        </p:txBody>
      </p:sp>
      <p:sp>
        <p:nvSpPr>
          <p:cNvPr id="262" name="Google Shape;262;p11"/>
          <p:cNvSpPr/>
          <p:nvPr/>
        </p:nvSpPr>
        <p:spPr>
          <a:xfrm>
            <a:off x="11863283" y="3835400"/>
            <a:ext cx="1117740" cy="1117600"/>
          </a:xfrm>
          <a:prstGeom prst="roundRect">
            <a:avLst>
              <a:gd fmla="val 378818" name="adj"/>
            </a:avLst>
          </a:prstGeom>
          <a:solidFill>
            <a:srgbClr val="3B8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12079210" y="3695700"/>
            <a:ext cx="1024595"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FFF"/>
                </a:solidFill>
                <a:latin typeface="DM Serif Display"/>
                <a:ea typeface="DM Serif Display"/>
                <a:cs typeface="DM Serif Display"/>
                <a:sym typeface="DM Serif Display"/>
              </a:rPr>
              <a:t>O</a:t>
            </a:r>
            <a:endParaRPr b="0" i="0" sz="8000" u="none" cap="none" strike="noStrike">
              <a:solidFill>
                <a:schemeClr val="dk1"/>
              </a:solidFill>
              <a:latin typeface="Calibri"/>
              <a:ea typeface="Calibri"/>
              <a:cs typeface="Calibri"/>
              <a:sym typeface="Calibri"/>
            </a:endParaRPr>
          </a:p>
        </p:txBody>
      </p:sp>
      <p:sp>
        <p:nvSpPr>
          <p:cNvPr id="264" name="Google Shape;264;p11"/>
          <p:cNvSpPr/>
          <p:nvPr/>
        </p:nvSpPr>
        <p:spPr>
          <a:xfrm>
            <a:off x="17299562" y="3835400"/>
            <a:ext cx="1117740" cy="1117600"/>
          </a:xfrm>
          <a:prstGeom prst="roundRect">
            <a:avLst>
              <a:gd fmla="val 378818" name="adj"/>
            </a:avLst>
          </a:prstGeom>
          <a:solidFill>
            <a:srgbClr val="3B8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a:off x="17534542" y="3695700"/>
            <a:ext cx="98649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FFFFFF"/>
                </a:solidFill>
                <a:latin typeface="DM Serif Display"/>
                <a:ea typeface="DM Serif Display"/>
                <a:cs typeface="DM Serif Display"/>
                <a:sym typeface="DM Serif Display"/>
              </a:rPr>
              <a:t>T</a:t>
            </a:r>
            <a:endParaRPr b="0" i="0" sz="8000" u="none" cap="none" strike="noStrike">
              <a:solidFill>
                <a:schemeClr val="dk1"/>
              </a:solidFill>
              <a:latin typeface="Calibri"/>
              <a:ea typeface="Calibri"/>
              <a:cs typeface="Calibri"/>
              <a:sym typeface="Calibri"/>
            </a:endParaRPr>
          </a:p>
        </p:txBody>
      </p:sp>
      <p:sp>
        <p:nvSpPr>
          <p:cNvPr id="266" name="Google Shape;266;p11"/>
          <p:cNvSpPr/>
          <p:nvPr/>
        </p:nvSpPr>
        <p:spPr>
          <a:xfrm>
            <a:off x="1270159" y="7747000"/>
            <a:ext cx="4737692" cy="4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a:off x="1270159"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p:nvPr/>
        </p:nvSpPr>
        <p:spPr>
          <a:xfrm>
            <a:off x="1270159"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a:off x="1270159" y="77470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70" name="Google Shape;270;p11"/>
          <p:cNvSpPr/>
          <p:nvPr/>
        </p:nvSpPr>
        <p:spPr>
          <a:xfrm>
            <a:off x="1270159"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1" name="Google Shape;271;p11"/>
          <p:cNvSpPr/>
          <p:nvPr/>
        </p:nvSpPr>
        <p:spPr>
          <a:xfrm>
            <a:off x="1270159"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a:off x="1270159"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a:off x="1270159" y="100457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274" name="Google Shape;274;p11"/>
          <p:cNvSpPr/>
          <p:nvPr/>
        </p:nvSpPr>
        <p:spPr>
          <a:xfrm>
            <a:off x="1270159" y="10871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5" name="Google Shape;275;p11"/>
          <p:cNvSpPr/>
          <p:nvPr/>
        </p:nvSpPr>
        <p:spPr>
          <a:xfrm>
            <a:off x="6769946" y="7747000"/>
            <a:ext cx="4737692" cy="4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6769946"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6769946"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6769946" y="77470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79" name="Google Shape;279;p11"/>
          <p:cNvSpPr/>
          <p:nvPr/>
        </p:nvSpPr>
        <p:spPr>
          <a:xfrm>
            <a:off x="6769946"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0" name="Google Shape;280;p11"/>
          <p:cNvSpPr/>
          <p:nvPr/>
        </p:nvSpPr>
        <p:spPr>
          <a:xfrm>
            <a:off x="6769946"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6769946"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6769946" y="100457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283" name="Google Shape;283;p11"/>
          <p:cNvSpPr/>
          <p:nvPr/>
        </p:nvSpPr>
        <p:spPr>
          <a:xfrm>
            <a:off x="6769946" y="10871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84" name="Google Shape;284;p11"/>
          <p:cNvSpPr/>
          <p:nvPr/>
        </p:nvSpPr>
        <p:spPr>
          <a:xfrm>
            <a:off x="12269734" y="7747000"/>
            <a:ext cx="4737692" cy="4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12269734"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12269734"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12269734" y="77470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88" name="Google Shape;288;p11"/>
          <p:cNvSpPr/>
          <p:nvPr/>
        </p:nvSpPr>
        <p:spPr>
          <a:xfrm>
            <a:off x="12269734"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9" name="Google Shape;289;p11"/>
          <p:cNvSpPr/>
          <p:nvPr/>
        </p:nvSpPr>
        <p:spPr>
          <a:xfrm>
            <a:off x="12269734"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12269734"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a:off x="12269734" y="100457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292" name="Google Shape;292;p11"/>
          <p:cNvSpPr/>
          <p:nvPr/>
        </p:nvSpPr>
        <p:spPr>
          <a:xfrm>
            <a:off x="12269734" y="10871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93" name="Google Shape;293;p11"/>
          <p:cNvSpPr/>
          <p:nvPr/>
        </p:nvSpPr>
        <p:spPr>
          <a:xfrm>
            <a:off x="17769521" y="7747000"/>
            <a:ext cx="4737692" cy="41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17769521"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17769521" y="77470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17769521" y="77470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Eclipse</a:t>
            </a:r>
            <a:endParaRPr b="0" i="0" sz="3600" u="none" cap="none" strike="noStrike">
              <a:solidFill>
                <a:schemeClr val="dk1"/>
              </a:solidFill>
              <a:latin typeface="Calibri"/>
              <a:ea typeface="Calibri"/>
              <a:cs typeface="Calibri"/>
              <a:sym typeface="Calibri"/>
            </a:endParaRPr>
          </a:p>
        </p:txBody>
      </p:sp>
      <p:sp>
        <p:nvSpPr>
          <p:cNvPr id="297" name="Google Shape;297;p11"/>
          <p:cNvSpPr/>
          <p:nvPr/>
        </p:nvSpPr>
        <p:spPr>
          <a:xfrm>
            <a:off x="17769521"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8" name="Google Shape;298;p11"/>
          <p:cNvSpPr/>
          <p:nvPr/>
        </p:nvSpPr>
        <p:spPr>
          <a:xfrm>
            <a:off x="17769521"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17769521" y="10045700"/>
            <a:ext cx="4737692" cy="18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17769521" y="10045700"/>
            <a:ext cx="489011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Quest</a:t>
            </a:r>
            <a:endParaRPr b="0" i="0" sz="3600" u="none" cap="none" strike="noStrike">
              <a:solidFill>
                <a:schemeClr val="dk1"/>
              </a:solidFill>
              <a:latin typeface="Calibri"/>
              <a:ea typeface="Calibri"/>
              <a:cs typeface="Calibri"/>
              <a:sym typeface="Calibri"/>
            </a:endParaRPr>
          </a:p>
        </p:txBody>
      </p:sp>
      <p:sp>
        <p:nvSpPr>
          <p:cNvPr id="301" name="Google Shape;301;p11"/>
          <p:cNvSpPr/>
          <p:nvPr/>
        </p:nvSpPr>
        <p:spPr>
          <a:xfrm>
            <a:off x="17769521" y="108712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6" name="Shape 306"/>
        <p:cNvGrpSpPr/>
        <p:nvPr/>
      </p:nvGrpSpPr>
      <p:grpSpPr>
        <a:xfrm>
          <a:off x="0" y="0"/>
          <a:ext cx="0" cy="0"/>
          <a:chOff x="0" y="0"/>
          <a:chExt cx="0" cy="0"/>
        </a:xfrm>
      </p:grpSpPr>
      <p:pic>
        <p:nvPicPr>
          <p:cNvPr descr="preencoded.png" id="307" name="Google Shape;307;p1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08" name="Google Shape;308;p12"/>
          <p:cNvPicPr preferRelativeResize="0"/>
          <p:nvPr/>
        </p:nvPicPr>
        <p:blipFill rotWithShape="1">
          <a:blip r:embed="rId4">
            <a:alphaModFix/>
          </a:blip>
          <a:srcRect b="0" l="0" r="0" t="0"/>
          <a:stretch/>
        </p:blipFill>
        <p:spPr>
          <a:xfrm>
            <a:off x="1879835" y="1041400"/>
            <a:ext cx="20627378" cy="11633200"/>
          </a:xfrm>
          <a:prstGeom prst="rect">
            <a:avLst/>
          </a:prstGeom>
          <a:noFill/>
          <a:ln>
            <a:noFill/>
          </a:ln>
        </p:spPr>
      </p:pic>
      <p:sp>
        <p:nvSpPr>
          <p:cNvPr id="309" name="Google Shape;309;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10" name="Google Shape;310;p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311" name="Google Shape;311;p12"/>
          <p:cNvPicPr preferRelativeResize="0"/>
          <p:nvPr/>
        </p:nvPicPr>
        <p:blipFill rotWithShape="1">
          <a:blip r:embed="rId6">
            <a:alphaModFix/>
          </a:blip>
          <a:srcRect b="0" l="0" r="0" t="0"/>
          <a:stretch/>
        </p:blipFill>
        <p:spPr>
          <a:xfrm>
            <a:off x="7481235" y="673100"/>
            <a:ext cx="6084060" cy="12369800"/>
          </a:xfrm>
          <a:prstGeom prst="rect">
            <a:avLst/>
          </a:prstGeom>
          <a:noFill/>
          <a:ln>
            <a:noFill/>
          </a:ln>
        </p:spPr>
      </p:pic>
      <p:pic>
        <p:nvPicPr>
          <p:cNvPr descr="preencoded.png" id="312" name="Google Shape;312;p12"/>
          <p:cNvPicPr preferRelativeResize="0"/>
          <p:nvPr/>
        </p:nvPicPr>
        <p:blipFill rotWithShape="1">
          <a:blip r:embed="rId7">
            <a:alphaModFix/>
          </a:blip>
          <a:srcRect b="0" l="0" r="0" t="0"/>
          <a:stretch/>
        </p:blipFill>
        <p:spPr>
          <a:xfrm>
            <a:off x="990724" y="673100"/>
            <a:ext cx="6084060" cy="4737100"/>
          </a:xfrm>
          <a:prstGeom prst="rect">
            <a:avLst/>
          </a:prstGeom>
          <a:noFill/>
          <a:ln>
            <a:noFill/>
          </a:ln>
        </p:spPr>
      </p:pic>
      <p:pic>
        <p:nvPicPr>
          <p:cNvPr descr="preencoded.png" id="313" name="Google Shape;313;p12"/>
          <p:cNvPicPr preferRelativeResize="0"/>
          <p:nvPr/>
        </p:nvPicPr>
        <p:blipFill rotWithShape="1">
          <a:blip r:embed="rId8">
            <a:alphaModFix/>
          </a:blip>
          <a:srcRect b="0" l="0" r="0" t="0"/>
          <a:stretch/>
        </p:blipFill>
        <p:spPr>
          <a:xfrm>
            <a:off x="990724" y="5880100"/>
            <a:ext cx="6084060" cy="7162800"/>
          </a:xfrm>
          <a:prstGeom prst="rect">
            <a:avLst/>
          </a:prstGeom>
          <a:noFill/>
          <a:ln>
            <a:noFill/>
          </a:ln>
        </p:spPr>
      </p:pic>
      <p:sp>
        <p:nvSpPr>
          <p:cNvPr id="314" name="Google Shape;314;p12"/>
          <p:cNvSpPr/>
          <p:nvPr/>
        </p:nvSpPr>
        <p:spPr>
          <a:xfrm>
            <a:off x="14543318" y="1651000"/>
            <a:ext cx="756591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E0E0E"/>
                </a:solidFill>
                <a:latin typeface="DM Serif Display"/>
                <a:ea typeface="DM Serif Display"/>
                <a:cs typeface="DM Serif Display"/>
                <a:sym typeface="DM Serif Display"/>
              </a:rPr>
              <a:t>Some Data</a:t>
            </a:r>
            <a:endParaRPr b="0" i="0" sz="8000" u="none" cap="none" strike="noStrike">
              <a:solidFill>
                <a:schemeClr val="dk1"/>
              </a:solidFill>
              <a:latin typeface="Calibri"/>
              <a:ea typeface="Calibri"/>
              <a:cs typeface="Calibri"/>
              <a:sym typeface="Calibri"/>
            </a:endParaRPr>
          </a:p>
        </p:txBody>
      </p:sp>
      <p:sp>
        <p:nvSpPr>
          <p:cNvPr id="315" name="Google Shape;315;p12"/>
          <p:cNvSpPr/>
          <p:nvPr/>
        </p:nvSpPr>
        <p:spPr>
          <a:xfrm>
            <a:off x="14543318" y="3543300"/>
            <a:ext cx="7874984" cy="817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p:nvPr/>
        </p:nvSpPr>
        <p:spPr>
          <a:xfrm>
            <a:off x="14543318" y="3543300"/>
            <a:ext cx="7874984" cy="378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
          <p:cNvSpPr/>
          <p:nvPr/>
        </p:nvSpPr>
        <p:spPr>
          <a:xfrm>
            <a:off x="14543318" y="3543300"/>
            <a:ext cx="3086486"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p:nvPr/>
        </p:nvSpPr>
        <p:spPr>
          <a:xfrm>
            <a:off x="14543318" y="3543300"/>
            <a:ext cx="3628420"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75%</a:t>
            </a:r>
            <a:endParaRPr b="0" i="0" sz="12800" u="none" cap="none" strike="noStrike">
              <a:solidFill>
                <a:schemeClr val="dk1"/>
              </a:solidFill>
              <a:latin typeface="Calibri"/>
              <a:ea typeface="Calibri"/>
              <a:cs typeface="Calibri"/>
              <a:sym typeface="Calibri"/>
            </a:endParaRPr>
          </a:p>
        </p:txBody>
      </p:sp>
      <p:sp>
        <p:nvSpPr>
          <p:cNvPr id="319" name="Google Shape;319;p12"/>
          <p:cNvSpPr/>
          <p:nvPr/>
        </p:nvSpPr>
        <p:spPr>
          <a:xfrm>
            <a:off x="14543318" y="6070600"/>
            <a:ext cx="7874984"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p:nvPr/>
        </p:nvSpPr>
        <p:spPr>
          <a:xfrm>
            <a:off x="14543318" y="6070600"/>
            <a:ext cx="8027403"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Enchanted Creatures</a:t>
            </a:r>
            <a:endParaRPr b="0" i="0" sz="3600" u="none" cap="none" strike="noStrike">
              <a:solidFill>
                <a:schemeClr val="dk1"/>
              </a:solidFill>
              <a:latin typeface="Calibri"/>
              <a:ea typeface="Calibri"/>
              <a:cs typeface="Calibri"/>
              <a:sym typeface="Calibri"/>
            </a:endParaRPr>
          </a:p>
        </p:txBody>
      </p:sp>
      <p:sp>
        <p:nvSpPr>
          <p:cNvPr id="321" name="Google Shape;321;p12"/>
          <p:cNvSpPr/>
          <p:nvPr/>
        </p:nvSpPr>
        <p:spPr>
          <a:xfrm>
            <a:off x="14543318" y="6794500"/>
            <a:ext cx="801046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22" name="Google Shape;322;p12"/>
          <p:cNvSpPr/>
          <p:nvPr/>
        </p:nvSpPr>
        <p:spPr>
          <a:xfrm>
            <a:off x="14543318" y="7937500"/>
            <a:ext cx="7874984" cy="378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p:nvPr/>
        </p:nvSpPr>
        <p:spPr>
          <a:xfrm>
            <a:off x="14543318" y="7937500"/>
            <a:ext cx="3099187"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p:nvPr/>
        </p:nvSpPr>
        <p:spPr>
          <a:xfrm>
            <a:off x="14543318" y="7937500"/>
            <a:ext cx="3641122"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60%</a:t>
            </a:r>
            <a:endParaRPr b="0" i="0" sz="12800" u="none" cap="none" strike="noStrike">
              <a:solidFill>
                <a:schemeClr val="dk1"/>
              </a:solidFill>
              <a:latin typeface="Calibri"/>
              <a:ea typeface="Calibri"/>
              <a:cs typeface="Calibri"/>
              <a:sym typeface="Calibri"/>
            </a:endParaRPr>
          </a:p>
        </p:txBody>
      </p:sp>
      <p:sp>
        <p:nvSpPr>
          <p:cNvPr id="325" name="Google Shape;325;p12"/>
          <p:cNvSpPr/>
          <p:nvPr/>
        </p:nvSpPr>
        <p:spPr>
          <a:xfrm>
            <a:off x="14543318" y="10464800"/>
            <a:ext cx="7874984"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p:nvPr/>
        </p:nvSpPr>
        <p:spPr>
          <a:xfrm>
            <a:off x="14543318" y="10464800"/>
            <a:ext cx="8027403"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Magic-Wielding Individuals</a:t>
            </a:r>
            <a:endParaRPr b="0" i="0" sz="3600" u="none" cap="none" strike="noStrike">
              <a:solidFill>
                <a:schemeClr val="dk1"/>
              </a:solidFill>
              <a:latin typeface="Calibri"/>
              <a:ea typeface="Calibri"/>
              <a:cs typeface="Calibri"/>
              <a:sym typeface="Calibri"/>
            </a:endParaRPr>
          </a:p>
        </p:txBody>
      </p:sp>
      <p:sp>
        <p:nvSpPr>
          <p:cNvPr id="327" name="Google Shape;327;p12"/>
          <p:cNvSpPr/>
          <p:nvPr/>
        </p:nvSpPr>
        <p:spPr>
          <a:xfrm>
            <a:off x="14543318" y="11188700"/>
            <a:ext cx="801046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2" name="Shape 332"/>
        <p:cNvGrpSpPr/>
        <p:nvPr/>
      </p:nvGrpSpPr>
      <p:grpSpPr>
        <a:xfrm>
          <a:off x="0" y="0"/>
          <a:ext cx="0" cy="0"/>
          <a:chOff x="0" y="0"/>
          <a:chExt cx="0" cy="0"/>
        </a:xfrm>
      </p:grpSpPr>
      <p:pic>
        <p:nvPicPr>
          <p:cNvPr descr="preencoded.png" id="333" name="Google Shape;333;p1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334" name="Google Shape;334;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5" name="Google Shape;335;p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36" name="Google Shape;336;p13"/>
          <p:cNvSpPr/>
          <p:nvPr/>
        </p:nvSpPr>
        <p:spPr>
          <a:xfrm>
            <a:off x="4305838" y="3403600"/>
            <a:ext cx="15762670" cy="69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4305838" y="3403600"/>
            <a:ext cx="15762670" cy="54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6414302" y="3403600"/>
            <a:ext cx="11545743" cy="519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24000" u="none" cap="none" strike="noStrike">
                <a:solidFill>
                  <a:srgbClr val="272727"/>
                </a:solidFill>
                <a:latin typeface="DM Serif Display"/>
                <a:ea typeface="DM Serif Display"/>
                <a:cs typeface="DM Serif Display"/>
                <a:sym typeface="DM Serif Display"/>
              </a:rPr>
              <a:t>234,567</a:t>
            </a:r>
            <a:endParaRPr b="0" i="0" sz="24000" u="none" cap="none" strike="noStrike">
              <a:solidFill>
                <a:schemeClr val="dk1"/>
              </a:solidFill>
              <a:latin typeface="Calibri"/>
              <a:ea typeface="Calibri"/>
              <a:cs typeface="Calibri"/>
              <a:sym typeface="Calibri"/>
            </a:endParaRPr>
          </a:p>
        </p:txBody>
      </p:sp>
      <p:sp>
        <p:nvSpPr>
          <p:cNvPr id="339" name="Google Shape;339;p13"/>
          <p:cNvSpPr/>
          <p:nvPr/>
        </p:nvSpPr>
        <p:spPr>
          <a:xfrm>
            <a:off x="4170355" y="7785100"/>
            <a:ext cx="16033637" cy="13250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40" name="Google Shape;340;p13"/>
          <p:cNvSpPr/>
          <p:nvPr/>
        </p:nvSpPr>
        <p:spPr>
          <a:xfrm>
            <a:off x="7483352" y="9245600"/>
            <a:ext cx="9407642"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5" name="Shape 345"/>
        <p:cNvGrpSpPr/>
        <p:nvPr/>
      </p:nvGrpSpPr>
      <p:grpSpPr>
        <a:xfrm>
          <a:off x="0" y="0"/>
          <a:ext cx="0" cy="0"/>
          <a:chOff x="0" y="0"/>
          <a:chExt cx="0" cy="0"/>
        </a:xfrm>
      </p:grpSpPr>
      <p:pic>
        <p:nvPicPr>
          <p:cNvPr descr="preencoded.png" id="346" name="Google Shape;346;p1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347" name="Google Shape;347;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48" name="Google Shape;348;p1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49" name="Google Shape;349;p14"/>
          <p:cNvSpPr/>
          <p:nvPr/>
        </p:nvSpPr>
        <p:spPr>
          <a:xfrm>
            <a:off x="3391324" y="32639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a:off x="3867633" y="3263900"/>
            <a:ext cx="6922365"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a:off x="3867633" y="3263900"/>
            <a:ext cx="7464300"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233 Coins</a:t>
            </a:r>
            <a:endParaRPr b="0" i="0" sz="12800" u="none" cap="none" strike="noStrike">
              <a:solidFill>
                <a:schemeClr val="dk1"/>
              </a:solidFill>
              <a:latin typeface="Calibri"/>
              <a:ea typeface="Calibri"/>
              <a:cs typeface="Calibri"/>
              <a:sym typeface="Calibri"/>
            </a:endParaRPr>
          </a:p>
        </p:txBody>
      </p:sp>
      <p:sp>
        <p:nvSpPr>
          <p:cNvPr id="352" name="Google Shape;352;p14"/>
          <p:cNvSpPr/>
          <p:nvPr/>
        </p:nvSpPr>
        <p:spPr>
          <a:xfrm>
            <a:off x="3391324" y="54864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a:off x="3323582" y="54864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54" name="Google Shape;354;p14"/>
          <p:cNvSpPr/>
          <p:nvPr/>
        </p:nvSpPr>
        <p:spPr>
          <a:xfrm>
            <a:off x="3391324" y="74422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a:off x="3702513" y="7442200"/>
            <a:ext cx="7252606"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a:off x="3702513" y="7442200"/>
            <a:ext cx="7794541"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456 Hours</a:t>
            </a:r>
            <a:endParaRPr b="0" i="0" sz="12800" u="none" cap="none" strike="noStrike">
              <a:solidFill>
                <a:schemeClr val="dk1"/>
              </a:solidFill>
              <a:latin typeface="Calibri"/>
              <a:ea typeface="Calibri"/>
              <a:cs typeface="Calibri"/>
              <a:sym typeface="Calibri"/>
            </a:endParaRPr>
          </a:p>
        </p:txBody>
      </p:sp>
      <p:sp>
        <p:nvSpPr>
          <p:cNvPr id="357" name="Google Shape;357;p14"/>
          <p:cNvSpPr/>
          <p:nvPr/>
        </p:nvSpPr>
        <p:spPr>
          <a:xfrm>
            <a:off x="3391324" y="96647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4"/>
          <p:cNvSpPr/>
          <p:nvPr/>
        </p:nvSpPr>
        <p:spPr>
          <a:xfrm>
            <a:off x="3323582" y="96647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59" name="Google Shape;359;p14"/>
          <p:cNvSpPr/>
          <p:nvPr/>
        </p:nvSpPr>
        <p:spPr>
          <a:xfrm>
            <a:off x="13552594" y="32639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15940492" y="3263900"/>
            <a:ext cx="3099187"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15940492" y="3263900"/>
            <a:ext cx="3641122"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85%</a:t>
            </a:r>
            <a:endParaRPr b="0" i="0" sz="12800" u="none" cap="none" strike="noStrike">
              <a:solidFill>
                <a:schemeClr val="dk1"/>
              </a:solidFill>
              <a:latin typeface="Calibri"/>
              <a:ea typeface="Calibri"/>
              <a:cs typeface="Calibri"/>
              <a:sym typeface="Calibri"/>
            </a:endParaRPr>
          </a:p>
        </p:txBody>
      </p:sp>
      <p:sp>
        <p:nvSpPr>
          <p:cNvPr id="362" name="Google Shape;362;p14"/>
          <p:cNvSpPr/>
          <p:nvPr/>
        </p:nvSpPr>
        <p:spPr>
          <a:xfrm>
            <a:off x="13552594" y="54864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13484852" y="54864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64" name="Google Shape;364;p14"/>
          <p:cNvSpPr/>
          <p:nvPr/>
        </p:nvSpPr>
        <p:spPr>
          <a:xfrm>
            <a:off x="13552594" y="7442200"/>
            <a:ext cx="7874984" cy="27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14771946" y="7442200"/>
            <a:ext cx="5436279"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14771946" y="7442200"/>
            <a:ext cx="5978214"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535 Km</a:t>
            </a:r>
            <a:endParaRPr b="0" i="0" sz="12800" u="none" cap="none" strike="noStrike">
              <a:solidFill>
                <a:schemeClr val="dk1"/>
              </a:solidFill>
              <a:latin typeface="Calibri"/>
              <a:ea typeface="Calibri"/>
              <a:cs typeface="Calibri"/>
              <a:sym typeface="Calibri"/>
            </a:endParaRPr>
          </a:p>
        </p:txBody>
      </p:sp>
      <p:sp>
        <p:nvSpPr>
          <p:cNvPr id="367" name="Google Shape;367;p14"/>
          <p:cNvSpPr/>
          <p:nvPr/>
        </p:nvSpPr>
        <p:spPr>
          <a:xfrm>
            <a:off x="13552594" y="96647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13484852" y="96647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3" name="Shape 373"/>
        <p:cNvGrpSpPr/>
        <p:nvPr/>
      </p:nvGrpSpPr>
      <p:grpSpPr>
        <a:xfrm>
          <a:off x="0" y="0"/>
          <a:ext cx="0" cy="0"/>
          <a:chOff x="0" y="0"/>
          <a:chExt cx="0" cy="0"/>
        </a:xfrm>
      </p:grpSpPr>
      <p:pic>
        <p:nvPicPr>
          <p:cNvPr descr="preencoded.png" id="374" name="Google Shape;374;p1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75" name="Google Shape;375;p15"/>
          <p:cNvPicPr preferRelativeResize="0"/>
          <p:nvPr/>
        </p:nvPicPr>
        <p:blipFill rotWithShape="1">
          <a:blip r:embed="rId4">
            <a:alphaModFix/>
          </a:blip>
          <a:srcRect b="0" l="0" r="0" t="0"/>
          <a:stretch/>
        </p:blipFill>
        <p:spPr>
          <a:xfrm>
            <a:off x="3569146" y="749300"/>
            <a:ext cx="17244055" cy="12964418"/>
          </a:xfrm>
          <a:prstGeom prst="rect">
            <a:avLst/>
          </a:prstGeom>
          <a:noFill/>
          <a:ln>
            <a:noFill/>
          </a:ln>
        </p:spPr>
      </p:pic>
      <p:sp>
        <p:nvSpPr>
          <p:cNvPr id="376" name="Google Shape;376;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7" name="Google Shape;377;p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78" name="Google Shape;378;p15"/>
          <p:cNvSpPr/>
          <p:nvPr/>
        </p:nvSpPr>
        <p:spPr>
          <a:xfrm>
            <a:off x="6841922" y="1143000"/>
            <a:ext cx="10690503"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Some Graph</a:t>
            </a:r>
            <a:endParaRPr b="0" i="0" sz="8000" u="none" cap="none" strike="noStrike">
              <a:solidFill>
                <a:schemeClr val="dk1"/>
              </a:solidFill>
              <a:latin typeface="Calibri"/>
              <a:ea typeface="Calibri"/>
              <a:cs typeface="Calibri"/>
              <a:sym typeface="Calibri"/>
            </a:endParaRPr>
          </a:p>
        </p:txBody>
      </p:sp>
      <p:sp>
        <p:nvSpPr>
          <p:cNvPr id="379" name="Google Shape;379;p15"/>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5"/>
          <p:cNvSpPr/>
          <p:nvPr/>
        </p:nvSpPr>
        <p:spPr>
          <a:xfrm>
            <a:off x="2986455" y="8999513"/>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81" name="Google Shape;381;p15"/>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3B82F4"/>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82" name="Google Shape;382;p15"/>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3B82F4"/>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83" name="Google Shape;383;p15"/>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3B82F4"/>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84" name="Google Shape;384;p15"/>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3B82F4"/>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85" name="Google Shape;385;p15"/>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3B82F4"/>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86" name="Google Shape;386;p15"/>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3B82F4"/>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87" name="Google Shape;387;p15"/>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3B82F4"/>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88" name="Google Shape;388;p15"/>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3B82F4"/>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89" name="Google Shape;389;p15"/>
          <p:cNvSpPr/>
          <p:nvPr/>
        </p:nvSpPr>
        <p:spPr>
          <a:xfrm>
            <a:off x="2852319" y="848208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90" name="Google Shape;390;p15"/>
          <p:cNvSpPr/>
          <p:nvPr/>
        </p:nvSpPr>
        <p:spPr>
          <a:xfrm>
            <a:off x="2852319" y="7964612"/>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91" name="Google Shape;391;p15"/>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92" name="Google Shape;392;p15"/>
          <p:cNvSpPr/>
          <p:nvPr/>
        </p:nvSpPr>
        <p:spPr>
          <a:xfrm>
            <a:off x="2852319" y="692961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93" name="Google Shape;393;p15"/>
          <p:cNvSpPr/>
          <p:nvPr/>
        </p:nvSpPr>
        <p:spPr>
          <a:xfrm>
            <a:off x="2852319" y="64123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94" name="Google Shape;394;p15"/>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95" name="Google Shape;395;p15"/>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96" name="Google Shape;396;p15"/>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97" name="Google Shape;397;p15"/>
          <p:cNvSpPr/>
          <p:nvPr/>
        </p:nvSpPr>
        <p:spPr>
          <a:xfrm>
            <a:off x="2852319" y="4342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98" name="Google Shape;398;p15"/>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3B82F4"/>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preencoded.png" id="399" name="Google Shape;399;p15"/>
          <p:cNvPicPr preferRelativeResize="0"/>
          <p:nvPr/>
        </p:nvPicPr>
        <p:blipFill rotWithShape="1">
          <a:blip r:embed="rId6">
            <a:alphaModFix/>
          </a:blip>
          <a:srcRect b="0" l="0" r="0" t="0"/>
          <a:stretch/>
        </p:blipFill>
        <p:spPr>
          <a:xfrm>
            <a:off x="3368467" y="3771900"/>
            <a:ext cx="8291591" cy="5511006"/>
          </a:xfrm>
          <a:prstGeom prst="rect">
            <a:avLst/>
          </a:prstGeom>
          <a:noFill/>
          <a:ln>
            <a:noFill/>
          </a:ln>
        </p:spPr>
      </p:pic>
      <p:pic>
        <p:nvPicPr>
          <p:cNvPr descr="preencoded.png" id="400" name="Google Shape;400;p15"/>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preencoded.png" id="401" name="Google Shape;401;p15"/>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preencoded.png" id="402" name="Google Shape;402;p15"/>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preencoded.png" id="403" name="Google Shape;403;p15"/>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preencoded.png" id="404" name="Google Shape;404;p15"/>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preencoded.png" id="405" name="Google Shape;405;p15"/>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preencoded.png" id="406" name="Google Shape;406;p15"/>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preencoded.png" id="407" name="Google Shape;407;p15"/>
          <p:cNvPicPr preferRelativeResize="0"/>
          <p:nvPr/>
        </p:nvPicPr>
        <p:blipFill rotWithShape="1">
          <a:blip r:embed="rId14">
            <a:alphaModFix/>
          </a:blip>
          <a:srcRect b="0" l="0" r="0" t="0"/>
          <a:stretch/>
        </p:blipFill>
        <p:spPr>
          <a:xfrm>
            <a:off x="3355539" y="5483845"/>
            <a:ext cx="8050168" cy="2373585"/>
          </a:xfrm>
          <a:prstGeom prst="rect">
            <a:avLst/>
          </a:prstGeom>
          <a:noFill/>
          <a:ln>
            <a:noFill/>
          </a:ln>
        </p:spPr>
      </p:pic>
      <p:pic>
        <p:nvPicPr>
          <p:cNvPr descr="preencoded.png" id="408" name="Google Shape;408;p15"/>
          <p:cNvPicPr preferRelativeResize="0"/>
          <p:nvPr/>
        </p:nvPicPr>
        <p:blipFill rotWithShape="1">
          <a:blip r:embed="rId15">
            <a:alphaModFix/>
          </a:blip>
          <a:srcRect b="0" l="0" r="0" t="0"/>
          <a:stretch/>
        </p:blipFill>
        <p:spPr>
          <a:xfrm>
            <a:off x="3369143" y="6359525"/>
            <a:ext cx="8044031" cy="2268538"/>
          </a:xfrm>
          <a:prstGeom prst="rect">
            <a:avLst/>
          </a:prstGeom>
          <a:noFill/>
          <a:ln>
            <a:noFill/>
          </a:ln>
        </p:spPr>
      </p:pic>
      <p:pic>
        <p:nvPicPr>
          <p:cNvPr descr="preencoded.png" id="409" name="Google Shape;409;p15"/>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preencoded.png" id="410" name="Google Shape;410;p15"/>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preencoded.png" id="411" name="Google Shape;411;p15"/>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preencoded.png" id="412" name="Google Shape;412;p15"/>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preencoded.png" id="413" name="Google Shape;413;p15"/>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preencoded.png" id="414" name="Google Shape;414;p15"/>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preencoded.png" id="415" name="Google Shape;415;p15"/>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preencoded.png" id="416" name="Google Shape;416;p15"/>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preencoded.png" id="417" name="Google Shape;417;p15"/>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preencoded.png" id="418" name="Google Shape;418;p15"/>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preencoded.png" id="419" name="Google Shape;419;p15"/>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preencoded.png" id="420" name="Google Shape;420;p15"/>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21" name="Google Shape;421;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23" name="Google Shape;423;p1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preencoded.png" id="424" name="Google Shape;424;p15"/>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25" name="Google Shape;425;p15"/>
          <p:cNvSpPr/>
          <p:nvPr/>
        </p:nvSpPr>
        <p:spPr>
          <a:xfrm>
            <a:off x="16302488" y="6365379"/>
            <a:ext cx="1790924"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
          <p:cNvSpPr/>
          <p:nvPr/>
        </p:nvSpPr>
        <p:spPr>
          <a:xfrm>
            <a:off x="16302488" y="6292850"/>
            <a:ext cx="1994149"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34.574</a:t>
            </a:r>
            <a:endParaRPr b="0" i="0" sz="4800" u="none" cap="none" strike="noStrike">
              <a:solidFill>
                <a:schemeClr val="dk1"/>
              </a:solidFill>
              <a:latin typeface="Calibri"/>
              <a:ea typeface="Calibri"/>
              <a:cs typeface="Calibri"/>
              <a:sym typeface="Calibri"/>
            </a:endParaRPr>
          </a:p>
        </p:txBody>
      </p:sp>
      <p:sp>
        <p:nvSpPr>
          <p:cNvPr id="427" name="Google Shape;427;p15"/>
          <p:cNvSpPr/>
          <p:nvPr/>
        </p:nvSpPr>
        <p:spPr>
          <a:xfrm>
            <a:off x="16747043" y="7131050"/>
            <a:ext cx="1037296"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28" name="Google Shape;428;p15"/>
          <p:cNvSpPr/>
          <p:nvPr/>
        </p:nvSpPr>
        <p:spPr>
          <a:xfrm>
            <a:off x="13260457" y="10515600"/>
            <a:ext cx="78749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5"/>
          <p:cNvSpPr/>
          <p:nvPr/>
        </p:nvSpPr>
        <p:spPr>
          <a:xfrm>
            <a:off x="13260457" y="10515600"/>
            <a:ext cx="78749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5"/>
          <p:cNvSpPr/>
          <p:nvPr/>
        </p:nvSpPr>
        <p:spPr>
          <a:xfrm>
            <a:off x="13158845" y="10515600"/>
            <a:ext cx="8078210"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Treasure Found</a:t>
            </a:r>
            <a:endParaRPr b="0" i="0" sz="4800" u="none" cap="none" strike="noStrike">
              <a:solidFill>
                <a:schemeClr val="dk1"/>
              </a:solidFill>
              <a:latin typeface="Calibri"/>
              <a:ea typeface="Calibri"/>
              <a:cs typeface="Calibri"/>
              <a:sym typeface="Calibri"/>
            </a:endParaRPr>
          </a:p>
        </p:txBody>
      </p:sp>
      <p:sp>
        <p:nvSpPr>
          <p:cNvPr id="431" name="Google Shape;431;p15"/>
          <p:cNvSpPr/>
          <p:nvPr/>
        </p:nvSpPr>
        <p:spPr>
          <a:xfrm>
            <a:off x="13192716" y="11455400"/>
            <a:ext cx="8010468"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32" name="Google Shape;432;p15"/>
          <p:cNvSpPr/>
          <p:nvPr/>
        </p:nvSpPr>
        <p:spPr>
          <a:xfrm>
            <a:off x="3251606" y="10515600"/>
            <a:ext cx="78749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5"/>
          <p:cNvSpPr/>
          <p:nvPr/>
        </p:nvSpPr>
        <p:spPr>
          <a:xfrm>
            <a:off x="3251606" y="10515600"/>
            <a:ext cx="78749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5"/>
          <p:cNvSpPr/>
          <p:nvPr/>
        </p:nvSpPr>
        <p:spPr>
          <a:xfrm>
            <a:off x="3149994" y="10515600"/>
            <a:ext cx="8078210"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Spellcasting Progress</a:t>
            </a:r>
            <a:endParaRPr b="0" i="0" sz="4800" u="none" cap="none" strike="noStrike">
              <a:solidFill>
                <a:schemeClr val="dk1"/>
              </a:solidFill>
              <a:latin typeface="Calibri"/>
              <a:ea typeface="Calibri"/>
              <a:cs typeface="Calibri"/>
              <a:sym typeface="Calibri"/>
            </a:endParaRPr>
          </a:p>
        </p:txBody>
      </p:sp>
      <p:sp>
        <p:nvSpPr>
          <p:cNvPr id="435" name="Google Shape;435;p15"/>
          <p:cNvSpPr/>
          <p:nvPr/>
        </p:nvSpPr>
        <p:spPr>
          <a:xfrm>
            <a:off x="3183865" y="11455400"/>
            <a:ext cx="8010468"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0" name="Shape 440"/>
        <p:cNvGrpSpPr/>
        <p:nvPr/>
      </p:nvGrpSpPr>
      <p:grpSpPr>
        <a:xfrm>
          <a:off x="0" y="0"/>
          <a:ext cx="0" cy="0"/>
          <a:chOff x="0" y="0"/>
          <a:chExt cx="0" cy="0"/>
        </a:xfrm>
      </p:grpSpPr>
      <p:pic>
        <p:nvPicPr>
          <p:cNvPr descr="preencoded.png" id="441" name="Google Shape;441;p1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42" name="Google Shape;442;p16"/>
          <p:cNvPicPr preferRelativeResize="0"/>
          <p:nvPr/>
        </p:nvPicPr>
        <p:blipFill rotWithShape="1">
          <a:blip r:embed="rId4">
            <a:alphaModFix/>
          </a:blip>
          <a:srcRect b="0" l="0" r="0" t="0"/>
          <a:stretch/>
        </p:blipFill>
        <p:spPr>
          <a:xfrm>
            <a:off x="1879835" y="1041400"/>
            <a:ext cx="20627378" cy="11633200"/>
          </a:xfrm>
          <a:prstGeom prst="rect">
            <a:avLst/>
          </a:prstGeom>
          <a:noFill/>
          <a:ln>
            <a:noFill/>
          </a:ln>
        </p:spPr>
      </p:pic>
      <p:sp>
        <p:nvSpPr>
          <p:cNvPr id="443" name="Google Shape;443;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44" name="Google Shape;444;p1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5" name="Google Shape;445;p16"/>
          <p:cNvSpPr/>
          <p:nvPr/>
        </p:nvSpPr>
        <p:spPr>
          <a:xfrm>
            <a:off x="13450981" y="68707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a:off x="13450981" y="68707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p:nvPr/>
        </p:nvSpPr>
        <p:spPr>
          <a:xfrm>
            <a:off x="13450981" y="6870700"/>
            <a:ext cx="894191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 web application</a:t>
            </a:r>
            <a:endParaRPr b="0" i="0" sz="4800" u="none" cap="none" strike="noStrike">
              <a:solidFill>
                <a:schemeClr val="dk1"/>
              </a:solidFill>
              <a:latin typeface="Calibri"/>
              <a:ea typeface="Calibri"/>
              <a:cs typeface="Calibri"/>
              <a:sym typeface="Calibri"/>
            </a:endParaRPr>
          </a:p>
        </p:txBody>
      </p:sp>
      <p:sp>
        <p:nvSpPr>
          <p:cNvPr id="448" name="Google Shape;448;p16"/>
          <p:cNvSpPr/>
          <p:nvPr/>
        </p:nvSpPr>
        <p:spPr>
          <a:xfrm>
            <a:off x="13450981" y="79121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preencoded.png" id="449" name="Google Shape;449;p16"/>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preencoded.png" id="450" name="Google Shape;450;p16"/>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51" name="Google Shape;451;p16"/>
          <p:cNvSpPr/>
          <p:nvPr/>
        </p:nvSpPr>
        <p:spPr>
          <a:xfrm>
            <a:off x="13374772" y="4737100"/>
            <a:ext cx="10690503"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6" name="Shape 456"/>
        <p:cNvGrpSpPr/>
        <p:nvPr/>
      </p:nvGrpSpPr>
      <p:grpSpPr>
        <a:xfrm>
          <a:off x="0" y="0"/>
          <a:ext cx="0" cy="0"/>
          <a:chOff x="0" y="0"/>
          <a:chExt cx="0" cy="0"/>
        </a:xfrm>
      </p:grpSpPr>
      <p:pic>
        <p:nvPicPr>
          <p:cNvPr descr="preencoded.png" id="457" name="Google Shape;457;p1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8" name="Google Shape;458;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59" name="Google Shape;459;p1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0" name="Google Shape;460;p17"/>
          <p:cNvSpPr/>
          <p:nvPr/>
        </p:nvSpPr>
        <p:spPr>
          <a:xfrm>
            <a:off x="2946768" y="41529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7"/>
          <p:cNvSpPr/>
          <p:nvPr/>
        </p:nvSpPr>
        <p:spPr>
          <a:xfrm>
            <a:off x="2946768" y="4152900"/>
            <a:ext cx="873869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7"/>
          <p:cNvSpPr/>
          <p:nvPr/>
        </p:nvSpPr>
        <p:spPr>
          <a:xfrm>
            <a:off x="2946768" y="4152900"/>
            <a:ext cx="894191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An mobile app</a:t>
            </a:r>
            <a:endParaRPr b="0" i="0" sz="4800" u="none" cap="none" strike="noStrike">
              <a:solidFill>
                <a:schemeClr val="dk1"/>
              </a:solidFill>
              <a:latin typeface="Calibri"/>
              <a:ea typeface="Calibri"/>
              <a:cs typeface="Calibri"/>
              <a:sym typeface="Calibri"/>
            </a:endParaRPr>
          </a:p>
        </p:txBody>
      </p:sp>
      <p:sp>
        <p:nvSpPr>
          <p:cNvPr id="463" name="Google Shape;463;p17"/>
          <p:cNvSpPr/>
          <p:nvPr/>
        </p:nvSpPr>
        <p:spPr>
          <a:xfrm>
            <a:off x="2946768" y="51943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64" name="Google Shape;464;p17"/>
          <p:cNvSpPr/>
          <p:nvPr/>
        </p:nvSpPr>
        <p:spPr>
          <a:xfrm>
            <a:off x="2946768" y="7658100"/>
            <a:ext cx="9090103" cy="3615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65" name="Google Shape;465;p17"/>
          <p:cNvSpPr/>
          <p:nvPr/>
        </p:nvSpPr>
        <p:spPr>
          <a:xfrm>
            <a:off x="2895962" y="1854200"/>
            <a:ext cx="12900579"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Future of Fantasy</a:t>
            </a:r>
            <a:endParaRPr b="0" i="0" sz="8000" u="none" cap="none" strike="noStrike">
              <a:solidFill>
                <a:schemeClr val="dk1"/>
              </a:solidFill>
              <a:latin typeface="Calibri"/>
              <a:ea typeface="Calibri"/>
              <a:cs typeface="Calibri"/>
              <a:sym typeface="Calibri"/>
            </a:endParaRPr>
          </a:p>
        </p:txBody>
      </p:sp>
      <p:pic>
        <p:nvPicPr>
          <p:cNvPr descr="preencoded.png" id="466" name="Google Shape;466;p17"/>
          <p:cNvPicPr preferRelativeResize="0"/>
          <p:nvPr/>
        </p:nvPicPr>
        <p:blipFill rotWithShape="1">
          <a:blip r:embed="rId5">
            <a:alphaModFix/>
          </a:blip>
          <a:srcRect b="0" l="0" r="0" t="0"/>
          <a:stretch/>
        </p:blipFill>
        <p:spPr>
          <a:xfrm>
            <a:off x="15457832" y="1028700"/>
            <a:ext cx="5474384" cy="11849100"/>
          </a:xfrm>
          <a:prstGeom prst="rect">
            <a:avLst/>
          </a:prstGeom>
          <a:noFill/>
          <a:ln>
            <a:noFill/>
          </a:ln>
        </p:spPr>
      </p:pic>
      <p:pic>
        <p:nvPicPr>
          <p:cNvPr descr="preencoded.png" id="467" name="Google Shape;467;p17"/>
          <p:cNvPicPr preferRelativeResize="0"/>
          <p:nvPr/>
        </p:nvPicPr>
        <p:blipFill rotWithShape="1">
          <a:blip r:embed="rId6">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2" name="Shape 472"/>
        <p:cNvGrpSpPr/>
        <p:nvPr/>
      </p:nvGrpSpPr>
      <p:grpSpPr>
        <a:xfrm>
          <a:off x="0" y="0"/>
          <a:ext cx="0" cy="0"/>
          <a:chOff x="0" y="0"/>
          <a:chExt cx="0" cy="0"/>
        </a:xfrm>
      </p:grpSpPr>
      <p:pic>
        <p:nvPicPr>
          <p:cNvPr descr="preencoded.png" id="473" name="Google Shape;473;p1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74" name="Google Shape;474;p18"/>
          <p:cNvPicPr preferRelativeResize="0"/>
          <p:nvPr/>
        </p:nvPicPr>
        <p:blipFill rotWithShape="1">
          <a:blip r:embed="rId4">
            <a:alphaModFix/>
          </a:blip>
          <a:srcRect b="0" l="0" r="0" t="0"/>
          <a:stretch/>
        </p:blipFill>
        <p:spPr>
          <a:xfrm>
            <a:off x="3569146" y="749300"/>
            <a:ext cx="17244055" cy="12964418"/>
          </a:xfrm>
          <a:prstGeom prst="rect">
            <a:avLst/>
          </a:prstGeom>
          <a:noFill/>
          <a:ln>
            <a:noFill/>
          </a:ln>
        </p:spPr>
      </p:pic>
      <p:sp>
        <p:nvSpPr>
          <p:cNvPr id="475" name="Google Shape;475;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76" name="Google Shape;476;p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77" name="Google Shape;477;p18"/>
          <p:cNvSpPr/>
          <p:nvPr/>
        </p:nvSpPr>
        <p:spPr>
          <a:xfrm>
            <a:off x="16880410" y="4025900"/>
            <a:ext cx="5715714"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8"/>
          <p:cNvSpPr/>
          <p:nvPr/>
        </p:nvSpPr>
        <p:spPr>
          <a:xfrm>
            <a:off x="16880410" y="4025900"/>
            <a:ext cx="5715714"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8"/>
          <p:cNvSpPr/>
          <p:nvPr/>
        </p:nvSpPr>
        <p:spPr>
          <a:xfrm>
            <a:off x="16880410" y="4025900"/>
            <a:ext cx="5918940"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 web application</a:t>
            </a:r>
            <a:endParaRPr b="0" i="0" sz="4800" u="none" cap="none" strike="noStrike">
              <a:solidFill>
                <a:schemeClr val="dk1"/>
              </a:solidFill>
              <a:latin typeface="Calibri"/>
              <a:ea typeface="Calibri"/>
              <a:cs typeface="Calibri"/>
              <a:sym typeface="Calibri"/>
            </a:endParaRPr>
          </a:p>
        </p:txBody>
      </p:sp>
      <p:sp>
        <p:nvSpPr>
          <p:cNvPr id="480" name="Google Shape;480;p18"/>
          <p:cNvSpPr/>
          <p:nvPr/>
        </p:nvSpPr>
        <p:spPr>
          <a:xfrm>
            <a:off x="16880410" y="5067300"/>
            <a:ext cx="5851198"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81" name="Google Shape;481;p18"/>
          <p:cNvSpPr/>
          <p:nvPr/>
        </p:nvSpPr>
        <p:spPr>
          <a:xfrm>
            <a:off x="825603" y="4064000"/>
            <a:ext cx="7007042" cy="592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82" name="Google Shape;482;p18"/>
          <p:cNvSpPr/>
          <p:nvPr/>
        </p:nvSpPr>
        <p:spPr>
          <a:xfrm>
            <a:off x="16766096" y="7734300"/>
            <a:ext cx="6994341" cy="501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preencoded.png" id="483" name="Google Shape;483;p18"/>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preencoded.png" id="484" name="Google Shape;484;p18"/>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9" name="Shape 489"/>
        <p:cNvGrpSpPr/>
        <p:nvPr/>
      </p:nvGrpSpPr>
      <p:grpSpPr>
        <a:xfrm>
          <a:off x="0" y="0"/>
          <a:ext cx="0" cy="0"/>
          <a:chOff x="0" y="0"/>
          <a:chExt cx="0" cy="0"/>
        </a:xfrm>
      </p:grpSpPr>
      <p:pic>
        <p:nvPicPr>
          <p:cNvPr descr="preencoded.png" id="490" name="Google Shape;490;p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91" name="Google Shape;491;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92" name="Google Shape;492;p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93" name="Google Shape;493;p19"/>
          <p:cNvSpPr/>
          <p:nvPr/>
        </p:nvSpPr>
        <p:spPr>
          <a:xfrm>
            <a:off x="8467725" y="11645900"/>
            <a:ext cx="7464300"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 name="Shape 27"/>
        <p:cNvGrpSpPr/>
        <p:nvPr/>
      </p:nvGrpSpPr>
      <p:grpSpPr>
        <a:xfrm>
          <a:off x="0" y="0"/>
          <a:ext cx="0" cy="0"/>
          <a:chOff x="0" y="0"/>
          <a:chExt cx="0" cy="0"/>
        </a:xfrm>
      </p:grpSpPr>
      <p:pic>
        <p:nvPicPr>
          <p:cNvPr descr="preencoded.png" id="28" name="Google Shape;28;p2"/>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9" name="Google Shape;29;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0" name="Google Shape;30;p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 name="Google Shape;31;p2"/>
          <p:cNvSpPr/>
          <p:nvPr/>
        </p:nvSpPr>
        <p:spPr>
          <a:xfrm>
            <a:off x="8658249" y="3733800"/>
            <a:ext cx="7070550" cy="27643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Welcome</a:t>
            </a:r>
            <a:endParaRPr b="0" i="0" sz="12800" u="none" cap="none" strike="noStrike">
              <a:solidFill>
                <a:schemeClr val="dk1"/>
              </a:solidFill>
              <a:latin typeface="Calibri"/>
              <a:ea typeface="Calibri"/>
              <a:cs typeface="Calibri"/>
              <a:sym typeface="Calibri"/>
            </a:endParaRPr>
          </a:p>
        </p:txBody>
      </p:sp>
      <p:sp>
        <p:nvSpPr>
          <p:cNvPr id="32" name="Google Shape;32;p2"/>
          <p:cNvSpPr/>
          <p:nvPr/>
        </p:nvSpPr>
        <p:spPr>
          <a:xfrm>
            <a:off x="5000192" y="6261100"/>
            <a:ext cx="14399366" cy="226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preencoded.png" id="33" name="Google Shape;33;p2"/>
          <p:cNvPicPr preferRelativeResize="0"/>
          <p:nvPr/>
        </p:nvPicPr>
        <p:blipFill rotWithShape="1">
          <a:blip r:embed="rId5">
            <a:alphaModFix/>
          </a:blip>
          <a:srcRect b="0" l="0" r="0" t="0"/>
          <a:stretch/>
        </p:blipFill>
        <p:spPr>
          <a:xfrm>
            <a:off x="0" y="2463800"/>
            <a:ext cx="6481553" cy="8515117"/>
          </a:xfrm>
          <a:prstGeom prst="rect">
            <a:avLst/>
          </a:prstGeom>
          <a:noFill/>
          <a:ln>
            <a:noFill/>
          </a:ln>
        </p:spPr>
      </p:pic>
      <p:pic>
        <p:nvPicPr>
          <p:cNvPr descr="preencoded.png" id="34" name="Google Shape;34;p2"/>
          <p:cNvPicPr preferRelativeResize="0"/>
          <p:nvPr/>
        </p:nvPicPr>
        <p:blipFill rotWithShape="1">
          <a:blip r:embed="rId6">
            <a:alphaModFix/>
          </a:blip>
          <a:srcRect b="0" l="0" r="0" t="0"/>
          <a:stretch/>
        </p:blipFill>
        <p:spPr>
          <a:xfrm>
            <a:off x="5296943" y="8954072"/>
            <a:ext cx="2678739" cy="26784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8" name="Shape 498"/>
        <p:cNvGrpSpPr/>
        <p:nvPr/>
      </p:nvGrpSpPr>
      <p:grpSpPr>
        <a:xfrm>
          <a:off x="0" y="0"/>
          <a:ext cx="0" cy="0"/>
          <a:chOff x="0" y="0"/>
          <a:chExt cx="0" cy="0"/>
        </a:xfrm>
      </p:grpSpPr>
      <p:pic>
        <p:nvPicPr>
          <p:cNvPr descr="preencoded.png" id="499" name="Google Shape;499;p2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00" name="Google Shape;500;p20"/>
          <p:cNvPicPr preferRelativeResize="0"/>
          <p:nvPr/>
        </p:nvPicPr>
        <p:blipFill rotWithShape="1">
          <a:blip r:embed="rId4">
            <a:alphaModFix/>
          </a:blip>
          <a:srcRect b="0" l="0" r="0" t="0"/>
          <a:stretch/>
        </p:blipFill>
        <p:spPr>
          <a:xfrm>
            <a:off x="1879835" y="1041400"/>
            <a:ext cx="20627378" cy="11633200"/>
          </a:xfrm>
          <a:prstGeom prst="rect">
            <a:avLst/>
          </a:prstGeom>
          <a:noFill/>
          <a:ln>
            <a:noFill/>
          </a:ln>
        </p:spPr>
      </p:pic>
      <p:sp>
        <p:nvSpPr>
          <p:cNvPr id="501" name="Google Shape;501;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02" name="Google Shape;502;p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503" name="Google Shape;503;p20"/>
          <p:cNvPicPr preferRelativeResize="0"/>
          <p:nvPr/>
        </p:nvPicPr>
        <p:blipFill rotWithShape="1">
          <a:blip r:embed="rId6">
            <a:alphaModFix/>
          </a:blip>
          <a:srcRect b="0" l="0" r="0" t="0"/>
          <a:stretch/>
        </p:blipFill>
        <p:spPr>
          <a:xfrm>
            <a:off x="1079635" y="698500"/>
            <a:ext cx="6566721" cy="5473700"/>
          </a:xfrm>
          <a:prstGeom prst="rect">
            <a:avLst/>
          </a:prstGeom>
          <a:noFill/>
          <a:ln>
            <a:noFill/>
          </a:ln>
        </p:spPr>
      </p:pic>
      <p:pic>
        <p:nvPicPr>
          <p:cNvPr descr="preencoded.png" id="504" name="Google Shape;504;p20"/>
          <p:cNvPicPr preferRelativeResize="0"/>
          <p:nvPr/>
        </p:nvPicPr>
        <p:blipFill rotWithShape="1">
          <a:blip r:embed="rId7">
            <a:alphaModFix/>
          </a:blip>
          <a:srcRect b="0" l="0" r="0" t="0"/>
          <a:stretch/>
        </p:blipFill>
        <p:spPr>
          <a:xfrm>
            <a:off x="15991299" y="6756400"/>
            <a:ext cx="6566721" cy="5473700"/>
          </a:xfrm>
          <a:prstGeom prst="rect">
            <a:avLst/>
          </a:prstGeom>
          <a:noFill/>
          <a:ln>
            <a:noFill/>
          </a:ln>
        </p:spPr>
      </p:pic>
      <p:sp>
        <p:nvSpPr>
          <p:cNvPr id="505" name="Google Shape;505;p20"/>
          <p:cNvSpPr/>
          <p:nvPr/>
        </p:nvSpPr>
        <p:spPr>
          <a:xfrm>
            <a:off x="8675184" y="2171700"/>
            <a:ext cx="6604826"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p:nvPr/>
        </p:nvSpPr>
        <p:spPr>
          <a:xfrm>
            <a:off x="8675184" y="2330450"/>
            <a:ext cx="571571"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0"/>
          <p:cNvSpPr/>
          <p:nvPr/>
        </p:nvSpPr>
        <p:spPr>
          <a:xfrm>
            <a:off x="8675184" y="2330450"/>
            <a:ext cx="1113506"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1</a:t>
            </a:r>
            <a:endParaRPr b="0" i="0" sz="12800" u="none" cap="none" strike="noStrike">
              <a:solidFill>
                <a:schemeClr val="dk1"/>
              </a:solidFill>
              <a:latin typeface="Calibri"/>
              <a:ea typeface="Calibri"/>
              <a:cs typeface="Calibri"/>
              <a:sym typeface="Calibri"/>
            </a:endParaRPr>
          </a:p>
        </p:txBody>
      </p:sp>
      <p:sp>
        <p:nvSpPr>
          <p:cNvPr id="508" name="Google Shape;508;p20"/>
          <p:cNvSpPr/>
          <p:nvPr/>
        </p:nvSpPr>
        <p:spPr>
          <a:xfrm>
            <a:off x="9449981" y="2171700"/>
            <a:ext cx="5830029"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p:nvPr/>
        </p:nvSpPr>
        <p:spPr>
          <a:xfrm>
            <a:off x="9449981" y="2171700"/>
            <a:ext cx="6033254"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Discover the secrets</a:t>
            </a:r>
            <a:endParaRPr b="0" i="0" sz="4800" u="none" cap="none" strike="noStrike">
              <a:solidFill>
                <a:schemeClr val="dk1"/>
              </a:solidFill>
              <a:latin typeface="Calibri"/>
              <a:ea typeface="Calibri"/>
              <a:cs typeface="Calibri"/>
              <a:sym typeface="Calibri"/>
            </a:endParaRPr>
          </a:p>
        </p:txBody>
      </p:sp>
      <p:sp>
        <p:nvSpPr>
          <p:cNvPr id="510" name="Google Shape;510;p20"/>
          <p:cNvSpPr/>
          <p:nvPr/>
        </p:nvSpPr>
        <p:spPr>
          <a:xfrm>
            <a:off x="9449981" y="3111500"/>
            <a:ext cx="596551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11" name="Google Shape;511;p20"/>
          <p:cNvSpPr/>
          <p:nvPr/>
        </p:nvSpPr>
        <p:spPr>
          <a:xfrm>
            <a:off x="1079635" y="7962900"/>
            <a:ext cx="6604826"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p:nvPr/>
        </p:nvSpPr>
        <p:spPr>
          <a:xfrm>
            <a:off x="1079635" y="8388350"/>
            <a:ext cx="876410"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0"/>
          <p:cNvSpPr/>
          <p:nvPr/>
        </p:nvSpPr>
        <p:spPr>
          <a:xfrm>
            <a:off x="1079635" y="8388350"/>
            <a:ext cx="1418344"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3</a:t>
            </a:r>
            <a:endParaRPr b="0" i="0" sz="12800" u="none" cap="none" strike="noStrike">
              <a:solidFill>
                <a:schemeClr val="dk1"/>
              </a:solidFill>
              <a:latin typeface="Calibri"/>
              <a:ea typeface="Calibri"/>
              <a:cs typeface="Calibri"/>
              <a:sym typeface="Calibri"/>
            </a:endParaRPr>
          </a:p>
        </p:txBody>
      </p:sp>
      <p:sp>
        <p:nvSpPr>
          <p:cNvPr id="514" name="Google Shape;514;p20"/>
          <p:cNvSpPr/>
          <p:nvPr/>
        </p:nvSpPr>
        <p:spPr>
          <a:xfrm>
            <a:off x="2159270" y="7962900"/>
            <a:ext cx="5525191"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
          <p:cNvSpPr/>
          <p:nvPr/>
        </p:nvSpPr>
        <p:spPr>
          <a:xfrm>
            <a:off x="2159270" y="7962900"/>
            <a:ext cx="5728416"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Meet the creatures</a:t>
            </a:r>
            <a:endParaRPr b="0" i="0" sz="4800" u="none" cap="none" strike="noStrike">
              <a:solidFill>
                <a:schemeClr val="dk1"/>
              </a:solidFill>
              <a:latin typeface="Calibri"/>
              <a:ea typeface="Calibri"/>
              <a:cs typeface="Calibri"/>
              <a:sym typeface="Calibri"/>
            </a:endParaRPr>
          </a:p>
        </p:txBody>
      </p:sp>
      <p:sp>
        <p:nvSpPr>
          <p:cNvPr id="516" name="Google Shape;516;p20"/>
          <p:cNvSpPr/>
          <p:nvPr/>
        </p:nvSpPr>
        <p:spPr>
          <a:xfrm>
            <a:off x="2159270" y="8902700"/>
            <a:ext cx="5660674"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17" name="Google Shape;517;p20"/>
          <p:cNvSpPr/>
          <p:nvPr/>
        </p:nvSpPr>
        <p:spPr>
          <a:xfrm>
            <a:off x="8586273" y="7962900"/>
            <a:ext cx="6604826"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0"/>
          <p:cNvSpPr/>
          <p:nvPr/>
        </p:nvSpPr>
        <p:spPr>
          <a:xfrm>
            <a:off x="8586273" y="8388350"/>
            <a:ext cx="876410"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0"/>
          <p:cNvSpPr/>
          <p:nvPr/>
        </p:nvSpPr>
        <p:spPr>
          <a:xfrm>
            <a:off x="8586273" y="8388350"/>
            <a:ext cx="1418344"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4</a:t>
            </a:r>
            <a:endParaRPr b="0" i="0" sz="12800" u="none" cap="none" strike="noStrike">
              <a:solidFill>
                <a:schemeClr val="dk1"/>
              </a:solidFill>
              <a:latin typeface="Calibri"/>
              <a:ea typeface="Calibri"/>
              <a:cs typeface="Calibri"/>
              <a:sym typeface="Calibri"/>
            </a:endParaRPr>
          </a:p>
        </p:txBody>
      </p:sp>
      <p:sp>
        <p:nvSpPr>
          <p:cNvPr id="520" name="Google Shape;520;p20"/>
          <p:cNvSpPr/>
          <p:nvPr/>
        </p:nvSpPr>
        <p:spPr>
          <a:xfrm>
            <a:off x="9665908" y="7962900"/>
            <a:ext cx="5525191"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0"/>
          <p:cNvSpPr/>
          <p:nvPr/>
        </p:nvSpPr>
        <p:spPr>
          <a:xfrm>
            <a:off x="9665908" y="7962900"/>
            <a:ext cx="5728416"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Uncover the magic</a:t>
            </a:r>
            <a:endParaRPr b="0" i="0" sz="4800" u="none" cap="none" strike="noStrike">
              <a:solidFill>
                <a:schemeClr val="dk1"/>
              </a:solidFill>
              <a:latin typeface="Calibri"/>
              <a:ea typeface="Calibri"/>
              <a:cs typeface="Calibri"/>
              <a:sym typeface="Calibri"/>
            </a:endParaRPr>
          </a:p>
        </p:txBody>
      </p:sp>
      <p:sp>
        <p:nvSpPr>
          <p:cNvPr id="522" name="Google Shape;522;p20"/>
          <p:cNvSpPr/>
          <p:nvPr/>
        </p:nvSpPr>
        <p:spPr>
          <a:xfrm>
            <a:off x="9665908" y="8902700"/>
            <a:ext cx="5660674"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23" name="Google Shape;523;p20"/>
          <p:cNvSpPr/>
          <p:nvPr/>
        </p:nvSpPr>
        <p:spPr>
          <a:xfrm>
            <a:off x="16181822" y="2171700"/>
            <a:ext cx="6604826"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0"/>
          <p:cNvSpPr/>
          <p:nvPr/>
        </p:nvSpPr>
        <p:spPr>
          <a:xfrm>
            <a:off x="16181822" y="2330450"/>
            <a:ext cx="876410" cy="22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
          <p:cNvSpPr/>
          <p:nvPr/>
        </p:nvSpPr>
        <p:spPr>
          <a:xfrm>
            <a:off x="16181822" y="2330450"/>
            <a:ext cx="1418344"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2</a:t>
            </a:r>
            <a:endParaRPr b="0" i="0" sz="12800" u="none" cap="none" strike="noStrike">
              <a:solidFill>
                <a:schemeClr val="dk1"/>
              </a:solidFill>
              <a:latin typeface="Calibri"/>
              <a:ea typeface="Calibri"/>
              <a:cs typeface="Calibri"/>
              <a:sym typeface="Calibri"/>
            </a:endParaRPr>
          </a:p>
        </p:txBody>
      </p:sp>
      <p:sp>
        <p:nvSpPr>
          <p:cNvPr id="526" name="Google Shape;526;p20"/>
          <p:cNvSpPr/>
          <p:nvPr/>
        </p:nvSpPr>
        <p:spPr>
          <a:xfrm>
            <a:off x="17261457" y="2171700"/>
            <a:ext cx="5525191"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0"/>
          <p:cNvSpPr/>
          <p:nvPr/>
        </p:nvSpPr>
        <p:spPr>
          <a:xfrm>
            <a:off x="17261457" y="2171700"/>
            <a:ext cx="5728416"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Find your own path</a:t>
            </a:r>
            <a:endParaRPr b="0" i="0" sz="4800" u="none" cap="none" strike="noStrike">
              <a:solidFill>
                <a:schemeClr val="dk1"/>
              </a:solidFill>
              <a:latin typeface="Calibri"/>
              <a:ea typeface="Calibri"/>
              <a:cs typeface="Calibri"/>
              <a:sym typeface="Calibri"/>
            </a:endParaRPr>
          </a:p>
        </p:txBody>
      </p:sp>
      <p:sp>
        <p:nvSpPr>
          <p:cNvPr id="528" name="Google Shape;528;p20"/>
          <p:cNvSpPr/>
          <p:nvPr/>
        </p:nvSpPr>
        <p:spPr>
          <a:xfrm>
            <a:off x="17261457" y="3111500"/>
            <a:ext cx="5660674"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3" name="Shape 533"/>
        <p:cNvGrpSpPr/>
        <p:nvPr/>
      </p:nvGrpSpPr>
      <p:grpSpPr>
        <a:xfrm>
          <a:off x="0" y="0"/>
          <a:ext cx="0" cy="0"/>
          <a:chOff x="0" y="0"/>
          <a:chExt cx="0" cy="0"/>
        </a:xfrm>
      </p:grpSpPr>
      <p:pic>
        <p:nvPicPr>
          <p:cNvPr descr="preencoded.png" id="534" name="Google Shape;534;p2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35" name="Google Shape;535;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36" name="Google Shape;536;p2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537" name="Google Shape;537;p21"/>
          <p:cNvPicPr preferRelativeResize="0"/>
          <p:nvPr/>
        </p:nvPicPr>
        <p:blipFill rotWithShape="1">
          <a:blip r:embed="rId5">
            <a:alphaModFix/>
          </a:blip>
          <a:srcRect b="0" l="0" r="0" t="0"/>
          <a:stretch/>
        </p:blipFill>
        <p:spPr>
          <a:xfrm>
            <a:off x="8522765" y="3810000"/>
            <a:ext cx="14479810" cy="7861300"/>
          </a:xfrm>
          <a:prstGeom prst="rect">
            <a:avLst/>
          </a:prstGeom>
          <a:noFill/>
          <a:ln>
            <a:noFill/>
          </a:ln>
        </p:spPr>
      </p:pic>
      <p:sp>
        <p:nvSpPr>
          <p:cNvPr id="538" name="Google Shape;538;p21"/>
          <p:cNvSpPr/>
          <p:nvPr/>
        </p:nvSpPr>
        <p:spPr>
          <a:xfrm>
            <a:off x="5012893" y="1104900"/>
            <a:ext cx="14348560"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Fantasy Realm at a Glance</a:t>
            </a:r>
            <a:endParaRPr b="0" i="0" sz="8000" u="none" cap="none" strike="noStrike">
              <a:solidFill>
                <a:schemeClr val="dk1"/>
              </a:solidFill>
              <a:latin typeface="Calibri"/>
              <a:ea typeface="Calibri"/>
              <a:cs typeface="Calibri"/>
              <a:sym typeface="Calibri"/>
            </a:endParaRPr>
          </a:p>
        </p:txBody>
      </p:sp>
      <p:sp>
        <p:nvSpPr>
          <p:cNvPr id="539" name="Google Shape;539;p21"/>
          <p:cNvSpPr/>
          <p:nvPr/>
        </p:nvSpPr>
        <p:spPr>
          <a:xfrm>
            <a:off x="1714714" y="33909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p:nvPr/>
        </p:nvSpPr>
        <p:spPr>
          <a:xfrm>
            <a:off x="1714714" y="33909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a:off x="1714714" y="33909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The Enchanted Forest</a:t>
            </a:r>
            <a:endParaRPr b="0" i="0" sz="4800" u="none" cap="none" strike="noStrike">
              <a:solidFill>
                <a:schemeClr val="dk1"/>
              </a:solidFill>
              <a:latin typeface="Calibri"/>
              <a:ea typeface="Calibri"/>
              <a:cs typeface="Calibri"/>
              <a:sym typeface="Calibri"/>
            </a:endParaRPr>
          </a:p>
        </p:txBody>
      </p:sp>
      <p:sp>
        <p:nvSpPr>
          <p:cNvPr id="542" name="Google Shape;542;p21"/>
          <p:cNvSpPr/>
          <p:nvPr/>
        </p:nvSpPr>
        <p:spPr>
          <a:xfrm>
            <a:off x="1714714" y="433070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543" name="Google Shape;543;p21"/>
          <p:cNvSpPr/>
          <p:nvPr/>
        </p:nvSpPr>
        <p:spPr>
          <a:xfrm>
            <a:off x="1714714" y="6286500"/>
            <a:ext cx="693506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1"/>
          <p:cNvSpPr/>
          <p:nvPr/>
        </p:nvSpPr>
        <p:spPr>
          <a:xfrm>
            <a:off x="1714714" y="6286500"/>
            <a:ext cx="693506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1"/>
          <p:cNvSpPr/>
          <p:nvPr/>
        </p:nvSpPr>
        <p:spPr>
          <a:xfrm>
            <a:off x="1714714" y="62865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The Crystal Caves</a:t>
            </a:r>
            <a:endParaRPr b="0" i="0" sz="4800" u="none" cap="none" strike="noStrike">
              <a:solidFill>
                <a:schemeClr val="dk1"/>
              </a:solidFill>
              <a:latin typeface="Calibri"/>
              <a:ea typeface="Calibri"/>
              <a:cs typeface="Calibri"/>
              <a:sym typeface="Calibri"/>
            </a:endParaRPr>
          </a:p>
        </p:txBody>
      </p:sp>
      <p:sp>
        <p:nvSpPr>
          <p:cNvPr id="546" name="Google Shape;546;p21"/>
          <p:cNvSpPr/>
          <p:nvPr/>
        </p:nvSpPr>
        <p:spPr>
          <a:xfrm>
            <a:off x="1714714" y="7226300"/>
            <a:ext cx="707055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network of underground caves filled with precious gems and crystals.</a:t>
            </a:r>
            <a:endParaRPr b="0" i="0" sz="3200" u="none" cap="none" strike="noStrike">
              <a:solidFill>
                <a:schemeClr val="dk1"/>
              </a:solidFill>
              <a:latin typeface="Calibri"/>
              <a:ea typeface="Calibri"/>
              <a:cs typeface="Calibri"/>
              <a:sym typeface="Calibri"/>
            </a:endParaRPr>
          </a:p>
        </p:txBody>
      </p:sp>
      <p:sp>
        <p:nvSpPr>
          <p:cNvPr id="547" name="Google Shape;547;p21"/>
          <p:cNvSpPr/>
          <p:nvPr/>
        </p:nvSpPr>
        <p:spPr>
          <a:xfrm>
            <a:off x="1714714" y="97155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1"/>
          <p:cNvSpPr/>
          <p:nvPr/>
        </p:nvSpPr>
        <p:spPr>
          <a:xfrm>
            <a:off x="1714714" y="9715500"/>
            <a:ext cx="6935067"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1"/>
          <p:cNvSpPr/>
          <p:nvPr/>
        </p:nvSpPr>
        <p:spPr>
          <a:xfrm>
            <a:off x="1714714" y="9715500"/>
            <a:ext cx="7138292"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The Dragon's Lair</a:t>
            </a:r>
            <a:endParaRPr b="0" i="0" sz="4800" u="none" cap="none" strike="noStrike">
              <a:solidFill>
                <a:schemeClr val="dk1"/>
              </a:solidFill>
              <a:latin typeface="Calibri"/>
              <a:ea typeface="Calibri"/>
              <a:cs typeface="Calibri"/>
              <a:sym typeface="Calibri"/>
            </a:endParaRPr>
          </a:p>
        </p:txBody>
      </p:sp>
      <p:sp>
        <p:nvSpPr>
          <p:cNvPr id="550" name="Google Shape;550;p21"/>
          <p:cNvSpPr/>
          <p:nvPr/>
        </p:nvSpPr>
        <p:spPr>
          <a:xfrm>
            <a:off x="1714714" y="1065530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5" name="Shape 555"/>
        <p:cNvGrpSpPr/>
        <p:nvPr/>
      </p:nvGrpSpPr>
      <p:grpSpPr>
        <a:xfrm>
          <a:off x="0" y="0"/>
          <a:ext cx="0" cy="0"/>
          <a:chOff x="0" y="0"/>
          <a:chExt cx="0" cy="0"/>
        </a:xfrm>
      </p:grpSpPr>
      <p:pic>
        <p:nvPicPr>
          <p:cNvPr descr="preencoded.png" id="556" name="Google Shape;556;p2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57" name="Google Shape;557;p22"/>
          <p:cNvPicPr preferRelativeResize="0"/>
          <p:nvPr/>
        </p:nvPicPr>
        <p:blipFill rotWithShape="1">
          <a:blip r:embed="rId4">
            <a:alphaModFix/>
          </a:blip>
          <a:srcRect b="0" l="0" r="0" t="0"/>
          <a:stretch/>
        </p:blipFill>
        <p:spPr>
          <a:xfrm>
            <a:off x="3569146" y="749300"/>
            <a:ext cx="17244055" cy="12964418"/>
          </a:xfrm>
          <a:prstGeom prst="rect">
            <a:avLst/>
          </a:prstGeom>
          <a:noFill/>
          <a:ln>
            <a:noFill/>
          </a:ln>
        </p:spPr>
      </p:pic>
      <p:sp>
        <p:nvSpPr>
          <p:cNvPr id="558" name="Google Shape;558;p2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59" name="Google Shape;559;p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60" name="Google Shape;560;p22"/>
          <p:cNvSpPr/>
          <p:nvPr/>
        </p:nvSpPr>
        <p:spPr>
          <a:xfrm>
            <a:off x="6054423" y="1104900"/>
            <a:ext cx="12278201"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Timeline</a:t>
            </a:r>
            <a:endParaRPr b="0" i="0" sz="8000" u="none" cap="none" strike="noStrike">
              <a:solidFill>
                <a:schemeClr val="dk1"/>
              </a:solidFill>
              <a:latin typeface="Calibri"/>
              <a:ea typeface="Calibri"/>
              <a:cs typeface="Calibri"/>
              <a:sym typeface="Calibri"/>
            </a:endParaRPr>
          </a:p>
        </p:txBody>
      </p:sp>
      <p:sp>
        <p:nvSpPr>
          <p:cNvPr id="561" name="Google Shape;561;p22"/>
          <p:cNvSpPr/>
          <p:nvPr/>
        </p:nvSpPr>
        <p:spPr>
          <a:xfrm>
            <a:off x="0" y="3289300"/>
            <a:ext cx="24387048" cy="97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2"/>
          <p:cNvSpPr/>
          <p:nvPr/>
        </p:nvSpPr>
        <p:spPr>
          <a:xfrm>
            <a:off x="0" y="7924800"/>
            <a:ext cx="24387048"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3" name="Google Shape;563;p22"/>
          <p:cNvPicPr preferRelativeResize="0"/>
          <p:nvPr/>
        </p:nvPicPr>
        <p:blipFill rotWithShape="1">
          <a:blip r:embed="rId6">
            <a:alphaModFix/>
          </a:blip>
          <a:srcRect b="0" l="0" r="0" t="0"/>
          <a:stretch/>
        </p:blipFill>
        <p:spPr>
          <a:xfrm>
            <a:off x="0" y="7912100"/>
            <a:ext cx="24387048" cy="12700"/>
          </a:xfrm>
          <a:prstGeom prst="rect">
            <a:avLst/>
          </a:prstGeom>
          <a:noFill/>
          <a:ln>
            <a:noFill/>
          </a:ln>
        </p:spPr>
      </p:pic>
      <p:pic>
        <p:nvPicPr>
          <p:cNvPr descr="preencoded.png" id="564" name="Google Shape;564;p22"/>
          <p:cNvPicPr preferRelativeResize="0"/>
          <p:nvPr/>
        </p:nvPicPr>
        <p:blipFill rotWithShape="1">
          <a:blip r:embed="rId7">
            <a:alphaModFix/>
          </a:blip>
          <a:srcRect b="0" l="0" r="0" t="0"/>
          <a:stretch/>
        </p:blipFill>
        <p:spPr>
          <a:xfrm>
            <a:off x="1244756" y="5016500"/>
            <a:ext cx="190524" cy="2908300"/>
          </a:xfrm>
          <a:prstGeom prst="rect">
            <a:avLst/>
          </a:prstGeom>
          <a:noFill/>
          <a:ln>
            <a:noFill/>
          </a:ln>
        </p:spPr>
      </p:pic>
      <p:pic>
        <p:nvPicPr>
          <p:cNvPr descr="preencoded.png" id="565" name="Google Shape;565;p22"/>
          <p:cNvPicPr preferRelativeResize="0"/>
          <p:nvPr/>
        </p:nvPicPr>
        <p:blipFill rotWithShape="1">
          <a:blip r:embed="rId8">
            <a:alphaModFix/>
          </a:blip>
          <a:srcRect b="0" l="0" r="0" t="0"/>
          <a:stretch/>
        </p:blipFill>
        <p:spPr>
          <a:xfrm>
            <a:off x="12561870" y="3505200"/>
            <a:ext cx="190524" cy="4419600"/>
          </a:xfrm>
          <a:prstGeom prst="rect">
            <a:avLst/>
          </a:prstGeom>
          <a:noFill/>
          <a:ln>
            <a:noFill/>
          </a:ln>
        </p:spPr>
      </p:pic>
      <p:pic>
        <p:nvPicPr>
          <p:cNvPr descr="preencoded.png" id="566" name="Google Shape;566;p22"/>
          <p:cNvPicPr preferRelativeResize="0"/>
          <p:nvPr/>
        </p:nvPicPr>
        <p:blipFill rotWithShape="1">
          <a:blip r:embed="rId9">
            <a:alphaModFix/>
          </a:blip>
          <a:srcRect b="0" l="0" r="0" t="0"/>
          <a:stretch/>
        </p:blipFill>
        <p:spPr>
          <a:xfrm>
            <a:off x="6884260" y="7924800"/>
            <a:ext cx="190524" cy="5029200"/>
          </a:xfrm>
          <a:prstGeom prst="rect">
            <a:avLst/>
          </a:prstGeom>
          <a:noFill/>
          <a:ln>
            <a:noFill/>
          </a:ln>
        </p:spPr>
      </p:pic>
      <p:pic>
        <p:nvPicPr>
          <p:cNvPr descr="preencoded.png" id="567" name="Google Shape;567;p22"/>
          <p:cNvPicPr preferRelativeResize="0"/>
          <p:nvPr/>
        </p:nvPicPr>
        <p:blipFill rotWithShape="1">
          <a:blip r:embed="rId10">
            <a:alphaModFix/>
          </a:blip>
          <a:srcRect b="0" l="0" r="0" t="0"/>
          <a:stretch/>
        </p:blipFill>
        <p:spPr>
          <a:xfrm>
            <a:off x="18214076" y="7924800"/>
            <a:ext cx="190524" cy="3048000"/>
          </a:xfrm>
          <a:prstGeom prst="rect">
            <a:avLst/>
          </a:prstGeom>
          <a:noFill/>
          <a:ln>
            <a:noFill/>
          </a:ln>
        </p:spPr>
      </p:pic>
      <p:sp>
        <p:nvSpPr>
          <p:cNvPr id="568" name="Google Shape;568;p22"/>
          <p:cNvSpPr/>
          <p:nvPr/>
        </p:nvSpPr>
        <p:spPr>
          <a:xfrm>
            <a:off x="1740117" y="4775200"/>
            <a:ext cx="4572572" cy="28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2"/>
          <p:cNvSpPr/>
          <p:nvPr/>
        </p:nvSpPr>
        <p:spPr>
          <a:xfrm>
            <a:off x="1740117" y="4775200"/>
            <a:ext cx="4572572" cy="28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2"/>
          <p:cNvSpPr/>
          <p:nvPr/>
        </p:nvSpPr>
        <p:spPr>
          <a:xfrm>
            <a:off x="1740117" y="47752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War</a:t>
            </a:r>
            <a:endParaRPr b="0" i="0" sz="3600" u="none" cap="none" strike="noStrike">
              <a:solidFill>
                <a:schemeClr val="dk1"/>
              </a:solidFill>
              <a:latin typeface="Calibri"/>
              <a:ea typeface="Calibri"/>
              <a:cs typeface="Calibri"/>
              <a:sym typeface="Calibri"/>
            </a:endParaRPr>
          </a:p>
        </p:txBody>
      </p:sp>
      <p:sp>
        <p:nvSpPr>
          <p:cNvPr id="571" name="Google Shape;571;p22"/>
          <p:cNvSpPr/>
          <p:nvPr/>
        </p:nvSpPr>
        <p:spPr>
          <a:xfrm>
            <a:off x="1740117" y="5600700"/>
            <a:ext cx="4708055" cy="2142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72" name="Google Shape;572;p22"/>
          <p:cNvSpPr/>
          <p:nvPr/>
        </p:nvSpPr>
        <p:spPr>
          <a:xfrm>
            <a:off x="13069934" y="3289300"/>
            <a:ext cx="4572572" cy="4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2"/>
          <p:cNvSpPr/>
          <p:nvPr/>
        </p:nvSpPr>
        <p:spPr>
          <a:xfrm>
            <a:off x="13069934" y="3289300"/>
            <a:ext cx="4572572" cy="4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2"/>
          <p:cNvSpPr/>
          <p:nvPr/>
        </p:nvSpPr>
        <p:spPr>
          <a:xfrm>
            <a:off x="13069934" y="32893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Transformation</a:t>
            </a:r>
            <a:endParaRPr b="0" i="0" sz="3600" u="none" cap="none" strike="noStrike">
              <a:solidFill>
                <a:schemeClr val="dk1"/>
              </a:solidFill>
              <a:latin typeface="Calibri"/>
              <a:ea typeface="Calibri"/>
              <a:cs typeface="Calibri"/>
              <a:sym typeface="Calibri"/>
            </a:endParaRPr>
          </a:p>
        </p:txBody>
      </p:sp>
      <p:sp>
        <p:nvSpPr>
          <p:cNvPr id="575" name="Google Shape;575;p22"/>
          <p:cNvSpPr/>
          <p:nvPr/>
        </p:nvSpPr>
        <p:spPr>
          <a:xfrm>
            <a:off x="13069934" y="4114800"/>
            <a:ext cx="4708055" cy="374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76" name="Google Shape;576;p22"/>
          <p:cNvSpPr/>
          <p:nvPr/>
        </p:nvSpPr>
        <p:spPr>
          <a:xfrm>
            <a:off x="7417727" y="8432800"/>
            <a:ext cx="4572572" cy="4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2"/>
          <p:cNvSpPr/>
          <p:nvPr/>
        </p:nvSpPr>
        <p:spPr>
          <a:xfrm>
            <a:off x="7417727" y="8432800"/>
            <a:ext cx="4572572" cy="4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2"/>
          <p:cNvSpPr/>
          <p:nvPr/>
        </p:nvSpPr>
        <p:spPr>
          <a:xfrm>
            <a:off x="7417727" y="84328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Rise</a:t>
            </a:r>
            <a:endParaRPr b="0" i="0" sz="3600" u="none" cap="none" strike="noStrike">
              <a:solidFill>
                <a:schemeClr val="dk1"/>
              </a:solidFill>
              <a:latin typeface="Calibri"/>
              <a:ea typeface="Calibri"/>
              <a:cs typeface="Calibri"/>
              <a:sym typeface="Calibri"/>
            </a:endParaRPr>
          </a:p>
        </p:txBody>
      </p:sp>
      <p:sp>
        <p:nvSpPr>
          <p:cNvPr id="579" name="Google Shape;579;p22"/>
          <p:cNvSpPr/>
          <p:nvPr/>
        </p:nvSpPr>
        <p:spPr>
          <a:xfrm>
            <a:off x="7417727" y="9258300"/>
            <a:ext cx="4708055" cy="374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80" name="Google Shape;580;p22"/>
          <p:cNvSpPr/>
          <p:nvPr/>
        </p:nvSpPr>
        <p:spPr>
          <a:xfrm>
            <a:off x="18747543" y="8432800"/>
            <a:ext cx="4572572" cy="28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2"/>
          <p:cNvSpPr/>
          <p:nvPr/>
        </p:nvSpPr>
        <p:spPr>
          <a:xfrm>
            <a:off x="18747543" y="8432800"/>
            <a:ext cx="4572572" cy="28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p:nvPr/>
        </p:nvSpPr>
        <p:spPr>
          <a:xfrm>
            <a:off x="18747543" y="8432800"/>
            <a:ext cx="4724991"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Invasion</a:t>
            </a:r>
            <a:endParaRPr b="0" i="0" sz="3600" u="none" cap="none" strike="noStrike">
              <a:solidFill>
                <a:schemeClr val="dk1"/>
              </a:solidFill>
              <a:latin typeface="Calibri"/>
              <a:ea typeface="Calibri"/>
              <a:cs typeface="Calibri"/>
              <a:sym typeface="Calibri"/>
            </a:endParaRPr>
          </a:p>
        </p:txBody>
      </p:sp>
      <p:sp>
        <p:nvSpPr>
          <p:cNvPr id="583" name="Google Shape;583;p22"/>
          <p:cNvSpPr/>
          <p:nvPr/>
        </p:nvSpPr>
        <p:spPr>
          <a:xfrm>
            <a:off x="18747543" y="9258300"/>
            <a:ext cx="4708055" cy="2142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84" name="Google Shape;584;p22"/>
          <p:cNvSpPr/>
          <p:nvPr/>
        </p:nvSpPr>
        <p:spPr>
          <a:xfrm rot="-5400000">
            <a:off x="928334" y="8556129"/>
            <a:ext cx="1105038"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DM Serif Display"/>
                <a:ea typeface="DM Serif Display"/>
                <a:cs typeface="DM Serif Display"/>
                <a:sym typeface="DM Serif Display"/>
              </a:rPr>
              <a:t>2020</a:t>
            </a:r>
            <a:endParaRPr b="0" i="0" sz="3600" u="none" cap="none" strike="noStrike">
              <a:solidFill>
                <a:schemeClr val="dk1"/>
              </a:solidFill>
              <a:latin typeface="Calibri"/>
              <a:ea typeface="Calibri"/>
              <a:cs typeface="Calibri"/>
              <a:sym typeface="Calibri"/>
            </a:endParaRPr>
          </a:p>
        </p:txBody>
      </p:sp>
      <p:sp>
        <p:nvSpPr>
          <p:cNvPr id="585" name="Google Shape;585;p22"/>
          <p:cNvSpPr/>
          <p:nvPr/>
        </p:nvSpPr>
        <p:spPr>
          <a:xfrm rot="-5400000">
            <a:off x="12239097" y="8553611"/>
            <a:ext cx="111774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DM Serif Display"/>
                <a:ea typeface="DM Serif Display"/>
                <a:cs typeface="DM Serif Display"/>
                <a:sym typeface="DM Serif Display"/>
              </a:rPr>
              <a:t>2022</a:t>
            </a:r>
            <a:endParaRPr b="0" i="0" sz="3600" u="none" cap="none" strike="noStrike">
              <a:solidFill>
                <a:schemeClr val="dk1"/>
              </a:solidFill>
              <a:latin typeface="Calibri"/>
              <a:ea typeface="Calibri"/>
              <a:cs typeface="Calibri"/>
              <a:sym typeface="Calibri"/>
            </a:endParaRPr>
          </a:p>
        </p:txBody>
      </p:sp>
      <p:sp>
        <p:nvSpPr>
          <p:cNvPr id="586" name="Google Shape;586;p22"/>
          <p:cNvSpPr/>
          <p:nvPr/>
        </p:nvSpPr>
        <p:spPr>
          <a:xfrm rot="-5400000">
            <a:off x="6605943" y="6660704"/>
            <a:ext cx="1028829"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DM Serif Display"/>
                <a:ea typeface="DM Serif Display"/>
                <a:cs typeface="DM Serif Display"/>
                <a:sym typeface="DM Serif Display"/>
              </a:rPr>
              <a:t>2021</a:t>
            </a:r>
            <a:endParaRPr b="0" i="0" sz="3600" u="none" cap="none" strike="noStrike">
              <a:solidFill>
                <a:schemeClr val="dk1"/>
              </a:solidFill>
              <a:latin typeface="Calibri"/>
              <a:ea typeface="Calibri"/>
              <a:cs typeface="Calibri"/>
              <a:sym typeface="Calibri"/>
            </a:endParaRPr>
          </a:p>
        </p:txBody>
      </p:sp>
      <p:sp>
        <p:nvSpPr>
          <p:cNvPr id="587" name="Google Shape;587;p22"/>
          <p:cNvSpPr/>
          <p:nvPr/>
        </p:nvSpPr>
        <p:spPr>
          <a:xfrm rot="-5400000">
            <a:off x="17891304" y="6623211"/>
            <a:ext cx="1117740"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DM Serif Display"/>
                <a:ea typeface="DM Serif Display"/>
                <a:cs typeface="DM Serif Display"/>
                <a:sym typeface="DM Serif Display"/>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2" name="Shape 592"/>
        <p:cNvGrpSpPr/>
        <p:nvPr/>
      </p:nvGrpSpPr>
      <p:grpSpPr>
        <a:xfrm>
          <a:off x="0" y="0"/>
          <a:ext cx="0" cy="0"/>
          <a:chOff x="0" y="0"/>
          <a:chExt cx="0" cy="0"/>
        </a:xfrm>
      </p:grpSpPr>
      <p:pic>
        <p:nvPicPr>
          <p:cNvPr descr="preencoded.png" id="593" name="Google Shape;593;p2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94" name="Google Shape;594;p23"/>
          <p:cNvPicPr preferRelativeResize="0"/>
          <p:nvPr/>
        </p:nvPicPr>
        <p:blipFill rotWithShape="1">
          <a:blip r:embed="rId4">
            <a:alphaModFix/>
          </a:blip>
          <a:srcRect b="0" l="0" r="0" t="0"/>
          <a:stretch/>
        </p:blipFill>
        <p:spPr>
          <a:xfrm>
            <a:off x="1879835" y="1041400"/>
            <a:ext cx="20627378" cy="11633200"/>
          </a:xfrm>
          <a:prstGeom prst="rect">
            <a:avLst/>
          </a:prstGeom>
          <a:noFill/>
          <a:ln>
            <a:noFill/>
          </a:ln>
        </p:spPr>
      </p:pic>
      <p:sp>
        <p:nvSpPr>
          <p:cNvPr id="595" name="Google Shape;595;p2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96" name="Google Shape;596;p2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97" name="Google Shape;597;p23"/>
          <p:cNvSpPr/>
          <p:nvPr/>
        </p:nvSpPr>
        <p:spPr>
          <a:xfrm>
            <a:off x="1714714" y="1714500"/>
            <a:ext cx="1227820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Information</a:t>
            </a:r>
            <a:endParaRPr b="0" i="0" sz="8000" u="none" cap="none" strike="noStrike">
              <a:solidFill>
                <a:schemeClr val="dk1"/>
              </a:solidFill>
              <a:latin typeface="Calibri"/>
              <a:ea typeface="Calibri"/>
              <a:cs typeface="Calibri"/>
              <a:sym typeface="Calibri"/>
            </a:endParaRPr>
          </a:p>
        </p:txBody>
      </p:sp>
      <p:sp>
        <p:nvSpPr>
          <p:cNvPr id="598" name="Google Shape;598;p23"/>
          <p:cNvSpPr/>
          <p:nvPr/>
        </p:nvSpPr>
        <p:spPr>
          <a:xfrm>
            <a:off x="1714714" y="4203700"/>
            <a:ext cx="6122165" cy="6985008"/>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99" name="Google Shape;599;p23"/>
          <p:cNvPicPr preferRelativeResize="0"/>
          <p:nvPr/>
        </p:nvPicPr>
        <p:blipFill rotWithShape="1">
          <a:blip r:embed="rId6">
            <a:alphaModFix/>
          </a:blip>
          <a:srcRect b="0" l="0" r="0" t="0"/>
          <a:stretch/>
        </p:blipFill>
        <p:spPr>
          <a:xfrm>
            <a:off x="2121165" y="4508500"/>
            <a:ext cx="1598384" cy="1625600"/>
          </a:xfrm>
          <a:prstGeom prst="rect">
            <a:avLst/>
          </a:prstGeom>
          <a:noFill/>
          <a:ln>
            <a:noFill/>
          </a:ln>
        </p:spPr>
      </p:pic>
      <p:sp>
        <p:nvSpPr>
          <p:cNvPr id="600" name="Google Shape;600;p23"/>
          <p:cNvSpPr/>
          <p:nvPr/>
        </p:nvSpPr>
        <p:spPr>
          <a:xfrm>
            <a:off x="2121165" y="6438900"/>
            <a:ext cx="5309264" cy="44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3"/>
          <p:cNvSpPr/>
          <p:nvPr/>
        </p:nvSpPr>
        <p:spPr>
          <a:xfrm>
            <a:off x="2121165" y="6438900"/>
            <a:ext cx="5512489" cy="187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Spellcasting Competition</a:t>
            </a:r>
            <a:endParaRPr b="0" i="0" sz="4800" u="none" cap="none" strike="noStrike">
              <a:solidFill>
                <a:schemeClr val="dk1"/>
              </a:solidFill>
              <a:latin typeface="Calibri"/>
              <a:ea typeface="Calibri"/>
              <a:cs typeface="Calibri"/>
              <a:sym typeface="Calibri"/>
            </a:endParaRPr>
          </a:p>
        </p:txBody>
      </p:sp>
      <p:sp>
        <p:nvSpPr>
          <p:cNvPr id="602" name="Google Shape;602;p23"/>
          <p:cNvSpPr/>
          <p:nvPr/>
        </p:nvSpPr>
        <p:spPr>
          <a:xfrm>
            <a:off x="2121165" y="8216900"/>
            <a:ext cx="5444747" cy="2802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significant event in the history of the fantasy realm, in which the greatest spellcasters of the fantasy realm.</a:t>
            </a:r>
            <a:endParaRPr b="0" i="0" sz="3200" u="none" cap="none" strike="noStrike">
              <a:solidFill>
                <a:schemeClr val="dk1"/>
              </a:solidFill>
              <a:latin typeface="Calibri"/>
              <a:ea typeface="Calibri"/>
              <a:cs typeface="Calibri"/>
              <a:sym typeface="Calibri"/>
            </a:endParaRPr>
          </a:p>
        </p:txBody>
      </p:sp>
      <p:sp>
        <p:nvSpPr>
          <p:cNvPr id="603" name="Google Shape;603;p23"/>
          <p:cNvSpPr/>
          <p:nvPr/>
        </p:nvSpPr>
        <p:spPr>
          <a:xfrm>
            <a:off x="9132441" y="4203700"/>
            <a:ext cx="6122165" cy="6985008"/>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04" name="Google Shape;604;p23"/>
          <p:cNvPicPr preferRelativeResize="0"/>
          <p:nvPr/>
        </p:nvPicPr>
        <p:blipFill rotWithShape="1">
          <a:blip r:embed="rId7">
            <a:alphaModFix/>
          </a:blip>
          <a:srcRect b="0" l="0" r="0" t="0"/>
          <a:stretch/>
        </p:blipFill>
        <p:spPr>
          <a:xfrm>
            <a:off x="9538892" y="4508500"/>
            <a:ext cx="2076784" cy="1625600"/>
          </a:xfrm>
          <a:prstGeom prst="rect">
            <a:avLst/>
          </a:prstGeom>
          <a:noFill/>
          <a:ln>
            <a:noFill/>
          </a:ln>
        </p:spPr>
      </p:pic>
      <p:sp>
        <p:nvSpPr>
          <p:cNvPr id="605" name="Google Shape;605;p23"/>
          <p:cNvSpPr/>
          <p:nvPr/>
        </p:nvSpPr>
        <p:spPr>
          <a:xfrm>
            <a:off x="9538892" y="6438900"/>
            <a:ext cx="5309264" cy="44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3"/>
          <p:cNvSpPr/>
          <p:nvPr/>
        </p:nvSpPr>
        <p:spPr>
          <a:xfrm>
            <a:off x="9538892" y="6438900"/>
            <a:ext cx="5512489" cy="187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Treasure</a:t>
            </a:r>
            <a:endParaRPr b="0" i="0" sz="4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Hunt</a:t>
            </a:r>
            <a:endParaRPr b="0" i="0" sz="4800" u="none" cap="none" strike="noStrike">
              <a:solidFill>
                <a:schemeClr val="dk1"/>
              </a:solidFill>
              <a:latin typeface="Calibri"/>
              <a:ea typeface="Calibri"/>
              <a:cs typeface="Calibri"/>
              <a:sym typeface="Calibri"/>
            </a:endParaRPr>
          </a:p>
        </p:txBody>
      </p:sp>
      <p:sp>
        <p:nvSpPr>
          <p:cNvPr id="607" name="Google Shape;607;p23"/>
          <p:cNvSpPr/>
          <p:nvPr/>
        </p:nvSpPr>
        <p:spPr>
          <a:xfrm>
            <a:off x="9538892" y="8216900"/>
            <a:ext cx="5444747" cy="2802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significant event in the history of the fantasy realm, in which a massive and awesome treasure hunt was organized.</a:t>
            </a:r>
            <a:endParaRPr b="0" i="0" sz="3200" u="none" cap="none" strike="noStrike">
              <a:solidFill>
                <a:schemeClr val="dk1"/>
              </a:solidFill>
              <a:latin typeface="Calibri"/>
              <a:ea typeface="Calibri"/>
              <a:cs typeface="Calibri"/>
              <a:sym typeface="Calibri"/>
            </a:endParaRPr>
          </a:p>
        </p:txBody>
      </p:sp>
      <p:sp>
        <p:nvSpPr>
          <p:cNvPr id="608" name="Google Shape;608;p23"/>
          <p:cNvSpPr/>
          <p:nvPr/>
        </p:nvSpPr>
        <p:spPr>
          <a:xfrm>
            <a:off x="16550169" y="4203700"/>
            <a:ext cx="6122165" cy="6984993"/>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09" name="Google Shape;609;p23"/>
          <p:cNvPicPr preferRelativeResize="0"/>
          <p:nvPr/>
        </p:nvPicPr>
        <p:blipFill rotWithShape="1">
          <a:blip r:embed="rId8">
            <a:alphaModFix/>
          </a:blip>
          <a:srcRect b="0" l="0" r="0" t="0"/>
          <a:stretch/>
        </p:blipFill>
        <p:spPr>
          <a:xfrm>
            <a:off x="16956619" y="4508500"/>
            <a:ext cx="1788933" cy="1625600"/>
          </a:xfrm>
          <a:prstGeom prst="rect">
            <a:avLst/>
          </a:prstGeom>
          <a:noFill/>
          <a:ln>
            <a:noFill/>
          </a:ln>
        </p:spPr>
      </p:pic>
      <p:sp>
        <p:nvSpPr>
          <p:cNvPr id="610" name="Google Shape;610;p23"/>
          <p:cNvSpPr/>
          <p:nvPr/>
        </p:nvSpPr>
        <p:spPr>
          <a:xfrm>
            <a:off x="16956619" y="6438900"/>
            <a:ext cx="5309264" cy="44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3"/>
          <p:cNvSpPr/>
          <p:nvPr/>
        </p:nvSpPr>
        <p:spPr>
          <a:xfrm>
            <a:off x="16956619" y="6438900"/>
            <a:ext cx="5512489" cy="187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Great</a:t>
            </a:r>
            <a:endParaRPr b="0" i="0" sz="4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Adventure</a:t>
            </a:r>
            <a:endParaRPr b="0" i="0" sz="4800" u="none" cap="none" strike="noStrike">
              <a:solidFill>
                <a:schemeClr val="dk1"/>
              </a:solidFill>
              <a:latin typeface="Calibri"/>
              <a:ea typeface="Calibri"/>
              <a:cs typeface="Calibri"/>
              <a:sym typeface="Calibri"/>
            </a:endParaRPr>
          </a:p>
        </p:txBody>
      </p:sp>
      <p:sp>
        <p:nvSpPr>
          <p:cNvPr id="612" name="Google Shape;612;p23"/>
          <p:cNvSpPr/>
          <p:nvPr/>
        </p:nvSpPr>
        <p:spPr>
          <a:xfrm>
            <a:off x="16956619" y="8216900"/>
            <a:ext cx="5444747" cy="2802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notable year in the history of the fantasy realm, in which a large number of adventurers set out to explore.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E"/>
        </a:solidFill>
      </p:bgPr>
    </p:bg>
    <p:spTree>
      <p:nvGrpSpPr>
        <p:cNvPr id="617" name="Shape 617"/>
        <p:cNvGrpSpPr/>
        <p:nvPr/>
      </p:nvGrpSpPr>
      <p:grpSpPr>
        <a:xfrm>
          <a:off x="0" y="0"/>
          <a:ext cx="0" cy="0"/>
          <a:chOff x="0" y="0"/>
          <a:chExt cx="0" cy="0"/>
        </a:xfrm>
      </p:grpSpPr>
      <p:pic>
        <p:nvPicPr>
          <p:cNvPr descr="preencoded.png" id="618" name="Google Shape;618;p24"/>
          <p:cNvPicPr preferRelativeResize="0"/>
          <p:nvPr/>
        </p:nvPicPr>
        <p:blipFill rotWithShape="1">
          <a:blip r:embed="rId3">
            <a:alphaModFix/>
          </a:blip>
          <a:srcRect b="0" l="0" r="0" t="0"/>
          <a:stretch/>
        </p:blipFill>
        <p:spPr>
          <a:xfrm>
            <a:off x="4699587" y="0"/>
            <a:ext cx="19687461" cy="13716000"/>
          </a:xfrm>
          <a:prstGeom prst="rect">
            <a:avLst/>
          </a:prstGeom>
          <a:noFill/>
          <a:ln>
            <a:noFill/>
          </a:ln>
        </p:spPr>
      </p:pic>
      <p:sp>
        <p:nvSpPr>
          <p:cNvPr id="619" name="Google Shape;619;p2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20" name="Google Shape;620;p2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21" name="Google Shape;621;p24"/>
          <p:cNvSpPr/>
          <p:nvPr/>
        </p:nvSpPr>
        <p:spPr>
          <a:xfrm>
            <a:off x="11634654" y="2222500"/>
            <a:ext cx="10897962" cy="9271000"/>
          </a:xfrm>
          <a:prstGeom prst="roundRect">
            <a:avLst>
              <a:gd fmla="val 1371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4"/>
          <p:cNvSpPr/>
          <p:nvPr/>
        </p:nvSpPr>
        <p:spPr>
          <a:xfrm>
            <a:off x="12447556" y="3035300"/>
            <a:ext cx="9610868" cy="313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Thank you for choosing EaTemp</a:t>
            </a:r>
            <a:endParaRPr b="0" i="0" sz="8000" u="none" cap="none" strike="noStrike">
              <a:solidFill>
                <a:schemeClr val="dk1"/>
              </a:solidFill>
              <a:latin typeface="Calibri"/>
              <a:ea typeface="Calibri"/>
              <a:cs typeface="Calibri"/>
              <a:sym typeface="Calibri"/>
            </a:endParaRPr>
          </a:p>
        </p:txBody>
      </p:sp>
      <p:sp>
        <p:nvSpPr>
          <p:cNvPr id="623" name="Google Shape;623;p24"/>
          <p:cNvSpPr/>
          <p:nvPr/>
        </p:nvSpPr>
        <p:spPr>
          <a:xfrm>
            <a:off x="12447556" y="6438900"/>
            <a:ext cx="9407642" cy="4377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None/>
            </a:pPr>
            <a:r>
              <a:rPr b="0" i="0" lang="en-US" sz="3200" u="none" cap="none" strike="noStrike">
                <a:solidFill>
                  <a:srgbClr val="0E0E0E"/>
                </a:solidFill>
                <a:latin typeface="DM Sans"/>
                <a:ea typeface="DM Sans"/>
                <a:cs typeface="DM Sans"/>
                <a:sym typeface="DM Sa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pic>
        <p:nvPicPr>
          <p:cNvPr descr="preencoded.png" id="624" name="Google Shape;624;p24"/>
          <p:cNvPicPr preferRelativeResize="0"/>
          <p:nvPr/>
        </p:nvPicPr>
        <p:blipFill rotWithShape="1">
          <a:blip r:embed="rId5">
            <a:alphaModFix/>
          </a:blip>
          <a:srcRect b="0" l="0" r="0" t="0"/>
          <a:stretch/>
        </p:blipFill>
        <p:spPr>
          <a:xfrm>
            <a:off x="0" y="1346200"/>
            <a:ext cx="12193524" cy="11037193"/>
          </a:xfrm>
          <a:prstGeom prst="rect">
            <a:avLst/>
          </a:prstGeom>
          <a:noFill/>
          <a:ln>
            <a:noFill/>
          </a:ln>
        </p:spPr>
      </p:pic>
      <p:sp>
        <p:nvSpPr>
          <p:cNvPr id="625" name="Google Shape;625;p24"/>
          <p:cNvSpPr/>
          <p:nvPr/>
        </p:nvSpPr>
        <p:spPr>
          <a:xfrm rot="-5400000">
            <a:off x="22199488" y="8338542"/>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 name="Shape 39"/>
        <p:cNvGrpSpPr/>
        <p:nvPr/>
      </p:nvGrpSpPr>
      <p:grpSpPr>
        <a:xfrm>
          <a:off x="0" y="0"/>
          <a:ext cx="0" cy="0"/>
          <a:chOff x="0" y="0"/>
          <a:chExt cx="0" cy="0"/>
        </a:xfrm>
      </p:grpSpPr>
      <p:pic>
        <p:nvPicPr>
          <p:cNvPr descr="preencoded.png" id="40" name="Google Shape;40;p3"/>
          <p:cNvPicPr preferRelativeResize="0"/>
          <p:nvPr/>
        </p:nvPicPr>
        <p:blipFill rotWithShape="1">
          <a:blip r:embed="rId3">
            <a:alphaModFix/>
          </a:blip>
          <a:srcRect b="0" l="0" r="0" t="0"/>
          <a:stretch/>
        </p:blipFill>
        <p:spPr>
          <a:xfrm>
            <a:off x="0" y="0"/>
            <a:ext cx="21973746" cy="13716000"/>
          </a:xfrm>
          <a:prstGeom prst="rect">
            <a:avLst/>
          </a:prstGeom>
          <a:noFill/>
          <a:ln>
            <a:noFill/>
          </a:ln>
        </p:spPr>
      </p:pic>
      <p:pic>
        <p:nvPicPr>
          <p:cNvPr descr="preencoded.png" id="41" name="Google Shape;41;p3"/>
          <p:cNvPicPr preferRelativeResize="0"/>
          <p:nvPr/>
        </p:nvPicPr>
        <p:blipFill rotWithShape="1">
          <a:blip r:embed="rId4">
            <a:alphaModFix/>
          </a:blip>
          <a:srcRect b="0" l="0" r="0" t="0"/>
          <a:stretch/>
        </p:blipFill>
        <p:spPr>
          <a:xfrm>
            <a:off x="5050252" y="9818346"/>
            <a:ext cx="2886690" cy="2886329"/>
          </a:xfrm>
          <a:prstGeom prst="rect">
            <a:avLst/>
          </a:prstGeom>
          <a:noFill/>
          <a:ln>
            <a:noFill/>
          </a:ln>
        </p:spPr>
      </p:pic>
      <p:pic>
        <p:nvPicPr>
          <p:cNvPr descr="preencoded.png" id="42" name="Google Shape;42;p3"/>
          <p:cNvPicPr preferRelativeResize="0"/>
          <p:nvPr/>
        </p:nvPicPr>
        <p:blipFill rotWithShape="1">
          <a:blip r:embed="rId5">
            <a:alphaModFix/>
          </a:blip>
          <a:srcRect b="0" l="0" r="0" t="0"/>
          <a:stretch/>
        </p:blipFill>
        <p:spPr>
          <a:xfrm>
            <a:off x="3395913" y="6964319"/>
            <a:ext cx="3139494" cy="3139101"/>
          </a:xfrm>
          <a:prstGeom prst="rect">
            <a:avLst/>
          </a:prstGeom>
          <a:noFill/>
          <a:ln>
            <a:noFill/>
          </a:ln>
        </p:spPr>
      </p:pic>
      <p:pic>
        <p:nvPicPr>
          <p:cNvPr descr="preencoded.png" id="43" name="Google Shape;43;p3"/>
          <p:cNvPicPr preferRelativeResize="0"/>
          <p:nvPr/>
        </p:nvPicPr>
        <p:blipFill rotWithShape="1">
          <a:blip r:embed="rId6">
            <a:alphaModFix/>
          </a:blip>
          <a:srcRect b="0" l="0" r="0" t="0"/>
          <a:stretch/>
        </p:blipFill>
        <p:spPr>
          <a:xfrm>
            <a:off x="1689311" y="1346200"/>
            <a:ext cx="3583060" cy="3582615"/>
          </a:xfrm>
          <a:prstGeom prst="rect">
            <a:avLst/>
          </a:prstGeom>
          <a:noFill/>
          <a:ln>
            <a:noFill/>
          </a:ln>
        </p:spPr>
      </p:pic>
      <p:sp>
        <p:nvSpPr>
          <p:cNvPr id="44" name="Google Shape;44;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5" name="Google Shape;45;p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6" name="Google Shape;46;p3"/>
          <p:cNvSpPr/>
          <p:nvPr/>
        </p:nvSpPr>
        <p:spPr>
          <a:xfrm>
            <a:off x="8649781" y="1320800"/>
            <a:ext cx="13141909" cy="2764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2800" u="none" cap="none" strike="noStrike">
                <a:solidFill>
                  <a:srgbClr val="272727"/>
                </a:solidFill>
                <a:latin typeface="DM Serif Display"/>
                <a:ea typeface="DM Serif Display"/>
                <a:cs typeface="DM Serif Display"/>
                <a:sym typeface="DM Serif Display"/>
              </a:rPr>
              <a:t>Table of Contents</a:t>
            </a:r>
            <a:endParaRPr b="0" i="0" sz="12800" u="none" cap="none" strike="noStrike">
              <a:solidFill>
                <a:schemeClr val="dk1"/>
              </a:solidFill>
              <a:latin typeface="Calibri"/>
              <a:ea typeface="Calibri"/>
              <a:cs typeface="Calibri"/>
              <a:sym typeface="Calibri"/>
            </a:endParaRPr>
          </a:p>
        </p:txBody>
      </p:sp>
      <p:sp>
        <p:nvSpPr>
          <p:cNvPr id="47" name="Google Shape;47;p3"/>
          <p:cNvSpPr/>
          <p:nvPr/>
        </p:nvSpPr>
        <p:spPr>
          <a:xfrm>
            <a:off x="6808051" y="4521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6808051" y="45974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6604826" y="4597400"/>
            <a:ext cx="6134867" cy="1041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Introduction</a:t>
            </a:r>
            <a:endParaRPr b="0" i="0" sz="4800" u="none" cap="none" strike="noStrike">
              <a:solidFill>
                <a:schemeClr val="dk1"/>
              </a:solidFill>
              <a:latin typeface="Calibri"/>
              <a:ea typeface="Calibri"/>
              <a:cs typeface="Calibri"/>
              <a:sym typeface="Calibri"/>
            </a:endParaRPr>
          </a:p>
        </p:txBody>
      </p:sp>
      <p:sp>
        <p:nvSpPr>
          <p:cNvPr id="50" name="Google Shape;50;p3"/>
          <p:cNvSpPr/>
          <p:nvPr/>
        </p:nvSpPr>
        <p:spPr>
          <a:xfrm>
            <a:off x="6672567" y="55372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preencoded.png" id="51" name="Google Shape;51;p3"/>
          <p:cNvPicPr preferRelativeResize="0"/>
          <p:nvPr/>
        </p:nvPicPr>
        <p:blipFill rotWithShape="1">
          <a:blip r:embed="rId8">
            <a:alphaModFix/>
          </a:blip>
          <a:srcRect b="0" l="0" r="0" t="0"/>
          <a:stretch/>
        </p:blipFill>
        <p:spPr>
          <a:xfrm>
            <a:off x="12942918" y="4521200"/>
            <a:ext cx="1625803" cy="1625600"/>
          </a:xfrm>
          <a:prstGeom prst="rect">
            <a:avLst/>
          </a:prstGeom>
          <a:noFill/>
          <a:ln>
            <a:noFill/>
          </a:ln>
        </p:spPr>
      </p:pic>
      <p:sp>
        <p:nvSpPr>
          <p:cNvPr id="52" name="Google Shape;52;p3"/>
          <p:cNvSpPr/>
          <p:nvPr/>
        </p:nvSpPr>
        <p:spPr>
          <a:xfrm>
            <a:off x="12942918" y="4521200"/>
            <a:ext cx="1625803" cy="1625600"/>
          </a:xfrm>
          <a:prstGeom prst="roundRect">
            <a:avLst>
              <a:gd fmla="val 781313"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13393824" y="4813300"/>
            <a:ext cx="723990"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01</a:t>
            </a:r>
            <a:endParaRPr b="0" i="0" sz="4800" u="none" cap="none" strike="noStrike">
              <a:solidFill>
                <a:schemeClr val="dk1"/>
              </a:solidFill>
              <a:latin typeface="Calibri"/>
              <a:ea typeface="Calibri"/>
              <a:cs typeface="Calibri"/>
              <a:sym typeface="Calibri"/>
            </a:endParaRPr>
          </a:p>
        </p:txBody>
      </p:sp>
      <p:sp>
        <p:nvSpPr>
          <p:cNvPr id="54" name="Google Shape;54;p3"/>
          <p:cNvSpPr/>
          <p:nvPr/>
        </p:nvSpPr>
        <p:spPr>
          <a:xfrm>
            <a:off x="15330816" y="4521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5" name="Google Shape;55;p3"/>
          <p:cNvPicPr preferRelativeResize="0"/>
          <p:nvPr/>
        </p:nvPicPr>
        <p:blipFill rotWithShape="1">
          <a:blip r:embed="rId8">
            <a:alphaModFix/>
          </a:blip>
          <a:srcRect b="0" l="0" r="0" t="0"/>
          <a:stretch/>
        </p:blipFill>
        <p:spPr>
          <a:xfrm>
            <a:off x="15330816" y="4521200"/>
            <a:ext cx="1625803" cy="1625600"/>
          </a:xfrm>
          <a:prstGeom prst="rect">
            <a:avLst/>
          </a:prstGeom>
          <a:noFill/>
          <a:ln>
            <a:noFill/>
          </a:ln>
        </p:spPr>
      </p:pic>
      <p:sp>
        <p:nvSpPr>
          <p:cNvPr id="56" name="Google Shape;56;p3"/>
          <p:cNvSpPr/>
          <p:nvPr/>
        </p:nvSpPr>
        <p:spPr>
          <a:xfrm>
            <a:off x="15330816" y="4521200"/>
            <a:ext cx="1625803" cy="1625600"/>
          </a:xfrm>
          <a:prstGeom prst="roundRect">
            <a:avLst>
              <a:gd fmla="val 781313"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15724565" y="48133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02</a:t>
            </a:r>
            <a:endParaRPr b="0" i="0" sz="4800" u="none" cap="none" strike="noStrike">
              <a:solidFill>
                <a:schemeClr val="dk1"/>
              </a:solidFill>
              <a:latin typeface="Calibri"/>
              <a:ea typeface="Calibri"/>
              <a:cs typeface="Calibri"/>
              <a:sym typeface="Calibri"/>
            </a:endParaRPr>
          </a:p>
        </p:txBody>
      </p:sp>
      <p:sp>
        <p:nvSpPr>
          <p:cNvPr id="58" name="Google Shape;58;p3"/>
          <p:cNvSpPr/>
          <p:nvPr/>
        </p:nvSpPr>
        <p:spPr>
          <a:xfrm>
            <a:off x="17159845" y="45974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17159845" y="4597400"/>
            <a:ext cx="6134867"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Encounters</a:t>
            </a:r>
            <a:endParaRPr b="0" i="0" sz="4800" u="none" cap="none" strike="noStrike">
              <a:solidFill>
                <a:schemeClr val="dk1"/>
              </a:solidFill>
              <a:latin typeface="Calibri"/>
              <a:ea typeface="Calibri"/>
              <a:cs typeface="Calibri"/>
              <a:sym typeface="Calibri"/>
            </a:endParaRPr>
          </a:p>
        </p:txBody>
      </p:sp>
      <p:sp>
        <p:nvSpPr>
          <p:cNvPr id="60" name="Google Shape;60;p3"/>
          <p:cNvSpPr/>
          <p:nvPr/>
        </p:nvSpPr>
        <p:spPr>
          <a:xfrm>
            <a:off x="17159845" y="55372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61" name="Google Shape;61;p3"/>
          <p:cNvSpPr/>
          <p:nvPr/>
        </p:nvSpPr>
        <p:spPr>
          <a:xfrm>
            <a:off x="6808051" y="75057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808051" y="75819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6604826" y="7581900"/>
            <a:ext cx="6134867" cy="1041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Wonders</a:t>
            </a:r>
            <a:endParaRPr b="0" i="0" sz="4800" u="none" cap="none" strike="noStrike">
              <a:solidFill>
                <a:schemeClr val="dk1"/>
              </a:solidFill>
              <a:latin typeface="Calibri"/>
              <a:ea typeface="Calibri"/>
              <a:cs typeface="Calibri"/>
              <a:sym typeface="Calibri"/>
            </a:endParaRPr>
          </a:p>
        </p:txBody>
      </p:sp>
      <p:sp>
        <p:nvSpPr>
          <p:cNvPr id="64" name="Google Shape;64;p3"/>
          <p:cNvSpPr/>
          <p:nvPr/>
        </p:nvSpPr>
        <p:spPr>
          <a:xfrm>
            <a:off x="6672567" y="85217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preencoded.png" id="65" name="Google Shape;65;p3"/>
          <p:cNvPicPr preferRelativeResize="0"/>
          <p:nvPr/>
        </p:nvPicPr>
        <p:blipFill rotWithShape="1">
          <a:blip r:embed="rId8">
            <a:alphaModFix/>
          </a:blip>
          <a:srcRect b="0" l="0" r="0" t="0"/>
          <a:stretch/>
        </p:blipFill>
        <p:spPr>
          <a:xfrm>
            <a:off x="12942918" y="7505700"/>
            <a:ext cx="1625803" cy="1625600"/>
          </a:xfrm>
          <a:prstGeom prst="rect">
            <a:avLst/>
          </a:prstGeom>
          <a:noFill/>
          <a:ln>
            <a:noFill/>
          </a:ln>
        </p:spPr>
      </p:pic>
      <p:sp>
        <p:nvSpPr>
          <p:cNvPr id="66" name="Google Shape;66;p3"/>
          <p:cNvSpPr/>
          <p:nvPr/>
        </p:nvSpPr>
        <p:spPr>
          <a:xfrm>
            <a:off x="12942918" y="7505700"/>
            <a:ext cx="1625803" cy="1625600"/>
          </a:xfrm>
          <a:prstGeom prst="roundRect">
            <a:avLst>
              <a:gd fmla="val 781313"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13336667" y="77978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03</a:t>
            </a:r>
            <a:endParaRPr b="0" i="0" sz="4800" u="none" cap="none" strike="noStrike">
              <a:solidFill>
                <a:schemeClr val="dk1"/>
              </a:solidFill>
              <a:latin typeface="Calibri"/>
              <a:ea typeface="Calibri"/>
              <a:cs typeface="Calibri"/>
              <a:sym typeface="Calibri"/>
            </a:endParaRPr>
          </a:p>
        </p:txBody>
      </p:sp>
      <p:sp>
        <p:nvSpPr>
          <p:cNvPr id="68" name="Google Shape;68;p3"/>
          <p:cNvSpPr/>
          <p:nvPr/>
        </p:nvSpPr>
        <p:spPr>
          <a:xfrm>
            <a:off x="15330816" y="75057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 name="Google Shape;69;p3"/>
          <p:cNvPicPr preferRelativeResize="0"/>
          <p:nvPr/>
        </p:nvPicPr>
        <p:blipFill rotWithShape="1">
          <a:blip r:embed="rId8">
            <a:alphaModFix/>
          </a:blip>
          <a:srcRect b="0" l="0" r="0" t="0"/>
          <a:stretch/>
        </p:blipFill>
        <p:spPr>
          <a:xfrm>
            <a:off x="15330816" y="7505700"/>
            <a:ext cx="1625803" cy="1625600"/>
          </a:xfrm>
          <a:prstGeom prst="rect">
            <a:avLst/>
          </a:prstGeom>
          <a:noFill/>
          <a:ln>
            <a:noFill/>
          </a:ln>
        </p:spPr>
      </p:pic>
      <p:sp>
        <p:nvSpPr>
          <p:cNvPr id="70" name="Google Shape;70;p3"/>
          <p:cNvSpPr/>
          <p:nvPr/>
        </p:nvSpPr>
        <p:spPr>
          <a:xfrm>
            <a:off x="15330816" y="7505700"/>
            <a:ext cx="1625803" cy="1625600"/>
          </a:xfrm>
          <a:prstGeom prst="roundRect">
            <a:avLst>
              <a:gd fmla="val 781313"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15724565" y="77978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04</a:t>
            </a:r>
            <a:endParaRPr b="0" i="0" sz="4800" u="none" cap="none" strike="noStrike">
              <a:solidFill>
                <a:schemeClr val="dk1"/>
              </a:solidFill>
              <a:latin typeface="Calibri"/>
              <a:ea typeface="Calibri"/>
              <a:cs typeface="Calibri"/>
              <a:sym typeface="Calibri"/>
            </a:endParaRPr>
          </a:p>
        </p:txBody>
      </p:sp>
      <p:sp>
        <p:nvSpPr>
          <p:cNvPr id="72" name="Google Shape;72;p3"/>
          <p:cNvSpPr/>
          <p:nvPr/>
        </p:nvSpPr>
        <p:spPr>
          <a:xfrm>
            <a:off x="17159845" y="75819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17159845" y="7581900"/>
            <a:ext cx="6134867"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Magic</a:t>
            </a:r>
            <a:endParaRPr b="0" i="0" sz="4800" u="none" cap="none" strike="noStrike">
              <a:solidFill>
                <a:schemeClr val="dk1"/>
              </a:solidFill>
              <a:latin typeface="Calibri"/>
              <a:ea typeface="Calibri"/>
              <a:cs typeface="Calibri"/>
              <a:sym typeface="Calibri"/>
            </a:endParaRPr>
          </a:p>
        </p:txBody>
      </p:sp>
      <p:sp>
        <p:nvSpPr>
          <p:cNvPr id="74" name="Google Shape;74;p3"/>
          <p:cNvSpPr/>
          <p:nvPr/>
        </p:nvSpPr>
        <p:spPr>
          <a:xfrm>
            <a:off x="17159845" y="85217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5" name="Google Shape;75;p3"/>
          <p:cNvSpPr/>
          <p:nvPr/>
        </p:nvSpPr>
        <p:spPr>
          <a:xfrm>
            <a:off x="6808051" y="10490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6808051" y="105664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6604826" y="10566400"/>
            <a:ext cx="6134867" cy="1041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Adventure</a:t>
            </a:r>
            <a:endParaRPr b="0" i="0" sz="4800" u="none" cap="none" strike="noStrike">
              <a:solidFill>
                <a:schemeClr val="dk1"/>
              </a:solidFill>
              <a:latin typeface="Calibri"/>
              <a:ea typeface="Calibri"/>
              <a:cs typeface="Calibri"/>
              <a:sym typeface="Calibri"/>
            </a:endParaRPr>
          </a:p>
        </p:txBody>
      </p:sp>
      <p:sp>
        <p:nvSpPr>
          <p:cNvPr id="78" name="Google Shape;78;p3"/>
          <p:cNvSpPr/>
          <p:nvPr/>
        </p:nvSpPr>
        <p:spPr>
          <a:xfrm>
            <a:off x="6672567" y="115062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preencoded.png" id="79" name="Google Shape;79;p3"/>
          <p:cNvPicPr preferRelativeResize="0"/>
          <p:nvPr/>
        </p:nvPicPr>
        <p:blipFill rotWithShape="1">
          <a:blip r:embed="rId8">
            <a:alphaModFix/>
          </a:blip>
          <a:srcRect b="0" l="0" r="0" t="0"/>
          <a:stretch/>
        </p:blipFill>
        <p:spPr>
          <a:xfrm>
            <a:off x="12942918" y="10490200"/>
            <a:ext cx="1625803" cy="1625600"/>
          </a:xfrm>
          <a:prstGeom prst="rect">
            <a:avLst/>
          </a:prstGeom>
          <a:noFill/>
          <a:ln>
            <a:noFill/>
          </a:ln>
        </p:spPr>
      </p:pic>
      <p:sp>
        <p:nvSpPr>
          <p:cNvPr id="80" name="Google Shape;80;p3"/>
          <p:cNvSpPr/>
          <p:nvPr/>
        </p:nvSpPr>
        <p:spPr>
          <a:xfrm>
            <a:off x="12942918" y="10490200"/>
            <a:ext cx="1625803" cy="1625600"/>
          </a:xfrm>
          <a:prstGeom prst="roundRect">
            <a:avLst>
              <a:gd fmla="val 781313"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13336667" y="107823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05</a:t>
            </a:r>
            <a:endParaRPr b="0" i="0" sz="4800" u="none" cap="none" strike="noStrike">
              <a:solidFill>
                <a:schemeClr val="dk1"/>
              </a:solidFill>
              <a:latin typeface="Calibri"/>
              <a:ea typeface="Calibri"/>
              <a:cs typeface="Calibri"/>
              <a:sym typeface="Calibri"/>
            </a:endParaRPr>
          </a:p>
        </p:txBody>
      </p:sp>
      <p:sp>
        <p:nvSpPr>
          <p:cNvPr id="82" name="Google Shape;82;p3"/>
          <p:cNvSpPr/>
          <p:nvPr/>
        </p:nvSpPr>
        <p:spPr>
          <a:xfrm>
            <a:off x="15330816" y="10490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3" name="Google Shape;83;p3"/>
          <p:cNvPicPr preferRelativeResize="0"/>
          <p:nvPr/>
        </p:nvPicPr>
        <p:blipFill rotWithShape="1">
          <a:blip r:embed="rId8">
            <a:alphaModFix/>
          </a:blip>
          <a:srcRect b="0" l="0" r="0" t="0"/>
          <a:stretch/>
        </p:blipFill>
        <p:spPr>
          <a:xfrm>
            <a:off x="15330816" y="10490200"/>
            <a:ext cx="1625803" cy="1625600"/>
          </a:xfrm>
          <a:prstGeom prst="rect">
            <a:avLst/>
          </a:prstGeom>
          <a:noFill/>
          <a:ln>
            <a:noFill/>
          </a:ln>
        </p:spPr>
      </p:pic>
      <p:sp>
        <p:nvSpPr>
          <p:cNvPr id="84" name="Google Shape;84;p3"/>
          <p:cNvSpPr/>
          <p:nvPr/>
        </p:nvSpPr>
        <p:spPr>
          <a:xfrm>
            <a:off x="15330816" y="10490200"/>
            <a:ext cx="1625803" cy="1625600"/>
          </a:xfrm>
          <a:prstGeom prst="roundRect">
            <a:avLst>
              <a:gd fmla="val 781313" name="adj"/>
            </a:avLst>
          </a:prstGeom>
          <a:noFill/>
          <a:ln cap="flat" cmpd="sng" w="12700">
            <a:solidFill>
              <a:srgbClr val="3B8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15724565" y="10782300"/>
            <a:ext cx="838305" cy="1041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B82F4"/>
                </a:solidFill>
                <a:latin typeface="DM Serif Display"/>
                <a:ea typeface="DM Serif Display"/>
                <a:cs typeface="DM Serif Display"/>
                <a:sym typeface="DM Serif Display"/>
              </a:rPr>
              <a:t>06</a:t>
            </a:r>
            <a:endParaRPr b="0" i="0" sz="4800" u="none" cap="none" strike="noStrike">
              <a:solidFill>
                <a:schemeClr val="dk1"/>
              </a:solidFill>
              <a:latin typeface="Calibri"/>
              <a:ea typeface="Calibri"/>
              <a:cs typeface="Calibri"/>
              <a:sym typeface="Calibri"/>
            </a:endParaRPr>
          </a:p>
        </p:txBody>
      </p:sp>
      <p:sp>
        <p:nvSpPr>
          <p:cNvPr id="86" name="Google Shape;86;p3"/>
          <p:cNvSpPr/>
          <p:nvPr/>
        </p:nvSpPr>
        <p:spPr>
          <a:xfrm>
            <a:off x="17159845" y="10566400"/>
            <a:ext cx="5931641" cy="14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17159845" y="10566400"/>
            <a:ext cx="6134867"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Conclusion</a:t>
            </a:r>
            <a:endParaRPr b="0" i="0" sz="4800" u="none" cap="none" strike="noStrike">
              <a:solidFill>
                <a:schemeClr val="dk1"/>
              </a:solidFill>
              <a:latin typeface="Calibri"/>
              <a:ea typeface="Calibri"/>
              <a:cs typeface="Calibri"/>
              <a:sym typeface="Calibri"/>
            </a:endParaRPr>
          </a:p>
        </p:txBody>
      </p:sp>
      <p:sp>
        <p:nvSpPr>
          <p:cNvPr id="88" name="Google Shape;88;p3"/>
          <p:cNvSpPr/>
          <p:nvPr/>
        </p:nvSpPr>
        <p:spPr>
          <a:xfrm>
            <a:off x="17159845" y="115062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pic>
        <p:nvPicPr>
          <p:cNvPr descr="preencoded.png" id="94" name="Google Shape;94;p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95" name="Google Shape;95;p4"/>
          <p:cNvPicPr preferRelativeResize="0"/>
          <p:nvPr/>
        </p:nvPicPr>
        <p:blipFill rotWithShape="1">
          <a:blip r:embed="rId4">
            <a:alphaModFix/>
          </a:blip>
          <a:srcRect b="0" l="0" r="0" t="0"/>
          <a:stretch/>
        </p:blipFill>
        <p:spPr>
          <a:xfrm>
            <a:off x="3569146" y="749300"/>
            <a:ext cx="17244055" cy="12964412"/>
          </a:xfrm>
          <a:prstGeom prst="rect">
            <a:avLst/>
          </a:prstGeom>
          <a:noFill/>
          <a:ln>
            <a:noFill/>
          </a:ln>
        </p:spPr>
      </p:pic>
      <p:sp>
        <p:nvSpPr>
          <p:cNvPr id="96" name="Google Shape;96;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7" name="Google Shape;97;p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8" name="Google Shape;98;p4"/>
          <p:cNvSpPr/>
          <p:nvPr/>
        </p:nvSpPr>
        <p:spPr>
          <a:xfrm>
            <a:off x="2959470" y="2743200"/>
            <a:ext cx="1460259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Realm of the Extraordinary</a:t>
            </a:r>
            <a:endParaRPr b="0" i="0" sz="8000" u="none" cap="none" strike="noStrike">
              <a:solidFill>
                <a:schemeClr val="dk1"/>
              </a:solidFill>
              <a:latin typeface="Calibri"/>
              <a:ea typeface="Calibri"/>
              <a:cs typeface="Calibri"/>
              <a:sym typeface="Calibri"/>
            </a:endParaRPr>
          </a:p>
        </p:txBody>
      </p:sp>
      <p:sp>
        <p:nvSpPr>
          <p:cNvPr id="99" name="Google Shape;99;p4"/>
          <p:cNvSpPr/>
          <p:nvPr/>
        </p:nvSpPr>
        <p:spPr>
          <a:xfrm>
            <a:off x="2959470"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0" name="Google Shape;100;p4"/>
          <p:cNvSpPr/>
          <p:nvPr/>
        </p:nvSpPr>
        <p:spPr>
          <a:xfrm>
            <a:off x="12701588"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5" name="Shape 105"/>
        <p:cNvGrpSpPr/>
        <p:nvPr/>
      </p:nvGrpSpPr>
      <p:grpSpPr>
        <a:xfrm>
          <a:off x="0" y="0"/>
          <a:ext cx="0" cy="0"/>
          <a:chOff x="0" y="0"/>
          <a:chExt cx="0" cy="0"/>
        </a:xfrm>
      </p:grpSpPr>
      <p:pic>
        <p:nvPicPr>
          <p:cNvPr descr="preencoded.png" id="106" name="Google Shape;106;p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07" name="Google Shape;107;p5"/>
          <p:cNvPicPr preferRelativeResize="0"/>
          <p:nvPr/>
        </p:nvPicPr>
        <p:blipFill rotWithShape="1">
          <a:blip r:embed="rId4">
            <a:alphaModFix/>
          </a:blip>
          <a:srcRect b="0" l="0" r="0" t="0"/>
          <a:stretch/>
        </p:blipFill>
        <p:spPr>
          <a:xfrm>
            <a:off x="1879835" y="1041400"/>
            <a:ext cx="20627378" cy="11633200"/>
          </a:xfrm>
          <a:prstGeom prst="rect">
            <a:avLst/>
          </a:prstGeom>
          <a:noFill/>
          <a:ln>
            <a:noFill/>
          </a:ln>
        </p:spPr>
      </p:pic>
      <p:sp>
        <p:nvSpPr>
          <p:cNvPr id="108" name="Google Shape;108;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09" name="Google Shape;109;p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110" name="Google Shape;110;p5"/>
          <p:cNvPicPr preferRelativeResize="0"/>
          <p:nvPr/>
        </p:nvPicPr>
        <p:blipFill rotWithShape="1">
          <a:blip r:embed="rId6">
            <a:alphaModFix/>
          </a:blip>
          <a:srcRect b="0" l="0" r="0" t="0"/>
          <a:stretch/>
        </p:blipFill>
        <p:spPr>
          <a:xfrm>
            <a:off x="0" y="0"/>
            <a:ext cx="24387048" cy="8305800"/>
          </a:xfrm>
          <a:prstGeom prst="rect">
            <a:avLst/>
          </a:prstGeom>
          <a:noFill/>
          <a:ln>
            <a:noFill/>
          </a:ln>
        </p:spPr>
      </p:pic>
      <p:sp>
        <p:nvSpPr>
          <p:cNvPr id="111" name="Google Shape;111;p5"/>
          <p:cNvSpPr/>
          <p:nvPr/>
        </p:nvSpPr>
        <p:spPr>
          <a:xfrm>
            <a:off x="1816327" y="9499600"/>
            <a:ext cx="9907238"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2" name="Google Shape;112;p5"/>
          <p:cNvPicPr preferRelativeResize="0"/>
          <p:nvPr/>
        </p:nvPicPr>
        <p:blipFill rotWithShape="1">
          <a:blip r:embed="rId7">
            <a:alphaModFix/>
          </a:blip>
          <a:srcRect b="0" l="0" r="0" t="0"/>
          <a:stretch/>
        </p:blipFill>
        <p:spPr>
          <a:xfrm>
            <a:off x="1816327" y="10133471"/>
            <a:ext cx="1625803" cy="1373857"/>
          </a:xfrm>
          <a:prstGeom prst="rect">
            <a:avLst/>
          </a:prstGeom>
          <a:noFill/>
          <a:ln>
            <a:noFill/>
          </a:ln>
        </p:spPr>
      </p:pic>
      <p:sp>
        <p:nvSpPr>
          <p:cNvPr id="113" name="Google Shape;113;p5"/>
          <p:cNvSpPr/>
          <p:nvPr/>
        </p:nvSpPr>
        <p:spPr>
          <a:xfrm>
            <a:off x="3848581" y="9499600"/>
            <a:ext cx="7874984"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3848581" y="9499600"/>
            <a:ext cx="8078210"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15" name="Google Shape;115;p5"/>
          <p:cNvSpPr/>
          <p:nvPr/>
        </p:nvSpPr>
        <p:spPr>
          <a:xfrm>
            <a:off x="3848581" y="10541000"/>
            <a:ext cx="8010468"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6" name="Google Shape;116;p5"/>
          <p:cNvSpPr/>
          <p:nvPr/>
        </p:nvSpPr>
        <p:spPr>
          <a:xfrm>
            <a:off x="12676184" y="9499600"/>
            <a:ext cx="9907238"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7" name="Google Shape;117;p5"/>
          <p:cNvPicPr preferRelativeResize="0"/>
          <p:nvPr/>
        </p:nvPicPr>
        <p:blipFill rotWithShape="1">
          <a:blip r:embed="rId8">
            <a:alphaModFix/>
          </a:blip>
          <a:srcRect b="0" l="0" r="0" t="0"/>
          <a:stretch/>
        </p:blipFill>
        <p:spPr>
          <a:xfrm>
            <a:off x="12676184" y="10059429"/>
            <a:ext cx="1625803" cy="1521947"/>
          </a:xfrm>
          <a:prstGeom prst="rect">
            <a:avLst/>
          </a:prstGeom>
          <a:noFill/>
          <a:ln>
            <a:noFill/>
          </a:ln>
        </p:spPr>
      </p:pic>
      <p:sp>
        <p:nvSpPr>
          <p:cNvPr id="118" name="Google Shape;118;p5"/>
          <p:cNvSpPr/>
          <p:nvPr/>
        </p:nvSpPr>
        <p:spPr>
          <a:xfrm>
            <a:off x="14708438" y="9499600"/>
            <a:ext cx="7874984" cy="26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14708438" y="9499600"/>
            <a:ext cx="8078210"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Dragon Taming</a:t>
            </a:r>
            <a:endParaRPr b="0" i="0" sz="4800" u="none" cap="none" strike="noStrike">
              <a:solidFill>
                <a:schemeClr val="dk1"/>
              </a:solidFill>
              <a:latin typeface="Calibri"/>
              <a:ea typeface="Calibri"/>
              <a:cs typeface="Calibri"/>
              <a:sym typeface="Calibri"/>
            </a:endParaRPr>
          </a:p>
        </p:txBody>
      </p:sp>
      <p:sp>
        <p:nvSpPr>
          <p:cNvPr id="120" name="Google Shape;120;p5"/>
          <p:cNvSpPr/>
          <p:nvPr/>
        </p:nvSpPr>
        <p:spPr>
          <a:xfrm>
            <a:off x="14708438" y="10541000"/>
            <a:ext cx="8010468"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5" name="Shape 125"/>
        <p:cNvGrpSpPr/>
        <p:nvPr/>
      </p:nvGrpSpPr>
      <p:grpSpPr>
        <a:xfrm>
          <a:off x="0" y="0"/>
          <a:ext cx="0" cy="0"/>
          <a:chOff x="0" y="0"/>
          <a:chExt cx="0" cy="0"/>
        </a:xfrm>
      </p:grpSpPr>
      <p:pic>
        <p:nvPicPr>
          <p:cNvPr descr="preencoded.png" id="126" name="Google Shape;126;p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27" name="Google Shape;127;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8" name="Google Shape;128;p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29" name="Google Shape;129;p6"/>
          <p:cNvSpPr/>
          <p:nvPr/>
        </p:nvSpPr>
        <p:spPr>
          <a:xfrm>
            <a:off x="914514" y="34925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914514" y="3492500"/>
            <a:ext cx="4788498"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914514" y="3492500"/>
            <a:ext cx="4991724"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32" name="Google Shape;132;p6"/>
          <p:cNvSpPr/>
          <p:nvPr/>
        </p:nvSpPr>
        <p:spPr>
          <a:xfrm>
            <a:off x="914514" y="49403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914514" y="49403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preencoded.png" id="134" name="Google Shape;134;p6"/>
          <p:cNvPicPr preferRelativeResize="0"/>
          <p:nvPr/>
        </p:nvPicPr>
        <p:blipFill rotWithShape="1">
          <a:blip r:embed="rId5">
            <a:alphaModFix/>
          </a:blip>
          <a:srcRect b="0" l="0" r="0" t="0"/>
          <a:stretch/>
        </p:blipFill>
        <p:spPr>
          <a:xfrm>
            <a:off x="914514" y="7150100"/>
            <a:ext cx="7023978" cy="5105400"/>
          </a:xfrm>
          <a:prstGeom prst="rect">
            <a:avLst/>
          </a:prstGeom>
          <a:noFill/>
          <a:ln>
            <a:noFill/>
          </a:ln>
        </p:spPr>
      </p:pic>
      <p:sp>
        <p:nvSpPr>
          <p:cNvPr id="135" name="Google Shape;135;p6"/>
          <p:cNvSpPr/>
          <p:nvPr/>
        </p:nvSpPr>
        <p:spPr>
          <a:xfrm>
            <a:off x="15826178" y="34925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15826178" y="3492500"/>
            <a:ext cx="4788498"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15826178" y="3492500"/>
            <a:ext cx="4991724"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 Sightings</a:t>
            </a:r>
            <a:endParaRPr b="0" i="0" sz="4800" u="none" cap="none" strike="noStrike">
              <a:solidFill>
                <a:schemeClr val="dk1"/>
              </a:solidFill>
              <a:latin typeface="Calibri"/>
              <a:ea typeface="Calibri"/>
              <a:cs typeface="Calibri"/>
              <a:sym typeface="Calibri"/>
            </a:endParaRPr>
          </a:p>
        </p:txBody>
      </p:sp>
      <p:sp>
        <p:nvSpPr>
          <p:cNvPr id="138" name="Google Shape;138;p6"/>
          <p:cNvSpPr/>
          <p:nvPr/>
        </p:nvSpPr>
        <p:spPr>
          <a:xfrm>
            <a:off x="15826178" y="49403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15826178" y="49403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preencoded.png" id="140" name="Google Shape;140;p6"/>
          <p:cNvPicPr preferRelativeResize="0"/>
          <p:nvPr/>
        </p:nvPicPr>
        <p:blipFill rotWithShape="1">
          <a:blip r:embed="rId6">
            <a:alphaModFix/>
          </a:blip>
          <a:srcRect b="0" l="0" r="0" t="0"/>
          <a:stretch/>
        </p:blipFill>
        <p:spPr>
          <a:xfrm>
            <a:off x="15826178" y="7150100"/>
            <a:ext cx="7023978" cy="5105400"/>
          </a:xfrm>
          <a:prstGeom prst="rect">
            <a:avLst/>
          </a:prstGeom>
          <a:noFill/>
          <a:ln>
            <a:noFill/>
          </a:ln>
        </p:spPr>
      </p:pic>
      <p:sp>
        <p:nvSpPr>
          <p:cNvPr id="141" name="Google Shape;141;p6"/>
          <p:cNvSpPr/>
          <p:nvPr/>
        </p:nvSpPr>
        <p:spPr>
          <a:xfrm>
            <a:off x="8370346" y="14986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
          <p:cNvSpPr/>
          <p:nvPr/>
        </p:nvSpPr>
        <p:spPr>
          <a:xfrm>
            <a:off x="8370346" y="1498600"/>
            <a:ext cx="4140718"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8370346" y="1498600"/>
            <a:ext cx="4343943"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Dragon Taming</a:t>
            </a:r>
            <a:endParaRPr b="0" i="0" sz="4800" u="none" cap="none" strike="noStrike">
              <a:solidFill>
                <a:schemeClr val="dk1"/>
              </a:solidFill>
              <a:latin typeface="Calibri"/>
              <a:ea typeface="Calibri"/>
              <a:cs typeface="Calibri"/>
              <a:sym typeface="Calibri"/>
            </a:endParaRPr>
          </a:p>
        </p:txBody>
      </p:sp>
      <p:sp>
        <p:nvSpPr>
          <p:cNvPr id="144" name="Google Shape;144;p6"/>
          <p:cNvSpPr/>
          <p:nvPr/>
        </p:nvSpPr>
        <p:spPr>
          <a:xfrm>
            <a:off x="8370346" y="29464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
          <p:cNvSpPr/>
          <p:nvPr/>
        </p:nvSpPr>
        <p:spPr>
          <a:xfrm>
            <a:off x="8370346" y="29464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preencoded.png" id="146" name="Google Shape;146;p6"/>
          <p:cNvPicPr preferRelativeResize="0"/>
          <p:nvPr/>
        </p:nvPicPr>
        <p:blipFill rotWithShape="1">
          <a:blip r:embed="rId7">
            <a:alphaModFix/>
          </a:blip>
          <a:srcRect b="0" l="0" r="0" t="0"/>
          <a:stretch/>
        </p:blipFill>
        <p:spPr>
          <a:xfrm>
            <a:off x="8370346" y="5156200"/>
            <a:ext cx="7023978" cy="510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1" name="Shape 151"/>
        <p:cNvGrpSpPr/>
        <p:nvPr/>
      </p:nvGrpSpPr>
      <p:grpSpPr>
        <a:xfrm>
          <a:off x="0" y="0"/>
          <a:ext cx="0" cy="0"/>
          <a:chOff x="0" y="0"/>
          <a:chExt cx="0" cy="0"/>
        </a:xfrm>
      </p:grpSpPr>
      <p:pic>
        <p:nvPicPr>
          <p:cNvPr descr="preencoded.png" id="152" name="Google Shape;152;p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53" name="Google Shape;153;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4" name="Google Shape;154;p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155" name="Google Shape;155;p7"/>
          <p:cNvPicPr preferRelativeResize="0"/>
          <p:nvPr/>
        </p:nvPicPr>
        <p:blipFill rotWithShape="1">
          <a:blip r:embed="rId5">
            <a:alphaModFix/>
          </a:blip>
          <a:srcRect b="0" l="0" r="0" t="0"/>
          <a:stretch/>
        </p:blipFill>
        <p:spPr>
          <a:xfrm>
            <a:off x="1498787" y="1384300"/>
            <a:ext cx="5966698" cy="4437887"/>
          </a:xfrm>
          <a:prstGeom prst="rect">
            <a:avLst/>
          </a:prstGeom>
          <a:noFill/>
          <a:ln>
            <a:noFill/>
          </a:ln>
        </p:spPr>
      </p:pic>
      <p:sp>
        <p:nvSpPr>
          <p:cNvPr id="156" name="Google Shape;156;p7"/>
          <p:cNvSpPr/>
          <p:nvPr/>
        </p:nvSpPr>
        <p:spPr>
          <a:xfrm>
            <a:off x="6477810" y="4229100"/>
            <a:ext cx="11431429" cy="595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6477810" y="4229100"/>
            <a:ext cx="11634654" cy="52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8" name="Google Shape;158;p7"/>
          <p:cNvSpPr/>
          <p:nvPr/>
        </p:nvSpPr>
        <p:spPr>
          <a:xfrm>
            <a:off x="14073359" y="9563100"/>
            <a:ext cx="3988298"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E0E0E"/>
                </a:solidFill>
                <a:latin typeface="DM Serif Display"/>
                <a:ea typeface="DM Serif Display"/>
                <a:cs typeface="DM Serif Display"/>
                <a:sym typeface="DM Serif Display"/>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3" name="Shape 163"/>
        <p:cNvGrpSpPr/>
        <p:nvPr/>
      </p:nvGrpSpPr>
      <p:grpSpPr>
        <a:xfrm>
          <a:off x="0" y="0"/>
          <a:ext cx="0" cy="0"/>
          <a:chOff x="0" y="0"/>
          <a:chExt cx="0" cy="0"/>
        </a:xfrm>
      </p:grpSpPr>
      <p:pic>
        <p:nvPicPr>
          <p:cNvPr descr="preencoded.png" id="164" name="Google Shape;164;p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65" name="Google Shape;165;p8"/>
          <p:cNvPicPr preferRelativeResize="0"/>
          <p:nvPr/>
        </p:nvPicPr>
        <p:blipFill rotWithShape="1">
          <a:blip r:embed="rId4">
            <a:alphaModFix/>
          </a:blip>
          <a:srcRect b="0" l="0" r="0" t="0"/>
          <a:stretch/>
        </p:blipFill>
        <p:spPr>
          <a:xfrm>
            <a:off x="3569146" y="749300"/>
            <a:ext cx="17244055" cy="12964418"/>
          </a:xfrm>
          <a:prstGeom prst="rect">
            <a:avLst/>
          </a:prstGeom>
          <a:noFill/>
          <a:ln>
            <a:noFill/>
          </a:ln>
        </p:spPr>
      </p:pic>
      <p:sp>
        <p:nvSpPr>
          <p:cNvPr id="166" name="Google Shape;166;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7" name="Google Shape;167;p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168" name="Google Shape;168;p8"/>
          <p:cNvPicPr preferRelativeResize="0"/>
          <p:nvPr/>
        </p:nvPicPr>
        <p:blipFill rotWithShape="1">
          <a:blip r:embed="rId6">
            <a:alphaModFix/>
          </a:blip>
          <a:srcRect b="0" l="0" r="0" t="0"/>
          <a:stretch/>
        </p:blipFill>
        <p:spPr>
          <a:xfrm>
            <a:off x="635079" y="749300"/>
            <a:ext cx="14660007" cy="12115800"/>
          </a:xfrm>
          <a:prstGeom prst="rect">
            <a:avLst/>
          </a:prstGeom>
          <a:noFill/>
          <a:ln>
            <a:noFill/>
          </a:ln>
        </p:spPr>
      </p:pic>
      <p:sp>
        <p:nvSpPr>
          <p:cNvPr id="169" name="Google Shape;169;p8"/>
          <p:cNvSpPr/>
          <p:nvPr/>
        </p:nvSpPr>
        <p:spPr>
          <a:xfrm>
            <a:off x="16004000" y="3111500"/>
            <a:ext cx="7163695" cy="220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p:nvPr/>
        </p:nvSpPr>
        <p:spPr>
          <a:xfrm>
            <a:off x="16004000" y="3111500"/>
            <a:ext cx="7366921"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Dragon Taming Technique</a:t>
            </a:r>
            <a:endParaRPr b="0" i="0" sz="4800" u="none" cap="none" strike="noStrike">
              <a:solidFill>
                <a:schemeClr val="dk1"/>
              </a:solidFill>
              <a:latin typeface="Calibri"/>
              <a:ea typeface="Calibri"/>
              <a:cs typeface="Calibri"/>
              <a:sym typeface="Calibri"/>
            </a:endParaRPr>
          </a:p>
        </p:txBody>
      </p:sp>
      <p:sp>
        <p:nvSpPr>
          <p:cNvPr id="171" name="Google Shape;171;p8"/>
          <p:cNvSpPr/>
          <p:nvPr/>
        </p:nvSpPr>
        <p:spPr>
          <a:xfrm>
            <a:off x="16004000" y="4254500"/>
            <a:ext cx="729917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72" name="Google Shape;172;p8"/>
          <p:cNvSpPr/>
          <p:nvPr/>
        </p:nvSpPr>
        <p:spPr>
          <a:xfrm>
            <a:off x="16004000" y="6540500"/>
            <a:ext cx="7163695"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a:off x="16004000" y="6540500"/>
            <a:ext cx="7366921" cy="187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The Art of Unicorn Sighting</a:t>
            </a:r>
            <a:endParaRPr b="0" i="0" sz="4800" u="none" cap="none" strike="noStrike">
              <a:solidFill>
                <a:schemeClr val="dk1"/>
              </a:solidFill>
              <a:latin typeface="Calibri"/>
              <a:ea typeface="Calibri"/>
              <a:cs typeface="Calibri"/>
              <a:sym typeface="Calibri"/>
            </a:endParaRPr>
          </a:p>
        </p:txBody>
      </p:sp>
      <p:sp>
        <p:nvSpPr>
          <p:cNvPr id="174" name="Google Shape;174;p8"/>
          <p:cNvSpPr/>
          <p:nvPr/>
        </p:nvSpPr>
        <p:spPr>
          <a:xfrm>
            <a:off x="16004000" y="8521700"/>
            <a:ext cx="729917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9" name="Shape 179"/>
        <p:cNvGrpSpPr/>
        <p:nvPr/>
      </p:nvGrpSpPr>
      <p:grpSpPr>
        <a:xfrm>
          <a:off x="0" y="0"/>
          <a:ext cx="0" cy="0"/>
          <a:chOff x="0" y="0"/>
          <a:chExt cx="0" cy="0"/>
        </a:xfrm>
      </p:grpSpPr>
      <p:pic>
        <p:nvPicPr>
          <p:cNvPr descr="preencoded.png" id="180" name="Google Shape;180;p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81" name="Google Shape;181;p9"/>
          <p:cNvPicPr preferRelativeResize="0"/>
          <p:nvPr/>
        </p:nvPicPr>
        <p:blipFill rotWithShape="1">
          <a:blip r:embed="rId4">
            <a:alphaModFix/>
          </a:blip>
          <a:srcRect b="0" l="0" r="0" t="0"/>
          <a:stretch/>
        </p:blipFill>
        <p:spPr>
          <a:xfrm>
            <a:off x="1879835" y="1041400"/>
            <a:ext cx="20627378" cy="11633200"/>
          </a:xfrm>
          <a:prstGeom prst="rect">
            <a:avLst/>
          </a:prstGeom>
          <a:noFill/>
          <a:ln>
            <a:noFill/>
          </a:ln>
        </p:spPr>
      </p:pic>
      <p:sp>
        <p:nvSpPr>
          <p:cNvPr id="182" name="Google Shape;182;p9"/>
          <p:cNvSpPr/>
          <p:nvPr/>
        </p:nvSpPr>
        <p:spPr>
          <a:xfrm>
            <a:off x="2091528" y="1574800"/>
            <a:ext cx="20216693"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8000" u="none" cap="none" strike="noStrike">
                <a:solidFill>
                  <a:srgbClr val="272727"/>
                </a:solidFill>
                <a:latin typeface="DM Serif Display"/>
                <a:ea typeface="DM Serif Display"/>
                <a:cs typeface="DM Serif Display"/>
                <a:sym typeface="DM Serif Display"/>
              </a:rPr>
              <a:t>The Magic of Dragons: A Research</a:t>
            </a:r>
            <a:endParaRPr b="0" i="0" sz="8000" u="none" cap="none" strike="noStrike">
              <a:solidFill>
                <a:schemeClr val="dk1"/>
              </a:solidFill>
              <a:latin typeface="Calibri"/>
              <a:ea typeface="Calibri"/>
              <a:cs typeface="Calibri"/>
              <a:sym typeface="Calibri"/>
            </a:endParaRPr>
          </a:p>
        </p:txBody>
      </p:sp>
      <p:sp>
        <p:nvSpPr>
          <p:cNvPr id="183" name="Google Shape;183;p9"/>
          <p:cNvSpPr/>
          <p:nvPr/>
        </p:nvSpPr>
        <p:spPr>
          <a:xfrm>
            <a:off x="14352794" y="4025900"/>
            <a:ext cx="6642930" cy="778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
          <p:cNvSpPr/>
          <p:nvPr/>
        </p:nvSpPr>
        <p:spPr>
          <a:xfrm>
            <a:off x="15502288" y="4025900"/>
            <a:ext cx="4343943"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Dragon Taming</a:t>
            </a:r>
            <a:endParaRPr b="0" i="0" sz="4800" u="none" cap="none" strike="noStrike">
              <a:solidFill>
                <a:schemeClr val="dk1"/>
              </a:solidFill>
              <a:latin typeface="Calibri"/>
              <a:ea typeface="Calibri"/>
              <a:cs typeface="Calibri"/>
              <a:sym typeface="Calibri"/>
            </a:endParaRPr>
          </a:p>
        </p:txBody>
      </p:sp>
      <p:sp>
        <p:nvSpPr>
          <p:cNvPr id="185" name="Google Shape;185;p9"/>
          <p:cNvSpPr/>
          <p:nvPr/>
        </p:nvSpPr>
        <p:spPr>
          <a:xfrm>
            <a:off x="14352794" y="5168900"/>
            <a:ext cx="6642930" cy="66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6" name="Google Shape;186;p9"/>
          <p:cNvPicPr preferRelativeResize="0"/>
          <p:nvPr/>
        </p:nvPicPr>
        <p:blipFill rotWithShape="1">
          <a:blip r:embed="rId5">
            <a:alphaModFix/>
          </a:blip>
          <a:srcRect b="0" l="0" r="0" t="0"/>
          <a:stretch/>
        </p:blipFill>
        <p:spPr>
          <a:xfrm>
            <a:off x="14352794" y="5168900"/>
            <a:ext cx="6642930" cy="6642100"/>
          </a:xfrm>
          <a:prstGeom prst="rect">
            <a:avLst/>
          </a:prstGeom>
          <a:noFill/>
          <a:ln>
            <a:noFill/>
          </a:ln>
        </p:spPr>
      </p:pic>
      <p:pic>
        <p:nvPicPr>
          <p:cNvPr descr="preencoded.png" id="187" name="Google Shape;187;p9"/>
          <p:cNvPicPr preferRelativeResize="0"/>
          <p:nvPr/>
        </p:nvPicPr>
        <p:blipFill rotWithShape="1">
          <a:blip r:embed="rId6">
            <a:alphaModFix/>
          </a:blip>
          <a:srcRect b="0" l="0" r="0" t="0"/>
          <a:stretch/>
        </p:blipFill>
        <p:spPr>
          <a:xfrm>
            <a:off x="14352791" y="5168900"/>
            <a:ext cx="6642933" cy="6642100"/>
          </a:xfrm>
          <a:prstGeom prst="rect">
            <a:avLst/>
          </a:prstGeom>
          <a:noFill/>
          <a:ln>
            <a:noFill/>
          </a:ln>
        </p:spPr>
      </p:pic>
      <p:sp>
        <p:nvSpPr>
          <p:cNvPr id="188" name="Google Shape;188;p9"/>
          <p:cNvSpPr/>
          <p:nvPr/>
        </p:nvSpPr>
        <p:spPr>
          <a:xfrm>
            <a:off x="15762670" y="6565900"/>
            <a:ext cx="3835879" cy="3835400"/>
          </a:xfrm>
          <a:prstGeom prst="roundRect">
            <a:avLst>
              <a:gd fmla="val 331128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9" name="Google Shape;189;p9"/>
          <p:cNvPicPr preferRelativeResize="0"/>
          <p:nvPr/>
        </p:nvPicPr>
        <p:blipFill rotWithShape="1">
          <a:blip r:embed="rId7">
            <a:alphaModFix/>
          </a:blip>
          <a:srcRect b="0" l="0" r="0" t="0"/>
          <a:stretch/>
        </p:blipFill>
        <p:spPr>
          <a:xfrm>
            <a:off x="17086104" y="7099300"/>
            <a:ext cx="1189016" cy="1625600"/>
          </a:xfrm>
          <a:prstGeom prst="rect">
            <a:avLst/>
          </a:prstGeom>
          <a:noFill/>
          <a:ln>
            <a:noFill/>
          </a:ln>
        </p:spPr>
      </p:pic>
      <p:sp>
        <p:nvSpPr>
          <p:cNvPr id="190" name="Google Shape;190;p9"/>
          <p:cNvSpPr/>
          <p:nvPr/>
        </p:nvSpPr>
        <p:spPr>
          <a:xfrm>
            <a:off x="15915089" y="9029700"/>
            <a:ext cx="3531041" cy="8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p:nvPr/>
        </p:nvSpPr>
        <p:spPr>
          <a:xfrm>
            <a:off x="15813476" y="9029700"/>
            <a:ext cx="3734267" cy="104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 </a:t>
            </a:r>
            <a:endParaRPr b="0" i="0" sz="4800" u="none" cap="none" strike="noStrike">
              <a:solidFill>
                <a:schemeClr val="dk1"/>
              </a:solidFill>
              <a:latin typeface="Calibri"/>
              <a:ea typeface="Calibri"/>
              <a:cs typeface="Calibri"/>
              <a:sym typeface="Calibri"/>
            </a:endParaRPr>
          </a:p>
        </p:txBody>
      </p:sp>
      <p:sp>
        <p:nvSpPr>
          <p:cNvPr id="192" name="Google Shape;192;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3" name="Google Shape;193;p9"/>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94" name="Google Shape;194;p9"/>
          <p:cNvSpPr/>
          <p:nvPr/>
        </p:nvSpPr>
        <p:spPr>
          <a:xfrm>
            <a:off x="3149994" y="43180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p:nvPr/>
        </p:nvSpPr>
        <p:spPr>
          <a:xfrm>
            <a:off x="3149994" y="43180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a:off x="3149994" y="4318000"/>
            <a:ext cx="382317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Archery</a:t>
            </a:r>
            <a:endParaRPr b="0" i="0" sz="4800" u="none" cap="none" strike="noStrike">
              <a:solidFill>
                <a:schemeClr val="dk1"/>
              </a:solidFill>
              <a:latin typeface="Calibri"/>
              <a:ea typeface="Calibri"/>
              <a:cs typeface="Calibri"/>
              <a:sym typeface="Calibri"/>
            </a:endParaRPr>
          </a:p>
        </p:txBody>
      </p:sp>
      <p:sp>
        <p:nvSpPr>
          <p:cNvPr id="197" name="Google Shape;197;p9"/>
          <p:cNvSpPr/>
          <p:nvPr/>
        </p:nvSpPr>
        <p:spPr>
          <a:xfrm>
            <a:off x="3149994" y="53594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98" name="Google Shape;198;p9"/>
          <p:cNvSpPr/>
          <p:nvPr/>
        </p:nvSpPr>
        <p:spPr>
          <a:xfrm>
            <a:off x="8370346" y="85471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
          <p:cNvSpPr/>
          <p:nvPr/>
        </p:nvSpPr>
        <p:spPr>
          <a:xfrm>
            <a:off x="8370346" y="85471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
          <p:cNvSpPr/>
          <p:nvPr/>
        </p:nvSpPr>
        <p:spPr>
          <a:xfrm>
            <a:off x="8370346" y="8547100"/>
            <a:ext cx="382317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Unicorn</a:t>
            </a:r>
            <a:endParaRPr b="0" i="0" sz="4800" u="none" cap="none" strike="noStrike">
              <a:solidFill>
                <a:schemeClr val="dk1"/>
              </a:solidFill>
              <a:latin typeface="Calibri"/>
              <a:ea typeface="Calibri"/>
              <a:cs typeface="Calibri"/>
              <a:sym typeface="Calibri"/>
            </a:endParaRPr>
          </a:p>
        </p:txBody>
      </p:sp>
      <p:sp>
        <p:nvSpPr>
          <p:cNvPr id="201" name="Google Shape;201;p9"/>
          <p:cNvSpPr/>
          <p:nvPr/>
        </p:nvSpPr>
        <p:spPr>
          <a:xfrm>
            <a:off x="8370346" y="95885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2" name="Google Shape;202;p9"/>
          <p:cNvSpPr/>
          <p:nvPr/>
        </p:nvSpPr>
        <p:spPr>
          <a:xfrm>
            <a:off x="8370346" y="43180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
          <p:cNvSpPr/>
          <p:nvPr/>
        </p:nvSpPr>
        <p:spPr>
          <a:xfrm>
            <a:off x="8370346" y="43180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a:off x="8370346" y="4318000"/>
            <a:ext cx="382317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Music</a:t>
            </a:r>
            <a:endParaRPr b="0" i="0" sz="4800" u="none" cap="none" strike="noStrike">
              <a:solidFill>
                <a:schemeClr val="dk1"/>
              </a:solidFill>
              <a:latin typeface="Calibri"/>
              <a:ea typeface="Calibri"/>
              <a:cs typeface="Calibri"/>
              <a:sym typeface="Calibri"/>
            </a:endParaRPr>
          </a:p>
        </p:txBody>
      </p:sp>
      <p:sp>
        <p:nvSpPr>
          <p:cNvPr id="205" name="Google Shape;205;p9"/>
          <p:cNvSpPr/>
          <p:nvPr/>
        </p:nvSpPr>
        <p:spPr>
          <a:xfrm>
            <a:off x="8370346" y="53594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06" name="Google Shape;206;p9"/>
          <p:cNvSpPr/>
          <p:nvPr/>
        </p:nvSpPr>
        <p:spPr>
          <a:xfrm>
            <a:off x="3149994" y="85471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p:nvPr/>
        </p:nvSpPr>
        <p:spPr>
          <a:xfrm>
            <a:off x="3149994" y="8547100"/>
            <a:ext cx="3619952" cy="31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3149994" y="8547100"/>
            <a:ext cx="3823178" cy="104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E0E0E"/>
                </a:solidFill>
                <a:latin typeface="DM Serif Display"/>
                <a:ea typeface="DM Serif Display"/>
                <a:cs typeface="DM Serif Display"/>
                <a:sym typeface="DM Serif Display"/>
              </a:rPr>
              <a:t>Life</a:t>
            </a:r>
            <a:endParaRPr b="0" i="0" sz="4800" u="none" cap="none" strike="noStrike">
              <a:solidFill>
                <a:schemeClr val="dk1"/>
              </a:solidFill>
              <a:latin typeface="Calibri"/>
              <a:ea typeface="Calibri"/>
              <a:cs typeface="Calibri"/>
              <a:sym typeface="Calibri"/>
            </a:endParaRPr>
          </a:p>
        </p:txBody>
      </p:sp>
      <p:sp>
        <p:nvSpPr>
          <p:cNvPr id="209" name="Google Shape;209;p9"/>
          <p:cNvSpPr/>
          <p:nvPr/>
        </p:nvSpPr>
        <p:spPr>
          <a:xfrm>
            <a:off x="3149994" y="95885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2023-06-12T04:15:52Z</dcterms:created>
  <dc:creator>PptxGenJS</dc:creator>
</cp:coreProperties>
</file>