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9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Lst>
  <p:sldSz cy="5143500" cx="9144000"/>
  <p:notesSz cx="6858000" cy="9144000"/>
  <p:embeddedFontLst>
    <p:embeddedFont>
      <p:font typeface="Lato"/>
      <p:regular r:id="rId60"/>
      <p:bold r:id="rId61"/>
      <p:italic r:id="rId62"/>
      <p:boldItalic r:id="rId63"/>
    </p:embeddedFont>
    <p:embeddedFont>
      <p:font typeface="Lato Light"/>
      <p:regular r:id="rId64"/>
      <p:bold r:id="rId65"/>
      <p:italic r:id="rId66"/>
      <p:boldItalic r:id="rId67"/>
    </p:embeddedFont>
    <p:embeddedFont>
      <p:font typeface="Quattrocento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87">
          <p15:clr>
            <a:srgbClr val="A4A3A4"/>
          </p15:clr>
        </p15:guide>
        <p15:guide id="2" pos="458">
          <p15:clr>
            <a:srgbClr val="A4A3A4"/>
          </p15:clr>
        </p15:guide>
        <p15:guide id="3" orient="horz" pos="88">
          <p15:clr>
            <a:srgbClr val="9AA0A6"/>
          </p15:clr>
        </p15:guide>
        <p15:guide id="4" pos="148">
          <p15:clr>
            <a:srgbClr val="9AA0A6"/>
          </p15:clr>
        </p15:guide>
        <p15:guide id="5" orient="horz" pos="1121">
          <p15:clr>
            <a:srgbClr val="9AA0A6"/>
          </p15:clr>
        </p15:guide>
      </p15:sldGuideLst>
    </p:ext>
    <p:ext uri="GoogleSlidesCustomDataVersion2">
      <go:slidesCustomData xmlns:go="http://customooxmlschemas.google.com/" r:id="rId72" roundtripDataSignature="AMtx7mjceLeqCEOS3epQ2IqRK74w0fxlJ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6" name="Buraque Gul Agha"/>
  <p:cmAuthor clrIdx="1" id="1" initials="" lastIdx="2" name="Umer Saleem"/>
  <p:cmAuthor clrIdx="2" id="2" initials="" lastIdx="1" name="Academy B3Networks"/>
  <p:cmAuthor clrIdx="3" id="3" initials="" lastIdx="1" name="Yumna Fatim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D6D9EF-93A5-4228-8C6C-53E0CA5C2476}">
  <a:tblStyle styleId="{31D6D9EF-93A5-4228-8C6C-53E0CA5C247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A29C7DF-70EB-41FE-8256-975FA8D7887D}"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87" orient="horz"/>
        <p:guide pos="458"/>
        <p:guide pos="88" orient="horz"/>
        <p:guide pos="148"/>
        <p:guide pos="112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72" Type="http://customschemas.google.com/relationships/presentationmetadata" Target="meta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QuattrocentoSans-boldItalic.fntdata"/><Relationship Id="rId70" Type="http://schemas.openxmlformats.org/officeDocument/2006/relationships/font" Target="fonts/QuattrocentoSans-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12.xml"/><Relationship Id="rId64" Type="http://schemas.openxmlformats.org/officeDocument/2006/relationships/font" Target="fonts/LatoLight-regular.fntdata"/><Relationship Id="rId63" Type="http://schemas.openxmlformats.org/officeDocument/2006/relationships/font" Target="fonts/Lato-boldItalic.fntdata"/><Relationship Id="rId22" Type="http://schemas.openxmlformats.org/officeDocument/2006/relationships/slide" Target="slides/slide14.xml"/><Relationship Id="rId66" Type="http://schemas.openxmlformats.org/officeDocument/2006/relationships/font" Target="fonts/LatoLight-italic.fntdata"/><Relationship Id="rId21" Type="http://schemas.openxmlformats.org/officeDocument/2006/relationships/slide" Target="slides/slide13.xml"/><Relationship Id="rId65" Type="http://schemas.openxmlformats.org/officeDocument/2006/relationships/font" Target="fonts/LatoLight-bold.fntdata"/><Relationship Id="rId24" Type="http://schemas.openxmlformats.org/officeDocument/2006/relationships/slide" Target="slides/slide16.xml"/><Relationship Id="rId68" Type="http://schemas.openxmlformats.org/officeDocument/2006/relationships/font" Target="fonts/QuattrocentoSans-regular.fntdata"/><Relationship Id="rId23" Type="http://schemas.openxmlformats.org/officeDocument/2006/relationships/slide" Target="slides/slide15.xml"/><Relationship Id="rId67" Type="http://schemas.openxmlformats.org/officeDocument/2006/relationships/font" Target="fonts/LatoLight-boldItalic.fntdata"/><Relationship Id="rId60" Type="http://schemas.openxmlformats.org/officeDocument/2006/relationships/font" Target="fonts/Lato-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QuattrocentoSans-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10T14:31:55.239">
    <p:pos x="6000" y="0"/>
    <p:text>New</p:text>
    <p:extLst>
      <p:ext uri="{C676402C-5697-4E1C-873F-D02D1690AC5C}">
        <p15:threadingInfo timeZoneBias="0"/>
      </p:ext>
      <p:ext uri="http://customooxmlschemas.google.com/">
        <go:slidesCustomData xmlns:go="http://customooxmlschemas.google.com/" commentPostId="AAABAS6o9m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5-12T02:53:39.442">
    <p:pos x="6000" y="0"/>
    <p:text>Updated screenshot</p:text>
    <p:extLst>
      <p:ext uri="{C676402C-5697-4E1C-873F-D02D1690AC5C}">
        <p15:threadingInfo timeZoneBias="0"/>
      </p:ext>
      <p:ext uri="http://customooxmlschemas.google.com/">
        <go:slidesCustomData xmlns:go="http://customooxmlschemas.google.com/" commentPostId="AAAAx3Ir0rM"/>
      </p:ext>
    </p:extLst>
  </p:cm>
  <p:cm authorId="0" idx="2" dt="2024-06-11T05:44:07.665">
    <p:pos x="6000" y="100"/>
    <p:text>SS Updated</p:text>
    <p:extLst>
      <p:ext uri="{C676402C-5697-4E1C-873F-D02D1690AC5C}">
        <p15:threadingInfo timeZoneBias="0"/>
      </p:ext>
      <p:ext uri="http://customooxmlschemas.google.com/">
        <go:slidesCustomData xmlns:go="http://customooxmlschemas.google.com/" commentPostId="AAABPvd7Lys"/>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3-06-14T05:24:56.748">
    <p:pos x="6000" y="0"/>
    <p:text>Updated</p:text>
    <p:extLst>
      <p:ext uri="{C676402C-5697-4E1C-873F-D02D1690AC5C}">
        <p15:threadingInfo timeZoneBias="0"/>
      </p:ext>
      <p:ext uri="http://customooxmlschemas.google.com/">
        <go:slidesCustomData xmlns:go="http://customooxmlschemas.google.com/" commentPostId="AAAAzJDzPcQ"/>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6-11T08:57:09.573">
    <p:pos x="6000" y="0"/>
    <p:text>SS Updated</p:text>
    <p:extLst>
      <p:ext uri="{C676402C-5697-4E1C-873F-D02D1690AC5C}">
        <p15:threadingInfo timeZoneBias="0"/>
      </p:ext>
      <p:ext uri="http://customooxmlschemas.google.com/">
        <go:slidesCustomData xmlns:go="http://customooxmlschemas.google.com/" commentPostId="AAABPvrdItk"/>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3-05-12T03:01:53.577">
    <p:pos x="6000" y="0"/>
    <p:text>updated</p:text>
    <p:extLst>
      <p:ext uri="{C676402C-5697-4E1C-873F-D02D1690AC5C}">
        <p15:threadingInfo timeZoneBias="0"/>
      </p:ext>
      <p:ext uri="http://customooxmlschemas.google.com/">
        <go:slidesCustomData xmlns:go="http://customooxmlschemas.google.com/" commentPostId="AAAAx3Ir0rU"/>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3-04-20T07:03:19.381">
    <p:pos x="6000" y="0"/>
    <p:text>updated</p:text>
    <p:extLst>
      <p:ext uri="{C676402C-5697-4E1C-873F-D02D1690AC5C}">
        <p15:threadingInfo timeZoneBias="0"/>
      </p:ext>
      <p:ext uri="http://customooxmlschemas.google.com/">
        <go:slidesCustomData xmlns:go="http://customooxmlschemas.google.com/" commentPostId="AAAAx3Ir0rQ"/>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08-15T09:00:31.803">
    <p:pos x="6000" y="0"/>
    <p:text>SS Updated</p:text>
    <p:extLst>
      <p:ext uri="{C676402C-5697-4E1C-873F-D02D1690AC5C}">
        <p15:threadingInfo timeZoneBias="0"/>
      </p:ext>
      <p:ext uri="http://customooxmlschemas.google.com/">
        <go:slidesCustomData xmlns:go="http://customooxmlschemas.google.com/" commentPostId="AAAA22d6jvs"/>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08-15T09:05:22.847">
    <p:pos x="6000" y="0"/>
    <p:text>New</p:text>
    <p:extLst>
      <p:ext uri="{C676402C-5697-4E1C-873F-D02D1690AC5C}">
        <p15:threadingInfo timeZoneBias="0"/>
      </p:ext>
      <p:ext uri="http://customooxmlschemas.google.com/">
        <go:slidesCustomData xmlns:go="http://customooxmlschemas.google.com/" commentPostId="AAAA22d6jvw"/>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08-15T09:08:36.949">
    <p:pos x="6000" y="0"/>
    <p:text>New</p:text>
    <p:extLst>
      <p:ext uri="{C676402C-5697-4E1C-873F-D02D1690AC5C}">
        <p15:threadingInfo timeZoneBias="0"/>
      </p:ext>
      <p:ext uri="http://customooxmlschemas.google.com/">
        <go:slidesCustomData xmlns:go="http://customooxmlschemas.google.com/" commentPostId="AAAA22d6jv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2" name="Google Shape;56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9: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7" name="Google Shape;647;p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0: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7" name="Google Shape;657;p1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11: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4" name="Google Shape;664;p1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2: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1" name="Google Shape;671;p1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p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p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p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6" name="Google Shape;686;p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99ae46a9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g299ae46a9a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796f064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796f064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7" name="Google Shape;747;p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8" name="Google Shape;758;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9" name="Google Shape;759;p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0" name="Google Shape;770;p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1" name="Google Shape;781;p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0" name="Google Shape;790;p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2" name="Google Shape;80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25: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8" name="Google Shape;828;p2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26: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3" name="Google Shape;843;p2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27: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0" name="Google Shape;850;p2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6" name="Google Shape;576;p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28: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7" name="Google Shape;857;p28: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29: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9" name="Google Shape;869;p2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30: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3" name="Google Shape;883;p3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31: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4" name="Google Shape;894;p3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32: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5" name="Google Shape;905;p3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33: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9" name="Google Shape;919;p33: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8" name="Google Shape;928;p3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p3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7" name="Google Shape;937;p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5" name="Google Shape;945;p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6" name="Google Shape;946;p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8" name="Google Shape;958;p3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9" name="Google Shape;959;p3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2" name="Google Shape;592;p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p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8" name="Google Shape;968;p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6" name="Google Shape;97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6" name="Google Shape;98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7" name="Google Shape;100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7" name="Google Shape;101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6de86eece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5" name="Google Shape;1025;g26de86eeceb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6de86eece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4" name="Google Shape;1034;g26de86eeceb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4" name="Google Shape;1054;p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5" name="Google Shape;1055;p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5" name="Google Shape;106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p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7" name="Google Shape;107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4" name="Google Shape;1084;p4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5" name="Google Shape;1085;p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p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3" name="Google Shape;633;p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1" name="Google Shape;641;p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26.png"/><Relationship Id="rId6"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6" name="Shape 6"/>
        <p:cNvGrpSpPr/>
        <p:nvPr/>
      </p:nvGrpSpPr>
      <p:grpSpPr>
        <a:xfrm>
          <a:off x="0" y="0"/>
          <a:ext cx="0" cy="0"/>
          <a:chOff x="0" y="0"/>
          <a:chExt cx="0" cy="0"/>
        </a:xfrm>
      </p:grpSpPr>
      <p:sp>
        <p:nvSpPr>
          <p:cNvPr id="7" name="Google Shape;7;p49"/>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 name="Google Shape;8;p49"/>
          <p:cNvPicPr preferRelativeResize="0"/>
          <p:nvPr/>
        </p:nvPicPr>
        <p:blipFill rotWithShape="1">
          <a:blip r:embed="rId2">
            <a:alphaModFix/>
          </a:blip>
          <a:srcRect b="0" l="0" r="0" t="0"/>
          <a:stretch/>
        </p:blipFill>
        <p:spPr>
          <a:xfrm>
            <a:off x="382519" y="468144"/>
            <a:ext cx="2164275" cy="580168"/>
          </a:xfrm>
          <a:prstGeom prst="rect">
            <a:avLst/>
          </a:prstGeom>
          <a:noFill/>
          <a:ln>
            <a:noFill/>
          </a:ln>
        </p:spPr>
      </p:pic>
      <p:sp>
        <p:nvSpPr>
          <p:cNvPr id="9" name="Google Shape;9;p4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49"/>
          <p:cNvSpPr txBox="1"/>
          <p:nvPr/>
        </p:nvSpPr>
        <p:spPr>
          <a:xfrm>
            <a:off x="407513" y="952088"/>
            <a:ext cx="2164200" cy="4569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900" u="none" cap="none" strike="noStrike">
              <a:solidFill>
                <a:schemeClr val="dk1"/>
              </a:solidFill>
              <a:highlight>
                <a:srgbClr val="FFFFFF"/>
              </a:highlight>
              <a:latin typeface="Lato Light"/>
              <a:ea typeface="Lato Light"/>
              <a:cs typeface="Lato Light"/>
              <a:sym typeface="Lato Light"/>
            </a:endParaRPr>
          </a:p>
        </p:txBody>
      </p:sp>
      <p:grpSp>
        <p:nvGrpSpPr>
          <p:cNvPr id="11" name="Google Shape;11;p49"/>
          <p:cNvGrpSpPr/>
          <p:nvPr/>
        </p:nvGrpSpPr>
        <p:grpSpPr>
          <a:xfrm>
            <a:off x="5154561" y="925484"/>
            <a:ext cx="3544156" cy="3292877"/>
            <a:chOff x="6504842" y="1222650"/>
            <a:chExt cx="5055858" cy="4697400"/>
          </a:xfrm>
        </p:grpSpPr>
        <p:pic>
          <p:nvPicPr>
            <p:cNvPr id="12" name="Google Shape;12;p49"/>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3" name="Google Shape;13;p49"/>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4" name="Google Shape;14;p49"/>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5" name="Google Shape;15;p49"/>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6" name="Google Shape;16;p49"/>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64" name="Shape 64"/>
        <p:cNvGrpSpPr/>
        <p:nvPr/>
      </p:nvGrpSpPr>
      <p:grpSpPr>
        <a:xfrm>
          <a:off x="0" y="0"/>
          <a:ext cx="0" cy="0"/>
          <a:chOff x="0" y="0"/>
          <a:chExt cx="0" cy="0"/>
        </a:xfrm>
      </p:grpSpPr>
      <p:cxnSp>
        <p:nvCxnSpPr>
          <p:cNvPr id="65" name="Google Shape;65;p60"/>
          <p:cNvCxnSpPr/>
          <p:nvPr/>
        </p:nvCxnSpPr>
        <p:spPr>
          <a:xfrm>
            <a:off x="30468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66" name="Google Shape;66;p60"/>
          <p:cNvCxnSpPr/>
          <p:nvPr/>
        </p:nvCxnSpPr>
        <p:spPr>
          <a:xfrm>
            <a:off x="57587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67" name="Google Shape;67;p60"/>
          <p:cNvCxnSpPr/>
          <p:nvPr/>
        </p:nvCxnSpPr>
        <p:spPr>
          <a:xfrm>
            <a:off x="847069" y="0"/>
            <a:ext cx="0" cy="4505700"/>
          </a:xfrm>
          <a:prstGeom prst="straightConnector1">
            <a:avLst/>
          </a:prstGeom>
          <a:noFill/>
          <a:ln cap="flat" cmpd="sng" w="9525">
            <a:solidFill>
              <a:srgbClr val="657C9D"/>
            </a:solidFill>
            <a:prstDash val="solid"/>
            <a:round/>
            <a:headEnd len="sm" w="sm" type="none"/>
            <a:tailEnd len="sm" w="sm" type="none"/>
          </a:ln>
        </p:spPr>
      </p:cxnSp>
      <p:sp>
        <p:nvSpPr>
          <p:cNvPr id="68" name="Google Shape;68;p60"/>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60"/>
          <p:cNvSpPr/>
          <p:nvPr/>
        </p:nvSpPr>
        <p:spPr>
          <a:xfrm>
            <a:off x="243592" y="638894"/>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60"/>
          <p:cNvSpPr/>
          <p:nvPr/>
        </p:nvSpPr>
        <p:spPr>
          <a:xfrm>
            <a:off x="243592" y="106213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60"/>
          <p:cNvSpPr/>
          <p:nvPr/>
        </p:nvSpPr>
        <p:spPr>
          <a:xfrm>
            <a:off x="243592" y="392129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60"/>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60"/>
          <p:cNvSpPr/>
          <p:nvPr/>
        </p:nvSpPr>
        <p:spPr>
          <a:xfrm>
            <a:off x="243592" y="28214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60"/>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60"/>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60"/>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60"/>
          <p:cNvSpPr/>
          <p:nvPr/>
        </p:nvSpPr>
        <p:spPr>
          <a:xfrm>
            <a:off x="512536" y="15493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60"/>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60"/>
          <p:cNvSpPr/>
          <p:nvPr/>
        </p:nvSpPr>
        <p:spPr>
          <a:xfrm>
            <a:off x="512536" y="19256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60"/>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60"/>
          <p:cNvSpPr/>
          <p:nvPr/>
        </p:nvSpPr>
        <p:spPr>
          <a:xfrm>
            <a:off x="512536" y="353007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60"/>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60"/>
          <p:cNvSpPr/>
          <p:nvPr/>
        </p:nvSpPr>
        <p:spPr>
          <a:xfrm>
            <a:off x="781479" y="883643"/>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60"/>
          <p:cNvSpPr/>
          <p:nvPr/>
        </p:nvSpPr>
        <p:spPr>
          <a:xfrm>
            <a:off x="781479" y="396132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60"/>
          <p:cNvSpPr/>
          <p:nvPr/>
        </p:nvSpPr>
        <p:spPr>
          <a:xfrm>
            <a:off x="781479" y="222107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60"/>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60"/>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60"/>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60"/>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60"/>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60"/>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 name="Google Shape;92;p60"/>
          <p:cNvGrpSpPr/>
          <p:nvPr/>
        </p:nvGrpSpPr>
        <p:grpSpPr>
          <a:xfrm>
            <a:off x="-10125" y="4505625"/>
            <a:ext cx="9164250" cy="498150"/>
            <a:chOff x="-13500" y="6236050"/>
            <a:chExt cx="12219000" cy="664200"/>
          </a:xfrm>
        </p:grpSpPr>
        <p:sp>
          <p:nvSpPr>
            <p:cNvPr id="93" name="Google Shape;93;p6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4" name="Google Shape;94;p6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5" name="Google Shape;95;p6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96" name="Shape 96"/>
        <p:cNvGrpSpPr/>
        <p:nvPr/>
      </p:nvGrpSpPr>
      <p:grpSpPr>
        <a:xfrm>
          <a:off x="0" y="0"/>
          <a:ext cx="0" cy="0"/>
          <a:chOff x="0" y="0"/>
          <a:chExt cx="0" cy="0"/>
        </a:xfrm>
      </p:grpSpPr>
      <p:sp>
        <p:nvSpPr>
          <p:cNvPr id="97" name="Google Shape;97;p6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 name="Google Shape;98;p61"/>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 name="Google Shape;99;p61"/>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100" name="Google Shape;100;p61"/>
          <p:cNvGrpSpPr/>
          <p:nvPr/>
        </p:nvGrpSpPr>
        <p:grpSpPr>
          <a:xfrm>
            <a:off x="-10125" y="4505625"/>
            <a:ext cx="9164250" cy="498150"/>
            <a:chOff x="-13500" y="6236050"/>
            <a:chExt cx="12219000" cy="664200"/>
          </a:xfrm>
        </p:grpSpPr>
        <p:sp>
          <p:nvSpPr>
            <p:cNvPr id="101" name="Google Shape;101;p6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 name="Google Shape;102;p6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03" name="Google Shape;103;p6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04" name="Shape 104"/>
        <p:cNvGrpSpPr/>
        <p:nvPr/>
      </p:nvGrpSpPr>
      <p:grpSpPr>
        <a:xfrm>
          <a:off x="0" y="0"/>
          <a:ext cx="0" cy="0"/>
          <a:chOff x="0" y="0"/>
          <a:chExt cx="0" cy="0"/>
        </a:xfrm>
      </p:grpSpPr>
      <p:sp>
        <p:nvSpPr>
          <p:cNvPr id="105" name="Google Shape;105;p62"/>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62"/>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62"/>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62"/>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62"/>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 name="Google Shape;110;p62"/>
          <p:cNvGrpSpPr/>
          <p:nvPr/>
        </p:nvGrpSpPr>
        <p:grpSpPr>
          <a:xfrm>
            <a:off x="-10125" y="4677038"/>
            <a:ext cx="9164250" cy="498150"/>
            <a:chOff x="-13500" y="6236050"/>
            <a:chExt cx="12219000" cy="664200"/>
          </a:xfrm>
        </p:grpSpPr>
        <p:sp>
          <p:nvSpPr>
            <p:cNvPr id="111" name="Google Shape;111;p6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2" name="Google Shape;112;p6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3" name="Google Shape;113;p6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4" name="Google Shape;114;p62"/>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15" name="Shape 11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16" name="Shape 116"/>
        <p:cNvGrpSpPr/>
        <p:nvPr/>
      </p:nvGrpSpPr>
      <p:grpSpPr>
        <a:xfrm>
          <a:off x="0" y="0"/>
          <a:ext cx="0" cy="0"/>
          <a:chOff x="0" y="0"/>
          <a:chExt cx="0" cy="0"/>
        </a:xfrm>
      </p:grpSpPr>
      <p:sp>
        <p:nvSpPr>
          <p:cNvPr id="117" name="Google Shape;117;p64"/>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6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9" name="Google Shape;119;p64"/>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120" name="Google Shape;120;p64"/>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121" name="Google Shape;121;p6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22" name="Google Shape;122;p64"/>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23" name="Google Shape;123;p64"/>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24" name="Google Shape;124;p64"/>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25" name="Google Shape;125;p64"/>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26" name="Google Shape;126;p64"/>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27" name="Google Shape;127;p64"/>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28" name="Google Shape;128;p64"/>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29" name="Shape 129"/>
        <p:cNvGrpSpPr/>
        <p:nvPr/>
      </p:nvGrpSpPr>
      <p:grpSpPr>
        <a:xfrm>
          <a:off x="0" y="0"/>
          <a:ext cx="0" cy="0"/>
          <a:chOff x="0" y="0"/>
          <a:chExt cx="0" cy="0"/>
        </a:xfrm>
      </p:grpSpPr>
      <p:cxnSp>
        <p:nvCxnSpPr>
          <p:cNvPr id="130" name="Google Shape;130;p65"/>
          <p:cNvCxnSpPr/>
          <p:nvPr/>
        </p:nvCxnSpPr>
        <p:spPr>
          <a:xfrm rot="10800000">
            <a:off x="140990" y="4815459"/>
            <a:ext cx="7745400" cy="0"/>
          </a:xfrm>
          <a:prstGeom prst="straightConnector1">
            <a:avLst/>
          </a:prstGeom>
          <a:noFill/>
          <a:ln cap="flat" cmpd="sng" w="9525">
            <a:solidFill>
              <a:srgbClr val="253646"/>
            </a:solidFill>
            <a:prstDash val="solid"/>
            <a:round/>
            <a:headEnd len="sm" w="sm" type="none"/>
            <a:tailEnd len="sm" w="sm" type="none"/>
          </a:ln>
        </p:spPr>
      </p:cxnSp>
      <p:cxnSp>
        <p:nvCxnSpPr>
          <p:cNvPr id="131" name="Google Shape;131;p65"/>
          <p:cNvCxnSpPr/>
          <p:nvPr/>
        </p:nvCxnSpPr>
        <p:spPr>
          <a:xfrm>
            <a:off x="30468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132" name="Google Shape;132;p65"/>
          <p:cNvCxnSpPr/>
          <p:nvPr/>
        </p:nvCxnSpPr>
        <p:spPr>
          <a:xfrm>
            <a:off x="57587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133" name="Google Shape;133;p65"/>
          <p:cNvCxnSpPr/>
          <p:nvPr/>
        </p:nvCxnSpPr>
        <p:spPr>
          <a:xfrm>
            <a:off x="847069" y="0"/>
            <a:ext cx="0" cy="4505700"/>
          </a:xfrm>
          <a:prstGeom prst="straightConnector1">
            <a:avLst/>
          </a:prstGeom>
          <a:noFill/>
          <a:ln cap="flat" cmpd="sng" w="9525">
            <a:solidFill>
              <a:srgbClr val="44546A"/>
            </a:solidFill>
            <a:prstDash val="solid"/>
            <a:round/>
            <a:headEnd len="sm" w="sm" type="none"/>
            <a:tailEnd len="sm" w="sm" type="none"/>
          </a:ln>
        </p:spPr>
      </p:cxnSp>
      <p:sp>
        <p:nvSpPr>
          <p:cNvPr id="134" name="Google Shape;134;p65"/>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65"/>
          <p:cNvSpPr/>
          <p:nvPr/>
        </p:nvSpPr>
        <p:spPr>
          <a:xfrm>
            <a:off x="243592" y="638894"/>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65"/>
          <p:cNvSpPr/>
          <p:nvPr/>
        </p:nvSpPr>
        <p:spPr>
          <a:xfrm>
            <a:off x="243592" y="106213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65"/>
          <p:cNvSpPr/>
          <p:nvPr/>
        </p:nvSpPr>
        <p:spPr>
          <a:xfrm>
            <a:off x="243592" y="392129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65"/>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65"/>
          <p:cNvSpPr/>
          <p:nvPr/>
        </p:nvSpPr>
        <p:spPr>
          <a:xfrm>
            <a:off x="243592" y="28214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65"/>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65"/>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65"/>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65"/>
          <p:cNvSpPr/>
          <p:nvPr/>
        </p:nvSpPr>
        <p:spPr>
          <a:xfrm>
            <a:off x="512536" y="15493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65"/>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65"/>
          <p:cNvSpPr/>
          <p:nvPr/>
        </p:nvSpPr>
        <p:spPr>
          <a:xfrm>
            <a:off x="512536" y="19256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65"/>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65"/>
          <p:cNvSpPr/>
          <p:nvPr/>
        </p:nvSpPr>
        <p:spPr>
          <a:xfrm>
            <a:off x="512536" y="353007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65"/>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65"/>
          <p:cNvSpPr/>
          <p:nvPr/>
        </p:nvSpPr>
        <p:spPr>
          <a:xfrm>
            <a:off x="781479" y="883643"/>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65"/>
          <p:cNvSpPr/>
          <p:nvPr/>
        </p:nvSpPr>
        <p:spPr>
          <a:xfrm>
            <a:off x="781479" y="396132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65"/>
          <p:cNvSpPr/>
          <p:nvPr/>
        </p:nvSpPr>
        <p:spPr>
          <a:xfrm>
            <a:off x="781479" y="222107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65"/>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65"/>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65"/>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65"/>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65"/>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65"/>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8" name="Google Shape;158;p65"/>
          <p:cNvGrpSpPr/>
          <p:nvPr/>
        </p:nvGrpSpPr>
        <p:grpSpPr>
          <a:xfrm>
            <a:off x="-10125" y="4505625"/>
            <a:ext cx="9164250" cy="498150"/>
            <a:chOff x="-13500" y="6236050"/>
            <a:chExt cx="12219000" cy="664200"/>
          </a:xfrm>
        </p:grpSpPr>
        <p:sp>
          <p:nvSpPr>
            <p:cNvPr id="159" name="Google Shape;159;p6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0" name="Google Shape;160;p6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61" name="Google Shape;161;p6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62" name="Shape 16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63" name="Shape 16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64" name="Shape 16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65" name="Shape 165"/>
        <p:cNvGrpSpPr/>
        <p:nvPr/>
      </p:nvGrpSpPr>
      <p:grpSpPr>
        <a:xfrm>
          <a:off x="0" y="0"/>
          <a:ext cx="0" cy="0"/>
          <a:chOff x="0" y="0"/>
          <a:chExt cx="0" cy="0"/>
        </a:xfrm>
      </p:grpSpPr>
      <p:sp>
        <p:nvSpPr>
          <p:cNvPr id="166" name="Google Shape;166;p69"/>
          <p:cNvSpPr/>
          <p:nvPr>
            <p:ph idx="2" type="pic"/>
          </p:nvPr>
        </p:nvSpPr>
        <p:spPr>
          <a:xfrm>
            <a:off x="0" y="-1"/>
            <a:ext cx="9144000" cy="3435300"/>
          </a:xfrm>
          <a:prstGeom prst="rect">
            <a:avLst/>
          </a:prstGeom>
          <a:solidFill>
            <a:srgbClr val="F2F2F2"/>
          </a:solidFill>
          <a:ln>
            <a:noFill/>
          </a:ln>
        </p:spPr>
      </p:sp>
      <p:grpSp>
        <p:nvGrpSpPr>
          <p:cNvPr id="167" name="Google Shape;167;p69"/>
          <p:cNvGrpSpPr/>
          <p:nvPr/>
        </p:nvGrpSpPr>
        <p:grpSpPr>
          <a:xfrm>
            <a:off x="41" y="5081789"/>
            <a:ext cx="9143844" cy="61766"/>
            <a:chOff x="1063925" y="1155200"/>
            <a:chExt cx="10673333" cy="88200"/>
          </a:xfrm>
        </p:grpSpPr>
        <p:sp>
          <p:nvSpPr>
            <p:cNvPr id="168" name="Google Shape;168;p6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6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0" name="Google Shape;170;p6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1" name="Google Shape;171;p6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7" name="Shape 17"/>
        <p:cNvGrpSpPr/>
        <p:nvPr/>
      </p:nvGrpSpPr>
      <p:grpSpPr>
        <a:xfrm>
          <a:off x="0" y="0"/>
          <a:ext cx="0" cy="0"/>
          <a:chOff x="0" y="0"/>
          <a:chExt cx="0" cy="0"/>
        </a:xfrm>
      </p:grpSpPr>
      <p:cxnSp>
        <p:nvCxnSpPr>
          <p:cNvPr id="18" name="Google Shape;18;p50"/>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19" name="Google Shape;19;p50"/>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20" name="Google Shape;20;p50"/>
          <p:cNvGrpSpPr/>
          <p:nvPr/>
        </p:nvGrpSpPr>
        <p:grpSpPr>
          <a:xfrm>
            <a:off x="10124" y="4505625"/>
            <a:ext cx="9144700" cy="498150"/>
            <a:chOff x="-13500" y="6236050"/>
            <a:chExt cx="12219000" cy="664200"/>
          </a:xfrm>
        </p:grpSpPr>
        <p:sp>
          <p:nvSpPr>
            <p:cNvPr id="21" name="Google Shape;21;p5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 name="Google Shape;22;p5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3" name="Google Shape;23;p5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24" name="Google Shape;24;p50"/>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25" name="Google Shape;25;p50"/>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72" name="Shape 172"/>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71"/>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75" name="Shape 175"/>
        <p:cNvGrpSpPr/>
        <p:nvPr/>
      </p:nvGrpSpPr>
      <p:grpSpPr>
        <a:xfrm>
          <a:off x="0" y="0"/>
          <a:ext cx="0" cy="0"/>
          <a:chOff x="0" y="0"/>
          <a:chExt cx="0" cy="0"/>
        </a:xfrm>
      </p:grpSpPr>
      <p:sp>
        <p:nvSpPr>
          <p:cNvPr id="176" name="Google Shape;176;p72"/>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7" name="Google Shape;177;p72"/>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8" name="Google Shape;178;p72"/>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9" name="Google Shape;179;p72"/>
          <p:cNvSpPr/>
          <p:nvPr/>
        </p:nvSpPr>
        <p:spPr>
          <a:xfrm rot="5400000">
            <a:off x="2292807" y="957527"/>
            <a:ext cx="514500" cy="513900"/>
          </a:xfrm>
          <a:prstGeom prst="halfFrame">
            <a:avLst>
              <a:gd fmla="val 23728" name="adj1"/>
              <a:gd fmla="val 24642" name="adj2"/>
            </a:avLst>
          </a:prstGeom>
          <a:solidFill>
            <a:schemeClr val="lt1">
              <a:alpha val="22745"/>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180" name="Google Shape;180;p72"/>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181" name="Google Shape;181;p72"/>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182" name="Google Shape;182;p72"/>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183" name="Google Shape;183;p72"/>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184" name="Google Shape;184;p72"/>
          <p:cNvGrpSpPr/>
          <p:nvPr/>
        </p:nvGrpSpPr>
        <p:grpSpPr>
          <a:xfrm>
            <a:off x="4334441" y="140127"/>
            <a:ext cx="475116" cy="102825"/>
            <a:chOff x="5655129" y="211061"/>
            <a:chExt cx="633488" cy="137100"/>
          </a:xfrm>
        </p:grpSpPr>
        <p:sp>
          <p:nvSpPr>
            <p:cNvPr id="185" name="Google Shape;185;p72"/>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6" name="Google Shape;186;p72"/>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7" name="Google Shape;187;p72"/>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88" name="Google Shape;188;p72"/>
          <p:cNvGrpSpPr/>
          <p:nvPr/>
        </p:nvGrpSpPr>
        <p:grpSpPr>
          <a:xfrm>
            <a:off x="41" y="5081789"/>
            <a:ext cx="9143844" cy="61766"/>
            <a:chOff x="1063925" y="1155200"/>
            <a:chExt cx="10673333" cy="88200"/>
          </a:xfrm>
        </p:grpSpPr>
        <p:sp>
          <p:nvSpPr>
            <p:cNvPr id="189" name="Google Shape;189;p7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1" name="Google Shape;191;p7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2" name="Google Shape;192;p7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93" name="Shape 193"/>
        <p:cNvGrpSpPr/>
        <p:nvPr/>
      </p:nvGrpSpPr>
      <p:grpSpPr>
        <a:xfrm>
          <a:off x="0" y="0"/>
          <a:ext cx="0" cy="0"/>
          <a:chOff x="0" y="0"/>
          <a:chExt cx="0" cy="0"/>
        </a:xfrm>
      </p:grpSpPr>
      <p:sp>
        <p:nvSpPr>
          <p:cNvPr id="194" name="Google Shape;194;p73"/>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95" name="Google Shape;195;p73"/>
          <p:cNvGrpSpPr/>
          <p:nvPr/>
        </p:nvGrpSpPr>
        <p:grpSpPr>
          <a:xfrm>
            <a:off x="4334441" y="140127"/>
            <a:ext cx="475116" cy="102825"/>
            <a:chOff x="5655129" y="211061"/>
            <a:chExt cx="633488" cy="137100"/>
          </a:xfrm>
        </p:grpSpPr>
        <p:sp>
          <p:nvSpPr>
            <p:cNvPr id="196" name="Google Shape;196;p73"/>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 name="Google Shape;197;p73"/>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 name="Google Shape;198;p73"/>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99" name="Google Shape;199;p73"/>
          <p:cNvGrpSpPr/>
          <p:nvPr/>
        </p:nvGrpSpPr>
        <p:grpSpPr>
          <a:xfrm>
            <a:off x="41" y="5081789"/>
            <a:ext cx="9143844" cy="61766"/>
            <a:chOff x="1063925" y="1155200"/>
            <a:chExt cx="10673333" cy="88200"/>
          </a:xfrm>
        </p:grpSpPr>
        <p:sp>
          <p:nvSpPr>
            <p:cNvPr id="200" name="Google Shape;200;p7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2" name="Google Shape;202;p7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3" name="Google Shape;203;p7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204" name="Shape 204"/>
        <p:cNvGrpSpPr/>
        <p:nvPr/>
      </p:nvGrpSpPr>
      <p:grpSpPr>
        <a:xfrm>
          <a:off x="0" y="0"/>
          <a:ext cx="0" cy="0"/>
          <a:chOff x="0" y="0"/>
          <a:chExt cx="0" cy="0"/>
        </a:xfrm>
      </p:grpSpPr>
      <p:sp>
        <p:nvSpPr>
          <p:cNvPr id="205" name="Google Shape;205;p74"/>
          <p:cNvSpPr/>
          <p:nvPr>
            <p:ph idx="2" type="pic"/>
          </p:nvPr>
        </p:nvSpPr>
        <p:spPr>
          <a:xfrm>
            <a:off x="679142" y="1142995"/>
            <a:ext cx="2077200" cy="3381000"/>
          </a:xfrm>
          <a:prstGeom prst="rect">
            <a:avLst/>
          </a:prstGeom>
          <a:solidFill>
            <a:srgbClr val="F2F2F2"/>
          </a:solidFill>
          <a:ln>
            <a:noFill/>
          </a:ln>
        </p:spPr>
      </p:sp>
      <p:sp>
        <p:nvSpPr>
          <p:cNvPr id="206" name="Google Shape;206;p74"/>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07" name="Google Shape;207;p74"/>
          <p:cNvGrpSpPr/>
          <p:nvPr/>
        </p:nvGrpSpPr>
        <p:grpSpPr>
          <a:xfrm>
            <a:off x="4334441" y="140127"/>
            <a:ext cx="475116" cy="102825"/>
            <a:chOff x="5655129" y="211061"/>
            <a:chExt cx="633488" cy="137100"/>
          </a:xfrm>
        </p:grpSpPr>
        <p:sp>
          <p:nvSpPr>
            <p:cNvPr id="208" name="Google Shape;208;p7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 name="Google Shape;209;p7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0" name="Google Shape;210;p7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11" name="Google Shape;211;p74"/>
          <p:cNvGrpSpPr/>
          <p:nvPr/>
        </p:nvGrpSpPr>
        <p:grpSpPr>
          <a:xfrm>
            <a:off x="41" y="5081789"/>
            <a:ext cx="9143844" cy="61766"/>
            <a:chOff x="1063925" y="1155200"/>
            <a:chExt cx="10673333" cy="88200"/>
          </a:xfrm>
        </p:grpSpPr>
        <p:sp>
          <p:nvSpPr>
            <p:cNvPr id="212" name="Google Shape;212;p7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4" name="Google Shape;214;p7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5" name="Google Shape;215;p7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216" name="Shape 216"/>
        <p:cNvGrpSpPr/>
        <p:nvPr/>
      </p:nvGrpSpPr>
      <p:grpSpPr>
        <a:xfrm>
          <a:off x="0" y="0"/>
          <a:ext cx="0" cy="0"/>
          <a:chOff x="0" y="0"/>
          <a:chExt cx="0" cy="0"/>
        </a:xfrm>
      </p:grpSpPr>
      <p:sp>
        <p:nvSpPr>
          <p:cNvPr id="217" name="Google Shape;217;p75"/>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18" name="Google Shape;218;p75"/>
          <p:cNvGrpSpPr/>
          <p:nvPr/>
        </p:nvGrpSpPr>
        <p:grpSpPr>
          <a:xfrm>
            <a:off x="4334441" y="140127"/>
            <a:ext cx="475116" cy="102825"/>
            <a:chOff x="5655129" y="211061"/>
            <a:chExt cx="633488" cy="137100"/>
          </a:xfrm>
        </p:grpSpPr>
        <p:sp>
          <p:nvSpPr>
            <p:cNvPr id="219" name="Google Shape;219;p7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0" name="Google Shape;220;p7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1" name="Google Shape;221;p7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22" name="Google Shape;222;p75"/>
          <p:cNvGrpSpPr/>
          <p:nvPr/>
        </p:nvGrpSpPr>
        <p:grpSpPr>
          <a:xfrm>
            <a:off x="41" y="5081789"/>
            <a:ext cx="9143844" cy="61766"/>
            <a:chOff x="1063925" y="1155200"/>
            <a:chExt cx="10673333" cy="88200"/>
          </a:xfrm>
        </p:grpSpPr>
        <p:sp>
          <p:nvSpPr>
            <p:cNvPr id="223" name="Google Shape;223;p7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5" name="Google Shape;225;p7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6" name="Google Shape;226;p7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227" name="Shape 227"/>
        <p:cNvGrpSpPr/>
        <p:nvPr/>
      </p:nvGrpSpPr>
      <p:grpSpPr>
        <a:xfrm>
          <a:off x="0" y="0"/>
          <a:ext cx="0" cy="0"/>
          <a:chOff x="0" y="0"/>
          <a:chExt cx="0" cy="0"/>
        </a:xfrm>
      </p:grpSpPr>
      <p:grpSp>
        <p:nvGrpSpPr>
          <p:cNvPr id="228" name="Google Shape;228;p76"/>
          <p:cNvGrpSpPr/>
          <p:nvPr/>
        </p:nvGrpSpPr>
        <p:grpSpPr>
          <a:xfrm>
            <a:off x="6681338" y="1082030"/>
            <a:ext cx="1955912" cy="3650782"/>
            <a:chOff x="3501573" y="3178068"/>
            <a:chExt cx="1341043" cy="2738771"/>
          </a:xfrm>
        </p:grpSpPr>
        <p:sp>
          <p:nvSpPr>
            <p:cNvPr id="229" name="Google Shape;229;p76"/>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0" name="Google Shape;230;p76"/>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1" name="Google Shape;231;p76"/>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2" name="Google Shape;232;p76"/>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3" name="Google Shape;233;p76"/>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4" name="Google Shape;234;p76"/>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235" name="Google Shape;235;p76"/>
            <p:cNvGrpSpPr/>
            <p:nvPr/>
          </p:nvGrpSpPr>
          <p:grpSpPr>
            <a:xfrm>
              <a:off x="4092679" y="5635777"/>
              <a:ext cx="164577" cy="172999"/>
              <a:chOff x="6772303" y="6038214"/>
              <a:chExt cx="140700" cy="147900"/>
            </a:xfrm>
          </p:grpSpPr>
          <p:sp>
            <p:nvSpPr>
              <p:cNvPr id="236" name="Google Shape;236;p76"/>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7" name="Google Shape;237;p76"/>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38" name="Google Shape;238;p76"/>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 name="Google Shape;239;p76"/>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0" name="Google Shape;240;p76"/>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41" name="Google Shape;241;p76"/>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42" name="Google Shape;242;p76"/>
          <p:cNvSpPr/>
          <p:nvPr>
            <p:ph idx="2" type="pic"/>
          </p:nvPr>
        </p:nvSpPr>
        <p:spPr>
          <a:xfrm>
            <a:off x="6881802" y="1614656"/>
            <a:ext cx="1626600" cy="2625900"/>
          </a:xfrm>
          <a:prstGeom prst="rect">
            <a:avLst/>
          </a:prstGeom>
          <a:solidFill>
            <a:srgbClr val="F2F2F2"/>
          </a:solidFill>
          <a:ln>
            <a:noFill/>
          </a:ln>
        </p:spPr>
      </p:sp>
      <p:grpSp>
        <p:nvGrpSpPr>
          <p:cNvPr id="243" name="Google Shape;243;p76"/>
          <p:cNvGrpSpPr/>
          <p:nvPr/>
        </p:nvGrpSpPr>
        <p:grpSpPr>
          <a:xfrm>
            <a:off x="4334441" y="140127"/>
            <a:ext cx="475116" cy="102825"/>
            <a:chOff x="5655129" y="211061"/>
            <a:chExt cx="633488" cy="137100"/>
          </a:xfrm>
        </p:grpSpPr>
        <p:sp>
          <p:nvSpPr>
            <p:cNvPr id="244" name="Google Shape;244;p7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5" name="Google Shape;245;p7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6" name="Google Shape;246;p7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47" name="Google Shape;247;p76"/>
          <p:cNvGrpSpPr/>
          <p:nvPr/>
        </p:nvGrpSpPr>
        <p:grpSpPr>
          <a:xfrm>
            <a:off x="41" y="5081789"/>
            <a:ext cx="9143844" cy="61766"/>
            <a:chOff x="1063925" y="1155200"/>
            <a:chExt cx="10673333" cy="88200"/>
          </a:xfrm>
        </p:grpSpPr>
        <p:sp>
          <p:nvSpPr>
            <p:cNvPr id="248" name="Google Shape;248;p7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0" name="Google Shape;250;p7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1" name="Google Shape;251;p7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252" name="Shape 252"/>
        <p:cNvGrpSpPr/>
        <p:nvPr/>
      </p:nvGrpSpPr>
      <p:grpSpPr>
        <a:xfrm>
          <a:off x="0" y="0"/>
          <a:ext cx="0" cy="0"/>
          <a:chOff x="0" y="0"/>
          <a:chExt cx="0" cy="0"/>
        </a:xfrm>
      </p:grpSpPr>
      <p:sp>
        <p:nvSpPr>
          <p:cNvPr id="253" name="Google Shape;253;p77"/>
          <p:cNvSpPr/>
          <p:nvPr>
            <p:ph idx="2" type="pic"/>
          </p:nvPr>
        </p:nvSpPr>
        <p:spPr>
          <a:xfrm>
            <a:off x="0" y="958337"/>
            <a:ext cx="3153300" cy="3246000"/>
          </a:xfrm>
          <a:prstGeom prst="rect">
            <a:avLst/>
          </a:prstGeom>
          <a:solidFill>
            <a:srgbClr val="F2F2F2"/>
          </a:solidFill>
          <a:ln>
            <a:noFill/>
          </a:ln>
        </p:spPr>
      </p:sp>
      <p:sp>
        <p:nvSpPr>
          <p:cNvPr id="254" name="Google Shape;254;p77"/>
          <p:cNvSpPr/>
          <p:nvPr>
            <p:ph idx="3" type="pic"/>
          </p:nvPr>
        </p:nvSpPr>
        <p:spPr>
          <a:xfrm>
            <a:off x="6001884" y="954103"/>
            <a:ext cx="3146100" cy="3250200"/>
          </a:xfrm>
          <a:prstGeom prst="rect">
            <a:avLst/>
          </a:prstGeom>
          <a:solidFill>
            <a:srgbClr val="F2F2F2"/>
          </a:solidFill>
          <a:ln>
            <a:noFill/>
          </a:ln>
        </p:spPr>
      </p:sp>
      <p:grpSp>
        <p:nvGrpSpPr>
          <p:cNvPr id="255" name="Google Shape;255;p77"/>
          <p:cNvGrpSpPr/>
          <p:nvPr/>
        </p:nvGrpSpPr>
        <p:grpSpPr>
          <a:xfrm>
            <a:off x="4334441" y="140127"/>
            <a:ext cx="475116" cy="102825"/>
            <a:chOff x="5655129" y="211061"/>
            <a:chExt cx="633488" cy="137100"/>
          </a:xfrm>
        </p:grpSpPr>
        <p:sp>
          <p:nvSpPr>
            <p:cNvPr id="256" name="Google Shape;256;p7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7" name="Google Shape;257;p7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8" name="Google Shape;258;p7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59" name="Google Shape;259;p77"/>
          <p:cNvGrpSpPr/>
          <p:nvPr/>
        </p:nvGrpSpPr>
        <p:grpSpPr>
          <a:xfrm>
            <a:off x="41" y="5081789"/>
            <a:ext cx="9143844" cy="61766"/>
            <a:chOff x="1063925" y="1155200"/>
            <a:chExt cx="10673333" cy="88200"/>
          </a:xfrm>
        </p:grpSpPr>
        <p:sp>
          <p:nvSpPr>
            <p:cNvPr id="260" name="Google Shape;260;p7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2" name="Google Shape;262;p7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3" name="Google Shape;263;p7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264" name="Shape 26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265" name="Shape 26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26" name="Shape 26"/>
        <p:cNvGrpSpPr/>
        <p:nvPr/>
      </p:nvGrpSpPr>
      <p:grpSpPr>
        <a:xfrm>
          <a:off x="0" y="0"/>
          <a:ext cx="0" cy="0"/>
          <a:chOff x="0" y="0"/>
          <a:chExt cx="0" cy="0"/>
        </a:xfrm>
      </p:grpSpPr>
      <p:sp>
        <p:nvSpPr>
          <p:cNvPr id="27" name="Google Shape;27;p51"/>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28" name="Google Shape;28;p51"/>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1"/>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266" name="Shape 266"/>
        <p:cNvGrpSpPr/>
        <p:nvPr/>
      </p:nvGrpSpPr>
      <p:grpSpPr>
        <a:xfrm>
          <a:off x="0" y="0"/>
          <a:ext cx="0" cy="0"/>
          <a:chOff x="0" y="0"/>
          <a:chExt cx="0" cy="0"/>
        </a:xfrm>
      </p:grpSpPr>
      <p:sp>
        <p:nvSpPr>
          <p:cNvPr id="267" name="Google Shape;267;p80"/>
          <p:cNvSpPr/>
          <p:nvPr>
            <p:ph idx="2" type="pic"/>
          </p:nvPr>
        </p:nvSpPr>
        <p:spPr>
          <a:xfrm>
            <a:off x="0" y="0"/>
            <a:ext cx="4316100" cy="5143500"/>
          </a:xfrm>
          <a:prstGeom prst="rect">
            <a:avLst/>
          </a:prstGeom>
          <a:solidFill>
            <a:srgbClr val="F2F2F2"/>
          </a:solidFill>
          <a:ln>
            <a:noFill/>
          </a:ln>
        </p:spPr>
      </p:sp>
      <p:grpSp>
        <p:nvGrpSpPr>
          <p:cNvPr id="268" name="Google Shape;268;p80"/>
          <p:cNvGrpSpPr/>
          <p:nvPr/>
        </p:nvGrpSpPr>
        <p:grpSpPr>
          <a:xfrm>
            <a:off x="41" y="5081789"/>
            <a:ext cx="9143844" cy="61766"/>
            <a:chOff x="1063925" y="1155200"/>
            <a:chExt cx="10673333" cy="88200"/>
          </a:xfrm>
        </p:grpSpPr>
        <p:sp>
          <p:nvSpPr>
            <p:cNvPr id="269" name="Google Shape;269;p8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8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1" name="Google Shape;271;p8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2" name="Google Shape;272;p8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273" name="Shape 273"/>
        <p:cNvGrpSpPr/>
        <p:nvPr/>
      </p:nvGrpSpPr>
      <p:grpSpPr>
        <a:xfrm>
          <a:off x="0" y="0"/>
          <a:ext cx="0" cy="0"/>
          <a:chOff x="0" y="0"/>
          <a:chExt cx="0" cy="0"/>
        </a:xfrm>
      </p:grpSpPr>
      <p:sp>
        <p:nvSpPr>
          <p:cNvPr id="274" name="Google Shape;274;p81"/>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5" name="Google Shape;275;p81"/>
          <p:cNvSpPr/>
          <p:nvPr>
            <p:ph idx="2" type="pic"/>
          </p:nvPr>
        </p:nvSpPr>
        <p:spPr>
          <a:xfrm>
            <a:off x="1" y="1"/>
            <a:ext cx="5392800" cy="5143500"/>
          </a:xfrm>
          <a:prstGeom prst="rect">
            <a:avLst/>
          </a:prstGeom>
          <a:solidFill>
            <a:srgbClr val="F2F2F2"/>
          </a:solidFill>
          <a:ln>
            <a:noFill/>
          </a:ln>
        </p:spPr>
      </p:sp>
      <p:grpSp>
        <p:nvGrpSpPr>
          <p:cNvPr id="276" name="Google Shape;276;p81"/>
          <p:cNvGrpSpPr/>
          <p:nvPr/>
        </p:nvGrpSpPr>
        <p:grpSpPr>
          <a:xfrm>
            <a:off x="41" y="5081789"/>
            <a:ext cx="9143844" cy="61766"/>
            <a:chOff x="1063925" y="1155200"/>
            <a:chExt cx="10673333" cy="88200"/>
          </a:xfrm>
        </p:grpSpPr>
        <p:sp>
          <p:nvSpPr>
            <p:cNvPr id="277" name="Google Shape;277;p8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8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9" name="Google Shape;279;p8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0" name="Google Shape;280;p8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281" name="Shape 281"/>
        <p:cNvGrpSpPr/>
        <p:nvPr/>
      </p:nvGrpSpPr>
      <p:grpSpPr>
        <a:xfrm>
          <a:off x="0" y="0"/>
          <a:ext cx="0" cy="0"/>
          <a:chOff x="0" y="0"/>
          <a:chExt cx="0" cy="0"/>
        </a:xfrm>
      </p:grpSpPr>
      <p:sp>
        <p:nvSpPr>
          <p:cNvPr id="282" name="Google Shape;282;p82"/>
          <p:cNvSpPr/>
          <p:nvPr>
            <p:ph idx="2" type="pic"/>
          </p:nvPr>
        </p:nvSpPr>
        <p:spPr>
          <a:xfrm>
            <a:off x="107504" y="108293"/>
            <a:ext cx="8928900" cy="3870600"/>
          </a:xfrm>
          <a:prstGeom prst="rect">
            <a:avLst/>
          </a:prstGeom>
          <a:solidFill>
            <a:srgbClr val="F2F2F2"/>
          </a:solidFill>
          <a:ln>
            <a:noFill/>
          </a:ln>
        </p:spPr>
      </p:sp>
      <p:sp>
        <p:nvSpPr>
          <p:cNvPr id="283" name="Google Shape;283;p82"/>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284" name="Google Shape;284;p82"/>
          <p:cNvGrpSpPr/>
          <p:nvPr/>
        </p:nvGrpSpPr>
        <p:grpSpPr>
          <a:xfrm>
            <a:off x="41" y="5081789"/>
            <a:ext cx="9143844" cy="61766"/>
            <a:chOff x="1063925" y="1155200"/>
            <a:chExt cx="10673333" cy="88200"/>
          </a:xfrm>
        </p:grpSpPr>
        <p:sp>
          <p:nvSpPr>
            <p:cNvPr id="285" name="Google Shape;285;p8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8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7" name="Google Shape;287;p8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288" name="Shape 288"/>
        <p:cNvGrpSpPr/>
        <p:nvPr/>
      </p:nvGrpSpPr>
      <p:grpSpPr>
        <a:xfrm>
          <a:off x="0" y="0"/>
          <a:ext cx="0" cy="0"/>
          <a:chOff x="0" y="0"/>
          <a:chExt cx="0" cy="0"/>
        </a:xfrm>
      </p:grpSpPr>
      <p:sp>
        <p:nvSpPr>
          <p:cNvPr id="289" name="Google Shape;289;p83"/>
          <p:cNvSpPr/>
          <p:nvPr>
            <p:ph idx="2" type="pic"/>
          </p:nvPr>
        </p:nvSpPr>
        <p:spPr>
          <a:xfrm>
            <a:off x="6286499" y="1148437"/>
            <a:ext cx="2400300" cy="3429000"/>
          </a:xfrm>
          <a:prstGeom prst="rect">
            <a:avLst/>
          </a:prstGeom>
          <a:solidFill>
            <a:srgbClr val="F2F2F2"/>
          </a:solidFill>
          <a:ln>
            <a:noFill/>
          </a:ln>
        </p:spPr>
      </p:sp>
      <p:sp>
        <p:nvSpPr>
          <p:cNvPr id="290" name="Google Shape;290;p83"/>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1" name="Google Shape;291;p83"/>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92" name="Google Shape;292;p83"/>
          <p:cNvGrpSpPr/>
          <p:nvPr/>
        </p:nvGrpSpPr>
        <p:grpSpPr>
          <a:xfrm>
            <a:off x="4334441" y="140127"/>
            <a:ext cx="475116" cy="102825"/>
            <a:chOff x="5655129" y="211061"/>
            <a:chExt cx="633488" cy="137100"/>
          </a:xfrm>
        </p:grpSpPr>
        <p:sp>
          <p:nvSpPr>
            <p:cNvPr id="293" name="Google Shape;293;p83"/>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p83"/>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5" name="Google Shape;295;p83"/>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96" name="Google Shape;296;p83"/>
          <p:cNvGrpSpPr/>
          <p:nvPr/>
        </p:nvGrpSpPr>
        <p:grpSpPr>
          <a:xfrm>
            <a:off x="41" y="5081789"/>
            <a:ext cx="9143844" cy="61766"/>
            <a:chOff x="1063925" y="1155200"/>
            <a:chExt cx="10673333" cy="88200"/>
          </a:xfrm>
        </p:grpSpPr>
        <p:sp>
          <p:nvSpPr>
            <p:cNvPr id="297" name="Google Shape;297;p8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8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9" name="Google Shape;299;p8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0" name="Google Shape;300;p8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301" name="Shape 301"/>
        <p:cNvGrpSpPr/>
        <p:nvPr/>
      </p:nvGrpSpPr>
      <p:grpSpPr>
        <a:xfrm>
          <a:off x="0" y="0"/>
          <a:ext cx="0" cy="0"/>
          <a:chOff x="0" y="0"/>
          <a:chExt cx="0" cy="0"/>
        </a:xfrm>
      </p:grpSpPr>
      <p:sp>
        <p:nvSpPr>
          <p:cNvPr id="302" name="Google Shape;302;p84"/>
          <p:cNvSpPr/>
          <p:nvPr>
            <p:ph idx="2" type="pic"/>
          </p:nvPr>
        </p:nvSpPr>
        <p:spPr>
          <a:xfrm>
            <a:off x="378619" y="999162"/>
            <a:ext cx="8386800" cy="2679900"/>
          </a:xfrm>
          <a:prstGeom prst="rect">
            <a:avLst/>
          </a:prstGeom>
          <a:solidFill>
            <a:srgbClr val="F2F2F2"/>
          </a:solidFill>
          <a:ln>
            <a:noFill/>
          </a:ln>
        </p:spPr>
      </p:sp>
      <p:sp>
        <p:nvSpPr>
          <p:cNvPr id="303" name="Google Shape;303;p84"/>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304" name="Google Shape;304;p84"/>
          <p:cNvGrpSpPr/>
          <p:nvPr/>
        </p:nvGrpSpPr>
        <p:grpSpPr>
          <a:xfrm>
            <a:off x="4334441" y="140127"/>
            <a:ext cx="475116" cy="102825"/>
            <a:chOff x="5655129" y="211061"/>
            <a:chExt cx="633488" cy="137100"/>
          </a:xfrm>
        </p:grpSpPr>
        <p:sp>
          <p:nvSpPr>
            <p:cNvPr id="305" name="Google Shape;305;p8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6" name="Google Shape;306;p8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p8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08" name="Google Shape;308;p84"/>
          <p:cNvGrpSpPr/>
          <p:nvPr/>
        </p:nvGrpSpPr>
        <p:grpSpPr>
          <a:xfrm>
            <a:off x="41" y="5081789"/>
            <a:ext cx="9143844" cy="61766"/>
            <a:chOff x="1063925" y="1155200"/>
            <a:chExt cx="10673333" cy="88200"/>
          </a:xfrm>
        </p:grpSpPr>
        <p:sp>
          <p:nvSpPr>
            <p:cNvPr id="309" name="Google Shape;309;p8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8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1" name="Google Shape;311;p8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2" name="Google Shape;312;p8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3" name="Shape 313"/>
        <p:cNvGrpSpPr/>
        <p:nvPr/>
      </p:nvGrpSpPr>
      <p:grpSpPr>
        <a:xfrm>
          <a:off x="0" y="0"/>
          <a:ext cx="0" cy="0"/>
          <a:chOff x="0" y="0"/>
          <a:chExt cx="0" cy="0"/>
        </a:xfrm>
      </p:grpSpPr>
      <p:grpSp>
        <p:nvGrpSpPr>
          <p:cNvPr id="314" name="Google Shape;314;p85"/>
          <p:cNvGrpSpPr/>
          <p:nvPr/>
        </p:nvGrpSpPr>
        <p:grpSpPr>
          <a:xfrm>
            <a:off x="4334441" y="140127"/>
            <a:ext cx="475116" cy="102825"/>
            <a:chOff x="5655129" y="211061"/>
            <a:chExt cx="633488" cy="137100"/>
          </a:xfrm>
        </p:grpSpPr>
        <p:sp>
          <p:nvSpPr>
            <p:cNvPr id="315" name="Google Shape;315;p8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p8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7" name="Google Shape;317;p8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18" name="Google Shape;318;p85"/>
          <p:cNvGrpSpPr/>
          <p:nvPr/>
        </p:nvGrpSpPr>
        <p:grpSpPr>
          <a:xfrm>
            <a:off x="41" y="5081789"/>
            <a:ext cx="9143844" cy="61766"/>
            <a:chOff x="1063925" y="1155200"/>
            <a:chExt cx="10673333" cy="88200"/>
          </a:xfrm>
        </p:grpSpPr>
        <p:sp>
          <p:nvSpPr>
            <p:cNvPr id="319" name="Google Shape;319;p8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8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1" name="Google Shape;321;p8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2" name="Google Shape;322;p8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3" name="Shape 323"/>
        <p:cNvGrpSpPr/>
        <p:nvPr/>
      </p:nvGrpSpPr>
      <p:grpSpPr>
        <a:xfrm>
          <a:off x="0" y="0"/>
          <a:ext cx="0" cy="0"/>
          <a:chOff x="0" y="0"/>
          <a:chExt cx="0" cy="0"/>
        </a:xfrm>
      </p:grpSpPr>
      <p:sp>
        <p:nvSpPr>
          <p:cNvPr id="324" name="Google Shape;324;p8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86"/>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26" name="Google Shape;326;p86"/>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27" name="Google Shape;327;p86"/>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28" name="Google Shape;328;p8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29" name="Google Shape;329;p86"/>
          <p:cNvGrpSpPr/>
          <p:nvPr/>
        </p:nvGrpSpPr>
        <p:grpSpPr>
          <a:xfrm>
            <a:off x="41" y="5081789"/>
            <a:ext cx="9143844" cy="61766"/>
            <a:chOff x="1063925" y="1155200"/>
            <a:chExt cx="10673333" cy="88200"/>
          </a:xfrm>
        </p:grpSpPr>
        <p:sp>
          <p:nvSpPr>
            <p:cNvPr id="330" name="Google Shape;330;p8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8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2" name="Google Shape;332;p8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3" name="Google Shape;333;p8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334" name="Shape 334"/>
        <p:cNvGrpSpPr/>
        <p:nvPr/>
      </p:nvGrpSpPr>
      <p:grpSpPr>
        <a:xfrm>
          <a:off x="0" y="0"/>
          <a:ext cx="0" cy="0"/>
          <a:chOff x="0" y="0"/>
          <a:chExt cx="0" cy="0"/>
        </a:xfrm>
      </p:grpSpPr>
      <p:grpSp>
        <p:nvGrpSpPr>
          <p:cNvPr id="335" name="Google Shape;335;p87"/>
          <p:cNvGrpSpPr/>
          <p:nvPr/>
        </p:nvGrpSpPr>
        <p:grpSpPr>
          <a:xfrm>
            <a:off x="41" y="5081789"/>
            <a:ext cx="9143844" cy="61766"/>
            <a:chOff x="1063925" y="1155200"/>
            <a:chExt cx="10673333" cy="88200"/>
          </a:xfrm>
        </p:grpSpPr>
        <p:sp>
          <p:nvSpPr>
            <p:cNvPr id="336" name="Google Shape;336;p8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8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8" name="Google Shape;338;p8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339" name="Shape 339"/>
        <p:cNvGrpSpPr/>
        <p:nvPr/>
      </p:nvGrpSpPr>
      <p:grpSpPr>
        <a:xfrm>
          <a:off x="0" y="0"/>
          <a:ext cx="0" cy="0"/>
          <a:chOff x="0" y="0"/>
          <a:chExt cx="0" cy="0"/>
        </a:xfrm>
      </p:grpSpPr>
      <p:sp>
        <p:nvSpPr>
          <p:cNvPr id="340" name="Google Shape;340;p88"/>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88"/>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42" name="Google Shape;342;p88"/>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43" name="Google Shape;343;p8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44" name="Google Shape;344;p88"/>
          <p:cNvGrpSpPr/>
          <p:nvPr/>
        </p:nvGrpSpPr>
        <p:grpSpPr>
          <a:xfrm>
            <a:off x="729961" y="990574"/>
            <a:ext cx="1359783" cy="45449"/>
            <a:chOff x="1063925" y="1155200"/>
            <a:chExt cx="10673333" cy="88200"/>
          </a:xfrm>
        </p:grpSpPr>
        <p:sp>
          <p:nvSpPr>
            <p:cNvPr id="345" name="Google Shape;345;p8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8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7" name="Google Shape;347;p8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348" name="Shape 348"/>
        <p:cNvGrpSpPr/>
        <p:nvPr/>
      </p:nvGrpSpPr>
      <p:grpSpPr>
        <a:xfrm>
          <a:off x="0" y="0"/>
          <a:ext cx="0" cy="0"/>
          <a:chOff x="0" y="0"/>
          <a:chExt cx="0" cy="0"/>
        </a:xfrm>
      </p:grpSpPr>
      <p:grpSp>
        <p:nvGrpSpPr>
          <p:cNvPr id="349" name="Google Shape;349;p89"/>
          <p:cNvGrpSpPr/>
          <p:nvPr/>
        </p:nvGrpSpPr>
        <p:grpSpPr>
          <a:xfrm>
            <a:off x="41" y="5081789"/>
            <a:ext cx="9143844" cy="61766"/>
            <a:chOff x="1063925" y="1155200"/>
            <a:chExt cx="10673333" cy="88200"/>
          </a:xfrm>
        </p:grpSpPr>
        <p:sp>
          <p:nvSpPr>
            <p:cNvPr id="350" name="Google Shape;350;p8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8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2" name="Google Shape;352;p8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 name="Google Shape;353;p89"/>
          <p:cNvGrpSpPr/>
          <p:nvPr/>
        </p:nvGrpSpPr>
        <p:grpSpPr>
          <a:xfrm>
            <a:off x="4334441" y="158296"/>
            <a:ext cx="475116" cy="102825"/>
            <a:chOff x="5215346" y="150098"/>
            <a:chExt cx="633488" cy="137100"/>
          </a:xfrm>
        </p:grpSpPr>
        <p:sp>
          <p:nvSpPr>
            <p:cNvPr id="354" name="Google Shape;354;p89"/>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5" name="Google Shape;355;p89"/>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6" name="Google Shape;356;p89"/>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57" name="Google Shape;357;p89"/>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0" name="Shape 30"/>
        <p:cNvGrpSpPr/>
        <p:nvPr/>
      </p:nvGrpSpPr>
      <p:grpSpPr>
        <a:xfrm>
          <a:off x="0" y="0"/>
          <a:ext cx="0" cy="0"/>
          <a:chOff x="0" y="0"/>
          <a:chExt cx="0" cy="0"/>
        </a:xfrm>
      </p:grpSpPr>
      <p:sp>
        <p:nvSpPr>
          <p:cNvPr id="31" name="Google Shape;31;p5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3" name="Google Shape;33;p5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358" name="Shape 358"/>
        <p:cNvGrpSpPr/>
        <p:nvPr/>
      </p:nvGrpSpPr>
      <p:grpSpPr>
        <a:xfrm>
          <a:off x="0" y="0"/>
          <a:ext cx="0" cy="0"/>
          <a:chOff x="0" y="0"/>
          <a:chExt cx="0" cy="0"/>
        </a:xfrm>
      </p:grpSpPr>
      <p:sp>
        <p:nvSpPr>
          <p:cNvPr id="359" name="Google Shape;359;p90"/>
          <p:cNvSpPr/>
          <p:nvPr/>
        </p:nvSpPr>
        <p:spPr>
          <a:xfrm>
            <a:off x="0" y="0"/>
            <a:ext cx="4625700" cy="5143500"/>
          </a:xfrm>
          <a:prstGeom prst="rect">
            <a:avLst/>
          </a:prstGeom>
          <a:solidFill>
            <a:srgbClr val="D5A6B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90"/>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300"/>
              <a:buFont typeface="Arial"/>
              <a:buChar char="●"/>
              <a:defRPr b="1" i="0" sz="2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361" name="Google Shape;361;p9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62" name="Google Shape;362;p90"/>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7F7F7F"/>
              </a:buClr>
              <a:buSzPts val="2300"/>
              <a:buFont typeface="Arial"/>
              <a:buChar char="●"/>
              <a:defRPr b="0" i="0" sz="23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grpSp>
        <p:nvGrpSpPr>
          <p:cNvPr id="363" name="Google Shape;363;p90"/>
          <p:cNvGrpSpPr/>
          <p:nvPr/>
        </p:nvGrpSpPr>
        <p:grpSpPr>
          <a:xfrm>
            <a:off x="493258" y="3210280"/>
            <a:ext cx="997957" cy="52064"/>
            <a:chOff x="1063925" y="1155200"/>
            <a:chExt cx="10673333" cy="88200"/>
          </a:xfrm>
        </p:grpSpPr>
        <p:sp>
          <p:nvSpPr>
            <p:cNvPr id="364" name="Google Shape;364;p9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9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6" name="Google Shape;366;p9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1">
  <p:cSld name="SECTION_TITLE_AND_DESCRIPTION_2">
    <p:spTree>
      <p:nvGrpSpPr>
        <p:cNvPr id="367" name="Shape 367"/>
        <p:cNvGrpSpPr/>
        <p:nvPr/>
      </p:nvGrpSpPr>
      <p:grpSpPr>
        <a:xfrm>
          <a:off x="0" y="0"/>
          <a:ext cx="0" cy="0"/>
          <a:chOff x="0" y="0"/>
          <a:chExt cx="0" cy="0"/>
        </a:xfrm>
      </p:grpSpPr>
      <p:sp>
        <p:nvSpPr>
          <p:cNvPr id="368" name="Google Shape;368;p91"/>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91"/>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70" name="Google Shape;370;p91"/>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71" name="Google Shape;371;p9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72" name="Google Shape;372;p91"/>
          <p:cNvGrpSpPr/>
          <p:nvPr/>
        </p:nvGrpSpPr>
        <p:grpSpPr>
          <a:xfrm>
            <a:off x="729961" y="990574"/>
            <a:ext cx="1359783" cy="45449"/>
            <a:chOff x="1063925" y="1155200"/>
            <a:chExt cx="10673333" cy="88200"/>
          </a:xfrm>
        </p:grpSpPr>
        <p:sp>
          <p:nvSpPr>
            <p:cNvPr id="373" name="Google Shape;373;p9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9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5" name="Google Shape;375;p9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3">
  <p:cSld name="4_Taam slide layout_3">
    <p:spTree>
      <p:nvGrpSpPr>
        <p:cNvPr id="376" name="Shape 376"/>
        <p:cNvGrpSpPr/>
        <p:nvPr/>
      </p:nvGrpSpPr>
      <p:grpSpPr>
        <a:xfrm>
          <a:off x="0" y="0"/>
          <a:ext cx="0" cy="0"/>
          <a:chOff x="0" y="0"/>
          <a:chExt cx="0" cy="0"/>
        </a:xfrm>
      </p:grpSpPr>
      <p:sp>
        <p:nvSpPr>
          <p:cNvPr id="377" name="Google Shape;377;p9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9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79" name="Google Shape;379;p92"/>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80" name="Google Shape;380;p92"/>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5">
  <p:cSld name="4_Taam slide layout_5">
    <p:spTree>
      <p:nvGrpSpPr>
        <p:cNvPr id="381" name="Shape 381"/>
        <p:cNvGrpSpPr/>
        <p:nvPr/>
      </p:nvGrpSpPr>
      <p:grpSpPr>
        <a:xfrm>
          <a:off x="0" y="0"/>
          <a:ext cx="0" cy="0"/>
          <a:chOff x="0" y="0"/>
          <a:chExt cx="0" cy="0"/>
        </a:xfrm>
      </p:grpSpPr>
      <p:sp>
        <p:nvSpPr>
          <p:cNvPr id="382" name="Google Shape;382;p93"/>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9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84" name="Google Shape;384;p93"/>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85" name="Google Shape;385;p93"/>
          <p:cNvSpPr txBox="1"/>
          <p:nvPr>
            <p:ph type="title"/>
          </p:nvPr>
        </p:nvSpPr>
        <p:spPr>
          <a:xfrm>
            <a:off x="227138" y="423975"/>
            <a:ext cx="8689800" cy="438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386" name="Shape 386"/>
        <p:cNvGrpSpPr/>
        <p:nvPr/>
      </p:nvGrpSpPr>
      <p:grpSpPr>
        <a:xfrm>
          <a:off x="0" y="0"/>
          <a:ext cx="0" cy="0"/>
          <a:chOff x="0" y="0"/>
          <a:chExt cx="0" cy="0"/>
        </a:xfrm>
      </p:grpSpPr>
      <p:grpSp>
        <p:nvGrpSpPr>
          <p:cNvPr id="387" name="Google Shape;387;g1e3eb5f535f_0_183"/>
          <p:cNvGrpSpPr/>
          <p:nvPr/>
        </p:nvGrpSpPr>
        <p:grpSpPr>
          <a:xfrm>
            <a:off x="41" y="5081789"/>
            <a:ext cx="9143844" cy="61766"/>
            <a:chOff x="1063925" y="1155200"/>
            <a:chExt cx="10673333" cy="88200"/>
          </a:xfrm>
        </p:grpSpPr>
        <p:sp>
          <p:nvSpPr>
            <p:cNvPr id="388" name="Google Shape;388;g1e3eb5f535f_0_18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1e3eb5f535f_0_18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90" name="Google Shape;390;g1e3eb5f535f_0_18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 name="Google Shape;391;g1e3eb5f535f_0_183"/>
          <p:cNvGrpSpPr/>
          <p:nvPr/>
        </p:nvGrpSpPr>
        <p:grpSpPr>
          <a:xfrm>
            <a:off x="4334441" y="158296"/>
            <a:ext cx="475116" cy="102825"/>
            <a:chOff x="5215346" y="150098"/>
            <a:chExt cx="633488" cy="137100"/>
          </a:xfrm>
        </p:grpSpPr>
        <p:sp>
          <p:nvSpPr>
            <p:cNvPr id="392" name="Google Shape;392;g1e3eb5f535f_0_183"/>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3" name="Google Shape;393;g1e3eb5f535f_0_183"/>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4" name="Google Shape;394;g1e3eb5f535f_0_183"/>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395" name="Google Shape;395;g1e3eb5f535f_0_183"/>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rtl="0" algn="ctr">
              <a:spcBef>
                <a:spcPts val="0"/>
              </a:spcBef>
              <a:spcAft>
                <a:spcPts val="0"/>
              </a:spcAft>
              <a:buClr>
                <a:schemeClr val="dk1"/>
              </a:buClr>
              <a:buSzPts val="3200"/>
              <a:buChar char="●"/>
              <a:defRPr b="1" sz="3200">
                <a:solidFill>
                  <a:schemeClr val="dk1"/>
                </a:solidFill>
              </a:defRPr>
            </a:lvl1pPr>
            <a:lvl2pPr lvl="1" rtl="0" algn="ctr">
              <a:spcBef>
                <a:spcPts val="0"/>
              </a:spcBef>
              <a:spcAft>
                <a:spcPts val="0"/>
              </a:spcAft>
              <a:buClr>
                <a:schemeClr val="lt1"/>
              </a:buClr>
              <a:buSzPts val="4800"/>
              <a:buChar char="○"/>
              <a:defRPr b="1" sz="4800">
                <a:solidFill>
                  <a:schemeClr val="lt1"/>
                </a:solidFill>
              </a:defRPr>
            </a:lvl2pPr>
            <a:lvl3pPr lvl="2" rtl="0" algn="ctr">
              <a:spcBef>
                <a:spcPts val="0"/>
              </a:spcBef>
              <a:spcAft>
                <a:spcPts val="0"/>
              </a:spcAft>
              <a:buClr>
                <a:schemeClr val="lt1"/>
              </a:buClr>
              <a:buSzPts val="4800"/>
              <a:buChar char="■"/>
              <a:defRPr b="1" sz="4800">
                <a:solidFill>
                  <a:schemeClr val="lt1"/>
                </a:solidFill>
              </a:defRPr>
            </a:lvl3pPr>
            <a:lvl4pPr lvl="3" rtl="0" algn="ctr">
              <a:spcBef>
                <a:spcPts val="0"/>
              </a:spcBef>
              <a:spcAft>
                <a:spcPts val="0"/>
              </a:spcAft>
              <a:buClr>
                <a:schemeClr val="lt1"/>
              </a:buClr>
              <a:buSzPts val="4800"/>
              <a:buChar char="●"/>
              <a:defRPr b="1" sz="4800">
                <a:solidFill>
                  <a:schemeClr val="lt1"/>
                </a:solidFill>
              </a:defRPr>
            </a:lvl4pPr>
            <a:lvl5pPr lvl="4" rtl="0" algn="ctr">
              <a:spcBef>
                <a:spcPts val="0"/>
              </a:spcBef>
              <a:spcAft>
                <a:spcPts val="0"/>
              </a:spcAft>
              <a:buClr>
                <a:schemeClr val="lt1"/>
              </a:buClr>
              <a:buSzPts val="4800"/>
              <a:buChar char="○"/>
              <a:defRPr b="1" sz="4800">
                <a:solidFill>
                  <a:schemeClr val="lt1"/>
                </a:solidFill>
              </a:defRPr>
            </a:lvl5pPr>
            <a:lvl6pPr lvl="5" rtl="0" algn="ctr">
              <a:spcBef>
                <a:spcPts val="0"/>
              </a:spcBef>
              <a:spcAft>
                <a:spcPts val="0"/>
              </a:spcAft>
              <a:buClr>
                <a:schemeClr val="lt1"/>
              </a:buClr>
              <a:buSzPts val="4800"/>
              <a:buChar char="■"/>
              <a:defRPr b="1" sz="4800">
                <a:solidFill>
                  <a:schemeClr val="lt1"/>
                </a:solidFill>
              </a:defRPr>
            </a:lvl6pPr>
            <a:lvl7pPr lvl="6" rtl="0" algn="ctr">
              <a:spcBef>
                <a:spcPts val="0"/>
              </a:spcBef>
              <a:spcAft>
                <a:spcPts val="0"/>
              </a:spcAft>
              <a:buClr>
                <a:schemeClr val="lt1"/>
              </a:buClr>
              <a:buSzPts val="4800"/>
              <a:buChar char="●"/>
              <a:defRPr b="1" sz="4800">
                <a:solidFill>
                  <a:schemeClr val="lt1"/>
                </a:solidFill>
              </a:defRPr>
            </a:lvl7pPr>
            <a:lvl8pPr lvl="7" rtl="0" algn="ctr">
              <a:spcBef>
                <a:spcPts val="0"/>
              </a:spcBef>
              <a:spcAft>
                <a:spcPts val="0"/>
              </a:spcAft>
              <a:buClr>
                <a:schemeClr val="lt1"/>
              </a:buClr>
              <a:buSzPts val="4800"/>
              <a:buChar char="○"/>
              <a:defRPr b="1" sz="4800">
                <a:solidFill>
                  <a:schemeClr val="lt1"/>
                </a:solidFill>
              </a:defRPr>
            </a:lvl8pPr>
            <a:lvl9pPr lvl="8" rtl="0" algn="ctr">
              <a:spcBef>
                <a:spcPts val="0"/>
              </a:spcBef>
              <a:spcAft>
                <a:spcPts val="0"/>
              </a:spcAft>
              <a:buClr>
                <a:schemeClr val="lt1"/>
              </a:buClr>
              <a:buSzPts val="4800"/>
              <a:buChar char="■"/>
              <a:defRPr b="1" sz="4800">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97" name="Shape 397"/>
        <p:cNvGrpSpPr/>
        <p:nvPr/>
      </p:nvGrpSpPr>
      <p:grpSpPr>
        <a:xfrm>
          <a:off x="0" y="0"/>
          <a:ext cx="0" cy="0"/>
          <a:chOff x="0" y="0"/>
          <a:chExt cx="0" cy="0"/>
        </a:xfrm>
      </p:grpSpPr>
      <p:sp>
        <p:nvSpPr>
          <p:cNvPr id="398" name="Google Shape;398;p53"/>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5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00" name="Google Shape;400;p53"/>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01" name="Google Shape;401;p53"/>
          <p:cNvSpPr txBox="1"/>
          <p:nvPr/>
        </p:nvSpPr>
        <p:spPr>
          <a:xfrm>
            <a:off x="502075" y="273875"/>
            <a:ext cx="5986800" cy="73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chemeClr val="lt1"/>
                </a:solidFill>
                <a:latin typeface="Calibri"/>
                <a:ea typeface="Calibri"/>
                <a:cs typeface="Calibri"/>
                <a:sym typeface="Calibri"/>
              </a:rPr>
              <a:t>Title</a:t>
            </a:r>
            <a:endParaRPr b="0" i="0" sz="3600" u="none" cap="none" strike="noStrike">
              <a:solidFill>
                <a:schemeClr val="lt1"/>
              </a:solidFill>
              <a:latin typeface="Calibri"/>
              <a:ea typeface="Calibri"/>
              <a:cs typeface="Calibri"/>
              <a:sym typeface="Calibri"/>
            </a:endParaRPr>
          </a:p>
        </p:txBody>
      </p:sp>
      <p:sp>
        <p:nvSpPr>
          <p:cNvPr id="402" name="Google Shape;402;p53"/>
          <p:cNvSpPr txBox="1"/>
          <p:nvPr>
            <p:ph type="title"/>
          </p:nvPr>
        </p:nvSpPr>
        <p:spPr>
          <a:xfrm>
            <a:off x="190200" y="197800"/>
            <a:ext cx="6405300" cy="509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403" name="Shape 403"/>
        <p:cNvGrpSpPr/>
        <p:nvPr/>
      </p:nvGrpSpPr>
      <p:grpSpPr>
        <a:xfrm>
          <a:off x="0" y="0"/>
          <a:ext cx="0" cy="0"/>
          <a:chOff x="0" y="0"/>
          <a:chExt cx="0" cy="0"/>
        </a:xfrm>
      </p:grpSpPr>
      <p:sp>
        <p:nvSpPr>
          <p:cNvPr id="404" name="Google Shape;404;p9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9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6" name="Google Shape;406;p94"/>
          <p:cNvGrpSpPr/>
          <p:nvPr/>
        </p:nvGrpSpPr>
        <p:grpSpPr>
          <a:xfrm>
            <a:off x="5154561" y="925484"/>
            <a:ext cx="3544156" cy="3292877"/>
            <a:chOff x="6504842" y="1222650"/>
            <a:chExt cx="5055858" cy="4697400"/>
          </a:xfrm>
        </p:grpSpPr>
        <p:pic>
          <p:nvPicPr>
            <p:cNvPr id="407" name="Google Shape;407;p9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08" name="Google Shape;408;p9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09" name="Google Shape;409;p9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10" name="Google Shape;410;p9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11" name="Google Shape;411;p9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412" name="Google Shape;412;p94"/>
          <p:cNvGrpSpPr/>
          <p:nvPr/>
        </p:nvGrpSpPr>
        <p:grpSpPr>
          <a:xfrm>
            <a:off x="428738" y="502762"/>
            <a:ext cx="2287369" cy="766425"/>
            <a:chOff x="495450" y="441750"/>
            <a:chExt cx="3049825" cy="1021900"/>
          </a:xfrm>
        </p:grpSpPr>
        <p:pic>
          <p:nvPicPr>
            <p:cNvPr id="413" name="Google Shape;413;p9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414" name="Google Shape;414;p94"/>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415" name="Google Shape;415;p94"/>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416" name="Google Shape;416;p94"/>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17" name="Google Shape;417;p94"/>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418" name="Shape 418"/>
        <p:cNvGrpSpPr/>
        <p:nvPr/>
      </p:nvGrpSpPr>
      <p:grpSpPr>
        <a:xfrm>
          <a:off x="0" y="0"/>
          <a:ext cx="0" cy="0"/>
          <a:chOff x="0" y="0"/>
          <a:chExt cx="0" cy="0"/>
        </a:xfrm>
      </p:grpSpPr>
      <p:grpSp>
        <p:nvGrpSpPr>
          <p:cNvPr id="419" name="Google Shape;419;p95"/>
          <p:cNvGrpSpPr/>
          <p:nvPr/>
        </p:nvGrpSpPr>
        <p:grpSpPr>
          <a:xfrm>
            <a:off x="0" y="0"/>
            <a:ext cx="9149456" cy="5143500"/>
            <a:chOff x="0" y="0"/>
            <a:chExt cx="12199275" cy="6857999"/>
          </a:xfrm>
        </p:grpSpPr>
        <p:sp>
          <p:nvSpPr>
            <p:cNvPr id="420" name="Google Shape;420;p95"/>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1" name="Google Shape;421;p95"/>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422" name="Google Shape;422;p95"/>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423" name="Shape 423"/>
        <p:cNvGrpSpPr/>
        <p:nvPr/>
      </p:nvGrpSpPr>
      <p:grpSpPr>
        <a:xfrm>
          <a:off x="0" y="0"/>
          <a:ext cx="0" cy="0"/>
          <a:chOff x="0" y="0"/>
          <a:chExt cx="0" cy="0"/>
        </a:xfrm>
      </p:grpSpPr>
      <p:grpSp>
        <p:nvGrpSpPr>
          <p:cNvPr id="424" name="Google Shape;424;p96"/>
          <p:cNvGrpSpPr/>
          <p:nvPr/>
        </p:nvGrpSpPr>
        <p:grpSpPr>
          <a:xfrm>
            <a:off x="0" y="-112"/>
            <a:ext cx="199939" cy="5143416"/>
            <a:chOff x="-7" y="0"/>
            <a:chExt cx="254407" cy="6578100"/>
          </a:xfrm>
        </p:grpSpPr>
        <p:sp>
          <p:nvSpPr>
            <p:cNvPr id="425" name="Google Shape;425;p96"/>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6" name="Google Shape;426;p96"/>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7" name="Google Shape;427;p96"/>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428" name="Google Shape;428;p96"/>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429" name="Google Shape;429;p96"/>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430" name="Shape 430"/>
        <p:cNvGrpSpPr/>
        <p:nvPr/>
      </p:nvGrpSpPr>
      <p:grpSpPr>
        <a:xfrm>
          <a:off x="0" y="0"/>
          <a:ext cx="0" cy="0"/>
          <a:chOff x="0" y="0"/>
          <a:chExt cx="0" cy="0"/>
        </a:xfrm>
      </p:grpSpPr>
      <p:sp>
        <p:nvSpPr>
          <p:cNvPr id="431" name="Google Shape;431;p97"/>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432" name="Google Shape;432;p97"/>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433" name="Google Shape;433;p97"/>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434" name="Google Shape;434;p97"/>
          <p:cNvGrpSpPr/>
          <p:nvPr/>
        </p:nvGrpSpPr>
        <p:grpSpPr>
          <a:xfrm>
            <a:off x="10124" y="4505625"/>
            <a:ext cx="9144700" cy="498150"/>
            <a:chOff x="-13500" y="6236050"/>
            <a:chExt cx="12219000" cy="664200"/>
          </a:xfrm>
        </p:grpSpPr>
        <p:sp>
          <p:nvSpPr>
            <p:cNvPr id="435" name="Google Shape;435;p9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6" name="Google Shape;436;p9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37" name="Google Shape;437;p9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34" name="Shape 34"/>
        <p:cNvGrpSpPr/>
        <p:nvPr/>
      </p:nvGrpSpPr>
      <p:grpSpPr>
        <a:xfrm>
          <a:off x="0" y="0"/>
          <a:ext cx="0" cy="0"/>
          <a:chOff x="0" y="0"/>
          <a:chExt cx="0" cy="0"/>
        </a:xfrm>
      </p:grpSpPr>
      <p:sp>
        <p:nvSpPr>
          <p:cNvPr id="35" name="Google Shape;35;p55"/>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7" name="Google Shape;37;p55"/>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8" name="Google Shape;38;p55"/>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38" name="Shape 438"/>
        <p:cNvGrpSpPr/>
        <p:nvPr/>
      </p:nvGrpSpPr>
      <p:grpSpPr>
        <a:xfrm>
          <a:off x="0" y="0"/>
          <a:ext cx="0" cy="0"/>
          <a:chOff x="0" y="0"/>
          <a:chExt cx="0" cy="0"/>
        </a:xfrm>
      </p:grpSpPr>
      <p:cxnSp>
        <p:nvCxnSpPr>
          <p:cNvPr id="439" name="Google Shape;439;p98"/>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440" name="Google Shape;440;p98"/>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441" name="Google Shape;441;p98"/>
          <p:cNvGrpSpPr/>
          <p:nvPr/>
        </p:nvGrpSpPr>
        <p:grpSpPr>
          <a:xfrm>
            <a:off x="10124" y="4505625"/>
            <a:ext cx="9144700" cy="498150"/>
            <a:chOff x="-13500" y="6236050"/>
            <a:chExt cx="12219000" cy="664200"/>
          </a:xfrm>
        </p:grpSpPr>
        <p:sp>
          <p:nvSpPr>
            <p:cNvPr id="442" name="Google Shape;442;p9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43" name="Google Shape;443;p9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44" name="Google Shape;444;p9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45" name="Google Shape;445;p98"/>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446" name="Google Shape;446;p98"/>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447" name="Shape 447"/>
        <p:cNvGrpSpPr/>
        <p:nvPr/>
      </p:nvGrpSpPr>
      <p:grpSpPr>
        <a:xfrm>
          <a:off x="0" y="0"/>
          <a:ext cx="0" cy="0"/>
          <a:chOff x="0" y="0"/>
          <a:chExt cx="0" cy="0"/>
        </a:xfrm>
      </p:grpSpPr>
      <p:sp>
        <p:nvSpPr>
          <p:cNvPr id="448" name="Google Shape;448;p9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9" name="Google Shape;449;p99"/>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0" name="Google Shape;450;p99"/>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451" name="Google Shape;451;p99"/>
          <p:cNvGrpSpPr/>
          <p:nvPr/>
        </p:nvGrpSpPr>
        <p:grpSpPr>
          <a:xfrm>
            <a:off x="-10125" y="4505625"/>
            <a:ext cx="9164250" cy="498150"/>
            <a:chOff x="-13500" y="6236050"/>
            <a:chExt cx="12219000" cy="664200"/>
          </a:xfrm>
        </p:grpSpPr>
        <p:sp>
          <p:nvSpPr>
            <p:cNvPr id="452" name="Google Shape;452;p99"/>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3" name="Google Shape;453;p9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54" name="Google Shape;454;p9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55" name="Shape 455"/>
        <p:cNvGrpSpPr/>
        <p:nvPr/>
      </p:nvGrpSpPr>
      <p:grpSpPr>
        <a:xfrm>
          <a:off x="0" y="0"/>
          <a:ext cx="0" cy="0"/>
          <a:chOff x="0" y="0"/>
          <a:chExt cx="0" cy="0"/>
        </a:xfrm>
      </p:grpSpPr>
      <p:sp>
        <p:nvSpPr>
          <p:cNvPr id="456" name="Google Shape;456;p100"/>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100"/>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100"/>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100"/>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100"/>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1" name="Google Shape;461;p100"/>
          <p:cNvGrpSpPr/>
          <p:nvPr/>
        </p:nvGrpSpPr>
        <p:grpSpPr>
          <a:xfrm>
            <a:off x="-10125" y="4677038"/>
            <a:ext cx="9164250" cy="498150"/>
            <a:chOff x="-13500" y="6236050"/>
            <a:chExt cx="12219000" cy="664200"/>
          </a:xfrm>
        </p:grpSpPr>
        <p:sp>
          <p:nvSpPr>
            <p:cNvPr id="462" name="Google Shape;462;p10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3" name="Google Shape;463;p10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64" name="Google Shape;464;p10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65" name="Google Shape;465;p100"/>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466" name="Shape 466"/>
        <p:cNvGrpSpPr/>
        <p:nvPr/>
      </p:nvGrpSpPr>
      <p:grpSpPr>
        <a:xfrm>
          <a:off x="0" y="0"/>
          <a:ext cx="0" cy="0"/>
          <a:chOff x="0" y="0"/>
          <a:chExt cx="0" cy="0"/>
        </a:xfrm>
      </p:grpSpPr>
      <p:sp>
        <p:nvSpPr>
          <p:cNvPr id="467" name="Google Shape;467;p101"/>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0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9" name="Google Shape;469;p101"/>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470" name="Google Shape;470;p101"/>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471" name="Google Shape;471;p101"/>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72" name="Google Shape;472;p101"/>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473" name="Google Shape;473;p101"/>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474" name="Google Shape;474;p101"/>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475" name="Google Shape;475;p101"/>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476" name="Google Shape;476;p101"/>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477" name="Google Shape;477;p101"/>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478" name="Google Shape;478;p101"/>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479" name="Shape 479"/>
        <p:cNvGrpSpPr/>
        <p:nvPr/>
      </p:nvGrpSpPr>
      <p:grpSpPr>
        <a:xfrm>
          <a:off x="0" y="0"/>
          <a:ext cx="0" cy="0"/>
          <a:chOff x="0" y="0"/>
          <a:chExt cx="0" cy="0"/>
        </a:xfrm>
      </p:grpSpPr>
      <p:sp>
        <p:nvSpPr>
          <p:cNvPr id="480" name="Google Shape;480;p102"/>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481" name="Shape 481"/>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482" name="Shape 482"/>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483" name="Shape 483"/>
        <p:cNvGrpSpPr/>
        <p:nvPr/>
      </p:nvGrpSpPr>
      <p:grpSpPr>
        <a:xfrm>
          <a:off x="0" y="0"/>
          <a:ext cx="0" cy="0"/>
          <a:chOff x="0" y="0"/>
          <a:chExt cx="0" cy="0"/>
        </a:xfrm>
      </p:grpSpPr>
      <p:pic>
        <p:nvPicPr>
          <p:cNvPr id="484" name="Google Shape;484;p10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85" name="Google Shape;485;p10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486" name="Google Shape;486;p105"/>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000"/>
              <a:buFont typeface="Quattrocento Sans"/>
              <a:buChar char="●"/>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7" name="Google Shape;487;p105"/>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300"/>
              </a:spcBef>
              <a:spcAft>
                <a:spcPts val="0"/>
              </a:spcAft>
              <a:buClr>
                <a:srgbClr val="000000"/>
              </a:buClr>
              <a:buSzPts val="1500"/>
              <a:buFont typeface="Arial"/>
              <a:buNone/>
              <a:defRPr b="0" i="0" sz="1500" u="none" cap="none" strike="noStrike">
                <a:solidFill>
                  <a:schemeClr val="lt1"/>
                </a:solidFill>
                <a:latin typeface="Quattrocento Sans"/>
                <a:ea typeface="Quattrocento Sans"/>
                <a:cs typeface="Quattrocento Sans"/>
                <a:sym typeface="Quattrocento Sans"/>
              </a:defRPr>
            </a:lvl1pPr>
            <a:lvl2pPr indent="-317500" lvl="1" marL="9144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488" name="Shape 488"/>
        <p:cNvGrpSpPr/>
        <p:nvPr/>
      </p:nvGrpSpPr>
      <p:grpSpPr>
        <a:xfrm>
          <a:off x="0" y="0"/>
          <a:ext cx="0" cy="0"/>
          <a:chOff x="0" y="0"/>
          <a:chExt cx="0" cy="0"/>
        </a:xfrm>
      </p:grpSpPr>
      <p:sp>
        <p:nvSpPr>
          <p:cNvPr id="489" name="Google Shape;489;p106"/>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490" name="Google Shape;490;p106"/>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491" name="Google Shape;491;p106"/>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marR="0" rtl="0" algn="l">
              <a:lnSpc>
                <a:spcPct val="100000"/>
              </a:lnSpc>
              <a:spcBef>
                <a:spcPts val="0"/>
              </a:spcBef>
              <a:spcAft>
                <a:spcPts val="0"/>
              </a:spcAft>
              <a:buClr>
                <a:srgbClr val="000000"/>
              </a:buClr>
              <a:buSzPts val="1100"/>
              <a:buFont typeface="Arial"/>
              <a:buNone/>
              <a:defRPr b="1"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492" name="Google Shape;492;p106"/>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493" name="Google Shape;493;p106"/>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494" name="Google Shape;494;p106"/>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95" name="Google Shape;495;p106"/>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496" name="Shape 496"/>
        <p:cNvGrpSpPr/>
        <p:nvPr/>
      </p:nvGrpSpPr>
      <p:grpSpPr>
        <a:xfrm>
          <a:off x="0" y="0"/>
          <a:ext cx="0" cy="0"/>
          <a:chOff x="0" y="0"/>
          <a:chExt cx="0" cy="0"/>
        </a:xfrm>
      </p:grpSpPr>
      <p:sp>
        <p:nvSpPr>
          <p:cNvPr id="497" name="Google Shape;497;p107"/>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1pPr>
            <a:lvl2pPr indent="-317500" lvl="1" marL="914400" marR="0" rtl="0" algn="l">
              <a:lnSpc>
                <a:spcPct val="100000"/>
              </a:lnSpc>
              <a:spcBef>
                <a:spcPts val="9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292100" lvl="2" marL="1371600" marR="0" rtl="0" algn="l">
              <a:lnSpc>
                <a:spcPct val="100000"/>
              </a:lnSpc>
              <a:spcBef>
                <a:spcPts val="900"/>
              </a:spcBef>
              <a:spcAft>
                <a:spcPts val="0"/>
              </a:spcAft>
              <a:buClr>
                <a:schemeClr val="lt1"/>
              </a:buClr>
              <a:buSzPts val="1000"/>
              <a:buFont typeface="Arial"/>
              <a:buChar char="■"/>
              <a:defRPr b="0" i="0" sz="1000" u="none" cap="none" strike="noStrike">
                <a:solidFill>
                  <a:schemeClr val="lt1"/>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498" name="Google Shape;498;p107"/>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800"/>
              <a:buFont typeface="Quattrocento Sans"/>
              <a:buChar char="●"/>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99" name="Google Shape;499;p107"/>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39" name="Shape 39"/>
        <p:cNvGrpSpPr/>
        <p:nvPr/>
      </p:nvGrpSpPr>
      <p:grpSpPr>
        <a:xfrm>
          <a:off x="0" y="0"/>
          <a:ext cx="0" cy="0"/>
          <a:chOff x="0" y="0"/>
          <a:chExt cx="0" cy="0"/>
        </a:xfrm>
      </p:grpSpPr>
      <p:sp>
        <p:nvSpPr>
          <p:cNvPr id="40" name="Google Shape;40;p5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2" name="Google Shape;42;p5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3" name="Google Shape;43;p56"/>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500" name="Shape 500"/>
        <p:cNvGrpSpPr/>
        <p:nvPr/>
      </p:nvGrpSpPr>
      <p:grpSpPr>
        <a:xfrm>
          <a:off x="0" y="0"/>
          <a:ext cx="0" cy="0"/>
          <a:chOff x="0" y="0"/>
          <a:chExt cx="0" cy="0"/>
        </a:xfrm>
      </p:grpSpPr>
      <p:sp>
        <p:nvSpPr>
          <p:cNvPr id="501" name="Google Shape;501;p108"/>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502" name="Google Shape;502;p108"/>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03" name="Google Shape;503;p108"/>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4" name="Shape 504"/>
        <p:cNvGrpSpPr/>
        <p:nvPr/>
      </p:nvGrpSpPr>
      <p:grpSpPr>
        <a:xfrm>
          <a:off x="0" y="0"/>
          <a:ext cx="0" cy="0"/>
          <a:chOff x="0" y="0"/>
          <a:chExt cx="0" cy="0"/>
        </a:xfrm>
      </p:grpSpPr>
      <p:sp>
        <p:nvSpPr>
          <p:cNvPr id="505" name="Google Shape;505;p109"/>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06" name="Google Shape;506;p10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07" name="Google Shape;507;p10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508" name="Google Shape;508;p10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9" name="Shape 509"/>
        <p:cNvGrpSpPr/>
        <p:nvPr/>
      </p:nvGrpSpPr>
      <p:grpSpPr>
        <a:xfrm>
          <a:off x="0" y="0"/>
          <a:ext cx="0" cy="0"/>
          <a:chOff x="0" y="0"/>
          <a:chExt cx="0" cy="0"/>
        </a:xfrm>
      </p:grpSpPr>
      <p:sp>
        <p:nvSpPr>
          <p:cNvPr id="510" name="Google Shape;510;p11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11" name="Google Shape;511;p11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512" name="Google Shape;512;p11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13" name="Shape 513"/>
        <p:cNvGrpSpPr/>
        <p:nvPr/>
      </p:nvGrpSpPr>
      <p:grpSpPr>
        <a:xfrm>
          <a:off x="0" y="0"/>
          <a:ext cx="0" cy="0"/>
          <a:chOff x="0" y="0"/>
          <a:chExt cx="0" cy="0"/>
        </a:xfrm>
      </p:grpSpPr>
      <p:pic>
        <p:nvPicPr>
          <p:cNvPr id="514" name="Google Shape;514;p111"/>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515" name="Google Shape;515;p111"/>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516" name="Shape 516"/>
        <p:cNvGrpSpPr/>
        <p:nvPr/>
      </p:nvGrpSpPr>
      <p:grpSpPr>
        <a:xfrm>
          <a:off x="0" y="0"/>
          <a:ext cx="0" cy="0"/>
          <a:chOff x="0" y="0"/>
          <a:chExt cx="0" cy="0"/>
        </a:xfrm>
      </p:grpSpPr>
      <p:grpSp>
        <p:nvGrpSpPr>
          <p:cNvPr id="517" name="Google Shape;517;p112"/>
          <p:cNvGrpSpPr/>
          <p:nvPr/>
        </p:nvGrpSpPr>
        <p:grpSpPr>
          <a:xfrm>
            <a:off x="41" y="5081789"/>
            <a:ext cx="9143844" cy="61766"/>
            <a:chOff x="1063925" y="1155200"/>
            <a:chExt cx="10673333" cy="88200"/>
          </a:xfrm>
        </p:grpSpPr>
        <p:sp>
          <p:nvSpPr>
            <p:cNvPr id="518" name="Google Shape;518;p11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11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0" name="Google Shape;520;p11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521" name="Shape 521"/>
        <p:cNvGrpSpPr/>
        <p:nvPr/>
      </p:nvGrpSpPr>
      <p:grpSpPr>
        <a:xfrm>
          <a:off x="0" y="0"/>
          <a:ext cx="0" cy="0"/>
          <a:chOff x="0" y="0"/>
          <a:chExt cx="0" cy="0"/>
        </a:xfrm>
      </p:grpSpPr>
      <p:sp>
        <p:nvSpPr>
          <p:cNvPr id="522" name="Google Shape;522;p113"/>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113"/>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524" name="Google Shape;524;p113"/>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25" name="Google Shape;525;p1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526" name="Google Shape;526;p113"/>
          <p:cNvGrpSpPr/>
          <p:nvPr/>
        </p:nvGrpSpPr>
        <p:grpSpPr>
          <a:xfrm>
            <a:off x="729961" y="990574"/>
            <a:ext cx="1359783" cy="45449"/>
            <a:chOff x="1063925" y="1155200"/>
            <a:chExt cx="10673333" cy="88200"/>
          </a:xfrm>
        </p:grpSpPr>
        <p:sp>
          <p:nvSpPr>
            <p:cNvPr id="527" name="Google Shape;527;p11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11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9" name="Google Shape;529;p11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530" name="Shape 530"/>
        <p:cNvGrpSpPr/>
        <p:nvPr/>
      </p:nvGrpSpPr>
      <p:grpSpPr>
        <a:xfrm>
          <a:off x="0" y="0"/>
          <a:ext cx="0" cy="0"/>
          <a:chOff x="0" y="0"/>
          <a:chExt cx="0" cy="0"/>
        </a:xfrm>
      </p:grpSpPr>
      <p:grpSp>
        <p:nvGrpSpPr>
          <p:cNvPr id="531" name="Google Shape;531;p114"/>
          <p:cNvGrpSpPr/>
          <p:nvPr/>
        </p:nvGrpSpPr>
        <p:grpSpPr>
          <a:xfrm>
            <a:off x="41" y="5081789"/>
            <a:ext cx="9143844" cy="61766"/>
            <a:chOff x="1063925" y="1155200"/>
            <a:chExt cx="10673333" cy="88200"/>
          </a:xfrm>
        </p:grpSpPr>
        <p:sp>
          <p:nvSpPr>
            <p:cNvPr id="532" name="Google Shape;532;p11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11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4" name="Google Shape;534;p11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5" name="Google Shape;535;p114"/>
          <p:cNvPicPr preferRelativeResize="0"/>
          <p:nvPr/>
        </p:nvPicPr>
        <p:blipFill rotWithShape="1">
          <a:blip r:embed="rId2">
            <a:alphaModFix/>
          </a:blip>
          <a:srcRect b="34119" l="0" r="0" t="0"/>
          <a:stretch/>
        </p:blipFill>
        <p:spPr>
          <a:xfrm>
            <a:off x="8108381" y="61763"/>
            <a:ext cx="981075" cy="419494"/>
          </a:xfrm>
          <a:prstGeom prst="rect">
            <a:avLst/>
          </a:prstGeom>
          <a:noFill/>
          <a:ln>
            <a:noFill/>
          </a:ln>
        </p:spPr>
      </p:pic>
      <p:grpSp>
        <p:nvGrpSpPr>
          <p:cNvPr id="536" name="Google Shape;536;p114"/>
          <p:cNvGrpSpPr/>
          <p:nvPr/>
        </p:nvGrpSpPr>
        <p:grpSpPr>
          <a:xfrm>
            <a:off x="4334441" y="158296"/>
            <a:ext cx="475116" cy="102825"/>
            <a:chOff x="5215346" y="150098"/>
            <a:chExt cx="633488" cy="137100"/>
          </a:xfrm>
        </p:grpSpPr>
        <p:sp>
          <p:nvSpPr>
            <p:cNvPr id="537" name="Google Shape;537;p114"/>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8" name="Google Shape;538;p114"/>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9" name="Google Shape;539;p114"/>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40" name="Google Shape;540;p114"/>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541" name="Shape 541"/>
        <p:cNvGrpSpPr/>
        <p:nvPr/>
      </p:nvGrpSpPr>
      <p:grpSpPr>
        <a:xfrm>
          <a:off x="0" y="0"/>
          <a:ext cx="0" cy="0"/>
          <a:chOff x="0" y="0"/>
          <a:chExt cx="0" cy="0"/>
        </a:xfrm>
      </p:grpSpPr>
      <p:sp>
        <p:nvSpPr>
          <p:cNvPr id="542" name="Google Shape;542;p115"/>
          <p:cNvSpPr/>
          <p:nvPr/>
        </p:nvSpPr>
        <p:spPr>
          <a:xfrm>
            <a:off x="0" y="0"/>
            <a:ext cx="4625700" cy="51435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115"/>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300"/>
              <a:buFont typeface="Arial"/>
              <a:buChar char="●"/>
              <a:defRPr b="1" i="0" sz="2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544" name="Google Shape;544;p11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45" name="Google Shape;545;p115"/>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7F7F7F"/>
              </a:buClr>
              <a:buSzPts val="2300"/>
              <a:buFont typeface="Arial"/>
              <a:buChar char="●"/>
              <a:defRPr b="0" i="0" sz="23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grpSp>
        <p:nvGrpSpPr>
          <p:cNvPr id="546" name="Google Shape;546;p115"/>
          <p:cNvGrpSpPr/>
          <p:nvPr/>
        </p:nvGrpSpPr>
        <p:grpSpPr>
          <a:xfrm>
            <a:off x="493258" y="3210280"/>
            <a:ext cx="997957" cy="52064"/>
            <a:chOff x="1063925" y="1155200"/>
            <a:chExt cx="10673333" cy="88200"/>
          </a:xfrm>
        </p:grpSpPr>
        <p:sp>
          <p:nvSpPr>
            <p:cNvPr id="547" name="Google Shape;547;p11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11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9" name="Google Shape;549;p11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550" name="Shape 550"/>
        <p:cNvGrpSpPr/>
        <p:nvPr/>
      </p:nvGrpSpPr>
      <p:grpSpPr>
        <a:xfrm>
          <a:off x="0" y="0"/>
          <a:ext cx="0" cy="0"/>
          <a:chOff x="0" y="0"/>
          <a:chExt cx="0" cy="0"/>
        </a:xfrm>
      </p:grpSpPr>
      <p:grpSp>
        <p:nvGrpSpPr>
          <p:cNvPr id="551" name="Google Shape;551;p116"/>
          <p:cNvGrpSpPr/>
          <p:nvPr/>
        </p:nvGrpSpPr>
        <p:grpSpPr>
          <a:xfrm>
            <a:off x="41" y="5081789"/>
            <a:ext cx="9143844" cy="61766"/>
            <a:chOff x="1063925" y="1155200"/>
            <a:chExt cx="10673333" cy="88200"/>
          </a:xfrm>
        </p:grpSpPr>
        <p:sp>
          <p:nvSpPr>
            <p:cNvPr id="552" name="Google Shape;552;p11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11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4" name="Google Shape;554;p11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5" name="Google Shape;555;p116"/>
          <p:cNvGrpSpPr/>
          <p:nvPr/>
        </p:nvGrpSpPr>
        <p:grpSpPr>
          <a:xfrm>
            <a:off x="4334441" y="158296"/>
            <a:ext cx="475116" cy="102825"/>
            <a:chOff x="5215346" y="150098"/>
            <a:chExt cx="633488" cy="137100"/>
          </a:xfrm>
        </p:grpSpPr>
        <p:sp>
          <p:nvSpPr>
            <p:cNvPr id="556" name="Google Shape;556;p116"/>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7" name="Google Shape;557;p116"/>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8" name="Google Shape;558;p116"/>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59" name="Google Shape;559;p116"/>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44" name="Shape 44"/>
        <p:cNvGrpSpPr/>
        <p:nvPr/>
      </p:nvGrpSpPr>
      <p:grpSpPr>
        <a:xfrm>
          <a:off x="0" y="0"/>
          <a:ext cx="0" cy="0"/>
          <a:chOff x="0" y="0"/>
          <a:chExt cx="0" cy="0"/>
        </a:xfrm>
      </p:grpSpPr>
      <p:sp>
        <p:nvSpPr>
          <p:cNvPr id="45" name="Google Shape;45;p57"/>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57"/>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7" name="Google Shape;47;p57"/>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8" name="Google Shape;48;p57"/>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49" name="Shape 49"/>
        <p:cNvGrpSpPr/>
        <p:nvPr/>
      </p:nvGrpSpPr>
      <p:grpSpPr>
        <a:xfrm>
          <a:off x="0" y="0"/>
          <a:ext cx="0" cy="0"/>
          <a:chOff x="0" y="0"/>
          <a:chExt cx="0" cy="0"/>
        </a:xfrm>
      </p:grpSpPr>
      <p:grpSp>
        <p:nvGrpSpPr>
          <p:cNvPr id="50" name="Google Shape;50;p58"/>
          <p:cNvGrpSpPr/>
          <p:nvPr/>
        </p:nvGrpSpPr>
        <p:grpSpPr>
          <a:xfrm>
            <a:off x="0" y="-112"/>
            <a:ext cx="199939" cy="5143416"/>
            <a:chOff x="-7" y="0"/>
            <a:chExt cx="254407" cy="6578100"/>
          </a:xfrm>
        </p:grpSpPr>
        <p:sp>
          <p:nvSpPr>
            <p:cNvPr id="51" name="Google Shape;51;p58"/>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 name="Google Shape;52;p58"/>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 name="Google Shape;53;p58"/>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54" name="Google Shape;54;p58"/>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55" name="Google Shape;55;p58"/>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56" name="Shape 56"/>
        <p:cNvGrpSpPr/>
        <p:nvPr/>
      </p:nvGrpSpPr>
      <p:grpSpPr>
        <a:xfrm>
          <a:off x="0" y="0"/>
          <a:ext cx="0" cy="0"/>
          <a:chOff x="0" y="0"/>
          <a:chExt cx="0" cy="0"/>
        </a:xfrm>
      </p:grpSpPr>
      <p:sp>
        <p:nvSpPr>
          <p:cNvPr id="57" name="Google Shape;57;p59"/>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58" name="Google Shape;58;p59"/>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59" name="Google Shape;59;p59"/>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60" name="Google Shape;60;p59"/>
          <p:cNvGrpSpPr/>
          <p:nvPr/>
        </p:nvGrpSpPr>
        <p:grpSpPr>
          <a:xfrm>
            <a:off x="10124" y="4505625"/>
            <a:ext cx="9144700" cy="498150"/>
            <a:chOff x="-13500" y="6236050"/>
            <a:chExt cx="12219000" cy="664200"/>
          </a:xfrm>
        </p:grpSpPr>
        <p:sp>
          <p:nvSpPr>
            <p:cNvPr id="61" name="Google Shape;61;p59"/>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 name="Google Shape;62;p5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3" name="Google Shape;63;p5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4.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4" Type="http://schemas.openxmlformats.org/officeDocument/2006/relationships/slideLayout" Target="../slideLayouts/slideLayout68.xml"/><Relationship Id="rId23" Type="http://schemas.openxmlformats.org/officeDocument/2006/relationships/slideLayout" Target="../slideLayouts/slideLayout67.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25" Type="http://schemas.openxmlformats.org/officeDocument/2006/relationships/theme" Target="../theme/theme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comments" Target="../comments/comment1.xml"/><Relationship Id="rId4" Type="http://schemas.openxmlformats.org/officeDocument/2006/relationships/image" Target="../media/image49.png"/><Relationship Id="rId5"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comments" Target="../comments/comment2.xml"/><Relationship Id="rId4" Type="http://schemas.openxmlformats.org/officeDocument/2006/relationships/image" Target="../media/image39.png"/><Relationship Id="rId5"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slide" Target="/ppt/slides/slide19.xml"/><Relationship Id="rId4" Type="http://schemas.openxmlformats.org/officeDocument/2006/relationships/slide" Target="/ppt/slides/slide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63.png"/><Relationship Id="rId5"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comments" Target="../comments/comment3.xml"/><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 Id="rId3" Type="http://schemas.openxmlformats.org/officeDocument/2006/relationships/comments" Target="../comments/comment4.xml"/><Relationship Id="rId4" Type="http://schemas.openxmlformats.org/officeDocument/2006/relationships/slide" Target="/ppt/slides/slide30.xml"/><Relationship Id="rId5" Type="http://schemas.openxmlformats.org/officeDocument/2006/relationships/slide" Target="/ppt/slides/slide31.xml"/><Relationship Id="rId6"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74.png"/><Relationship Id="rId5"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4.xml"/><Relationship Id="rId3" Type="http://schemas.openxmlformats.org/officeDocument/2006/relationships/image" Target="../media/image79.png"/><Relationship Id="rId4" Type="http://schemas.openxmlformats.org/officeDocument/2006/relationships/image" Target="../media/image76.png"/><Relationship Id="rId5"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5.xml"/><Relationship Id="rId3" Type="http://schemas.openxmlformats.org/officeDocument/2006/relationships/comments" Target="../comments/comment5.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05.png"/><Relationship Id="rId4" Type="http://schemas.openxmlformats.org/officeDocument/2006/relationships/image" Target="../media/image84.png"/><Relationship Id="rId5"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9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85.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comments" Target="../comments/comment6.xml"/><Relationship Id="rId4" Type="http://schemas.openxmlformats.org/officeDocument/2006/relationships/image" Target="../media/image88.png"/><Relationship Id="rId5" Type="http://schemas.openxmlformats.org/officeDocument/2006/relationships/image" Target="../media/image77.png"/><Relationship Id="rId6" Type="http://schemas.openxmlformats.org/officeDocument/2006/relationships/image" Target="../media/image87.png"/><Relationship Id="rId7"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comments" Target="../comments/comment7.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02.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comments" Target="../comments/comment8.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comments" Target="../comments/comment9.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96.png"/><Relationship Id="rId4" Type="http://schemas.openxmlformats.org/officeDocument/2006/relationships/image" Target="../media/image104.png"/><Relationship Id="rId5" Type="http://schemas.openxmlformats.org/officeDocument/2006/relationships/image" Target="../media/image9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97.png"/><Relationship Id="rId4" Type="http://schemas.openxmlformats.org/officeDocument/2006/relationships/image" Target="../media/image91.png"/><Relationship Id="rId5" Type="http://schemas.openxmlformats.org/officeDocument/2006/relationships/image" Target="../media/image1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06.png"/><Relationship Id="rId4" Type="http://schemas.openxmlformats.org/officeDocument/2006/relationships/image" Target="../media/image63.png"/><Relationship Id="rId5"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hyperlink" Target="https://portal.b3networks.com/developer-api-docs/#section/Introduction/Webhooks" TargetMode="Externa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8.png"/><Relationship Id="rId5"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 name="Shape 563"/>
        <p:cNvGrpSpPr/>
        <p:nvPr/>
      </p:nvGrpSpPr>
      <p:grpSpPr>
        <a:xfrm>
          <a:off x="0" y="0"/>
          <a:ext cx="0" cy="0"/>
          <a:chOff x="0" y="0"/>
          <a:chExt cx="0" cy="0"/>
        </a:xfrm>
      </p:grpSpPr>
      <p:sp>
        <p:nvSpPr>
          <p:cNvPr id="564" name="Google Shape;564;p1"/>
          <p:cNvSpPr txBox="1"/>
          <p:nvPr/>
        </p:nvSpPr>
        <p:spPr>
          <a:xfrm>
            <a:off x="364125" y="1924794"/>
            <a:ext cx="4140600" cy="120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en" sz="2900" u="none" cap="none" strike="noStrike">
                <a:solidFill>
                  <a:srgbClr val="0C1513"/>
                </a:solidFill>
                <a:latin typeface="Verdana"/>
                <a:ea typeface="Verdana"/>
                <a:cs typeface="Verdana"/>
                <a:sym typeface="Verdana"/>
              </a:rPr>
              <a:t>CPaaS Portal General Settings</a:t>
            </a:r>
            <a:endParaRPr b="1" i="0" sz="2900" u="none" cap="none" strike="noStrike">
              <a:solidFill>
                <a:srgbClr val="0C151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800"/>
              <a:buFont typeface="Arial"/>
              <a:buNone/>
            </a:pPr>
            <a:r>
              <a:t/>
            </a:r>
            <a:endParaRPr b="1" i="0" sz="100" u="none" cap="none" strike="noStrike">
              <a:solidFill>
                <a:srgbClr val="0C151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C1513"/>
                </a:solidFill>
                <a:latin typeface="Verdana"/>
                <a:ea typeface="Verdana"/>
                <a:cs typeface="Verdana"/>
                <a:sym typeface="Verdana"/>
              </a:rPr>
              <a:t>- Admin Guide -</a:t>
            </a:r>
            <a:endParaRPr b="0" i="0" sz="1800" u="none" cap="none" strike="noStrike">
              <a:solidFill>
                <a:srgbClr val="0C1513"/>
              </a:solidFill>
              <a:latin typeface="Verdana"/>
              <a:ea typeface="Verdana"/>
              <a:cs typeface="Verdana"/>
              <a:sym typeface="Verdana"/>
            </a:endParaRPr>
          </a:p>
        </p:txBody>
      </p:sp>
      <p:sp>
        <p:nvSpPr>
          <p:cNvPr id="565" name="Google Shape;565;p1"/>
          <p:cNvSpPr txBox="1"/>
          <p:nvPr/>
        </p:nvSpPr>
        <p:spPr>
          <a:xfrm>
            <a:off x="364125" y="3695756"/>
            <a:ext cx="3401400" cy="2847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i="1" lang="en">
                <a:solidFill>
                  <a:schemeClr val="dk1"/>
                </a:solidFill>
                <a:latin typeface="Verdana"/>
                <a:ea typeface="Verdana"/>
                <a:cs typeface="Verdana"/>
                <a:sym typeface="Verdana"/>
              </a:rPr>
              <a:t>Updated - June 2024</a:t>
            </a:r>
            <a:endParaRPr i="1" sz="1400" u="none" cap="none" strike="noStrike">
              <a:solidFill>
                <a:schemeClr val="dk1"/>
              </a:solidFill>
              <a:latin typeface="Verdana"/>
              <a:ea typeface="Verdana"/>
              <a:cs typeface="Verdana"/>
              <a:sym typeface="Verdana"/>
            </a:endParaRPr>
          </a:p>
        </p:txBody>
      </p:sp>
      <p:cxnSp>
        <p:nvCxnSpPr>
          <p:cNvPr id="566" name="Google Shape;566;p1"/>
          <p:cNvCxnSpPr/>
          <p:nvPr/>
        </p:nvCxnSpPr>
        <p:spPr>
          <a:xfrm>
            <a:off x="364125" y="3412525"/>
            <a:ext cx="13353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9"/>
          <p:cNvSpPr txBox="1"/>
          <p:nvPr/>
        </p:nvSpPr>
        <p:spPr>
          <a:xfrm>
            <a:off x="845775" y="921881"/>
            <a:ext cx="3630300" cy="16476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Owner/Admins can customize their:</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1200"/>
              </a:spcBef>
              <a:spcAft>
                <a:spcPts val="0"/>
              </a:spcAft>
              <a:buClr>
                <a:srgbClr val="000000"/>
              </a:buClr>
              <a:buSzPts val="1300"/>
              <a:buFont typeface="Arial"/>
              <a:buChar char="●"/>
            </a:pPr>
            <a:r>
              <a:rPr b="1" i="0" lang="en" sz="1300" u="none" cap="none" strike="noStrike">
                <a:solidFill>
                  <a:schemeClr val="dk1"/>
                </a:solidFill>
                <a:latin typeface="Calibri"/>
                <a:ea typeface="Calibri"/>
                <a:cs typeface="Calibri"/>
                <a:sym typeface="Calibri"/>
              </a:rPr>
              <a:t>Account Image</a:t>
            </a:r>
            <a:endParaRPr b="1"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rgbClr val="000000"/>
              </a:buClr>
              <a:buSzPts val="1300"/>
              <a:buFont typeface="Arial"/>
              <a:buChar char="●"/>
            </a:pPr>
            <a:r>
              <a:rPr b="1" i="0" lang="en" sz="1300" u="none" cap="none" strike="noStrike">
                <a:solidFill>
                  <a:schemeClr val="dk1"/>
                </a:solidFill>
                <a:latin typeface="Calibri"/>
                <a:ea typeface="Calibri"/>
                <a:cs typeface="Calibri"/>
                <a:sym typeface="Calibri"/>
              </a:rPr>
              <a:t>Account Name</a:t>
            </a:r>
            <a:endParaRPr b="1"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rgbClr val="000000"/>
              </a:buClr>
              <a:buSzPts val="1300"/>
              <a:buFont typeface="Arial"/>
              <a:buChar char="●"/>
            </a:pPr>
            <a:r>
              <a:rPr b="1" i="0" lang="en" sz="1300" u="none" cap="none" strike="noStrike">
                <a:solidFill>
                  <a:schemeClr val="dk1"/>
                </a:solidFill>
                <a:latin typeface="Calibri"/>
                <a:ea typeface="Calibri"/>
                <a:cs typeface="Calibri"/>
                <a:sym typeface="Calibri"/>
              </a:rPr>
              <a:t>Timezone</a:t>
            </a:r>
            <a:endParaRPr b="1" i="0" sz="1300" u="none" cap="none" strike="noStrike">
              <a:solidFill>
                <a:schemeClr val="dk1"/>
              </a:solidFill>
              <a:latin typeface="Calibri"/>
              <a:ea typeface="Calibri"/>
              <a:cs typeface="Calibri"/>
              <a:sym typeface="Calibri"/>
            </a:endParaRPr>
          </a:p>
        </p:txBody>
      </p:sp>
      <p:cxnSp>
        <p:nvCxnSpPr>
          <p:cNvPr id="650" name="Google Shape;650;p9"/>
          <p:cNvCxnSpPr>
            <a:stCxn id="651" idx="3"/>
          </p:cNvCxnSpPr>
          <p:nvPr/>
        </p:nvCxnSpPr>
        <p:spPr>
          <a:xfrm>
            <a:off x="2913046" y="3382209"/>
            <a:ext cx="338700" cy="0"/>
          </a:xfrm>
          <a:prstGeom prst="straightConnector1">
            <a:avLst/>
          </a:prstGeom>
          <a:noFill/>
          <a:ln cap="flat" cmpd="sng" w="9525">
            <a:solidFill>
              <a:srgbClr val="FF0000"/>
            </a:solidFill>
            <a:prstDash val="solid"/>
            <a:round/>
            <a:headEnd len="sm" w="sm" type="none"/>
            <a:tailEnd len="med" w="med" type="triangle"/>
          </a:ln>
        </p:spPr>
      </p:cxnSp>
      <p:grpSp>
        <p:nvGrpSpPr>
          <p:cNvPr id="652" name="Google Shape;652;p9"/>
          <p:cNvGrpSpPr/>
          <p:nvPr/>
        </p:nvGrpSpPr>
        <p:grpSpPr>
          <a:xfrm>
            <a:off x="783893" y="2320237"/>
            <a:ext cx="7576213" cy="2123944"/>
            <a:chOff x="327626" y="3093649"/>
            <a:chExt cx="10101617" cy="2831926"/>
          </a:xfrm>
        </p:grpSpPr>
        <p:pic>
          <p:nvPicPr>
            <p:cNvPr id="651" name="Google Shape;651;p9"/>
            <p:cNvPicPr preferRelativeResize="0"/>
            <p:nvPr/>
          </p:nvPicPr>
          <p:blipFill rotWithShape="1">
            <a:blip r:embed="rId3">
              <a:alphaModFix/>
            </a:blip>
            <a:srcRect b="844" l="0" r="0" t="845"/>
            <a:stretch/>
          </p:blipFill>
          <p:spPr>
            <a:xfrm>
              <a:off x="327626" y="3093649"/>
              <a:ext cx="2838870" cy="2831925"/>
            </a:xfrm>
            <a:prstGeom prst="rect">
              <a:avLst/>
            </a:prstGeom>
            <a:noFill/>
            <a:ln cap="flat" cmpd="sng" w="9525">
              <a:solidFill>
                <a:srgbClr val="737373"/>
              </a:solidFill>
              <a:prstDash val="solid"/>
              <a:round/>
              <a:headEnd len="sm" w="sm" type="none"/>
              <a:tailEnd len="sm" w="sm" type="none"/>
            </a:ln>
          </p:spPr>
        </p:pic>
        <p:pic>
          <p:nvPicPr>
            <p:cNvPr id="653" name="Google Shape;653;p9"/>
            <p:cNvPicPr preferRelativeResize="0"/>
            <p:nvPr/>
          </p:nvPicPr>
          <p:blipFill rotWithShape="1">
            <a:blip r:embed="rId4">
              <a:alphaModFix/>
            </a:blip>
            <a:srcRect b="0" l="0" r="0" t="0"/>
            <a:stretch/>
          </p:blipFill>
          <p:spPr>
            <a:xfrm>
              <a:off x="3681450" y="3093650"/>
              <a:ext cx="6747793" cy="2831925"/>
            </a:xfrm>
            <a:prstGeom prst="rect">
              <a:avLst/>
            </a:prstGeom>
            <a:noFill/>
            <a:ln cap="flat" cmpd="sng" w="9525">
              <a:solidFill>
                <a:srgbClr val="808080"/>
              </a:solidFill>
              <a:prstDash val="solid"/>
              <a:round/>
              <a:headEnd len="sm" w="sm" type="none"/>
              <a:tailEnd len="sm" w="sm" type="none"/>
            </a:ln>
          </p:spPr>
        </p:pic>
      </p:grpSp>
      <p:sp>
        <p:nvSpPr>
          <p:cNvPr id="654" name="Google Shape;654;p9"/>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Account </a:t>
            </a:r>
            <a:r>
              <a:rPr b="0" i="0" lang="en" sz="2000" u="none" cap="none" strike="noStrike">
                <a:solidFill>
                  <a:schemeClr val="dk1"/>
                </a:solidFill>
                <a:latin typeface="Arial"/>
                <a:ea typeface="Arial"/>
                <a:cs typeface="Arial"/>
                <a:sym typeface="Arial"/>
              </a:rPr>
              <a:t>&lt;Information&gt;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10"/>
          <p:cNvSpPr txBox="1"/>
          <p:nvPr/>
        </p:nvSpPr>
        <p:spPr>
          <a:xfrm>
            <a:off x="6107541" y="1726894"/>
            <a:ext cx="2783100" cy="2262300"/>
          </a:xfrm>
          <a:prstGeom prst="rect">
            <a:avLst/>
          </a:prstGeom>
          <a:noFill/>
          <a:ln>
            <a:noFill/>
          </a:ln>
        </p:spPr>
        <p:txBody>
          <a:bodyPr anchorCtr="0" anchor="t" bIns="68575" lIns="68575" spcFirstLastPara="1" rIns="68575" wrap="square" tIns="68575">
            <a:noAutofit/>
          </a:bodyPr>
          <a:lstStyle/>
          <a:p>
            <a:pPr indent="0" lvl="0" marL="0" marR="0" rtl="0" algn="just">
              <a:lnSpc>
                <a:spcPct val="115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Allows Owner/Admins to manage their:</a:t>
            </a:r>
            <a:endParaRPr b="0" i="0" sz="1300" u="none" cap="none" strike="noStrike">
              <a:solidFill>
                <a:schemeClr val="dk1"/>
              </a:solidFill>
              <a:latin typeface="Calibri"/>
              <a:ea typeface="Calibri"/>
              <a:cs typeface="Calibri"/>
              <a:sym typeface="Calibri"/>
            </a:endParaRPr>
          </a:p>
          <a:p>
            <a:pPr indent="-247650" lvl="0" marL="342900" marR="0" rtl="0" algn="just">
              <a:lnSpc>
                <a:spcPct val="115000"/>
              </a:lnSpc>
              <a:spcBef>
                <a:spcPts val="1200"/>
              </a:spcBef>
              <a:spcAft>
                <a:spcPts val="0"/>
              </a:spcAft>
              <a:buClr>
                <a:srgbClr val="000000"/>
              </a:buClr>
              <a:buSzPts val="1300"/>
              <a:buFont typeface="Arial"/>
              <a:buChar char="●"/>
            </a:pPr>
            <a:r>
              <a:rPr b="1" i="0" lang="en" sz="1300" u="none" cap="none" strike="noStrike">
                <a:solidFill>
                  <a:schemeClr val="dk1"/>
                </a:solidFill>
                <a:latin typeface="Calibri"/>
                <a:ea typeface="Calibri"/>
                <a:cs typeface="Calibri"/>
                <a:sym typeface="Calibri"/>
              </a:rPr>
              <a:t>Account Credentials</a:t>
            </a:r>
            <a:endParaRPr b="1" i="0" sz="1300" u="none" cap="none" strike="noStrike">
              <a:solidFill>
                <a:schemeClr val="dk1"/>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Calibri"/>
                <a:ea typeface="Calibri"/>
                <a:cs typeface="Calibri"/>
                <a:sym typeface="Calibri"/>
              </a:rPr>
              <a:t>Email Address</a:t>
            </a:r>
            <a:endParaRPr b="0" i="0" sz="1300" u="none" cap="none" strike="noStrike">
              <a:solidFill>
                <a:schemeClr val="dk1"/>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Calibri"/>
                <a:ea typeface="Calibri"/>
                <a:cs typeface="Calibri"/>
                <a:sym typeface="Calibri"/>
              </a:rPr>
              <a:t>Phone Number</a:t>
            </a:r>
            <a:endParaRPr b="0" i="0" sz="1300" u="none" cap="none" strike="noStrike">
              <a:solidFill>
                <a:schemeClr val="dk1"/>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Calibri"/>
                <a:ea typeface="Calibri"/>
                <a:cs typeface="Calibri"/>
                <a:sym typeface="Calibri"/>
              </a:rPr>
              <a:t>Password</a:t>
            </a:r>
            <a:endParaRPr b="0" i="0" sz="1300" u="none" cap="none" strike="noStrike">
              <a:solidFill>
                <a:schemeClr val="dk1"/>
              </a:solidFill>
              <a:latin typeface="Calibri"/>
              <a:ea typeface="Calibri"/>
              <a:cs typeface="Calibri"/>
              <a:sym typeface="Calibri"/>
            </a:endParaRPr>
          </a:p>
          <a:p>
            <a:pPr indent="-247650" lvl="0" marL="342900" marR="0" rtl="0" algn="just">
              <a:lnSpc>
                <a:spcPct val="115000"/>
              </a:lnSpc>
              <a:spcBef>
                <a:spcPts val="0"/>
              </a:spcBef>
              <a:spcAft>
                <a:spcPts val="0"/>
              </a:spcAft>
              <a:buClr>
                <a:srgbClr val="000000"/>
              </a:buClr>
              <a:buSzPts val="1300"/>
              <a:buFont typeface="Arial"/>
              <a:buChar char="●"/>
            </a:pPr>
            <a:r>
              <a:rPr b="1" i="0" lang="en" sz="1300" u="none" cap="none" strike="noStrike">
                <a:solidFill>
                  <a:schemeClr val="dk1"/>
                </a:solidFill>
                <a:latin typeface="Calibri"/>
                <a:ea typeface="Calibri"/>
                <a:cs typeface="Calibri"/>
                <a:sym typeface="Calibri"/>
              </a:rPr>
              <a:t>Two-Factor Authentication</a:t>
            </a:r>
            <a:endParaRPr b="1" i="0" sz="1300" u="none" cap="none" strike="noStrike">
              <a:solidFill>
                <a:schemeClr val="dk1"/>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Calibri"/>
                <a:ea typeface="Calibri"/>
                <a:cs typeface="Calibri"/>
                <a:sym typeface="Calibri"/>
              </a:rPr>
              <a:t>Recovery Key</a:t>
            </a:r>
            <a:endParaRPr b="0" i="0" sz="1300" u="none" cap="none" strike="noStrike">
              <a:solidFill>
                <a:schemeClr val="dk1"/>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Arial"/>
              <a:buChar char="○"/>
            </a:pPr>
            <a:r>
              <a:rPr b="0" i="0" lang="en" sz="1300" u="none" cap="none" strike="noStrike">
                <a:solidFill>
                  <a:schemeClr val="dk1"/>
                </a:solidFill>
                <a:latin typeface="Calibri"/>
                <a:ea typeface="Calibri"/>
                <a:cs typeface="Calibri"/>
                <a:sym typeface="Calibri"/>
              </a:rPr>
              <a:t>Alternative Second Step </a:t>
            </a:r>
            <a:endParaRPr b="0" i="0" sz="1300" u="none" cap="none" strike="noStrike">
              <a:solidFill>
                <a:schemeClr val="dk1"/>
              </a:solidFill>
              <a:latin typeface="Calibri"/>
              <a:ea typeface="Calibri"/>
              <a:cs typeface="Calibri"/>
              <a:sym typeface="Calibri"/>
            </a:endParaRPr>
          </a:p>
        </p:txBody>
      </p:sp>
      <p:pic>
        <p:nvPicPr>
          <p:cNvPr id="660" name="Google Shape;660;p10"/>
          <p:cNvPicPr preferRelativeResize="0"/>
          <p:nvPr/>
        </p:nvPicPr>
        <p:blipFill rotWithShape="1">
          <a:blip r:embed="rId3">
            <a:alphaModFix/>
          </a:blip>
          <a:srcRect b="0" l="0" r="0" t="0"/>
          <a:stretch/>
        </p:blipFill>
        <p:spPr>
          <a:xfrm>
            <a:off x="253434" y="1093280"/>
            <a:ext cx="5749837" cy="3446832"/>
          </a:xfrm>
          <a:prstGeom prst="rect">
            <a:avLst/>
          </a:prstGeom>
          <a:noFill/>
          <a:ln cap="flat" cmpd="sng" w="9525">
            <a:solidFill>
              <a:srgbClr val="A5A5A5"/>
            </a:solidFill>
            <a:prstDash val="solid"/>
            <a:round/>
            <a:headEnd len="sm" w="sm" type="none"/>
            <a:tailEnd len="sm" w="sm" type="none"/>
          </a:ln>
        </p:spPr>
      </p:pic>
      <p:sp>
        <p:nvSpPr>
          <p:cNvPr id="661" name="Google Shape;661;p10"/>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Account </a:t>
            </a:r>
            <a:r>
              <a:rPr b="0" i="0" lang="en" sz="2000" u="none" cap="none" strike="noStrike">
                <a:solidFill>
                  <a:schemeClr val="dk1"/>
                </a:solidFill>
                <a:latin typeface="Arial"/>
                <a:ea typeface="Arial"/>
                <a:cs typeface="Arial"/>
                <a:sym typeface="Arial"/>
              </a:rPr>
              <a:t>&lt;Information&gt;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1"/>
          <p:cNvSpPr txBox="1"/>
          <p:nvPr/>
        </p:nvSpPr>
        <p:spPr>
          <a:xfrm>
            <a:off x="5940328" y="2236631"/>
            <a:ext cx="2918100" cy="1185900"/>
          </a:xfrm>
          <a:prstGeom prst="rect">
            <a:avLst/>
          </a:prstGeom>
          <a:noFill/>
          <a:ln>
            <a:noFill/>
          </a:ln>
        </p:spPr>
        <p:txBody>
          <a:bodyPr anchorCtr="0" anchor="t" bIns="68575" lIns="68575" spcFirstLastPara="1" rIns="68575" wrap="square" tIns="68575">
            <a:noAutofit/>
          </a:bodyPr>
          <a:lstStyle/>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Gives Owner/Admins visibility on login activity for their account. </a:t>
            </a:r>
            <a:endParaRPr b="0" i="0" sz="1300" u="none" cap="none" strike="noStrike">
              <a:solidFill>
                <a:schemeClr val="dk1"/>
              </a:solidFill>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The portal shows the twenty (20) most recent account activities. </a:t>
            </a:r>
            <a:endParaRPr b="0" i="0" sz="1300" u="none" cap="none" strike="noStrike">
              <a:solidFill>
                <a:schemeClr val="dk1"/>
              </a:solidFill>
              <a:latin typeface="Calibri"/>
              <a:ea typeface="Calibri"/>
              <a:cs typeface="Calibri"/>
              <a:sym typeface="Calibri"/>
            </a:endParaRPr>
          </a:p>
        </p:txBody>
      </p:sp>
      <p:pic>
        <p:nvPicPr>
          <p:cNvPr id="667" name="Google Shape;667;p11"/>
          <p:cNvPicPr preferRelativeResize="0"/>
          <p:nvPr/>
        </p:nvPicPr>
        <p:blipFill rotWithShape="1">
          <a:blip r:embed="rId3">
            <a:alphaModFix/>
          </a:blip>
          <a:srcRect b="0" l="0" r="0" t="0"/>
          <a:stretch/>
        </p:blipFill>
        <p:spPr>
          <a:xfrm>
            <a:off x="285647" y="1210800"/>
            <a:ext cx="5654684" cy="2721905"/>
          </a:xfrm>
          <a:prstGeom prst="rect">
            <a:avLst/>
          </a:prstGeom>
          <a:noFill/>
          <a:ln cap="flat" cmpd="sng" w="9525">
            <a:solidFill>
              <a:srgbClr val="A5A5A5"/>
            </a:solidFill>
            <a:prstDash val="solid"/>
            <a:round/>
            <a:headEnd len="sm" w="sm" type="none"/>
            <a:tailEnd len="sm" w="sm" type="none"/>
          </a:ln>
        </p:spPr>
      </p:pic>
      <p:sp>
        <p:nvSpPr>
          <p:cNvPr id="668" name="Google Shape;668;p11"/>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Account </a:t>
            </a:r>
            <a:r>
              <a:rPr b="0" i="0" lang="en" sz="2000" u="none" cap="none" strike="noStrike">
                <a:solidFill>
                  <a:schemeClr val="dk1"/>
                </a:solidFill>
                <a:latin typeface="Arial"/>
                <a:ea typeface="Arial"/>
                <a:cs typeface="Arial"/>
                <a:sym typeface="Arial"/>
              </a:rPr>
              <a:t>&lt;Activity&gt;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12"/>
          <p:cNvSpPr txBox="1"/>
          <p:nvPr/>
        </p:nvSpPr>
        <p:spPr>
          <a:xfrm>
            <a:off x="6622191" y="1648913"/>
            <a:ext cx="2328300" cy="25368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Shows the list of trusted browsers the Owner/Admins have accessed their accounts from.</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1200"/>
              </a:spcBef>
              <a:spcAft>
                <a:spcPts val="1200"/>
              </a:spcAft>
              <a:buClr>
                <a:srgbClr val="595959"/>
              </a:buClr>
              <a:buSzPts val="1200"/>
              <a:buFont typeface="Calibri"/>
              <a:buNone/>
            </a:pPr>
            <a:r>
              <a:rPr b="0" i="1" lang="en" sz="1200" u="none" cap="none" strike="noStrike">
                <a:solidFill>
                  <a:srgbClr val="595959"/>
                </a:solidFill>
                <a:latin typeface="Calibri"/>
                <a:ea typeface="Calibri"/>
                <a:cs typeface="Calibri"/>
                <a:sym typeface="Calibri"/>
              </a:rPr>
              <a:t>*Trusted Browsers do not require Two Factor Authentication (2FA) to complete sign-in flow. You should only trust the browsers installed on your own computer.</a:t>
            </a:r>
            <a:endParaRPr b="0" i="1" sz="1200" u="none" cap="none" strike="noStrike">
              <a:solidFill>
                <a:srgbClr val="595959"/>
              </a:solidFill>
              <a:latin typeface="Calibri"/>
              <a:ea typeface="Calibri"/>
              <a:cs typeface="Calibri"/>
              <a:sym typeface="Calibri"/>
            </a:endParaRPr>
          </a:p>
        </p:txBody>
      </p:sp>
      <p:pic>
        <p:nvPicPr>
          <p:cNvPr id="674" name="Google Shape;674;p12"/>
          <p:cNvPicPr preferRelativeResize="0"/>
          <p:nvPr/>
        </p:nvPicPr>
        <p:blipFill rotWithShape="1">
          <a:blip r:embed="rId3">
            <a:alphaModFix/>
          </a:blip>
          <a:srcRect b="0" l="0" r="0" t="0"/>
          <a:stretch/>
        </p:blipFill>
        <p:spPr>
          <a:xfrm>
            <a:off x="193509" y="1060870"/>
            <a:ext cx="6374643" cy="3267369"/>
          </a:xfrm>
          <a:prstGeom prst="rect">
            <a:avLst/>
          </a:prstGeom>
          <a:noFill/>
          <a:ln cap="flat" cmpd="sng" w="9525">
            <a:solidFill>
              <a:srgbClr val="A5A5A5"/>
            </a:solidFill>
            <a:prstDash val="solid"/>
            <a:round/>
            <a:headEnd len="sm" w="sm" type="none"/>
            <a:tailEnd len="sm" w="sm" type="none"/>
          </a:ln>
        </p:spPr>
      </p:pic>
      <p:sp>
        <p:nvSpPr>
          <p:cNvPr id="675" name="Google Shape;675;p12"/>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Account </a:t>
            </a:r>
            <a:r>
              <a:rPr b="0" i="0" lang="en" sz="2000" u="none" cap="none" strike="noStrike">
                <a:solidFill>
                  <a:schemeClr val="dk1"/>
                </a:solidFill>
                <a:latin typeface="Arial"/>
                <a:ea typeface="Arial"/>
                <a:cs typeface="Arial"/>
                <a:sym typeface="Arial"/>
              </a:rPr>
              <a:t>&lt;Trusted Browsers&gt;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455E"/>
        </a:solidFill>
      </p:bgPr>
    </p:bg>
    <p:spTree>
      <p:nvGrpSpPr>
        <p:cNvPr id="680" name="Shape 680"/>
        <p:cNvGrpSpPr/>
        <p:nvPr/>
      </p:nvGrpSpPr>
      <p:grpSpPr>
        <a:xfrm>
          <a:off x="0" y="0"/>
          <a:ext cx="0" cy="0"/>
          <a:chOff x="0" y="0"/>
          <a:chExt cx="0" cy="0"/>
        </a:xfrm>
      </p:grpSpPr>
      <p:sp>
        <p:nvSpPr>
          <p:cNvPr id="681" name="Google Shape;681;p13"/>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3600"/>
              <a:buNone/>
            </a:pPr>
            <a:r>
              <a:rPr lang="en">
                <a:latin typeface="Calibri"/>
                <a:ea typeface="Calibri"/>
                <a:cs typeface="Calibri"/>
                <a:sym typeface="Calibri"/>
              </a:rPr>
              <a:t>Manage Organization</a:t>
            </a:r>
            <a:endParaRPr>
              <a:latin typeface="Calibri"/>
              <a:ea typeface="Calibri"/>
              <a:cs typeface="Calibri"/>
              <a:sym typeface="Calibri"/>
            </a:endParaRPr>
          </a:p>
        </p:txBody>
      </p:sp>
      <p:sp>
        <p:nvSpPr>
          <p:cNvPr id="682" name="Google Shape;682;p13"/>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4"/>
          <p:cNvSpPr txBox="1"/>
          <p:nvPr/>
        </p:nvSpPr>
        <p:spPr>
          <a:xfrm>
            <a:off x="637075" y="942913"/>
            <a:ext cx="7733400" cy="438000"/>
          </a:xfrm>
          <a:prstGeom prst="rect">
            <a:avLst/>
          </a:prstGeom>
          <a:noFill/>
          <a:ln>
            <a:noFill/>
          </a:ln>
        </p:spPr>
        <p:txBody>
          <a:bodyPr anchorCtr="0" anchor="t" bIns="68575" lIns="68575" spcFirstLastPara="1" rIns="68575" wrap="square" tIns="68575">
            <a:no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FF0000"/>
                </a:solidFill>
                <a:latin typeface="Calibri"/>
                <a:ea typeface="Calibri"/>
                <a:cs typeface="Calibri"/>
                <a:sym typeface="Calibri"/>
              </a:rPr>
              <a:t>Manage Organization</a:t>
            </a:r>
            <a:r>
              <a:rPr b="1" i="0" lang="en" sz="1300" u="none" cap="none" strike="noStrike">
                <a:solidFill>
                  <a:srgbClr val="595959"/>
                </a:solidFill>
                <a:latin typeface="Calibri"/>
                <a:ea typeface="Calibri"/>
                <a:cs typeface="Calibri"/>
                <a:sym typeface="Calibri"/>
              </a:rPr>
              <a:t>  </a:t>
            </a:r>
            <a:r>
              <a:rPr b="0" i="0" lang="en" sz="1300" u="none" cap="none" strike="noStrike">
                <a:solidFill>
                  <a:schemeClr val="dk1"/>
                </a:solidFill>
                <a:latin typeface="Calibri"/>
                <a:ea typeface="Calibri"/>
                <a:cs typeface="Calibri"/>
                <a:sym typeface="Calibri"/>
              </a:rPr>
              <a:t>is a page for admins to easily manage and navigate to general organization information.</a:t>
            </a:r>
            <a:endParaRPr b="0" i="0" sz="1300" u="none" cap="none" strike="noStrike">
              <a:solidFill>
                <a:schemeClr val="dk1"/>
              </a:solidFill>
              <a:latin typeface="Calibri"/>
              <a:ea typeface="Calibri"/>
              <a:cs typeface="Calibri"/>
              <a:sym typeface="Calibri"/>
            </a:endParaRPr>
          </a:p>
          <a:p>
            <a:pPr indent="0" lvl="0" marL="0" marR="0" rtl="0" algn="just">
              <a:lnSpc>
                <a:spcPct val="150000"/>
              </a:lnSpc>
              <a:spcBef>
                <a:spcPts val="1200"/>
              </a:spcBef>
              <a:spcAft>
                <a:spcPts val="1200"/>
              </a:spcAft>
              <a:buClr>
                <a:srgbClr val="000000"/>
              </a:buClr>
              <a:buSzPts val="1300"/>
              <a:buFont typeface="Arial"/>
              <a:buNone/>
            </a:pPr>
            <a:r>
              <a:t/>
            </a:r>
            <a:endParaRPr b="0" i="0" sz="1300" u="none" cap="none" strike="noStrike">
              <a:solidFill>
                <a:srgbClr val="595959"/>
              </a:solidFill>
              <a:latin typeface="Calibri"/>
              <a:ea typeface="Calibri"/>
              <a:cs typeface="Calibri"/>
              <a:sym typeface="Calibri"/>
            </a:endParaRPr>
          </a:p>
        </p:txBody>
      </p:sp>
      <p:cxnSp>
        <p:nvCxnSpPr>
          <p:cNvPr id="689" name="Google Shape;689;p14"/>
          <p:cNvCxnSpPr/>
          <p:nvPr/>
        </p:nvCxnSpPr>
        <p:spPr>
          <a:xfrm>
            <a:off x="2151462" y="3190276"/>
            <a:ext cx="531600" cy="0"/>
          </a:xfrm>
          <a:prstGeom prst="straightConnector1">
            <a:avLst/>
          </a:prstGeom>
          <a:noFill/>
          <a:ln cap="flat" cmpd="sng" w="9525">
            <a:solidFill>
              <a:srgbClr val="FF0000"/>
            </a:solidFill>
            <a:prstDash val="solid"/>
            <a:round/>
            <a:headEnd len="sm" w="sm" type="none"/>
            <a:tailEnd len="med" w="med" type="triangle"/>
          </a:ln>
        </p:spPr>
      </p:cxnSp>
      <p:pic>
        <p:nvPicPr>
          <p:cNvPr id="690" name="Google Shape;690;p14"/>
          <p:cNvPicPr preferRelativeResize="0"/>
          <p:nvPr/>
        </p:nvPicPr>
        <p:blipFill rotWithShape="1">
          <a:blip r:embed="rId3">
            <a:alphaModFix/>
          </a:blip>
          <a:srcRect b="0" l="0" r="0" t="0"/>
          <a:stretch/>
        </p:blipFill>
        <p:spPr>
          <a:xfrm>
            <a:off x="302675" y="2175650"/>
            <a:ext cx="1857385" cy="2255850"/>
          </a:xfrm>
          <a:prstGeom prst="rect">
            <a:avLst/>
          </a:prstGeom>
          <a:noFill/>
          <a:ln cap="flat" cmpd="sng" w="9525">
            <a:solidFill>
              <a:srgbClr val="A5A5A5"/>
            </a:solidFill>
            <a:prstDash val="solid"/>
            <a:round/>
            <a:headEnd len="sm" w="sm" type="none"/>
            <a:tailEnd len="sm" w="sm" type="none"/>
          </a:ln>
        </p:spPr>
      </p:pic>
      <p:sp>
        <p:nvSpPr>
          <p:cNvPr id="691" name="Google Shape;691;p14"/>
          <p:cNvSpPr/>
          <p:nvPr/>
        </p:nvSpPr>
        <p:spPr>
          <a:xfrm>
            <a:off x="364661" y="3113367"/>
            <a:ext cx="1695000" cy="24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2" name="Google Shape;692;p14"/>
          <p:cNvPicPr preferRelativeResize="0"/>
          <p:nvPr/>
        </p:nvPicPr>
        <p:blipFill rotWithShape="1">
          <a:blip r:embed="rId4">
            <a:alphaModFix/>
          </a:blip>
          <a:srcRect b="0" l="0" r="0" t="0"/>
          <a:stretch/>
        </p:blipFill>
        <p:spPr>
          <a:xfrm>
            <a:off x="2686662" y="1628650"/>
            <a:ext cx="5917614" cy="2802853"/>
          </a:xfrm>
          <a:prstGeom prst="rect">
            <a:avLst/>
          </a:prstGeom>
          <a:noFill/>
          <a:ln cap="flat" cmpd="sng" w="9525">
            <a:solidFill>
              <a:srgbClr val="A5A5A5"/>
            </a:solidFill>
            <a:prstDash val="solid"/>
            <a:round/>
            <a:headEnd len="sm" w="sm" type="none"/>
            <a:tailEnd len="sm" w="sm" type="none"/>
          </a:ln>
        </p:spPr>
      </p:pic>
      <p:sp>
        <p:nvSpPr>
          <p:cNvPr id="693" name="Google Shape;693;p14"/>
          <p:cNvSpPr/>
          <p:nvPr/>
        </p:nvSpPr>
        <p:spPr>
          <a:xfrm>
            <a:off x="2893225" y="2387975"/>
            <a:ext cx="1050900" cy="190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14"/>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&lt;Overview&gt;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5"/>
          <p:cNvSpPr txBox="1"/>
          <p:nvPr/>
        </p:nvSpPr>
        <p:spPr>
          <a:xfrm>
            <a:off x="868825" y="2442125"/>
            <a:ext cx="3435300" cy="883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Navigate to a subscribed application</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AutoNum type="arabicPeriod"/>
            </a:pPr>
            <a:r>
              <a:rPr b="0" i="0" lang="en" sz="1400" u="none" cap="none" strike="noStrike">
                <a:solidFill>
                  <a:schemeClr val="dk1"/>
                </a:solidFill>
                <a:latin typeface="Arial"/>
                <a:ea typeface="Arial"/>
                <a:cs typeface="Arial"/>
                <a:sym typeface="Arial"/>
              </a:rPr>
              <a:t>Click on the </a:t>
            </a:r>
            <a:r>
              <a:rPr b="1" i="0" lang="en" sz="1400" u="none" cap="none" strike="noStrike">
                <a:solidFill>
                  <a:srgbClr val="E32490"/>
                </a:solidFill>
                <a:latin typeface="Arial"/>
                <a:ea typeface="Arial"/>
                <a:cs typeface="Arial"/>
                <a:sym typeface="Arial"/>
              </a:rPr>
              <a:t>Rubik icon</a:t>
            </a:r>
            <a:endParaRPr b="0" i="0" sz="1400" u="none" cap="none" strike="noStrike">
              <a:solidFill>
                <a:srgbClr val="E3249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AutoNum type="arabicPeriod"/>
            </a:pPr>
            <a:r>
              <a:rPr b="0" i="0" lang="en" sz="1400" u="none" cap="none" strike="noStrike">
                <a:solidFill>
                  <a:schemeClr val="dk1"/>
                </a:solidFill>
                <a:latin typeface="Arial"/>
                <a:ea typeface="Arial"/>
                <a:cs typeface="Arial"/>
                <a:sym typeface="Arial"/>
              </a:rPr>
              <a:t>Choose the application </a:t>
            </a:r>
            <a:endParaRPr b="0" i="0" sz="1400" u="none" cap="none" strike="noStrike">
              <a:solidFill>
                <a:schemeClr val="dk1"/>
              </a:solidFill>
              <a:latin typeface="Arial"/>
              <a:ea typeface="Arial"/>
              <a:cs typeface="Arial"/>
              <a:sym typeface="Arial"/>
            </a:endParaRPr>
          </a:p>
        </p:txBody>
      </p:sp>
      <p:pic>
        <p:nvPicPr>
          <p:cNvPr id="700" name="Google Shape;700;p15"/>
          <p:cNvPicPr preferRelativeResize="0"/>
          <p:nvPr/>
        </p:nvPicPr>
        <p:blipFill rotWithShape="1">
          <a:blip r:embed="rId3">
            <a:alphaModFix/>
          </a:blip>
          <a:srcRect b="8267" l="0" r="0" t="21718"/>
          <a:stretch/>
        </p:blipFill>
        <p:spPr>
          <a:xfrm>
            <a:off x="4847087" y="1191175"/>
            <a:ext cx="2642250" cy="3385700"/>
          </a:xfrm>
          <a:prstGeom prst="rect">
            <a:avLst/>
          </a:prstGeom>
          <a:noFill/>
          <a:ln cap="flat" cmpd="sng" w="9525">
            <a:solidFill>
              <a:schemeClr val="dk2"/>
            </a:solidFill>
            <a:prstDash val="solid"/>
            <a:round/>
            <a:headEnd len="sm" w="sm" type="none"/>
            <a:tailEnd len="sm" w="sm" type="none"/>
          </a:ln>
        </p:spPr>
      </p:pic>
      <p:sp>
        <p:nvSpPr>
          <p:cNvPr id="701" name="Google Shape;701;p15"/>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&lt;Overview&gt;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6"/>
          <p:cNvSpPr/>
          <p:nvPr/>
        </p:nvSpPr>
        <p:spPr>
          <a:xfrm>
            <a:off x="4352200" y="2605980"/>
            <a:ext cx="271200" cy="66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16"/>
          <p:cNvSpPr txBox="1"/>
          <p:nvPr/>
        </p:nvSpPr>
        <p:spPr>
          <a:xfrm>
            <a:off x="234643" y="1796625"/>
            <a:ext cx="2909700" cy="1995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Allows you to update:</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Billing Address:</a:t>
            </a:r>
            <a:endParaRPr b="1" i="0" sz="1300" u="none" cap="none" strike="noStrike">
              <a:solidFill>
                <a:srgbClr val="000000"/>
              </a:solidFill>
              <a:latin typeface="Calibri"/>
              <a:ea typeface="Calibri"/>
              <a:cs typeface="Calibri"/>
              <a:sym typeface="Calibri"/>
            </a:endParaRPr>
          </a:p>
          <a:p>
            <a:pPr indent="-254000" lvl="0" marL="800100" marR="0" rtl="0" algn="just">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Choose [Address] </a:t>
            </a:r>
            <a:endParaRPr b="0" i="0" sz="1300" u="none" cap="none" strike="noStrike">
              <a:solidFill>
                <a:srgbClr val="000000"/>
              </a:solidFill>
              <a:latin typeface="Calibri"/>
              <a:ea typeface="Calibri"/>
              <a:cs typeface="Calibri"/>
              <a:sym typeface="Calibri"/>
            </a:endParaRPr>
          </a:p>
          <a:p>
            <a:pPr indent="-254000" lvl="0" marL="800100" marR="0" rtl="0" algn="just">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Change Billing Details   </a:t>
            </a:r>
            <a:endParaRPr b="0" i="0" sz="1300" u="none" cap="none" strike="noStrike">
              <a:solidFill>
                <a:srgbClr val="000000"/>
              </a:solidFill>
              <a:latin typeface="Calibri"/>
              <a:ea typeface="Calibri"/>
              <a:cs typeface="Calibri"/>
              <a:sym typeface="Calibri"/>
            </a:endParaRPr>
          </a:p>
          <a:p>
            <a:pPr indent="-254000" lvl="0" marL="800100" marR="0" rtl="0" algn="just">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Update</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F0F0F"/>
              </a:buClr>
              <a:buSzPts val="1300"/>
              <a:buFont typeface="Calibri"/>
              <a:buChar char="●"/>
            </a:pPr>
            <a:r>
              <a:rPr b="1" i="0" lang="en" sz="1300" u="none" cap="none" strike="noStrike">
                <a:solidFill>
                  <a:srgbClr val="0F0F0F"/>
                </a:solidFill>
                <a:latin typeface="Calibri"/>
                <a:ea typeface="Calibri"/>
                <a:cs typeface="Calibri"/>
                <a:sym typeface="Calibri"/>
              </a:rPr>
              <a:t>Billing Email:</a:t>
            </a:r>
            <a:endParaRPr b="1" i="0" sz="1300" u="none" cap="none" strike="noStrike">
              <a:solidFill>
                <a:srgbClr val="0F0F0F"/>
              </a:solidFill>
              <a:latin typeface="Calibri"/>
              <a:ea typeface="Calibri"/>
              <a:cs typeface="Calibri"/>
              <a:sym typeface="Calibri"/>
            </a:endParaRPr>
          </a:p>
          <a:p>
            <a:pPr indent="-254000" lvl="0" marL="800100" marR="0" rtl="0" algn="just">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Fill in Email address  </a:t>
            </a:r>
            <a:endParaRPr b="0" i="0" sz="1300" u="none" cap="none" strike="noStrike">
              <a:solidFill>
                <a:srgbClr val="000000"/>
              </a:solidFill>
              <a:latin typeface="Calibri"/>
              <a:ea typeface="Calibri"/>
              <a:cs typeface="Calibri"/>
              <a:sym typeface="Calibri"/>
            </a:endParaRPr>
          </a:p>
          <a:p>
            <a:pPr indent="-254000" lvl="0" marL="800100" marR="0" rtl="0" algn="just">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Add</a:t>
            </a:r>
            <a:endParaRPr b="0" i="1" sz="1300" u="none" cap="none" strike="noStrike">
              <a:solidFill>
                <a:srgbClr val="000000"/>
              </a:solidFill>
              <a:latin typeface="Calibri"/>
              <a:ea typeface="Calibri"/>
              <a:cs typeface="Calibri"/>
              <a:sym typeface="Calibri"/>
            </a:endParaRPr>
          </a:p>
        </p:txBody>
      </p:sp>
      <p:sp>
        <p:nvSpPr>
          <p:cNvPr id="708" name="Google Shape;708;p16"/>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&lt;Address&gt;</a:t>
            </a:r>
            <a:endParaRPr b="0" i="0" sz="900" u="none" cap="none" strike="noStrike">
              <a:solidFill>
                <a:srgbClr val="000000"/>
              </a:solidFill>
              <a:latin typeface="Arial"/>
              <a:ea typeface="Arial"/>
              <a:cs typeface="Arial"/>
              <a:sym typeface="Arial"/>
            </a:endParaRPr>
          </a:p>
        </p:txBody>
      </p:sp>
      <p:pic>
        <p:nvPicPr>
          <p:cNvPr id="709" name="Google Shape;709;p16"/>
          <p:cNvPicPr preferRelativeResize="0"/>
          <p:nvPr/>
        </p:nvPicPr>
        <p:blipFill rotWithShape="1">
          <a:blip r:embed="rId3">
            <a:alphaModFix/>
          </a:blip>
          <a:srcRect b="2723" l="0" r="0" t="0"/>
          <a:stretch/>
        </p:blipFill>
        <p:spPr>
          <a:xfrm>
            <a:off x="2765400" y="925525"/>
            <a:ext cx="6085125" cy="3537950"/>
          </a:xfrm>
          <a:prstGeom prst="rect">
            <a:avLst/>
          </a:prstGeom>
          <a:noFill/>
          <a:ln cap="flat" cmpd="sng" w="9525">
            <a:solidFill>
              <a:srgbClr val="80808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299ae46a9a3_0_0"/>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&lt;Address&gt;</a:t>
            </a:r>
            <a:endParaRPr b="0" i="0" sz="900" u="none" cap="none" strike="noStrike">
              <a:solidFill>
                <a:srgbClr val="000000"/>
              </a:solidFill>
              <a:latin typeface="Arial"/>
              <a:ea typeface="Arial"/>
              <a:cs typeface="Arial"/>
              <a:sym typeface="Arial"/>
            </a:endParaRPr>
          </a:p>
        </p:txBody>
      </p:sp>
      <p:pic>
        <p:nvPicPr>
          <p:cNvPr id="715" name="Google Shape;715;g299ae46a9a3_0_0"/>
          <p:cNvPicPr preferRelativeResize="0"/>
          <p:nvPr/>
        </p:nvPicPr>
        <p:blipFill>
          <a:blip r:embed="rId4">
            <a:alphaModFix/>
          </a:blip>
          <a:stretch>
            <a:fillRect/>
          </a:stretch>
        </p:blipFill>
        <p:spPr>
          <a:xfrm>
            <a:off x="4426175" y="629488"/>
            <a:ext cx="4228325" cy="1822037"/>
          </a:xfrm>
          <a:prstGeom prst="rect">
            <a:avLst/>
          </a:prstGeom>
          <a:noFill/>
          <a:ln cap="flat" cmpd="sng" w="9525">
            <a:solidFill>
              <a:srgbClr val="44546A"/>
            </a:solidFill>
            <a:prstDash val="solid"/>
            <a:round/>
            <a:headEnd len="sm" w="sm" type="none"/>
            <a:tailEnd len="sm" w="sm" type="none"/>
          </a:ln>
        </p:spPr>
      </p:pic>
      <p:pic>
        <p:nvPicPr>
          <p:cNvPr id="716" name="Google Shape;716;g299ae46a9a3_0_0"/>
          <p:cNvPicPr preferRelativeResize="0"/>
          <p:nvPr/>
        </p:nvPicPr>
        <p:blipFill>
          <a:blip r:embed="rId5">
            <a:alphaModFix/>
          </a:blip>
          <a:stretch>
            <a:fillRect/>
          </a:stretch>
        </p:blipFill>
        <p:spPr>
          <a:xfrm>
            <a:off x="4426176" y="2565741"/>
            <a:ext cx="4228325" cy="1948270"/>
          </a:xfrm>
          <a:prstGeom prst="rect">
            <a:avLst/>
          </a:prstGeom>
          <a:noFill/>
          <a:ln cap="flat" cmpd="sng" w="9525">
            <a:solidFill>
              <a:srgbClr val="44546A"/>
            </a:solidFill>
            <a:prstDash val="solid"/>
            <a:round/>
            <a:headEnd len="sm" w="sm" type="none"/>
            <a:tailEnd len="sm" w="sm" type="none"/>
          </a:ln>
        </p:spPr>
      </p:pic>
      <p:sp>
        <p:nvSpPr>
          <p:cNvPr id="717" name="Google Shape;717;g299ae46a9a3_0_0"/>
          <p:cNvSpPr/>
          <p:nvPr/>
        </p:nvSpPr>
        <p:spPr>
          <a:xfrm>
            <a:off x="4597660" y="1015465"/>
            <a:ext cx="800400" cy="55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8" name="Google Shape;718;g299ae46a9a3_0_0"/>
          <p:cNvSpPr/>
          <p:nvPr/>
        </p:nvSpPr>
        <p:spPr>
          <a:xfrm>
            <a:off x="6092082" y="1788343"/>
            <a:ext cx="1854300" cy="111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9" name="Google Shape;719;g299ae46a9a3_0_0"/>
          <p:cNvSpPr/>
          <p:nvPr/>
        </p:nvSpPr>
        <p:spPr>
          <a:xfrm>
            <a:off x="6103088" y="3986343"/>
            <a:ext cx="852000" cy="20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0" name="Google Shape;720;g299ae46a9a3_0_0"/>
          <p:cNvSpPr txBox="1"/>
          <p:nvPr/>
        </p:nvSpPr>
        <p:spPr>
          <a:xfrm>
            <a:off x="234950" y="1167000"/>
            <a:ext cx="3639900" cy="2809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300">
                <a:latin typeface="Calibri"/>
                <a:ea typeface="Calibri"/>
                <a:cs typeface="Calibri"/>
                <a:sym typeface="Calibri"/>
              </a:rPr>
              <a:t>For Stripe top-up, a warning message will be displayed if the billing email is unverified by the user. The email is used for alerting the customers when their credit runs low, or if autotopup/renewal fails.</a:t>
            </a:r>
            <a:endParaRPr sz="1300">
              <a:latin typeface="Calibri"/>
              <a:ea typeface="Calibri"/>
              <a:cs typeface="Calibri"/>
              <a:sym typeface="Calibri"/>
            </a:endParaRPr>
          </a:p>
          <a:p>
            <a:pPr indent="0" lvl="0" marL="0" rtl="0" algn="just">
              <a:spcBef>
                <a:spcPts val="0"/>
              </a:spcBef>
              <a:spcAft>
                <a:spcPts val="0"/>
              </a:spcAft>
              <a:buNone/>
            </a:pPr>
            <a:r>
              <a:t/>
            </a:r>
            <a:endParaRPr/>
          </a:p>
          <a:p>
            <a:pPr indent="-311150" lvl="0" marL="457200" rtl="0" algn="just">
              <a:spcBef>
                <a:spcPts val="0"/>
              </a:spcBef>
              <a:spcAft>
                <a:spcPts val="0"/>
              </a:spcAft>
              <a:buSzPts val="1300"/>
              <a:buFont typeface="Calibri"/>
              <a:buChar char="●"/>
            </a:pPr>
            <a:r>
              <a:rPr lang="en" sz="1300">
                <a:latin typeface="Calibri"/>
                <a:ea typeface="Calibri"/>
                <a:cs typeface="Calibri"/>
                <a:sym typeface="Calibri"/>
              </a:rPr>
              <a:t>If the billing email is </a:t>
            </a:r>
            <a:r>
              <a:rPr b="1" lang="en" sz="1300">
                <a:latin typeface="Calibri"/>
                <a:ea typeface="Calibri"/>
                <a:cs typeface="Calibri"/>
                <a:sym typeface="Calibri"/>
              </a:rPr>
              <a:t>unverified</a:t>
            </a:r>
            <a:r>
              <a:rPr lang="en" sz="1300">
                <a:latin typeface="Calibri"/>
                <a:ea typeface="Calibri"/>
                <a:cs typeface="Calibri"/>
                <a:sym typeface="Calibri"/>
              </a:rPr>
              <a:t>, users will see a highlighted warning message stating that the billing email must be verified in order to receive all billing and payment matter notifications</a:t>
            </a:r>
            <a:endParaRPr sz="1300">
              <a:latin typeface="Calibri"/>
              <a:ea typeface="Calibri"/>
              <a:cs typeface="Calibri"/>
              <a:sym typeface="Calibri"/>
            </a:endParaRPr>
          </a:p>
          <a:p>
            <a:pPr indent="-311150" lvl="0" marL="457200" rtl="0" algn="just">
              <a:spcBef>
                <a:spcPts val="0"/>
              </a:spcBef>
              <a:spcAft>
                <a:spcPts val="0"/>
              </a:spcAft>
              <a:buSzPts val="1300"/>
              <a:buFont typeface="Calibri"/>
              <a:buChar char="●"/>
            </a:pPr>
            <a:r>
              <a:rPr lang="en" sz="1300">
                <a:latin typeface="Calibri"/>
                <a:ea typeface="Calibri"/>
                <a:cs typeface="Calibri"/>
                <a:sym typeface="Calibri"/>
              </a:rPr>
              <a:t>If every billing email is </a:t>
            </a:r>
            <a:r>
              <a:rPr b="1" lang="en" sz="1300">
                <a:latin typeface="Calibri"/>
                <a:ea typeface="Calibri"/>
                <a:cs typeface="Calibri"/>
                <a:sym typeface="Calibri"/>
              </a:rPr>
              <a:t>verified</a:t>
            </a:r>
            <a:r>
              <a:rPr lang="en" sz="1300">
                <a:latin typeface="Calibri"/>
                <a:ea typeface="Calibri"/>
                <a:cs typeface="Calibri"/>
                <a:sym typeface="Calibri"/>
              </a:rPr>
              <a:t>, then the warning message will not be visible</a:t>
            </a:r>
            <a:endParaRPr sz="1300">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7"/>
          <p:cNvSpPr txBox="1"/>
          <p:nvPr/>
        </p:nvSpPr>
        <p:spPr>
          <a:xfrm>
            <a:off x="284165" y="1817415"/>
            <a:ext cx="2278500" cy="19095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The app allows you to track all actions taken place within your portal.</a:t>
            </a:r>
            <a:endParaRPr b="1" i="0" sz="1300" u="none" cap="none" strike="noStrike">
              <a:solidFill>
                <a:schemeClr val="accent1"/>
              </a:solidFill>
              <a:latin typeface="Lato"/>
              <a:ea typeface="Lato"/>
              <a:cs typeface="Lato"/>
              <a:sym typeface="Lato"/>
            </a:endParaRPr>
          </a:p>
        </p:txBody>
      </p:sp>
      <p:sp>
        <p:nvSpPr>
          <p:cNvPr id="726" name="Google Shape;726;p17"/>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&lt;Audit&gt;</a:t>
            </a:r>
            <a:endParaRPr b="0" i="0" sz="900" u="none" cap="none" strike="noStrike">
              <a:solidFill>
                <a:srgbClr val="000000"/>
              </a:solidFill>
              <a:latin typeface="Arial"/>
              <a:ea typeface="Arial"/>
              <a:cs typeface="Arial"/>
              <a:sym typeface="Arial"/>
            </a:endParaRPr>
          </a:p>
        </p:txBody>
      </p:sp>
      <p:pic>
        <p:nvPicPr>
          <p:cNvPr id="727" name="Google Shape;727;p17"/>
          <p:cNvPicPr preferRelativeResize="0"/>
          <p:nvPr/>
        </p:nvPicPr>
        <p:blipFill>
          <a:blip r:embed="rId4">
            <a:alphaModFix/>
          </a:blip>
          <a:stretch>
            <a:fillRect/>
          </a:stretch>
        </p:blipFill>
        <p:spPr>
          <a:xfrm>
            <a:off x="3312032" y="1942400"/>
            <a:ext cx="5362616" cy="2901276"/>
          </a:xfrm>
          <a:prstGeom prst="rect">
            <a:avLst/>
          </a:prstGeom>
          <a:noFill/>
          <a:ln cap="flat" cmpd="sng" w="9525">
            <a:solidFill>
              <a:schemeClr val="dk2"/>
            </a:solidFill>
            <a:prstDash val="solid"/>
            <a:round/>
            <a:headEnd len="sm" w="sm" type="none"/>
            <a:tailEnd len="sm" w="sm" type="none"/>
          </a:ln>
        </p:spPr>
      </p:pic>
      <p:pic>
        <p:nvPicPr>
          <p:cNvPr id="728" name="Google Shape;728;p17"/>
          <p:cNvPicPr preferRelativeResize="0"/>
          <p:nvPr/>
        </p:nvPicPr>
        <p:blipFill>
          <a:blip r:embed="rId5">
            <a:alphaModFix/>
          </a:blip>
          <a:stretch>
            <a:fillRect/>
          </a:stretch>
        </p:blipFill>
        <p:spPr>
          <a:xfrm>
            <a:off x="6196950" y="562375"/>
            <a:ext cx="1365410" cy="1255051"/>
          </a:xfrm>
          <a:prstGeom prst="rect">
            <a:avLst/>
          </a:prstGeom>
          <a:noFill/>
          <a:ln cap="flat" cmpd="sng" w="9525">
            <a:solidFill>
              <a:schemeClr val="dk2"/>
            </a:solidFill>
            <a:prstDash val="solid"/>
            <a:round/>
            <a:headEnd len="sm" w="sm" type="none"/>
            <a:tailEnd len="sm" w="sm" type="none"/>
          </a:ln>
        </p:spPr>
      </p:pic>
      <p:sp>
        <p:nvSpPr>
          <p:cNvPr id="729" name="Google Shape;729;p17"/>
          <p:cNvSpPr/>
          <p:nvPr/>
        </p:nvSpPr>
        <p:spPr>
          <a:xfrm>
            <a:off x="3533775" y="3067050"/>
            <a:ext cx="1009800" cy="11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0" name="Google Shape;730;p17"/>
          <p:cNvSpPr/>
          <p:nvPr/>
        </p:nvSpPr>
        <p:spPr>
          <a:xfrm>
            <a:off x="4643450" y="2395550"/>
            <a:ext cx="1076400" cy="22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1" name="Google Shape;731;p17"/>
          <p:cNvSpPr/>
          <p:nvPr/>
        </p:nvSpPr>
        <p:spPr>
          <a:xfrm>
            <a:off x="5757875" y="2405225"/>
            <a:ext cx="1043100" cy="21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2" name="Google Shape;732;p17"/>
          <p:cNvSpPr/>
          <p:nvPr/>
        </p:nvSpPr>
        <p:spPr>
          <a:xfrm>
            <a:off x="4643675" y="2676275"/>
            <a:ext cx="3905100" cy="147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3" name="Google Shape;733;p17"/>
          <p:cNvSpPr/>
          <p:nvPr/>
        </p:nvSpPr>
        <p:spPr>
          <a:xfrm>
            <a:off x="4643450" y="2881025"/>
            <a:ext cx="3905100" cy="122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34" name="Google Shape;734;p17"/>
          <p:cNvCxnSpPr>
            <a:stCxn id="731" idx="0"/>
            <a:endCxn id="728" idx="1"/>
          </p:cNvCxnSpPr>
          <p:nvPr/>
        </p:nvCxnSpPr>
        <p:spPr>
          <a:xfrm flipH="1" rot="5400000">
            <a:off x="5630525" y="1756325"/>
            <a:ext cx="1215300" cy="82500"/>
          </a:xfrm>
          <a:prstGeom prst="bentConnector4">
            <a:avLst>
              <a:gd fmla="val 24183" name="adj1"/>
              <a:gd fmla="val 388606" name="adj2"/>
            </a:avLst>
          </a:prstGeom>
          <a:noFill/>
          <a:ln cap="flat" cmpd="sng" w="9525">
            <a:solidFill>
              <a:srgbClr val="FF0000"/>
            </a:solidFill>
            <a:prstDash val="solid"/>
            <a:round/>
            <a:headEnd len="med" w="med" type="none"/>
            <a:tailEnd len="med" w="med" type="triangle"/>
          </a:ln>
        </p:spPr>
      </p:cxnSp>
      <p:sp>
        <p:nvSpPr>
          <p:cNvPr id="735" name="Google Shape;735;p17"/>
          <p:cNvSpPr/>
          <p:nvPr/>
        </p:nvSpPr>
        <p:spPr>
          <a:xfrm>
            <a:off x="3314700" y="1942400"/>
            <a:ext cx="195300" cy="186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796f0640e3_0_0"/>
          <p:cNvSpPr txBox="1"/>
          <p:nvPr>
            <p:ph type="ctrTitle"/>
          </p:nvPr>
        </p:nvSpPr>
        <p:spPr>
          <a:xfrm>
            <a:off x="234950" y="195288"/>
            <a:ext cx="7772400" cy="580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000"/>
              <a:t>Release Notes (November 2023)</a:t>
            </a:r>
            <a:endParaRPr sz="3000"/>
          </a:p>
        </p:txBody>
      </p:sp>
      <p:graphicFrame>
        <p:nvGraphicFramePr>
          <p:cNvPr id="572" name="Google Shape;572;g2796f0640e3_0_0"/>
          <p:cNvGraphicFramePr/>
          <p:nvPr/>
        </p:nvGraphicFramePr>
        <p:xfrm>
          <a:off x="234950" y="1296663"/>
          <a:ext cx="3000000" cy="3000000"/>
        </p:xfrm>
        <a:graphic>
          <a:graphicData uri="http://schemas.openxmlformats.org/drawingml/2006/table">
            <a:tbl>
              <a:tblPr>
                <a:noFill/>
                <a:tableStyleId>{31D6D9EF-93A5-4228-8C6C-53E0CA5C2476}</a:tableStyleId>
              </a:tblPr>
              <a:tblGrid>
                <a:gridCol w="1928625"/>
                <a:gridCol w="875250"/>
                <a:gridCol w="4833900"/>
              </a:tblGrid>
              <a:tr h="505800">
                <a:tc>
                  <a:txBody>
                    <a:bodyPr/>
                    <a:lstStyle/>
                    <a:p>
                      <a:pPr indent="0" lvl="0" marL="0" rtl="0" algn="l">
                        <a:spcBef>
                          <a:spcPts val="0"/>
                        </a:spcBef>
                        <a:spcAft>
                          <a:spcPts val="0"/>
                        </a:spcAft>
                        <a:buNone/>
                      </a:pPr>
                      <a:r>
                        <a:rPr b="1" lang="en" sz="1300">
                          <a:solidFill>
                            <a:schemeClr val="lt1"/>
                          </a:solidFill>
                        </a:rPr>
                        <a:t>Item</a:t>
                      </a:r>
                      <a:endParaRPr b="1" sz="1300">
                        <a:solidFill>
                          <a:schemeClr val="lt1"/>
                        </a:solidFill>
                      </a:endParaRPr>
                    </a:p>
                  </a:txBody>
                  <a:tcPr marT="91425" marB="91425" marR="91425" marL="91425"/>
                </a:tc>
                <a:tc>
                  <a:txBody>
                    <a:bodyPr/>
                    <a:lstStyle/>
                    <a:p>
                      <a:pPr indent="0" lvl="0" marL="0" rtl="0" algn="l">
                        <a:spcBef>
                          <a:spcPts val="0"/>
                        </a:spcBef>
                        <a:spcAft>
                          <a:spcPts val="0"/>
                        </a:spcAft>
                        <a:buNone/>
                      </a:pPr>
                      <a:r>
                        <a:rPr b="1" lang="en" sz="1300">
                          <a:solidFill>
                            <a:schemeClr val="lt1"/>
                          </a:solidFill>
                        </a:rPr>
                        <a:t>Slide No.</a:t>
                      </a:r>
                      <a:endParaRPr b="1" sz="1300">
                        <a:solidFill>
                          <a:schemeClr val="lt1"/>
                        </a:solidFill>
                      </a:endParaRPr>
                    </a:p>
                  </a:txBody>
                  <a:tcPr marT="91425" marB="91425" marR="91425" marL="91425"/>
                </a:tc>
                <a:tc>
                  <a:txBody>
                    <a:bodyPr/>
                    <a:lstStyle/>
                    <a:p>
                      <a:pPr indent="0" lvl="0" marL="0" rtl="0" algn="l">
                        <a:spcBef>
                          <a:spcPts val="0"/>
                        </a:spcBef>
                        <a:spcAft>
                          <a:spcPts val="0"/>
                        </a:spcAft>
                        <a:buNone/>
                      </a:pPr>
                      <a:r>
                        <a:rPr b="1" lang="en" sz="1300">
                          <a:solidFill>
                            <a:schemeClr val="lt1"/>
                          </a:solidFill>
                        </a:rPr>
                        <a:t>Change Description</a:t>
                      </a:r>
                      <a:endParaRPr b="1" sz="1300">
                        <a:solidFill>
                          <a:schemeClr val="lt1"/>
                        </a:solidFill>
                      </a:endParaRPr>
                    </a:p>
                  </a:txBody>
                  <a:tcPr marT="91425" marB="91425" marR="91425" marL="91425"/>
                </a:tc>
              </a:tr>
              <a:tr h="381000">
                <a:tc>
                  <a:txBody>
                    <a:bodyPr/>
                    <a:lstStyle/>
                    <a:p>
                      <a:pPr indent="0" lvl="0" marL="0" rtl="0" algn="l">
                        <a:spcBef>
                          <a:spcPts val="0"/>
                        </a:spcBef>
                        <a:spcAft>
                          <a:spcPts val="0"/>
                        </a:spcAft>
                        <a:buNone/>
                      </a:pPr>
                      <a:r>
                        <a:rPr lang="en" sz="1100">
                          <a:solidFill>
                            <a:schemeClr val="lt1"/>
                          </a:solidFill>
                          <a:latin typeface="Calibri"/>
                          <a:ea typeface="Calibri"/>
                          <a:cs typeface="Calibri"/>
                          <a:sym typeface="Calibri"/>
                        </a:rPr>
                        <a:t>[Manage Org] - Audit</a:t>
                      </a:r>
                      <a:endParaRPr sz="1100">
                        <a:solidFill>
                          <a:schemeClr val="lt1"/>
                        </a:solidFill>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 sz="1100" u="sng">
                          <a:solidFill>
                            <a:schemeClr val="lt1"/>
                          </a:solidFill>
                          <a:latin typeface="Calibri"/>
                          <a:ea typeface="Calibri"/>
                          <a:cs typeface="Calibri"/>
                          <a:sym typeface="Calibri"/>
                          <a:hlinkClick action="ppaction://hlinksldjump" r:id="rId3">
                            <a:extLst>
                              <a:ext uri="{A12FA001-AC4F-418D-AE19-62706E023703}">
                                <ahyp:hlinkClr val="tx"/>
                              </a:ext>
                            </a:extLst>
                          </a:hlinkClick>
                        </a:rPr>
                        <a:t>19</a:t>
                      </a:r>
                      <a:endParaRPr sz="1100">
                        <a:solidFill>
                          <a:schemeClr val="lt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100">
                          <a:solidFill>
                            <a:schemeClr val="lt1"/>
                          </a:solidFill>
                          <a:latin typeface="Calibri"/>
                          <a:ea typeface="Calibri"/>
                          <a:cs typeface="Calibri"/>
                          <a:sym typeface="Calibri"/>
                        </a:rPr>
                        <a:t>Allow to filter all applications &amp; search actions within the “Action” field</a:t>
                      </a:r>
                      <a:endParaRPr sz="11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 sz="1100">
                          <a:solidFill>
                            <a:schemeClr val="lt1"/>
                          </a:solidFill>
                          <a:latin typeface="Calibri"/>
                          <a:ea typeface="Calibri"/>
                          <a:cs typeface="Calibri"/>
                          <a:sym typeface="Calibri"/>
                        </a:rPr>
                        <a:t>[Manage Org] - Members Tab</a:t>
                      </a:r>
                      <a:endParaRPr sz="1100">
                        <a:solidFill>
                          <a:schemeClr val="lt1"/>
                        </a:solidFill>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 sz="1100" u="sng">
                          <a:solidFill>
                            <a:schemeClr val="lt1"/>
                          </a:solidFill>
                          <a:latin typeface="Calibri"/>
                          <a:ea typeface="Calibri"/>
                          <a:cs typeface="Calibri"/>
                          <a:sym typeface="Calibri"/>
                          <a:hlinkClick action="ppaction://hlinksldjump" r:id="rId4">
                            <a:extLst>
                              <a:ext uri="{A12FA001-AC4F-418D-AE19-62706E023703}">
                                <ahyp:hlinkClr val="tx"/>
                              </a:ext>
                            </a:extLst>
                          </a:hlinkClick>
                        </a:rPr>
                        <a:t>27</a:t>
                      </a:r>
                      <a:endParaRPr sz="1100">
                        <a:solidFill>
                          <a:schemeClr val="lt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100">
                          <a:solidFill>
                            <a:schemeClr val="lt1"/>
                          </a:solidFill>
                          <a:latin typeface="Calibri"/>
                          <a:ea typeface="Calibri"/>
                          <a:cs typeface="Calibri"/>
                          <a:sym typeface="Calibri"/>
                        </a:rPr>
                        <a:t>Update placeholder from “Search” to “Search by name”</a:t>
                      </a:r>
                      <a:endParaRPr sz="1100">
                        <a:solidFill>
                          <a:schemeClr val="lt1"/>
                        </a:solidFill>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8"/>
          <p:cNvSpPr txBox="1"/>
          <p:nvPr/>
        </p:nvSpPr>
        <p:spPr>
          <a:xfrm>
            <a:off x="6319005" y="1741088"/>
            <a:ext cx="2517900" cy="2225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FF0000"/>
                </a:solidFill>
                <a:latin typeface="Calibri"/>
                <a:ea typeface="Calibri"/>
                <a:cs typeface="Calibri"/>
                <a:sym typeface="Calibri"/>
              </a:rPr>
              <a:t>MyInfo</a:t>
            </a:r>
            <a:r>
              <a:rPr b="0" i="0" lang="en" sz="1300" u="none" cap="none" strike="noStrike">
                <a:solidFill>
                  <a:srgbClr val="000000"/>
                </a:solidFill>
                <a:latin typeface="Calibri"/>
                <a:ea typeface="Calibri"/>
                <a:cs typeface="Calibri"/>
                <a:sym typeface="Calibri"/>
              </a:rPr>
              <a:t> is a service that allows individual/corporate users to manage their personal data and pre-fill forms in digital services transactions.</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This verification step is obligatory if users would like to purchase number from the system.</a:t>
            </a:r>
            <a:endParaRPr b="0" i="0" sz="1300" u="none" cap="none" strike="noStrike">
              <a:solidFill>
                <a:srgbClr val="000000"/>
              </a:solidFill>
              <a:latin typeface="Calibri"/>
              <a:ea typeface="Calibri"/>
              <a:cs typeface="Calibri"/>
              <a:sym typeface="Calibri"/>
            </a:endParaRPr>
          </a:p>
        </p:txBody>
      </p:sp>
      <p:sp>
        <p:nvSpPr>
          <p:cNvPr id="741" name="Google Shape;741;p18"/>
          <p:cNvSpPr txBox="1"/>
          <p:nvPr/>
        </p:nvSpPr>
        <p:spPr>
          <a:xfrm>
            <a:off x="540300" y="695175"/>
            <a:ext cx="8603700" cy="483000"/>
          </a:xfrm>
          <a:prstGeom prst="rect">
            <a:avLst/>
          </a:prstGeom>
          <a:noFill/>
          <a:ln>
            <a:noFill/>
          </a:ln>
        </p:spPr>
        <p:txBody>
          <a:bodyPr anchorCtr="0" anchor="t" bIns="121900" lIns="121900" spcFirstLastPara="1" rIns="121900" wrap="square" tIns="121900">
            <a:noAutofit/>
          </a:bodyPr>
          <a:lstStyle/>
          <a:p>
            <a:pPr indent="-355600" lvl="0" marL="457200" marR="0" rtl="0" algn="l">
              <a:lnSpc>
                <a:spcPct val="100000"/>
              </a:lnSpc>
              <a:spcBef>
                <a:spcPts val="0"/>
              </a:spcBef>
              <a:spcAft>
                <a:spcPts val="0"/>
              </a:spcAft>
              <a:buClr>
                <a:schemeClr val="accent1"/>
              </a:buClr>
              <a:buSzPts val="2000"/>
              <a:buFont typeface="Calibri"/>
              <a:buAutoNum type="arabicPeriod"/>
            </a:pPr>
            <a:r>
              <a:rPr b="1" i="0" lang="en" sz="2000" u="none" cap="none" strike="noStrike">
                <a:solidFill>
                  <a:schemeClr val="accent1"/>
                </a:solidFill>
                <a:latin typeface="Calibri"/>
                <a:ea typeface="Calibri"/>
                <a:cs typeface="Calibri"/>
                <a:sym typeface="Calibri"/>
              </a:rPr>
              <a:t>Overview</a:t>
            </a:r>
            <a:endParaRPr b="1" i="0" sz="2000" u="none" cap="none" strike="noStrike">
              <a:solidFill>
                <a:schemeClr val="accent1"/>
              </a:solidFill>
              <a:latin typeface="Calibri"/>
              <a:ea typeface="Calibri"/>
              <a:cs typeface="Calibri"/>
              <a:sym typeface="Calibri"/>
            </a:endParaRPr>
          </a:p>
        </p:txBody>
      </p:sp>
      <p:sp>
        <p:nvSpPr>
          <p:cNvPr id="742" name="Google Shape;742;p18"/>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&lt;Digital Identity&gt;</a:t>
            </a:r>
            <a:endParaRPr b="0" i="0" sz="900" u="none" cap="none" strike="noStrike">
              <a:solidFill>
                <a:srgbClr val="000000"/>
              </a:solidFill>
              <a:latin typeface="Arial"/>
              <a:ea typeface="Arial"/>
              <a:cs typeface="Arial"/>
              <a:sym typeface="Arial"/>
            </a:endParaRPr>
          </a:p>
        </p:txBody>
      </p:sp>
      <p:pic>
        <p:nvPicPr>
          <p:cNvPr id="743" name="Google Shape;743;p18"/>
          <p:cNvPicPr preferRelativeResize="0"/>
          <p:nvPr/>
        </p:nvPicPr>
        <p:blipFill rotWithShape="1">
          <a:blip r:embed="rId3">
            <a:alphaModFix/>
          </a:blip>
          <a:srcRect b="0" l="0" r="0" t="0"/>
          <a:stretch/>
        </p:blipFill>
        <p:spPr>
          <a:xfrm>
            <a:off x="223450" y="1231675"/>
            <a:ext cx="6014204" cy="3472352"/>
          </a:xfrm>
          <a:prstGeom prst="rect">
            <a:avLst/>
          </a:prstGeom>
          <a:noFill/>
          <a:ln cap="flat" cmpd="sng" w="9525">
            <a:solidFill>
              <a:srgbClr val="808080"/>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9"/>
          <p:cNvSpPr txBox="1"/>
          <p:nvPr/>
        </p:nvSpPr>
        <p:spPr>
          <a:xfrm>
            <a:off x="729450" y="1090050"/>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1"/>
                </a:solidFill>
                <a:latin typeface="Calibri"/>
                <a:ea typeface="Calibri"/>
                <a:cs typeface="Calibri"/>
                <a:sym typeface="Calibri"/>
              </a:rPr>
              <a:t>2. Verify your account with MyInfo</a:t>
            </a:r>
            <a:endParaRPr b="1" i="0" sz="2000" u="none" cap="none" strike="noStrike">
              <a:solidFill>
                <a:schemeClr val="accent1"/>
              </a:solidFill>
              <a:latin typeface="Calibri"/>
              <a:ea typeface="Calibri"/>
              <a:cs typeface="Calibri"/>
              <a:sym typeface="Calibri"/>
            </a:endParaRPr>
          </a:p>
        </p:txBody>
      </p:sp>
      <p:grpSp>
        <p:nvGrpSpPr>
          <p:cNvPr id="750" name="Google Shape;750;p19"/>
          <p:cNvGrpSpPr/>
          <p:nvPr/>
        </p:nvGrpSpPr>
        <p:grpSpPr>
          <a:xfrm>
            <a:off x="664209" y="2091019"/>
            <a:ext cx="7815581" cy="1563694"/>
            <a:chOff x="885600" y="2788025"/>
            <a:chExt cx="10420775" cy="2084925"/>
          </a:xfrm>
        </p:grpSpPr>
        <p:sp>
          <p:nvSpPr>
            <p:cNvPr id="751" name="Google Shape;751;p19"/>
            <p:cNvSpPr txBox="1"/>
            <p:nvPr/>
          </p:nvSpPr>
          <p:spPr>
            <a:xfrm>
              <a:off x="3479075" y="2788025"/>
              <a:ext cx="7827300" cy="802500"/>
            </a:xfrm>
            <a:prstGeom prst="rect">
              <a:avLst/>
            </a:prstGeom>
            <a:noFill/>
            <a:ln>
              <a:noFill/>
            </a:ln>
          </p:spPr>
          <p:txBody>
            <a:bodyPr anchorCtr="0" anchor="t" bIns="68575" lIns="68575" spcFirstLastPara="1" rIns="68575" wrap="square" tIns="68575">
              <a:spAutoFit/>
            </a:bodyPr>
            <a:lstStyle/>
            <a:p>
              <a:pPr indent="-254000" lvl="0" marL="3429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For personal account, choose [</a:t>
              </a:r>
              <a:r>
                <a:rPr b="1" i="0" lang="en" sz="1400" u="none" cap="none" strike="noStrike">
                  <a:solidFill>
                    <a:srgbClr val="000000"/>
                  </a:solidFill>
                  <a:latin typeface="Calibri"/>
                  <a:ea typeface="Calibri"/>
                  <a:cs typeface="Calibri"/>
                  <a:sym typeface="Calibri"/>
                </a:rPr>
                <a:t>SingPass</a:t>
              </a:r>
              <a:r>
                <a:rPr b="0" i="0" lang="en" sz="1400" u="none" cap="none" strike="noStrike">
                  <a:solidFill>
                    <a:srgbClr val="000000"/>
                  </a:solidFill>
                  <a:latin typeface="Calibri"/>
                  <a:ea typeface="Calibri"/>
                  <a:cs typeface="Calibri"/>
                  <a:sym typeface="Calibri"/>
                </a:rPr>
                <a:t>]</a:t>
              </a:r>
              <a:r>
                <a:rPr b="1" i="0" lang="en" sz="1400" u="none" cap="none" strike="noStrike">
                  <a:solidFill>
                    <a:srgbClr val="000000"/>
                  </a:solidFill>
                  <a:latin typeface="Calibri"/>
                  <a:ea typeface="Calibri"/>
                  <a:cs typeface="Calibri"/>
                  <a:sym typeface="Calibri"/>
                </a:rPr>
                <a:t> </a:t>
              </a:r>
              <a:r>
                <a:rPr b="0" i="0" lang="en" sz="1400" u="none" cap="none" strike="noStrike">
                  <a:solidFill>
                    <a:srgbClr val="000000"/>
                  </a:solidFill>
                  <a:latin typeface="Calibri"/>
                  <a:ea typeface="Calibri"/>
                  <a:cs typeface="Calibri"/>
                  <a:sym typeface="Calibri"/>
                </a:rPr>
                <a:t>&gt; a link will open, please insert </a:t>
              </a:r>
              <a:r>
                <a:rPr b="1" i="0" lang="en" sz="1400" u="none" cap="none" strike="noStrike">
                  <a:solidFill>
                    <a:srgbClr val="000000"/>
                  </a:solidFill>
                  <a:latin typeface="Calibri"/>
                  <a:ea typeface="Calibri"/>
                  <a:cs typeface="Calibri"/>
                  <a:sym typeface="Calibri"/>
                </a:rPr>
                <a:t>SingPass ID, and Password</a:t>
              </a:r>
              <a:r>
                <a:rPr b="0" i="0" lang="en" sz="1400" u="none" cap="none" strike="noStrike">
                  <a:solidFill>
                    <a:srgbClr val="000000"/>
                  </a:solidFill>
                  <a:latin typeface="Calibri"/>
                  <a:ea typeface="Calibri"/>
                  <a:cs typeface="Calibri"/>
                  <a:sym typeface="Calibri"/>
                </a:rPr>
                <a:t> before login</a:t>
              </a:r>
              <a:endParaRPr b="0" i="0" sz="1400" u="none" cap="none" strike="noStrike">
                <a:solidFill>
                  <a:srgbClr val="000000"/>
                </a:solidFill>
                <a:latin typeface="Calibri"/>
                <a:ea typeface="Calibri"/>
                <a:cs typeface="Calibri"/>
                <a:sym typeface="Calibri"/>
              </a:endParaRPr>
            </a:p>
          </p:txBody>
        </p:sp>
        <p:sp>
          <p:nvSpPr>
            <p:cNvPr id="752" name="Google Shape;752;p19"/>
            <p:cNvSpPr txBox="1"/>
            <p:nvPr/>
          </p:nvSpPr>
          <p:spPr>
            <a:xfrm>
              <a:off x="3479075" y="4070450"/>
              <a:ext cx="7827300" cy="802500"/>
            </a:xfrm>
            <a:prstGeom prst="rect">
              <a:avLst/>
            </a:prstGeom>
            <a:noFill/>
            <a:ln>
              <a:noFill/>
            </a:ln>
          </p:spPr>
          <p:txBody>
            <a:bodyPr anchorCtr="0" anchor="t" bIns="68575" lIns="68575" spcFirstLastPara="1" rIns="68575" wrap="square" tIns="68575">
              <a:spAutoFit/>
            </a:bodyPr>
            <a:lstStyle/>
            <a:p>
              <a:pPr indent="-254000" lvl="0" marL="3429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For company account, choose [</a:t>
              </a:r>
              <a:r>
                <a:rPr b="1" i="0" lang="en" sz="1400" u="none" cap="none" strike="noStrike">
                  <a:solidFill>
                    <a:srgbClr val="000000"/>
                  </a:solidFill>
                  <a:latin typeface="Calibri"/>
                  <a:ea typeface="Calibri"/>
                  <a:cs typeface="Calibri"/>
                  <a:sym typeface="Calibri"/>
                </a:rPr>
                <a:t>MyInfo Business</a:t>
              </a:r>
              <a:r>
                <a:rPr b="0" i="0" lang="en" sz="1400" u="none" cap="none" strike="noStrike">
                  <a:solidFill>
                    <a:srgbClr val="000000"/>
                  </a:solidFill>
                  <a:latin typeface="Calibri"/>
                  <a:ea typeface="Calibri"/>
                  <a:cs typeface="Calibri"/>
                  <a:sym typeface="Calibri"/>
                </a:rPr>
                <a:t>]</a:t>
              </a:r>
              <a:r>
                <a:rPr b="1" i="0" lang="en" sz="1400" u="none" cap="none" strike="noStrike">
                  <a:solidFill>
                    <a:srgbClr val="000000"/>
                  </a:solidFill>
                  <a:latin typeface="Calibri"/>
                  <a:ea typeface="Calibri"/>
                  <a:cs typeface="Calibri"/>
                  <a:sym typeface="Calibri"/>
                </a:rPr>
                <a:t> </a:t>
              </a:r>
              <a:r>
                <a:rPr b="0" i="0" lang="en" sz="1400" u="none" cap="none" strike="noStrike">
                  <a:solidFill>
                    <a:srgbClr val="000000"/>
                  </a:solidFill>
                  <a:latin typeface="Calibri"/>
                  <a:ea typeface="Calibri"/>
                  <a:cs typeface="Calibri"/>
                  <a:sym typeface="Calibri"/>
                </a:rPr>
                <a:t>&gt; a link will open, please insert </a:t>
              </a:r>
              <a:r>
                <a:rPr b="1" i="0" lang="en" sz="1400" u="none" cap="none" strike="noStrike">
                  <a:solidFill>
                    <a:srgbClr val="000000"/>
                  </a:solidFill>
                  <a:latin typeface="Calibri"/>
                  <a:ea typeface="Calibri"/>
                  <a:cs typeface="Calibri"/>
                  <a:sym typeface="Calibri"/>
                </a:rPr>
                <a:t>UEN ID, CORPPASS ID and Password</a:t>
              </a:r>
              <a:r>
                <a:rPr b="0" i="0" lang="en" sz="1400" u="none" cap="none" strike="noStrike">
                  <a:solidFill>
                    <a:srgbClr val="000000"/>
                  </a:solidFill>
                  <a:latin typeface="Calibri"/>
                  <a:ea typeface="Calibri"/>
                  <a:cs typeface="Calibri"/>
                  <a:sym typeface="Calibri"/>
                </a:rPr>
                <a:t> to log in</a:t>
              </a:r>
              <a:endParaRPr b="0" i="0" sz="1400" u="none" cap="none" strike="noStrike">
                <a:solidFill>
                  <a:srgbClr val="000000"/>
                </a:solidFill>
                <a:latin typeface="Calibri"/>
                <a:ea typeface="Calibri"/>
                <a:cs typeface="Calibri"/>
                <a:sym typeface="Calibri"/>
              </a:endParaRPr>
            </a:p>
          </p:txBody>
        </p:sp>
        <p:pic>
          <p:nvPicPr>
            <p:cNvPr id="753" name="Google Shape;753;p19"/>
            <p:cNvPicPr preferRelativeResize="0"/>
            <p:nvPr/>
          </p:nvPicPr>
          <p:blipFill rotWithShape="1">
            <a:blip r:embed="rId3">
              <a:alphaModFix/>
            </a:blip>
            <a:srcRect b="0" l="0" r="0" t="0"/>
            <a:stretch/>
          </p:blipFill>
          <p:spPr>
            <a:xfrm>
              <a:off x="1758186" y="2953182"/>
              <a:ext cx="1649950" cy="449986"/>
            </a:xfrm>
            <a:prstGeom prst="rect">
              <a:avLst/>
            </a:prstGeom>
            <a:noFill/>
            <a:ln>
              <a:noFill/>
            </a:ln>
          </p:spPr>
        </p:pic>
        <p:pic>
          <p:nvPicPr>
            <p:cNvPr id="754" name="Google Shape;754;p19"/>
            <p:cNvPicPr preferRelativeResize="0"/>
            <p:nvPr/>
          </p:nvPicPr>
          <p:blipFill rotWithShape="1">
            <a:blip r:embed="rId4">
              <a:alphaModFix/>
            </a:blip>
            <a:srcRect b="0" l="0" r="0" t="0"/>
            <a:stretch/>
          </p:blipFill>
          <p:spPr>
            <a:xfrm>
              <a:off x="885600" y="4394913"/>
              <a:ext cx="2522536" cy="449975"/>
            </a:xfrm>
            <a:prstGeom prst="rect">
              <a:avLst/>
            </a:prstGeom>
            <a:noFill/>
            <a:ln>
              <a:noFill/>
            </a:ln>
          </p:spPr>
        </p:pic>
      </p:grpSp>
      <p:sp>
        <p:nvSpPr>
          <p:cNvPr id="755" name="Google Shape;755;p19"/>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&lt;Digital Identity&gt;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20"/>
          <p:cNvSpPr txBox="1"/>
          <p:nvPr/>
        </p:nvSpPr>
        <p:spPr>
          <a:xfrm>
            <a:off x="703500" y="830400"/>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1"/>
                </a:solidFill>
                <a:latin typeface="Calibri"/>
                <a:ea typeface="Calibri"/>
                <a:cs typeface="Calibri"/>
                <a:sym typeface="Calibri"/>
              </a:rPr>
              <a:t>2. Verify your account with MyInfo (cont’d)</a:t>
            </a:r>
            <a:endParaRPr b="1" i="0" sz="2000" u="none" cap="none" strike="noStrike">
              <a:solidFill>
                <a:schemeClr val="accent1"/>
              </a:solidFill>
              <a:latin typeface="Calibri"/>
              <a:ea typeface="Calibri"/>
              <a:cs typeface="Calibri"/>
              <a:sym typeface="Calibri"/>
            </a:endParaRPr>
          </a:p>
        </p:txBody>
      </p:sp>
      <p:sp>
        <p:nvSpPr>
          <p:cNvPr id="762" name="Google Shape;762;p20"/>
          <p:cNvSpPr txBox="1"/>
          <p:nvPr/>
        </p:nvSpPr>
        <p:spPr>
          <a:xfrm>
            <a:off x="755493" y="4236309"/>
            <a:ext cx="3385800" cy="571800"/>
          </a:xfrm>
          <a:prstGeom prst="rect">
            <a:avLst/>
          </a:prstGeom>
          <a:noFill/>
          <a:ln>
            <a:noFill/>
          </a:ln>
        </p:spPr>
        <p:txBody>
          <a:bodyPr anchorCtr="0" anchor="ctr" bIns="68575" lIns="68575" spcFirstLastPara="1" rIns="68575" wrap="square" tIns="68575">
            <a:noAutofit/>
          </a:bodyPr>
          <a:lstStyle/>
          <a:p>
            <a:pPr indent="-254000" lvl="0" marL="342900" marR="0" rtl="0" algn="ctr">
              <a:lnSpc>
                <a:spcPct val="15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Key in your OTP</a:t>
            </a:r>
            <a:endParaRPr b="0" i="0" sz="1400" u="none" cap="none" strike="noStrike">
              <a:solidFill>
                <a:srgbClr val="000000"/>
              </a:solidFill>
              <a:latin typeface="Calibri"/>
              <a:ea typeface="Calibri"/>
              <a:cs typeface="Calibri"/>
              <a:sym typeface="Calibri"/>
            </a:endParaRPr>
          </a:p>
        </p:txBody>
      </p:sp>
      <p:pic>
        <p:nvPicPr>
          <p:cNvPr id="763" name="Google Shape;763;p20"/>
          <p:cNvPicPr preferRelativeResize="0"/>
          <p:nvPr/>
        </p:nvPicPr>
        <p:blipFill rotWithShape="1">
          <a:blip r:embed="rId3">
            <a:alphaModFix/>
          </a:blip>
          <a:srcRect b="0" l="0" r="0" t="0"/>
          <a:stretch/>
        </p:blipFill>
        <p:spPr>
          <a:xfrm>
            <a:off x="333275" y="1625325"/>
            <a:ext cx="4133087" cy="2636925"/>
          </a:xfrm>
          <a:prstGeom prst="rect">
            <a:avLst/>
          </a:prstGeom>
          <a:noFill/>
          <a:ln cap="flat" cmpd="sng" w="9525">
            <a:solidFill>
              <a:schemeClr val="dk2"/>
            </a:solidFill>
            <a:prstDash val="solid"/>
            <a:round/>
            <a:headEnd len="sm" w="sm" type="none"/>
            <a:tailEnd len="sm" w="sm" type="none"/>
          </a:ln>
        </p:spPr>
      </p:pic>
      <p:pic>
        <p:nvPicPr>
          <p:cNvPr id="764" name="Google Shape;764;p20"/>
          <p:cNvPicPr preferRelativeResize="0"/>
          <p:nvPr/>
        </p:nvPicPr>
        <p:blipFill rotWithShape="1">
          <a:blip r:embed="rId4">
            <a:alphaModFix/>
          </a:blip>
          <a:srcRect b="0" l="0" r="0" t="0"/>
          <a:stretch/>
        </p:blipFill>
        <p:spPr>
          <a:xfrm>
            <a:off x="4634138" y="1625325"/>
            <a:ext cx="4129687" cy="2636925"/>
          </a:xfrm>
          <a:prstGeom prst="rect">
            <a:avLst/>
          </a:prstGeom>
          <a:noFill/>
          <a:ln cap="flat" cmpd="sng" w="9525">
            <a:solidFill>
              <a:schemeClr val="dk2"/>
            </a:solidFill>
            <a:prstDash val="solid"/>
            <a:round/>
            <a:headEnd len="sm" w="sm" type="none"/>
            <a:tailEnd len="sm" w="sm" type="none"/>
          </a:ln>
        </p:spPr>
      </p:pic>
      <p:sp>
        <p:nvSpPr>
          <p:cNvPr id="765" name="Google Shape;765;p20"/>
          <p:cNvSpPr txBox="1"/>
          <p:nvPr/>
        </p:nvSpPr>
        <p:spPr>
          <a:xfrm>
            <a:off x="5006089" y="4236309"/>
            <a:ext cx="3385800" cy="571800"/>
          </a:xfrm>
          <a:prstGeom prst="rect">
            <a:avLst/>
          </a:prstGeom>
          <a:noFill/>
          <a:ln>
            <a:noFill/>
          </a:ln>
        </p:spPr>
        <p:txBody>
          <a:bodyPr anchorCtr="0" anchor="ctr" bIns="68575" lIns="68575" spcFirstLastPara="1" rIns="68575" wrap="square" tIns="68575">
            <a:noAutofit/>
          </a:bodyPr>
          <a:lstStyle/>
          <a:p>
            <a:pPr indent="0" lvl="0" marL="342900" marR="0" rtl="0" algn="ctr">
              <a:lnSpc>
                <a:spcPct val="15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2.  Then press [</a:t>
            </a:r>
            <a:r>
              <a:rPr b="1" i="0" lang="en" sz="1400" u="none" cap="none" strike="noStrike">
                <a:solidFill>
                  <a:srgbClr val="000000"/>
                </a:solidFill>
                <a:latin typeface="Calibri"/>
                <a:ea typeface="Calibri"/>
                <a:cs typeface="Calibri"/>
                <a:sym typeface="Calibri"/>
              </a:rPr>
              <a:t>Continue</a:t>
            </a:r>
            <a:r>
              <a:rPr b="0" i="0" lang="en"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p:txBody>
      </p:sp>
      <p:sp>
        <p:nvSpPr>
          <p:cNvPr id="766" name="Google Shape;766;p20"/>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&lt;Digital Identity&gt;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21"/>
          <p:cNvSpPr txBox="1"/>
          <p:nvPr/>
        </p:nvSpPr>
        <p:spPr>
          <a:xfrm>
            <a:off x="729450" y="1090050"/>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1"/>
                </a:solidFill>
                <a:latin typeface="Calibri"/>
                <a:ea typeface="Calibri"/>
                <a:cs typeface="Calibri"/>
                <a:sym typeface="Calibri"/>
              </a:rPr>
              <a:t>2. Verify your account with MyInfo (cont’d)</a:t>
            </a:r>
            <a:endParaRPr b="1" i="0" sz="2000" u="none" cap="none" strike="noStrike">
              <a:solidFill>
                <a:schemeClr val="accent1"/>
              </a:solidFill>
              <a:latin typeface="Calibri"/>
              <a:ea typeface="Calibri"/>
              <a:cs typeface="Calibri"/>
              <a:sym typeface="Calibri"/>
            </a:endParaRPr>
          </a:p>
        </p:txBody>
      </p:sp>
      <p:pic>
        <p:nvPicPr>
          <p:cNvPr id="773" name="Google Shape;773;p21"/>
          <p:cNvPicPr preferRelativeResize="0"/>
          <p:nvPr/>
        </p:nvPicPr>
        <p:blipFill rotWithShape="1">
          <a:blip r:embed="rId3">
            <a:alphaModFix/>
          </a:blip>
          <a:srcRect b="0" l="0" r="0" t="0"/>
          <a:stretch/>
        </p:blipFill>
        <p:spPr>
          <a:xfrm>
            <a:off x="1033275" y="1691526"/>
            <a:ext cx="3406890" cy="2345525"/>
          </a:xfrm>
          <a:prstGeom prst="rect">
            <a:avLst/>
          </a:prstGeom>
          <a:noFill/>
          <a:ln cap="flat" cmpd="sng" w="9525">
            <a:solidFill>
              <a:schemeClr val="dk2"/>
            </a:solidFill>
            <a:prstDash val="solid"/>
            <a:round/>
            <a:headEnd len="sm" w="sm" type="none"/>
            <a:tailEnd len="sm" w="sm" type="none"/>
          </a:ln>
        </p:spPr>
      </p:pic>
      <p:sp>
        <p:nvSpPr>
          <p:cNvPr id="774" name="Google Shape;774;p21"/>
          <p:cNvSpPr txBox="1"/>
          <p:nvPr/>
        </p:nvSpPr>
        <p:spPr>
          <a:xfrm>
            <a:off x="1695303" y="4139298"/>
            <a:ext cx="2082900" cy="420000"/>
          </a:xfrm>
          <a:prstGeom prst="rect">
            <a:avLst/>
          </a:prstGeom>
          <a:noFill/>
          <a:ln>
            <a:noFill/>
          </a:ln>
        </p:spPr>
        <p:txBody>
          <a:bodyPr anchorCtr="0" anchor="ctr" bIns="68575" lIns="68575" spcFirstLastPara="1" rIns="68575" wrap="square" tIns="68575">
            <a:noAutofit/>
          </a:bodyPr>
          <a:lstStyle/>
          <a:p>
            <a:pPr indent="0" lvl="0" marL="0" marR="0" rtl="0" algn="ctr">
              <a:lnSpc>
                <a:spcPct val="15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3.   Click [</a:t>
            </a:r>
            <a:r>
              <a:rPr b="1" i="0" lang="en" sz="1400" u="none" cap="none" strike="noStrike">
                <a:solidFill>
                  <a:srgbClr val="000000"/>
                </a:solidFill>
                <a:latin typeface="Calibri"/>
                <a:ea typeface="Calibri"/>
                <a:cs typeface="Calibri"/>
                <a:sym typeface="Calibri"/>
              </a:rPr>
              <a:t>I Agree</a:t>
            </a:r>
            <a:r>
              <a:rPr b="0" i="0" lang="en"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p:txBody>
      </p:sp>
      <p:pic>
        <p:nvPicPr>
          <p:cNvPr id="775" name="Google Shape;775;p21"/>
          <p:cNvPicPr preferRelativeResize="0"/>
          <p:nvPr/>
        </p:nvPicPr>
        <p:blipFill rotWithShape="1">
          <a:blip r:embed="rId4">
            <a:alphaModFix/>
          </a:blip>
          <a:srcRect b="0" l="0" r="0" t="0"/>
          <a:stretch/>
        </p:blipFill>
        <p:spPr>
          <a:xfrm>
            <a:off x="4530567" y="1691526"/>
            <a:ext cx="3670583" cy="2345525"/>
          </a:xfrm>
          <a:prstGeom prst="rect">
            <a:avLst/>
          </a:prstGeom>
          <a:noFill/>
          <a:ln cap="flat" cmpd="sng" w="9525">
            <a:solidFill>
              <a:schemeClr val="dk2"/>
            </a:solidFill>
            <a:prstDash val="solid"/>
            <a:round/>
            <a:headEnd len="sm" w="sm" type="none"/>
            <a:tailEnd len="sm" w="sm" type="none"/>
          </a:ln>
        </p:spPr>
      </p:pic>
      <p:sp>
        <p:nvSpPr>
          <p:cNvPr id="776" name="Google Shape;776;p21"/>
          <p:cNvSpPr txBox="1"/>
          <p:nvPr/>
        </p:nvSpPr>
        <p:spPr>
          <a:xfrm>
            <a:off x="5255363" y="4153923"/>
            <a:ext cx="2220900" cy="390600"/>
          </a:xfrm>
          <a:prstGeom prst="rect">
            <a:avLst/>
          </a:prstGeom>
          <a:noFill/>
          <a:ln>
            <a:noFill/>
          </a:ln>
        </p:spPr>
        <p:txBody>
          <a:bodyPr anchorCtr="0" anchor="ctr" bIns="68575" lIns="68575" spcFirstLastPara="1" rIns="68575" wrap="square" tIns="68575">
            <a:noAutofit/>
          </a:bodyPr>
          <a:lstStyle/>
          <a:p>
            <a:pPr indent="0" lvl="0" marL="0" marR="0" rtl="0" algn="ctr">
              <a:lnSpc>
                <a:spcPct val="15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4.  Complete the process</a:t>
            </a:r>
            <a:endParaRPr b="0" i="0" sz="1400" u="none" cap="none" strike="noStrike">
              <a:solidFill>
                <a:srgbClr val="000000"/>
              </a:solidFill>
              <a:latin typeface="Calibri"/>
              <a:ea typeface="Calibri"/>
              <a:cs typeface="Calibri"/>
              <a:sym typeface="Calibri"/>
            </a:endParaRPr>
          </a:p>
        </p:txBody>
      </p:sp>
      <p:sp>
        <p:nvSpPr>
          <p:cNvPr id="777" name="Google Shape;777;p21"/>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&lt;Digital Identity&gt;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22"/>
          <p:cNvSpPr txBox="1"/>
          <p:nvPr/>
        </p:nvSpPr>
        <p:spPr>
          <a:xfrm>
            <a:off x="729450" y="1090050"/>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accent1"/>
                </a:solidFill>
                <a:latin typeface="Calibri"/>
                <a:ea typeface="Calibri"/>
                <a:cs typeface="Calibri"/>
                <a:sym typeface="Calibri"/>
              </a:rPr>
              <a:t>2. Verify your account with MyInfo (cont’d)</a:t>
            </a:r>
            <a:endParaRPr b="1" i="0" sz="2000" u="none" cap="none" strike="noStrike">
              <a:solidFill>
                <a:schemeClr val="accent1"/>
              </a:solidFill>
              <a:latin typeface="Calibri"/>
              <a:ea typeface="Calibri"/>
              <a:cs typeface="Calibri"/>
              <a:sym typeface="Calibri"/>
            </a:endParaRPr>
          </a:p>
        </p:txBody>
      </p:sp>
      <p:sp>
        <p:nvSpPr>
          <p:cNvPr id="784" name="Google Shape;784;p22"/>
          <p:cNvSpPr txBox="1"/>
          <p:nvPr/>
        </p:nvSpPr>
        <p:spPr>
          <a:xfrm>
            <a:off x="535088" y="2313938"/>
            <a:ext cx="2274600" cy="1158000"/>
          </a:xfrm>
          <a:prstGeom prst="rect">
            <a:avLst/>
          </a:prstGeom>
          <a:noFill/>
          <a:ln>
            <a:noFill/>
          </a:ln>
        </p:spPr>
        <p:txBody>
          <a:bodyPr anchorCtr="0" anchor="ctr" bIns="68575" lIns="68575" spcFirstLastPara="1" rIns="68575" wrap="square" tIns="6857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5. Go back to the portal to check verified information</a:t>
            </a:r>
            <a:endParaRPr b="0" i="0" sz="1400" u="none" cap="none" strike="noStrike">
              <a:solidFill>
                <a:srgbClr val="000000"/>
              </a:solidFill>
              <a:latin typeface="Calibri"/>
              <a:ea typeface="Calibri"/>
              <a:cs typeface="Calibri"/>
              <a:sym typeface="Calibri"/>
            </a:endParaRPr>
          </a:p>
        </p:txBody>
      </p:sp>
      <p:pic>
        <p:nvPicPr>
          <p:cNvPr id="785" name="Google Shape;785;p22"/>
          <p:cNvPicPr preferRelativeResize="0"/>
          <p:nvPr/>
        </p:nvPicPr>
        <p:blipFill rotWithShape="1">
          <a:blip r:embed="rId3">
            <a:alphaModFix/>
          </a:blip>
          <a:srcRect b="0" l="0" r="0" t="0"/>
          <a:stretch/>
        </p:blipFill>
        <p:spPr>
          <a:xfrm>
            <a:off x="3178087" y="1981472"/>
            <a:ext cx="5239838" cy="1823007"/>
          </a:xfrm>
          <a:prstGeom prst="rect">
            <a:avLst/>
          </a:prstGeom>
          <a:noFill/>
          <a:ln cap="flat" cmpd="sng" w="9525">
            <a:solidFill>
              <a:schemeClr val="dk2"/>
            </a:solidFill>
            <a:prstDash val="solid"/>
            <a:round/>
            <a:headEnd len="sm" w="sm" type="none"/>
            <a:tailEnd len="sm" w="sm" type="none"/>
          </a:ln>
        </p:spPr>
      </p:pic>
      <p:sp>
        <p:nvSpPr>
          <p:cNvPr id="786" name="Google Shape;786;p22"/>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&lt;Digital Identity&gt;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23"/>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&lt;Invoices&gt;</a:t>
            </a:r>
            <a:endParaRPr b="0" i="0" sz="900" u="none" cap="none" strike="noStrike">
              <a:solidFill>
                <a:srgbClr val="000000"/>
              </a:solidFill>
              <a:latin typeface="Arial"/>
              <a:ea typeface="Arial"/>
              <a:cs typeface="Arial"/>
              <a:sym typeface="Arial"/>
            </a:endParaRPr>
          </a:p>
        </p:txBody>
      </p:sp>
      <p:sp>
        <p:nvSpPr>
          <p:cNvPr id="793" name="Google Shape;793;p23"/>
          <p:cNvSpPr txBox="1"/>
          <p:nvPr/>
        </p:nvSpPr>
        <p:spPr>
          <a:xfrm>
            <a:off x="715275" y="920406"/>
            <a:ext cx="7713600" cy="902400"/>
          </a:xfrm>
          <a:prstGeom prst="rect">
            <a:avLst/>
          </a:prstGeom>
          <a:noFill/>
          <a:ln>
            <a:noFill/>
          </a:ln>
        </p:spPr>
        <p:txBody>
          <a:bodyPr anchorCtr="0" anchor="ctr" bIns="68575" lIns="68575" spcFirstLastPara="1" rIns="68575" wrap="square" tIns="68575">
            <a:noAutofit/>
          </a:bodyPr>
          <a:lstStyle/>
          <a:p>
            <a:pPr indent="-247650" lvl="0" marL="3429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Individual Tax Invoices will be sent right after all purchases, including topup, subscription, hardware.</a:t>
            </a:r>
            <a:endParaRPr b="0" i="0" sz="1300" u="none" cap="none" strike="noStrike">
              <a:solidFill>
                <a:srgbClr val="000000"/>
              </a:solidFill>
              <a:latin typeface="Calibri"/>
              <a:ea typeface="Calibri"/>
              <a:cs typeface="Calibri"/>
              <a:sym typeface="Calibri"/>
            </a:endParaRPr>
          </a:p>
          <a:p>
            <a:pPr indent="-247650" lvl="0" marL="3429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Monthly Tax Invoices only include microtransactions items such as call, sms, DNC check, will be sent in the first week of the next month.</a:t>
            </a:r>
            <a:endParaRPr b="0" i="0" sz="1300" u="none" cap="none" strike="noStrike">
              <a:solidFill>
                <a:srgbClr val="000000"/>
              </a:solidFill>
              <a:latin typeface="Calibri"/>
              <a:ea typeface="Calibri"/>
              <a:cs typeface="Calibri"/>
              <a:sym typeface="Calibri"/>
            </a:endParaRPr>
          </a:p>
        </p:txBody>
      </p:sp>
      <p:grpSp>
        <p:nvGrpSpPr>
          <p:cNvPr id="794" name="Google Shape;794;p23"/>
          <p:cNvGrpSpPr/>
          <p:nvPr/>
        </p:nvGrpSpPr>
        <p:grpSpPr>
          <a:xfrm>
            <a:off x="71438" y="2134850"/>
            <a:ext cx="9001125" cy="2548215"/>
            <a:chOff x="71438" y="1982450"/>
            <a:chExt cx="9001125" cy="2548215"/>
          </a:xfrm>
        </p:grpSpPr>
        <p:pic>
          <p:nvPicPr>
            <p:cNvPr id="795" name="Google Shape;795;p23"/>
            <p:cNvPicPr preferRelativeResize="0"/>
            <p:nvPr/>
          </p:nvPicPr>
          <p:blipFill rotWithShape="1">
            <a:blip r:embed="rId3">
              <a:alphaModFix/>
            </a:blip>
            <a:srcRect b="0" l="0" r="0" t="0"/>
            <a:stretch/>
          </p:blipFill>
          <p:spPr>
            <a:xfrm>
              <a:off x="7615238" y="1982450"/>
              <a:ext cx="1457325" cy="1076325"/>
            </a:xfrm>
            <a:prstGeom prst="rect">
              <a:avLst/>
            </a:prstGeom>
            <a:noFill/>
            <a:ln cap="flat" cmpd="sng" w="9525">
              <a:solidFill>
                <a:srgbClr val="808080"/>
              </a:solidFill>
              <a:prstDash val="solid"/>
              <a:round/>
              <a:headEnd len="sm" w="sm" type="none"/>
              <a:tailEnd len="sm" w="sm" type="none"/>
            </a:ln>
          </p:spPr>
        </p:pic>
        <p:pic>
          <p:nvPicPr>
            <p:cNvPr id="796" name="Google Shape;796;p23"/>
            <p:cNvPicPr preferRelativeResize="0"/>
            <p:nvPr/>
          </p:nvPicPr>
          <p:blipFill rotWithShape="1">
            <a:blip r:embed="rId4">
              <a:alphaModFix/>
            </a:blip>
            <a:srcRect b="0" l="0" r="0" t="0"/>
            <a:stretch/>
          </p:blipFill>
          <p:spPr>
            <a:xfrm>
              <a:off x="71438" y="1982450"/>
              <a:ext cx="1665975" cy="1473256"/>
            </a:xfrm>
            <a:prstGeom prst="rect">
              <a:avLst/>
            </a:prstGeom>
            <a:noFill/>
            <a:ln cap="flat" cmpd="sng" w="9525">
              <a:solidFill>
                <a:srgbClr val="808080"/>
              </a:solidFill>
              <a:prstDash val="solid"/>
              <a:round/>
              <a:headEnd len="sm" w="sm" type="none"/>
              <a:tailEnd len="sm" w="sm" type="none"/>
            </a:ln>
          </p:spPr>
        </p:pic>
        <p:pic>
          <p:nvPicPr>
            <p:cNvPr id="797" name="Google Shape;797;p23"/>
            <p:cNvPicPr preferRelativeResize="0"/>
            <p:nvPr/>
          </p:nvPicPr>
          <p:blipFill rotWithShape="1">
            <a:blip r:embed="rId5">
              <a:alphaModFix/>
            </a:blip>
            <a:srcRect b="0" l="0" r="0" t="0"/>
            <a:stretch/>
          </p:blipFill>
          <p:spPr>
            <a:xfrm>
              <a:off x="1832575" y="1982450"/>
              <a:ext cx="5721949" cy="2548215"/>
            </a:xfrm>
            <a:prstGeom prst="rect">
              <a:avLst/>
            </a:prstGeom>
            <a:noFill/>
            <a:ln cap="flat" cmpd="sng" w="9525">
              <a:solidFill>
                <a:srgbClr val="808080"/>
              </a:solidFill>
              <a:prstDash val="solid"/>
              <a:round/>
              <a:headEnd len="sm" w="sm" type="none"/>
              <a:tailEnd len="sm" w="sm" type="none"/>
            </a:ln>
          </p:spPr>
        </p:pic>
        <p:cxnSp>
          <p:nvCxnSpPr>
            <p:cNvPr id="798" name="Google Shape;798;p23"/>
            <p:cNvCxnSpPr>
              <a:endCxn id="796" idx="0"/>
            </p:cNvCxnSpPr>
            <p:nvPr/>
          </p:nvCxnSpPr>
          <p:spPr>
            <a:xfrm rot="10800000">
              <a:off x="904425" y="1982450"/>
              <a:ext cx="2421600" cy="187500"/>
            </a:xfrm>
            <a:prstGeom prst="bentConnector4">
              <a:avLst>
                <a:gd fmla="val 2" name="adj1"/>
                <a:gd fmla="val 308280" name="adj2"/>
              </a:avLst>
            </a:prstGeom>
            <a:noFill/>
            <a:ln cap="flat" cmpd="sng" w="9525">
              <a:solidFill>
                <a:srgbClr val="FF0000"/>
              </a:solidFill>
              <a:prstDash val="solid"/>
              <a:round/>
              <a:headEnd len="sm" w="sm" type="none"/>
              <a:tailEnd len="med" w="med" type="triangle"/>
            </a:ln>
          </p:spPr>
        </p:cxnSp>
        <p:cxnSp>
          <p:nvCxnSpPr>
            <p:cNvPr id="799" name="Google Shape;799;p23"/>
            <p:cNvCxnSpPr>
              <a:endCxn id="795" idx="0"/>
            </p:cNvCxnSpPr>
            <p:nvPr/>
          </p:nvCxnSpPr>
          <p:spPr>
            <a:xfrm flipH="1" rot="10800000">
              <a:off x="3993600" y="1982450"/>
              <a:ext cx="4350300" cy="181200"/>
            </a:xfrm>
            <a:prstGeom prst="bentConnector4">
              <a:avLst>
                <a:gd fmla="val 1" name="adj1"/>
                <a:gd fmla="val 315522" name="adj2"/>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24"/>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&lt;Call History&gt;</a:t>
            </a:r>
            <a:endParaRPr b="0" i="0" sz="900" u="none" cap="none" strike="noStrike">
              <a:solidFill>
                <a:srgbClr val="000000"/>
              </a:solidFill>
              <a:latin typeface="Arial"/>
              <a:ea typeface="Arial"/>
              <a:cs typeface="Arial"/>
              <a:sym typeface="Arial"/>
            </a:endParaRPr>
          </a:p>
        </p:txBody>
      </p:sp>
      <p:pic>
        <p:nvPicPr>
          <p:cNvPr id="805" name="Google Shape;805;p24"/>
          <p:cNvPicPr preferRelativeResize="0"/>
          <p:nvPr/>
        </p:nvPicPr>
        <p:blipFill rotWithShape="1">
          <a:blip r:embed="rId4">
            <a:alphaModFix/>
          </a:blip>
          <a:srcRect b="0" l="0" r="0" t="0"/>
          <a:stretch/>
        </p:blipFill>
        <p:spPr>
          <a:xfrm>
            <a:off x="1323363" y="2023984"/>
            <a:ext cx="5698624" cy="2849312"/>
          </a:xfrm>
          <a:prstGeom prst="rect">
            <a:avLst/>
          </a:prstGeom>
          <a:noFill/>
          <a:ln cap="flat" cmpd="sng" w="9525">
            <a:solidFill>
              <a:srgbClr val="9E9E9E"/>
            </a:solidFill>
            <a:prstDash val="solid"/>
            <a:round/>
            <a:headEnd len="sm" w="sm" type="none"/>
            <a:tailEnd len="sm" w="sm" type="none"/>
          </a:ln>
        </p:spPr>
      </p:pic>
      <p:sp>
        <p:nvSpPr>
          <p:cNvPr id="806" name="Google Shape;806;p24"/>
          <p:cNvSpPr txBox="1"/>
          <p:nvPr/>
        </p:nvSpPr>
        <p:spPr>
          <a:xfrm>
            <a:off x="560450" y="687475"/>
            <a:ext cx="8559600" cy="1167600"/>
          </a:xfrm>
          <a:prstGeom prst="rect">
            <a:avLst/>
          </a:prstGeom>
          <a:noFill/>
          <a:ln>
            <a:noFill/>
          </a:ln>
        </p:spPr>
        <p:txBody>
          <a:bodyPr anchorCtr="0" anchor="t" bIns="121900" lIns="121900" spcFirstLastPara="1" rIns="121900" wrap="square" tIns="121900">
            <a:noAutofit/>
          </a:bodyPr>
          <a:lstStyle/>
          <a:p>
            <a:pPr indent="-304800" lvl="0" marL="457200" marR="0" rtl="0" algn="l">
              <a:lnSpc>
                <a:spcPct val="100000"/>
              </a:lnSpc>
              <a:spcBef>
                <a:spcPts val="0"/>
              </a:spcBef>
              <a:spcAft>
                <a:spcPts val="0"/>
              </a:spcAft>
              <a:buClr>
                <a:srgbClr val="000000"/>
              </a:buClr>
              <a:buSzPts val="1200"/>
              <a:buFont typeface="Lato"/>
              <a:buChar char="●"/>
            </a:pPr>
            <a:r>
              <a:rPr b="0" i="0" lang="en" sz="1200" u="none" cap="none" strike="noStrike">
                <a:solidFill>
                  <a:srgbClr val="000000"/>
                </a:solidFill>
                <a:latin typeface="Calibri"/>
                <a:ea typeface="Calibri"/>
                <a:cs typeface="Calibri"/>
                <a:sym typeface="Calibri"/>
              </a:rPr>
              <a:t>All incoming calls, missed calls, outgoing calls will be captured in the </a:t>
            </a:r>
            <a:r>
              <a:rPr b="1" i="0" lang="en" sz="1200" u="none" cap="none" strike="noStrike">
                <a:solidFill>
                  <a:srgbClr val="000000"/>
                </a:solidFill>
                <a:latin typeface="Calibri"/>
                <a:ea typeface="Calibri"/>
                <a:cs typeface="Calibri"/>
                <a:sym typeface="Calibri"/>
              </a:rPr>
              <a:t>Call History</a:t>
            </a:r>
            <a:r>
              <a:rPr b="0" i="0" lang="en" sz="1200" u="none" cap="none" strike="noStrike">
                <a:solidFill>
                  <a:srgbClr val="000000"/>
                </a:solidFill>
                <a:latin typeface="Calibri"/>
                <a:ea typeface="Calibri"/>
                <a:cs typeface="Calibri"/>
                <a:sym typeface="Calibri"/>
              </a:rPr>
              <a:t> tab with complete details. </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Display information based on the admins given privileges (everyone/selected team/themselves).</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Check/download call recordings and voicemails online.</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Data will be stored on the portal for up to 1 year.</a:t>
            </a:r>
            <a:endParaRPr b="0" i="0" sz="1200" u="none" cap="none" strike="noStrike">
              <a:solidFill>
                <a:srgbClr val="000000"/>
              </a:solidFill>
              <a:latin typeface="Calibri"/>
              <a:ea typeface="Calibri"/>
              <a:cs typeface="Calibri"/>
              <a:sym typeface="Calibri"/>
            </a:endParaRPr>
          </a:p>
        </p:txBody>
      </p:sp>
      <p:pic>
        <p:nvPicPr>
          <p:cNvPr id="807" name="Google Shape;807;p24"/>
          <p:cNvPicPr preferRelativeResize="0"/>
          <p:nvPr/>
        </p:nvPicPr>
        <p:blipFill rotWithShape="1">
          <a:blip r:embed="rId5">
            <a:alphaModFix/>
          </a:blip>
          <a:srcRect b="0" l="0" r="0" t="0"/>
          <a:stretch/>
        </p:blipFill>
        <p:spPr>
          <a:xfrm>
            <a:off x="7196350" y="2013125"/>
            <a:ext cx="778836" cy="661279"/>
          </a:xfrm>
          <a:prstGeom prst="rect">
            <a:avLst/>
          </a:prstGeom>
          <a:noFill/>
          <a:ln cap="flat" cmpd="sng" w="9525">
            <a:solidFill>
              <a:srgbClr val="9E9E9E"/>
            </a:solidFill>
            <a:prstDash val="solid"/>
            <a:round/>
            <a:headEnd len="sm" w="sm" type="none"/>
            <a:tailEnd len="sm" w="sm" type="none"/>
          </a:ln>
        </p:spPr>
      </p:pic>
      <p:pic>
        <p:nvPicPr>
          <p:cNvPr id="808" name="Google Shape;808;p24"/>
          <p:cNvPicPr preferRelativeResize="0"/>
          <p:nvPr/>
        </p:nvPicPr>
        <p:blipFill rotWithShape="1">
          <a:blip r:embed="rId6">
            <a:alphaModFix/>
          </a:blip>
          <a:srcRect b="3744" l="0" r="0" t="0"/>
          <a:stretch/>
        </p:blipFill>
        <p:spPr>
          <a:xfrm>
            <a:off x="7196350" y="2783814"/>
            <a:ext cx="1623800" cy="1329636"/>
          </a:xfrm>
          <a:prstGeom prst="rect">
            <a:avLst/>
          </a:prstGeom>
          <a:noFill/>
          <a:ln cap="flat" cmpd="sng" w="9525">
            <a:solidFill>
              <a:srgbClr val="808080"/>
            </a:solidFill>
            <a:prstDash val="solid"/>
            <a:round/>
            <a:headEnd len="sm" w="sm" type="none"/>
            <a:tailEnd len="sm" w="sm" type="none"/>
          </a:ln>
        </p:spPr>
      </p:pic>
      <p:pic>
        <p:nvPicPr>
          <p:cNvPr id="809" name="Google Shape;809;p24"/>
          <p:cNvPicPr preferRelativeResize="0"/>
          <p:nvPr/>
        </p:nvPicPr>
        <p:blipFill rotWithShape="1">
          <a:blip r:embed="rId7">
            <a:alphaModFix/>
          </a:blip>
          <a:srcRect b="0" l="0" r="0" t="0"/>
          <a:stretch/>
        </p:blipFill>
        <p:spPr>
          <a:xfrm>
            <a:off x="5423550" y="1473650"/>
            <a:ext cx="3396600" cy="379500"/>
          </a:xfrm>
          <a:prstGeom prst="rect">
            <a:avLst/>
          </a:prstGeom>
          <a:noFill/>
          <a:ln cap="flat" cmpd="sng" w="9525">
            <a:solidFill>
              <a:srgbClr val="A5A5A5"/>
            </a:solidFill>
            <a:prstDash val="solid"/>
            <a:round/>
            <a:headEnd len="sm" w="sm" type="none"/>
            <a:tailEnd len="sm" w="sm" type="none"/>
          </a:ln>
        </p:spPr>
      </p:pic>
      <p:sp>
        <p:nvSpPr>
          <p:cNvPr id="810" name="Google Shape;810;p24"/>
          <p:cNvSpPr/>
          <p:nvPr/>
        </p:nvSpPr>
        <p:spPr>
          <a:xfrm>
            <a:off x="1571350" y="3328150"/>
            <a:ext cx="1122300" cy="15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24"/>
          <p:cNvSpPr/>
          <p:nvPr/>
        </p:nvSpPr>
        <p:spPr>
          <a:xfrm>
            <a:off x="2810875" y="2967025"/>
            <a:ext cx="3923400" cy="21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24"/>
          <p:cNvSpPr/>
          <p:nvPr/>
        </p:nvSpPr>
        <p:spPr>
          <a:xfrm>
            <a:off x="2918225" y="3279350"/>
            <a:ext cx="3728400" cy="62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24"/>
          <p:cNvSpPr/>
          <p:nvPr/>
        </p:nvSpPr>
        <p:spPr>
          <a:xfrm>
            <a:off x="5592450" y="2332625"/>
            <a:ext cx="556200" cy="15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24"/>
          <p:cNvSpPr/>
          <p:nvPr/>
        </p:nvSpPr>
        <p:spPr>
          <a:xfrm>
            <a:off x="6368375" y="2332625"/>
            <a:ext cx="532200" cy="15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24"/>
          <p:cNvSpPr/>
          <p:nvPr/>
        </p:nvSpPr>
        <p:spPr>
          <a:xfrm>
            <a:off x="6758975" y="2590450"/>
            <a:ext cx="170700" cy="15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16" name="Google Shape;816;p24"/>
          <p:cNvCxnSpPr>
            <a:stCxn id="813" idx="0"/>
            <a:endCxn id="809" idx="1"/>
          </p:cNvCxnSpPr>
          <p:nvPr/>
        </p:nvCxnSpPr>
        <p:spPr>
          <a:xfrm flipH="1" rot="5400000">
            <a:off x="5312400" y="1774475"/>
            <a:ext cx="669300" cy="447000"/>
          </a:xfrm>
          <a:prstGeom prst="bentConnector4">
            <a:avLst>
              <a:gd fmla="val 35819" name="adj1"/>
              <a:gd fmla="val 153272" name="adj2"/>
            </a:avLst>
          </a:prstGeom>
          <a:noFill/>
          <a:ln cap="flat" cmpd="sng" w="9525">
            <a:solidFill>
              <a:srgbClr val="FF0000"/>
            </a:solidFill>
            <a:prstDash val="solid"/>
            <a:round/>
            <a:headEnd len="sm" w="sm" type="none"/>
            <a:tailEnd len="med" w="med" type="triangle"/>
          </a:ln>
        </p:spPr>
      </p:cxnSp>
      <p:cxnSp>
        <p:nvCxnSpPr>
          <p:cNvPr id="817" name="Google Shape;817;p24"/>
          <p:cNvCxnSpPr>
            <a:stCxn id="814" idx="3"/>
            <a:endCxn id="807" idx="1"/>
          </p:cNvCxnSpPr>
          <p:nvPr/>
        </p:nvCxnSpPr>
        <p:spPr>
          <a:xfrm flipH="1" rot="10800000">
            <a:off x="6900575" y="2343725"/>
            <a:ext cx="295800" cy="66900"/>
          </a:xfrm>
          <a:prstGeom prst="bentConnector3">
            <a:avLst>
              <a:gd fmla="val 49996" name="adj1"/>
            </a:avLst>
          </a:prstGeom>
          <a:noFill/>
          <a:ln cap="flat" cmpd="sng" w="9525">
            <a:solidFill>
              <a:srgbClr val="FF0000"/>
            </a:solidFill>
            <a:prstDash val="solid"/>
            <a:round/>
            <a:headEnd len="sm" w="sm" type="none"/>
            <a:tailEnd len="med" w="med" type="triangle"/>
          </a:ln>
        </p:spPr>
      </p:cxnSp>
      <p:cxnSp>
        <p:nvCxnSpPr>
          <p:cNvPr id="818" name="Google Shape;818;p24"/>
          <p:cNvCxnSpPr>
            <a:stCxn id="815" idx="2"/>
            <a:endCxn id="808" idx="1"/>
          </p:cNvCxnSpPr>
          <p:nvPr/>
        </p:nvCxnSpPr>
        <p:spPr>
          <a:xfrm flipH="1" rot="-5400000">
            <a:off x="6669125" y="2921650"/>
            <a:ext cx="702300" cy="351900"/>
          </a:xfrm>
          <a:prstGeom prst="bentConnector2">
            <a:avLst/>
          </a:prstGeom>
          <a:noFill/>
          <a:ln cap="flat" cmpd="sng" w="9525">
            <a:solidFill>
              <a:srgbClr val="FF0000"/>
            </a:solidFill>
            <a:prstDash val="solid"/>
            <a:round/>
            <a:headEnd len="sm" w="sm" type="none"/>
            <a:tailEnd len="med" w="med" type="triangle"/>
          </a:ln>
        </p:spPr>
      </p:cxnSp>
      <p:cxnSp>
        <p:nvCxnSpPr>
          <p:cNvPr id="819" name="Google Shape;819;p24"/>
          <p:cNvCxnSpPr>
            <a:endCxn id="812" idx="0"/>
          </p:cNvCxnSpPr>
          <p:nvPr/>
        </p:nvCxnSpPr>
        <p:spPr>
          <a:xfrm>
            <a:off x="4782425" y="3179150"/>
            <a:ext cx="0" cy="100200"/>
          </a:xfrm>
          <a:prstGeom prst="straightConnector1">
            <a:avLst/>
          </a:prstGeom>
          <a:noFill/>
          <a:ln cap="flat" cmpd="sng" w="9525">
            <a:solidFill>
              <a:srgbClr val="FF0000"/>
            </a:solidFill>
            <a:prstDash val="solid"/>
            <a:round/>
            <a:headEnd len="sm" w="sm" type="none"/>
            <a:tailEnd len="sm" w="sm" type="none"/>
          </a:ln>
        </p:spPr>
      </p:cxnSp>
      <p:sp>
        <p:nvSpPr>
          <p:cNvPr id="820" name="Google Shape;820;p24"/>
          <p:cNvSpPr/>
          <p:nvPr/>
        </p:nvSpPr>
        <p:spPr>
          <a:xfrm>
            <a:off x="4860450" y="2830400"/>
            <a:ext cx="131700" cy="100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24"/>
          <p:cNvSpPr/>
          <p:nvPr/>
        </p:nvSpPr>
        <p:spPr>
          <a:xfrm>
            <a:off x="5221575" y="3562375"/>
            <a:ext cx="141600" cy="66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24"/>
          <p:cNvSpPr/>
          <p:nvPr/>
        </p:nvSpPr>
        <p:spPr>
          <a:xfrm>
            <a:off x="4875100" y="4523750"/>
            <a:ext cx="131700" cy="292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24"/>
          <p:cNvSpPr/>
          <p:nvPr/>
        </p:nvSpPr>
        <p:spPr>
          <a:xfrm>
            <a:off x="5638800" y="4000500"/>
            <a:ext cx="371400" cy="1716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4"/>
          <p:cNvSpPr txBox="1"/>
          <p:nvPr/>
        </p:nvSpPr>
        <p:spPr>
          <a:xfrm>
            <a:off x="7267575" y="4248150"/>
            <a:ext cx="1438200" cy="354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Failed Call Reasons</a:t>
            </a:r>
            <a:endParaRPr sz="1100"/>
          </a:p>
        </p:txBody>
      </p:sp>
      <p:cxnSp>
        <p:nvCxnSpPr>
          <p:cNvPr id="825" name="Google Shape;825;p24"/>
          <p:cNvCxnSpPr>
            <a:stCxn id="823" idx="3"/>
            <a:endCxn id="824" idx="1"/>
          </p:cNvCxnSpPr>
          <p:nvPr/>
        </p:nvCxnSpPr>
        <p:spPr>
          <a:xfrm>
            <a:off x="6010200" y="4086300"/>
            <a:ext cx="1257300" cy="339000"/>
          </a:xfrm>
          <a:prstGeom prst="bentConnector3">
            <a:avLst>
              <a:gd fmla="val 50003" name="adj1"/>
            </a:avLst>
          </a:prstGeom>
          <a:noFill/>
          <a:ln cap="flat" cmpd="sng" w="9525">
            <a:solidFill>
              <a:srgbClr val="ED1A3D"/>
            </a:solidFill>
            <a:prstDash val="solid"/>
            <a:round/>
            <a:headEnd len="med" w="med" type="none"/>
            <a:tailEnd len="med" w="med" type="stealth"/>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25"/>
          <p:cNvSpPr txBox="1"/>
          <p:nvPr/>
        </p:nvSpPr>
        <p:spPr>
          <a:xfrm>
            <a:off x="571650" y="1052902"/>
            <a:ext cx="8000700" cy="782100"/>
          </a:xfrm>
          <a:prstGeom prst="rect">
            <a:avLst/>
          </a:prstGeom>
          <a:noFill/>
          <a:ln>
            <a:noFill/>
          </a:ln>
        </p:spPr>
        <p:txBody>
          <a:bodyPr anchorCtr="0" anchor="t" bIns="68575" lIns="68575" spcFirstLastPara="1" rIns="68575" wrap="square" tIns="68575">
            <a:noAutofit/>
          </a:bodyPr>
          <a:lstStyle/>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Allows owner/admins to see the list of all their members and the roles they have been assigned to.</a:t>
            </a:r>
            <a:endParaRPr b="0" i="0" sz="1100" u="none" cap="none" strike="noStrike">
              <a:solidFill>
                <a:srgbClr val="000000"/>
              </a:solidFill>
              <a:latin typeface="Arial"/>
              <a:ea typeface="Arial"/>
              <a:cs typeface="Arial"/>
              <a:sym typeface="Arial"/>
            </a:endParaRPr>
          </a:p>
          <a:p>
            <a:pPr indent="-2476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All the unverified users will be listed under Pending page regardless of they are added by </a:t>
            </a:r>
            <a:r>
              <a:rPr b="0" i="0" lang="en" sz="1300" u="sng" cap="none" strike="noStrike">
                <a:solidFill>
                  <a:schemeClr val="accent1"/>
                </a:solidFill>
                <a:latin typeface="Calibri"/>
                <a:ea typeface="Calibri"/>
                <a:cs typeface="Calibri"/>
                <a:sym typeface="Calibri"/>
                <a:hlinkClick action="ppaction://hlinksldjump" r:id="rId4">
                  <a:extLst>
                    <a:ext uri="{A12FA001-AC4F-418D-AE19-62706E023703}">
                      <ahyp:hlinkClr val="tx"/>
                    </a:ext>
                  </a:extLst>
                </a:hlinkClick>
              </a:rPr>
              <a:t>Manual Creation</a:t>
            </a:r>
            <a:r>
              <a:rPr b="0" i="0" lang="en" sz="1300" u="none" cap="none" strike="noStrike">
                <a:solidFill>
                  <a:schemeClr val="dk1"/>
                </a:solidFill>
                <a:latin typeface="Calibri"/>
                <a:ea typeface="Calibri"/>
                <a:cs typeface="Calibri"/>
                <a:sym typeface="Calibri"/>
              </a:rPr>
              <a:t> or </a:t>
            </a:r>
            <a:r>
              <a:rPr b="0" i="0" lang="en" sz="1300" u="sng" cap="none" strike="noStrike">
                <a:solidFill>
                  <a:srgbClr val="3FAFFF"/>
                </a:solidFill>
                <a:latin typeface="Calibri"/>
                <a:ea typeface="Calibri"/>
                <a:cs typeface="Calibri"/>
                <a:sym typeface="Calibri"/>
                <a:hlinkClick action="ppaction://hlinksldjump" r:id="rId5">
                  <a:extLst>
                    <a:ext uri="{A12FA001-AC4F-418D-AE19-62706E023703}">
                      <ahyp:hlinkClr val="tx"/>
                    </a:ext>
                  </a:extLst>
                </a:hlinkClick>
              </a:rPr>
              <a:t>Bulk Creation</a:t>
            </a:r>
            <a:r>
              <a:rPr b="0" i="0" lang="en" sz="1300" u="none" cap="none" strike="noStrike">
                <a:solidFill>
                  <a:srgbClr val="3FAFFF"/>
                </a:solidFill>
                <a:latin typeface="Calibri"/>
                <a:ea typeface="Calibri"/>
                <a:cs typeface="Calibri"/>
                <a:sym typeface="Calibri"/>
              </a:rPr>
              <a:t>.</a:t>
            </a:r>
            <a:endParaRPr b="0" i="0" sz="1300" u="none" cap="none" strike="noStrike">
              <a:solidFill>
                <a:srgbClr val="3FAFFF"/>
              </a:solidFill>
              <a:latin typeface="Calibri"/>
              <a:ea typeface="Calibri"/>
              <a:cs typeface="Calibri"/>
              <a:sym typeface="Calibri"/>
            </a:endParaRPr>
          </a:p>
        </p:txBody>
      </p:sp>
      <p:sp>
        <p:nvSpPr>
          <p:cNvPr id="831" name="Google Shape;831;p25"/>
          <p:cNvSpPr txBox="1"/>
          <p:nvPr/>
        </p:nvSpPr>
        <p:spPr>
          <a:xfrm>
            <a:off x="547884" y="573600"/>
            <a:ext cx="7688400" cy="535200"/>
          </a:xfrm>
          <a:prstGeom prst="rect">
            <a:avLst/>
          </a:prstGeom>
          <a:noFill/>
          <a:ln>
            <a:noFill/>
          </a:ln>
        </p:spPr>
        <p:txBody>
          <a:bodyPr anchorCtr="0" anchor="t" bIns="91425" lIns="91425" spcFirstLastPara="1" rIns="91425" wrap="square" tIns="91425">
            <a:noAutofit/>
          </a:bodyPr>
          <a:lstStyle/>
          <a:p>
            <a:pPr indent="-279400" lvl="0" marL="342900" marR="0" rtl="0" algn="l">
              <a:lnSpc>
                <a:spcPct val="100000"/>
              </a:lnSpc>
              <a:spcBef>
                <a:spcPts val="0"/>
              </a:spcBef>
              <a:spcAft>
                <a:spcPts val="0"/>
              </a:spcAft>
              <a:buClr>
                <a:srgbClr val="FF9900"/>
              </a:buClr>
              <a:buSzPts val="1800"/>
              <a:buFont typeface="Calibri"/>
              <a:buAutoNum type="arabicPeriod"/>
            </a:pPr>
            <a:r>
              <a:rPr b="1" i="0" lang="en" sz="1800" u="none" cap="none" strike="noStrike">
                <a:solidFill>
                  <a:srgbClr val="FF9900"/>
                </a:solidFill>
                <a:latin typeface="Calibri"/>
                <a:ea typeface="Calibri"/>
                <a:cs typeface="Calibri"/>
                <a:sym typeface="Calibri"/>
              </a:rPr>
              <a:t>Overview</a:t>
            </a:r>
            <a:endParaRPr b="1" i="0" sz="1800" u="none" cap="none" strike="noStrike">
              <a:solidFill>
                <a:srgbClr val="FF9900"/>
              </a:solidFill>
              <a:latin typeface="Calibri"/>
              <a:ea typeface="Calibri"/>
              <a:cs typeface="Calibri"/>
              <a:sym typeface="Calibri"/>
            </a:endParaRPr>
          </a:p>
        </p:txBody>
      </p:sp>
      <p:sp>
        <p:nvSpPr>
          <p:cNvPr id="832" name="Google Shape;832;p25"/>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pic>
        <p:nvPicPr>
          <p:cNvPr id="833" name="Google Shape;833;p25"/>
          <p:cNvPicPr preferRelativeResize="0"/>
          <p:nvPr/>
        </p:nvPicPr>
        <p:blipFill rotWithShape="1">
          <a:blip r:embed="rId6">
            <a:alphaModFix/>
          </a:blip>
          <a:srcRect b="6076" l="0" r="0" t="0"/>
          <a:stretch/>
        </p:blipFill>
        <p:spPr>
          <a:xfrm>
            <a:off x="1526588" y="1990400"/>
            <a:ext cx="5730975" cy="2906775"/>
          </a:xfrm>
          <a:prstGeom prst="rect">
            <a:avLst/>
          </a:prstGeom>
          <a:noFill/>
          <a:ln cap="flat" cmpd="sng" w="9525">
            <a:solidFill>
              <a:schemeClr val="dk2"/>
            </a:solidFill>
            <a:prstDash val="solid"/>
            <a:round/>
            <a:headEnd len="sm" w="sm" type="none"/>
            <a:tailEnd len="sm" w="sm" type="none"/>
          </a:ln>
        </p:spPr>
      </p:pic>
      <p:sp>
        <p:nvSpPr>
          <p:cNvPr id="834" name="Google Shape;834;p25"/>
          <p:cNvSpPr/>
          <p:nvPr/>
        </p:nvSpPr>
        <p:spPr>
          <a:xfrm>
            <a:off x="2952750" y="2466975"/>
            <a:ext cx="2267100" cy="228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25"/>
          <p:cNvSpPr/>
          <p:nvPr/>
        </p:nvSpPr>
        <p:spPr>
          <a:xfrm>
            <a:off x="6098375" y="2500325"/>
            <a:ext cx="324000" cy="19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6" name="Google Shape;836;p25"/>
          <p:cNvSpPr/>
          <p:nvPr/>
        </p:nvSpPr>
        <p:spPr>
          <a:xfrm>
            <a:off x="6755600" y="2490800"/>
            <a:ext cx="324000" cy="20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7" name="Google Shape;837;p25"/>
          <p:cNvSpPr/>
          <p:nvPr/>
        </p:nvSpPr>
        <p:spPr>
          <a:xfrm>
            <a:off x="1757375" y="3752850"/>
            <a:ext cx="1086000" cy="133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8" name="Google Shape;838;p25"/>
          <p:cNvSpPr/>
          <p:nvPr/>
        </p:nvSpPr>
        <p:spPr>
          <a:xfrm>
            <a:off x="3729050" y="2347925"/>
            <a:ext cx="466800" cy="8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rgbClr val="FF0000"/>
                </a:solidFill>
              </a:rPr>
              <a:t>Filter</a:t>
            </a:r>
            <a:endParaRPr sz="400">
              <a:solidFill>
                <a:srgbClr val="FF0000"/>
              </a:solidFill>
            </a:endParaRPr>
          </a:p>
        </p:txBody>
      </p:sp>
      <p:sp>
        <p:nvSpPr>
          <p:cNvPr id="839" name="Google Shape;839;p25"/>
          <p:cNvSpPr/>
          <p:nvPr/>
        </p:nvSpPr>
        <p:spPr>
          <a:xfrm>
            <a:off x="5965150" y="2381175"/>
            <a:ext cx="552300" cy="8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rgbClr val="FF0000"/>
                </a:solidFill>
              </a:rPr>
              <a:t>Bulk Creation</a:t>
            </a:r>
            <a:endParaRPr sz="400">
              <a:solidFill>
                <a:srgbClr val="FF0000"/>
              </a:solidFill>
            </a:endParaRPr>
          </a:p>
        </p:txBody>
      </p:sp>
      <p:sp>
        <p:nvSpPr>
          <p:cNvPr id="840" name="Google Shape;840;p25"/>
          <p:cNvSpPr/>
          <p:nvPr/>
        </p:nvSpPr>
        <p:spPr>
          <a:xfrm>
            <a:off x="6638925" y="2347925"/>
            <a:ext cx="552300" cy="8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rgbClr val="FF0000"/>
                </a:solidFill>
              </a:rPr>
              <a:t>Manual Creation</a:t>
            </a:r>
            <a:endParaRPr sz="40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26"/>
          <p:cNvSpPr txBox="1"/>
          <p:nvPr/>
        </p:nvSpPr>
        <p:spPr>
          <a:xfrm>
            <a:off x="547885" y="87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2.  Account Types &amp; Privileges</a:t>
            </a:r>
            <a:endParaRPr b="1" i="0" sz="1800" u="none" cap="none" strike="noStrike">
              <a:solidFill>
                <a:srgbClr val="FF9900"/>
              </a:solidFill>
              <a:latin typeface="Calibri"/>
              <a:ea typeface="Calibri"/>
              <a:cs typeface="Calibri"/>
              <a:sym typeface="Calibri"/>
            </a:endParaRPr>
          </a:p>
        </p:txBody>
      </p:sp>
      <p:graphicFrame>
        <p:nvGraphicFramePr>
          <p:cNvPr id="846" name="Google Shape;846;p26"/>
          <p:cNvGraphicFramePr/>
          <p:nvPr/>
        </p:nvGraphicFramePr>
        <p:xfrm>
          <a:off x="158885" y="1482031"/>
          <a:ext cx="3000000" cy="3000000"/>
        </p:xfrm>
        <a:graphic>
          <a:graphicData uri="http://schemas.openxmlformats.org/drawingml/2006/table">
            <a:tbl>
              <a:tblPr>
                <a:solidFill>
                  <a:srgbClr val="FEFEFF"/>
                </a:solidFill>
                <a:tableStyleId>{BA29C7DF-70EB-41FE-8256-975FA8D7887D}</a:tableStyleId>
              </a:tblPr>
              <a:tblGrid>
                <a:gridCol w="1811725"/>
                <a:gridCol w="2353525"/>
                <a:gridCol w="2375750"/>
                <a:gridCol w="2285225"/>
              </a:tblGrid>
              <a:tr h="492600">
                <a:tc>
                  <a:txBody>
                    <a:bodyPr/>
                    <a:lstStyle/>
                    <a:p>
                      <a:pPr indent="0" lvl="0" marL="0" marR="0" rtl="0" algn="l">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Portal Access Matrix</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Owner</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Member</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6900">
                <a:tc>
                  <a:txBody>
                    <a:bodyPr/>
                    <a:lstStyle/>
                    <a:p>
                      <a:pPr indent="0" lvl="0" marL="0" marR="0" rtl="0" algn="l">
                        <a:lnSpc>
                          <a:spcPct val="100000"/>
                        </a:lnSpc>
                        <a:spcBef>
                          <a:spcPts val="0"/>
                        </a:spcBef>
                        <a:spcAft>
                          <a:spcPts val="0"/>
                        </a:spcAft>
                        <a:buClr>
                          <a:schemeClr val="dk1"/>
                        </a:buClr>
                        <a:buSzPts val="1100"/>
                        <a:buFont typeface="Calibri"/>
                        <a:buNone/>
                      </a:pPr>
                      <a:r>
                        <a:rPr lang="en" sz="1200" u="none" cap="none" strike="noStrike">
                          <a:latin typeface="Calibri"/>
                          <a:ea typeface="Calibri"/>
                          <a:cs typeface="Calibri"/>
                          <a:sym typeface="Calibri"/>
                        </a:rPr>
                        <a:t>Number of users can be in this role</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100" u="none" cap="none" strike="noStrike">
                          <a:latin typeface="Calibri"/>
                          <a:ea typeface="Calibri"/>
                          <a:cs typeface="Calibri"/>
                          <a:sym typeface="Calibri"/>
                        </a:rPr>
                        <a:t>1</a:t>
                      </a:r>
                      <a:endParaRPr sz="11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Calibri"/>
                        <a:buNone/>
                      </a:pPr>
                      <a:r>
                        <a:rPr lang="en" sz="1100" u="none" cap="none" strike="noStrike">
                          <a:solidFill>
                            <a:schemeClr val="dk1"/>
                          </a:solidFill>
                          <a:latin typeface="Calibri"/>
                          <a:ea typeface="Calibri"/>
                          <a:cs typeface="Calibri"/>
                          <a:sym typeface="Calibri"/>
                        </a:rPr>
                        <a:t>100</a:t>
                      </a:r>
                      <a:endParaRPr sz="11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100" u="none" cap="none" strike="noStrike">
                          <a:solidFill>
                            <a:schemeClr val="dk1"/>
                          </a:solidFill>
                          <a:latin typeface="Calibri"/>
                          <a:ea typeface="Calibri"/>
                          <a:cs typeface="Calibri"/>
                          <a:sym typeface="Calibri"/>
                        </a:rPr>
                        <a:t>10,000</a:t>
                      </a:r>
                      <a:endParaRPr sz="11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6900">
                <a:tc>
                  <a:txBody>
                    <a:bodyPr/>
                    <a:lstStyle/>
                    <a:p>
                      <a:pPr indent="0" lvl="0" marL="0" marR="0" rtl="0" algn="l">
                        <a:lnSpc>
                          <a:spcPct val="100000"/>
                        </a:lnSpc>
                        <a:spcBef>
                          <a:spcPts val="0"/>
                        </a:spcBef>
                        <a:spcAft>
                          <a:spcPts val="0"/>
                        </a:spcAft>
                        <a:buClr>
                          <a:schemeClr val="dk1"/>
                        </a:buClr>
                        <a:buSzPts val="1100"/>
                        <a:buFont typeface="Calibri"/>
                        <a:buNone/>
                      </a:pPr>
                      <a:r>
                        <a:rPr lang="en" sz="1200" u="none" cap="none" strike="noStrike">
                          <a:latin typeface="Calibri"/>
                          <a:ea typeface="Calibri"/>
                          <a:cs typeface="Calibri"/>
                          <a:sym typeface="Calibri"/>
                        </a:rPr>
                        <a:t>Change personal account settings</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300" u="none" cap="none" strike="noStrike">
                          <a:latin typeface="Calibri"/>
                          <a:ea typeface="Calibri"/>
                          <a:cs typeface="Calibri"/>
                          <a:sym typeface="Calibri"/>
                        </a:rPr>
                        <a:t>✅</a:t>
                      </a:r>
                      <a:endParaRPr b="1" sz="13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b="1" lang="en" sz="1300" u="none" cap="none" strike="noStrike">
                          <a:solidFill>
                            <a:schemeClr val="dk1"/>
                          </a:solidFill>
                          <a:latin typeface="Calibri"/>
                          <a:ea typeface="Calibri"/>
                          <a:cs typeface="Calibri"/>
                          <a:sym typeface="Calibri"/>
                        </a:rPr>
                        <a:t>✅</a:t>
                      </a:r>
                      <a:endParaRPr sz="13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b="1" lang="en" sz="1300" u="none" cap="none" strike="noStrike">
                          <a:solidFill>
                            <a:schemeClr val="dk1"/>
                          </a:solidFill>
                          <a:latin typeface="Calibri"/>
                          <a:ea typeface="Calibri"/>
                          <a:cs typeface="Calibri"/>
                          <a:sym typeface="Calibri"/>
                        </a:rPr>
                        <a:t>✅</a:t>
                      </a:r>
                      <a:endParaRPr sz="13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6900">
                <a:tc>
                  <a:txBody>
                    <a:bodyPr/>
                    <a:lstStyle/>
                    <a:p>
                      <a:pPr indent="0" lvl="0" marL="0" marR="0" rtl="0" algn="l">
                        <a:lnSpc>
                          <a:spcPct val="100000"/>
                        </a:lnSpc>
                        <a:spcBef>
                          <a:spcPts val="0"/>
                        </a:spcBef>
                        <a:spcAft>
                          <a:spcPts val="0"/>
                        </a:spcAft>
                        <a:buClr>
                          <a:schemeClr val="dk1"/>
                        </a:buClr>
                        <a:buSzPts val="1100"/>
                        <a:buFont typeface="Calibri"/>
                        <a:buNone/>
                      </a:pPr>
                      <a:r>
                        <a:rPr lang="en" sz="1200" u="none" cap="none" strike="noStrike">
                          <a:latin typeface="Calibri"/>
                          <a:ea typeface="Calibri"/>
                          <a:cs typeface="Calibri"/>
                          <a:sym typeface="Calibri"/>
                        </a:rPr>
                        <a:t>Create Admins</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300" u="none" cap="none" strike="noStrike">
                          <a:solidFill>
                            <a:schemeClr val="dk1"/>
                          </a:solidFill>
                          <a:latin typeface="Calibri"/>
                          <a:ea typeface="Calibri"/>
                          <a:cs typeface="Calibri"/>
                          <a:sym typeface="Calibri"/>
                        </a:rPr>
                        <a:t>✅</a:t>
                      </a:r>
                      <a:endParaRPr b="1" sz="11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300" u="none" cap="none" strike="noStrike">
                          <a:solidFill>
                            <a:schemeClr val="dk1"/>
                          </a:solidFill>
                          <a:latin typeface="Calibri"/>
                          <a:ea typeface="Calibri"/>
                          <a:cs typeface="Calibri"/>
                          <a:sym typeface="Calibri"/>
                        </a:rPr>
                        <a:t>❌</a:t>
                      </a:r>
                      <a:endParaRPr b="1" sz="11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300" u="none" cap="none" strike="noStrike">
                          <a:solidFill>
                            <a:schemeClr val="dk1"/>
                          </a:solidFill>
                          <a:latin typeface="Calibri"/>
                          <a:ea typeface="Calibri"/>
                          <a:cs typeface="Calibri"/>
                          <a:sym typeface="Calibri"/>
                        </a:rPr>
                        <a:t>❌</a:t>
                      </a:r>
                      <a:endParaRPr b="1" sz="11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6900">
                <a:tc>
                  <a:txBody>
                    <a:bodyPr/>
                    <a:lstStyle/>
                    <a:p>
                      <a:pPr indent="0" lvl="0" marL="0" marR="0" rtl="0" algn="l">
                        <a:lnSpc>
                          <a:spcPct val="100000"/>
                        </a:lnSpc>
                        <a:spcBef>
                          <a:spcPts val="0"/>
                        </a:spcBef>
                        <a:spcAft>
                          <a:spcPts val="0"/>
                        </a:spcAft>
                        <a:buClr>
                          <a:schemeClr val="dk1"/>
                        </a:buClr>
                        <a:buSzPts val="1100"/>
                        <a:buFont typeface="Calibri"/>
                        <a:buNone/>
                      </a:pPr>
                      <a:r>
                        <a:rPr lang="en" sz="1200" u="none" cap="none" strike="noStrike">
                          <a:latin typeface="Calibri"/>
                          <a:ea typeface="Calibri"/>
                          <a:cs typeface="Calibri"/>
                          <a:sym typeface="Calibri"/>
                        </a:rPr>
                        <a:t>Create Members</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300" u="none" cap="none" strike="noStrike">
                          <a:latin typeface="Calibri"/>
                          <a:ea typeface="Calibri"/>
                          <a:cs typeface="Calibri"/>
                          <a:sym typeface="Calibri"/>
                        </a:rPr>
                        <a:t>✅</a:t>
                      </a:r>
                      <a:endParaRPr b="1" sz="13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b="1" lang="en" sz="1300" u="none" cap="none" strike="noStrike">
                          <a:solidFill>
                            <a:schemeClr val="dk1"/>
                          </a:solidFill>
                          <a:latin typeface="Calibri"/>
                          <a:ea typeface="Calibri"/>
                          <a:cs typeface="Calibri"/>
                          <a:sym typeface="Calibri"/>
                        </a:rPr>
                        <a:t>✅</a:t>
                      </a:r>
                      <a:endParaRPr b="1" sz="13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300" u="none" cap="none" strike="noStrike">
                          <a:solidFill>
                            <a:schemeClr val="dk1"/>
                          </a:solidFill>
                          <a:latin typeface="Calibri"/>
                          <a:ea typeface="Calibri"/>
                          <a:cs typeface="Calibri"/>
                          <a:sym typeface="Calibri"/>
                        </a:rPr>
                        <a:t>❌</a:t>
                      </a:r>
                      <a:endParaRPr b="1" sz="13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6900">
                <a:tc>
                  <a:txBody>
                    <a:bodyPr/>
                    <a:lstStyle/>
                    <a:p>
                      <a:pPr indent="0" lvl="0" marL="0" marR="0" rtl="0" algn="l">
                        <a:lnSpc>
                          <a:spcPct val="100000"/>
                        </a:lnSpc>
                        <a:spcBef>
                          <a:spcPts val="0"/>
                        </a:spcBef>
                        <a:spcAft>
                          <a:spcPts val="0"/>
                        </a:spcAft>
                        <a:buClr>
                          <a:schemeClr val="dk1"/>
                        </a:buClr>
                        <a:buSzPts val="1100"/>
                        <a:buFont typeface="Calibri"/>
                        <a:buNone/>
                      </a:pPr>
                      <a:r>
                        <a:rPr lang="en" sz="1200" u="none" cap="none" strike="noStrike">
                          <a:latin typeface="Calibri"/>
                          <a:ea typeface="Calibri"/>
                          <a:cs typeface="Calibri"/>
                          <a:sym typeface="Calibri"/>
                        </a:rPr>
                        <a:t>Change Role </a:t>
                      </a:r>
                      <a:r>
                        <a:rPr i="1" lang="en" sz="1200" u="none" cap="none" strike="noStrike">
                          <a:latin typeface="Calibri"/>
                          <a:ea typeface="Calibri"/>
                          <a:cs typeface="Calibri"/>
                          <a:sym typeface="Calibri"/>
                        </a:rPr>
                        <a:t>(Admin ⇄ Member)</a:t>
                      </a:r>
                      <a:endParaRPr i="1"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300" u="none" cap="none" strike="noStrike">
                          <a:solidFill>
                            <a:schemeClr val="dk1"/>
                          </a:solidFill>
                          <a:latin typeface="Calibri"/>
                          <a:ea typeface="Calibri"/>
                          <a:cs typeface="Calibri"/>
                          <a:sym typeface="Calibri"/>
                        </a:rPr>
                        <a:t>✅</a:t>
                      </a:r>
                      <a:endParaRPr b="1" sz="11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300" u="none" cap="none" strike="noStrike">
                          <a:solidFill>
                            <a:schemeClr val="dk1"/>
                          </a:solidFill>
                          <a:latin typeface="Calibri"/>
                          <a:ea typeface="Calibri"/>
                          <a:cs typeface="Calibri"/>
                          <a:sym typeface="Calibri"/>
                        </a:rPr>
                        <a:t>❌</a:t>
                      </a:r>
                      <a:endParaRPr b="1" sz="11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300" u="none" cap="none" strike="noStrike">
                          <a:solidFill>
                            <a:schemeClr val="dk1"/>
                          </a:solidFill>
                          <a:latin typeface="Calibri"/>
                          <a:ea typeface="Calibri"/>
                          <a:cs typeface="Calibri"/>
                          <a:sym typeface="Calibri"/>
                        </a:rPr>
                        <a:t>❌</a:t>
                      </a:r>
                      <a:endParaRPr b="1" sz="11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847" name="Google Shape;847;p26"/>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27"/>
          <p:cNvSpPr txBox="1"/>
          <p:nvPr/>
        </p:nvSpPr>
        <p:spPr>
          <a:xfrm>
            <a:off x="547885" y="87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2.  Account Types &amp; Privileges (Cont’d)</a:t>
            </a:r>
            <a:endParaRPr b="1" i="0" sz="1800" u="none" cap="none" strike="noStrike">
              <a:solidFill>
                <a:srgbClr val="FF9900"/>
              </a:solidFill>
              <a:latin typeface="Calibri"/>
              <a:ea typeface="Calibri"/>
              <a:cs typeface="Calibri"/>
              <a:sym typeface="Calibri"/>
            </a:endParaRPr>
          </a:p>
        </p:txBody>
      </p:sp>
      <p:graphicFrame>
        <p:nvGraphicFramePr>
          <p:cNvPr id="853" name="Google Shape;853;p27"/>
          <p:cNvGraphicFramePr/>
          <p:nvPr/>
        </p:nvGraphicFramePr>
        <p:xfrm>
          <a:off x="59963" y="1371596"/>
          <a:ext cx="3000000" cy="3000000"/>
        </p:xfrm>
        <a:graphic>
          <a:graphicData uri="http://schemas.openxmlformats.org/drawingml/2006/table">
            <a:tbl>
              <a:tblPr>
                <a:solidFill>
                  <a:srgbClr val="FEFEFF"/>
                </a:solidFill>
                <a:tableStyleId>{BA29C7DF-70EB-41FE-8256-975FA8D7887D}</a:tableStyleId>
              </a:tblPr>
              <a:tblGrid>
                <a:gridCol w="2040125"/>
                <a:gridCol w="2218475"/>
                <a:gridCol w="2429000"/>
                <a:gridCol w="2336450"/>
              </a:tblGrid>
              <a:tr h="401850">
                <a:tc>
                  <a:txBody>
                    <a:bodyPr/>
                    <a:lstStyle/>
                    <a:p>
                      <a:pPr indent="0" lvl="0" marL="0" marR="0" rtl="0" algn="ctr">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Portal Access Matrix</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Owner</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Admin</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300"/>
                        <a:buFont typeface="Calibri"/>
                        <a:buNone/>
                      </a:pPr>
                      <a:r>
                        <a:rPr b="1" lang="en" sz="1200" u="none" cap="none" strike="noStrike">
                          <a:solidFill>
                            <a:schemeClr val="dk2"/>
                          </a:solidFill>
                          <a:latin typeface="Calibri"/>
                          <a:ea typeface="Calibri"/>
                          <a:cs typeface="Calibri"/>
                          <a:sym typeface="Calibri"/>
                        </a:rPr>
                        <a:t>Member</a:t>
                      </a:r>
                      <a:endParaRPr b="1" sz="1200" u="none" cap="none" strike="noStrike">
                        <a:solidFill>
                          <a:schemeClr val="dk2"/>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23000">
                <a:tc>
                  <a:txBody>
                    <a:bodyPr/>
                    <a:lstStyle/>
                    <a:p>
                      <a:pPr indent="0" lvl="0" marL="0" marR="0" rtl="0" algn="l">
                        <a:lnSpc>
                          <a:spcPct val="100000"/>
                        </a:lnSpc>
                        <a:spcBef>
                          <a:spcPts val="0"/>
                        </a:spcBef>
                        <a:spcAft>
                          <a:spcPts val="0"/>
                        </a:spcAft>
                        <a:buClr>
                          <a:schemeClr val="dk1"/>
                        </a:buClr>
                        <a:buSzPts val="1100"/>
                        <a:buFont typeface="Calibri"/>
                        <a:buNone/>
                      </a:pPr>
                      <a:r>
                        <a:rPr lang="en" sz="1200" u="none" cap="none" strike="noStrike">
                          <a:latin typeface="Calibri"/>
                          <a:ea typeface="Calibri"/>
                          <a:cs typeface="Calibri"/>
                          <a:sym typeface="Calibri"/>
                        </a:rPr>
                        <a:t>Disable/Enable Members’ Accounts</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200" u="none" cap="none" strike="noStrike">
                          <a:latin typeface="Calibri"/>
                          <a:ea typeface="Calibri"/>
                          <a:cs typeface="Calibri"/>
                          <a:sym typeface="Calibri"/>
                        </a:rPr>
                        <a:t>✅</a:t>
                      </a:r>
                      <a:endParaRPr b="1"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b="1" lang="en" sz="1200" u="none" cap="none" strike="noStrike">
                          <a:solidFill>
                            <a:schemeClr val="dk1"/>
                          </a:solidFill>
                          <a:latin typeface="Calibri"/>
                          <a:ea typeface="Calibri"/>
                          <a:cs typeface="Calibri"/>
                          <a:sym typeface="Calibri"/>
                        </a:rPr>
                        <a:t>✅</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200" u="none" cap="none" strike="noStrike">
                          <a:solidFill>
                            <a:schemeClr val="dk1"/>
                          </a:solidFill>
                          <a:latin typeface="Calibri"/>
                          <a:ea typeface="Calibri"/>
                          <a:cs typeface="Calibri"/>
                          <a:sym typeface="Calibri"/>
                        </a:rPr>
                        <a:t>❌</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6700">
                <a:tc>
                  <a:txBody>
                    <a:bodyPr/>
                    <a:lstStyle/>
                    <a:p>
                      <a:pPr indent="0" lvl="0" marL="0" marR="0" rtl="0" algn="l">
                        <a:lnSpc>
                          <a:spcPct val="100000"/>
                        </a:lnSpc>
                        <a:spcBef>
                          <a:spcPts val="0"/>
                        </a:spcBef>
                        <a:spcAft>
                          <a:spcPts val="0"/>
                        </a:spcAft>
                        <a:buClr>
                          <a:schemeClr val="dk1"/>
                        </a:buClr>
                        <a:buSzPts val="1100"/>
                        <a:buFont typeface="Calibri"/>
                        <a:buNone/>
                      </a:pPr>
                      <a:r>
                        <a:rPr lang="en" sz="1200" u="none" cap="none" strike="noStrike">
                          <a:latin typeface="Calibri"/>
                          <a:ea typeface="Calibri"/>
                          <a:cs typeface="Calibri"/>
                          <a:sym typeface="Calibri"/>
                        </a:rPr>
                        <a:t>Delete Members’ Accounts</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200" u="none" cap="none" strike="noStrike">
                          <a:solidFill>
                            <a:schemeClr val="dk1"/>
                          </a:solidFill>
                          <a:latin typeface="Calibri"/>
                          <a:ea typeface="Calibri"/>
                          <a:cs typeface="Calibri"/>
                          <a:sym typeface="Calibri"/>
                        </a:rPr>
                        <a:t>✅</a:t>
                      </a:r>
                      <a:endParaRPr sz="10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200" u="none" cap="none" strike="noStrike">
                          <a:solidFill>
                            <a:schemeClr val="dk1"/>
                          </a:solidFill>
                          <a:latin typeface="Calibri"/>
                          <a:ea typeface="Calibri"/>
                          <a:cs typeface="Calibri"/>
                          <a:sym typeface="Calibri"/>
                        </a:rPr>
                        <a:t>❌</a:t>
                      </a:r>
                      <a:endParaRPr sz="10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200" u="none" cap="none" strike="noStrike">
                          <a:solidFill>
                            <a:schemeClr val="dk1"/>
                          </a:solidFill>
                          <a:latin typeface="Calibri"/>
                          <a:ea typeface="Calibri"/>
                          <a:cs typeface="Calibri"/>
                          <a:sym typeface="Calibri"/>
                        </a:rPr>
                        <a:t>❌</a:t>
                      </a:r>
                      <a:endParaRPr sz="10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67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 Create Teams</a:t>
                      </a:r>
                      <a:endParaRPr sz="1300" u="none" cap="none" strike="noStrike">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200" u="none" cap="none" strike="noStrike">
                          <a:latin typeface="Calibri"/>
                          <a:ea typeface="Calibri"/>
                          <a:cs typeface="Calibri"/>
                          <a:sym typeface="Calibri"/>
                        </a:rPr>
                        <a:t>✅</a:t>
                      </a:r>
                      <a:endParaRPr b="1"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b="1" lang="en" sz="1200" u="none" cap="none" strike="noStrike">
                          <a:solidFill>
                            <a:schemeClr val="dk1"/>
                          </a:solidFill>
                          <a:latin typeface="Calibri"/>
                          <a:ea typeface="Calibri"/>
                          <a:cs typeface="Calibri"/>
                          <a:sym typeface="Calibri"/>
                        </a:rPr>
                        <a:t>✅</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200" u="none" cap="none" strike="noStrike">
                          <a:solidFill>
                            <a:schemeClr val="dk1"/>
                          </a:solidFill>
                          <a:latin typeface="Calibri"/>
                          <a:ea typeface="Calibri"/>
                          <a:cs typeface="Calibri"/>
                          <a:sym typeface="Calibri"/>
                        </a:rPr>
                        <a:t>❌</a:t>
                      </a:r>
                      <a:endParaRPr sz="12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67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Assign Admins to manage Teams</a:t>
                      </a:r>
                      <a:endParaRPr sz="1300" u="none" cap="none" strike="noStrike">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b="1" lang="en" sz="1200" u="none" cap="none" strike="noStrike">
                          <a:solidFill>
                            <a:schemeClr val="dk1"/>
                          </a:solidFill>
                          <a:latin typeface="Calibri"/>
                          <a:ea typeface="Calibri"/>
                          <a:cs typeface="Calibri"/>
                          <a:sym typeface="Calibri"/>
                        </a:rPr>
                        <a:t>✅</a:t>
                      </a:r>
                      <a:endParaRPr sz="1000" u="none" cap="none" strike="noStrike">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200" u="none" cap="none" strike="noStrike">
                          <a:solidFill>
                            <a:schemeClr val="dk1"/>
                          </a:solidFill>
                          <a:latin typeface="Calibri"/>
                          <a:ea typeface="Calibri"/>
                          <a:cs typeface="Calibri"/>
                          <a:sym typeface="Calibri"/>
                        </a:rPr>
                        <a:t>❌</a:t>
                      </a:r>
                      <a:endParaRPr sz="10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200" u="none" cap="none" strike="noStrike">
                          <a:solidFill>
                            <a:schemeClr val="dk1"/>
                          </a:solidFill>
                          <a:latin typeface="Calibri"/>
                          <a:ea typeface="Calibri"/>
                          <a:cs typeface="Calibri"/>
                          <a:sym typeface="Calibri"/>
                        </a:rPr>
                        <a:t>❌</a:t>
                      </a:r>
                      <a:endParaRPr sz="10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755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Add Members to Teams</a:t>
                      </a:r>
                      <a:endParaRPr sz="1300" u="none" cap="none" strike="noStrike">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1"/>
                          </a:solidFill>
                          <a:latin typeface="Calibri"/>
                          <a:ea typeface="Calibri"/>
                          <a:cs typeface="Calibri"/>
                          <a:sym typeface="Calibri"/>
                        </a:rPr>
                        <a:t>✅</a:t>
                      </a:r>
                      <a:endParaRPr sz="12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1"/>
                          </a:solidFill>
                          <a:latin typeface="Calibri"/>
                          <a:ea typeface="Calibri"/>
                          <a:cs typeface="Calibri"/>
                          <a:sym typeface="Calibri"/>
                        </a:rPr>
                        <a:t>✅</a:t>
                      </a:r>
                      <a:endParaRPr i="1"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i="1" lang="en" sz="1000" u="none" cap="none" strike="noStrike">
                          <a:latin typeface="Calibri"/>
                          <a:ea typeface="Calibri"/>
                          <a:cs typeface="Calibri"/>
                          <a:sym typeface="Calibri"/>
                        </a:rPr>
                        <a:t>(Only the teams that have been assigned to manage by the Owner.)</a:t>
                      </a:r>
                      <a:endParaRPr i="1" sz="10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1"/>
                          </a:solidFill>
                          <a:latin typeface="Calibri"/>
                          <a:ea typeface="Calibri"/>
                          <a:cs typeface="Calibri"/>
                          <a:sym typeface="Calibri"/>
                        </a:rPr>
                        <a:t>❌</a:t>
                      </a:r>
                      <a:endParaRPr sz="12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755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Manage Teams</a:t>
                      </a:r>
                      <a:endParaRPr sz="1200" u="none" cap="none" strike="noStrike">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dk1"/>
                          </a:solidFill>
                          <a:latin typeface="Calibri"/>
                          <a:ea typeface="Calibri"/>
                          <a:cs typeface="Calibri"/>
                          <a:sym typeface="Calibri"/>
                        </a:rPr>
                        <a:t>✅</a:t>
                      </a:r>
                      <a:br>
                        <a:rPr b="1" lang="en" sz="1200" u="none" cap="none" strike="noStrike">
                          <a:solidFill>
                            <a:schemeClr val="dk1"/>
                          </a:solidFill>
                          <a:latin typeface="Calibri"/>
                          <a:ea typeface="Calibri"/>
                          <a:cs typeface="Calibri"/>
                          <a:sym typeface="Calibri"/>
                        </a:rPr>
                      </a:br>
                      <a:r>
                        <a:rPr i="1" lang="en" sz="1000" u="none" cap="none" strike="noStrike">
                          <a:solidFill>
                            <a:schemeClr val="dk1"/>
                          </a:solidFill>
                          <a:latin typeface="Calibri"/>
                          <a:ea typeface="Calibri"/>
                          <a:cs typeface="Calibri"/>
                          <a:sym typeface="Calibri"/>
                        </a:rPr>
                        <a:t>(Every Teams in the account)</a:t>
                      </a:r>
                      <a:endParaRPr i="1" sz="10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1"/>
                          </a:solidFill>
                          <a:latin typeface="Calibri"/>
                          <a:ea typeface="Calibri"/>
                          <a:cs typeface="Calibri"/>
                          <a:sym typeface="Calibri"/>
                        </a:rPr>
                        <a:t>✅</a:t>
                      </a:r>
                      <a:endParaRPr i="1" sz="12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i="1" lang="en" sz="1000" u="none" cap="none" strike="noStrike">
                          <a:latin typeface="Calibri"/>
                          <a:ea typeface="Calibri"/>
                          <a:cs typeface="Calibri"/>
                          <a:sym typeface="Calibri"/>
                        </a:rPr>
                        <a:t>(Only the teams that have been assigned to manage by the Owner.)</a:t>
                      </a:r>
                      <a:endParaRPr i="1" sz="10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chemeClr val="dk1"/>
                          </a:solidFill>
                          <a:latin typeface="Calibri"/>
                          <a:ea typeface="Calibri"/>
                          <a:cs typeface="Calibri"/>
                          <a:sym typeface="Calibri"/>
                        </a:rPr>
                        <a:t>❌</a:t>
                      </a:r>
                      <a:endParaRPr sz="1200" u="none" cap="none" strike="noStrike">
                        <a:solidFill>
                          <a:schemeClr val="dk1"/>
                        </a:solidFill>
                        <a:latin typeface="Calibri"/>
                        <a:ea typeface="Calibri"/>
                        <a:cs typeface="Calibri"/>
                        <a:sym typeface="Calibri"/>
                      </a:endParaRPr>
                    </a:p>
                  </a:txBody>
                  <a:tcPr marT="114300" marB="107150" marR="114300" marL="1143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854" name="Google Shape;854;p27"/>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grpSp>
        <p:nvGrpSpPr>
          <p:cNvPr id="578" name="Google Shape;578;p2"/>
          <p:cNvGrpSpPr/>
          <p:nvPr/>
        </p:nvGrpSpPr>
        <p:grpSpPr>
          <a:xfrm>
            <a:off x="0" y="0"/>
            <a:ext cx="9149456" cy="5143500"/>
            <a:chOff x="0" y="0"/>
            <a:chExt cx="12199275" cy="6857999"/>
          </a:xfrm>
        </p:grpSpPr>
        <p:sp>
          <p:nvSpPr>
            <p:cNvPr id="579" name="Google Shape;579;p2"/>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0" name="Google Shape;580;p2"/>
            <p:cNvPicPr preferRelativeResize="0"/>
            <p:nvPr/>
          </p:nvPicPr>
          <p:blipFill rotWithShape="1">
            <a:blip r:embed="rId3">
              <a:alphaModFix/>
            </a:blip>
            <a:srcRect b="0" l="0" r="0" t="0"/>
            <a:stretch/>
          </p:blipFill>
          <p:spPr>
            <a:xfrm>
              <a:off x="0" y="0"/>
              <a:ext cx="5951301" cy="6857999"/>
            </a:xfrm>
            <a:prstGeom prst="rect">
              <a:avLst/>
            </a:prstGeom>
            <a:noFill/>
            <a:ln>
              <a:noFill/>
            </a:ln>
          </p:spPr>
        </p:pic>
        <p:sp>
          <p:nvSpPr>
            <p:cNvPr id="581" name="Google Shape;581;p2"/>
            <p:cNvSpPr txBox="1"/>
            <p:nvPr/>
          </p:nvSpPr>
          <p:spPr>
            <a:xfrm>
              <a:off x="38000" y="1114425"/>
              <a:ext cx="5889600" cy="20319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chemeClr val="lt1"/>
                  </a:solidFill>
                  <a:latin typeface="Arial"/>
                  <a:ea typeface="Arial"/>
                  <a:cs typeface="Arial"/>
                  <a:sym typeface="Arial"/>
                </a:rPr>
                <a:t>Table of Contents</a:t>
              </a:r>
              <a:endParaRPr b="1" i="0" sz="4500" u="none" cap="none" strike="noStrike">
                <a:solidFill>
                  <a:schemeClr val="lt1"/>
                </a:solidFill>
                <a:latin typeface="Arial"/>
                <a:ea typeface="Arial"/>
                <a:cs typeface="Arial"/>
                <a:sym typeface="Arial"/>
              </a:endParaRPr>
            </a:p>
          </p:txBody>
        </p:sp>
      </p:grpSp>
      <p:cxnSp>
        <p:nvCxnSpPr>
          <p:cNvPr id="582" name="Google Shape;582;p2"/>
          <p:cNvCxnSpPr/>
          <p:nvPr/>
        </p:nvCxnSpPr>
        <p:spPr>
          <a:xfrm>
            <a:off x="5215528" y="2737467"/>
            <a:ext cx="2896800" cy="0"/>
          </a:xfrm>
          <a:prstGeom prst="straightConnector1">
            <a:avLst/>
          </a:prstGeom>
          <a:noFill/>
          <a:ln cap="flat" cmpd="sng" w="9525">
            <a:solidFill>
              <a:srgbClr val="FFFFFF"/>
            </a:solidFill>
            <a:prstDash val="solid"/>
            <a:round/>
            <a:headEnd len="sm" w="sm" type="none"/>
            <a:tailEnd len="sm" w="sm" type="none"/>
          </a:ln>
        </p:spPr>
      </p:cxnSp>
      <p:sp>
        <p:nvSpPr>
          <p:cNvPr id="583" name="Google Shape;583;p2"/>
          <p:cNvSpPr txBox="1"/>
          <p:nvPr/>
        </p:nvSpPr>
        <p:spPr>
          <a:xfrm>
            <a:off x="5228897" y="2405967"/>
            <a:ext cx="3161100" cy="243300"/>
          </a:xfrm>
          <a:prstGeom prst="rect">
            <a:avLst/>
          </a:prstGeom>
          <a:noFill/>
          <a:ln>
            <a:noFill/>
          </a:ln>
        </p:spPr>
        <p:txBody>
          <a:bodyPr anchorCtr="0" anchor="t" bIns="0" lIns="0" spcFirstLastPara="1" rIns="0" wrap="square" tIns="12375">
            <a:spAutoFit/>
          </a:bodyPr>
          <a:lstStyle/>
          <a:p>
            <a:pPr indent="-260350" lvl="0" marL="342900" marR="0" rtl="0" algn="l">
              <a:lnSpc>
                <a:spcPct val="100000"/>
              </a:lnSpc>
              <a:spcBef>
                <a:spcPts val="0"/>
              </a:spcBef>
              <a:spcAft>
                <a:spcPts val="0"/>
              </a:spcAft>
              <a:buClr>
                <a:schemeClr val="lt1"/>
              </a:buClr>
              <a:buSzPts val="1500"/>
              <a:buFont typeface="Verdana"/>
              <a:buChar char="●"/>
            </a:pPr>
            <a:r>
              <a:rPr b="0" i="0" lang="en" sz="1500" u="none" cap="none" strike="noStrike">
                <a:solidFill>
                  <a:schemeClr val="lt1"/>
                </a:solidFill>
                <a:latin typeface="Verdana"/>
                <a:ea typeface="Verdana"/>
                <a:cs typeface="Verdana"/>
                <a:sym typeface="Verdana"/>
              </a:rPr>
              <a:t>Manage Account</a:t>
            </a:r>
            <a:endParaRPr b="0" i="0" sz="1500" u="none" cap="none" strike="noStrike">
              <a:solidFill>
                <a:srgbClr val="FFFFFF"/>
              </a:solidFill>
              <a:latin typeface="Verdana"/>
              <a:ea typeface="Verdana"/>
              <a:cs typeface="Verdana"/>
              <a:sym typeface="Verdana"/>
            </a:endParaRPr>
          </a:p>
        </p:txBody>
      </p:sp>
      <p:sp>
        <p:nvSpPr>
          <p:cNvPr id="584" name="Google Shape;584;p2"/>
          <p:cNvSpPr txBox="1"/>
          <p:nvPr/>
        </p:nvSpPr>
        <p:spPr>
          <a:xfrm>
            <a:off x="5215558" y="2918030"/>
            <a:ext cx="2805900" cy="243300"/>
          </a:xfrm>
          <a:prstGeom prst="rect">
            <a:avLst/>
          </a:prstGeom>
          <a:noFill/>
          <a:ln>
            <a:noFill/>
          </a:ln>
        </p:spPr>
        <p:txBody>
          <a:bodyPr anchorCtr="0" anchor="t" bIns="0" lIns="0" spcFirstLastPara="1" rIns="0" wrap="square" tIns="12375">
            <a:spAutoFit/>
          </a:bodyPr>
          <a:lstStyle/>
          <a:p>
            <a:pPr indent="-260350" lvl="0" marL="342900" marR="0" rtl="0" algn="l">
              <a:lnSpc>
                <a:spcPct val="100000"/>
              </a:lnSpc>
              <a:spcBef>
                <a:spcPts val="0"/>
              </a:spcBef>
              <a:spcAft>
                <a:spcPts val="0"/>
              </a:spcAft>
              <a:buClr>
                <a:srgbClr val="FFFFFF"/>
              </a:buClr>
              <a:buSzPts val="1500"/>
              <a:buFont typeface="Verdana"/>
              <a:buChar char="●"/>
            </a:pPr>
            <a:r>
              <a:rPr b="0" i="0" lang="en" sz="1500" u="none" cap="none" strike="noStrike">
                <a:solidFill>
                  <a:srgbClr val="FFFFFF"/>
                </a:solidFill>
                <a:latin typeface="Verdana"/>
                <a:ea typeface="Verdana"/>
                <a:cs typeface="Verdana"/>
                <a:sym typeface="Verdana"/>
              </a:rPr>
              <a:t>Manage Organization</a:t>
            </a:r>
            <a:endParaRPr b="0" i="0" sz="1500" u="none" cap="none" strike="noStrike">
              <a:solidFill>
                <a:srgbClr val="FFFFFF"/>
              </a:solidFill>
              <a:latin typeface="Verdana"/>
              <a:ea typeface="Verdana"/>
              <a:cs typeface="Verdana"/>
              <a:sym typeface="Verdana"/>
            </a:endParaRPr>
          </a:p>
        </p:txBody>
      </p:sp>
      <p:cxnSp>
        <p:nvCxnSpPr>
          <p:cNvPr id="585" name="Google Shape;585;p2"/>
          <p:cNvCxnSpPr/>
          <p:nvPr/>
        </p:nvCxnSpPr>
        <p:spPr>
          <a:xfrm>
            <a:off x="5215547" y="3250317"/>
            <a:ext cx="2896800" cy="0"/>
          </a:xfrm>
          <a:prstGeom prst="straightConnector1">
            <a:avLst/>
          </a:prstGeom>
          <a:noFill/>
          <a:ln cap="flat" cmpd="sng" w="9525">
            <a:solidFill>
              <a:srgbClr val="FFFFFF"/>
            </a:solidFill>
            <a:prstDash val="solid"/>
            <a:round/>
            <a:headEnd len="sm" w="sm" type="none"/>
            <a:tailEnd len="sm" w="sm" type="none"/>
          </a:ln>
        </p:spPr>
      </p:cxnSp>
      <p:grpSp>
        <p:nvGrpSpPr>
          <p:cNvPr id="586" name="Google Shape;586;p2"/>
          <p:cNvGrpSpPr/>
          <p:nvPr/>
        </p:nvGrpSpPr>
        <p:grpSpPr>
          <a:xfrm>
            <a:off x="5222222" y="1893183"/>
            <a:ext cx="3174394" cy="331500"/>
            <a:chOff x="7911088" y="3244638"/>
            <a:chExt cx="4232525" cy="442000"/>
          </a:xfrm>
        </p:grpSpPr>
        <p:cxnSp>
          <p:nvCxnSpPr>
            <p:cNvPr id="587" name="Google Shape;587;p2"/>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588" name="Google Shape;588;p2"/>
            <p:cNvSpPr txBox="1"/>
            <p:nvPr/>
          </p:nvSpPr>
          <p:spPr>
            <a:xfrm>
              <a:off x="7928913" y="3244638"/>
              <a:ext cx="4214700" cy="324600"/>
            </a:xfrm>
            <a:prstGeom prst="rect">
              <a:avLst/>
            </a:prstGeom>
            <a:noFill/>
            <a:ln>
              <a:noFill/>
            </a:ln>
          </p:spPr>
          <p:txBody>
            <a:bodyPr anchorCtr="0" anchor="t" bIns="0" lIns="0" spcFirstLastPara="1" rIns="0" wrap="square" tIns="12375">
              <a:spAutoFit/>
            </a:bodyPr>
            <a:lstStyle/>
            <a:p>
              <a:pPr indent="-260350" lvl="0" marL="342900" marR="0" rtl="0" algn="l">
                <a:lnSpc>
                  <a:spcPct val="100000"/>
                </a:lnSpc>
                <a:spcBef>
                  <a:spcPts val="0"/>
                </a:spcBef>
                <a:spcAft>
                  <a:spcPts val="0"/>
                </a:spcAft>
                <a:buClr>
                  <a:schemeClr val="lt1"/>
                </a:buClr>
                <a:buSzPts val="1500"/>
                <a:buFont typeface="Verdana"/>
                <a:buChar char="●"/>
              </a:pPr>
              <a:r>
                <a:rPr b="0" i="0" lang="en" sz="1500" u="none" cap="none" strike="noStrike">
                  <a:solidFill>
                    <a:schemeClr val="lt1"/>
                  </a:solidFill>
                  <a:latin typeface="Verdana"/>
                  <a:ea typeface="Verdana"/>
                  <a:cs typeface="Verdana"/>
                  <a:sym typeface="Verdana"/>
                </a:rPr>
                <a:t>General Portal Settings</a:t>
              </a:r>
              <a:endParaRPr b="0" i="0" sz="1500" u="none" cap="none" strike="noStrike">
                <a:solidFill>
                  <a:srgbClr val="FFFFFF"/>
                </a:solidFill>
                <a:latin typeface="Verdana"/>
                <a:ea typeface="Verdana"/>
                <a:cs typeface="Verdana"/>
                <a:sym typeface="Verdana"/>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28"/>
          <p:cNvSpPr txBox="1"/>
          <p:nvPr/>
        </p:nvSpPr>
        <p:spPr>
          <a:xfrm>
            <a:off x="212897" y="1922372"/>
            <a:ext cx="2501700" cy="1949400"/>
          </a:xfrm>
          <a:prstGeom prst="rect">
            <a:avLst/>
          </a:prstGeom>
          <a:noFill/>
          <a:ln>
            <a:noFill/>
          </a:ln>
        </p:spPr>
        <p:txBody>
          <a:bodyPr anchorCtr="0" anchor="t" bIns="68575" lIns="68575" spcFirstLastPara="1" rIns="68575" wrap="square" tIns="68575">
            <a:spAutoFit/>
          </a:bodyPr>
          <a:lstStyle/>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Go to </a:t>
            </a:r>
            <a:r>
              <a:rPr b="1" i="0" lang="en" sz="1300" u="none" cap="none" strike="noStrike">
                <a:solidFill>
                  <a:schemeClr val="dk1"/>
                </a:solidFill>
                <a:latin typeface="Calibri"/>
                <a:ea typeface="Calibri"/>
                <a:cs typeface="Calibri"/>
                <a:sym typeface="Calibri"/>
              </a:rPr>
              <a:t>Member</a:t>
            </a:r>
            <a:r>
              <a:rPr b="0" i="0" lang="en" sz="1300" u="none" cap="none" strike="noStrike">
                <a:solidFill>
                  <a:schemeClr val="dk1"/>
                </a:solidFill>
                <a:latin typeface="Calibri"/>
                <a:ea typeface="Calibri"/>
                <a:cs typeface="Calibri"/>
                <a:sym typeface="Calibri"/>
              </a:rPr>
              <a:t> tab</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Select </a:t>
            </a:r>
            <a:r>
              <a:rPr b="1" i="0" lang="en" sz="1300" u="none" cap="none" strike="noStrike">
                <a:solidFill>
                  <a:schemeClr val="dk1"/>
                </a:solidFill>
                <a:latin typeface="Calibri"/>
                <a:ea typeface="Calibri"/>
                <a:cs typeface="Calibri"/>
                <a:sym typeface="Calibri"/>
              </a:rPr>
              <a:t>Create</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Fill in the info</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Select </a:t>
            </a:r>
            <a:r>
              <a:rPr b="1" i="0" lang="en" sz="1300" u="none" cap="none" strike="noStrike">
                <a:solidFill>
                  <a:schemeClr val="dk1"/>
                </a:solidFill>
                <a:latin typeface="Calibri"/>
                <a:ea typeface="Calibri"/>
                <a:cs typeface="Calibri"/>
                <a:sym typeface="Calibri"/>
              </a:rPr>
              <a:t>Role</a:t>
            </a:r>
            <a:r>
              <a:rPr b="0" i="0" lang="en" sz="1300" u="none" cap="none" strike="noStrike">
                <a:solidFill>
                  <a:schemeClr val="dk1"/>
                </a:solidFill>
                <a:latin typeface="Calibri"/>
                <a:ea typeface="Calibri"/>
                <a:cs typeface="Calibri"/>
                <a:sym typeface="Calibri"/>
              </a:rPr>
              <a:t> for user(s)</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Assign user(s) to created team</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Ask user(s) to check their inbox to verify email.</a:t>
            </a:r>
            <a:endParaRPr b="0" i="0" sz="1000" u="none" cap="none" strike="noStrike">
              <a:solidFill>
                <a:schemeClr val="dk1"/>
              </a:solidFill>
              <a:latin typeface="Calibri"/>
              <a:ea typeface="Calibri"/>
              <a:cs typeface="Calibri"/>
              <a:sym typeface="Calibri"/>
            </a:endParaRPr>
          </a:p>
        </p:txBody>
      </p:sp>
      <p:sp>
        <p:nvSpPr>
          <p:cNvPr id="860" name="Google Shape;860;p28"/>
          <p:cNvSpPr txBox="1"/>
          <p:nvPr/>
        </p:nvSpPr>
        <p:spPr>
          <a:xfrm>
            <a:off x="547866" y="878402"/>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3.  Manual Creation</a:t>
            </a:r>
            <a:endParaRPr b="1" i="0" sz="1800" u="none" cap="none" strike="noStrike">
              <a:solidFill>
                <a:srgbClr val="FF9900"/>
              </a:solidFill>
              <a:latin typeface="Calibri"/>
              <a:ea typeface="Calibri"/>
              <a:cs typeface="Calibri"/>
              <a:sym typeface="Calibri"/>
            </a:endParaRPr>
          </a:p>
        </p:txBody>
      </p:sp>
      <p:pic>
        <p:nvPicPr>
          <p:cNvPr id="861" name="Google Shape;861;p28"/>
          <p:cNvPicPr preferRelativeResize="0"/>
          <p:nvPr/>
        </p:nvPicPr>
        <p:blipFill rotWithShape="1">
          <a:blip r:embed="rId3">
            <a:alphaModFix/>
          </a:blip>
          <a:srcRect b="0" l="0" r="0" t="0"/>
          <a:stretch/>
        </p:blipFill>
        <p:spPr>
          <a:xfrm>
            <a:off x="5945363" y="2438595"/>
            <a:ext cx="2695632" cy="2036205"/>
          </a:xfrm>
          <a:prstGeom prst="rect">
            <a:avLst/>
          </a:prstGeom>
          <a:noFill/>
          <a:ln cap="flat" cmpd="sng" w="9525">
            <a:solidFill>
              <a:srgbClr val="A5A5A5"/>
            </a:solidFill>
            <a:prstDash val="solid"/>
            <a:round/>
            <a:headEnd len="sm" w="sm" type="none"/>
            <a:tailEnd len="sm" w="sm" type="none"/>
          </a:ln>
        </p:spPr>
      </p:pic>
      <p:pic>
        <p:nvPicPr>
          <p:cNvPr id="862" name="Google Shape;862;p28"/>
          <p:cNvPicPr preferRelativeResize="0"/>
          <p:nvPr/>
        </p:nvPicPr>
        <p:blipFill rotWithShape="1">
          <a:blip r:embed="rId4">
            <a:alphaModFix/>
          </a:blip>
          <a:srcRect b="0" l="0" r="0" t="0"/>
          <a:stretch/>
        </p:blipFill>
        <p:spPr>
          <a:xfrm>
            <a:off x="3078131" y="2438588"/>
            <a:ext cx="2695631" cy="2028431"/>
          </a:xfrm>
          <a:prstGeom prst="rect">
            <a:avLst/>
          </a:prstGeom>
          <a:noFill/>
          <a:ln cap="flat" cmpd="sng" w="9525">
            <a:solidFill>
              <a:srgbClr val="A5A5A5"/>
            </a:solidFill>
            <a:prstDash val="solid"/>
            <a:round/>
            <a:headEnd len="sm" w="sm" type="none"/>
            <a:tailEnd len="sm" w="sm" type="none"/>
          </a:ln>
        </p:spPr>
      </p:pic>
      <p:sp>
        <p:nvSpPr>
          <p:cNvPr id="863" name="Google Shape;863;p28"/>
          <p:cNvSpPr txBox="1"/>
          <p:nvPr/>
        </p:nvSpPr>
        <p:spPr>
          <a:xfrm>
            <a:off x="2906553" y="4474800"/>
            <a:ext cx="3039000" cy="3387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Owner can add </a:t>
            </a:r>
            <a:r>
              <a:rPr b="1" i="0" lang="en" sz="1300" u="none" cap="none" strike="noStrike">
                <a:solidFill>
                  <a:srgbClr val="000000"/>
                </a:solidFill>
                <a:latin typeface="Calibri"/>
                <a:ea typeface="Calibri"/>
                <a:cs typeface="Calibri"/>
                <a:sym typeface="Calibri"/>
              </a:rPr>
              <a:t>Admins/Members</a:t>
            </a:r>
            <a:endParaRPr b="1" i="0" sz="1100" u="none" cap="none" strike="noStrike">
              <a:solidFill>
                <a:srgbClr val="000000"/>
              </a:solidFill>
              <a:latin typeface="Arial"/>
              <a:ea typeface="Arial"/>
              <a:cs typeface="Arial"/>
              <a:sym typeface="Arial"/>
            </a:endParaRPr>
          </a:p>
        </p:txBody>
      </p:sp>
      <p:sp>
        <p:nvSpPr>
          <p:cNvPr id="864" name="Google Shape;864;p28"/>
          <p:cNvSpPr txBox="1"/>
          <p:nvPr/>
        </p:nvSpPr>
        <p:spPr>
          <a:xfrm>
            <a:off x="5773747" y="4474800"/>
            <a:ext cx="3039000" cy="3387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Admin can add </a:t>
            </a:r>
            <a:r>
              <a:rPr b="1" i="0" lang="en" sz="1300" u="none" cap="none" strike="noStrike">
                <a:solidFill>
                  <a:srgbClr val="000000"/>
                </a:solidFill>
                <a:latin typeface="Calibri"/>
                <a:ea typeface="Calibri"/>
                <a:cs typeface="Calibri"/>
                <a:sym typeface="Calibri"/>
              </a:rPr>
              <a:t>Members</a:t>
            </a:r>
            <a:endParaRPr b="1" i="0" sz="1100" u="none" cap="none" strike="noStrike">
              <a:solidFill>
                <a:srgbClr val="000000"/>
              </a:solidFill>
              <a:latin typeface="Arial"/>
              <a:ea typeface="Arial"/>
              <a:cs typeface="Arial"/>
              <a:sym typeface="Arial"/>
            </a:endParaRPr>
          </a:p>
        </p:txBody>
      </p:sp>
      <p:sp>
        <p:nvSpPr>
          <p:cNvPr id="865" name="Google Shape;865;p28"/>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pic>
        <p:nvPicPr>
          <p:cNvPr id="866" name="Google Shape;866;p28"/>
          <p:cNvPicPr preferRelativeResize="0"/>
          <p:nvPr/>
        </p:nvPicPr>
        <p:blipFill rotWithShape="1">
          <a:blip r:embed="rId5">
            <a:alphaModFix/>
          </a:blip>
          <a:srcRect b="0" l="0" r="0" t="0"/>
          <a:stretch/>
        </p:blipFill>
        <p:spPr>
          <a:xfrm>
            <a:off x="3418751" y="760751"/>
            <a:ext cx="4828899" cy="1552025"/>
          </a:xfrm>
          <a:prstGeom prst="rect">
            <a:avLst/>
          </a:prstGeom>
          <a:noFill/>
          <a:ln cap="flat" cmpd="sng" w="9525">
            <a:solidFill>
              <a:srgbClr val="808080"/>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29"/>
          <p:cNvSpPr txBox="1"/>
          <p:nvPr/>
        </p:nvSpPr>
        <p:spPr>
          <a:xfrm>
            <a:off x="547866" y="878402"/>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4.  Bulk Creation</a:t>
            </a:r>
            <a:endParaRPr b="1" i="0" sz="1800" u="none" cap="none" strike="noStrike">
              <a:solidFill>
                <a:srgbClr val="FF9900"/>
              </a:solidFill>
              <a:latin typeface="Calibri"/>
              <a:ea typeface="Calibri"/>
              <a:cs typeface="Calibri"/>
              <a:sym typeface="Calibri"/>
            </a:endParaRPr>
          </a:p>
        </p:txBody>
      </p:sp>
      <p:sp>
        <p:nvSpPr>
          <p:cNvPr id="872" name="Google Shape;872;p29"/>
          <p:cNvSpPr txBox="1"/>
          <p:nvPr/>
        </p:nvSpPr>
        <p:spPr>
          <a:xfrm>
            <a:off x="189280" y="1662900"/>
            <a:ext cx="2906100" cy="2803800"/>
          </a:xfrm>
          <a:prstGeom prst="rect">
            <a:avLst/>
          </a:prstGeom>
          <a:noFill/>
          <a:ln>
            <a:noFill/>
          </a:ln>
        </p:spPr>
        <p:txBody>
          <a:bodyPr anchorCtr="0" anchor="t" bIns="68575" lIns="68575" spcFirstLastPara="1" rIns="68575" wrap="square" tIns="68575">
            <a:spAutoFit/>
          </a:bodyPr>
          <a:lstStyle/>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Go to </a:t>
            </a:r>
            <a:r>
              <a:rPr b="1" i="0" lang="en" sz="1300" u="none" cap="none" strike="noStrike">
                <a:solidFill>
                  <a:schemeClr val="dk1"/>
                </a:solidFill>
                <a:latin typeface="Calibri"/>
                <a:ea typeface="Calibri"/>
                <a:cs typeface="Calibri"/>
                <a:sym typeface="Calibri"/>
              </a:rPr>
              <a:t>Member</a:t>
            </a:r>
            <a:r>
              <a:rPr b="0" i="0" lang="en" sz="1300" u="none" cap="none" strike="noStrike">
                <a:solidFill>
                  <a:schemeClr val="dk1"/>
                </a:solidFill>
                <a:latin typeface="Calibri"/>
                <a:ea typeface="Calibri"/>
                <a:cs typeface="Calibri"/>
                <a:sym typeface="Calibri"/>
              </a:rPr>
              <a:t> tab</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Select </a:t>
            </a:r>
            <a:r>
              <a:rPr b="1" i="0" lang="en" sz="1300" u="none" cap="none" strike="noStrike">
                <a:solidFill>
                  <a:schemeClr val="dk1"/>
                </a:solidFill>
                <a:latin typeface="Calibri"/>
                <a:ea typeface="Calibri"/>
                <a:cs typeface="Calibri"/>
                <a:sym typeface="Calibri"/>
              </a:rPr>
              <a:t>Import</a:t>
            </a:r>
            <a:endParaRPr b="1"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Select options:</a:t>
            </a:r>
            <a:endParaRPr b="0"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Portal Access</a:t>
            </a:r>
            <a:endParaRPr b="1"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No Portal Access</a:t>
            </a:r>
            <a:endParaRPr b="1"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Download the </a:t>
            </a:r>
            <a:r>
              <a:rPr b="1" i="0" lang="en" sz="1300" u="none" cap="none" strike="noStrike">
                <a:solidFill>
                  <a:schemeClr val="dk1"/>
                </a:solidFill>
                <a:latin typeface="Calibri"/>
                <a:ea typeface="Calibri"/>
                <a:cs typeface="Calibri"/>
                <a:sym typeface="Calibri"/>
              </a:rPr>
              <a:t>Template</a:t>
            </a:r>
            <a:endParaRPr b="1"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Fill in the info</a:t>
            </a:r>
            <a:endParaRPr b="0" i="1"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Upload the File</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AutoNum type="arabicPeriod"/>
            </a:pPr>
            <a:r>
              <a:rPr b="0" i="0" lang="en" sz="1300" u="none" cap="none" strike="noStrike">
                <a:solidFill>
                  <a:schemeClr val="dk1"/>
                </a:solidFill>
                <a:latin typeface="Calibri"/>
                <a:ea typeface="Calibri"/>
                <a:cs typeface="Calibri"/>
                <a:sym typeface="Calibri"/>
              </a:rPr>
              <a:t>Ask user(s) to check their inbox to verify email.</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rPr b="0" i="1" lang="en" sz="1100" u="none" cap="none" strike="noStrike">
                <a:solidFill>
                  <a:schemeClr val="dk1"/>
                </a:solidFill>
                <a:latin typeface="Calibri"/>
                <a:ea typeface="Calibri"/>
                <a:cs typeface="Calibri"/>
                <a:sym typeface="Calibri"/>
              </a:rPr>
              <a:t>**By default, the account’s role of Bulk creation is </a:t>
            </a:r>
            <a:r>
              <a:rPr b="1" i="1" lang="en" sz="1100" u="none" cap="none" strike="noStrike">
                <a:solidFill>
                  <a:schemeClr val="dk1"/>
                </a:solidFill>
                <a:latin typeface="Calibri"/>
                <a:ea typeface="Calibri"/>
                <a:cs typeface="Calibri"/>
                <a:sym typeface="Calibri"/>
              </a:rPr>
              <a:t>Member</a:t>
            </a:r>
            <a:r>
              <a:rPr b="0" i="1" lang="en" sz="1100" u="none" cap="none" strike="noStrike">
                <a:solidFill>
                  <a:schemeClr val="dk1"/>
                </a:solidFill>
                <a:latin typeface="Calibri"/>
                <a:ea typeface="Calibri"/>
                <a:cs typeface="Calibri"/>
                <a:sym typeface="Calibri"/>
              </a:rPr>
              <a:t>.</a:t>
            </a:r>
            <a:endParaRPr b="0" i="1" sz="1100" u="none" cap="none" strike="noStrike">
              <a:solidFill>
                <a:schemeClr val="dk1"/>
              </a:solidFill>
              <a:latin typeface="Calibri"/>
              <a:ea typeface="Calibri"/>
              <a:cs typeface="Calibri"/>
              <a:sym typeface="Calibri"/>
            </a:endParaRPr>
          </a:p>
        </p:txBody>
      </p:sp>
      <p:grpSp>
        <p:nvGrpSpPr>
          <p:cNvPr id="873" name="Google Shape;873;p29"/>
          <p:cNvGrpSpPr/>
          <p:nvPr/>
        </p:nvGrpSpPr>
        <p:grpSpPr>
          <a:xfrm>
            <a:off x="3105303" y="2416594"/>
            <a:ext cx="3038850" cy="2508956"/>
            <a:chOff x="3557992" y="3478000"/>
            <a:chExt cx="4051800" cy="3345275"/>
          </a:xfrm>
        </p:grpSpPr>
        <p:pic>
          <p:nvPicPr>
            <p:cNvPr id="874" name="Google Shape;874;p29"/>
            <p:cNvPicPr preferRelativeResize="0"/>
            <p:nvPr/>
          </p:nvPicPr>
          <p:blipFill rotWithShape="1">
            <a:blip r:embed="rId3">
              <a:alphaModFix/>
            </a:blip>
            <a:srcRect b="1764" l="0" r="0" t="3385"/>
            <a:stretch/>
          </p:blipFill>
          <p:spPr>
            <a:xfrm>
              <a:off x="3657250" y="3478000"/>
              <a:ext cx="3594175" cy="2980875"/>
            </a:xfrm>
            <a:prstGeom prst="rect">
              <a:avLst/>
            </a:prstGeom>
            <a:noFill/>
            <a:ln cap="flat" cmpd="sng" w="9525">
              <a:solidFill>
                <a:srgbClr val="A5A5A5"/>
              </a:solidFill>
              <a:prstDash val="solid"/>
              <a:round/>
              <a:headEnd len="sm" w="sm" type="none"/>
              <a:tailEnd len="sm" w="sm" type="none"/>
            </a:ln>
          </p:spPr>
        </p:pic>
        <p:sp>
          <p:nvSpPr>
            <p:cNvPr id="875" name="Google Shape;875;p29"/>
            <p:cNvSpPr txBox="1"/>
            <p:nvPr/>
          </p:nvSpPr>
          <p:spPr>
            <a:xfrm>
              <a:off x="3557992" y="6371775"/>
              <a:ext cx="4051800" cy="4515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1300"/>
                <a:buFont typeface="Arial"/>
                <a:buNone/>
              </a:pPr>
              <a:r>
                <a:rPr b="1" i="0" lang="en" sz="1300" u="none" cap="none" strike="noStrike">
                  <a:solidFill>
                    <a:srgbClr val="000000"/>
                  </a:solidFill>
                  <a:latin typeface="Calibri"/>
                  <a:ea typeface="Calibri"/>
                  <a:cs typeface="Calibri"/>
                  <a:sym typeface="Calibri"/>
                </a:rPr>
                <a:t>Portal Access</a:t>
              </a:r>
              <a:endParaRPr b="1" i="0" sz="1100" u="none" cap="none" strike="noStrike">
                <a:solidFill>
                  <a:srgbClr val="000000"/>
                </a:solidFill>
                <a:latin typeface="Arial"/>
                <a:ea typeface="Arial"/>
                <a:cs typeface="Arial"/>
                <a:sym typeface="Arial"/>
              </a:endParaRPr>
            </a:p>
          </p:txBody>
        </p:sp>
      </p:grpSp>
      <p:grpSp>
        <p:nvGrpSpPr>
          <p:cNvPr id="876" name="Google Shape;876;p29"/>
          <p:cNvGrpSpPr/>
          <p:nvPr/>
        </p:nvGrpSpPr>
        <p:grpSpPr>
          <a:xfrm>
            <a:off x="5875372" y="2416594"/>
            <a:ext cx="3038850" cy="2508956"/>
            <a:chOff x="7251417" y="3478000"/>
            <a:chExt cx="4051800" cy="3345275"/>
          </a:xfrm>
        </p:grpSpPr>
        <p:pic>
          <p:nvPicPr>
            <p:cNvPr id="877" name="Google Shape;877;p29"/>
            <p:cNvPicPr preferRelativeResize="0"/>
            <p:nvPr/>
          </p:nvPicPr>
          <p:blipFill rotWithShape="1">
            <a:blip r:embed="rId4">
              <a:alphaModFix/>
            </a:blip>
            <a:srcRect b="1915" l="0" r="0" t="3233"/>
            <a:stretch/>
          </p:blipFill>
          <p:spPr>
            <a:xfrm>
              <a:off x="7480225" y="3478000"/>
              <a:ext cx="3594175" cy="2980875"/>
            </a:xfrm>
            <a:prstGeom prst="rect">
              <a:avLst/>
            </a:prstGeom>
            <a:noFill/>
            <a:ln cap="flat" cmpd="sng" w="9525">
              <a:solidFill>
                <a:srgbClr val="A5A5A5"/>
              </a:solidFill>
              <a:prstDash val="solid"/>
              <a:round/>
              <a:headEnd len="sm" w="sm" type="none"/>
              <a:tailEnd len="sm" w="sm" type="none"/>
            </a:ln>
          </p:spPr>
        </p:pic>
        <p:sp>
          <p:nvSpPr>
            <p:cNvPr id="878" name="Google Shape;878;p29"/>
            <p:cNvSpPr txBox="1"/>
            <p:nvPr/>
          </p:nvSpPr>
          <p:spPr>
            <a:xfrm>
              <a:off x="7251417" y="6371775"/>
              <a:ext cx="4051800" cy="4515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1300"/>
                <a:buFont typeface="Arial"/>
                <a:buNone/>
              </a:pPr>
              <a:r>
                <a:rPr b="1" i="0" lang="en" sz="1300" u="none" cap="none" strike="noStrike">
                  <a:solidFill>
                    <a:srgbClr val="000000"/>
                  </a:solidFill>
                  <a:latin typeface="Calibri"/>
                  <a:ea typeface="Calibri"/>
                  <a:cs typeface="Calibri"/>
                  <a:sym typeface="Calibri"/>
                </a:rPr>
                <a:t>No Portal Access</a:t>
              </a:r>
              <a:endParaRPr b="1" i="0" sz="1100" u="none" cap="none" strike="noStrike">
                <a:solidFill>
                  <a:srgbClr val="000000"/>
                </a:solidFill>
                <a:latin typeface="Arial"/>
                <a:ea typeface="Arial"/>
                <a:cs typeface="Arial"/>
                <a:sym typeface="Arial"/>
              </a:endParaRPr>
            </a:p>
          </p:txBody>
        </p:sp>
      </p:grpSp>
      <p:sp>
        <p:nvSpPr>
          <p:cNvPr id="879" name="Google Shape;879;p29"/>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pic>
        <p:nvPicPr>
          <p:cNvPr id="880" name="Google Shape;880;p29"/>
          <p:cNvPicPr preferRelativeResize="0"/>
          <p:nvPr/>
        </p:nvPicPr>
        <p:blipFill rotWithShape="1">
          <a:blip r:embed="rId5">
            <a:alphaModFix/>
          </a:blip>
          <a:srcRect b="0" l="0" r="0" t="0"/>
          <a:stretch/>
        </p:blipFill>
        <p:spPr>
          <a:xfrm>
            <a:off x="3424875" y="849200"/>
            <a:ext cx="5063826" cy="1478950"/>
          </a:xfrm>
          <a:prstGeom prst="rect">
            <a:avLst/>
          </a:prstGeom>
          <a:noFill/>
          <a:ln cap="flat" cmpd="sng" w="9525">
            <a:solidFill>
              <a:srgbClr val="80808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30"/>
          <p:cNvSpPr txBox="1"/>
          <p:nvPr/>
        </p:nvSpPr>
        <p:spPr>
          <a:xfrm>
            <a:off x="523723" y="718313"/>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5.  Account Info - Disable/Enable an Account</a:t>
            </a:r>
            <a:endParaRPr b="1" i="0" sz="1800" u="none" cap="none" strike="noStrike">
              <a:solidFill>
                <a:srgbClr val="FF9900"/>
              </a:solidFill>
              <a:latin typeface="Calibri"/>
              <a:ea typeface="Calibri"/>
              <a:cs typeface="Calibri"/>
              <a:sym typeface="Calibri"/>
            </a:endParaRPr>
          </a:p>
        </p:txBody>
      </p:sp>
      <p:sp>
        <p:nvSpPr>
          <p:cNvPr id="886" name="Google Shape;886;p30"/>
          <p:cNvSpPr txBox="1"/>
          <p:nvPr/>
        </p:nvSpPr>
        <p:spPr>
          <a:xfrm>
            <a:off x="178537" y="1708425"/>
            <a:ext cx="3192900" cy="22350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Only Owner can disable and enable the accounts in the organization.</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Char char="●"/>
            </a:pPr>
            <a:r>
              <a:rPr b="1" i="0" lang="en" sz="1200" u="sng" cap="none" strike="noStrike">
                <a:solidFill>
                  <a:schemeClr val="dk1"/>
                </a:solidFill>
                <a:latin typeface="Calibri"/>
                <a:ea typeface="Calibri"/>
                <a:cs typeface="Calibri"/>
                <a:sym typeface="Calibri"/>
              </a:rPr>
              <a:t>Disable:</a:t>
            </a:r>
            <a:endParaRPr b="1" i="0" sz="1200" u="sng" cap="none" strike="noStrike">
              <a:solidFill>
                <a:schemeClr val="dk1"/>
              </a:solidFill>
              <a:latin typeface="Calibri"/>
              <a:ea typeface="Calibri"/>
              <a:cs typeface="Calibri"/>
              <a:sym typeface="Calibri"/>
            </a:endParaRPr>
          </a:p>
          <a:p>
            <a:pPr indent="-241300" lvl="1" marL="6858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At the Status section, choose </a:t>
            </a:r>
            <a:r>
              <a:rPr b="1" i="0" lang="en" sz="1200" u="none" cap="none" strike="noStrike">
                <a:solidFill>
                  <a:schemeClr val="dk1"/>
                </a:solidFill>
                <a:latin typeface="Calibri"/>
                <a:ea typeface="Calibri"/>
                <a:cs typeface="Calibri"/>
                <a:sym typeface="Calibri"/>
              </a:rPr>
              <a:t>Disable</a:t>
            </a:r>
            <a:r>
              <a:rPr b="0" i="0" lang="en" sz="1200" u="none" cap="none" strike="noStrike">
                <a:solidFill>
                  <a:schemeClr val="dk1"/>
                </a:solidFill>
                <a:latin typeface="Calibri"/>
                <a:ea typeface="Calibri"/>
                <a:cs typeface="Calibri"/>
                <a:sym typeface="Calibri"/>
              </a:rPr>
              <a:t> and confirm to proceed</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Char char="●"/>
            </a:pPr>
            <a:r>
              <a:rPr b="1" i="0" lang="en" sz="1200" u="sng" cap="none" strike="noStrike">
                <a:solidFill>
                  <a:schemeClr val="dk1"/>
                </a:solidFill>
                <a:latin typeface="Calibri"/>
                <a:ea typeface="Calibri"/>
                <a:cs typeface="Calibri"/>
                <a:sym typeface="Calibri"/>
              </a:rPr>
              <a:t>Enable:</a:t>
            </a:r>
            <a:endParaRPr b="1" i="0" sz="1200" u="sng" cap="none" strike="noStrike">
              <a:solidFill>
                <a:schemeClr val="dk1"/>
              </a:solidFill>
              <a:latin typeface="Calibri"/>
              <a:ea typeface="Calibri"/>
              <a:cs typeface="Calibri"/>
              <a:sym typeface="Calibri"/>
            </a:endParaRPr>
          </a:p>
          <a:p>
            <a:pPr indent="-241300" lvl="1" marL="6858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Filter in the </a:t>
            </a:r>
            <a:r>
              <a:rPr b="1" i="0" lang="en" sz="1200" u="none" cap="none" strike="noStrike">
                <a:solidFill>
                  <a:schemeClr val="dk1"/>
                </a:solidFill>
                <a:latin typeface="Calibri"/>
                <a:ea typeface="Calibri"/>
                <a:cs typeface="Calibri"/>
                <a:sym typeface="Calibri"/>
              </a:rPr>
              <a:t>Disabled </a:t>
            </a:r>
            <a:r>
              <a:rPr b="0" i="0" lang="en" sz="1200" u="none" cap="none" strike="noStrike">
                <a:solidFill>
                  <a:schemeClr val="dk1"/>
                </a:solidFill>
                <a:latin typeface="Calibri"/>
                <a:ea typeface="Calibri"/>
                <a:cs typeface="Calibri"/>
                <a:sym typeface="Calibri"/>
              </a:rPr>
              <a:t>status tab</a:t>
            </a:r>
            <a:r>
              <a:rPr b="1" i="0" lang="en" sz="1200" u="none" cap="none" strike="noStrike">
                <a:solidFill>
                  <a:schemeClr val="dk1"/>
                </a:solidFill>
                <a:latin typeface="Calibri"/>
                <a:ea typeface="Calibri"/>
                <a:cs typeface="Calibri"/>
                <a:sym typeface="Calibri"/>
              </a:rPr>
              <a:t>, </a:t>
            </a:r>
            <a:r>
              <a:rPr b="0" i="0" lang="en" sz="1200" u="none" cap="none" strike="noStrike">
                <a:solidFill>
                  <a:schemeClr val="dk1"/>
                </a:solidFill>
                <a:latin typeface="Calibri"/>
                <a:ea typeface="Calibri"/>
                <a:cs typeface="Calibri"/>
                <a:sym typeface="Calibri"/>
              </a:rPr>
              <a:t>choose the </a:t>
            </a:r>
            <a:r>
              <a:rPr b="1" i="0" lang="en" sz="1200" u="none" cap="none" strike="noStrike">
                <a:solidFill>
                  <a:schemeClr val="dk1"/>
                </a:solidFill>
                <a:latin typeface="Calibri"/>
                <a:ea typeface="Calibri"/>
                <a:cs typeface="Calibri"/>
                <a:sym typeface="Calibri"/>
              </a:rPr>
              <a:t>Member</a:t>
            </a:r>
            <a:r>
              <a:rPr b="0" i="0" lang="en" sz="1200" u="none" cap="none" strike="noStrike">
                <a:solidFill>
                  <a:schemeClr val="dk1"/>
                </a:solidFill>
                <a:latin typeface="Calibri"/>
                <a:ea typeface="Calibri"/>
                <a:cs typeface="Calibri"/>
                <a:sym typeface="Calibri"/>
              </a:rPr>
              <a:t> that you want to enable. At the Status section, choose </a:t>
            </a:r>
            <a:r>
              <a:rPr b="1" i="0" lang="en" sz="1200" u="none" cap="none" strike="noStrike">
                <a:solidFill>
                  <a:schemeClr val="dk1"/>
                </a:solidFill>
                <a:latin typeface="Calibri"/>
                <a:ea typeface="Calibri"/>
                <a:cs typeface="Calibri"/>
                <a:sym typeface="Calibri"/>
              </a:rPr>
              <a:t>Enable</a:t>
            </a:r>
            <a:r>
              <a:rPr b="0" i="0" lang="en" sz="1200" u="none" cap="none" strike="noStrike">
                <a:solidFill>
                  <a:schemeClr val="dk1"/>
                </a:solidFill>
                <a:latin typeface="Calibri"/>
                <a:ea typeface="Calibri"/>
                <a:cs typeface="Calibri"/>
                <a:sym typeface="Calibri"/>
              </a:rPr>
              <a:t> and confirm to proceed</a:t>
            </a:r>
            <a:endParaRPr b="0" i="0" sz="1200" u="none" cap="none" strike="noStrike">
              <a:solidFill>
                <a:schemeClr val="dk1"/>
              </a:solidFill>
              <a:latin typeface="Calibri"/>
              <a:ea typeface="Calibri"/>
              <a:cs typeface="Calibri"/>
              <a:sym typeface="Calibri"/>
            </a:endParaRPr>
          </a:p>
        </p:txBody>
      </p:sp>
      <p:sp>
        <p:nvSpPr>
          <p:cNvPr id="887" name="Google Shape;887;p30"/>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grpSp>
        <p:nvGrpSpPr>
          <p:cNvPr id="888" name="Google Shape;888;p30"/>
          <p:cNvGrpSpPr/>
          <p:nvPr/>
        </p:nvGrpSpPr>
        <p:grpSpPr>
          <a:xfrm>
            <a:off x="4177756" y="1142999"/>
            <a:ext cx="4071182" cy="3673251"/>
            <a:chOff x="4177756" y="1142999"/>
            <a:chExt cx="4071182" cy="3673251"/>
          </a:xfrm>
        </p:grpSpPr>
        <p:pic>
          <p:nvPicPr>
            <p:cNvPr id="889" name="Google Shape;889;p30"/>
            <p:cNvPicPr preferRelativeResize="0"/>
            <p:nvPr/>
          </p:nvPicPr>
          <p:blipFill rotWithShape="1">
            <a:blip r:embed="rId3">
              <a:alphaModFix/>
            </a:blip>
            <a:srcRect b="0" l="0" r="0" t="0"/>
            <a:stretch/>
          </p:blipFill>
          <p:spPr>
            <a:xfrm>
              <a:off x="4179049" y="1142999"/>
              <a:ext cx="4068594" cy="1748075"/>
            </a:xfrm>
            <a:prstGeom prst="rect">
              <a:avLst/>
            </a:prstGeom>
            <a:noFill/>
            <a:ln>
              <a:noFill/>
            </a:ln>
          </p:spPr>
        </p:pic>
        <p:pic>
          <p:nvPicPr>
            <p:cNvPr id="890" name="Google Shape;890;p30"/>
            <p:cNvPicPr preferRelativeResize="0"/>
            <p:nvPr/>
          </p:nvPicPr>
          <p:blipFill rotWithShape="1">
            <a:blip r:embed="rId4">
              <a:alphaModFix/>
            </a:blip>
            <a:srcRect b="0" l="0" r="0" t="0"/>
            <a:stretch/>
          </p:blipFill>
          <p:spPr>
            <a:xfrm>
              <a:off x="4177756" y="3068175"/>
              <a:ext cx="4071182" cy="1748075"/>
            </a:xfrm>
            <a:prstGeom prst="rect">
              <a:avLst/>
            </a:prstGeom>
            <a:noFill/>
            <a:ln>
              <a:noFill/>
            </a:ln>
          </p:spPr>
        </p:pic>
        <p:sp>
          <p:nvSpPr>
            <p:cNvPr id="891" name="Google Shape;891;p30"/>
            <p:cNvSpPr/>
            <p:nvPr/>
          </p:nvSpPr>
          <p:spPr>
            <a:xfrm>
              <a:off x="4197650" y="1335325"/>
              <a:ext cx="265800" cy="173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31"/>
          <p:cNvSpPr txBox="1"/>
          <p:nvPr/>
        </p:nvSpPr>
        <p:spPr>
          <a:xfrm>
            <a:off x="523723" y="718313"/>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5.  Account Info - Delete an Account</a:t>
            </a:r>
            <a:endParaRPr b="1" i="0" sz="1800" u="none" cap="none" strike="noStrike">
              <a:solidFill>
                <a:srgbClr val="FF9900"/>
              </a:solidFill>
              <a:latin typeface="Calibri"/>
              <a:ea typeface="Calibri"/>
              <a:cs typeface="Calibri"/>
              <a:sym typeface="Calibri"/>
            </a:endParaRPr>
          </a:p>
        </p:txBody>
      </p:sp>
      <p:sp>
        <p:nvSpPr>
          <p:cNvPr id="897" name="Google Shape;897;p31"/>
          <p:cNvSpPr txBox="1"/>
          <p:nvPr/>
        </p:nvSpPr>
        <p:spPr>
          <a:xfrm>
            <a:off x="617616" y="1985250"/>
            <a:ext cx="3277200" cy="1173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Only the Owner can delete accounts in the organization.</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Select the account that you want to delete.</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Click the </a:t>
            </a:r>
            <a:r>
              <a:rPr b="1" i="0" lang="en" sz="1200" u="none" cap="none" strike="noStrike">
                <a:solidFill>
                  <a:srgbClr val="000000"/>
                </a:solidFill>
                <a:latin typeface="Calibri"/>
                <a:ea typeface="Calibri"/>
                <a:cs typeface="Calibri"/>
                <a:sym typeface="Calibri"/>
              </a:rPr>
              <a:t>Trash</a:t>
            </a:r>
            <a:r>
              <a:rPr b="0" i="0" lang="en" sz="1200" u="none" cap="none" strike="noStrike">
                <a:solidFill>
                  <a:srgbClr val="000000"/>
                </a:solidFill>
                <a:latin typeface="Calibri"/>
                <a:ea typeface="Calibri"/>
                <a:cs typeface="Calibri"/>
                <a:sym typeface="Calibri"/>
              </a:rPr>
              <a:t> icon</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Confirm to proceed</a:t>
            </a:r>
            <a:endParaRPr b="1" i="0" sz="1200" u="none" cap="none" strike="noStrike">
              <a:solidFill>
                <a:srgbClr val="000000"/>
              </a:solidFill>
              <a:latin typeface="Calibri"/>
              <a:ea typeface="Calibri"/>
              <a:cs typeface="Calibri"/>
              <a:sym typeface="Calibri"/>
            </a:endParaRPr>
          </a:p>
        </p:txBody>
      </p:sp>
      <p:sp>
        <p:nvSpPr>
          <p:cNvPr id="898" name="Google Shape;898;p31"/>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grpSp>
        <p:nvGrpSpPr>
          <p:cNvPr id="899" name="Google Shape;899;p31"/>
          <p:cNvGrpSpPr/>
          <p:nvPr/>
        </p:nvGrpSpPr>
        <p:grpSpPr>
          <a:xfrm>
            <a:off x="4050650" y="1331663"/>
            <a:ext cx="4257859" cy="3486327"/>
            <a:chOff x="3617900" y="1484063"/>
            <a:chExt cx="4257859" cy="3486327"/>
          </a:xfrm>
        </p:grpSpPr>
        <p:pic>
          <p:nvPicPr>
            <p:cNvPr id="900" name="Google Shape;900;p31"/>
            <p:cNvPicPr preferRelativeResize="0"/>
            <p:nvPr/>
          </p:nvPicPr>
          <p:blipFill rotWithShape="1">
            <a:blip r:embed="rId3">
              <a:alphaModFix/>
            </a:blip>
            <a:srcRect b="0" l="0" r="1969" t="0"/>
            <a:stretch/>
          </p:blipFill>
          <p:spPr>
            <a:xfrm>
              <a:off x="4754559" y="3700284"/>
              <a:ext cx="3121200" cy="1270106"/>
            </a:xfrm>
            <a:prstGeom prst="rect">
              <a:avLst/>
            </a:prstGeom>
            <a:noFill/>
            <a:ln cap="flat" cmpd="sng" w="9525">
              <a:solidFill>
                <a:srgbClr val="9E9E9E"/>
              </a:solidFill>
              <a:prstDash val="solid"/>
              <a:round/>
              <a:headEnd len="sm" w="sm" type="none"/>
              <a:tailEnd len="sm" w="sm" type="none"/>
            </a:ln>
          </p:spPr>
        </p:pic>
        <p:pic>
          <p:nvPicPr>
            <p:cNvPr id="901" name="Google Shape;901;p31"/>
            <p:cNvPicPr preferRelativeResize="0"/>
            <p:nvPr/>
          </p:nvPicPr>
          <p:blipFill rotWithShape="1">
            <a:blip r:embed="rId4">
              <a:alphaModFix/>
            </a:blip>
            <a:srcRect b="0" l="0" r="0" t="0"/>
            <a:stretch/>
          </p:blipFill>
          <p:spPr>
            <a:xfrm>
              <a:off x="3617900" y="1484063"/>
              <a:ext cx="4257854" cy="2063822"/>
            </a:xfrm>
            <a:prstGeom prst="rect">
              <a:avLst/>
            </a:prstGeom>
            <a:noFill/>
            <a:ln cap="flat" cmpd="sng" w="9525">
              <a:solidFill>
                <a:srgbClr val="808080"/>
              </a:solidFill>
              <a:prstDash val="solid"/>
              <a:round/>
              <a:headEnd len="sm" w="sm" type="none"/>
              <a:tailEnd len="sm" w="sm" type="none"/>
            </a:ln>
          </p:spPr>
        </p:pic>
        <p:cxnSp>
          <p:nvCxnSpPr>
            <p:cNvPr id="902" name="Google Shape;902;p31"/>
            <p:cNvCxnSpPr/>
            <p:nvPr/>
          </p:nvCxnSpPr>
          <p:spPr>
            <a:xfrm>
              <a:off x="7690900" y="3357825"/>
              <a:ext cx="0" cy="1181700"/>
            </a:xfrm>
            <a:prstGeom prst="straightConnector1">
              <a:avLst/>
            </a:prstGeom>
            <a:noFill/>
            <a:ln cap="flat" cmpd="sng" w="9525">
              <a:solidFill>
                <a:srgbClr val="ED1A3D"/>
              </a:solidFill>
              <a:prstDash val="solid"/>
              <a:round/>
              <a:headEnd len="sm" w="sm" type="none"/>
              <a:tailEnd len="med" w="med" type="triangle"/>
            </a:ln>
          </p:spPr>
        </p:cxn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32"/>
          <p:cNvSpPr txBox="1"/>
          <p:nvPr/>
        </p:nvSpPr>
        <p:spPr>
          <a:xfrm>
            <a:off x="523723" y="718325"/>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5.  Account Info - Change Account’s Role</a:t>
            </a:r>
            <a:endParaRPr b="1" i="0" sz="1800" u="none" cap="none" strike="noStrike">
              <a:solidFill>
                <a:srgbClr val="FF9900"/>
              </a:solidFill>
              <a:latin typeface="Calibri"/>
              <a:ea typeface="Calibri"/>
              <a:cs typeface="Calibri"/>
              <a:sym typeface="Calibri"/>
            </a:endParaRPr>
          </a:p>
        </p:txBody>
      </p:sp>
      <p:sp>
        <p:nvSpPr>
          <p:cNvPr id="908" name="Google Shape;908;p32"/>
          <p:cNvSpPr txBox="1"/>
          <p:nvPr/>
        </p:nvSpPr>
        <p:spPr>
          <a:xfrm>
            <a:off x="180680" y="1497762"/>
            <a:ext cx="2832000" cy="18102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Only the Owner can change the Account’s Role from Admin to Member and vice versa.</a:t>
            </a:r>
            <a:endParaRPr b="0" i="0" sz="1200" u="none" cap="none" strike="noStrike">
              <a:solidFill>
                <a:schemeClr val="dk1"/>
              </a:solidFill>
              <a:latin typeface="Calibri"/>
              <a:ea typeface="Calibri"/>
              <a:cs typeface="Calibri"/>
              <a:sym typeface="Calibri"/>
            </a:endParaRPr>
          </a:p>
          <a:p>
            <a:pPr indent="-241300" lvl="0" marL="3429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Select the account that you want to change role.</a:t>
            </a:r>
            <a:endParaRPr b="0" i="0" sz="1200" u="none" cap="none" strike="noStrike">
              <a:solidFill>
                <a:schemeClr val="dk1"/>
              </a:solidFill>
              <a:latin typeface="Calibri"/>
              <a:ea typeface="Calibri"/>
              <a:cs typeface="Calibri"/>
              <a:sym typeface="Calibri"/>
            </a:endParaRPr>
          </a:p>
          <a:p>
            <a:pPr indent="-241300" lvl="0" marL="3429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At the Role section, click </a:t>
            </a:r>
            <a:r>
              <a:rPr b="1" i="0" lang="en" sz="1200" u="none" cap="none" strike="noStrike">
                <a:solidFill>
                  <a:schemeClr val="dk1"/>
                </a:solidFill>
                <a:latin typeface="Calibri"/>
                <a:ea typeface="Calibri"/>
                <a:cs typeface="Calibri"/>
                <a:sym typeface="Calibri"/>
              </a:rPr>
              <a:t>Change</a:t>
            </a:r>
            <a:r>
              <a:rPr b="0" i="0" lang="en" sz="1200" u="none" cap="none" strike="noStrike">
                <a:solidFill>
                  <a:schemeClr val="dk1"/>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a:p>
            <a:pPr indent="-241300" lvl="0" marL="3429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Choose </a:t>
            </a:r>
            <a:r>
              <a:rPr b="1" i="0" lang="en" sz="1200" u="none" cap="none" strike="noStrike">
                <a:solidFill>
                  <a:schemeClr val="dk1"/>
                </a:solidFill>
                <a:latin typeface="Calibri"/>
                <a:ea typeface="Calibri"/>
                <a:cs typeface="Calibri"/>
                <a:sym typeface="Calibri"/>
              </a:rPr>
              <a:t>Role</a:t>
            </a:r>
            <a:r>
              <a:rPr b="0" i="0" lang="en"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241300" lvl="0" marL="342900" marR="0" rtl="0" algn="l">
              <a:lnSpc>
                <a:spcPct val="115000"/>
              </a:lnSpc>
              <a:spcBef>
                <a:spcPts val="0"/>
              </a:spcBef>
              <a:spcAft>
                <a:spcPts val="0"/>
              </a:spcAft>
              <a:buClr>
                <a:schemeClr val="dk1"/>
              </a:buClr>
              <a:buSzPts val="1200"/>
              <a:buFont typeface="Calibri"/>
              <a:buChar char="●"/>
            </a:pPr>
            <a:r>
              <a:rPr b="1" i="0" lang="en" sz="1200" u="none" cap="none" strike="noStrike">
                <a:solidFill>
                  <a:schemeClr val="dk1"/>
                </a:solidFill>
                <a:latin typeface="Calibri"/>
                <a:ea typeface="Calibri"/>
                <a:cs typeface="Calibri"/>
                <a:sym typeface="Calibri"/>
              </a:rPr>
              <a:t>Update</a:t>
            </a:r>
            <a:endParaRPr b="1" i="0" sz="1200" u="none" cap="none" strike="noStrike">
              <a:solidFill>
                <a:schemeClr val="dk1"/>
              </a:solidFill>
              <a:latin typeface="Calibri"/>
              <a:ea typeface="Calibri"/>
              <a:cs typeface="Calibri"/>
              <a:sym typeface="Calibri"/>
            </a:endParaRPr>
          </a:p>
        </p:txBody>
      </p:sp>
      <p:sp>
        <p:nvSpPr>
          <p:cNvPr id="909" name="Google Shape;909;p32"/>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grpSp>
        <p:nvGrpSpPr>
          <p:cNvPr id="910" name="Google Shape;910;p32"/>
          <p:cNvGrpSpPr/>
          <p:nvPr/>
        </p:nvGrpSpPr>
        <p:grpSpPr>
          <a:xfrm>
            <a:off x="2471250" y="1279524"/>
            <a:ext cx="6506634" cy="3627062"/>
            <a:chOff x="2471250" y="1279524"/>
            <a:chExt cx="6506634" cy="3627062"/>
          </a:xfrm>
        </p:grpSpPr>
        <p:grpSp>
          <p:nvGrpSpPr>
            <p:cNvPr id="911" name="Google Shape;911;p32"/>
            <p:cNvGrpSpPr/>
            <p:nvPr/>
          </p:nvGrpSpPr>
          <p:grpSpPr>
            <a:xfrm>
              <a:off x="2471250" y="3392111"/>
              <a:ext cx="6506634" cy="1514475"/>
              <a:chOff x="3384598" y="3918056"/>
              <a:chExt cx="8675513" cy="2019300"/>
            </a:xfrm>
          </p:grpSpPr>
          <p:pic>
            <p:nvPicPr>
              <p:cNvPr id="912" name="Google Shape;912;p32"/>
              <p:cNvPicPr preferRelativeResize="0"/>
              <p:nvPr/>
            </p:nvPicPr>
            <p:blipFill rotWithShape="1">
              <a:blip r:embed="rId3">
                <a:alphaModFix/>
              </a:blip>
              <a:srcRect b="0" l="0" r="0" t="0"/>
              <a:stretch/>
            </p:blipFill>
            <p:spPr>
              <a:xfrm>
                <a:off x="3384598" y="3918056"/>
                <a:ext cx="4286250" cy="2019300"/>
              </a:xfrm>
              <a:prstGeom prst="rect">
                <a:avLst/>
              </a:prstGeom>
              <a:noFill/>
              <a:ln cap="flat" cmpd="sng" w="9525">
                <a:solidFill>
                  <a:srgbClr val="9E9E9E"/>
                </a:solidFill>
                <a:prstDash val="solid"/>
                <a:round/>
                <a:headEnd len="sm" w="sm" type="none"/>
                <a:tailEnd len="sm" w="sm" type="none"/>
              </a:ln>
            </p:spPr>
          </p:pic>
          <p:pic>
            <p:nvPicPr>
              <p:cNvPr id="913" name="Google Shape;913;p32"/>
              <p:cNvPicPr preferRelativeResize="0"/>
              <p:nvPr/>
            </p:nvPicPr>
            <p:blipFill rotWithShape="1">
              <a:blip r:embed="rId4">
                <a:alphaModFix/>
              </a:blip>
              <a:srcRect b="1077" l="0" r="168" t="0"/>
              <a:stretch/>
            </p:blipFill>
            <p:spPr>
              <a:xfrm>
                <a:off x="7771575" y="3924244"/>
                <a:ext cx="4288536" cy="2006925"/>
              </a:xfrm>
              <a:prstGeom prst="rect">
                <a:avLst/>
              </a:prstGeom>
              <a:noFill/>
              <a:ln cap="flat" cmpd="sng" w="9525">
                <a:solidFill>
                  <a:srgbClr val="9E9E9E"/>
                </a:solidFill>
                <a:prstDash val="solid"/>
                <a:round/>
                <a:headEnd len="sm" w="sm" type="none"/>
                <a:tailEnd len="sm" w="sm" type="none"/>
              </a:ln>
            </p:spPr>
          </p:pic>
        </p:grpSp>
        <p:grpSp>
          <p:nvGrpSpPr>
            <p:cNvPr id="914" name="Google Shape;914;p32"/>
            <p:cNvGrpSpPr/>
            <p:nvPr/>
          </p:nvGrpSpPr>
          <p:grpSpPr>
            <a:xfrm>
              <a:off x="3012665" y="1279524"/>
              <a:ext cx="5582434" cy="2028425"/>
              <a:chOff x="3012665" y="1279524"/>
              <a:chExt cx="5582434" cy="2028425"/>
            </a:xfrm>
          </p:grpSpPr>
          <p:pic>
            <p:nvPicPr>
              <p:cNvPr id="915" name="Google Shape;915;p32"/>
              <p:cNvPicPr preferRelativeResize="0"/>
              <p:nvPr/>
            </p:nvPicPr>
            <p:blipFill rotWithShape="1">
              <a:blip r:embed="rId5">
                <a:alphaModFix/>
              </a:blip>
              <a:srcRect b="0" l="0" r="0" t="0"/>
              <a:stretch/>
            </p:blipFill>
            <p:spPr>
              <a:xfrm>
                <a:off x="3012665" y="1279524"/>
                <a:ext cx="5582434" cy="2028425"/>
              </a:xfrm>
              <a:prstGeom prst="rect">
                <a:avLst/>
              </a:prstGeom>
              <a:noFill/>
              <a:ln cap="flat" cmpd="sng" w="9525">
                <a:solidFill>
                  <a:srgbClr val="808080"/>
                </a:solidFill>
                <a:prstDash val="solid"/>
                <a:round/>
                <a:headEnd len="sm" w="sm" type="none"/>
                <a:tailEnd len="sm" w="sm" type="none"/>
              </a:ln>
            </p:spPr>
          </p:pic>
          <p:sp>
            <p:nvSpPr>
              <p:cNvPr id="916" name="Google Shape;916;p32"/>
              <p:cNvSpPr/>
              <p:nvPr/>
            </p:nvSpPr>
            <p:spPr>
              <a:xfrm>
                <a:off x="3026125" y="3041600"/>
                <a:ext cx="1041900" cy="126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33"/>
          <p:cNvSpPr txBox="1"/>
          <p:nvPr/>
        </p:nvSpPr>
        <p:spPr>
          <a:xfrm>
            <a:off x="523729" y="718316"/>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9900"/>
              </a:buClr>
              <a:buSzPts val="2000"/>
              <a:buFont typeface="Calibri"/>
              <a:buNone/>
            </a:pPr>
            <a:r>
              <a:rPr b="1" i="0" lang="en" sz="1800" u="none" cap="none" strike="noStrike">
                <a:solidFill>
                  <a:srgbClr val="FF9900"/>
                </a:solidFill>
                <a:latin typeface="Calibri"/>
                <a:ea typeface="Calibri"/>
                <a:cs typeface="Calibri"/>
                <a:sym typeface="Calibri"/>
              </a:rPr>
              <a:t>6.  Permissions</a:t>
            </a:r>
            <a:endParaRPr b="1" i="0" sz="1800" u="none" cap="none" strike="noStrike">
              <a:solidFill>
                <a:srgbClr val="FF9900"/>
              </a:solidFill>
              <a:latin typeface="Calibri"/>
              <a:ea typeface="Calibri"/>
              <a:cs typeface="Calibri"/>
              <a:sym typeface="Calibri"/>
            </a:endParaRPr>
          </a:p>
        </p:txBody>
      </p:sp>
      <p:sp>
        <p:nvSpPr>
          <p:cNvPr id="922" name="Google Shape;922;p33"/>
          <p:cNvSpPr txBox="1"/>
          <p:nvPr/>
        </p:nvSpPr>
        <p:spPr>
          <a:xfrm>
            <a:off x="309075" y="1430375"/>
            <a:ext cx="3907200" cy="3560400"/>
          </a:xfrm>
          <a:prstGeom prst="rect">
            <a:avLst/>
          </a:prstGeom>
          <a:noFill/>
          <a:ln>
            <a:noFill/>
          </a:ln>
        </p:spPr>
        <p:txBody>
          <a:bodyPr anchorCtr="0" anchor="t" bIns="68575" lIns="68575" spcFirstLastPara="1" rIns="68575" wrap="square" tIns="68575">
            <a:spAutoFit/>
          </a:bodyPr>
          <a:lstStyle/>
          <a:p>
            <a:pPr indent="-247650" lvl="0" marL="342900" marR="0" rtl="0" algn="l">
              <a:lnSpc>
                <a:spcPct val="115000"/>
              </a:lnSpc>
              <a:spcBef>
                <a:spcPts val="20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Data:</a:t>
            </a:r>
            <a:endParaRPr b="1"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View Organization's Data: access everyone's call history</a:t>
            </a:r>
            <a:endParaRPr b="0"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View Organization's Team Data: access teams' call history</a:t>
            </a:r>
            <a:endParaRPr b="1"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File Explorer</a:t>
            </a:r>
            <a:endParaRPr b="1"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View File Explorer</a:t>
            </a:r>
            <a:endParaRPr b="0"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Manage File Explorer</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Compliance:</a:t>
            </a:r>
            <a:endParaRPr b="1"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Update Compliance Configuration</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Dashboards:</a:t>
            </a:r>
            <a:endParaRPr b="1"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Manage Dashboards</a:t>
            </a:r>
            <a:endParaRPr b="0"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View Dashboards</a:t>
            </a:r>
            <a:endParaRPr b="0"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Edit Dashboard</a:t>
            </a:r>
            <a:endParaRPr b="0" i="0" sz="1300" u="none" cap="none" strike="noStrike">
              <a:solidFill>
                <a:schemeClr val="dk1"/>
              </a:solidFill>
              <a:latin typeface="Calibri"/>
              <a:ea typeface="Calibri"/>
              <a:cs typeface="Calibri"/>
              <a:sym typeface="Calibri"/>
            </a:endParaRPr>
          </a:p>
          <a:p>
            <a:pPr indent="-247650" lvl="1" marL="685800" marR="0" rtl="0" algn="l">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Delete Dashboard</a:t>
            </a:r>
            <a:endParaRPr b="0" i="0" sz="1300" u="none" cap="none" strike="noStrike">
              <a:solidFill>
                <a:schemeClr val="dk1"/>
              </a:solidFill>
              <a:latin typeface="Calibri"/>
              <a:ea typeface="Calibri"/>
              <a:cs typeface="Calibri"/>
              <a:sym typeface="Calibri"/>
            </a:endParaRPr>
          </a:p>
        </p:txBody>
      </p:sp>
      <p:sp>
        <p:nvSpPr>
          <p:cNvPr id="923" name="Google Shape;923;p33"/>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&lt;Members&gt;</a:t>
            </a:r>
            <a:endParaRPr b="0" i="0" sz="900" u="none" cap="none" strike="noStrike">
              <a:solidFill>
                <a:srgbClr val="000000"/>
              </a:solidFill>
              <a:latin typeface="Arial"/>
              <a:ea typeface="Arial"/>
              <a:cs typeface="Arial"/>
              <a:sym typeface="Arial"/>
            </a:endParaRPr>
          </a:p>
        </p:txBody>
      </p:sp>
      <p:pic>
        <p:nvPicPr>
          <p:cNvPr id="924" name="Google Shape;924;p33"/>
          <p:cNvPicPr preferRelativeResize="0"/>
          <p:nvPr/>
        </p:nvPicPr>
        <p:blipFill rotWithShape="1">
          <a:blip r:embed="rId4">
            <a:alphaModFix/>
          </a:blip>
          <a:srcRect b="0" l="0" r="0" t="0"/>
          <a:stretch/>
        </p:blipFill>
        <p:spPr>
          <a:xfrm>
            <a:off x="4378200" y="1750166"/>
            <a:ext cx="4622925" cy="2230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34"/>
          <p:cNvSpPr txBox="1"/>
          <p:nvPr/>
        </p:nvSpPr>
        <p:spPr>
          <a:xfrm>
            <a:off x="666099" y="2270437"/>
            <a:ext cx="2313600" cy="14892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This tab allows users to manage their:</a:t>
            </a:r>
            <a:endParaRPr b="0" i="0" sz="1300" u="none" cap="none" strike="noStrike">
              <a:solidFill>
                <a:srgbClr val="000000"/>
              </a:solidFill>
              <a:latin typeface="Arial"/>
              <a:ea typeface="Arial"/>
              <a:cs typeface="Arial"/>
              <a:sym typeface="Arial"/>
            </a:endParaRPr>
          </a:p>
          <a:p>
            <a:pPr indent="-247650" lvl="0" marL="342900" marR="0" rtl="0" algn="just">
              <a:lnSpc>
                <a:spcPct val="115000"/>
              </a:lnSpc>
              <a:spcBef>
                <a:spcPts val="0"/>
              </a:spcBef>
              <a:spcAft>
                <a:spcPts val="0"/>
              </a:spcAft>
              <a:buClr>
                <a:srgbClr val="000000"/>
              </a:buClr>
              <a:buSzPts val="1300"/>
              <a:buFont typeface="Arial"/>
              <a:buChar char="●"/>
            </a:pPr>
            <a:r>
              <a:rPr b="1" i="0" lang="en" sz="1300" u="none" cap="none" strike="noStrike">
                <a:solidFill>
                  <a:srgbClr val="000000"/>
                </a:solidFill>
                <a:latin typeface="Arial"/>
                <a:ea typeface="Arial"/>
                <a:cs typeface="Arial"/>
                <a:sym typeface="Arial"/>
              </a:rPr>
              <a:t>Account’s balance</a:t>
            </a:r>
            <a:endParaRPr b="1" i="0" sz="1300" u="none" cap="none" strike="noStrike">
              <a:solidFill>
                <a:srgbClr val="000000"/>
              </a:solidFill>
              <a:latin typeface="Arial"/>
              <a:ea typeface="Arial"/>
              <a:cs typeface="Arial"/>
              <a:sym typeface="Arial"/>
            </a:endParaRPr>
          </a:p>
          <a:p>
            <a:pPr indent="-247650" lvl="0" marL="342900" marR="0" rtl="0" algn="just">
              <a:lnSpc>
                <a:spcPct val="115000"/>
              </a:lnSpc>
              <a:spcBef>
                <a:spcPts val="0"/>
              </a:spcBef>
              <a:spcAft>
                <a:spcPts val="0"/>
              </a:spcAft>
              <a:buClr>
                <a:srgbClr val="000000"/>
              </a:buClr>
              <a:buSzPts val="1300"/>
              <a:buFont typeface="Arial"/>
              <a:buChar char="●"/>
            </a:pPr>
            <a:r>
              <a:rPr b="1" i="0" lang="en" sz="1300" u="none" cap="none" strike="noStrike">
                <a:solidFill>
                  <a:srgbClr val="000000"/>
                </a:solidFill>
                <a:latin typeface="Arial"/>
                <a:ea typeface="Arial"/>
                <a:cs typeface="Arial"/>
                <a:sym typeface="Arial"/>
              </a:rPr>
              <a:t>Top-up</a:t>
            </a:r>
            <a:endParaRPr b="1" i="0" sz="1300" u="none" cap="none" strike="noStrike">
              <a:solidFill>
                <a:srgbClr val="000000"/>
              </a:solidFill>
              <a:latin typeface="Arial"/>
              <a:ea typeface="Arial"/>
              <a:cs typeface="Arial"/>
              <a:sym typeface="Arial"/>
            </a:endParaRPr>
          </a:p>
          <a:p>
            <a:pPr indent="-247650" lvl="0" marL="342900" marR="0" rtl="0" algn="just">
              <a:lnSpc>
                <a:spcPct val="115000"/>
              </a:lnSpc>
              <a:spcBef>
                <a:spcPts val="0"/>
              </a:spcBef>
              <a:spcAft>
                <a:spcPts val="0"/>
              </a:spcAft>
              <a:buClr>
                <a:srgbClr val="000000"/>
              </a:buClr>
              <a:buSzPts val="1300"/>
              <a:buFont typeface="Arial"/>
              <a:buChar char="●"/>
            </a:pPr>
            <a:r>
              <a:rPr b="1" i="0" lang="en" sz="1300" u="none" cap="none" strike="noStrike">
                <a:solidFill>
                  <a:srgbClr val="000000"/>
                </a:solidFill>
                <a:latin typeface="Arial"/>
                <a:ea typeface="Arial"/>
                <a:cs typeface="Arial"/>
                <a:sym typeface="Arial"/>
              </a:rPr>
              <a:t>Subscription Renewal</a:t>
            </a:r>
            <a:endParaRPr b="1" i="0" sz="1300" u="none" cap="none" strike="noStrike">
              <a:solidFill>
                <a:srgbClr val="000000"/>
              </a:solidFill>
              <a:latin typeface="Arial"/>
              <a:ea typeface="Arial"/>
              <a:cs typeface="Arial"/>
              <a:sym typeface="Arial"/>
            </a:endParaRPr>
          </a:p>
          <a:p>
            <a:pPr indent="-247650" lvl="0" marL="342900" marR="0" rtl="0" algn="just">
              <a:lnSpc>
                <a:spcPct val="115000"/>
              </a:lnSpc>
              <a:spcBef>
                <a:spcPts val="0"/>
              </a:spcBef>
              <a:spcAft>
                <a:spcPts val="0"/>
              </a:spcAft>
              <a:buClr>
                <a:srgbClr val="000000"/>
              </a:buClr>
              <a:buSzPts val="1300"/>
              <a:buFont typeface="Arial"/>
              <a:buChar char="●"/>
            </a:pPr>
            <a:r>
              <a:rPr b="1" i="0" lang="en" sz="1300" u="none" cap="none" strike="noStrike">
                <a:solidFill>
                  <a:srgbClr val="000000"/>
                </a:solidFill>
                <a:latin typeface="Arial"/>
                <a:ea typeface="Arial"/>
                <a:cs typeface="Arial"/>
                <a:sym typeface="Arial"/>
              </a:rPr>
              <a:t>Stored credit cards</a:t>
            </a:r>
            <a:endParaRPr b="1" i="0" sz="1300" u="none" cap="none" strike="noStrike">
              <a:solidFill>
                <a:srgbClr val="000000"/>
              </a:solidFill>
              <a:latin typeface="Arial"/>
              <a:ea typeface="Arial"/>
              <a:cs typeface="Arial"/>
              <a:sym typeface="Arial"/>
            </a:endParaRPr>
          </a:p>
        </p:txBody>
      </p:sp>
      <p:sp>
        <p:nvSpPr>
          <p:cNvPr id="931" name="Google Shape;931;p34"/>
          <p:cNvSpPr txBox="1"/>
          <p:nvPr/>
        </p:nvSpPr>
        <p:spPr>
          <a:xfrm>
            <a:off x="727800" y="932350"/>
            <a:ext cx="7688400" cy="535200"/>
          </a:xfrm>
          <a:prstGeom prst="rect">
            <a:avLst/>
          </a:prstGeom>
          <a:noFill/>
          <a:ln>
            <a:noFill/>
          </a:ln>
        </p:spPr>
        <p:txBody>
          <a:bodyPr anchorCtr="0" anchor="t" bIns="91425" lIns="91425" spcFirstLastPara="1" rIns="91425" wrap="square" tIns="91425">
            <a:noAutofit/>
          </a:bodyPr>
          <a:lstStyle/>
          <a:p>
            <a:pPr indent="-292100" lvl="0" marL="342900" marR="0" rtl="0" algn="l">
              <a:lnSpc>
                <a:spcPct val="100000"/>
              </a:lnSpc>
              <a:spcBef>
                <a:spcPts val="0"/>
              </a:spcBef>
              <a:spcAft>
                <a:spcPts val="0"/>
              </a:spcAft>
              <a:buClr>
                <a:schemeClr val="accent1"/>
              </a:buClr>
              <a:buSzPts val="2000"/>
              <a:buFont typeface="Calibri"/>
              <a:buAutoNum type="arabicPeriod"/>
            </a:pPr>
            <a:r>
              <a:rPr b="1" i="0" lang="en" sz="2000" u="none" cap="none" strike="noStrike">
                <a:solidFill>
                  <a:schemeClr val="accent1"/>
                </a:solidFill>
                <a:latin typeface="Calibri"/>
                <a:ea typeface="Calibri"/>
                <a:cs typeface="Calibri"/>
                <a:sym typeface="Calibri"/>
              </a:rPr>
              <a:t>Overview</a:t>
            </a:r>
            <a:endParaRPr b="1" i="0" sz="2000" u="none" cap="none" strike="noStrike">
              <a:solidFill>
                <a:schemeClr val="accent1"/>
              </a:solidFill>
              <a:latin typeface="Calibri"/>
              <a:ea typeface="Calibri"/>
              <a:cs typeface="Calibri"/>
              <a:sym typeface="Calibri"/>
            </a:endParaRPr>
          </a:p>
        </p:txBody>
      </p:sp>
      <p:pic>
        <p:nvPicPr>
          <p:cNvPr id="932" name="Google Shape;932;p34"/>
          <p:cNvPicPr preferRelativeResize="0"/>
          <p:nvPr/>
        </p:nvPicPr>
        <p:blipFill rotWithShape="1">
          <a:blip r:embed="rId3">
            <a:alphaModFix/>
          </a:blip>
          <a:srcRect b="0" l="0" r="0" t="0"/>
          <a:stretch/>
        </p:blipFill>
        <p:spPr>
          <a:xfrm>
            <a:off x="3214550" y="1467550"/>
            <a:ext cx="5263350" cy="3095149"/>
          </a:xfrm>
          <a:prstGeom prst="rect">
            <a:avLst/>
          </a:prstGeom>
          <a:noFill/>
          <a:ln cap="flat" cmpd="sng" w="9525">
            <a:solidFill>
              <a:schemeClr val="dk2"/>
            </a:solidFill>
            <a:prstDash val="solid"/>
            <a:round/>
            <a:headEnd len="sm" w="sm" type="none"/>
            <a:tailEnd len="sm" w="sm" type="none"/>
          </a:ln>
        </p:spPr>
      </p:pic>
      <p:sp>
        <p:nvSpPr>
          <p:cNvPr id="933" name="Google Shape;933;p34"/>
          <p:cNvSpPr txBox="1"/>
          <p:nvPr/>
        </p:nvSpPr>
        <p:spPr>
          <a:xfrm>
            <a:off x="234360" y="13945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&lt;Payment&gt;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35"/>
          <p:cNvSpPr txBox="1"/>
          <p:nvPr/>
        </p:nvSpPr>
        <p:spPr>
          <a:xfrm>
            <a:off x="727800" y="925425"/>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Arial"/>
                <a:ea typeface="Arial"/>
                <a:cs typeface="Arial"/>
                <a:sym typeface="Arial"/>
              </a:rPr>
              <a:t>2.  Prepaid account</a:t>
            </a:r>
            <a:endParaRPr b="1" i="0" sz="1800" u="none" cap="none" strike="noStrike">
              <a:solidFill>
                <a:schemeClr val="accent1"/>
              </a:solidFill>
              <a:latin typeface="Arial"/>
              <a:ea typeface="Arial"/>
              <a:cs typeface="Arial"/>
              <a:sym typeface="Arial"/>
            </a:endParaRPr>
          </a:p>
        </p:txBody>
      </p:sp>
      <p:sp>
        <p:nvSpPr>
          <p:cNvPr id="940" name="Google Shape;940;p35"/>
          <p:cNvSpPr txBox="1"/>
          <p:nvPr/>
        </p:nvSpPr>
        <p:spPr>
          <a:xfrm>
            <a:off x="307594" y="1625325"/>
            <a:ext cx="3771000" cy="3117600"/>
          </a:xfrm>
          <a:prstGeom prst="rect">
            <a:avLst/>
          </a:prstGeom>
          <a:noFill/>
          <a:ln>
            <a:noFill/>
          </a:ln>
        </p:spPr>
        <p:txBody>
          <a:bodyPr anchorCtr="0" anchor="t" bIns="68575" lIns="68575" spcFirstLastPara="1" rIns="68575" wrap="square" tIns="68575">
            <a:spAutoFit/>
          </a:bodyPr>
          <a:lstStyle/>
          <a:p>
            <a:pPr indent="-247650" lvl="0" marL="342900" marR="0" rtl="0" algn="just">
              <a:lnSpc>
                <a:spcPct val="115000"/>
              </a:lnSpc>
              <a:spcBef>
                <a:spcPts val="800"/>
              </a:spcBef>
              <a:spcAft>
                <a:spcPts val="0"/>
              </a:spcAft>
              <a:buClr>
                <a:schemeClr val="dk1"/>
              </a:buClr>
              <a:buSzPts val="1300"/>
              <a:buFont typeface="Arial"/>
              <a:buChar char="●"/>
            </a:pPr>
            <a:r>
              <a:rPr b="1" i="0" lang="en" sz="1300" u="none" cap="none" strike="noStrike">
                <a:solidFill>
                  <a:schemeClr val="dk1"/>
                </a:solidFill>
                <a:highlight>
                  <a:srgbClr val="FFFFFF"/>
                </a:highlight>
                <a:latin typeface="Calibri"/>
                <a:ea typeface="Calibri"/>
                <a:cs typeface="Calibri"/>
                <a:sym typeface="Calibri"/>
              </a:rPr>
              <a:t>Usable credit:</a:t>
            </a:r>
            <a:r>
              <a:rPr b="0" i="0" lang="en" sz="1300" u="none" cap="none" strike="noStrike">
                <a:solidFill>
                  <a:schemeClr val="dk1"/>
                </a:solidFill>
                <a:highlight>
                  <a:srgbClr val="FFFFFF"/>
                </a:highlight>
                <a:latin typeface="Calibri"/>
                <a:ea typeface="Calibri"/>
                <a:cs typeface="Calibri"/>
                <a:sym typeface="Calibri"/>
              </a:rPr>
              <a:t> the amount that account can spend on, i.e. credit transfer/ issue, usage and subscription renewal. </a:t>
            </a:r>
            <a:endParaRPr b="0" i="0" sz="1300" u="none" cap="none" strike="noStrike">
              <a:solidFill>
                <a:schemeClr val="dk1"/>
              </a:solidFill>
              <a:highlight>
                <a:srgbClr val="FFFFFF"/>
              </a:highlight>
              <a:latin typeface="Calibri"/>
              <a:ea typeface="Calibri"/>
              <a:cs typeface="Calibri"/>
              <a:sym typeface="Calibri"/>
            </a:endParaRPr>
          </a:p>
          <a:p>
            <a:pPr indent="-234950" lvl="1" marL="596900" marR="0" rtl="0" algn="just">
              <a:lnSpc>
                <a:spcPct val="115000"/>
              </a:lnSpc>
              <a:spcBef>
                <a:spcPts val="0"/>
              </a:spcBef>
              <a:spcAft>
                <a:spcPts val="0"/>
              </a:spcAft>
              <a:buClr>
                <a:schemeClr val="dk1"/>
              </a:buClr>
              <a:buSzPts val="1100"/>
              <a:buFont typeface="Calibri"/>
              <a:buChar char="○"/>
            </a:pPr>
            <a:r>
              <a:rPr b="0" i="1" lang="en" sz="1100" u="none" cap="none" strike="noStrike">
                <a:solidFill>
                  <a:schemeClr val="dk1"/>
                </a:solidFill>
                <a:highlight>
                  <a:srgbClr val="FFFFFF"/>
                </a:highlight>
                <a:latin typeface="Calibri"/>
                <a:ea typeface="Calibri"/>
                <a:cs typeface="Calibri"/>
                <a:sym typeface="Calibri"/>
              </a:rPr>
              <a:t>Usable credit = Balance - Reserved credit - Liability + Credit limit</a:t>
            </a:r>
            <a:br>
              <a:rPr b="0" i="1" lang="en" sz="1100" u="none" cap="none" strike="noStrike">
                <a:solidFill>
                  <a:schemeClr val="dk1"/>
                </a:solidFill>
                <a:highlight>
                  <a:srgbClr val="FFFFFF"/>
                </a:highlight>
                <a:latin typeface="Calibri"/>
                <a:ea typeface="Calibri"/>
                <a:cs typeface="Calibri"/>
                <a:sym typeface="Calibri"/>
              </a:rPr>
            </a:br>
            <a:endParaRPr b="0" i="1" sz="600" u="none" cap="none" strike="noStrike">
              <a:solidFill>
                <a:schemeClr val="dk1"/>
              </a:solidFill>
              <a:highlight>
                <a:srgbClr val="FFFFFF"/>
              </a:highlight>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Arial"/>
              <a:buChar char="●"/>
            </a:pPr>
            <a:r>
              <a:rPr b="1" i="0" lang="en" sz="1300" u="none" cap="none" strike="noStrike">
                <a:solidFill>
                  <a:schemeClr val="dk1"/>
                </a:solidFill>
                <a:highlight>
                  <a:srgbClr val="FFFFFF"/>
                </a:highlight>
                <a:latin typeface="Calibri"/>
                <a:ea typeface="Calibri"/>
                <a:cs typeface="Calibri"/>
                <a:sym typeface="Calibri"/>
              </a:rPr>
              <a:t>Balance:</a:t>
            </a:r>
            <a:r>
              <a:rPr b="0" i="0" lang="en" sz="1300" u="none" cap="none" strike="noStrike">
                <a:solidFill>
                  <a:schemeClr val="dk1"/>
                </a:solidFill>
                <a:highlight>
                  <a:srgbClr val="FFFFFF"/>
                </a:highlight>
                <a:latin typeface="Calibri"/>
                <a:ea typeface="Calibri"/>
                <a:cs typeface="Calibri"/>
                <a:sym typeface="Calibri"/>
              </a:rPr>
              <a:t> the amount stored in this wallet.</a:t>
            </a:r>
            <a:br>
              <a:rPr b="0" i="0" lang="en" sz="1300" u="none" cap="none" strike="noStrike">
                <a:solidFill>
                  <a:schemeClr val="dk1"/>
                </a:solidFill>
                <a:highlight>
                  <a:srgbClr val="FFFFFF"/>
                </a:highlight>
                <a:latin typeface="Calibri"/>
                <a:ea typeface="Calibri"/>
                <a:cs typeface="Calibri"/>
                <a:sym typeface="Calibri"/>
              </a:rPr>
            </a:br>
            <a:endParaRPr b="0" i="0" sz="600" u="none" cap="none" strike="noStrike">
              <a:solidFill>
                <a:schemeClr val="dk1"/>
              </a:solidFill>
              <a:highlight>
                <a:srgbClr val="FFFFFF"/>
              </a:highlight>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Arial"/>
              <a:buChar char="●"/>
            </a:pPr>
            <a:r>
              <a:rPr b="1" i="0" lang="en" sz="1300" u="none" cap="none" strike="noStrike">
                <a:solidFill>
                  <a:schemeClr val="dk1"/>
                </a:solidFill>
                <a:highlight>
                  <a:srgbClr val="FFFFFF"/>
                </a:highlight>
                <a:latin typeface="Calibri"/>
                <a:ea typeface="Calibri"/>
                <a:cs typeface="Calibri"/>
                <a:sym typeface="Calibri"/>
              </a:rPr>
              <a:t>Reserved credit</a:t>
            </a:r>
            <a:r>
              <a:rPr b="0" i="0" lang="en" sz="1300" u="none" cap="none" strike="noStrike">
                <a:solidFill>
                  <a:schemeClr val="dk1"/>
                </a:solidFill>
                <a:highlight>
                  <a:srgbClr val="FFFFFF"/>
                </a:highlight>
                <a:latin typeface="Calibri"/>
                <a:ea typeface="Calibri"/>
                <a:cs typeface="Calibri"/>
                <a:sym typeface="Calibri"/>
              </a:rPr>
              <a:t> is caused by an ongoing transaction. If the transaction is successful, Reserved credit is deducted; otherwise, it is returned to the Usable credit.</a:t>
            </a:r>
            <a:br>
              <a:rPr b="0" i="0" lang="en" sz="1300" u="none" cap="none" strike="noStrike">
                <a:solidFill>
                  <a:schemeClr val="dk1"/>
                </a:solidFill>
                <a:highlight>
                  <a:srgbClr val="FFFFFF"/>
                </a:highlight>
                <a:latin typeface="Calibri"/>
                <a:ea typeface="Calibri"/>
                <a:cs typeface="Calibri"/>
                <a:sym typeface="Calibri"/>
              </a:rPr>
            </a:br>
            <a:endParaRPr b="0" i="0" sz="600" u="none" cap="none" strike="noStrike">
              <a:solidFill>
                <a:schemeClr val="dk1"/>
              </a:solidFill>
              <a:highlight>
                <a:srgbClr val="FFFFFF"/>
              </a:highlight>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Arial"/>
              <a:buChar char="●"/>
            </a:pPr>
            <a:r>
              <a:rPr b="1" i="0" lang="en" sz="1300" u="none" cap="none" strike="noStrike">
                <a:solidFill>
                  <a:schemeClr val="dk1"/>
                </a:solidFill>
                <a:highlight>
                  <a:srgbClr val="FFFFFF"/>
                </a:highlight>
                <a:latin typeface="Calibri"/>
                <a:ea typeface="Calibri"/>
                <a:cs typeface="Calibri"/>
                <a:sym typeface="Calibri"/>
              </a:rPr>
              <a:t>Credit limit:</a:t>
            </a:r>
            <a:r>
              <a:rPr b="0" i="0" lang="en" sz="1300" u="none" cap="none" strike="noStrike">
                <a:solidFill>
                  <a:schemeClr val="dk1"/>
                </a:solidFill>
                <a:highlight>
                  <a:srgbClr val="FFFFFF"/>
                </a:highlight>
                <a:latin typeface="Calibri"/>
                <a:ea typeface="Calibri"/>
                <a:cs typeface="Calibri"/>
                <a:sym typeface="Calibri"/>
              </a:rPr>
              <a:t> the maximum amount of money the service provider lets the account borrow.</a:t>
            </a:r>
            <a:endParaRPr b="0" i="0" sz="1300" u="none" cap="none" strike="noStrike">
              <a:solidFill>
                <a:schemeClr val="dk1"/>
              </a:solidFill>
              <a:highlight>
                <a:srgbClr val="FFFFFF"/>
              </a:highlight>
              <a:latin typeface="Calibri"/>
              <a:ea typeface="Calibri"/>
              <a:cs typeface="Calibri"/>
              <a:sym typeface="Calibri"/>
            </a:endParaRPr>
          </a:p>
        </p:txBody>
      </p:sp>
      <p:sp>
        <p:nvSpPr>
          <p:cNvPr id="941" name="Google Shape;941;p35"/>
          <p:cNvSpPr txBox="1"/>
          <p:nvPr/>
        </p:nvSpPr>
        <p:spPr>
          <a:xfrm>
            <a:off x="234360" y="13945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&lt;Payment&gt;</a:t>
            </a:r>
            <a:endParaRPr b="0" i="0" sz="900" u="none" cap="none" strike="noStrike">
              <a:solidFill>
                <a:srgbClr val="000000"/>
              </a:solidFill>
              <a:latin typeface="Arial"/>
              <a:ea typeface="Arial"/>
              <a:cs typeface="Arial"/>
              <a:sym typeface="Arial"/>
            </a:endParaRPr>
          </a:p>
        </p:txBody>
      </p:sp>
      <p:pic>
        <p:nvPicPr>
          <p:cNvPr id="942" name="Google Shape;942;p35"/>
          <p:cNvPicPr preferRelativeResize="0"/>
          <p:nvPr/>
        </p:nvPicPr>
        <p:blipFill rotWithShape="1">
          <a:blip r:embed="rId3">
            <a:alphaModFix/>
          </a:blip>
          <a:srcRect b="0" l="0" r="0" t="0"/>
          <a:stretch/>
        </p:blipFill>
        <p:spPr>
          <a:xfrm>
            <a:off x="4135369" y="1994306"/>
            <a:ext cx="4836807" cy="1623504"/>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36"/>
          <p:cNvSpPr txBox="1"/>
          <p:nvPr/>
        </p:nvSpPr>
        <p:spPr>
          <a:xfrm>
            <a:off x="5038763" y="1816576"/>
            <a:ext cx="3282900" cy="535200"/>
          </a:xfrm>
          <a:prstGeom prst="rect">
            <a:avLst/>
          </a:prstGeom>
          <a:noFill/>
          <a:ln>
            <a:noFill/>
          </a:ln>
        </p:spPr>
        <p:txBody>
          <a:bodyPr anchorCtr="0" anchor="ctr" bIns="68575" lIns="68575" spcFirstLastPara="1" rIns="68575" wrap="square" tIns="68575">
            <a:noAutofit/>
          </a:bodyPr>
          <a:lstStyle/>
          <a:p>
            <a:pPr indent="-177800" lvl="0" marL="342900" marR="0" rtl="0" algn="just">
              <a:lnSpc>
                <a:spcPct val="115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View and adjust auto top-up settings </a:t>
            </a:r>
            <a:endParaRPr b="0" i="1" sz="1400" u="none" cap="none" strike="noStrike">
              <a:solidFill>
                <a:srgbClr val="000000"/>
              </a:solidFill>
              <a:latin typeface="Calibri"/>
              <a:ea typeface="Calibri"/>
              <a:cs typeface="Calibri"/>
              <a:sym typeface="Calibri"/>
            </a:endParaRPr>
          </a:p>
        </p:txBody>
      </p:sp>
      <p:pic>
        <p:nvPicPr>
          <p:cNvPr id="949" name="Google Shape;949;p36"/>
          <p:cNvPicPr preferRelativeResize="0"/>
          <p:nvPr/>
        </p:nvPicPr>
        <p:blipFill rotWithShape="1">
          <a:blip r:embed="rId3">
            <a:alphaModFix/>
          </a:blip>
          <a:srcRect b="0" l="0" r="0" t="0"/>
          <a:stretch/>
        </p:blipFill>
        <p:spPr>
          <a:xfrm>
            <a:off x="727762" y="1571100"/>
            <a:ext cx="4267923" cy="1071152"/>
          </a:xfrm>
          <a:prstGeom prst="rect">
            <a:avLst/>
          </a:prstGeom>
          <a:noFill/>
          <a:ln cap="flat" cmpd="sng" w="9525">
            <a:solidFill>
              <a:srgbClr val="B0B0B0"/>
            </a:solidFill>
            <a:prstDash val="solid"/>
            <a:round/>
            <a:headEnd len="sm" w="sm" type="none"/>
            <a:tailEnd len="sm" w="sm" type="none"/>
          </a:ln>
        </p:spPr>
      </p:pic>
      <p:pic>
        <p:nvPicPr>
          <p:cNvPr id="950" name="Google Shape;950;p36"/>
          <p:cNvPicPr preferRelativeResize="0"/>
          <p:nvPr/>
        </p:nvPicPr>
        <p:blipFill rotWithShape="1">
          <a:blip r:embed="rId4">
            <a:alphaModFix/>
          </a:blip>
          <a:srcRect b="0" l="0" r="0" t="0"/>
          <a:stretch/>
        </p:blipFill>
        <p:spPr>
          <a:xfrm>
            <a:off x="727762" y="2750234"/>
            <a:ext cx="4267931" cy="659936"/>
          </a:xfrm>
          <a:prstGeom prst="rect">
            <a:avLst/>
          </a:prstGeom>
          <a:noFill/>
          <a:ln cap="flat" cmpd="sng" w="9525">
            <a:solidFill>
              <a:srgbClr val="B0B0B0"/>
            </a:solidFill>
            <a:prstDash val="solid"/>
            <a:round/>
            <a:headEnd len="sm" w="sm" type="none"/>
            <a:tailEnd len="sm" w="sm" type="none"/>
          </a:ln>
        </p:spPr>
      </p:pic>
      <p:sp>
        <p:nvSpPr>
          <p:cNvPr id="951" name="Google Shape;951;p36"/>
          <p:cNvSpPr txBox="1"/>
          <p:nvPr/>
        </p:nvSpPr>
        <p:spPr>
          <a:xfrm>
            <a:off x="5038763" y="3733793"/>
            <a:ext cx="3282900" cy="621300"/>
          </a:xfrm>
          <a:prstGeom prst="rect">
            <a:avLst/>
          </a:prstGeom>
          <a:noFill/>
          <a:ln>
            <a:noFill/>
          </a:ln>
        </p:spPr>
        <p:txBody>
          <a:bodyPr anchorCtr="0" anchor="ctr" bIns="68575" lIns="68575" spcFirstLastPara="1" rIns="68575" wrap="square" tIns="68575">
            <a:noAutofit/>
          </a:bodyPr>
          <a:lstStyle/>
          <a:p>
            <a:pPr indent="0" lvl="0" marL="0" marR="0" rtl="0" algn="just">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177800" lvl="0" marL="342900" marR="0" rtl="0" algn="just">
              <a:lnSpc>
                <a:spcPct val="115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View and remove stored credit card (if any)</a:t>
            </a:r>
            <a:endParaRPr b="0" i="0" sz="1400" u="none" cap="none" strike="noStrike">
              <a:solidFill>
                <a:srgbClr val="000000"/>
              </a:solidFill>
              <a:latin typeface="Calibri"/>
              <a:ea typeface="Calibri"/>
              <a:cs typeface="Calibri"/>
              <a:sym typeface="Calibri"/>
            </a:endParaRPr>
          </a:p>
        </p:txBody>
      </p:sp>
      <p:pic>
        <p:nvPicPr>
          <p:cNvPr id="952" name="Google Shape;952;p36"/>
          <p:cNvPicPr preferRelativeResize="0"/>
          <p:nvPr/>
        </p:nvPicPr>
        <p:blipFill rotWithShape="1">
          <a:blip r:embed="rId5">
            <a:alphaModFix/>
          </a:blip>
          <a:srcRect b="0" l="0" r="0" t="0"/>
          <a:stretch/>
        </p:blipFill>
        <p:spPr>
          <a:xfrm>
            <a:off x="727762" y="3518142"/>
            <a:ext cx="4267930" cy="1136095"/>
          </a:xfrm>
          <a:prstGeom prst="rect">
            <a:avLst/>
          </a:prstGeom>
          <a:noFill/>
          <a:ln cap="flat" cmpd="sng" w="9525">
            <a:solidFill>
              <a:srgbClr val="B0B0B0"/>
            </a:solidFill>
            <a:prstDash val="solid"/>
            <a:round/>
            <a:headEnd len="sm" w="sm" type="none"/>
            <a:tailEnd len="sm" w="sm" type="none"/>
          </a:ln>
        </p:spPr>
      </p:pic>
      <p:sp>
        <p:nvSpPr>
          <p:cNvPr id="953" name="Google Shape;953;p36"/>
          <p:cNvSpPr txBox="1"/>
          <p:nvPr/>
        </p:nvSpPr>
        <p:spPr>
          <a:xfrm>
            <a:off x="5038763" y="2750213"/>
            <a:ext cx="3282900" cy="601800"/>
          </a:xfrm>
          <a:prstGeom prst="rect">
            <a:avLst/>
          </a:prstGeom>
          <a:noFill/>
          <a:ln>
            <a:noFill/>
          </a:ln>
        </p:spPr>
        <p:txBody>
          <a:bodyPr anchorCtr="0" anchor="t" bIns="68575" lIns="68575" spcFirstLastPara="1" rIns="68575" wrap="square" tIns="68575">
            <a:spAutoFit/>
          </a:bodyPr>
          <a:lstStyle/>
          <a:p>
            <a:pPr indent="-177800" lvl="0" marL="342900" marR="0" rtl="0" algn="just">
              <a:lnSpc>
                <a:spcPct val="115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View and adjust auto subscription renewal settings using stored card </a:t>
            </a:r>
            <a:endParaRPr b="0" i="1" sz="1400" u="none" cap="none" strike="noStrike">
              <a:solidFill>
                <a:srgbClr val="000000"/>
              </a:solidFill>
              <a:latin typeface="Calibri"/>
              <a:ea typeface="Calibri"/>
              <a:cs typeface="Calibri"/>
              <a:sym typeface="Calibri"/>
            </a:endParaRPr>
          </a:p>
        </p:txBody>
      </p:sp>
      <p:sp>
        <p:nvSpPr>
          <p:cNvPr id="954" name="Google Shape;954;p36"/>
          <p:cNvSpPr txBox="1"/>
          <p:nvPr/>
        </p:nvSpPr>
        <p:spPr>
          <a:xfrm>
            <a:off x="234353" y="13945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&lt;Payment&gt;</a:t>
            </a:r>
            <a:endParaRPr b="0" i="0" sz="900" u="none" cap="none" strike="noStrike">
              <a:solidFill>
                <a:srgbClr val="000000"/>
              </a:solidFill>
              <a:latin typeface="Arial"/>
              <a:ea typeface="Arial"/>
              <a:cs typeface="Arial"/>
              <a:sym typeface="Arial"/>
            </a:endParaRPr>
          </a:p>
        </p:txBody>
      </p:sp>
      <p:sp>
        <p:nvSpPr>
          <p:cNvPr id="955" name="Google Shape;955;p36"/>
          <p:cNvSpPr txBox="1"/>
          <p:nvPr/>
        </p:nvSpPr>
        <p:spPr>
          <a:xfrm>
            <a:off x="727800" y="927913"/>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5"/>
                </a:solidFill>
                <a:latin typeface="Arial"/>
                <a:ea typeface="Arial"/>
                <a:cs typeface="Arial"/>
                <a:sym typeface="Arial"/>
              </a:rPr>
              <a:t>2.  Prepaid account</a:t>
            </a:r>
            <a:endParaRPr b="1" i="0" sz="1800" u="none" cap="none" strike="noStrike">
              <a:solidFill>
                <a:schemeClr val="accent5"/>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37"/>
          <p:cNvSpPr txBox="1"/>
          <p:nvPr/>
        </p:nvSpPr>
        <p:spPr>
          <a:xfrm>
            <a:off x="727800" y="932350"/>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5"/>
                </a:solidFill>
                <a:latin typeface="Arial"/>
                <a:ea typeface="Arial"/>
                <a:cs typeface="Arial"/>
                <a:sym typeface="Arial"/>
              </a:rPr>
              <a:t>3.  Postpaid account</a:t>
            </a:r>
            <a:endParaRPr b="1" i="0" sz="1800" u="none" cap="none" strike="noStrike">
              <a:solidFill>
                <a:schemeClr val="accent5"/>
              </a:solidFill>
              <a:latin typeface="Arial"/>
              <a:ea typeface="Arial"/>
              <a:cs typeface="Arial"/>
              <a:sym typeface="Arial"/>
            </a:endParaRPr>
          </a:p>
        </p:txBody>
      </p:sp>
      <p:sp>
        <p:nvSpPr>
          <p:cNvPr id="962" name="Google Shape;962;p37"/>
          <p:cNvSpPr txBox="1"/>
          <p:nvPr/>
        </p:nvSpPr>
        <p:spPr>
          <a:xfrm>
            <a:off x="61200" y="1324425"/>
            <a:ext cx="4238700" cy="3590400"/>
          </a:xfrm>
          <a:prstGeom prst="rect">
            <a:avLst/>
          </a:prstGeom>
          <a:noFill/>
          <a:ln>
            <a:noFill/>
          </a:ln>
        </p:spPr>
        <p:txBody>
          <a:bodyPr anchorCtr="0" anchor="t" bIns="68575" lIns="68575" spcFirstLastPara="1" rIns="68575" wrap="square" tIns="68575">
            <a:spAutoFit/>
          </a:bodyPr>
          <a:lstStyle/>
          <a:p>
            <a:pPr indent="-247650" lvl="0" marL="342900" marR="0" rtl="0" algn="just">
              <a:lnSpc>
                <a:spcPct val="115000"/>
              </a:lnSpc>
              <a:spcBef>
                <a:spcPts val="800"/>
              </a:spcBef>
              <a:spcAft>
                <a:spcPts val="0"/>
              </a:spcAft>
              <a:buClr>
                <a:schemeClr val="dk1"/>
              </a:buClr>
              <a:buSzPts val="1300"/>
              <a:buFont typeface="Arial"/>
              <a:buChar char="●"/>
            </a:pPr>
            <a:r>
              <a:rPr b="1" i="0" lang="en" sz="1300" u="none" cap="none" strike="noStrike">
                <a:solidFill>
                  <a:schemeClr val="dk1"/>
                </a:solidFill>
                <a:highlight>
                  <a:srgbClr val="FFFFFF"/>
                </a:highlight>
                <a:latin typeface="Calibri"/>
                <a:ea typeface="Calibri"/>
                <a:cs typeface="Calibri"/>
                <a:sym typeface="Calibri"/>
              </a:rPr>
              <a:t>Amount due: </a:t>
            </a:r>
            <a:r>
              <a:rPr b="0" i="0" lang="en" sz="1300" u="none" cap="none" strike="noStrike">
                <a:solidFill>
                  <a:schemeClr val="dk1"/>
                </a:solidFill>
                <a:highlight>
                  <a:srgbClr val="FFFFFF"/>
                </a:highlight>
                <a:latin typeface="Calibri"/>
                <a:ea typeface="Calibri"/>
                <a:cs typeface="Calibri"/>
                <a:sym typeface="Calibri"/>
              </a:rPr>
              <a:t>the sum of all costs that the account has been invoiced for, minus any payments that have been applied to those costs.</a:t>
            </a:r>
            <a:endParaRPr b="0" i="0" sz="1300" u="none" cap="none" strike="noStrike">
              <a:solidFill>
                <a:schemeClr val="dk1"/>
              </a:solidFill>
              <a:highlight>
                <a:srgbClr val="FFFFFF"/>
              </a:highlight>
              <a:latin typeface="Calibri"/>
              <a:ea typeface="Calibri"/>
              <a:cs typeface="Calibri"/>
              <a:sym typeface="Calibri"/>
            </a:endParaRPr>
          </a:p>
          <a:p>
            <a:pPr indent="-247650" lvl="1" marL="685800" marR="0" rtl="0" algn="just">
              <a:lnSpc>
                <a:spcPct val="150000"/>
              </a:lnSpc>
              <a:spcBef>
                <a:spcPts val="0"/>
              </a:spcBef>
              <a:spcAft>
                <a:spcPts val="0"/>
              </a:spcAft>
              <a:buClr>
                <a:schemeClr val="dk1"/>
              </a:buClr>
              <a:buSzPts val="1300"/>
              <a:buFont typeface="Lato"/>
              <a:buChar char="○"/>
            </a:pPr>
            <a:r>
              <a:rPr b="0" i="0" lang="en" sz="1300" u="none" cap="none" strike="noStrike">
                <a:solidFill>
                  <a:schemeClr val="dk1"/>
                </a:solidFill>
                <a:latin typeface="Calibri"/>
                <a:ea typeface="Calibri"/>
                <a:cs typeface="Calibri"/>
                <a:sym typeface="Calibri"/>
              </a:rPr>
              <a:t>If it’s </a:t>
            </a:r>
            <a:r>
              <a:rPr b="1" i="0" lang="en" sz="1300" u="none" cap="none" strike="noStrike">
                <a:solidFill>
                  <a:srgbClr val="FF0000"/>
                </a:solidFill>
                <a:latin typeface="Calibri"/>
                <a:ea typeface="Calibri"/>
                <a:cs typeface="Calibri"/>
                <a:sym typeface="Calibri"/>
              </a:rPr>
              <a:t>DR</a:t>
            </a:r>
            <a:r>
              <a:rPr b="0" i="0" lang="en" sz="1300" u="none" cap="none" strike="noStrike">
                <a:solidFill>
                  <a:schemeClr val="dk1"/>
                </a:solidFill>
                <a:latin typeface="Calibri"/>
                <a:ea typeface="Calibri"/>
                <a:cs typeface="Calibri"/>
                <a:sym typeface="Calibri"/>
              </a:rPr>
              <a:t>:</a:t>
            </a:r>
            <a:endParaRPr b="0" i="0" sz="1300" u="none" cap="none" strike="noStrike">
              <a:solidFill>
                <a:schemeClr val="dk1"/>
              </a:solidFill>
              <a:latin typeface="Calibri"/>
              <a:ea typeface="Calibri"/>
              <a:cs typeface="Calibri"/>
              <a:sym typeface="Calibri"/>
            </a:endParaRPr>
          </a:p>
          <a:p>
            <a:pPr indent="-171450" lvl="0" marL="901700" marR="0" rtl="0" algn="just">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The amount that user needs to settle</a:t>
            </a:r>
            <a:endParaRPr b="0" i="0" sz="1300" u="none" cap="none" strike="noStrike">
              <a:solidFill>
                <a:schemeClr val="dk1"/>
              </a:solidFill>
              <a:latin typeface="Calibri"/>
              <a:ea typeface="Calibri"/>
              <a:cs typeface="Calibri"/>
              <a:sym typeface="Calibri"/>
            </a:endParaRPr>
          </a:p>
          <a:p>
            <a:pPr indent="-171450" lvl="0" marL="901700" marR="0" rtl="0" algn="just">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M</a:t>
            </a:r>
            <a:r>
              <a:rPr b="0" i="1" lang="en" sz="1300" u="none" cap="none" strike="noStrike">
                <a:solidFill>
                  <a:schemeClr val="dk1"/>
                </a:solidFill>
                <a:latin typeface="Calibri"/>
                <a:ea typeface="Calibri"/>
                <a:cs typeface="Calibri"/>
                <a:sym typeface="Calibri"/>
              </a:rPr>
              <a:t>aximum Expecting invoice = Credit Limit</a:t>
            </a:r>
            <a:endParaRPr b="0" i="1" sz="1300" u="none" cap="none" strike="noStrike">
              <a:solidFill>
                <a:schemeClr val="dk1"/>
              </a:solidFill>
              <a:latin typeface="Calibri"/>
              <a:ea typeface="Calibri"/>
              <a:cs typeface="Calibri"/>
              <a:sym typeface="Calibri"/>
            </a:endParaRPr>
          </a:p>
          <a:p>
            <a:pPr indent="-209550" lvl="0" marL="647700" marR="0" rtl="0" algn="just">
              <a:lnSpc>
                <a:spcPct val="150000"/>
              </a:lnSpc>
              <a:spcBef>
                <a:spcPts val="0"/>
              </a:spcBef>
              <a:spcAft>
                <a:spcPts val="0"/>
              </a:spcAft>
              <a:buClr>
                <a:schemeClr val="dk1"/>
              </a:buClr>
              <a:buSzPts val="1300"/>
              <a:buFont typeface="Lato"/>
              <a:buChar char="○"/>
            </a:pPr>
            <a:r>
              <a:rPr b="0" i="0" lang="en" sz="1300" u="none" cap="none" strike="noStrike">
                <a:solidFill>
                  <a:schemeClr val="dk1"/>
                </a:solidFill>
                <a:latin typeface="Calibri"/>
                <a:ea typeface="Calibri"/>
                <a:cs typeface="Calibri"/>
                <a:sym typeface="Calibri"/>
              </a:rPr>
              <a:t>If it’s </a:t>
            </a:r>
            <a:r>
              <a:rPr b="1" i="0" lang="en" sz="1300" u="none" cap="none" strike="noStrike">
                <a:solidFill>
                  <a:srgbClr val="6AA84F"/>
                </a:solidFill>
                <a:latin typeface="Calibri"/>
                <a:ea typeface="Calibri"/>
                <a:cs typeface="Calibri"/>
                <a:sym typeface="Calibri"/>
              </a:rPr>
              <a:t>CR</a:t>
            </a:r>
            <a:r>
              <a:rPr b="0" i="0" lang="en" sz="1300" u="none" cap="none" strike="noStrike">
                <a:solidFill>
                  <a:schemeClr val="dk1"/>
                </a:solidFill>
                <a:latin typeface="Calibri"/>
                <a:ea typeface="Calibri"/>
                <a:cs typeface="Calibri"/>
                <a:sym typeface="Calibri"/>
              </a:rPr>
              <a:t>:</a:t>
            </a:r>
            <a:endParaRPr b="0" i="0" sz="1300" u="none" cap="none" strike="noStrike">
              <a:solidFill>
                <a:schemeClr val="dk1"/>
              </a:solidFill>
              <a:latin typeface="Calibri"/>
              <a:ea typeface="Calibri"/>
              <a:cs typeface="Calibri"/>
              <a:sym typeface="Calibri"/>
            </a:endParaRPr>
          </a:p>
          <a:p>
            <a:pPr indent="-171450" lvl="0" marL="901700" marR="0" rtl="0" algn="just">
              <a:lnSpc>
                <a:spcPct val="150000"/>
              </a:lnSpc>
              <a:spcBef>
                <a:spcPts val="0"/>
              </a:spcBef>
              <a:spcAft>
                <a:spcPts val="0"/>
              </a:spcAft>
              <a:buClr>
                <a:schemeClr val="dk1"/>
              </a:buClr>
              <a:buSzPts val="1300"/>
              <a:buFont typeface="Arial"/>
              <a:buChar char="➔"/>
            </a:pPr>
            <a:r>
              <a:rPr b="0" i="0" lang="en" sz="1300" u="none" cap="none" strike="noStrike">
                <a:solidFill>
                  <a:schemeClr val="dk1"/>
                </a:solidFill>
                <a:latin typeface="Calibri"/>
                <a:ea typeface="Calibri"/>
                <a:cs typeface="Calibri"/>
                <a:sym typeface="Calibri"/>
              </a:rPr>
              <a:t>The amount that user has overpaid</a:t>
            </a:r>
            <a:endParaRPr b="0" i="0" sz="1300" u="none" cap="none" strike="noStrike">
              <a:solidFill>
                <a:schemeClr val="dk1"/>
              </a:solidFill>
              <a:latin typeface="Calibri"/>
              <a:ea typeface="Calibri"/>
              <a:cs typeface="Calibri"/>
              <a:sym typeface="Calibri"/>
            </a:endParaRPr>
          </a:p>
          <a:p>
            <a:pPr indent="-171450" lvl="0" marL="901700" marR="0" rtl="0" algn="just">
              <a:lnSpc>
                <a:spcPct val="150000"/>
              </a:lnSpc>
              <a:spcBef>
                <a:spcPts val="0"/>
              </a:spcBef>
              <a:spcAft>
                <a:spcPts val="0"/>
              </a:spcAft>
              <a:buClr>
                <a:schemeClr val="dk1"/>
              </a:buClr>
              <a:buSzPts val="1300"/>
              <a:buFont typeface="Arial"/>
              <a:buChar char="➔"/>
            </a:pPr>
            <a:r>
              <a:rPr b="0" i="1" lang="en" sz="1300" u="none" cap="none" strike="noStrike">
                <a:solidFill>
                  <a:schemeClr val="dk1"/>
                </a:solidFill>
                <a:latin typeface="Calibri"/>
                <a:ea typeface="Calibri"/>
                <a:cs typeface="Calibri"/>
                <a:sym typeface="Calibri"/>
              </a:rPr>
              <a:t>Maximum Expecting invoice = Amount Due + Credit Limit</a:t>
            </a:r>
            <a:endParaRPr b="0" i="1" sz="1300" u="none" cap="none" strike="noStrike">
              <a:solidFill>
                <a:schemeClr val="dk1"/>
              </a:solidFill>
              <a:latin typeface="Calibri"/>
              <a:ea typeface="Calibri"/>
              <a:cs typeface="Calibri"/>
              <a:sym typeface="Calibri"/>
            </a:endParaRPr>
          </a:p>
          <a:p>
            <a:pPr indent="-247650" lvl="0" marL="342900" marR="0" rtl="0" algn="just">
              <a:lnSpc>
                <a:spcPct val="115000"/>
              </a:lnSpc>
              <a:spcBef>
                <a:spcPts val="0"/>
              </a:spcBef>
              <a:spcAft>
                <a:spcPts val="0"/>
              </a:spcAft>
              <a:buClr>
                <a:schemeClr val="dk1"/>
              </a:buClr>
              <a:buSzPts val="1300"/>
              <a:buFont typeface="Arial"/>
              <a:buChar char="●"/>
            </a:pPr>
            <a:r>
              <a:rPr b="1" i="0" lang="en" sz="1300" u="none" cap="none" strike="noStrike">
                <a:solidFill>
                  <a:schemeClr val="dk1"/>
                </a:solidFill>
                <a:latin typeface="Calibri"/>
                <a:ea typeface="Calibri"/>
                <a:cs typeface="Calibri"/>
                <a:sym typeface="Calibri"/>
              </a:rPr>
              <a:t>Current Balance: </a:t>
            </a:r>
            <a:r>
              <a:rPr b="0" i="0" lang="en" sz="1300" u="none" cap="none" strike="noStrike">
                <a:solidFill>
                  <a:schemeClr val="dk1"/>
                </a:solidFill>
                <a:latin typeface="Calibri"/>
                <a:ea typeface="Calibri"/>
                <a:cs typeface="Calibri"/>
                <a:sym typeface="Calibri"/>
              </a:rPr>
              <a:t> all the amount the customer needs to settle, including the billed and unbilled amounts.</a:t>
            </a:r>
            <a:endParaRPr b="0" i="0" sz="1300" u="none" cap="none" strike="noStrike">
              <a:solidFill>
                <a:schemeClr val="dk1"/>
              </a:solidFill>
              <a:latin typeface="Calibri"/>
              <a:ea typeface="Calibri"/>
              <a:cs typeface="Calibri"/>
              <a:sym typeface="Calibri"/>
            </a:endParaRPr>
          </a:p>
          <a:p>
            <a:pPr indent="-171450" lvl="0" marL="558800" marR="0" rtl="0" algn="l">
              <a:lnSpc>
                <a:spcPct val="150000"/>
              </a:lnSpc>
              <a:spcBef>
                <a:spcPts val="0"/>
              </a:spcBef>
              <a:spcAft>
                <a:spcPts val="0"/>
              </a:spcAft>
              <a:buClr>
                <a:schemeClr val="dk1"/>
              </a:buClr>
              <a:buSzPts val="1300"/>
              <a:buFont typeface="Calibri"/>
              <a:buChar char="➔"/>
            </a:pPr>
            <a:r>
              <a:rPr b="0" i="1" lang="en" sz="1300" u="none" cap="none" strike="noStrike">
                <a:solidFill>
                  <a:schemeClr val="dk1"/>
                </a:solidFill>
                <a:latin typeface="Calibri"/>
                <a:ea typeface="Calibri"/>
                <a:cs typeface="Calibri"/>
                <a:sym typeface="Calibri"/>
              </a:rPr>
              <a:t>Current Balance = Expecting invoice + Amount Due</a:t>
            </a:r>
            <a:endParaRPr b="0" i="1" sz="1300" u="none" cap="none" strike="noStrike">
              <a:solidFill>
                <a:schemeClr val="dk1"/>
              </a:solidFill>
              <a:latin typeface="Calibri"/>
              <a:ea typeface="Calibri"/>
              <a:cs typeface="Calibri"/>
              <a:sym typeface="Calibri"/>
            </a:endParaRPr>
          </a:p>
        </p:txBody>
      </p:sp>
      <p:sp>
        <p:nvSpPr>
          <p:cNvPr id="963" name="Google Shape;963;p37"/>
          <p:cNvSpPr txBox="1"/>
          <p:nvPr/>
        </p:nvSpPr>
        <p:spPr>
          <a:xfrm>
            <a:off x="234360" y="13945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&lt;Payment&gt;</a:t>
            </a:r>
            <a:endParaRPr b="0" i="0" sz="900" u="none" cap="none" strike="noStrike">
              <a:solidFill>
                <a:srgbClr val="000000"/>
              </a:solidFill>
              <a:latin typeface="Arial"/>
              <a:ea typeface="Arial"/>
              <a:cs typeface="Arial"/>
              <a:sym typeface="Arial"/>
            </a:endParaRPr>
          </a:p>
        </p:txBody>
      </p:sp>
      <p:pic>
        <p:nvPicPr>
          <p:cNvPr id="964" name="Google Shape;964;p37"/>
          <p:cNvPicPr preferRelativeResize="0"/>
          <p:nvPr/>
        </p:nvPicPr>
        <p:blipFill rotWithShape="1">
          <a:blip r:embed="rId3">
            <a:alphaModFix/>
          </a:blip>
          <a:srcRect b="0" l="0" r="0" t="0"/>
          <a:stretch/>
        </p:blipFill>
        <p:spPr>
          <a:xfrm>
            <a:off x="4361044" y="1778878"/>
            <a:ext cx="4645650" cy="1700831"/>
          </a:xfrm>
          <a:prstGeom prst="rect">
            <a:avLst/>
          </a:prstGeom>
          <a:noFill/>
          <a:ln cap="flat" cmpd="sng" w="9525">
            <a:solidFill>
              <a:srgbClr val="737373"/>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455E"/>
        </a:solidFill>
      </p:bgPr>
    </p:bg>
    <p:spTree>
      <p:nvGrpSpPr>
        <p:cNvPr id="593" name="Shape 593"/>
        <p:cNvGrpSpPr/>
        <p:nvPr/>
      </p:nvGrpSpPr>
      <p:grpSpPr>
        <a:xfrm>
          <a:off x="0" y="0"/>
          <a:ext cx="0" cy="0"/>
          <a:chOff x="0" y="0"/>
          <a:chExt cx="0" cy="0"/>
        </a:xfrm>
      </p:grpSpPr>
      <p:sp>
        <p:nvSpPr>
          <p:cNvPr id="594" name="Google Shape;594;p3"/>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3600"/>
              <a:buNone/>
            </a:pPr>
            <a:r>
              <a:rPr lang="en">
                <a:latin typeface="Calibri"/>
                <a:ea typeface="Calibri"/>
                <a:cs typeface="Calibri"/>
                <a:sym typeface="Calibri"/>
              </a:rPr>
              <a:t>General Portal Settings</a:t>
            </a:r>
            <a:endParaRPr>
              <a:latin typeface="Calibri"/>
              <a:ea typeface="Calibri"/>
              <a:cs typeface="Calibri"/>
              <a:sym typeface="Calibri"/>
            </a:endParaRPr>
          </a:p>
        </p:txBody>
      </p:sp>
      <p:sp>
        <p:nvSpPr>
          <p:cNvPr id="595" name="Google Shape;595;p3"/>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38"/>
          <p:cNvSpPr txBox="1"/>
          <p:nvPr/>
        </p:nvSpPr>
        <p:spPr>
          <a:xfrm>
            <a:off x="727800" y="932350"/>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accent5"/>
                </a:solidFill>
                <a:latin typeface="Arial"/>
                <a:ea typeface="Arial"/>
                <a:cs typeface="Arial"/>
                <a:sym typeface="Arial"/>
              </a:rPr>
              <a:t>3.  Postpaid account</a:t>
            </a:r>
            <a:endParaRPr b="1" i="0" sz="1800" u="none" cap="none" strike="noStrike">
              <a:solidFill>
                <a:schemeClr val="accent5"/>
              </a:solidFill>
              <a:latin typeface="Arial"/>
              <a:ea typeface="Arial"/>
              <a:cs typeface="Arial"/>
              <a:sym typeface="Arial"/>
            </a:endParaRPr>
          </a:p>
        </p:txBody>
      </p:sp>
      <p:sp>
        <p:nvSpPr>
          <p:cNvPr id="971" name="Google Shape;971;p38"/>
          <p:cNvSpPr txBox="1"/>
          <p:nvPr/>
        </p:nvSpPr>
        <p:spPr>
          <a:xfrm>
            <a:off x="234360" y="13945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&lt;Payment&gt;</a:t>
            </a:r>
            <a:endParaRPr b="0" i="0" sz="900" u="none" cap="none" strike="noStrike">
              <a:solidFill>
                <a:srgbClr val="000000"/>
              </a:solidFill>
              <a:latin typeface="Arial"/>
              <a:ea typeface="Arial"/>
              <a:cs typeface="Arial"/>
              <a:sym typeface="Arial"/>
            </a:endParaRPr>
          </a:p>
        </p:txBody>
      </p:sp>
      <p:pic>
        <p:nvPicPr>
          <p:cNvPr id="972" name="Google Shape;972;p38"/>
          <p:cNvPicPr preferRelativeResize="0"/>
          <p:nvPr/>
        </p:nvPicPr>
        <p:blipFill rotWithShape="1">
          <a:blip r:embed="rId3">
            <a:alphaModFix/>
          </a:blip>
          <a:srcRect b="0" l="0" r="0" t="0"/>
          <a:stretch/>
        </p:blipFill>
        <p:spPr>
          <a:xfrm>
            <a:off x="4361038" y="1778872"/>
            <a:ext cx="4645650" cy="1700831"/>
          </a:xfrm>
          <a:prstGeom prst="rect">
            <a:avLst/>
          </a:prstGeom>
          <a:noFill/>
          <a:ln cap="flat" cmpd="sng" w="9525">
            <a:solidFill>
              <a:srgbClr val="737373"/>
            </a:solidFill>
            <a:prstDash val="solid"/>
            <a:round/>
            <a:headEnd len="sm" w="sm" type="none"/>
            <a:tailEnd len="sm" w="sm" type="none"/>
          </a:ln>
        </p:spPr>
      </p:pic>
      <p:sp>
        <p:nvSpPr>
          <p:cNvPr id="973" name="Google Shape;973;p38"/>
          <p:cNvSpPr txBox="1"/>
          <p:nvPr/>
        </p:nvSpPr>
        <p:spPr>
          <a:xfrm>
            <a:off x="92438" y="1461244"/>
            <a:ext cx="4165500" cy="2957400"/>
          </a:xfrm>
          <a:prstGeom prst="rect">
            <a:avLst/>
          </a:prstGeom>
          <a:noFill/>
          <a:ln>
            <a:noFill/>
          </a:ln>
        </p:spPr>
        <p:txBody>
          <a:bodyPr anchorCtr="0" anchor="ctr" bIns="68575" lIns="68575" spcFirstLastPara="1" rIns="68575" wrap="square" tIns="68575">
            <a:noAutofit/>
          </a:bodyPr>
          <a:lstStyle/>
          <a:p>
            <a:pPr indent="-247650" lvl="0" marL="342900" marR="0" rtl="0" algn="just">
              <a:lnSpc>
                <a:spcPct val="150000"/>
              </a:lnSpc>
              <a:spcBef>
                <a:spcPts val="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Reserved credits:</a:t>
            </a:r>
            <a:r>
              <a:rPr b="0" i="0" lang="en" sz="1300" u="none" cap="none" strike="noStrike">
                <a:solidFill>
                  <a:schemeClr val="dk1"/>
                </a:solidFill>
                <a:latin typeface="Calibri"/>
                <a:ea typeface="Calibri"/>
                <a:cs typeface="Calibri"/>
                <a:sym typeface="Calibri"/>
              </a:rPr>
              <a:t> caused by an ongoing transaction</a:t>
            </a:r>
            <a:endParaRPr b="0" i="0" sz="1300" u="none" cap="none" strike="noStrike">
              <a:solidFill>
                <a:schemeClr val="dk1"/>
              </a:solidFill>
              <a:latin typeface="Calibri"/>
              <a:ea typeface="Calibri"/>
              <a:cs typeface="Calibri"/>
              <a:sym typeface="Calibri"/>
            </a:endParaRPr>
          </a:p>
          <a:p>
            <a:pPr indent="-247650" lvl="0" marL="342900" marR="0" rtl="0" algn="just">
              <a:lnSpc>
                <a:spcPct val="150000"/>
              </a:lnSpc>
              <a:spcBef>
                <a:spcPts val="0"/>
              </a:spcBef>
              <a:spcAft>
                <a:spcPts val="0"/>
              </a:spcAft>
              <a:buClr>
                <a:schemeClr val="dk1"/>
              </a:buClr>
              <a:buSzPts val="1300"/>
              <a:buFont typeface="Lato"/>
              <a:buChar char="●"/>
            </a:pPr>
            <a:r>
              <a:rPr b="1" i="0" lang="en" sz="1300" u="none" cap="none" strike="noStrike">
                <a:solidFill>
                  <a:schemeClr val="dk1"/>
                </a:solidFill>
                <a:latin typeface="Calibri"/>
                <a:ea typeface="Calibri"/>
                <a:cs typeface="Calibri"/>
                <a:sym typeface="Calibri"/>
              </a:rPr>
              <a:t>Credit limit: </a:t>
            </a:r>
            <a:r>
              <a:rPr b="0" i="0" lang="en" sz="1300" u="none" cap="none" strike="noStrike">
                <a:solidFill>
                  <a:schemeClr val="dk1"/>
                </a:solidFill>
                <a:latin typeface="Calibri"/>
                <a:ea typeface="Calibri"/>
                <a:cs typeface="Calibri"/>
                <a:sym typeface="Calibri"/>
              </a:rPr>
              <a:t>the maximum amount of money that you let the user borrow. </a:t>
            </a:r>
            <a:endParaRPr b="0" i="0" sz="1300" u="none" cap="none" strike="noStrike">
              <a:solidFill>
                <a:schemeClr val="dk1"/>
              </a:solidFill>
              <a:latin typeface="Calibri"/>
              <a:ea typeface="Calibri"/>
              <a:cs typeface="Calibri"/>
              <a:sym typeface="Calibri"/>
            </a:endParaRPr>
          </a:p>
          <a:p>
            <a:pPr indent="-171450" lvl="0" marL="558800" marR="0" rtl="0" algn="just">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Applied on the expecting invoice.</a:t>
            </a:r>
            <a:endParaRPr b="0" i="0" sz="1300" u="none" cap="none" strike="noStrike">
              <a:solidFill>
                <a:schemeClr val="dk1"/>
              </a:solidFill>
              <a:latin typeface="Calibri"/>
              <a:ea typeface="Calibri"/>
              <a:cs typeface="Calibri"/>
              <a:sym typeface="Calibri"/>
            </a:endParaRPr>
          </a:p>
          <a:p>
            <a:pPr indent="-171450" lvl="0" marL="558800" marR="0" rtl="0" algn="just">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Reset every month.</a:t>
            </a:r>
            <a:endParaRPr b="0" i="0" sz="1300" u="none" cap="none" strike="noStrike">
              <a:solidFill>
                <a:schemeClr val="dk1"/>
              </a:solidFill>
              <a:latin typeface="Calibri"/>
              <a:ea typeface="Calibri"/>
              <a:cs typeface="Calibri"/>
              <a:sym typeface="Calibri"/>
            </a:endParaRPr>
          </a:p>
          <a:p>
            <a:pPr indent="-247650" lvl="0" marL="342900" marR="0" rtl="0" algn="just">
              <a:lnSpc>
                <a:spcPct val="150000"/>
              </a:lnSpc>
              <a:spcBef>
                <a:spcPts val="0"/>
              </a:spcBef>
              <a:spcAft>
                <a:spcPts val="0"/>
              </a:spcAft>
              <a:buClr>
                <a:schemeClr val="dk1"/>
              </a:buClr>
              <a:buSzPts val="1300"/>
              <a:buFont typeface="Lato"/>
              <a:buChar char="●"/>
            </a:pPr>
            <a:r>
              <a:rPr b="1" i="0" lang="en" sz="1300" u="none" cap="none" strike="noStrike">
                <a:solidFill>
                  <a:schemeClr val="dk1"/>
                </a:solidFill>
                <a:latin typeface="Calibri"/>
                <a:ea typeface="Calibri"/>
                <a:cs typeface="Calibri"/>
                <a:sym typeface="Calibri"/>
              </a:rPr>
              <a:t>Expecting invoice:</a:t>
            </a:r>
            <a:r>
              <a:rPr b="0" i="0" lang="en" sz="1300" u="none" cap="none" strike="noStrike">
                <a:solidFill>
                  <a:schemeClr val="dk1"/>
                </a:solidFill>
                <a:latin typeface="Calibri"/>
                <a:ea typeface="Calibri"/>
                <a:cs typeface="Calibri"/>
                <a:sym typeface="Calibri"/>
              </a:rPr>
              <a:t> the usage amount for the current bill period = the amount has not yet billed / invoiced.</a:t>
            </a:r>
            <a:endParaRPr b="0" i="0" sz="1300" u="none" cap="none" strike="noStrike">
              <a:solidFill>
                <a:schemeClr val="dk1"/>
              </a:solidFill>
              <a:latin typeface="Calibri"/>
              <a:ea typeface="Calibri"/>
              <a:cs typeface="Calibri"/>
              <a:sym typeface="Calibri"/>
            </a:endParaRPr>
          </a:p>
          <a:p>
            <a:pPr indent="-247650" lvl="0" marL="342900" marR="0" rtl="0" algn="just">
              <a:lnSpc>
                <a:spcPct val="150000"/>
              </a:lnSpc>
              <a:spcBef>
                <a:spcPts val="0"/>
              </a:spcBef>
              <a:spcAft>
                <a:spcPts val="0"/>
              </a:spcAft>
              <a:buClr>
                <a:schemeClr val="dk1"/>
              </a:buClr>
              <a:buSzPts val="1300"/>
              <a:buFont typeface="Lato"/>
              <a:buChar char="●"/>
            </a:pPr>
            <a:r>
              <a:rPr b="1" i="0" lang="en" sz="1300" u="none" cap="none" strike="noStrike">
                <a:solidFill>
                  <a:schemeClr val="dk1"/>
                </a:solidFill>
                <a:latin typeface="Calibri"/>
                <a:ea typeface="Calibri"/>
                <a:cs typeface="Calibri"/>
                <a:sym typeface="Calibri"/>
              </a:rPr>
              <a:t>Usable credits:</a:t>
            </a:r>
            <a:r>
              <a:rPr b="0" i="0" lang="en" sz="1300" u="none" cap="none" strike="noStrike">
                <a:solidFill>
                  <a:schemeClr val="dk1"/>
                </a:solidFill>
                <a:latin typeface="Calibri"/>
                <a:ea typeface="Calibri"/>
                <a:cs typeface="Calibri"/>
                <a:sym typeface="Calibri"/>
              </a:rPr>
              <a:t> the total credits that customer can use for this month</a:t>
            </a:r>
            <a:endParaRPr b="0" i="0" sz="13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39"/>
          <p:cNvSpPr txBox="1"/>
          <p:nvPr/>
        </p:nvSpPr>
        <p:spPr>
          <a:xfrm>
            <a:off x="699375" y="991400"/>
            <a:ext cx="7745400" cy="7137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Check [</a:t>
            </a:r>
            <a:r>
              <a:rPr b="1" i="0" lang="en" sz="1300" u="none" cap="none" strike="noStrike">
                <a:solidFill>
                  <a:schemeClr val="dk1"/>
                </a:solidFill>
                <a:latin typeface="Arial"/>
                <a:ea typeface="Arial"/>
                <a:cs typeface="Arial"/>
                <a:sym typeface="Arial"/>
              </a:rPr>
              <a:t>Members</a:t>
            </a:r>
            <a:r>
              <a:rPr b="0" i="0" lang="en" sz="1300" u="none" cap="none" strike="noStrike">
                <a:solidFill>
                  <a:schemeClr val="dk1"/>
                </a:solidFill>
                <a:latin typeface="Arial"/>
                <a:ea typeface="Arial"/>
                <a:cs typeface="Arial"/>
                <a:sym typeface="Arial"/>
              </a:rPr>
              <a:t>] to see if you are allowed access to Report App. </a:t>
            </a:r>
            <a:endParaRPr b="0" i="0" sz="13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chemeClr val="dk1"/>
              </a:buClr>
              <a:buSzPts val="1200"/>
              <a:buFont typeface="Lato"/>
              <a:buChar char="★"/>
            </a:pPr>
            <a:r>
              <a:rPr b="0" i="1" lang="en" sz="1200" u="none" cap="none" strike="noStrike">
                <a:solidFill>
                  <a:schemeClr val="dk1"/>
                </a:solidFill>
                <a:latin typeface="Arial"/>
                <a:ea typeface="Arial"/>
                <a:cs typeface="Arial"/>
                <a:sym typeface="Arial"/>
              </a:rPr>
              <a:t>Only 2 roles </a:t>
            </a:r>
            <a:r>
              <a:rPr b="1" i="1" lang="en" sz="1200" u="none" cap="none" strike="noStrike">
                <a:solidFill>
                  <a:schemeClr val="dk1"/>
                </a:solidFill>
                <a:latin typeface="Arial"/>
                <a:ea typeface="Arial"/>
                <a:cs typeface="Arial"/>
                <a:sym typeface="Arial"/>
              </a:rPr>
              <a:t>Owner </a:t>
            </a:r>
            <a:r>
              <a:rPr b="0" i="1" lang="en" sz="1200" u="none" cap="none" strike="noStrike">
                <a:solidFill>
                  <a:schemeClr val="dk1"/>
                </a:solidFill>
                <a:latin typeface="Arial"/>
                <a:ea typeface="Arial"/>
                <a:cs typeface="Arial"/>
                <a:sym typeface="Arial"/>
              </a:rPr>
              <a:t>and </a:t>
            </a:r>
            <a:r>
              <a:rPr b="1" i="1" lang="en" sz="1200" u="none" cap="none" strike="noStrike">
                <a:solidFill>
                  <a:schemeClr val="dk1"/>
                </a:solidFill>
                <a:latin typeface="Arial"/>
                <a:ea typeface="Arial"/>
                <a:cs typeface="Arial"/>
                <a:sym typeface="Arial"/>
              </a:rPr>
              <a:t>Admin</a:t>
            </a:r>
            <a:r>
              <a:rPr b="0" i="1" lang="en" sz="1200" u="none" cap="none" strike="noStrike">
                <a:solidFill>
                  <a:schemeClr val="dk1"/>
                </a:solidFill>
                <a:latin typeface="Arial"/>
                <a:ea typeface="Arial"/>
                <a:cs typeface="Arial"/>
                <a:sym typeface="Arial"/>
              </a:rPr>
              <a:t> are allowed to access.</a:t>
            </a:r>
            <a:endParaRPr b="1" i="1" sz="1200" u="none" cap="none" strike="noStrike">
              <a:solidFill>
                <a:schemeClr val="dk1"/>
              </a:solidFill>
              <a:latin typeface="Arial"/>
              <a:ea typeface="Arial"/>
              <a:cs typeface="Arial"/>
              <a:sym typeface="Arial"/>
            </a:endParaRPr>
          </a:p>
        </p:txBody>
      </p:sp>
      <p:sp>
        <p:nvSpPr>
          <p:cNvPr id="979" name="Google Shape;979;p39"/>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&lt;Report&gt;</a:t>
            </a:r>
            <a:endParaRPr b="0" i="0" sz="900" u="none" cap="none" strike="noStrike">
              <a:solidFill>
                <a:srgbClr val="000000"/>
              </a:solidFill>
              <a:latin typeface="Arial"/>
              <a:ea typeface="Arial"/>
              <a:cs typeface="Arial"/>
              <a:sym typeface="Arial"/>
            </a:endParaRPr>
          </a:p>
        </p:txBody>
      </p:sp>
      <p:grpSp>
        <p:nvGrpSpPr>
          <p:cNvPr id="980" name="Google Shape;980;p39"/>
          <p:cNvGrpSpPr/>
          <p:nvPr/>
        </p:nvGrpSpPr>
        <p:grpSpPr>
          <a:xfrm>
            <a:off x="395354" y="1817544"/>
            <a:ext cx="8353293" cy="2852824"/>
            <a:chOff x="566525" y="1817544"/>
            <a:chExt cx="8353293" cy="2852824"/>
          </a:xfrm>
        </p:grpSpPr>
        <p:pic>
          <p:nvPicPr>
            <p:cNvPr id="981" name="Google Shape;981;p39"/>
            <p:cNvPicPr preferRelativeResize="0"/>
            <p:nvPr/>
          </p:nvPicPr>
          <p:blipFill rotWithShape="1">
            <a:blip r:embed="rId3">
              <a:alphaModFix/>
            </a:blip>
            <a:srcRect b="0" l="0" r="6498" t="0"/>
            <a:stretch/>
          </p:blipFill>
          <p:spPr>
            <a:xfrm>
              <a:off x="4506276" y="1817556"/>
              <a:ext cx="4413542" cy="2852800"/>
            </a:xfrm>
            <a:prstGeom prst="rect">
              <a:avLst/>
            </a:prstGeom>
            <a:noFill/>
            <a:ln cap="flat" cmpd="sng" w="9525">
              <a:solidFill>
                <a:srgbClr val="808080"/>
              </a:solidFill>
              <a:prstDash val="solid"/>
              <a:round/>
              <a:headEnd len="sm" w="sm" type="none"/>
              <a:tailEnd len="sm" w="sm" type="none"/>
            </a:ln>
          </p:spPr>
        </p:pic>
        <p:cxnSp>
          <p:nvCxnSpPr>
            <p:cNvPr id="982" name="Google Shape;982;p39"/>
            <p:cNvCxnSpPr/>
            <p:nvPr/>
          </p:nvCxnSpPr>
          <p:spPr>
            <a:xfrm rot="10800000">
              <a:off x="4010393" y="3482400"/>
              <a:ext cx="797400" cy="662400"/>
            </a:xfrm>
            <a:prstGeom prst="bentConnector3">
              <a:avLst>
                <a:gd fmla="val 28534" name="adj1"/>
              </a:avLst>
            </a:prstGeom>
            <a:noFill/>
            <a:ln cap="flat" cmpd="sng" w="9525">
              <a:solidFill>
                <a:srgbClr val="FF0000"/>
              </a:solidFill>
              <a:prstDash val="solid"/>
              <a:round/>
              <a:headEnd len="sm" w="sm" type="none"/>
              <a:tailEnd len="med" w="med" type="triangle"/>
            </a:ln>
          </p:spPr>
        </p:cxnSp>
        <p:pic>
          <p:nvPicPr>
            <p:cNvPr id="983" name="Google Shape;983;p39"/>
            <p:cNvPicPr preferRelativeResize="0"/>
            <p:nvPr/>
          </p:nvPicPr>
          <p:blipFill rotWithShape="1">
            <a:blip r:embed="rId4">
              <a:alphaModFix/>
            </a:blip>
            <a:srcRect b="0" l="29062" r="0" t="0"/>
            <a:stretch/>
          </p:blipFill>
          <p:spPr>
            <a:xfrm>
              <a:off x="566525" y="1817544"/>
              <a:ext cx="3443850" cy="2852824"/>
            </a:xfrm>
            <a:prstGeom prst="rect">
              <a:avLst/>
            </a:prstGeom>
            <a:noFill/>
            <a:ln cap="flat" cmpd="sng" w="9525">
              <a:solidFill>
                <a:srgbClr val="808080"/>
              </a:solidFill>
              <a:prstDash val="solid"/>
              <a:round/>
              <a:headEnd len="sm" w="sm" type="none"/>
              <a:tailEnd len="sm" w="sm" type="none"/>
            </a:ln>
          </p:spPr>
        </p:pic>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40"/>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&lt;Report&gt;</a:t>
            </a:r>
            <a:endParaRPr b="0" i="0" sz="900" u="none" cap="none" strike="noStrike">
              <a:solidFill>
                <a:srgbClr val="000000"/>
              </a:solidFill>
              <a:latin typeface="Arial"/>
              <a:ea typeface="Arial"/>
              <a:cs typeface="Arial"/>
              <a:sym typeface="Arial"/>
            </a:endParaRPr>
          </a:p>
        </p:txBody>
      </p:sp>
      <p:sp>
        <p:nvSpPr>
          <p:cNvPr id="989" name="Google Shape;989;p40"/>
          <p:cNvSpPr txBox="1"/>
          <p:nvPr/>
        </p:nvSpPr>
        <p:spPr>
          <a:xfrm>
            <a:off x="304625" y="2254725"/>
            <a:ext cx="3676800" cy="1034100"/>
          </a:xfrm>
          <a:prstGeom prst="rect">
            <a:avLst/>
          </a:prstGeom>
          <a:noFill/>
          <a:ln>
            <a:noFill/>
          </a:ln>
        </p:spPr>
        <p:txBody>
          <a:bodyPr anchorCtr="0" anchor="ctr" bIns="68575" lIns="68575" spcFirstLastPara="1" rIns="68575" wrap="square" tIns="68575">
            <a:no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To download a Report:</a:t>
            </a:r>
            <a:endParaRPr b="1"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300" u="none" cap="none" strike="noStrike">
                <a:solidFill>
                  <a:srgbClr val="000000"/>
                </a:solidFill>
                <a:latin typeface="Arial"/>
                <a:ea typeface="Arial"/>
                <a:cs typeface="Arial"/>
                <a:sym typeface="Arial"/>
              </a:rPr>
              <a:t>Click the profile icon &gt; go to manage organization &gt; reports </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300" u="none" cap="none" strike="noStrike">
                <a:solidFill>
                  <a:srgbClr val="000000"/>
                </a:solidFill>
                <a:latin typeface="Arial"/>
                <a:ea typeface="Arial"/>
                <a:cs typeface="Arial"/>
                <a:sym typeface="Arial"/>
              </a:rPr>
              <a:t>Select the template &gt; select the From and To time range &gt; Download CSV </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1" i="0" lang="en" sz="1100" u="none" cap="none" strike="noStrike">
                <a:solidFill>
                  <a:srgbClr val="000000"/>
                </a:solidFill>
                <a:latin typeface="Arial"/>
                <a:ea typeface="Arial"/>
                <a:cs typeface="Arial"/>
                <a:sym typeface="Arial"/>
              </a:rPr>
              <a:t>Note:</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100" u="none" cap="none" strike="noStrike">
                <a:solidFill>
                  <a:srgbClr val="000000"/>
                </a:solidFill>
                <a:latin typeface="Arial"/>
                <a:ea typeface="Arial"/>
                <a:cs typeface="Arial"/>
                <a:sym typeface="Arial"/>
              </a:rPr>
              <a:t>The allowed selections for aggregate reports are as follows:</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100" u="none" cap="none" strike="noStrike">
                <a:solidFill>
                  <a:srgbClr val="000000"/>
                </a:solidFill>
                <a:latin typeface="Arial"/>
                <a:ea typeface="Arial"/>
                <a:cs typeface="Arial"/>
                <a:sym typeface="Arial"/>
              </a:rPr>
              <a:t>a. For 15 minutes: Up to 1 day (24 hours)</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100" u="none" cap="none" strike="noStrike">
                <a:solidFill>
                  <a:srgbClr val="000000"/>
                </a:solidFill>
                <a:latin typeface="Arial"/>
                <a:ea typeface="Arial"/>
                <a:cs typeface="Arial"/>
                <a:sym typeface="Arial"/>
              </a:rPr>
              <a:t>b. For 30 minutes: Up to 7 days (1 week)</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100" u="none" cap="none" strike="noStrike">
                <a:solidFill>
                  <a:srgbClr val="000000"/>
                </a:solidFill>
                <a:latin typeface="Arial"/>
                <a:ea typeface="Arial"/>
                <a:cs typeface="Arial"/>
                <a:sym typeface="Arial"/>
              </a:rPr>
              <a:t>c. For 1 hour: Up to 31 days (1 month)</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100" u="none" cap="none" strike="noStrike">
                <a:solidFill>
                  <a:srgbClr val="000000"/>
                </a:solidFill>
                <a:latin typeface="Arial"/>
                <a:ea typeface="Arial"/>
                <a:cs typeface="Arial"/>
                <a:sym typeface="Arial"/>
              </a:rPr>
              <a:t>d. For 1 day: Up to 366 days (1 year)</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 sz="1100" u="none" cap="none" strike="noStrike">
                <a:solidFill>
                  <a:srgbClr val="000000"/>
                </a:solidFill>
                <a:latin typeface="Arial"/>
                <a:ea typeface="Arial"/>
                <a:cs typeface="Arial"/>
                <a:sym typeface="Arial"/>
              </a:rPr>
              <a:t>e. For 1 Month: Up to 12 months</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990" name="Google Shape;990;p40"/>
          <p:cNvPicPr preferRelativeResize="0"/>
          <p:nvPr/>
        </p:nvPicPr>
        <p:blipFill rotWithShape="1">
          <a:blip r:embed="rId4">
            <a:alphaModFix/>
          </a:blip>
          <a:srcRect b="0" l="0" r="0" t="0"/>
          <a:stretch/>
        </p:blipFill>
        <p:spPr>
          <a:xfrm>
            <a:off x="3981434" y="3220212"/>
            <a:ext cx="1266126" cy="1181167"/>
          </a:xfrm>
          <a:prstGeom prst="rect">
            <a:avLst/>
          </a:prstGeom>
          <a:noFill/>
          <a:ln cap="flat" cmpd="sng" w="9525">
            <a:solidFill>
              <a:srgbClr val="7F7F7F"/>
            </a:solidFill>
            <a:prstDash val="solid"/>
            <a:round/>
            <a:headEnd len="sm" w="sm" type="none"/>
            <a:tailEnd len="sm" w="sm" type="none"/>
          </a:ln>
        </p:spPr>
      </p:pic>
      <p:pic>
        <p:nvPicPr>
          <p:cNvPr id="991" name="Google Shape;991;p40"/>
          <p:cNvPicPr preferRelativeResize="0"/>
          <p:nvPr/>
        </p:nvPicPr>
        <p:blipFill rotWithShape="1">
          <a:blip r:embed="rId5">
            <a:alphaModFix/>
          </a:blip>
          <a:srcRect b="0" l="0" r="0" t="0"/>
          <a:stretch/>
        </p:blipFill>
        <p:spPr>
          <a:xfrm>
            <a:off x="4989769" y="684550"/>
            <a:ext cx="3820856" cy="2011993"/>
          </a:xfrm>
          <a:prstGeom prst="rect">
            <a:avLst/>
          </a:prstGeom>
          <a:noFill/>
          <a:ln cap="flat" cmpd="sng" w="9525">
            <a:solidFill>
              <a:srgbClr val="7F7F7F"/>
            </a:solidFill>
            <a:prstDash val="solid"/>
            <a:round/>
            <a:headEnd len="sm" w="sm" type="none"/>
            <a:tailEnd len="sm" w="sm" type="none"/>
          </a:ln>
        </p:spPr>
      </p:pic>
      <p:pic>
        <p:nvPicPr>
          <p:cNvPr id="992" name="Google Shape;992;p40"/>
          <p:cNvPicPr preferRelativeResize="0"/>
          <p:nvPr/>
        </p:nvPicPr>
        <p:blipFill rotWithShape="1">
          <a:blip r:embed="rId6">
            <a:alphaModFix/>
          </a:blip>
          <a:srcRect b="0" l="0" r="0" t="0"/>
          <a:stretch/>
        </p:blipFill>
        <p:spPr>
          <a:xfrm>
            <a:off x="7218620" y="2898740"/>
            <a:ext cx="1592012" cy="1931585"/>
          </a:xfrm>
          <a:prstGeom prst="rect">
            <a:avLst/>
          </a:prstGeom>
          <a:noFill/>
          <a:ln cap="flat" cmpd="sng" w="9525">
            <a:solidFill>
              <a:srgbClr val="7F7F7F"/>
            </a:solidFill>
            <a:prstDash val="solid"/>
            <a:round/>
            <a:headEnd len="sm" w="sm" type="none"/>
            <a:tailEnd len="sm" w="sm" type="none"/>
          </a:ln>
        </p:spPr>
      </p:pic>
      <p:pic>
        <p:nvPicPr>
          <p:cNvPr id="993" name="Google Shape;993;p40"/>
          <p:cNvPicPr preferRelativeResize="0"/>
          <p:nvPr/>
        </p:nvPicPr>
        <p:blipFill rotWithShape="1">
          <a:blip r:embed="rId7">
            <a:alphaModFix/>
          </a:blip>
          <a:srcRect b="0" l="0" r="0" t="0"/>
          <a:stretch/>
        </p:blipFill>
        <p:spPr>
          <a:xfrm>
            <a:off x="5548150" y="2782351"/>
            <a:ext cx="1266114" cy="2164382"/>
          </a:xfrm>
          <a:prstGeom prst="rect">
            <a:avLst/>
          </a:prstGeom>
          <a:noFill/>
          <a:ln cap="flat" cmpd="sng" w="9525">
            <a:solidFill>
              <a:srgbClr val="7F7F7F"/>
            </a:solidFill>
            <a:prstDash val="solid"/>
            <a:round/>
            <a:headEnd len="sm" w="sm" type="none"/>
            <a:tailEnd len="sm" w="sm" type="none"/>
          </a:ln>
        </p:spPr>
      </p:pic>
      <p:sp>
        <p:nvSpPr>
          <p:cNvPr id="994" name="Google Shape;994;p40"/>
          <p:cNvSpPr/>
          <p:nvPr/>
        </p:nvSpPr>
        <p:spPr>
          <a:xfrm>
            <a:off x="3989197" y="3430120"/>
            <a:ext cx="177300" cy="13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40"/>
          <p:cNvSpPr/>
          <p:nvPr/>
        </p:nvSpPr>
        <p:spPr>
          <a:xfrm>
            <a:off x="4226427" y="3678128"/>
            <a:ext cx="560100" cy="13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40"/>
          <p:cNvSpPr/>
          <p:nvPr/>
        </p:nvSpPr>
        <p:spPr>
          <a:xfrm>
            <a:off x="5130733" y="2021621"/>
            <a:ext cx="560100" cy="13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40"/>
          <p:cNvSpPr/>
          <p:nvPr/>
        </p:nvSpPr>
        <p:spPr>
          <a:xfrm>
            <a:off x="6900032" y="1368066"/>
            <a:ext cx="888000" cy="608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40"/>
          <p:cNvSpPr/>
          <p:nvPr/>
        </p:nvSpPr>
        <p:spPr>
          <a:xfrm>
            <a:off x="5733201" y="3703407"/>
            <a:ext cx="270600" cy="21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40"/>
          <p:cNvSpPr/>
          <p:nvPr/>
        </p:nvSpPr>
        <p:spPr>
          <a:xfrm>
            <a:off x="5881834" y="4245959"/>
            <a:ext cx="518400" cy="49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40"/>
          <p:cNvSpPr/>
          <p:nvPr/>
        </p:nvSpPr>
        <p:spPr>
          <a:xfrm>
            <a:off x="6483826" y="4724814"/>
            <a:ext cx="249900" cy="15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40"/>
          <p:cNvSpPr/>
          <p:nvPr/>
        </p:nvSpPr>
        <p:spPr>
          <a:xfrm>
            <a:off x="7279033" y="4572956"/>
            <a:ext cx="1461300" cy="157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02" name="Google Shape;1002;p40"/>
          <p:cNvCxnSpPr>
            <a:stCxn id="990" idx="0"/>
            <a:endCxn id="991" idx="1"/>
          </p:cNvCxnSpPr>
          <p:nvPr/>
        </p:nvCxnSpPr>
        <p:spPr>
          <a:xfrm rot="-5400000">
            <a:off x="4037297" y="2267712"/>
            <a:ext cx="1529700" cy="375300"/>
          </a:xfrm>
          <a:prstGeom prst="bentConnector2">
            <a:avLst/>
          </a:prstGeom>
          <a:noFill/>
          <a:ln cap="flat" cmpd="sng" w="9525">
            <a:solidFill>
              <a:srgbClr val="FF0000"/>
            </a:solidFill>
            <a:prstDash val="solid"/>
            <a:round/>
            <a:headEnd len="sm" w="sm" type="none"/>
            <a:tailEnd len="med" w="med" type="stealth"/>
          </a:ln>
        </p:spPr>
      </p:cxnSp>
      <p:cxnSp>
        <p:nvCxnSpPr>
          <p:cNvPr id="1003" name="Google Shape;1003;p40"/>
          <p:cNvCxnSpPr>
            <a:stCxn id="991" idx="2"/>
            <a:endCxn id="992" idx="0"/>
          </p:cNvCxnSpPr>
          <p:nvPr/>
        </p:nvCxnSpPr>
        <p:spPr>
          <a:xfrm flipH="1" rot="-5400000">
            <a:off x="7356347" y="2240393"/>
            <a:ext cx="202200" cy="1114500"/>
          </a:xfrm>
          <a:prstGeom prst="bentConnector3">
            <a:avLst>
              <a:gd fmla="val 49999" name="adj1"/>
            </a:avLst>
          </a:prstGeom>
          <a:noFill/>
          <a:ln cap="flat" cmpd="sng" w="9525">
            <a:solidFill>
              <a:srgbClr val="FF0000"/>
            </a:solidFill>
            <a:prstDash val="solid"/>
            <a:round/>
            <a:headEnd len="sm" w="sm" type="none"/>
            <a:tailEnd len="med" w="med" type="stealth"/>
          </a:ln>
        </p:spPr>
      </p:cxnSp>
      <p:cxnSp>
        <p:nvCxnSpPr>
          <p:cNvPr id="1004" name="Google Shape;1004;p40"/>
          <p:cNvCxnSpPr>
            <a:stCxn id="992" idx="1"/>
            <a:endCxn id="993" idx="3"/>
          </p:cNvCxnSpPr>
          <p:nvPr/>
        </p:nvCxnSpPr>
        <p:spPr>
          <a:xfrm flipH="1">
            <a:off x="6814220" y="3864533"/>
            <a:ext cx="404400" cy="600"/>
          </a:xfrm>
          <a:prstGeom prst="bentConnector3">
            <a:avLst>
              <a:gd fmla="val 49995" name="adj1"/>
            </a:avLst>
          </a:prstGeom>
          <a:noFill/>
          <a:ln cap="flat" cmpd="sng" w="9525">
            <a:solidFill>
              <a:srgbClr val="FF0000"/>
            </a:solidFill>
            <a:prstDash val="solid"/>
            <a:round/>
            <a:headEnd len="sm" w="sm" type="none"/>
            <a:tailEnd len="med" w="med" type="stealth"/>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41"/>
          <p:cNvSpPr txBox="1"/>
          <p:nvPr/>
        </p:nvSpPr>
        <p:spPr>
          <a:xfrm>
            <a:off x="152550" y="2083300"/>
            <a:ext cx="1910400" cy="1468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Manage subscriptions that are:</a:t>
            </a:r>
            <a:endParaRPr b="0" i="0" sz="1300" u="none" cap="none" strike="noStrike">
              <a:solidFill>
                <a:schemeClr val="dk1"/>
              </a:solidFill>
              <a:latin typeface="Arial"/>
              <a:ea typeface="Arial"/>
              <a:cs typeface="Arial"/>
              <a:sym typeface="Arial"/>
            </a:endParaRPr>
          </a:p>
          <a:p>
            <a:pPr indent="-311150" lvl="0" marL="457200" marR="0" rtl="0" algn="l">
              <a:lnSpc>
                <a:spcPct val="115000"/>
              </a:lnSpc>
              <a:spcBef>
                <a:spcPts val="0"/>
              </a:spcBef>
              <a:spcAft>
                <a:spcPts val="0"/>
              </a:spcAft>
              <a:buClr>
                <a:schemeClr val="accent1"/>
              </a:buClr>
              <a:buSzPts val="1300"/>
              <a:buFont typeface="Arial"/>
              <a:buAutoNum type="arabicPeriod"/>
            </a:pPr>
            <a:r>
              <a:rPr b="0" i="0" lang="en" sz="1300" u="none" cap="none" strike="noStrike">
                <a:solidFill>
                  <a:schemeClr val="accent1"/>
                </a:solidFill>
                <a:latin typeface="Arial"/>
                <a:ea typeface="Arial"/>
                <a:cs typeface="Arial"/>
                <a:sym typeface="Arial"/>
              </a:rPr>
              <a:t>Active</a:t>
            </a:r>
            <a:endParaRPr b="0" i="0" sz="1300" u="none" cap="none" strike="noStrike">
              <a:solidFill>
                <a:schemeClr val="accent1"/>
              </a:solidFill>
              <a:latin typeface="Arial"/>
              <a:ea typeface="Arial"/>
              <a:cs typeface="Arial"/>
              <a:sym typeface="Arial"/>
            </a:endParaRPr>
          </a:p>
          <a:p>
            <a:pPr indent="-311150" lvl="0" marL="457200" marR="0" rtl="0" algn="l">
              <a:lnSpc>
                <a:spcPct val="115000"/>
              </a:lnSpc>
              <a:spcBef>
                <a:spcPts val="0"/>
              </a:spcBef>
              <a:spcAft>
                <a:spcPts val="0"/>
              </a:spcAft>
              <a:buClr>
                <a:srgbClr val="FCCC3C"/>
              </a:buClr>
              <a:buSzPts val="1300"/>
              <a:buFont typeface="Arial"/>
              <a:buAutoNum type="arabicPeriod"/>
            </a:pPr>
            <a:r>
              <a:rPr b="0" i="0" lang="en" sz="1300" u="none" cap="none" strike="noStrike">
                <a:solidFill>
                  <a:srgbClr val="FCCC3C"/>
                </a:solidFill>
                <a:latin typeface="Arial"/>
                <a:ea typeface="Arial"/>
                <a:cs typeface="Arial"/>
                <a:sym typeface="Arial"/>
              </a:rPr>
              <a:t>Expired</a:t>
            </a:r>
            <a:endParaRPr b="0" i="0" sz="1300" u="none" cap="none" strike="noStrike">
              <a:solidFill>
                <a:srgbClr val="FCCC3C"/>
              </a:solidFill>
              <a:latin typeface="Arial"/>
              <a:ea typeface="Arial"/>
              <a:cs typeface="Arial"/>
              <a:sym typeface="Arial"/>
            </a:endParaRPr>
          </a:p>
          <a:p>
            <a:pPr indent="-311150" lvl="0" marL="457200" marR="0" rtl="0" algn="l">
              <a:lnSpc>
                <a:spcPct val="115000"/>
              </a:lnSpc>
              <a:spcBef>
                <a:spcPts val="0"/>
              </a:spcBef>
              <a:spcAft>
                <a:spcPts val="0"/>
              </a:spcAft>
              <a:buClr>
                <a:srgbClr val="FF0000"/>
              </a:buClr>
              <a:buSzPts val="1300"/>
              <a:buFont typeface="Arial"/>
              <a:buAutoNum type="arabicPeriod"/>
            </a:pPr>
            <a:r>
              <a:rPr b="0" i="0" lang="en" sz="1300" u="none" cap="none" strike="noStrike">
                <a:solidFill>
                  <a:srgbClr val="FF0000"/>
                </a:solidFill>
                <a:latin typeface="Arial"/>
                <a:ea typeface="Arial"/>
                <a:cs typeface="Arial"/>
                <a:sym typeface="Arial"/>
              </a:rPr>
              <a:t>Terminated</a:t>
            </a:r>
            <a:endParaRPr b="0" i="0" sz="1300" u="none" cap="none" strike="noStrike">
              <a:solidFill>
                <a:srgbClr val="FF0000"/>
              </a:solidFill>
              <a:latin typeface="Arial"/>
              <a:ea typeface="Arial"/>
              <a:cs typeface="Arial"/>
              <a:sym typeface="Arial"/>
            </a:endParaRPr>
          </a:p>
        </p:txBody>
      </p:sp>
      <p:sp>
        <p:nvSpPr>
          <p:cNvPr id="1010" name="Google Shape;1010;p41"/>
          <p:cNvSpPr txBox="1"/>
          <p:nvPr/>
        </p:nvSpPr>
        <p:spPr>
          <a:xfrm>
            <a:off x="729450" y="709050"/>
            <a:ext cx="7688400" cy="5352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E32490"/>
              </a:buClr>
              <a:buSzPts val="2000"/>
              <a:buFont typeface="Calibri"/>
              <a:buAutoNum type="arabicPeriod"/>
            </a:pPr>
            <a:r>
              <a:rPr b="1" i="0" lang="en" sz="2000" u="none" cap="none" strike="noStrike">
                <a:solidFill>
                  <a:srgbClr val="E32490"/>
                </a:solidFill>
                <a:latin typeface="Calibri"/>
                <a:ea typeface="Calibri"/>
                <a:cs typeface="Calibri"/>
                <a:sym typeface="Calibri"/>
              </a:rPr>
              <a:t>Manage Subscriptions</a:t>
            </a:r>
            <a:endParaRPr b="1" i="0" sz="2000" u="none" cap="none" strike="noStrike">
              <a:solidFill>
                <a:srgbClr val="E32490"/>
              </a:solidFill>
              <a:latin typeface="Calibri"/>
              <a:ea typeface="Calibri"/>
              <a:cs typeface="Calibri"/>
              <a:sym typeface="Calibri"/>
            </a:endParaRPr>
          </a:p>
        </p:txBody>
      </p:sp>
      <p:sp>
        <p:nvSpPr>
          <p:cNvPr id="1011" name="Google Shape;1011;p41"/>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&lt;Subscriptions&gt;</a:t>
            </a:r>
            <a:endParaRPr b="0" i="0" sz="900" u="none" cap="none" strike="noStrike">
              <a:solidFill>
                <a:srgbClr val="000000"/>
              </a:solidFill>
              <a:latin typeface="Arial"/>
              <a:ea typeface="Arial"/>
              <a:cs typeface="Arial"/>
              <a:sym typeface="Arial"/>
            </a:endParaRPr>
          </a:p>
        </p:txBody>
      </p:sp>
      <p:pic>
        <p:nvPicPr>
          <p:cNvPr id="1012" name="Google Shape;1012;p41"/>
          <p:cNvPicPr preferRelativeResize="0"/>
          <p:nvPr/>
        </p:nvPicPr>
        <p:blipFill>
          <a:blip r:embed="rId4">
            <a:alphaModFix/>
          </a:blip>
          <a:stretch>
            <a:fillRect/>
          </a:stretch>
        </p:blipFill>
        <p:spPr>
          <a:xfrm>
            <a:off x="2235963" y="1683175"/>
            <a:ext cx="6792172" cy="2961000"/>
          </a:xfrm>
          <a:prstGeom prst="rect">
            <a:avLst/>
          </a:prstGeom>
          <a:noFill/>
          <a:ln cap="flat" cmpd="sng" w="9525">
            <a:solidFill>
              <a:srgbClr val="44546A"/>
            </a:solidFill>
            <a:prstDash val="solid"/>
            <a:round/>
            <a:headEnd len="sm" w="sm" type="none"/>
            <a:tailEnd len="sm" w="sm" type="none"/>
          </a:ln>
        </p:spPr>
      </p:pic>
      <p:sp>
        <p:nvSpPr>
          <p:cNvPr id="1013" name="Google Shape;1013;p41"/>
          <p:cNvSpPr/>
          <p:nvPr/>
        </p:nvSpPr>
        <p:spPr>
          <a:xfrm>
            <a:off x="7070000" y="2322875"/>
            <a:ext cx="478800" cy="1659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1"/>
          <p:cNvSpPr/>
          <p:nvPr/>
        </p:nvSpPr>
        <p:spPr>
          <a:xfrm>
            <a:off x="2258350" y="3631800"/>
            <a:ext cx="626700" cy="11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42"/>
          <p:cNvPicPr preferRelativeResize="0"/>
          <p:nvPr/>
        </p:nvPicPr>
        <p:blipFill rotWithShape="1">
          <a:blip r:embed="rId3">
            <a:alphaModFix/>
          </a:blip>
          <a:srcRect b="0" l="0" r="0" t="0"/>
          <a:stretch/>
        </p:blipFill>
        <p:spPr>
          <a:xfrm>
            <a:off x="1234950" y="1349613"/>
            <a:ext cx="6566201" cy="1106475"/>
          </a:xfrm>
          <a:prstGeom prst="rect">
            <a:avLst/>
          </a:prstGeom>
          <a:noFill/>
          <a:ln>
            <a:noFill/>
          </a:ln>
        </p:spPr>
      </p:pic>
      <p:pic>
        <p:nvPicPr>
          <p:cNvPr id="1020" name="Google Shape;1020;p42"/>
          <p:cNvPicPr preferRelativeResize="0"/>
          <p:nvPr/>
        </p:nvPicPr>
        <p:blipFill rotWithShape="1">
          <a:blip r:embed="rId4">
            <a:alphaModFix/>
          </a:blip>
          <a:srcRect b="0" l="0" r="0" t="0"/>
          <a:stretch/>
        </p:blipFill>
        <p:spPr>
          <a:xfrm>
            <a:off x="1494495" y="2608500"/>
            <a:ext cx="5973704" cy="2285600"/>
          </a:xfrm>
          <a:prstGeom prst="rect">
            <a:avLst/>
          </a:prstGeom>
          <a:noFill/>
          <a:ln>
            <a:noFill/>
          </a:ln>
        </p:spPr>
      </p:pic>
      <p:sp>
        <p:nvSpPr>
          <p:cNvPr id="1021" name="Google Shape;1021;p42"/>
          <p:cNvSpPr txBox="1"/>
          <p:nvPr/>
        </p:nvSpPr>
        <p:spPr>
          <a:xfrm>
            <a:off x="727800" y="711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E32490"/>
                </a:solidFill>
                <a:latin typeface="Calibri"/>
                <a:ea typeface="Calibri"/>
                <a:cs typeface="Calibri"/>
                <a:sym typeface="Calibri"/>
              </a:rPr>
              <a:t>2. Status of a Subscription</a:t>
            </a:r>
            <a:endParaRPr b="1" i="0" sz="2000" u="none" cap="none" strike="noStrike">
              <a:solidFill>
                <a:srgbClr val="E32490"/>
              </a:solidFill>
              <a:latin typeface="Calibri"/>
              <a:ea typeface="Calibri"/>
              <a:cs typeface="Calibri"/>
              <a:sym typeface="Calibri"/>
            </a:endParaRPr>
          </a:p>
        </p:txBody>
      </p:sp>
      <p:sp>
        <p:nvSpPr>
          <p:cNvPr id="1022" name="Google Shape;1022;p42"/>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&lt;Subscriptions&gt;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g26de86eeceb_0_3"/>
          <p:cNvSpPr txBox="1"/>
          <p:nvPr/>
        </p:nvSpPr>
        <p:spPr>
          <a:xfrm>
            <a:off x="727800" y="711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rgbClr val="E32490"/>
                </a:solidFill>
                <a:latin typeface="Calibri"/>
                <a:ea typeface="Calibri"/>
                <a:cs typeface="Calibri"/>
                <a:sym typeface="Calibri"/>
              </a:rPr>
              <a:t>3</a:t>
            </a:r>
            <a:r>
              <a:rPr b="1" i="0" lang="en" sz="2000" u="none" cap="none" strike="noStrike">
                <a:solidFill>
                  <a:srgbClr val="E32490"/>
                </a:solidFill>
                <a:latin typeface="Calibri"/>
                <a:ea typeface="Calibri"/>
                <a:cs typeface="Calibri"/>
                <a:sym typeface="Calibri"/>
              </a:rPr>
              <a:t>. </a:t>
            </a:r>
            <a:r>
              <a:rPr b="1" lang="en" sz="2000">
                <a:solidFill>
                  <a:srgbClr val="E32490"/>
                </a:solidFill>
                <a:latin typeface="Calibri"/>
                <a:ea typeface="Calibri"/>
                <a:cs typeface="Calibri"/>
                <a:sym typeface="Calibri"/>
              </a:rPr>
              <a:t>Auto renew Date</a:t>
            </a:r>
            <a:endParaRPr b="1" i="0" sz="2000" u="none" cap="none" strike="noStrike">
              <a:solidFill>
                <a:srgbClr val="E32490"/>
              </a:solidFill>
              <a:latin typeface="Calibri"/>
              <a:ea typeface="Calibri"/>
              <a:cs typeface="Calibri"/>
              <a:sym typeface="Calibri"/>
            </a:endParaRPr>
          </a:p>
        </p:txBody>
      </p:sp>
      <p:sp>
        <p:nvSpPr>
          <p:cNvPr id="1028" name="Google Shape;1028;g26de86eeceb_0_3"/>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&lt;Subscriptions&gt;</a:t>
            </a:r>
            <a:endParaRPr b="0" i="0" sz="900" u="none" cap="none" strike="noStrike">
              <a:solidFill>
                <a:srgbClr val="000000"/>
              </a:solidFill>
              <a:latin typeface="Arial"/>
              <a:ea typeface="Arial"/>
              <a:cs typeface="Arial"/>
              <a:sym typeface="Arial"/>
            </a:endParaRPr>
          </a:p>
        </p:txBody>
      </p:sp>
      <p:pic>
        <p:nvPicPr>
          <p:cNvPr id="1029" name="Google Shape;1029;g26de86eeceb_0_3"/>
          <p:cNvPicPr preferRelativeResize="0"/>
          <p:nvPr/>
        </p:nvPicPr>
        <p:blipFill>
          <a:blip r:embed="rId4">
            <a:alphaModFix/>
          </a:blip>
          <a:stretch>
            <a:fillRect/>
          </a:stretch>
        </p:blipFill>
        <p:spPr>
          <a:xfrm>
            <a:off x="2783750" y="1447625"/>
            <a:ext cx="6291624" cy="3052450"/>
          </a:xfrm>
          <a:prstGeom prst="rect">
            <a:avLst/>
          </a:prstGeom>
          <a:noFill/>
          <a:ln cap="flat" cmpd="sng" w="9525">
            <a:solidFill>
              <a:srgbClr val="44546A"/>
            </a:solidFill>
            <a:prstDash val="solid"/>
            <a:round/>
            <a:headEnd len="sm" w="sm" type="none"/>
            <a:tailEnd len="sm" w="sm" type="none"/>
          </a:ln>
        </p:spPr>
      </p:pic>
      <p:sp>
        <p:nvSpPr>
          <p:cNvPr id="1030" name="Google Shape;1030;g26de86eeceb_0_3"/>
          <p:cNvSpPr txBox="1"/>
          <p:nvPr/>
        </p:nvSpPr>
        <p:spPr>
          <a:xfrm>
            <a:off x="152550" y="1871200"/>
            <a:ext cx="2465400" cy="1680300"/>
          </a:xfrm>
          <a:prstGeom prst="rect">
            <a:avLst/>
          </a:prstGeom>
          <a:noFill/>
          <a:ln>
            <a:noFill/>
          </a:ln>
        </p:spPr>
        <p:txBody>
          <a:bodyPr anchorCtr="0" anchor="ctr" bIns="91425" lIns="91425" spcFirstLastPara="1" rIns="91425" wrap="square" tIns="91425">
            <a:noAutofit/>
          </a:bodyPr>
          <a:lstStyle/>
          <a:p>
            <a:pPr indent="-311150" lvl="0" marL="457200" marR="0" rtl="0" algn="l">
              <a:lnSpc>
                <a:spcPct val="115000"/>
              </a:lnSpc>
              <a:spcBef>
                <a:spcPts val="0"/>
              </a:spcBef>
              <a:spcAft>
                <a:spcPts val="0"/>
              </a:spcAft>
              <a:buClr>
                <a:schemeClr val="dk1"/>
              </a:buClr>
              <a:buSzPts val="1300"/>
              <a:buChar char="●"/>
            </a:pPr>
            <a:r>
              <a:rPr lang="en" sz="1300">
                <a:solidFill>
                  <a:schemeClr val="dk1"/>
                </a:solidFill>
              </a:rPr>
              <a:t>If Auto renewal is </a:t>
            </a:r>
            <a:r>
              <a:rPr b="1" lang="en" sz="1300">
                <a:solidFill>
                  <a:schemeClr val="dk1"/>
                </a:solidFill>
              </a:rPr>
              <a:t>ON</a:t>
            </a:r>
            <a:r>
              <a:rPr lang="en" sz="1300">
                <a:solidFill>
                  <a:schemeClr val="dk1"/>
                </a:solidFill>
              </a:rPr>
              <a:t>, then the UI will display the </a:t>
            </a:r>
            <a:r>
              <a:rPr b="1" lang="en" sz="1300">
                <a:solidFill>
                  <a:srgbClr val="3FAFFF"/>
                </a:solidFill>
              </a:rPr>
              <a:t>Renew Date</a:t>
            </a:r>
            <a:r>
              <a:rPr lang="en" sz="1300">
                <a:solidFill>
                  <a:schemeClr val="dk1"/>
                </a:solidFill>
              </a:rPr>
              <a:t>.</a:t>
            </a:r>
            <a:endParaRPr sz="1300">
              <a:solidFill>
                <a:schemeClr val="dk1"/>
              </a:solidFill>
            </a:endParaRPr>
          </a:p>
          <a:p>
            <a:pPr indent="-311150" lvl="0" marL="457200" marR="0" rtl="0" algn="l">
              <a:lnSpc>
                <a:spcPct val="115000"/>
              </a:lnSpc>
              <a:spcBef>
                <a:spcPts val="0"/>
              </a:spcBef>
              <a:spcAft>
                <a:spcPts val="0"/>
              </a:spcAft>
              <a:buClr>
                <a:schemeClr val="dk1"/>
              </a:buClr>
              <a:buSzPts val="1300"/>
              <a:buChar char="●"/>
            </a:pPr>
            <a:r>
              <a:rPr lang="en" sz="1300">
                <a:solidFill>
                  <a:schemeClr val="dk1"/>
                </a:solidFill>
              </a:rPr>
              <a:t>Otherwise, Renew date will be shown </a:t>
            </a:r>
            <a:r>
              <a:rPr b="1" lang="en" sz="1300">
                <a:solidFill>
                  <a:srgbClr val="1AC5D8"/>
                </a:solidFill>
              </a:rPr>
              <a:t>blank</a:t>
            </a:r>
            <a:r>
              <a:rPr lang="en" sz="1300">
                <a:solidFill>
                  <a:schemeClr val="dk1"/>
                </a:solidFill>
              </a:rPr>
              <a:t>. </a:t>
            </a:r>
            <a:endParaRPr sz="1300">
              <a:solidFill>
                <a:schemeClr val="dk1"/>
              </a:solidFill>
            </a:endParaRPr>
          </a:p>
        </p:txBody>
      </p:sp>
      <p:cxnSp>
        <p:nvCxnSpPr>
          <p:cNvPr id="1031" name="Google Shape;1031;g26de86eeceb_0_3"/>
          <p:cNvCxnSpPr/>
          <p:nvPr/>
        </p:nvCxnSpPr>
        <p:spPr>
          <a:xfrm>
            <a:off x="7425575" y="1655900"/>
            <a:ext cx="0" cy="4998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g26de86eeceb_0_15"/>
          <p:cNvSpPr txBox="1"/>
          <p:nvPr/>
        </p:nvSpPr>
        <p:spPr>
          <a:xfrm>
            <a:off x="727800" y="711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rgbClr val="E32490"/>
                </a:solidFill>
                <a:latin typeface="Calibri"/>
                <a:ea typeface="Calibri"/>
                <a:cs typeface="Calibri"/>
                <a:sym typeface="Calibri"/>
              </a:rPr>
              <a:t>4</a:t>
            </a:r>
            <a:r>
              <a:rPr b="1" i="0" lang="en" sz="2000" u="none" cap="none" strike="noStrike">
                <a:solidFill>
                  <a:srgbClr val="E32490"/>
                </a:solidFill>
                <a:latin typeface="Calibri"/>
                <a:ea typeface="Calibri"/>
                <a:cs typeface="Calibri"/>
                <a:sym typeface="Calibri"/>
              </a:rPr>
              <a:t>. </a:t>
            </a:r>
            <a:r>
              <a:rPr b="1" lang="en" sz="2000">
                <a:solidFill>
                  <a:srgbClr val="E32490"/>
                </a:solidFill>
                <a:latin typeface="Calibri"/>
                <a:ea typeface="Calibri"/>
                <a:cs typeface="Calibri"/>
                <a:sym typeface="Calibri"/>
              </a:rPr>
              <a:t>Expiry Date</a:t>
            </a:r>
            <a:endParaRPr b="1" i="0" sz="2000" u="none" cap="none" strike="noStrike">
              <a:solidFill>
                <a:srgbClr val="E32490"/>
              </a:solidFill>
              <a:latin typeface="Calibri"/>
              <a:ea typeface="Calibri"/>
              <a:cs typeface="Calibri"/>
              <a:sym typeface="Calibri"/>
            </a:endParaRPr>
          </a:p>
        </p:txBody>
      </p:sp>
      <p:sp>
        <p:nvSpPr>
          <p:cNvPr id="1037" name="Google Shape;1037;g26de86eeceb_0_15"/>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&lt;Subscriptions&gt;</a:t>
            </a:r>
            <a:endParaRPr b="0" i="0" sz="900" u="none" cap="none" strike="noStrike">
              <a:solidFill>
                <a:srgbClr val="000000"/>
              </a:solidFill>
              <a:latin typeface="Arial"/>
              <a:ea typeface="Arial"/>
              <a:cs typeface="Arial"/>
              <a:sym typeface="Arial"/>
            </a:endParaRPr>
          </a:p>
        </p:txBody>
      </p:sp>
      <p:sp>
        <p:nvSpPr>
          <p:cNvPr id="1038" name="Google Shape;1038;g26de86eeceb_0_15"/>
          <p:cNvSpPr txBox="1"/>
          <p:nvPr/>
        </p:nvSpPr>
        <p:spPr>
          <a:xfrm>
            <a:off x="-73750" y="1871200"/>
            <a:ext cx="2691600" cy="1680300"/>
          </a:xfrm>
          <a:prstGeom prst="rect">
            <a:avLst/>
          </a:prstGeom>
          <a:noFill/>
          <a:ln>
            <a:noFill/>
          </a:ln>
        </p:spPr>
        <p:txBody>
          <a:bodyPr anchorCtr="0" anchor="ctr" bIns="91425" lIns="91425" spcFirstLastPara="1" rIns="91425" wrap="square" tIns="91425">
            <a:noAutofit/>
          </a:bodyPr>
          <a:lstStyle/>
          <a:p>
            <a:pPr indent="-311150" lvl="0" marL="457200" marR="0" rtl="0" algn="just">
              <a:lnSpc>
                <a:spcPct val="115000"/>
              </a:lnSpc>
              <a:spcBef>
                <a:spcPts val="0"/>
              </a:spcBef>
              <a:spcAft>
                <a:spcPts val="0"/>
              </a:spcAft>
              <a:buClr>
                <a:schemeClr val="dk1"/>
              </a:buClr>
              <a:buSzPts val="1300"/>
              <a:buChar char="●"/>
            </a:pPr>
            <a:r>
              <a:rPr lang="en" sz="1300">
                <a:solidFill>
                  <a:schemeClr val="dk1"/>
                </a:solidFill>
              </a:rPr>
              <a:t>Users who have been granted access for </a:t>
            </a:r>
            <a:r>
              <a:rPr b="1" lang="en" sz="1300">
                <a:solidFill>
                  <a:srgbClr val="E32490"/>
                </a:solidFill>
              </a:rPr>
              <a:t>“Expiry Date"</a:t>
            </a:r>
            <a:r>
              <a:rPr lang="en" sz="1300">
                <a:solidFill>
                  <a:srgbClr val="E32490"/>
                </a:solidFill>
              </a:rPr>
              <a:t> </a:t>
            </a:r>
            <a:r>
              <a:rPr lang="en" sz="1300">
                <a:solidFill>
                  <a:schemeClr val="dk1"/>
                </a:solidFill>
              </a:rPr>
              <a:t>in </a:t>
            </a:r>
            <a:r>
              <a:rPr b="1" lang="en" sz="1300">
                <a:solidFill>
                  <a:schemeClr val="dk1"/>
                </a:solidFill>
              </a:rPr>
              <a:t>Portal Settings</a:t>
            </a:r>
            <a:r>
              <a:rPr lang="en" sz="1300">
                <a:solidFill>
                  <a:schemeClr val="dk1"/>
                </a:solidFill>
              </a:rPr>
              <a:t> will be able to see the expiry date (for each subscription) in the </a:t>
            </a:r>
            <a:r>
              <a:rPr b="1" lang="en" sz="1300">
                <a:solidFill>
                  <a:srgbClr val="3FAFFF"/>
                </a:solidFill>
              </a:rPr>
              <a:t>Details</a:t>
            </a:r>
            <a:r>
              <a:rPr lang="en" sz="1300">
                <a:solidFill>
                  <a:schemeClr val="dk1"/>
                </a:solidFill>
              </a:rPr>
              <a:t> section.</a:t>
            </a:r>
            <a:endParaRPr sz="1300">
              <a:solidFill>
                <a:schemeClr val="dk1"/>
              </a:solidFill>
            </a:endParaRPr>
          </a:p>
        </p:txBody>
      </p:sp>
      <p:pic>
        <p:nvPicPr>
          <p:cNvPr id="1039" name="Google Shape;1039;g26de86eeceb_0_15"/>
          <p:cNvPicPr preferRelativeResize="0"/>
          <p:nvPr/>
        </p:nvPicPr>
        <p:blipFill>
          <a:blip r:embed="rId4">
            <a:alphaModFix/>
          </a:blip>
          <a:stretch>
            <a:fillRect/>
          </a:stretch>
        </p:blipFill>
        <p:spPr>
          <a:xfrm>
            <a:off x="2770250" y="1398988"/>
            <a:ext cx="6221350" cy="286274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43"/>
          <p:cNvSpPr txBox="1"/>
          <p:nvPr/>
        </p:nvSpPr>
        <p:spPr>
          <a:xfrm>
            <a:off x="518550" y="2162475"/>
            <a:ext cx="2598900" cy="1082400"/>
          </a:xfrm>
          <a:prstGeom prst="rect">
            <a:avLst/>
          </a:prstGeom>
          <a:noFill/>
          <a:ln>
            <a:noFill/>
          </a:ln>
        </p:spPr>
        <p:txBody>
          <a:bodyPr anchorCtr="0" anchor="ctr" bIns="91425" lIns="91425" spcFirstLastPara="1" rIns="91425" wrap="square" tIns="91425">
            <a:noAutofit/>
          </a:bodyPr>
          <a:lstStyle/>
          <a:p>
            <a:pPr indent="-311150" lvl="0" marL="457200" marR="0" rtl="0" algn="l">
              <a:lnSpc>
                <a:spcPct val="115000"/>
              </a:lnSpc>
              <a:spcBef>
                <a:spcPts val="0"/>
              </a:spcBef>
              <a:spcAft>
                <a:spcPts val="0"/>
              </a:spcAft>
              <a:buClr>
                <a:schemeClr val="dk1"/>
              </a:buClr>
              <a:buSzPts val="1300"/>
              <a:buFont typeface="Arial"/>
              <a:buAutoNum type="arabicPeriod"/>
            </a:pPr>
            <a:r>
              <a:rPr b="0" i="0" lang="en" sz="1300" u="none" cap="none" strike="noStrike">
                <a:solidFill>
                  <a:schemeClr val="dk1"/>
                </a:solidFill>
                <a:latin typeface="Arial"/>
                <a:ea typeface="Arial"/>
                <a:cs typeface="Arial"/>
                <a:sym typeface="Arial"/>
              </a:rPr>
              <a:t>Click on the </a:t>
            </a:r>
            <a:r>
              <a:rPr b="1" i="0" lang="en" sz="1300" u="none" cap="none" strike="noStrike">
                <a:solidFill>
                  <a:schemeClr val="dk1"/>
                </a:solidFill>
                <a:latin typeface="Arial"/>
                <a:ea typeface="Arial"/>
                <a:cs typeface="Arial"/>
                <a:sym typeface="Arial"/>
              </a:rPr>
              <a:t>subscription</a:t>
            </a:r>
            <a:r>
              <a:rPr b="0" i="0" lang="en" sz="1300" u="none" cap="none" strike="noStrike">
                <a:solidFill>
                  <a:schemeClr val="dk1"/>
                </a:solidFill>
                <a:latin typeface="Arial"/>
                <a:ea typeface="Arial"/>
                <a:cs typeface="Arial"/>
                <a:sym typeface="Arial"/>
              </a:rPr>
              <a:t> that you want to assign</a:t>
            </a:r>
            <a:endParaRPr b="0" i="0" sz="1300" u="none" cap="none" strike="noStrike">
              <a:solidFill>
                <a:schemeClr val="dk1"/>
              </a:solidFill>
              <a:latin typeface="Arial"/>
              <a:ea typeface="Arial"/>
              <a:cs typeface="Arial"/>
              <a:sym typeface="Arial"/>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 sz="1300" u="none" cap="none" strike="noStrike">
                <a:solidFill>
                  <a:schemeClr val="dk1"/>
                </a:solidFill>
                <a:latin typeface="Arial"/>
                <a:ea typeface="Arial"/>
                <a:cs typeface="Arial"/>
                <a:sym typeface="Arial"/>
              </a:rPr>
              <a:t>Click on </a:t>
            </a:r>
            <a:r>
              <a:rPr b="1" i="0" lang="en" sz="1300" u="none" cap="none" strike="noStrike">
                <a:solidFill>
                  <a:schemeClr val="dk1"/>
                </a:solidFill>
                <a:latin typeface="Arial"/>
                <a:ea typeface="Arial"/>
                <a:cs typeface="Arial"/>
                <a:sym typeface="Arial"/>
              </a:rPr>
              <a:t>Human icon</a:t>
            </a:r>
            <a:r>
              <a:rPr b="0" i="0" lang="en" sz="1300" u="none" cap="none" strike="noStrike">
                <a:solidFill>
                  <a:schemeClr val="dk1"/>
                </a:solidFill>
                <a:latin typeface="Arial"/>
                <a:ea typeface="Arial"/>
                <a:cs typeface="Arial"/>
                <a:sym typeface="Arial"/>
              </a:rPr>
              <a:t> </a:t>
            </a:r>
            <a:endParaRPr b="0" i="0" sz="1300" u="none" cap="none" strike="noStrike">
              <a:solidFill>
                <a:schemeClr val="dk1"/>
              </a:solidFill>
              <a:latin typeface="Arial"/>
              <a:ea typeface="Arial"/>
              <a:cs typeface="Arial"/>
              <a:sym typeface="Arial"/>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 sz="1300" u="none" cap="none" strike="noStrike">
                <a:solidFill>
                  <a:schemeClr val="dk1"/>
                </a:solidFill>
                <a:latin typeface="Arial"/>
                <a:ea typeface="Arial"/>
                <a:cs typeface="Arial"/>
                <a:sym typeface="Arial"/>
              </a:rPr>
              <a:t>Assign to user(s)</a:t>
            </a:r>
            <a:endParaRPr b="0" i="0" sz="1300" u="none" cap="none" strike="noStrike">
              <a:solidFill>
                <a:schemeClr val="dk1"/>
              </a:solidFill>
              <a:latin typeface="Arial"/>
              <a:ea typeface="Arial"/>
              <a:cs typeface="Arial"/>
              <a:sym typeface="Arial"/>
            </a:endParaRPr>
          </a:p>
        </p:txBody>
      </p:sp>
      <p:grpSp>
        <p:nvGrpSpPr>
          <p:cNvPr id="1045" name="Google Shape;1045;p43"/>
          <p:cNvGrpSpPr/>
          <p:nvPr/>
        </p:nvGrpSpPr>
        <p:grpSpPr>
          <a:xfrm>
            <a:off x="3720375" y="1350001"/>
            <a:ext cx="4776751" cy="3348173"/>
            <a:chOff x="3720375" y="1502401"/>
            <a:chExt cx="4776751" cy="3348173"/>
          </a:xfrm>
        </p:grpSpPr>
        <p:pic>
          <p:nvPicPr>
            <p:cNvPr id="1046" name="Google Shape;1046;p43"/>
            <p:cNvPicPr preferRelativeResize="0"/>
            <p:nvPr/>
          </p:nvPicPr>
          <p:blipFill rotWithShape="1">
            <a:blip r:embed="rId3">
              <a:alphaModFix/>
            </a:blip>
            <a:srcRect b="0" l="13374" r="0" t="0"/>
            <a:stretch/>
          </p:blipFill>
          <p:spPr>
            <a:xfrm>
              <a:off x="3720375" y="2879675"/>
              <a:ext cx="1833400" cy="1970899"/>
            </a:xfrm>
            <a:prstGeom prst="rect">
              <a:avLst/>
            </a:prstGeom>
            <a:noFill/>
            <a:ln cap="flat" cmpd="sng" w="9525">
              <a:solidFill>
                <a:schemeClr val="dk2"/>
              </a:solidFill>
              <a:prstDash val="solid"/>
              <a:round/>
              <a:headEnd len="sm" w="sm" type="none"/>
              <a:tailEnd len="sm" w="sm" type="none"/>
            </a:ln>
          </p:spPr>
        </p:pic>
        <p:pic>
          <p:nvPicPr>
            <p:cNvPr id="1047" name="Google Shape;1047;p43"/>
            <p:cNvPicPr preferRelativeResize="0"/>
            <p:nvPr/>
          </p:nvPicPr>
          <p:blipFill rotWithShape="1">
            <a:blip r:embed="rId4">
              <a:alphaModFix/>
            </a:blip>
            <a:srcRect b="0" l="0" r="0" t="0"/>
            <a:stretch/>
          </p:blipFill>
          <p:spPr>
            <a:xfrm>
              <a:off x="3720375" y="1502401"/>
              <a:ext cx="4776751" cy="1269854"/>
            </a:xfrm>
            <a:prstGeom prst="rect">
              <a:avLst/>
            </a:prstGeom>
            <a:noFill/>
            <a:ln cap="flat" cmpd="sng" w="9525">
              <a:solidFill>
                <a:schemeClr val="dk2"/>
              </a:solidFill>
              <a:prstDash val="solid"/>
              <a:round/>
              <a:headEnd len="sm" w="sm" type="none"/>
              <a:tailEnd len="sm" w="sm" type="none"/>
            </a:ln>
          </p:spPr>
        </p:pic>
        <p:pic>
          <p:nvPicPr>
            <p:cNvPr id="1048" name="Google Shape;1048;p43"/>
            <p:cNvPicPr preferRelativeResize="0"/>
            <p:nvPr/>
          </p:nvPicPr>
          <p:blipFill rotWithShape="1">
            <a:blip r:embed="rId5">
              <a:alphaModFix/>
            </a:blip>
            <a:srcRect b="0" l="0" r="0" t="0"/>
            <a:stretch/>
          </p:blipFill>
          <p:spPr>
            <a:xfrm>
              <a:off x="5810200" y="2879675"/>
              <a:ext cx="2686925" cy="1731581"/>
            </a:xfrm>
            <a:prstGeom prst="rect">
              <a:avLst/>
            </a:prstGeom>
            <a:noFill/>
            <a:ln cap="flat" cmpd="sng" w="9525">
              <a:solidFill>
                <a:schemeClr val="dk2"/>
              </a:solidFill>
              <a:prstDash val="solid"/>
              <a:round/>
              <a:headEnd len="sm" w="sm" type="none"/>
              <a:tailEnd len="sm" w="sm" type="none"/>
            </a:ln>
          </p:spPr>
        </p:pic>
        <p:sp>
          <p:nvSpPr>
            <p:cNvPr id="1049" name="Google Shape;1049;p43"/>
            <p:cNvSpPr/>
            <p:nvPr/>
          </p:nvSpPr>
          <p:spPr>
            <a:xfrm>
              <a:off x="5383325" y="2597600"/>
              <a:ext cx="153000" cy="102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0" name="Google Shape;1050;p43"/>
          <p:cNvSpPr txBox="1"/>
          <p:nvPr/>
        </p:nvSpPr>
        <p:spPr>
          <a:xfrm>
            <a:off x="727800" y="711400"/>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E32490"/>
                </a:solidFill>
                <a:latin typeface="Calibri"/>
                <a:ea typeface="Calibri"/>
                <a:cs typeface="Calibri"/>
                <a:sym typeface="Calibri"/>
              </a:rPr>
              <a:t>3. Assign Subscription to Members</a:t>
            </a:r>
            <a:endParaRPr b="1" i="0" sz="2000" u="none" cap="none" strike="noStrike">
              <a:solidFill>
                <a:srgbClr val="E32490"/>
              </a:solidFill>
              <a:latin typeface="Calibri"/>
              <a:ea typeface="Calibri"/>
              <a:cs typeface="Calibri"/>
              <a:sym typeface="Calibri"/>
            </a:endParaRPr>
          </a:p>
        </p:txBody>
      </p:sp>
      <p:sp>
        <p:nvSpPr>
          <p:cNvPr id="1051" name="Google Shape;1051;p43"/>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&lt;Subscriptions&gt;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44"/>
          <p:cNvSpPr txBox="1"/>
          <p:nvPr/>
        </p:nvSpPr>
        <p:spPr>
          <a:xfrm>
            <a:off x="780956" y="2164219"/>
            <a:ext cx="2250000" cy="277200"/>
          </a:xfrm>
          <a:prstGeom prst="rect">
            <a:avLst/>
          </a:prstGeom>
          <a:noFill/>
          <a:ln>
            <a:noFill/>
          </a:ln>
        </p:spPr>
        <p:txBody>
          <a:bodyPr anchorCtr="0" anchor="t" bIns="68575" lIns="68575" spcFirstLastPara="1" rIns="68575" wrap="square" tIns="68575">
            <a:spAutoFit/>
          </a:bodyPr>
          <a:lstStyle/>
          <a:p>
            <a:pPr indent="0" lvl="0" marL="101600" marR="88900" rtl="0" algn="l">
              <a:lnSpc>
                <a:spcPct val="150000"/>
              </a:lnSpc>
              <a:spcBef>
                <a:spcPts val="0"/>
              </a:spcBef>
              <a:spcAft>
                <a:spcPts val="0"/>
              </a:spcAft>
              <a:buClr>
                <a:srgbClr val="000000"/>
              </a:buClr>
              <a:buSzPts val="900"/>
              <a:buFont typeface="Arial"/>
              <a:buNone/>
            </a:pPr>
            <a:r>
              <a:t/>
            </a:r>
            <a:endParaRPr b="0" i="0" sz="900" u="none" cap="none" strike="noStrike">
              <a:solidFill>
                <a:srgbClr val="404040"/>
              </a:solidFill>
              <a:highlight>
                <a:srgbClr val="FFFFFF"/>
              </a:highlight>
              <a:latin typeface="Lato"/>
              <a:ea typeface="Lato"/>
              <a:cs typeface="Lato"/>
              <a:sym typeface="Lato"/>
            </a:endParaRPr>
          </a:p>
        </p:txBody>
      </p:sp>
      <p:sp>
        <p:nvSpPr>
          <p:cNvPr id="1058" name="Google Shape;1058;p44"/>
          <p:cNvSpPr txBox="1"/>
          <p:nvPr/>
        </p:nvSpPr>
        <p:spPr>
          <a:xfrm>
            <a:off x="276056" y="1064953"/>
            <a:ext cx="5998800" cy="1034100"/>
          </a:xfrm>
          <a:prstGeom prst="rect">
            <a:avLst/>
          </a:prstGeom>
          <a:noFill/>
          <a:ln>
            <a:noFill/>
          </a:ln>
        </p:spPr>
        <p:txBody>
          <a:bodyPr anchorCtr="0" anchor="ctr" bIns="68575" lIns="68575" spcFirstLastPara="1" rIns="68575" wrap="square" tIns="68575">
            <a:noAutofit/>
          </a:bodyPr>
          <a:lstStyle/>
          <a:p>
            <a:pPr indent="0" lvl="0" marL="0" marR="8890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highlight>
                  <a:srgbClr val="FFFFFF"/>
                </a:highlight>
                <a:latin typeface="Arial"/>
                <a:ea typeface="Arial"/>
                <a:cs typeface="Arial"/>
                <a:sym typeface="Arial"/>
              </a:rPr>
              <a:t>By creating </a:t>
            </a:r>
            <a:r>
              <a:rPr b="1" i="0" lang="en" sz="1300" u="none" cap="none" strike="noStrike">
                <a:solidFill>
                  <a:srgbClr val="000000"/>
                </a:solidFill>
                <a:highlight>
                  <a:srgbClr val="FFFFFF"/>
                </a:highlight>
                <a:latin typeface="Arial"/>
                <a:ea typeface="Arial"/>
                <a:cs typeface="Arial"/>
                <a:sym typeface="Arial"/>
              </a:rPr>
              <a:t>Teams</a:t>
            </a:r>
            <a:r>
              <a:rPr b="0" i="0" lang="en" sz="1300" u="none" cap="none" strike="noStrike">
                <a:solidFill>
                  <a:srgbClr val="000000"/>
                </a:solidFill>
                <a:highlight>
                  <a:srgbClr val="FFFFFF"/>
                </a:highlight>
                <a:latin typeface="Arial"/>
                <a:ea typeface="Arial"/>
                <a:cs typeface="Arial"/>
                <a:sym typeface="Arial"/>
              </a:rPr>
              <a:t> for the account, admins will be able to view the Call History at team level.</a:t>
            </a:r>
            <a:endParaRPr b="0" i="0" sz="1300" u="none" cap="none" strike="noStrike">
              <a:solidFill>
                <a:srgbClr val="000000"/>
              </a:solidFill>
              <a:latin typeface="Arial"/>
              <a:ea typeface="Arial"/>
              <a:cs typeface="Arial"/>
              <a:sym typeface="Arial"/>
            </a:endParaRPr>
          </a:p>
          <a:p>
            <a:pPr indent="-247650" lvl="0" marL="342900" marR="0" rtl="0" algn="just">
              <a:lnSpc>
                <a:spcPct val="115000"/>
              </a:lnSpc>
              <a:spcBef>
                <a:spcPts val="800"/>
              </a:spcBef>
              <a:spcAft>
                <a:spcPts val="0"/>
              </a:spcAft>
              <a:buClr>
                <a:srgbClr val="000000"/>
              </a:buClr>
              <a:buSzPts val="1300"/>
              <a:buFont typeface="Lato"/>
              <a:buAutoNum type="arabicPeriod"/>
            </a:pPr>
            <a:r>
              <a:rPr b="0" i="0" lang="en" sz="1300" u="none" cap="none" strike="noStrike">
                <a:solidFill>
                  <a:srgbClr val="000000"/>
                </a:solidFill>
                <a:latin typeface="Arial"/>
                <a:ea typeface="Arial"/>
                <a:cs typeface="Arial"/>
                <a:sym typeface="Arial"/>
              </a:rPr>
              <a:t>Go to</a:t>
            </a:r>
            <a:r>
              <a:rPr b="1" i="0" lang="en" sz="1300" u="none" cap="none" strike="noStrike">
                <a:solidFill>
                  <a:srgbClr val="000000"/>
                </a:solidFill>
                <a:latin typeface="Arial"/>
                <a:ea typeface="Arial"/>
                <a:cs typeface="Arial"/>
                <a:sym typeface="Arial"/>
              </a:rPr>
              <a:t> </a:t>
            </a:r>
            <a:r>
              <a:rPr b="0" i="0" lang="en" sz="1300" u="none" cap="none" strike="noStrike">
                <a:solidFill>
                  <a:srgbClr val="000000"/>
                </a:solidFill>
                <a:latin typeface="Arial"/>
                <a:ea typeface="Arial"/>
                <a:cs typeface="Arial"/>
                <a:sym typeface="Arial"/>
              </a:rPr>
              <a:t>[</a:t>
            </a:r>
            <a:r>
              <a:rPr b="1" i="0" lang="en" sz="1300" u="none" cap="none" strike="noStrike">
                <a:solidFill>
                  <a:srgbClr val="000000"/>
                </a:solidFill>
                <a:latin typeface="Arial"/>
                <a:ea typeface="Arial"/>
                <a:cs typeface="Arial"/>
                <a:sym typeface="Arial"/>
              </a:rPr>
              <a:t>Teams</a:t>
            </a:r>
            <a:r>
              <a:rPr b="0" i="0" lang="en" sz="1300" u="none" cap="none" strike="noStrike">
                <a:solidFill>
                  <a:srgbClr val="000000"/>
                </a:solidFill>
                <a:latin typeface="Arial"/>
                <a:ea typeface="Arial"/>
                <a:cs typeface="Arial"/>
                <a:sym typeface="Arial"/>
              </a:rPr>
              <a:t>]</a:t>
            </a:r>
            <a:r>
              <a:rPr b="1" i="0" lang="en" sz="1300" u="none" cap="none" strike="noStrike">
                <a:solidFill>
                  <a:srgbClr val="000000"/>
                </a:solidFill>
                <a:latin typeface="Arial"/>
                <a:ea typeface="Arial"/>
                <a:cs typeface="Arial"/>
                <a:sym typeface="Arial"/>
              </a:rPr>
              <a:t> </a:t>
            </a:r>
            <a:r>
              <a:rPr b="0" i="0" lang="en" sz="1300" u="none" cap="none" strike="noStrike">
                <a:solidFill>
                  <a:srgbClr val="000000"/>
                </a:solidFill>
                <a:latin typeface="Arial"/>
                <a:ea typeface="Arial"/>
                <a:cs typeface="Arial"/>
                <a:sym typeface="Arial"/>
              </a:rPr>
              <a:t> &gt; [</a:t>
            </a:r>
            <a:r>
              <a:rPr b="1" i="0" lang="en" sz="1300" u="none" cap="none" strike="noStrike">
                <a:solidFill>
                  <a:srgbClr val="000000"/>
                </a:solidFill>
                <a:latin typeface="Arial"/>
                <a:ea typeface="Arial"/>
                <a:cs typeface="Arial"/>
                <a:sym typeface="Arial"/>
              </a:rPr>
              <a:t>Create</a:t>
            </a:r>
            <a:r>
              <a:rPr b="0" i="0" lang="en" sz="1300" u="none" cap="none" strike="noStrike">
                <a:solidFill>
                  <a:srgbClr val="000000"/>
                </a:solidFill>
                <a:latin typeface="Arial"/>
                <a:ea typeface="Arial"/>
                <a:cs typeface="Arial"/>
                <a:sym typeface="Arial"/>
              </a:rPr>
              <a:t>]  &gt; Add </a:t>
            </a:r>
            <a:r>
              <a:rPr b="1" i="0" lang="en" sz="1300" u="none" cap="none" strike="noStrike">
                <a:solidFill>
                  <a:srgbClr val="000000"/>
                </a:solidFill>
                <a:latin typeface="Arial"/>
                <a:ea typeface="Arial"/>
                <a:cs typeface="Arial"/>
                <a:sym typeface="Arial"/>
              </a:rPr>
              <a:t>Team Name</a:t>
            </a:r>
            <a:endParaRPr b="1" i="0" sz="1300" u="none" cap="none" strike="noStrike">
              <a:solidFill>
                <a:srgbClr val="000000"/>
              </a:solidFill>
              <a:latin typeface="Arial"/>
              <a:ea typeface="Arial"/>
              <a:cs typeface="Arial"/>
              <a:sym typeface="Arial"/>
            </a:endParaRPr>
          </a:p>
          <a:p>
            <a:pPr indent="-247650" lvl="0" marL="342900" marR="0" rtl="0" algn="just">
              <a:lnSpc>
                <a:spcPct val="115000"/>
              </a:lnSpc>
              <a:spcBef>
                <a:spcPts val="0"/>
              </a:spcBef>
              <a:spcAft>
                <a:spcPts val="0"/>
              </a:spcAft>
              <a:buClr>
                <a:srgbClr val="000000"/>
              </a:buClr>
              <a:buSzPts val="1300"/>
              <a:buFont typeface="Arial"/>
              <a:buAutoNum type="arabicPeriod"/>
            </a:pPr>
            <a:r>
              <a:rPr b="0" i="0" lang="en" sz="1300" u="none" cap="none" strike="noStrike">
                <a:solidFill>
                  <a:srgbClr val="000000"/>
                </a:solidFill>
                <a:latin typeface="Arial"/>
                <a:ea typeface="Arial"/>
                <a:cs typeface="Arial"/>
                <a:sym typeface="Arial"/>
              </a:rPr>
              <a:t>Choose members  &gt;  Add</a:t>
            </a:r>
            <a:endParaRPr b="0" i="0" sz="1300" u="none" cap="none" strike="noStrike">
              <a:solidFill>
                <a:srgbClr val="000000"/>
              </a:solidFill>
              <a:latin typeface="Arial"/>
              <a:ea typeface="Arial"/>
              <a:cs typeface="Arial"/>
              <a:sym typeface="Arial"/>
            </a:endParaRPr>
          </a:p>
        </p:txBody>
      </p:sp>
      <p:pic>
        <p:nvPicPr>
          <p:cNvPr id="1059" name="Google Shape;1059;p44"/>
          <p:cNvPicPr preferRelativeResize="0"/>
          <p:nvPr/>
        </p:nvPicPr>
        <p:blipFill rotWithShape="1">
          <a:blip r:embed="rId3">
            <a:alphaModFix/>
          </a:blip>
          <a:srcRect b="0" l="0" r="0" t="0"/>
          <a:stretch/>
        </p:blipFill>
        <p:spPr>
          <a:xfrm>
            <a:off x="6274773" y="999788"/>
            <a:ext cx="2593181" cy="1164431"/>
          </a:xfrm>
          <a:prstGeom prst="rect">
            <a:avLst/>
          </a:prstGeom>
          <a:noFill/>
          <a:ln cap="flat" cmpd="sng" w="9525">
            <a:solidFill>
              <a:schemeClr val="dk2"/>
            </a:solidFill>
            <a:prstDash val="solid"/>
            <a:round/>
            <a:headEnd len="sm" w="sm" type="none"/>
            <a:tailEnd len="sm" w="sm" type="none"/>
          </a:ln>
        </p:spPr>
      </p:pic>
      <p:pic>
        <p:nvPicPr>
          <p:cNvPr id="1060" name="Google Shape;1060;p44"/>
          <p:cNvPicPr preferRelativeResize="0"/>
          <p:nvPr/>
        </p:nvPicPr>
        <p:blipFill rotWithShape="1">
          <a:blip r:embed="rId4">
            <a:alphaModFix/>
          </a:blip>
          <a:srcRect b="0" l="0" r="0" t="0"/>
          <a:stretch/>
        </p:blipFill>
        <p:spPr>
          <a:xfrm>
            <a:off x="6274781" y="2266481"/>
            <a:ext cx="2593181" cy="2381362"/>
          </a:xfrm>
          <a:prstGeom prst="rect">
            <a:avLst/>
          </a:prstGeom>
          <a:noFill/>
          <a:ln cap="flat" cmpd="sng" w="9525">
            <a:solidFill>
              <a:schemeClr val="dk2"/>
            </a:solidFill>
            <a:prstDash val="solid"/>
            <a:round/>
            <a:headEnd len="sm" w="sm" type="none"/>
            <a:tailEnd len="sm" w="sm" type="none"/>
          </a:ln>
        </p:spPr>
      </p:pic>
      <p:pic>
        <p:nvPicPr>
          <p:cNvPr id="1061" name="Google Shape;1061;p44"/>
          <p:cNvPicPr preferRelativeResize="0"/>
          <p:nvPr/>
        </p:nvPicPr>
        <p:blipFill rotWithShape="1">
          <a:blip r:embed="rId5">
            <a:alphaModFix/>
          </a:blip>
          <a:srcRect b="0" l="0" r="1321" t="0"/>
          <a:stretch/>
        </p:blipFill>
        <p:spPr>
          <a:xfrm>
            <a:off x="390000" y="2441425"/>
            <a:ext cx="5770900" cy="2206425"/>
          </a:xfrm>
          <a:prstGeom prst="rect">
            <a:avLst/>
          </a:prstGeom>
          <a:noFill/>
          <a:ln cap="flat" cmpd="sng" w="9525">
            <a:solidFill>
              <a:srgbClr val="000000"/>
            </a:solidFill>
            <a:prstDash val="solid"/>
            <a:round/>
            <a:headEnd len="sm" w="sm" type="none"/>
            <a:tailEnd len="sm" w="sm" type="none"/>
          </a:ln>
        </p:spPr>
      </p:pic>
      <p:sp>
        <p:nvSpPr>
          <p:cNvPr id="1062" name="Google Shape;1062;p44"/>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&lt;Teams&gt;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45"/>
          <p:cNvSpPr txBox="1"/>
          <p:nvPr/>
        </p:nvSpPr>
        <p:spPr>
          <a:xfrm>
            <a:off x="668250" y="964750"/>
            <a:ext cx="7807500" cy="5352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Go to</a:t>
            </a:r>
            <a:r>
              <a:rPr b="1" i="0" lang="en" sz="1300" u="none" cap="none" strike="noStrike">
                <a:solidFill>
                  <a:schemeClr val="dk1"/>
                </a:solidFill>
                <a:latin typeface="Arial"/>
                <a:ea typeface="Arial"/>
                <a:cs typeface="Arial"/>
                <a:sym typeface="Arial"/>
              </a:rPr>
              <a:t> [Manage Organization] </a:t>
            </a:r>
            <a:r>
              <a:rPr b="0" i="0" lang="en" sz="1300" u="none" cap="none" strike="noStrike">
                <a:solidFill>
                  <a:schemeClr val="dk1"/>
                </a:solidFill>
                <a:latin typeface="Arial"/>
                <a:ea typeface="Arial"/>
                <a:cs typeface="Arial"/>
                <a:sym typeface="Arial"/>
              </a:rPr>
              <a:t> &gt;  </a:t>
            </a:r>
            <a:r>
              <a:rPr b="1" i="0" lang="en" sz="1300" u="none" cap="none" strike="noStrike">
                <a:solidFill>
                  <a:schemeClr val="dk1"/>
                </a:solidFill>
                <a:latin typeface="Arial"/>
                <a:ea typeface="Arial"/>
                <a:cs typeface="Arial"/>
                <a:sym typeface="Arial"/>
              </a:rPr>
              <a:t>[Usage History] </a:t>
            </a:r>
            <a:r>
              <a:rPr b="0" i="0" lang="en" sz="1300" u="none" cap="none" strike="noStrike">
                <a:solidFill>
                  <a:schemeClr val="dk1"/>
                </a:solidFill>
                <a:latin typeface="Arial"/>
                <a:ea typeface="Arial"/>
                <a:cs typeface="Arial"/>
                <a:sym typeface="Arial"/>
              </a:rPr>
              <a:t> &gt;  filter by month and type &gt; Download.</a:t>
            </a:r>
            <a:endParaRPr b="0" i="0" sz="13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chemeClr val="dk1"/>
              </a:buClr>
              <a:buSzPts val="1200"/>
              <a:buFont typeface="Arial"/>
              <a:buChar char="★"/>
            </a:pPr>
            <a:r>
              <a:rPr b="0" i="1" lang="en" sz="1200" u="none" cap="none" strike="noStrike">
                <a:solidFill>
                  <a:schemeClr val="dk1"/>
                </a:solidFill>
                <a:latin typeface="Arial"/>
                <a:ea typeface="Arial"/>
                <a:cs typeface="Arial"/>
                <a:sym typeface="Arial"/>
              </a:rPr>
              <a:t>All usage history of this month will be available in the first week of the next month.</a:t>
            </a:r>
            <a:endParaRPr b="0" i="1" sz="1200" u="none" cap="none" strike="noStrike">
              <a:solidFill>
                <a:schemeClr val="dk1"/>
              </a:solidFill>
              <a:latin typeface="Arial"/>
              <a:ea typeface="Arial"/>
              <a:cs typeface="Arial"/>
              <a:sym typeface="Arial"/>
            </a:endParaRPr>
          </a:p>
        </p:txBody>
      </p:sp>
      <p:sp>
        <p:nvSpPr>
          <p:cNvPr id="1068" name="Google Shape;1068;p45"/>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&lt;Usage History&gt;</a:t>
            </a:r>
            <a:endParaRPr b="0" i="0" sz="900" u="none" cap="none" strike="noStrike">
              <a:solidFill>
                <a:srgbClr val="000000"/>
              </a:solidFill>
              <a:latin typeface="Arial"/>
              <a:ea typeface="Arial"/>
              <a:cs typeface="Arial"/>
              <a:sym typeface="Arial"/>
            </a:endParaRPr>
          </a:p>
        </p:txBody>
      </p:sp>
      <p:grpSp>
        <p:nvGrpSpPr>
          <p:cNvPr id="1069" name="Google Shape;1069;p45"/>
          <p:cNvGrpSpPr/>
          <p:nvPr/>
        </p:nvGrpSpPr>
        <p:grpSpPr>
          <a:xfrm>
            <a:off x="104175" y="1857300"/>
            <a:ext cx="8935650" cy="2985150"/>
            <a:chOff x="104175" y="1933500"/>
            <a:chExt cx="8935650" cy="2985150"/>
          </a:xfrm>
        </p:grpSpPr>
        <p:pic>
          <p:nvPicPr>
            <p:cNvPr id="1070" name="Google Shape;1070;p45"/>
            <p:cNvPicPr preferRelativeResize="0"/>
            <p:nvPr/>
          </p:nvPicPr>
          <p:blipFill rotWithShape="1">
            <a:blip r:embed="rId3">
              <a:alphaModFix/>
            </a:blip>
            <a:srcRect b="5114" l="0" r="0" t="0"/>
            <a:stretch/>
          </p:blipFill>
          <p:spPr>
            <a:xfrm>
              <a:off x="1113825" y="1933500"/>
              <a:ext cx="5323274" cy="2985150"/>
            </a:xfrm>
            <a:prstGeom prst="rect">
              <a:avLst/>
            </a:prstGeom>
            <a:noFill/>
            <a:ln cap="flat" cmpd="sng" w="9525">
              <a:solidFill>
                <a:schemeClr val="dk2"/>
              </a:solidFill>
              <a:prstDash val="solid"/>
              <a:round/>
              <a:headEnd len="sm" w="sm" type="none"/>
              <a:tailEnd len="sm" w="sm" type="none"/>
            </a:ln>
          </p:spPr>
        </p:pic>
        <p:pic>
          <p:nvPicPr>
            <p:cNvPr id="1071" name="Google Shape;1071;p45"/>
            <p:cNvPicPr preferRelativeResize="0"/>
            <p:nvPr/>
          </p:nvPicPr>
          <p:blipFill rotWithShape="1">
            <a:blip r:embed="rId4">
              <a:alphaModFix/>
            </a:blip>
            <a:srcRect b="0" l="0" r="0" t="0"/>
            <a:stretch/>
          </p:blipFill>
          <p:spPr>
            <a:xfrm>
              <a:off x="6487125" y="2094463"/>
              <a:ext cx="2552700" cy="2257425"/>
            </a:xfrm>
            <a:prstGeom prst="rect">
              <a:avLst/>
            </a:prstGeom>
            <a:noFill/>
            <a:ln cap="flat" cmpd="sng" w="9525">
              <a:solidFill>
                <a:schemeClr val="dk2"/>
              </a:solidFill>
              <a:prstDash val="solid"/>
              <a:round/>
              <a:headEnd len="sm" w="sm" type="none"/>
              <a:tailEnd len="sm" w="sm" type="none"/>
            </a:ln>
          </p:spPr>
        </p:pic>
        <p:pic>
          <p:nvPicPr>
            <p:cNvPr id="1072" name="Google Shape;1072;p45"/>
            <p:cNvPicPr preferRelativeResize="0"/>
            <p:nvPr/>
          </p:nvPicPr>
          <p:blipFill rotWithShape="1">
            <a:blip r:embed="rId5">
              <a:alphaModFix/>
            </a:blip>
            <a:srcRect b="0" l="0" r="7569" t="0"/>
            <a:stretch/>
          </p:blipFill>
          <p:spPr>
            <a:xfrm>
              <a:off x="104175" y="2094475"/>
              <a:ext cx="959625" cy="1800225"/>
            </a:xfrm>
            <a:prstGeom prst="rect">
              <a:avLst/>
            </a:prstGeom>
            <a:noFill/>
            <a:ln cap="flat" cmpd="sng" w="9525">
              <a:solidFill>
                <a:schemeClr val="dk2"/>
              </a:solidFill>
              <a:prstDash val="solid"/>
              <a:round/>
              <a:headEnd len="sm" w="sm" type="none"/>
              <a:tailEnd len="sm" w="sm" type="none"/>
            </a:ln>
          </p:spPr>
        </p:pic>
        <p:cxnSp>
          <p:nvCxnSpPr>
            <p:cNvPr id="1073" name="Google Shape;1073;p45"/>
            <p:cNvCxnSpPr>
              <a:endCxn id="1072" idx="0"/>
            </p:cNvCxnSpPr>
            <p:nvPr/>
          </p:nvCxnSpPr>
          <p:spPr>
            <a:xfrm rot="10800000">
              <a:off x="583988" y="2094475"/>
              <a:ext cx="2091600" cy="240000"/>
            </a:xfrm>
            <a:prstGeom prst="bentConnector4">
              <a:avLst>
                <a:gd fmla="val 38530" name="adj1"/>
                <a:gd fmla="val 167469" name="adj2"/>
              </a:avLst>
            </a:prstGeom>
            <a:noFill/>
            <a:ln cap="flat" cmpd="sng" w="9525">
              <a:solidFill>
                <a:srgbClr val="FF0000"/>
              </a:solidFill>
              <a:prstDash val="solid"/>
              <a:round/>
              <a:headEnd len="sm" w="sm" type="none"/>
              <a:tailEnd len="med" w="med" type="triangle"/>
            </a:ln>
          </p:spPr>
        </p:cxnSp>
        <p:cxnSp>
          <p:nvCxnSpPr>
            <p:cNvPr id="1074" name="Google Shape;1074;p45"/>
            <p:cNvCxnSpPr>
              <a:endCxn id="1071" idx="0"/>
            </p:cNvCxnSpPr>
            <p:nvPr/>
          </p:nvCxnSpPr>
          <p:spPr>
            <a:xfrm flipH="1" rot="10800000">
              <a:off x="3503175" y="2094463"/>
              <a:ext cx="4260300" cy="213300"/>
            </a:xfrm>
            <a:prstGeom prst="bentConnector4">
              <a:avLst>
                <a:gd fmla="val -1" name="adj1"/>
                <a:gd fmla="val 175915" name="adj2"/>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
          <p:cNvSpPr txBox="1"/>
          <p:nvPr/>
        </p:nvSpPr>
        <p:spPr>
          <a:xfrm>
            <a:off x="5138644" y="2222063"/>
            <a:ext cx="3430500" cy="11316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Members who have been granted Portal Access can login by using:</a:t>
            </a:r>
            <a:endParaRPr b="0"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80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Registered Email Address</a:t>
            </a:r>
            <a:endParaRPr b="1" i="0" sz="1300" u="none" cap="none" strike="noStrike">
              <a:solidFill>
                <a:schemeClr val="dk1"/>
              </a:solidFill>
              <a:latin typeface="Calibri"/>
              <a:ea typeface="Calibri"/>
              <a:cs typeface="Calibri"/>
              <a:sym typeface="Calibri"/>
            </a:endParaRPr>
          </a:p>
          <a:p>
            <a:pPr indent="-247650" lvl="0" marL="342900" marR="0" rtl="0" algn="l">
              <a:lnSpc>
                <a:spcPct val="115000"/>
              </a:lnSpc>
              <a:spcBef>
                <a:spcPts val="0"/>
              </a:spcBef>
              <a:spcAft>
                <a:spcPts val="0"/>
              </a:spcAft>
              <a:buClr>
                <a:schemeClr val="dk1"/>
              </a:buClr>
              <a:buSzPts val="1300"/>
              <a:buFont typeface="Calibri"/>
              <a:buChar char="●"/>
            </a:pPr>
            <a:r>
              <a:rPr b="1" i="0" lang="en" sz="1300" u="none" cap="none" strike="noStrike">
                <a:solidFill>
                  <a:schemeClr val="dk1"/>
                </a:solidFill>
                <a:latin typeface="Calibri"/>
                <a:ea typeface="Calibri"/>
                <a:cs typeface="Calibri"/>
                <a:sym typeface="Calibri"/>
              </a:rPr>
              <a:t>Created Password.</a:t>
            </a:r>
            <a:endParaRPr b="1" i="0" sz="1300" u="none" cap="none" strike="noStrike">
              <a:solidFill>
                <a:schemeClr val="dk1"/>
              </a:solidFill>
              <a:latin typeface="Calibri"/>
              <a:ea typeface="Calibri"/>
              <a:cs typeface="Calibri"/>
              <a:sym typeface="Calibri"/>
            </a:endParaRPr>
          </a:p>
        </p:txBody>
      </p:sp>
      <p:grpSp>
        <p:nvGrpSpPr>
          <p:cNvPr id="601" name="Google Shape;601;p4"/>
          <p:cNvGrpSpPr/>
          <p:nvPr/>
        </p:nvGrpSpPr>
        <p:grpSpPr>
          <a:xfrm>
            <a:off x="1141556" y="969225"/>
            <a:ext cx="3430449" cy="3861506"/>
            <a:chOff x="1522075" y="1292300"/>
            <a:chExt cx="4573932" cy="5148675"/>
          </a:xfrm>
        </p:grpSpPr>
        <p:pic>
          <p:nvPicPr>
            <p:cNvPr id="602" name="Google Shape;602;p4"/>
            <p:cNvPicPr preferRelativeResize="0"/>
            <p:nvPr/>
          </p:nvPicPr>
          <p:blipFill rotWithShape="1">
            <a:blip r:embed="rId3">
              <a:alphaModFix/>
            </a:blip>
            <a:srcRect b="2635" l="1844" r="3006" t="1852"/>
            <a:stretch/>
          </p:blipFill>
          <p:spPr>
            <a:xfrm>
              <a:off x="1522075" y="1292300"/>
              <a:ext cx="4573932" cy="5148675"/>
            </a:xfrm>
            <a:prstGeom prst="rect">
              <a:avLst/>
            </a:prstGeom>
            <a:noFill/>
            <a:ln cap="flat" cmpd="sng" w="9525">
              <a:solidFill>
                <a:srgbClr val="808080"/>
              </a:solidFill>
              <a:prstDash val="solid"/>
              <a:round/>
              <a:headEnd len="sm" w="sm" type="none"/>
              <a:tailEnd len="sm" w="sm" type="none"/>
            </a:ln>
          </p:spPr>
        </p:pic>
        <p:sp>
          <p:nvSpPr>
            <p:cNvPr id="603" name="Google Shape;603;p4"/>
            <p:cNvSpPr/>
            <p:nvPr/>
          </p:nvSpPr>
          <p:spPr>
            <a:xfrm>
              <a:off x="3019925" y="1405675"/>
              <a:ext cx="1637100" cy="7641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4" name="Google Shape;604;p4"/>
            <p:cNvPicPr preferRelativeResize="0"/>
            <p:nvPr/>
          </p:nvPicPr>
          <p:blipFill rotWithShape="1">
            <a:blip r:embed="rId4">
              <a:alphaModFix/>
            </a:blip>
            <a:srcRect b="0" l="0" r="0" t="0"/>
            <a:stretch/>
          </p:blipFill>
          <p:spPr>
            <a:xfrm>
              <a:off x="2801375" y="1509735"/>
              <a:ext cx="2074199" cy="555975"/>
            </a:xfrm>
            <a:prstGeom prst="rect">
              <a:avLst/>
            </a:prstGeom>
            <a:noFill/>
            <a:ln>
              <a:noFill/>
            </a:ln>
          </p:spPr>
        </p:pic>
      </p:grpSp>
      <p:sp>
        <p:nvSpPr>
          <p:cNvPr id="605" name="Google Shape;605;p4"/>
          <p:cNvSpPr txBox="1"/>
          <p:nvPr>
            <p:ph type="title"/>
          </p:nvPr>
        </p:nvSpPr>
        <p:spPr>
          <a:xfrm>
            <a:off x="234350" y="218100"/>
            <a:ext cx="6405300" cy="509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000">
                <a:solidFill>
                  <a:schemeClr val="dk1"/>
                </a:solidFill>
              </a:rPr>
              <a:t>General Portal Settings </a:t>
            </a:r>
            <a:r>
              <a:rPr lang="en" sz="2000">
                <a:solidFill>
                  <a:schemeClr val="dk1"/>
                </a:solidFill>
              </a:rPr>
              <a:t>&lt;Login Portal&gt;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46"/>
          <p:cNvSpPr txBox="1"/>
          <p:nvPr>
            <p:ph idx="1" type="body"/>
          </p:nvPr>
        </p:nvSpPr>
        <p:spPr>
          <a:xfrm>
            <a:off x="486863" y="1557625"/>
            <a:ext cx="3743400" cy="2509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Developers can receive HTTPS notifications on certain event occurrence. </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For example, to receive notification after a call ends. The notification contained information like the talk duration of the call will be sent to Developer’s Webhook endpoint accordingly.</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rPr b="0" i="1" lang="en" sz="1200" u="none" cap="none" strike="noStrike">
                <a:solidFill>
                  <a:srgbClr val="000000"/>
                </a:solidFill>
                <a:latin typeface="Arial"/>
                <a:ea typeface="Arial"/>
                <a:cs typeface="Arial"/>
                <a:sym typeface="Arial"/>
              </a:rPr>
              <a:t>Click </a:t>
            </a:r>
            <a:r>
              <a:rPr b="1" i="1" lang="en" sz="1200" u="sng" cap="none" strike="noStrike">
                <a:solidFill>
                  <a:schemeClr val="accent1"/>
                </a:solidFill>
                <a:latin typeface="Arial"/>
                <a:ea typeface="Arial"/>
                <a:cs typeface="Arial"/>
                <a:sym typeface="Arial"/>
                <a:hlinkClick r:id="rId3">
                  <a:extLst>
                    <a:ext uri="{A12FA001-AC4F-418D-AE19-62706E023703}">
                      <ahyp:hlinkClr val="tx"/>
                    </a:ext>
                  </a:extLst>
                </a:hlinkClick>
              </a:rPr>
              <a:t>HERE</a:t>
            </a:r>
            <a:r>
              <a:rPr b="0" i="1" lang="en" sz="1200" u="none" cap="none" strike="noStrike">
                <a:solidFill>
                  <a:srgbClr val="000000"/>
                </a:solidFill>
                <a:latin typeface="Arial"/>
                <a:ea typeface="Arial"/>
                <a:cs typeface="Arial"/>
                <a:sym typeface="Arial"/>
              </a:rPr>
              <a:t> for more information.</a:t>
            </a:r>
            <a:endParaRPr b="0" i="1" sz="1200" u="none" cap="none" strike="noStrike">
              <a:solidFill>
                <a:srgbClr val="000000"/>
              </a:solidFill>
              <a:latin typeface="Arial"/>
              <a:ea typeface="Arial"/>
              <a:cs typeface="Arial"/>
              <a:sym typeface="Arial"/>
            </a:endParaRPr>
          </a:p>
        </p:txBody>
      </p:sp>
      <p:pic>
        <p:nvPicPr>
          <p:cNvPr id="1080" name="Google Shape;1080;p46"/>
          <p:cNvPicPr preferRelativeResize="0"/>
          <p:nvPr/>
        </p:nvPicPr>
        <p:blipFill rotWithShape="1">
          <a:blip r:embed="rId4">
            <a:alphaModFix/>
          </a:blip>
          <a:srcRect b="0" l="21036" r="0" t="0"/>
          <a:stretch/>
        </p:blipFill>
        <p:spPr>
          <a:xfrm>
            <a:off x="4551513" y="1557662"/>
            <a:ext cx="4105624" cy="2509725"/>
          </a:xfrm>
          <a:prstGeom prst="rect">
            <a:avLst/>
          </a:prstGeom>
          <a:noFill/>
          <a:ln cap="flat" cmpd="sng" w="9525">
            <a:solidFill>
              <a:schemeClr val="dk2"/>
            </a:solidFill>
            <a:prstDash val="solid"/>
            <a:round/>
            <a:headEnd len="sm" w="sm" type="none"/>
            <a:tailEnd len="sm" w="sm" type="none"/>
          </a:ln>
        </p:spPr>
      </p:pic>
      <p:sp>
        <p:nvSpPr>
          <p:cNvPr id="1081" name="Google Shape;1081;p46"/>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Manage Organization </a:t>
            </a:r>
            <a:r>
              <a:rPr b="0" i="0" lang="en" sz="2000" u="none" cap="none" strike="noStrike">
                <a:solidFill>
                  <a:schemeClr val="dk1"/>
                </a:solidFill>
                <a:latin typeface="Arial"/>
                <a:ea typeface="Arial"/>
                <a:cs typeface="Arial"/>
                <a:sym typeface="Arial"/>
              </a:rPr>
              <a:t>&lt;Webhooks&gt;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86" name="Shape 1086"/>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grpSp>
        <p:nvGrpSpPr>
          <p:cNvPr id="610" name="Google Shape;610;p5"/>
          <p:cNvGrpSpPr/>
          <p:nvPr/>
        </p:nvGrpSpPr>
        <p:grpSpPr>
          <a:xfrm>
            <a:off x="6185470" y="1892260"/>
            <a:ext cx="2650863" cy="2331016"/>
            <a:chOff x="8396128" y="2248425"/>
            <a:chExt cx="3445812" cy="3108021"/>
          </a:xfrm>
        </p:grpSpPr>
        <p:sp>
          <p:nvSpPr>
            <p:cNvPr id="611" name="Google Shape;611;p5"/>
            <p:cNvSpPr txBox="1"/>
            <p:nvPr/>
          </p:nvSpPr>
          <p:spPr>
            <a:xfrm>
              <a:off x="8396128" y="2248425"/>
              <a:ext cx="3445800" cy="137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In the case wherein members forget their Password and unable to log in to their account, they can trigger a Password Reset. </a:t>
              </a:r>
              <a:endParaRPr b="0" i="0" sz="1300" u="none" cap="none" strike="noStrike">
                <a:solidFill>
                  <a:schemeClr val="dk1"/>
                </a:solidFill>
                <a:latin typeface="Calibri"/>
                <a:ea typeface="Calibri"/>
                <a:cs typeface="Calibri"/>
                <a:sym typeface="Calibri"/>
              </a:endParaRPr>
            </a:p>
          </p:txBody>
        </p:sp>
        <p:sp>
          <p:nvSpPr>
            <p:cNvPr id="612" name="Google Shape;612;p5"/>
            <p:cNvSpPr txBox="1"/>
            <p:nvPr/>
          </p:nvSpPr>
          <p:spPr>
            <a:xfrm>
              <a:off x="8396140" y="3984546"/>
              <a:ext cx="3445800" cy="137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chemeClr val="dk1"/>
                </a:buClr>
                <a:buSzPts val="1300"/>
                <a:buFont typeface="Calibri"/>
                <a:buNone/>
              </a:pPr>
              <a:r>
                <a:rPr b="0" i="0" lang="en" sz="1300" u="none" cap="none" strike="noStrike">
                  <a:solidFill>
                    <a:schemeClr val="dk1"/>
                  </a:solidFill>
                  <a:latin typeface="Calibri"/>
                  <a:ea typeface="Calibri"/>
                  <a:cs typeface="Calibri"/>
                  <a:sym typeface="Calibri"/>
                </a:rPr>
                <a:t>They will receive a link via their Registered Email to set a new Password for their respective account.</a:t>
              </a:r>
              <a:endParaRPr b="0" i="0" sz="1300" u="none" cap="none" strike="noStrike">
                <a:solidFill>
                  <a:schemeClr val="dk1"/>
                </a:solidFill>
                <a:latin typeface="Calibri"/>
                <a:ea typeface="Calibri"/>
                <a:cs typeface="Calibri"/>
                <a:sym typeface="Calibri"/>
              </a:endParaRPr>
            </a:p>
          </p:txBody>
        </p:sp>
      </p:grpSp>
      <p:cxnSp>
        <p:nvCxnSpPr>
          <p:cNvPr id="613" name="Google Shape;613;p5"/>
          <p:cNvCxnSpPr>
            <a:endCxn id="614" idx="1"/>
          </p:cNvCxnSpPr>
          <p:nvPr/>
        </p:nvCxnSpPr>
        <p:spPr>
          <a:xfrm>
            <a:off x="2942635" y="3049216"/>
            <a:ext cx="282300" cy="0"/>
          </a:xfrm>
          <a:prstGeom prst="straightConnector1">
            <a:avLst/>
          </a:prstGeom>
          <a:noFill/>
          <a:ln cap="flat" cmpd="sng" w="19050">
            <a:solidFill>
              <a:srgbClr val="FF0000"/>
            </a:solidFill>
            <a:prstDash val="solid"/>
            <a:round/>
            <a:headEnd len="sm" w="sm" type="none"/>
            <a:tailEnd len="med" w="med" type="triangle"/>
          </a:ln>
        </p:spPr>
      </p:cxnSp>
      <p:grpSp>
        <p:nvGrpSpPr>
          <p:cNvPr id="615" name="Google Shape;615;p5"/>
          <p:cNvGrpSpPr/>
          <p:nvPr/>
        </p:nvGrpSpPr>
        <p:grpSpPr>
          <a:xfrm>
            <a:off x="278025" y="860713"/>
            <a:ext cx="2650781" cy="3552963"/>
            <a:chOff x="370700" y="1147618"/>
            <a:chExt cx="3534375" cy="4737284"/>
          </a:xfrm>
        </p:grpSpPr>
        <p:pic>
          <p:nvPicPr>
            <p:cNvPr id="616" name="Google Shape;616;p5"/>
            <p:cNvPicPr preferRelativeResize="0"/>
            <p:nvPr/>
          </p:nvPicPr>
          <p:blipFill rotWithShape="1">
            <a:blip r:embed="rId3">
              <a:alphaModFix/>
            </a:blip>
            <a:srcRect b="1894" l="2594" r="3047" t="1468"/>
            <a:stretch/>
          </p:blipFill>
          <p:spPr>
            <a:xfrm>
              <a:off x="370700" y="1147618"/>
              <a:ext cx="3534375" cy="4737284"/>
            </a:xfrm>
            <a:prstGeom prst="rect">
              <a:avLst/>
            </a:prstGeom>
            <a:noFill/>
            <a:ln cap="flat" cmpd="sng" w="9525">
              <a:solidFill>
                <a:srgbClr val="808080"/>
              </a:solidFill>
              <a:prstDash val="solid"/>
              <a:miter lim="8000"/>
              <a:headEnd len="sm" w="sm" type="none"/>
              <a:tailEnd len="sm" w="sm" type="none"/>
            </a:ln>
          </p:spPr>
        </p:pic>
        <p:sp>
          <p:nvSpPr>
            <p:cNvPr id="617" name="Google Shape;617;p5"/>
            <p:cNvSpPr/>
            <p:nvPr/>
          </p:nvSpPr>
          <p:spPr>
            <a:xfrm>
              <a:off x="1346350" y="1178300"/>
              <a:ext cx="1673700" cy="6732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8" name="Google Shape;618;p5"/>
            <p:cNvPicPr preferRelativeResize="0"/>
            <p:nvPr/>
          </p:nvPicPr>
          <p:blipFill rotWithShape="1">
            <a:blip r:embed="rId4">
              <a:alphaModFix/>
            </a:blip>
            <a:srcRect b="0" l="0" r="0" t="0"/>
            <a:stretch/>
          </p:blipFill>
          <p:spPr>
            <a:xfrm>
              <a:off x="1146100" y="1236922"/>
              <a:ext cx="2074199" cy="555975"/>
            </a:xfrm>
            <a:prstGeom prst="rect">
              <a:avLst/>
            </a:prstGeom>
            <a:noFill/>
            <a:ln>
              <a:noFill/>
            </a:ln>
          </p:spPr>
        </p:pic>
      </p:grpSp>
      <p:grpSp>
        <p:nvGrpSpPr>
          <p:cNvPr id="619" name="Google Shape;619;p5"/>
          <p:cNvGrpSpPr/>
          <p:nvPr/>
        </p:nvGrpSpPr>
        <p:grpSpPr>
          <a:xfrm>
            <a:off x="3224935" y="1696650"/>
            <a:ext cx="2751075" cy="2705131"/>
            <a:chOff x="4299913" y="2262200"/>
            <a:chExt cx="3668100" cy="3606842"/>
          </a:xfrm>
        </p:grpSpPr>
        <p:pic>
          <p:nvPicPr>
            <p:cNvPr id="614" name="Google Shape;614;p5"/>
            <p:cNvPicPr preferRelativeResize="0"/>
            <p:nvPr/>
          </p:nvPicPr>
          <p:blipFill rotWithShape="1">
            <a:blip r:embed="rId5">
              <a:alphaModFix/>
            </a:blip>
            <a:srcRect b="4206" l="3031" r="4273" t="2098"/>
            <a:stretch/>
          </p:blipFill>
          <p:spPr>
            <a:xfrm>
              <a:off x="4299913" y="2262200"/>
              <a:ext cx="3668100" cy="3606842"/>
            </a:xfrm>
            <a:prstGeom prst="rect">
              <a:avLst/>
            </a:prstGeom>
            <a:noFill/>
            <a:ln cap="flat" cmpd="sng" w="9525">
              <a:solidFill>
                <a:srgbClr val="808080"/>
              </a:solidFill>
              <a:prstDash val="solid"/>
              <a:miter lim="8000"/>
              <a:headEnd len="sm" w="sm" type="none"/>
              <a:tailEnd len="sm" w="sm" type="none"/>
            </a:ln>
          </p:spPr>
        </p:pic>
        <p:sp>
          <p:nvSpPr>
            <p:cNvPr id="620" name="Google Shape;620;p5"/>
            <p:cNvSpPr/>
            <p:nvPr/>
          </p:nvSpPr>
          <p:spPr>
            <a:xfrm>
              <a:off x="5439325" y="2315225"/>
              <a:ext cx="1637100" cy="6732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1" name="Google Shape;621;p5"/>
            <p:cNvPicPr preferRelativeResize="0"/>
            <p:nvPr/>
          </p:nvPicPr>
          <p:blipFill rotWithShape="1">
            <a:blip r:embed="rId4">
              <a:alphaModFix/>
            </a:blip>
            <a:srcRect b="0" l="0" r="0" t="0"/>
            <a:stretch/>
          </p:blipFill>
          <p:spPr>
            <a:xfrm>
              <a:off x="5166200" y="2373847"/>
              <a:ext cx="2074199" cy="555975"/>
            </a:xfrm>
            <a:prstGeom prst="rect">
              <a:avLst/>
            </a:prstGeom>
            <a:noFill/>
            <a:ln>
              <a:noFill/>
            </a:ln>
          </p:spPr>
        </p:pic>
      </p:grpSp>
      <p:sp>
        <p:nvSpPr>
          <p:cNvPr id="622" name="Google Shape;622;p5"/>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General Portal Settings </a:t>
            </a:r>
            <a:r>
              <a:rPr b="0" i="0" lang="en" sz="2000" u="none" cap="none" strike="noStrike">
                <a:solidFill>
                  <a:schemeClr val="dk1"/>
                </a:solidFill>
                <a:latin typeface="Arial"/>
                <a:ea typeface="Arial"/>
                <a:cs typeface="Arial"/>
                <a:sym typeface="Arial"/>
              </a:rPr>
              <a:t>&lt;Password Reset&gt;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6"/>
          <p:cNvSpPr txBox="1"/>
          <p:nvPr>
            <p:ph idx="1" type="body"/>
          </p:nvPr>
        </p:nvSpPr>
        <p:spPr>
          <a:xfrm>
            <a:off x="761950" y="783800"/>
            <a:ext cx="8251500" cy="675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FCCC3C"/>
                </a:solidFill>
                <a:latin typeface="Calibri"/>
                <a:ea typeface="Calibri"/>
                <a:cs typeface="Calibri"/>
                <a:sym typeface="Calibri"/>
              </a:rPr>
              <a:t>[Homepage]</a:t>
            </a:r>
            <a:r>
              <a:rPr b="0" i="0" lang="en" sz="1400" u="none" cap="none" strike="noStrike">
                <a:solidFill>
                  <a:srgbClr val="DA0CC0"/>
                </a:solidFill>
                <a:latin typeface="Calibri"/>
                <a:ea typeface="Calibri"/>
                <a:cs typeface="Calibri"/>
                <a:sym typeface="Calibri"/>
              </a:rPr>
              <a:t> </a:t>
            </a:r>
            <a:r>
              <a:rPr b="0" i="0" lang="en" sz="1400" u="none" cap="none" strike="noStrike">
                <a:solidFill>
                  <a:srgbClr val="000000"/>
                </a:solidFill>
                <a:latin typeface="Calibri"/>
                <a:ea typeface="Calibri"/>
                <a:cs typeface="Calibri"/>
                <a:sym typeface="Calibri"/>
              </a:rPr>
              <a:t>is a tool for users to navigate to all subscribed subscriptions and organization’s announcements.</a:t>
            </a:r>
            <a:endParaRPr b="0" i="0" sz="1400" u="none" cap="none" strike="noStrike">
              <a:solidFill>
                <a:srgbClr val="000000"/>
              </a:solidFill>
              <a:latin typeface="Calibri"/>
              <a:ea typeface="Calibri"/>
              <a:cs typeface="Calibri"/>
              <a:sym typeface="Calibri"/>
            </a:endParaRPr>
          </a:p>
        </p:txBody>
      </p:sp>
      <p:pic>
        <p:nvPicPr>
          <p:cNvPr id="628" name="Google Shape;628;p6"/>
          <p:cNvPicPr preferRelativeResize="0"/>
          <p:nvPr/>
        </p:nvPicPr>
        <p:blipFill rotWithShape="1">
          <a:blip r:embed="rId3">
            <a:alphaModFix/>
          </a:blip>
          <a:srcRect b="0" l="0" r="4332" t="0"/>
          <a:stretch/>
        </p:blipFill>
        <p:spPr>
          <a:xfrm>
            <a:off x="1391150" y="1459100"/>
            <a:ext cx="6361700" cy="3305200"/>
          </a:xfrm>
          <a:prstGeom prst="rect">
            <a:avLst/>
          </a:prstGeom>
          <a:noFill/>
          <a:ln cap="flat" cmpd="sng" w="9525">
            <a:solidFill>
              <a:srgbClr val="7F7F7F"/>
            </a:solidFill>
            <a:prstDash val="solid"/>
            <a:round/>
            <a:headEnd len="sm" w="sm" type="none"/>
            <a:tailEnd len="sm" w="sm" type="none"/>
          </a:ln>
        </p:spPr>
      </p:pic>
      <p:sp>
        <p:nvSpPr>
          <p:cNvPr id="629" name="Google Shape;629;p6"/>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Homepage</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
          <p:cNvSpPr txBox="1"/>
          <p:nvPr/>
        </p:nvSpPr>
        <p:spPr>
          <a:xfrm>
            <a:off x="4103348" y="1233863"/>
            <a:ext cx="4504800" cy="31863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By clicking on the User Icon, the following options can be selected:</a:t>
            </a:r>
            <a:endParaRPr b="0" i="0" sz="14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600"/>
              <a:buFont typeface="Arial"/>
              <a:buNone/>
            </a:pPr>
            <a:r>
              <a:t/>
            </a:r>
            <a:endParaRPr b="0" i="0" sz="600" u="none" cap="none" strike="noStrike">
              <a:solidFill>
                <a:srgbClr val="000000"/>
              </a:solidFill>
              <a:latin typeface="Calibri"/>
              <a:ea typeface="Calibri"/>
              <a:cs typeface="Calibri"/>
              <a:sym typeface="Calibri"/>
            </a:endParaRPr>
          </a:p>
          <a:p>
            <a:pPr indent="-254000" lvl="0" marL="342900" marR="0" rtl="0" algn="just">
              <a:lnSpc>
                <a:spcPct val="115000"/>
              </a:lnSpc>
              <a:spcBef>
                <a:spcPts val="0"/>
              </a:spcBef>
              <a:spcAft>
                <a:spcPts val="0"/>
              </a:spcAft>
              <a:buClr>
                <a:srgbClr val="000000"/>
              </a:buClr>
              <a:buSzPts val="1400"/>
              <a:buFont typeface="Lato"/>
              <a:buChar char="●"/>
            </a:pPr>
            <a:r>
              <a:rPr b="1" i="0" lang="en" sz="1400" u="none" cap="none" strike="noStrike">
                <a:solidFill>
                  <a:schemeClr val="dk2"/>
                </a:solidFill>
                <a:latin typeface="Calibri"/>
                <a:ea typeface="Calibri"/>
                <a:cs typeface="Calibri"/>
                <a:sym typeface="Calibri"/>
              </a:rPr>
              <a:t>Manage Account</a:t>
            </a:r>
            <a:r>
              <a:rPr b="0" i="0" lang="en" sz="1400" u="none" cap="none" strike="noStrike">
                <a:solidFill>
                  <a:srgbClr val="000000"/>
                </a:solidFill>
                <a:latin typeface="Calibri"/>
                <a:ea typeface="Calibri"/>
                <a:cs typeface="Calibri"/>
                <a:sym typeface="Calibri"/>
              </a:rPr>
              <a:t> - Lets users edit certain settings for their account.</a:t>
            </a:r>
            <a:endParaRPr b="0" i="0" sz="1400" u="none" cap="none" strike="noStrike">
              <a:solidFill>
                <a:srgbClr val="000000"/>
              </a:solidFill>
              <a:latin typeface="Calibri"/>
              <a:ea typeface="Calibri"/>
              <a:cs typeface="Calibri"/>
              <a:sym typeface="Calibri"/>
            </a:endParaRPr>
          </a:p>
          <a:p>
            <a:pPr indent="-254000" lvl="0" marL="342900" marR="0" rtl="0" algn="just">
              <a:lnSpc>
                <a:spcPct val="115000"/>
              </a:lnSpc>
              <a:spcBef>
                <a:spcPts val="0"/>
              </a:spcBef>
              <a:spcAft>
                <a:spcPts val="0"/>
              </a:spcAft>
              <a:buClr>
                <a:srgbClr val="000000"/>
              </a:buClr>
              <a:buSzPts val="1400"/>
              <a:buFont typeface="Lato"/>
              <a:buChar char="●"/>
            </a:pPr>
            <a:r>
              <a:rPr b="1" i="0" lang="en" sz="1400" u="none" cap="none" strike="noStrike">
                <a:solidFill>
                  <a:schemeClr val="accent1"/>
                </a:solidFill>
                <a:latin typeface="Calibri"/>
                <a:ea typeface="Calibri"/>
                <a:cs typeface="Calibri"/>
                <a:sym typeface="Calibri"/>
              </a:rPr>
              <a:t>Manage Organization</a:t>
            </a:r>
            <a:r>
              <a:rPr b="0" i="0" lang="en" sz="1400" u="none" cap="none" strike="noStrike">
                <a:solidFill>
                  <a:srgbClr val="000000"/>
                </a:solidFill>
                <a:latin typeface="Calibri"/>
                <a:ea typeface="Calibri"/>
                <a:cs typeface="Calibri"/>
                <a:sym typeface="Calibri"/>
              </a:rPr>
              <a:t> - Directs users to the Org Management tab wherein they can navigate and manage Organization related Settings.</a:t>
            </a:r>
            <a:endParaRPr b="0" i="0" sz="1400" u="none" cap="none" strike="noStrike">
              <a:solidFill>
                <a:srgbClr val="000000"/>
              </a:solidFill>
              <a:latin typeface="Calibri"/>
              <a:ea typeface="Calibri"/>
              <a:cs typeface="Calibri"/>
              <a:sym typeface="Calibri"/>
            </a:endParaRPr>
          </a:p>
          <a:p>
            <a:pPr indent="-254000" lvl="0" marL="342900" marR="0" rtl="0" algn="just">
              <a:lnSpc>
                <a:spcPct val="115000"/>
              </a:lnSpc>
              <a:spcBef>
                <a:spcPts val="0"/>
              </a:spcBef>
              <a:spcAft>
                <a:spcPts val="0"/>
              </a:spcAft>
              <a:buClr>
                <a:srgbClr val="000000"/>
              </a:buClr>
              <a:buSzPts val="1400"/>
              <a:buFont typeface="Lato"/>
              <a:buChar char="●"/>
            </a:pPr>
            <a:r>
              <a:rPr b="1" i="0" lang="en" sz="1400" u="none" cap="none" strike="noStrike">
                <a:solidFill>
                  <a:schemeClr val="accent2"/>
                </a:solidFill>
                <a:latin typeface="Calibri"/>
                <a:ea typeface="Calibri"/>
                <a:cs typeface="Calibri"/>
                <a:sym typeface="Calibri"/>
              </a:rPr>
              <a:t>Switch Organizations</a:t>
            </a:r>
            <a:r>
              <a:rPr b="0" i="0" lang="en" sz="1400" u="none" cap="none" strike="noStrike">
                <a:solidFill>
                  <a:srgbClr val="000000"/>
                </a:solidFill>
                <a:latin typeface="Calibri"/>
                <a:ea typeface="Calibri"/>
                <a:cs typeface="Calibri"/>
                <a:sym typeface="Calibri"/>
              </a:rPr>
              <a:t> - Allows users to toggle between multiple Organizations they are added into.</a:t>
            </a:r>
            <a:endParaRPr b="0" i="0" sz="1400" u="none" cap="none" strike="noStrike">
              <a:solidFill>
                <a:srgbClr val="000000"/>
              </a:solidFill>
              <a:latin typeface="Calibri"/>
              <a:ea typeface="Calibri"/>
              <a:cs typeface="Calibri"/>
              <a:sym typeface="Calibri"/>
            </a:endParaRPr>
          </a:p>
          <a:p>
            <a:pPr indent="-254000" lvl="0" marL="342900" marR="0" rtl="0" algn="just">
              <a:lnSpc>
                <a:spcPct val="115000"/>
              </a:lnSpc>
              <a:spcBef>
                <a:spcPts val="0"/>
              </a:spcBef>
              <a:spcAft>
                <a:spcPts val="0"/>
              </a:spcAft>
              <a:buClr>
                <a:srgbClr val="000000"/>
              </a:buClr>
              <a:buSzPts val="1400"/>
              <a:buFont typeface="Lato"/>
              <a:buChar char="●"/>
            </a:pPr>
            <a:r>
              <a:rPr b="1" i="0" lang="en" sz="1400" u="none" cap="none" strike="noStrike">
                <a:solidFill>
                  <a:srgbClr val="0F0F0F"/>
                </a:solidFill>
                <a:latin typeface="Calibri"/>
                <a:ea typeface="Calibri"/>
                <a:cs typeface="Calibri"/>
                <a:sym typeface="Calibri"/>
              </a:rPr>
              <a:t>Dark Mode</a:t>
            </a:r>
            <a:r>
              <a:rPr b="0" i="0" lang="en" sz="1400" u="none" cap="none" strike="noStrike">
                <a:solidFill>
                  <a:srgbClr val="000000"/>
                </a:solidFill>
                <a:latin typeface="Calibri"/>
                <a:ea typeface="Calibri"/>
                <a:cs typeface="Calibri"/>
                <a:sym typeface="Calibri"/>
              </a:rPr>
              <a:t> - Allows users to switch colors on the sidebar (Dark/Light).</a:t>
            </a:r>
            <a:endParaRPr b="0" i="0" sz="1400" u="none" cap="none" strike="noStrike">
              <a:solidFill>
                <a:srgbClr val="000000"/>
              </a:solidFill>
              <a:latin typeface="Calibri"/>
              <a:ea typeface="Calibri"/>
              <a:cs typeface="Calibri"/>
              <a:sym typeface="Calibri"/>
            </a:endParaRPr>
          </a:p>
          <a:p>
            <a:pPr indent="-254000" lvl="0" marL="342900" marR="0" rtl="0" algn="just">
              <a:lnSpc>
                <a:spcPct val="115000"/>
              </a:lnSpc>
              <a:spcBef>
                <a:spcPts val="0"/>
              </a:spcBef>
              <a:spcAft>
                <a:spcPts val="0"/>
              </a:spcAft>
              <a:buClr>
                <a:srgbClr val="000000"/>
              </a:buClr>
              <a:buSzPts val="1400"/>
              <a:buFont typeface="Lato"/>
              <a:buChar char="●"/>
            </a:pPr>
            <a:r>
              <a:rPr b="1" i="0" lang="en" sz="1400" u="none" cap="none" strike="noStrike">
                <a:solidFill>
                  <a:schemeClr val="accent3"/>
                </a:solidFill>
                <a:latin typeface="Calibri"/>
                <a:ea typeface="Calibri"/>
                <a:cs typeface="Calibri"/>
                <a:sym typeface="Calibri"/>
              </a:rPr>
              <a:t>Log Out </a:t>
            </a:r>
            <a:r>
              <a:rPr b="0" i="0" lang="en" sz="1400" u="none" cap="none" strike="noStrike">
                <a:solidFill>
                  <a:srgbClr val="000000"/>
                </a:solidFill>
                <a:latin typeface="Calibri"/>
                <a:ea typeface="Calibri"/>
                <a:cs typeface="Calibri"/>
                <a:sym typeface="Calibri"/>
              </a:rPr>
              <a:t>- Allows users to sign out of the account.</a:t>
            </a:r>
            <a:endParaRPr b="0" i="0" sz="1400" u="none" cap="none" strike="noStrike">
              <a:solidFill>
                <a:srgbClr val="000000"/>
              </a:solidFill>
              <a:latin typeface="Calibri"/>
              <a:ea typeface="Calibri"/>
              <a:cs typeface="Calibri"/>
              <a:sym typeface="Calibri"/>
            </a:endParaRPr>
          </a:p>
        </p:txBody>
      </p:sp>
      <p:pic>
        <p:nvPicPr>
          <p:cNvPr id="636" name="Google Shape;636;p7"/>
          <p:cNvPicPr preferRelativeResize="0"/>
          <p:nvPr/>
        </p:nvPicPr>
        <p:blipFill rotWithShape="1">
          <a:blip r:embed="rId3">
            <a:alphaModFix/>
          </a:blip>
          <a:srcRect b="844" l="0" r="0" t="845"/>
          <a:stretch/>
        </p:blipFill>
        <p:spPr>
          <a:xfrm>
            <a:off x="535927" y="1128169"/>
            <a:ext cx="3300619" cy="3292537"/>
          </a:xfrm>
          <a:prstGeom prst="rect">
            <a:avLst/>
          </a:prstGeom>
          <a:noFill/>
          <a:ln cap="flat" cmpd="sng" w="9525">
            <a:solidFill>
              <a:srgbClr val="737373"/>
            </a:solidFill>
            <a:prstDash val="solid"/>
            <a:round/>
            <a:headEnd len="sm" w="sm" type="none"/>
            <a:tailEnd len="sm" w="sm" type="none"/>
          </a:ln>
        </p:spPr>
      </p:pic>
      <p:sp>
        <p:nvSpPr>
          <p:cNvPr id="637" name="Google Shape;637;p7"/>
          <p:cNvSpPr txBox="1"/>
          <p:nvPr/>
        </p:nvSpPr>
        <p:spPr>
          <a:xfrm>
            <a:off x="234353" y="139459"/>
            <a:ext cx="80133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Account Navigation Options</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455E"/>
        </a:solidFill>
      </p:bgPr>
    </p:bg>
    <p:spTree>
      <p:nvGrpSpPr>
        <p:cNvPr id="642" name="Shape 642"/>
        <p:cNvGrpSpPr/>
        <p:nvPr/>
      </p:nvGrpSpPr>
      <p:grpSpPr>
        <a:xfrm>
          <a:off x="0" y="0"/>
          <a:ext cx="0" cy="0"/>
          <a:chOff x="0" y="0"/>
          <a:chExt cx="0" cy="0"/>
        </a:xfrm>
      </p:grpSpPr>
      <p:sp>
        <p:nvSpPr>
          <p:cNvPr id="643" name="Google Shape;643;p8"/>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3600"/>
              <a:buNone/>
            </a:pPr>
            <a:r>
              <a:rPr lang="en">
                <a:latin typeface="Calibri"/>
                <a:ea typeface="Calibri"/>
                <a:cs typeface="Calibri"/>
                <a:sym typeface="Calibri"/>
              </a:rPr>
              <a:t>Manage Account</a:t>
            </a:r>
            <a:endParaRPr>
              <a:latin typeface="Calibri"/>
              <a:ea typeface="Calibri"/>
              <a:cs typeface="Calibri"/>
              <a:sym typeface="Calibri"/>
            </a:endParaRPr>
          </a:p>
        </p:txBody>
      </p:sp>
      <p:sp>
        <p:nvSpPr>
          <p:cNvPr id="644" name="Google Shape;644;p8"/>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