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70DF3-87B8-729F-F80C-68E8DE951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7E6B0914-72DC-8A61-488F-6CBFDBEFAB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E6B0914-72DC-8A61-488F-6CBFDBEFAB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C40EFE7-164A-E52A-83AB-498885EE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465FD-D446-E680-B299-FFDF6B2F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9E8BDE9E-255C-405A-F50B-A9E129577418}"/>
              </a:ext>
            </a:extLst>
          </p:cNvPr>
          <p:cNvSpPr/>
          <p:nvPr/>
        </p:nvSpPr>
        <p:spPr>
          <a:xfrm>
            <a:off x="-6228581" y="205590"/>
            <a:ext cx="7293488" cy="7293488"/>
          </a:xfrm>
          <a:prstGeom prst="blockArc">
            <a:avLst>
              <a:gd name="adj1" fmla="val 18900000"/>
              <a:gd name="adj2" fmla="val 2700000"/>
              <a:gd name="adj3" fmla="val 296"/>
            </a:avLst>
          </a:prstGeom>
          <a:solidFill>
            <a:schemeClr val="accent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0BB1246-5C85-E5B0-4A91-951E622EF023}"/>
              </a:ext>
            </a:extLst>
          </p:cNvPr>
          <p:cNvSpPr>
            <a:spLocks noChangeAspect="1"/>
          </p:cNvSpPr>
          <p:nvPr/>
        </p:nvSpPr>
        <p:spPr>
          <a:xfrm>
            <a:off x="141181" y="1608667"/>
            <a:ext cx="735448" cy="7354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660454-A3D1-27CD-A342-6DEA302FD6F1}"/>
              </a:ext>
            </a:extLst>
          </p:cNvPr>
          <p:cNvSpPr>
            <a:spLocks noChangeAspect="1"/>
          </p:cNvSpPr>
          <p:nvPr/>
        </p:nvSpPr>
        <p:spPr>
          <a:xfrm>
            <a:off x="619107" y="2859295"/>
            <a:ext cx="735448" cy="7354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780DA5A-676B-201F-A8B3-96B252147B38}"/>
              </a:ext>
            </a:extLst>
          </p:cNvPr>
          <p:cNvSpPr>
            <a:spLocks noChangeAspect="1"/>
          </p:cNvSpPr>
          <p:nvPr/>
        </p:nvSpPr>
        <p:spPr>
          <a:xfrm>
            <a:off x="619107" y="4109923"/>
            <a:ext cx="735448" cy="7354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8CB322F-4C44-6E0D-3BF1-DB1E6D5FE7E3}"/>
              </a:ext>
            </a:extLst>
          </p:cNvPr>
          <p:cNvSpPr>
            <a:spLocks noChangeAspect="1"/>
          </p:cNvSpPr>
          <p:nvPr/>
        </p:nvSpPr>
        <p:spPr>
          <a:xfrm>
            <a:off x="141181" y="5360552"/>
            <a:ext cx="735448" cy="73544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4AEDF25-30FC-28CD-4A37-583AA07814D2}"/>
              </a:ext>
            </a:extLst>
          </p:cNvPr>
          <p:cNvSpPr>
            <a:spLocks noChangeAspect="1"/>
          </p:cNvSpPr>
          <p:nvPr/>
        </p:nvSpPr>
        <p:spPr>
          <a:xfrm>
            <a:off x="205001" y="1672487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624535-C2EE-5337-9198-C85220D9C495}"/>
              </a:ext>
            </a:extLst>
          </p:cNvPr>
          <p:cNvSpPr>
            <a:spLocks noChangeAspect="1"/>
          </p:cNvSpPr>
          <p:nvPr/>
        </p:nvSpPr>
        <p:spPr>
          <a:xfrm>
            <a:off x="682927" y="2923115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AAFBDD-13C9-924C-B73A-8DFB6E6532F0}"/>
              </a:ext>
            </a:extLst>
          </p:cNvPr>
          <p:cNvSpPr>
            <a:spLocks noChangeAspect="1"/>
          </p:cNvSpPr>
          <p:nvPr/>
        </p:nvSpPr>
        <p:spPr>
          <a:xfrm>
            <a:off x="682927" y="4173743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CCB59D-AB03-2D2D-B31F-3371EE482C01}"/>
              </a:ext>
            </a:extLst>
          </p:cNvPr>
          <p:cNvSpPr>
            <a:spLocks noChangeAspect="1"/>
          </p:cNvSpPr>
          <p:nvPr/>
        </p:nvSpPr>
        <p:spPr>
          <a:xfrm>
            <a:off x="205001" y="5424372"/>
            <a:ext cx="607808" cy="6078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3333414-6FAA-9FD5-70B0-A45EC5D06E5C}"/>
              </a:ext>
            </a:extLst>
          </p:cNvPr>
          <p:cNvSpPr txBox="1">
            <a:spLocks/>
          </p:cNvSpPr>
          <p:nvPr/>
        </p:nvSpPr>
        <p:spPr>
          <a:xfrm>
            <a:off x="1074553" y="1668615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C3A1AFB-AD4F-04FC-3E29-AC7DB1BFEA48}"/>
              </a:ext>
            </a:extLst>
          </p:cNvPr>
          <p:cNvSpPr txBox="1">
            <a:spLocks/>
          </p:cNvSpPr>
          <p:nvPr/>
        </p:nvSpPr>
        <p:spPr>
          <a:xfrm>
            <a:off x="1446016" y="2919243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1B4F4C1-FA28-D671-E257-E0B5285B4A35}"/>
              </a:ext>
            </a:extLst>
          </p:cNvPr>
          <p:cNvSpPr txBox="1">
            <a:spLocks/>
          </p:cNvSpPr>
          <p:nvPr/>
        </p:nvSpPr>
        <p:spPr>
          <a:xfrm>
            <a:off x="1469166" y="4169871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31A110F-5C73-78C5-3852-2BF3F2B064AE}"/>
              </a:ext>
            </a:extLst>
          </p:cNvPr>
          <p:cNvSpPr txBox="1">
            <a:spLocks/>
          </p:cNvSpPr>
          <p:nvPr/>
        </p:nvSpPr>
        <p:spPr>
          <a:xfrm>
            <a:off x="912318" y="5420500"/>
            <a:ext cx="9431244" cy="615553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9AB92CC-1CC8-3830-635A-A57B2401C34C}"/>
              </a:ext>
            </a:extLst>
          </p:cNvPr>
          <p:cNvCxnSpPr/>
          <p:nvPr/>
        </p:nvCxnSpPr>
        <p:spPr>
          <a:xfrm>
            <a:off x="1290735" y="2514600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C18C07-4AF6-1195-C096-B47B968B0691}"/>
              </a:ext>
            </a:extLst>
          </p:cNvPr>
          <p:cNvCxnSpPr>
            <a:cxnSpLocks/>
          </p:cNvCxnSpPr>
          <p:nvPr/>
        </p:nvCxnSpPr>
        <p:spPr>
          <a:xfrm>
            <a:off x="1290735" y="3852334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12EA3C-09AA-E5F8-55E3-259EB437D339}"/>
              </a:ext>
            </a:extLst>
          </p:cNvPr>
          <p:cNvCxnSpPr>
            <a:cxnSpLocks/>
          </p:cNvCxnSpPr>
          <p:nvPr/>
        </p:nvCxnSpPr>
        <p:spPr>
          <a:xfrm>
            <a:off x="1290735" y="5029200"/>
            <a:ext cx="10596465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835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9661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670</cp:revision>
  <dcterms:created xsi:type="dcterms:W3CDTF">2021-03-31T02:49:57Z</dcterms:created>
  <dcterms:modified xsi:type="dcterms:W3CDTF">2025-10-15T02:40:33Z</dcterms:modified>
  <cp:category/>
</cp:coreProperties>
</file>